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9" r:id="rId4"/>
    <p:sldMasterId id="2147483733" r:id="rId5"/>
  </p:sldMasterIdLst>
  <p:notesMasterIdLst>
    <p:notesMasterId r:id="rId14"/>
  </p:notesMasterIdLst>
  <p:sldIdLst>
    <p:sldId id="261" r:id="rId6"/>
    <p:sldId id="260" r:id="rId7"/>
    <p:sldId id="441" r:id="rId8"/>
    <p:sldId id="439" r:id="rId9"/>
    <p:sldId id="442" r:id="rId10"/>
    <p:sldId id="420" r:id="rId11"/>
    <p:sldId id="443" r:id="rId12"/>
    <p:sldId id="273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550" autoAdjust="0"/>
  </p:normalViewPr>
  <p:slideViewPr>
    <p:cSldViewPr snapToGrid="0" showGuides="1">
      <p:cViewPr varScale="1">
        <p:scale>
          <a:sx n="80" d="100"/>
          <a:sy n="80" d="100"/>
        </p:scale>
        <p:origin x="76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F391D-D3A4-41DF-B745-CC0DDC7CA3CD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A7EAD-33F9-4732-BFE4-D13339EC0A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8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1.jpe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0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1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2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B304AC-49F9-078A-9408-C21DEEAD9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C1D16C-DE0D-DC62-E350-14A29B532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878D73-249C-D714-2047-2EE28399A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817CFC-8AB9-133F-7CEE-DB815E2A3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ABAF8C-4112-C213-B815-6F62C6F6B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1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766048-3407-239F-37A4-F949FE49A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8658ABA-74BB-5DF5-3D91-23D32ADBB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BBCF17-71C1-A35B-574C-E83D44308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860C1C-899B-7696-D739-09FFF868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0A1D27-FC5D-0271-4297-E0E6C1AF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00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1C74B49-4EF7-9B13-1905-1651740DD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7953A-7BAF-C753-A043-6887E4035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BB5DBA-4730-EF2A-9ACB-4EA212951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974E9D-9993-EE6C-B83C-DA866C57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1A6A13-1C54-C539-A152-29A1C23B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100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3262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859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019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328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916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233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416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7423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640928-A19C-0293-CEC7-82582AB2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0B288A-7900-569C-AAB0-7305D5F0C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2EA714-928C-90FC-5595-E6CD4EC2C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9C56B7-CD20-E9DC-9689-2D9D7D34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A0A547-D30C-8D40-EBAA-1F6451A8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327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399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2527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79078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519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335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653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948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289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978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072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B37CA-A137-63E7-52D5-4FAFCCB6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0D79DF-9673-7FBA-96F7-D040B0F1A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EC056B-5C77-87FC-2A37-59F72387C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CB9765-BD5C-3514-8BEC-AC71985C3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4F4719-7024-6993-2B57-8C76740A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391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6221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954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421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24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613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2787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幻灯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445" y="-7620"/>
            <a:ext cx="12200890" cy="687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99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377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083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792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5D4F-95A2-5C96-B5B1-304680CA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1CEB5C-08B2-76A4-192E-AEB05C5E8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03EC992-F8A2-678B-55F3-AA80AD741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80B474-0CCF-3A5E-E6F5-83F47C705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65292C-6BEB-72F1-041F-EEEFD353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08D5CD-CFA6-8418-45FA-50C0B8D1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396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197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568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623975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5834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35514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24816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31BC48-05E5-4CFA-B8FE-41CB8853D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AB6AF66-7AE8-4E1F-9C78-E9A92AFDC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74B9A-FC69-47A4-9A96-E87C7949C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B443BB-3CB2-42E2-86DB-96AE090D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009939-9F5F-47FD-BCB6-155DF54CF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0714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4364D-8C1F-4E0D-AE0B-DBE69D7FD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FD4F0B-E904-4F14-B279-2CDE1E398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B4AAD9-BF0C-40A5-A963-AC83BF2DD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89C40B-4656-4459-AE3C-CC945C666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4B3A8F-48B8-4336-B8F8-DA3AD567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572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B8C833-8B1B-47EF-B22D-CD36EA81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D304B5-6CAC-46D5-925A-6614AD715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D97AFE-257B-4846-BDF3-FD6CB746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6672DE-0D00-4D07-BC5E-AC0B97BF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FC1592-0EF7-4E25-8795-40CE627C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717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12AE15-7334-4177-8D7C-E0A3A47ED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E0FE06-4F80-4894-A684-09276F4D1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9E7549-F1D4-4AA1-899F-A574FE28C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77E65E-319E-40AD-8C6B-CED67F2A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4D42E5-89F7-4EC1-AE4E-1122893D3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40A18C-683A-4784-A11A-D5E779EF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06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7D8D88-DD58-97EB-EDE3-23D755AF0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B99299-6017-8E94-BE10-FBA12C607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8A087C-FAB5-1068-CD51-A0C5190C1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B9CDACD-DA72-2EC8-F387-8241F980F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ECE4BA6-32F8-A74B-2E6D-D1C300808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EA68313-70C1-F8E8-FEC2-885594F6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D6742BB-4F5B-3EFA-7B9C-DF5E5D92B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70CC7EA-46AB-B827-3DE7-FF11A745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019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51E62E-C831-4F30-87CD-67A359586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F3A24E-24B6-459D-AC5E-2D051E0D2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19970F-2356-49F6-8933-6020D9B62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4E38E85-EBBF-426E-A2E3-84E1F4327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F53CAA-8FBF-4693-9D3D-837F84260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E04A75-E1F5-4A65-9DC4-F702379666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0A22CD5-A3E0-450D-BE69-D03DEB2D7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E7B11D4-5FC8-4516-A5B1-948DF2FD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217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C148A8-B86F-4238-A1FC-17CC3D4A2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548649F-CBDC-443D-8935-FA61C67F8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C680321-22C7-407B-8D25-9299166D0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8BB816A-2E7B-47EA-91AA-8AC8FE189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3115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5C753A-68C5-4D79-9B9B-23CD6FA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B01047-5301-453D-94AF-0C662905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6DAC06-1500-4995-A981-24B2B88F7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2687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C49A82-7264-4DB5-97A0-8D99EFC1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9D40ED-7B29-48B1-A310-1A6E91B08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314BD1-E163-4B6F-A2ED-2F3A6D0EB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A67979-3527-4469-B33A-6A4BB9B78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DE3D29-D6DC-43AE-A623-9E08F1782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525A4D-0223-4525-AE96-691D9D0D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1033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89FF72-614D-4287-8246-22D5F5E5D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E1C4909-1243-487E-80EB-0000325E31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AD652-5403-44FB-B9A3-6C9798BBE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F7C066-4EC4-462A-9225-8C99991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B1B594-920D-4EBD-B578-DF4A8BBED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429DCC-DAFA-45D9-BC26-B9A89A9F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932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6D1463-1E4E-42FF-9093-B6550DEE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0A9D8A-FA9F-4FF1-8A45-A034C937B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F32647-3DF8-48D0-9D31-65A08D597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38A672-413D-449A-9E6F-C63C616C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330719-B21E-470C-BFB7-BA3CA88B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981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24176D-1EE5-4375-93DF-DB2AF92C6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04916E-BF7B-4EDF-B807-34237127E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621FD8-0E63-48CF-8D03-2386C2062C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2FE0CE-0FB3-425B-95F7-C55C940E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41D467-333E-4F47-B813-802F736B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43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8F55-55BA-52EA-A962-3E27797B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AA53CDA-BEDD-4D8F-8AB0-F10A40E6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7849CA3-BFE3-E129-942D-6118B491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A42078-31E8-780F-C6F5-31E69244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31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F2131D7-AD46-EC80-EC0B-0021080F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3A5BED-79D2-3E55-07C0-59298CF9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5EC168-B3E5-E817-F86A-AE5DEFBE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7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8C93D2-840E-0CCA-F8A3-33C872FE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8D5A12-C4D0-E7EC-76AA-09C39B6FD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54B924F-FFE9-F3D8-2316-32EA050A4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2B4942A-AFBA-781F-672B-D8D4D5181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8B42-5AE9-A6C3-828C-872F0C70F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769D12-4215-7DC6-A5E9-8FBB7A64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18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A464EB-9C6B-0D80-2675-F1F90C67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3D15C0C-716B-1978-C065-4F4A023957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990443-2F58-CF39-CFF3-E029E993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B2EFD-CBD8-BB76-3564-EE4254C1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E39F2-7B59-98A5-C5F8-49EBC3BC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01C7E9-519C-99BB-6501-A6EAFA06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859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tags" Target="../tags/tag67.xm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6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65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ags" Target="../tags/tag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3A44284-C756-E47F-57FC-33A9C955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848E04-9E4B-D6F6-30D2-38A440AAB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A26B67-8BC5-341D-AE12-9FEC2565C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BBE041-2F34-4D2E-B568-398918400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EF9EDF-A2FD-E3DD-C53A-ACB549B17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50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97072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12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02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45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orient="horz" pos="4088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pos="3840">
          <p15:clr>
            <a:srgbClr val="F26B43"/>
          </p15:clr>
        </p15:guide>
        <p15:guide id="5" pos="325">
          <p15:clr>
            <a:srgbClr val="F26B43"/>
          </p15:clr>
        </p15:guide>
        <p15:guide id="6" pos="735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2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3098" y="416995"/>
            <a:ext cx="431419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History of Chinese Tea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730084" y="1019237"/>
            <a:ext cx="10903271" cy="4793683"/>
            <a:chOff x="1731" y="1927"/>
            <a:chExt cx="15704" cy="6710"/>
          </a:xfrm>
        </p:grpSpPr>
        <p:cxnSp>
          <p:nvCxnSpPr>
            <p:cNvPr id="103" name="直接连接符 102"/>
            <p:cNvCxnSpPr/>
            <p:nvPr/>
          </p:nvCxnSpPr>
          <p:spPr>
            <a:xfrm>
              <a:off x="1842" y="5718"/>
              <a:ext cx="15472" cy="0"/>
            </a:xfrm>
            <a:prstGeom prst="line">
              <a:avLst/>
            </a:prstGeom>
            <a:ln w="28575">
              <a:solidFill>
                <a:sysClr val="window" lastClr="FFFFFF">
                  <a:lumMod val="65000"/>
                </a:sysClr>
              </a:solidFill>
              <a:headEnd type="oval" w="med" len="med"/>
              <a:tailEnd type="stealth" w="lg" len="lg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sp>
          <p:nvSpPr>
            <p:cNvPr id="109" name="椭圆 108"/>
            <p:cNvSpPr>
              <a:spLocks noChangeAspect="1"/>
            </p:cNvSpPr>
            <p:nvPr/>
          </p:nvSpPr>
          <p:spPr>
            <a:xfrm>
              <a:off x="15243" y="5520"/>
              <a:ext cx="397" cy="397"/>
            </a:xfrm>
            <a:prstGeom prst="ellipse">
              <a:avLst/>
            </a:prstGeom>
            <a:noFill/>
            <a:ln>
              <a:solidFill>
                <a:sysClr val="window" lastClr="FFFFFF">
                  <a:lumMod val="50000"/>
                </a:sysClr>
              </a:solidFill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3556" y="5520"/>
              <a:ext cx="3318" cy="397"/>
              <a:chOff x="1133871" y="4514735"/>
              <a:chExt cx="2105878" cy="252000"/>
            </a:xfrm>
          </p:grpSpPr>
          <p:sp>
            <p:nvSpPr>
              <p:cNvPr id="112" name="椭圆 111"/>
              <p:cNvSpPr>
                <a:spLocks noChangeAspect="1"/>
              </p:cNvSpPr>
              <p:nvPr/>
            </p:nvSpPr>
            <p:spPr>
              <a:xfrm>
                <a:off x="2987749" y="4514735"/>
                <a:ext cx="252000" cy="252000"/>
              </a:xfrm>
              <a:prstGeom prst="ellipse">
                <a:avLst/>
              </a:prstGeom>
              <a:noFill/>
              <a:ln>
                <a:solidFill>
                  <a:sysClr val="window" lastClr="FFFFFF">
                    <a:lumMod val="50000"/>
                  </a:sysClr>
                </a:solidFill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3" name="椭圆 152"/>
              <p:cNvSpPr>
                <a:spLocks noChangeAspect="1"/>
              </p:cNvSpPr>
              <p:nvPr/>
            </p:nvSpPr>
            <p:spPr>
              <a:xfrm>
                <a:off x="1133871" y="4514735"/>
                <a:ext cx="252000" cy="252000"/>
              </a:xfrm>
              <a:prstGeom prst="ellipse">
                <a:avLst/>
              </a:prstGeom>
              <a:noFill/>
              <a:ln>
                <a:solidFill>
                  <a:sysClr val="window" lastClr="FFFFFF">
                    <a:lumMod val="50000"/>
                  </a:sysClr>
                </a:solidFill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5" name="椭圆 114"/>
            <p:cNvSpPr>
              <a:spLocks noChangeAspect="1"/>
            </p:cNvSpPr>
            <p:nvPr/>
          </p:nvSpPr>
          <p:spPr>
            <a:xfrm>
              <a:off x="12321" y="5520"/>
              <a:ext cx="397" cy="397"/>
            </a:xfrm>
            <a:prstGeom prst="ellipse">
              <a:avLst/>
            </a:prstGeom>
            <a:noFill/>
            <a:ln>
              <a:solidFill>
                <a:sysClr val="window" lastClr="FFFFFF">
                  <a:lumMod val="50000"/>
                </a:sysClr>
              </a:solidFill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椭圆 117"/>
            <p:cNvSpPr>
              <a:spLocks noChangeAspect="1"/>
            </p:cNvSpPr>
            <p:nvPr/>
          </p:nvSpPr>
          <p:spPr>
            <a:xfrm>
              <a:off x="9399" y="5520"/>
              <a:ext cx="397" cy="397"/>
            </a:xfrm>
            <a:prstGeom prst="ellipse">
              <a:avLst/>
            </a:prstGeom>
            <a:noFill/>
            <a:ln>
              <a:solidFill>
                <a:sysClr val="window" lastClr="FFFFFF">
                  <a:lumMod val="50000"/>
                </a:sysClr>
              </a:solidFill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19" name="直接连接符 118"/>
            <p:cNvCxnSpPr>
              <a:cxnSpLocks/>
              <a:stCxn id="112" idx="0"/>
            </p:cNvCxnSpPr>
            <p:nvPr/>
          </p:nvCxnSpPr>
          <p:spPr>
            <a:xfrm flipH="1" flipV="1">
              <a:off x="6659" y="4180"/>
              <a:ext cx="16" cy="1340"/>
            </a:xfrm>
            <a:prstGeom prst="line">
              <a:avLst/>
            </a:prstGeom>
            <a:ln w="19050">
              <a:solidFill>
                <a:sysClr val="window" lastClr="FFFFFF">
                  <a:lumMod val="65000"/>
                </a:sysClr>
              </a:solidFill>
              <a:tailEnd type="oval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cxnSp>
          <p:nvCxnSpPr>
            <p:cNvPr id="120" name="直接连接符 119"/>
            <p:cNvCxnSpPr>
              <a:cxnSpLocks/>
              <a:stCxn id="115" idx="0"/>
            </p:cNvCxnSpPr>
            <p:nvPr/>
          </p:nvCxnSpPr>
          <p:spPr>
            <a:xfrm flipH="1" flipV="1">
              <a:off x="12518" y="3885"/>
              <a:ext cx="2" cy="1635"/>
            </a:xfrm>
            <a:prstGeom prst="line">
              <a:avLst/>
            </a:prstGeom>
            <a:ln w="19050">
              <a:solidFill>
                <a:sysClr val="window" lastClr="FFFFFF">
                  <a:lumMod val="65000"/>
                </a:sysClr>
              </a:solidFill>
              <a:tailEnd type="oval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cxnSp>
          <p:nvCxnSpPr>
            <p:cNvPr id="121" name="直接连接符 120"/>
            <p:cNvCxnSpPr>
              <a:cxnSpLocks/>
            </p:cNvCxnSpPr>
            <p:nvPr/>
          </p:nvCxnSpPr>
          <p:spPr>
            <a:xfrm>
              <a:off x="3753" y="5917"/>
              <a:ext cx="0" cy="1520"/>
            </a:xfrm>
            <a:prstGeom prst="line">
              <a:avLst/>
            </a:prstGeom>
            <a:ln w="19050">
              <a:solidFill>
                <a:sysClr val="window" lastClr="FFFFFF">
                  <a:lumMod val="65000"/>
                </a:sysClr>
              </a:solidFill>
              <a:tailEnd type="oval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cxnSp>
          <p:nvCxnSpPr>
            <p:cNvPr id="122" name="直接连接符 121"/>
            <p:cNvCxnSpPr>
              <a:cxnSpLocks/>
              <a:stCxn id="118" idx="4"/>
            </p:cNvCxnSpPr>
            <p:nvPr/>
          </p:nvCxnSpPr>
          <p:spPr>
            <a:xfrm>
              <a:off x="9598" y="5917"/>
              <a:ext cx="21" cy="1565"/>
            </a:xfrm>
            <a:prstGeom prst="line">
              <a:avLst/>
            </a:prstGeom>
            <a:ln w="19050">
              <a:solidFill>
                <a:sysClr val="window" lastClr="FFFFFF">
                  <a:lumMod val="65000"/>
                </a:sysClr>
              </a:solidFill>
              <a:tailEnd type="oval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cxnSp>
          <p:nvCxnSpPr>
            <p:cNvPr id="123" name="直接连接符 122"/>
            <p:cNvCxnSpPr>
              <a:cxnSpLocks/>
              <a:stCxn id="109" idx="4"/>
            </p:cNvCxnSpPr>
            <p:nvPr/>
          </p:nvCxnSpPr>
          <p:spPr>
            <a:xfrm>
              <a:off x="15442" y="5917"/>
              <a:ext cx="14" cy="1624"/>
            </a:xfrm>
            <a:prstGeom prst="line">
              <a:avLst/>
            </a:prstGeom>
            <a:ln w="19050">
              <a:solidFill>
                <a:sysClr val="window" lastClr="FFFFFF">
                  <a:lumMod val="65000"/>
                </a:sysClr>
              </a:solidFill>
              <a:tailEnd type="oval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sp>
          <p:nvSpPr>
            <p:cNvPr id="124" name="任意多边形 123"/>
            <p:cNvSpPr/>
            <p:nvPr/>
          </p:nvSpPr>
          <p:spPr>
            <a:xfrm>
              <a:off x="3221" y="7602"/>
              <a:ext cx="1036" cy="258"/>
            </a:xfrm>
            <a:custGeom>
              <a:avLst/>
              <a:gdLst/>
              <a:ahLst/>
              <a:cxnLst/>
              <a:rect l="l" t="t" r="r" b="b"/>
              <a:pathLst>
                <a:path w="657546" h="164083">
                  <a:moveTo>
                    <a:pt x="317878" y="53620"/>
                  </a:moveTo>
                  <a:cubicBezTo>
                    <a:pt x="316250" y="53620"/>
                    <a:pt x="314639" y="53864"/>
                    <a:pt x="313043" y="54352"/>
                  </a:cubicBezTo>
                  <a:cubicBezTo>
                    <a:pt x="311448" y="54841"/>
                    <a:pt x="309820" y="55638"/>
                    <a:pt x="308160" y="56745"/>
                  </a:cubicBezTo>
                  <a:cubicBezTo>
                    <a:pt x="306500" y="57852"/>
                    <a:pt x="304790" y="59284"/>
                    <a:pt x="303032" y="61042"/>
                  </a:cubicBezTo>
                  <a:cubicBezTo>
                    <a:pt x="301274" y="62801"/>
                    <a:pt x="299419" y="64982"/>
                    <a:pt x="297465" y="67586"/>
                  </a:cubicBezTo>
                  <a:lnTo>
                    <a:pt x="297465" y="96301"/>
                  </a:lnTo>
                  <a:cubicBezTo>
                    <a:pt x="300916" y="100663"/>
                    <a:pt x="304204" y="104033"/>
                    <a:pt x="307330" y="106409"/>
                  </a:cubicBezTo>
                  <a:cubicBezTo>
                    <a:pt x="310455" y="108786"/>
                    <a:pt x="313711" y="109974"/>
                    <a:pt x="317097" y="109974"/>
                  </a:cubicBezTo>
                  <a:cubicBezTo>
                    <a:pt x="320287" y="109974"/>
                    <a:pt x="323006" y="109160"/>
                    <a:pt x="325252" y="107533"/>
                  </a:cubicBezTo>
                  <a:cubicBezTo>
                    <a:pt x="327498" y="105905"/>
                    <a:pt x="329338" y="103772"/>
                    <a:pt x="330770" y="101135"/>
                  </a:cubicBezTo>
                  <a:cubicBezTo>
                    <a:pt x="332203" y="98498"/>
                    <a:pt x="333261" y="95519"/>
                    <a:pt x="333944" y="92199"/>
                  </a:cubicBezTo>
                  <a:cubicBezTo>
                    <a:pt x="334628" y="88878"/>
                    <a:pt x="334970" y="85557"/>
                    <a:pt x="334970" y="82237"/>
                  </a:cubicBezTo>
                  <a:cubicBezTo>
                    <a:pt x="334970" y="78525"/>
                    <a:pt x="334693" y="74960"/>
                    <a:pt x="334140" y="71542"/>
                  </a:cubicBezTo>
                  <a:cubicBezTo>
                    <a:pt x="333586" y="68123"/>
                    <a:pt x="332642" y="65079"/>
                    <a:pt x="331307" y="62410"/>
                  </a:cubicBezTo>
                  <a:cubicBezTo>
                    <a:pt x="329973" y="59740"/>
                    <a:pt x="328215" y="57608"/>
                    <a:pt x="326033" y="56013"/>
                  </a:cubicBezTo>
                  <a:cubicBezTo>
                    <a:pt x="323852" y="54417"/>
                    <a:pt x="321134" y="53620"/>
                    <a:pt x="317878" y="53620"/>
                  </a:cubicBezTo>
                  <a:close/>
                  <a:moveTo>
                    <a:pt x="206852" y="50006"/>
                  </a:moveTo>
                  <a:cubicBezTo>
                    <a:pt x="203727" y="50006"/>
                    <a:pt x="201008" y="50592"/>
                    <a:pt x="198697" y="51764"/>
                  </a:cubicBezTo>
                  <a:cubicBezTo>
                    <a:pt x="196385" y="52936"/>
                    <a:pt x="194465" y="54515"/>
                    <a:pt x="192934" y="56501"/>
                  </a:cubicBezTo>
                  <a:cubicBezTo>
                    <a:pt x="191404" y="58487"/>
                    <a:pt x="190232" y="60831"/>
                    <a:pt x="189418" y="63533"/>
                  </a:cubicBezTo>
                  <a:cubicBezTo>
                    <a:pt x="188604" y="66235"/>
                    <a:pt x="188132" y="69116"/>
                    <a:pt x="188002" y="72177"/>
                  </a:cubicBezTo>
                  <a:lnTo>
                    <a:pt x="224725" y="72177"/>
                  </a:lnTo>
                  <a:cubicBezTo>
                    <a:pt x="224921" y="65275"/>
                    <a:pt x="223537" y="59854"/>
                    <a:pt x="220575" y="55915"/>
                  </a:cubicBezTo>
                  <a:cubicBezTo>
                    <a:pt x="217612" y="51976"/>
                    <a:pt x="213038" y="50006"/>
                    <a:pt x="206852" y="50006"/>
                  </a:cubicBezTo>
                  <a:close/>
                  <a:moveTo>
                    <a:pt x="325105" y="32621"/>
                  </a:moveTo>
                  <a:cubicBezTo>
                    <a:pt x="331487" y="32621"/>
                    <a:pt x="336923" y="33874"/>
                    <a:pt x="341416" y="36381"/>
                  </a:cubicBezTo>
                  <a:cubicBezTo>
                    <a:pt x="345909" y="38888"/>
                    <a:pt x="349571" y="42323"/>
                    <a:pt x="352404" y="46685"/>
                  </a:cubicBezTo>
                  <a:cubicBezTo>
                    <a:pt x="355236" y="51048"/>
                    <a:pt x="357304" y="56127"/>
                    <a:pt x="358606" y="61922"/>
                  </a:cubicBezTo>
                  <a:cubicBezTo>
                    <a:pt x="359908" y="67717"/>
                    <a:pt x="360559" y="73902"/>
                    <a:pt x="360559" y="80479"/>
                  </a:cubicBezTo>
                  <a:cubicBezTo>
                    <a:pt x="360559" y="88227"/>
                    <a:pt x="359729" y="95210"/>
                    <a:pt x="358069" y="101428"/>
                  </a:cubicBezTo>
                  <a:cubicBezTo>
                    <a:pt x="356408" y="107647"/>
                    <a:pt x="353983" y="112937"/>
                    <a:pt x="350792" y="117300"/>
                  </a:cubicBezTo>
                  <a:cubicBezTo>
                    <a:pt x="347602" y="121662"/>
                    <a:pt x="343630" y="125015"/>
                    <a:pt x="338877" y="127359"/>
                  </a:cubicBezTo>
                  <a:cubicBezTo>
                    <a:pt x="334124" y="129703"/>
                    <a:pt x="328687" y="130875"/>
                    <a:pt x="322566" y="130875"/>
                  </a:cubicBezTo>
                  <a:cubicBezTo>
                    <a:pt x="320027" y="130875"/>
                    <a:pt x="317699" y="130631"/>
                    <a:pt x="315583" y="130143"/>
                  </a:cubicBezTo>
                  <a:cubicBezTo>
                    <a:pt x="313467" y="129655"/>
                    <a:pt x="311416" y="128906"/>
                    <a:pt x="309430" y="127897"/>
                  </a:cubicBezTo>
                  <a:cubicBezTo>
                    <a:pt x="307444" y="126887"/>
                    <a:pt x="305474" y="125634"/>
                    <a:pt x="303521" y="124136"/>
                  </a:cubicBezTo>
                  <a:cubicBezTo>
                    <a:pt x="301567" y="122639"/>
                    <a:pt x="299549" y="120881"/>
                    <a:pt x="297465" y="118862"/>
                  </a:cubicBezTo>
                  <a:lnTo>
                    <a:pt x="297465" y="159883"/>
                  </a:lnTo>
                  <a:cubicBezTo>
                    <a:pt x="297465" y="160534"/>
                    <a:pt x="297270" y="161120"/>
                    <a:pt x="296879" y="161641"/>
                  </a:cubicBezTo>
                  <a:cubicBezTo>
                    <a:pt x="296489" y="162162"/>
                    <a:pt x="295821" y="162601"/>
                    <a:pt x="294877" y="162960"/>
                  </a:cubicBezTo>
                  <a:cubicBezTo>
                    <a:pt x="293933" y="163318"/>
                    <a:pt x="292680" y="163594"/>
                    <a:pt x="291117" y="163790"/>
                  </a:cubicBezTo>
                  <a:cubicBezTo>
                    <a:pt x="289554" y="163985"/>
                    <a:pt x="287568" y="164083"/>
                    <a:pt x="285159" y="164083"/>
                  </a:cubicBezTo>
                  <a:cubicBezTo>
                    <a:pt x="282750" y="164083"/>
                    <a:pt x="280764" y="163985"/>
                    <a:pt x="279201" y="163790"/>
                  </a:cubicBezTo>
                  <a:cubicBezTo>
                    <a:pt x="277639" y="163594"/>
                    <a:pt x="276385" y="163318"/>
                    <a:pt x="275441" y="162960"/>
                  </a:cubicBezTo>
                  <a:cubicBezTo>
                    <a:pt x="274497" y="162601"/>
                    <a:pt x="273829" y="162162"/>
                    <a:pt x="273439" y="161641"/>
                  </a:cubicBezTo>
                  <a:cubicBezTo>
                    <a:pt x="273048" y="161120"/>
                    <a:pt x="272853" y="160534"/>
                    <a:pt x="272853" y="159883"/>
                  </a:cubicBezTo>
                  <a:lnTo>
                    <a:pt x="272853" y="38188"/>
                  </a:lnTo>
                  <a:cubicBezTo>
                    <a:pt x="272853" y="37537"/>
                    <a:pt x="273016" y="36967"/>
                    <a:pt x="273341" y="36479"/>
                  </a:cubicBezTo>
                  <a:cubicBezTo>
                    <a:pt x="273667" y="35991"/>
                    <a:pt x="274236" y="35584"/>
                    <a:pt x="275050" y="35258"/>
                  </a:cubicBezTo>
                  <a:cubicBezTo>
                    <a:pt x="275864" y="34932"/>
                    <a:pt x="276939" y="34688"/>
                    <a:pt x="278273" y="34526"/>
                  </a:cubicBezTo>
                  <a:cubicBezTo>
                    <a:pt x="279608" y="34363"/>
                    <a:pt x="281285" y="34281"/>
                    <a:pt x="283303" y="34281"/>
                  </a:cubicBezTo>
                  <a:cubicBezTo>
                    <a:pt x="285257" y="34281"/>
                    <a:pt x="286901" y="34363"/>
                    <a:pt x="288236" y="34526"/>
                  </a:cubicBezTo>
                  <a:cubicBezTo>
                    <a:pt x="289570" y="34688"/>
                    <a:pt x="290645" y="34932"/>
                    <a:pt x="291459" y="35258"/>
                  </a:cubicBezTo>
                  <a:cubicBezTo>
                    <a:pt x="292273" y="35584"/>
                    <a:pt x="292842" y="35991"/>
                    <a:pt x="293168" y="36479"/>
                  </a:cubicBezTo>
                  <a:cubicBezTo>
                    <a:pt x="293493" y="36967"/>
                    <a:pt x="293656" y="37537"/>
                    <a:pt x="293656" y="38188"/>
                  </a:cubicBezTo>
                  <a:lnTo>
                    <a:pt x="293656" y="48443"/>
                  </a:lnTo>
                  <a:cubicBezTo>
                    <a:pt x="296196" y="45839"/>
                    <a:pt x="298686" y="43544"/>
                    <a:pt x="301128" y="41558"/>
                  </a:cubicBezTo>
                  <a:cubicBezTo>
                    <a:pt x="303570" y="39572"/>
                    <a:pt x="306060" y="37911"/>
                    <a:pt x="308599" y="36577"/>
                  </a:cubicBezTo>
                  <a:cubicBezTo>
                    <a:pt x="311139" y="35242"/>
                    <a:pt x="313760" y="34249"/>
                    <a:pt x="316462" y="33598"/>
                  </a:cubicBezTo>
                  <a:cubicBezTo>
                    <a:pt x="319164" y="32947"/>
                    <a:pt x="322045" y="32621"/>
                    <a:pt x="325105" y="32621"/>
                  </a:cubicBezTo>
                  <a:close/>
                  <a:moveTo>
                    <a:pt x="207438" y="32621"/>
                  </a:moveTo>
                  <a:cubicBezTo>
                    <a:pt x="214731" y="32621"/>
                    <a:pt x="220965" y="33695"/>
                    <a:pt x="226142" y="35844"/>
                  </a:cubicBezTo>
                  <a:cubicBezTo>
                    <a:pt x="231318" y="37993"/>
                    <a:pt x="235567" y="40972"/>
                    <a:pt x="238887" y="44781"/>
                  </a:cubicBezTo>
                  <a:cubicBezTo>
                    <a:pt x="242208" y="48590"/>
                    <a:pt x="244650" y="53099"/>
                    <a:pt x="246213" y="58308"/>
                  </a:cubicBezTo>
                  <a:cubicBezTo>
                    <a:pt x="247775" y="63517"/>
                    <a:pt x="248557" y="69182"/>
                    <a:pt x="248557" y="75302"/>
                  </a:cubicBezTo>
                  <a:lnTo>
                    <a:pt x="248557" y="79209"/>
                  </a:lnTo>
                  <a:cubicBezTo>
                    <a:pt x="248557" y="82204"/>
                    <a:pt x="247889" y="84418"/>
                    <a:pt x="246554" y="85850"/>
                  </a:cubicBezTo>
                  <a:cubicBezTo>
                    <a:pt x="245220" y="87283"/>
                    <a:pt x="243380" y="87999"/>
                    <a:pt x="241036" y="87999"/>
                  </a:cubicBezTo>
                  <a:lnTo>
                    <a:pt x="188002" y="87999"/>
                  </a:lnTo>
                  <a:cubicBezTo>
                    <a:pt x="188002" y="91710"/>
                    <a:pt x="188442" y="95080"/>
                    <a:pt x="189321" y="98108"/>
                  </a:cubicBezTo>
                  <a:cubicBezTo>
                    <a:pt x="190200" y="101135"/>
                    <a:pt x="191600" y="103707"/>
                    <a:pt x="193520" y="105823"/>
                  </a:cubicBezTo>
                  <a:cubicBezTo>
                    <a:pt x="195441" y="107940"/>
                    <a:pt x="197916" y="109551"/>
                    <a:pt x="200943" y="110658"/>
                  </a:cubicBezTo>
                  <a:cubicBezTo>
                    <a:pt x="203971" y="111765"/>
                    <a:pt x="207601" y="112318"/>
                    <a:pt x="211833" y="112318"/>
                  </a:cubicBezTo>
                  <a:cubicBezTo>
                    <a:pt x="216131" y="112318"/>
                    <a:pt x="219907" y="112009"/>
                    <a:pt x="223163" y="111391"/>
                  </a:cubicBezTo>
                  <a:cubicBezTo>
                    <a:pt x="226418" y="110772"/>
                    <a:pt x="229235" y="110088"/>
                    <a:pt x="231611" y="109340"/>
                  </a:cubicBezTo>
                  <a:cubicBezTo>
                    <a:pt x="233988" y="108591"/>
                    <a:pt x="235957" y="107907"/>
                    <a:pt x="237520" y="107289"/>
                  </a:cubicBezTo>
                  <a:cubicBezTo>
                    <a:pt x="239083" y="106670"/>
                    <a:pt x="240352" y="106361"/>
                    <a:pt x="241329" y="106361"/>
                  </a:cubicBezTo>
                  <a:cubicBezTo>
                    <a:pt x="241915" y="106361"/>
                    <a:pt x="242404" y="106475"/>
                    <a:pt x="242794" y="106702"/>
                  </a:cubicBezTo>
                  <a:cubicBezTo>
                    <a:pt x="243185" y="106930"/>
                    <a:pt x="243510" y="107337"/>
                    <a:pt x="243771" y="107923"/>
                  </a:cubicBezTo>
                  <a:cubicBezTo>
                    <a:pt x="244031" y="108509"/>
                    <a:pt x="244210" y="109340"/>
                    <a:pt x="244308" y="110414"/>
                  </a:cubicBezTo>
                  <a:cubicBezTo>
                    <a:pt x="244406" y="111488"/>
                    <a:pt x="244455" y="112839"/>
                    <a:pt x="244455" y="114467"/>
                  </a:cubicBezTo>
                  <a:cubicBezTo>
                    <a:pt x="244455" y="115900"/>
                    <a:pt x="244422" y="117120"/>
                    <a:pt x="244357" y="118130"/>
                  </a:cubicBezTo>
                  <a:cubicBezTo>
                    <a:pt x="244292" y="119139"/>
                    <a:pt x="244194" y="120002"/>
                    <a:pt x="244064" y="120718"/>
                  </a:cubicBezTo>
                  <a:cubicBezTo>
                    <a:pt x="243934" y="121434"/>
                    <a:pt x="243738" y="122036"/>
                    <a:pt x="243478" y="122525"/>
                  </a:cubicBezTo>
                  <a:cubicBezTo>
                    <a:pt x="243217" y="123013"/>
                    <a:pt x="242876" y="123485"/>
                    <a:pt x="242452" y="123941"/>
                  </a:cubicBezTo>
                  <a:cubicBezTo>
                    <a:pt x="242029" y="124397"/>
                    <a:pt x="240873" y="125015"/>
                    <a:pt x="238985" y="125797"/>
                  </a:cubicBezTo>
                  <a:cubicBezTo>
                    <a:pt x="237097" y="126578"/>
                    <a:pt x="234688" y="127343"/>
                    <a:pt x="231758" y="128092"/>
                  </a:cubicBezTo>
                  <a:cubicBezTo>
                    <a:pt x="228828" y="128841"/>
                    <a:pt x="225474" y="129492"/>
                    <a:pt x="221698" y="130045"/>
                  </a:cubicBezTo>
                  <a:cubicBezTo>
                    <a:pt x="217921" y="130599"/>
                    <a:pt x="213884" y="130875"/>
                    <a:pt x="209587" y="130875"/>
                  </a:cubicBezTo>
                  <a:cubicBezTo>
                    <a:pt x="201839" y="130875"/>
                    <a:pt x="195051" y="129899"/>
                    <a:pt x="189223" y="127945"/>
                  </a:cubicBezTo>
                  <a:cubicBezTo>
                    <a:pt x="183395" y="125992"/>
                    <a:pt x="178528" y="123029"/>
                    <a:pt x="174622" y="119058"/>
                  </a:cubicBezTo>
                  <a:cubicBezTo>
                    <a:pt x="170715" y="115086"/>
                    <a:pt x="167801" y="110072"/>
                    <a:pt x="165880" y="104017"/>
                  </a:cubicBezTo>
                  <a:cubicBezTo>
                    <a:pt x="163959" y="97961"/>
                    <a:pt x="162999" y="90864"/>
                    <a:pt x="162999" y="82725"/>
                  </a:cubicBezTo>
                  <a:cubicBezTo>
                    <a:pt x="162999" y="74977"/>
                    <a:pt x="164008" y="67993"/>
                    <a:pt x="166027" y="61775"/>
                  </a:cubicBezTo>
                  <a:cubicBezTo>
                    <a:pt x="168045" y="55557"/>
                    <a:pt x="170975" y="50283"/>
                    <a:pt x="174817" y="45953"/>
                  </a:cubicBezTo>
                  <a:cubicBezTo>
                    <a:pt x="178659" y="41623"/>
                    <a:pt x="183330" y="38318"/>
                    <a:pt x="188832" y="36039"/>
                  </a:cubicBezTo>
                  <a:cubicBezTo>
                    <a:pt x="194334" y="33760"/>
                    <a:pt x="200536" y="32621"/>
                    <a:pt x="207438" y="32621"/>
                  </a:cubicBezTo>
                  <a:close/>
                  <a:moveTo>
                    <a:pt x="511457" y="20315"/>
                  </a:moveTo>
                  <a:cubicBezTo>
                    <a:pt x="507615" y="20315"/>
                    <a:pt x="504441" y="21243"/>
                    <a:pt x="501934" y="23098"/>
                  </a:cubicBezTo>
                  <a:cubicBezTo>
                    <a:pt x="499427" y="24954"/>
                    <a:pt x="497441" y="27738"/>
                    <a:pt x="495976" y="31449"/>
                  </a:cubicBezTo>
                  <a:cubicBezTo>
                    <a:pt x="494511" y="35160"/>
                    <a:pt x="493486" y="39783"/>
                    <a:pt x="492900" y="45318"/>
                  </a:cubicBezTo>
                  <a:cubicBezTo>
                    <a:pt x="492314" y="50852"/>
                    <a:pt x="492021" y="57299"/>
                    <a:pt x="492021" y="64656"/>
                  </a:cubicBezTo>
                  <a:cubicBezTo>
                    <a:pt x="492021" y="73642"/>
                    <a:pt x="492379" y="81081"/>
                    <a:pt x="493095" y="86973"/>
                  </a:cubicBezTo>
                  <a:cubicBezTo>
                    <a:pt x="493811" y="92866"/>
                    <a:pt x="494935" y="97554"/>
                    <a:pt x="496465" y="101038"/>
                  </a:cubicBezTo>
                  <a:cubicBezTo>
                    <a:pt x="497995" y="104521"/>
                    <a:pt x="499965" y="106963"/>
                    <a:pt x="502374" y="108363"/>
                  </a:cubicBezTo>
                  <a:cubicBezTo>
                    <a:pt x="504783" y="109763"/>
                    <a:pt x="507680" y="110463"/>
                    <a:pt x="511066" y="110463"/>
                  </a:cubicBezTo>
                  <a:cubicBezTo>
                    <a:pt x="513606" y="110463"/>
                    <a:pt x="515852" y="110056"/>
                    <a:pt x="517805" y="109242"/>
                  </a:cubicBezTo>
                  <a:cubicBezTo>
                    <a:pt x="519759" y="108428"/>
                    <a:pt x="521468" y="107207"/>
                    <a:pt x="522933" y="105579"/>
                  </a:cubicBezTo>
                  <a:cubicBezTo>
                    <a:pt x="524398" y="103951"/>
                    <a:pt x="525619" y="101900"/>
                    <a:pt x="526596" y="99426"/>
                  </a:cubicBezTo>
                  <a:cubicBezTo>
                    <a:pt x="527572" y="96952"/>
                    <a:pt x="528370" y="94087"/>
                    <a:pt x="528988" y="90831"/>
                  </a:cubicBezTo>
                  <a:cubicBezTo>
                    <a:pt x="529607" y="87576"/>
                    <a:pt x="530030" y="83897"/>
                    <a:pt x="530258" y="79795"/>
                  </a:cubicBezTo>
                  <a:cubicBezTo>
                    <a:pt x="530486" y="75693"/>
                    <a:pt x="530600" y="71167"/>
                    <a:pt x="530600" y="66219"/>
                  </a:cubicBezTo>
                  <a:cubicBezTo>
                    <a:pt x="530600" y="60229"/>
                    <a:pt x="530437" y="54938"/>
                    <a:pt x="530112" y="50348"/>
                  </a:cubicBezTo>
                  <a:cubicBezTo>
                    <a:pt x="529786" y="45757"/>
                    <a:pt x="529281" y="41769"/>
                    <a:pt x="528598" y="38383"/>
                  </a:cubicBezTo>
                  <a:cubicBezTo>
                    <a:pt x="527914" y="34998"/>
                    <a:pt x="527068" y="32133"/>
                    <a:pt x="526058" y="29789"/>
                  </a:cubicBezTo>
                  <a:cubicBezTo>
                    <a:pt x="525049" y="27445"/>
                    <a:pt x="523828" y="25573"/>
                    <a:pt x="522396" y="24173"/>
                  </a:cubicBezTo>
                  <a:cubicBezTo>
                    <a:pt x="520963" y="22773"/>
                    <a:pt x="519335" y="21780"/>
                    <a:pt x="517512" y="21194"/>
                  </a:cubicBezTo>
                  <a:cubicBezTo>
                    <a:pt x="515689" y="20608"/>
                    <a:pt x="513671" y="20315"/>
                    <a:pt x="511457" y="20315"/>
                  </a:cubicBezTo>
                  <a:close/>
                  <a:moveTo>
                    <a:pt x="117811" y="11329"/>
                  </a:moveTo>
                  <a:cubicBezTo>
                    <a:pt x="120220" y="11329"/>
                    <a:pt x="122222" y="11411"/>
                    <a:pt x="123818" y="11573"/>
                  </a:cubicBezTo>
                  <a:cubicBezTo>
                    <a:pt x="125413" y="11736"/>
                    <a:pt x="126666" y="11997"/>
                    <a:pt x="127578" y="12355"/>
                  </a:cubicBezTo>
                  <a:cubicBezTo>
                    <a:pt x="128490" y="12713"/>
                    <a:pt x="129141" y="13152"/>
                    <a:pt x="129531" y="13673"/>
                  </a:cubicBezTo>
                  <a:cubicBezTo>
                    <a:pt x="129922" y="14194"/>
                    <a:pt x="130117" y="14780"/>
                    <a:pt x="130117" y="15431"/>
                  </a:cubicBezTo>
                  <a:lnTo>
                    <a:pt x="130117" y="34867"/>
                  </a:lnTo>
                  <a:lnTo>
                    <a:pt x="149065" y="34867"/>
                  </a:lnTo>
                  <a:cubicBezTo>
                    <a:pt x="149716" y="34867"/>
                    <a:pt x="150286" y="35030"/>
                    <a:pt x="150774" y="35356"/>
                  </a:cubicBezTo>
                  <a:cubicBezTo>
                    <a:pt x="151263" y="35681"/>
                    <a:pt x="151670" y="36218"/>
                    <a:pt x="151995" y="36967"/>
                  </a:cubicBezTo>
                  <a:cubicBezTo>
                    <a:pt x="152321" y="37716"/>
                    <a:pt x="152565" y="38742"/>
                    <a:pt x="152728" y="40044"/>
                  </a:cubicBezTo>
                  <a:cubicBezTo>
                    <a:pt x="152890" y="41346"/>
                    <a:pt x="152972" y="42941"/>
                    <a:pt x="152972" y="44830"/>
                  </a:cubicBezTo>
                  <a:cubicBezTo>
                    <a:pt x="152972" y="48411"/>
                    <a:pt x="152646" y="50966"/>
                    <a:pt x="151995" y="52497"/>
                  </a:cubicBezTo>
                  <a:cubicBezTo>
                    <a:pt x="151344" y="54027"/>
                    <a:pt x="150400" y="54792"/>
                    <a:pt x="149163" y="54792"/>
                  </a:cubicBezTo>
                  <a:lnTo>
                    <a:pt x="130117" y="54792"/>
                  </a:lnTo>
                  <a:lnTo>
                    <a:pt x="130117" y="95715"/>
                  </a:lnTo>
                  <a:cubicBezTo>
                    <a:pt x="130117" y="100468"/>
                    <a:pt x="130866" y="104033"/>
                    <a:pt x="132364" y="106409"/>
                  </a:cubicBezTo>
                  <a:cubicBezTo>
                    <a:pt x="133861" y="108786"/>
                    <a:pt x="136531" y="109974"/>
                    <a:pt x="140373" y="109974"/>
                  </a:cubicBezTo>
                  <a:cubicBezTo>
                    <a:pt x="141675" y="109974"/>
                    <a:pt x="142847" y="109860"/>
                    <a:pt x="143889" y="109633"/>
                  </a:cubicBezTo>
                  <a:cubicBezTo>
                    <a:pt x="144930" y="109405"/>
                    <a:pt x="145858" y="109144"/>
                    <a:pt x="146672" y="108851"/>
                  </a:cubicBezTo>
                  <a:cubicBezTo>
                    <a:pt x="147486" y="108558"/>
                    <a:pt x="148170" y="108298"/>
                    <a:pt x="148723" y="108070"/>
                  </a:cubicBezTo>
                  <a:cubicBezTo>
                    <a:pt x="149277" y="107842"/>
                    <a:pt x="149781" y="107728"/>
                    <a:pt x="150237" y="107728"/>
                  </a:cubicBezTo>
                  <a:cubicBezTo>
                    <a:pt x="150628" y="107728"/>
                    <a:pt x="151002" y="107842"/>
                    <a:pt x="151360" y="108070"/>
                  </a:cubicBezTo>
                  <a:cubicBezTo>
                    <a:pt x="151718" y="108298"/>
                    <a:pt x="151995" y="108754"/>
                    <a:pt x="152190" y="109437"/>
                  </a:cubicBezTo>
                  <a:cubicBezTo>
                    <a:pt x="152386" y="110121"/>
                    <a:pt x="152565" y="111049"/>
                    <a:pt x="152728" y="112221"/>
                  </a:cubicBezTo>
                  <a:cubicBezTo>
                    <a:pt x="152890" y="113393"/>
                    <a:pt x="152972" y="114890"/>
                    <a:pt x="152972" y="116714"/>
                  </a:cubicBezTo>
                  <a:cubicBezTo>
                    <a:pt x="152972" y="119578"/>
                    <a:pt x="152793" y="121776"/>
                    <a:pt x="152435" y="123306"/>
                  </a:cubicBezTo>
                  <a:cubicBezTo>
                    <a:pt x="152076" y="124836"/>
                    <a:pt x="151604" y="125911"/>
                    <a:pt x="151018" y="126529"/>
                  </a:cubicBezTo>
                  <a:cubicBezTo>
                    <a:pt x="150432" y="127148"/>
                    <a:pt x="149570" y="127701"/>
                    <a:pt x="148430" y="128190"/>
                  </a:cubicBezTo>
                  <a:cubicBezTo>
                    <a:pt x="147291" y="128678"/>
                    <a:pt x="145956" y="129101"/>
                    <a:pt x="144426" y="129459"/>
                  </a:cubicBezTo>
                  <a:cubicBezTo>
                    <a:pt x="142896" y="129817"/>
                    <a:pt x="141235" y="130094"/>
                    <a:pt x="139445" y="130289"/>
                  </a:cubicBezTo>
                  <a:cubicBezTo>
                    <a:pt x="137654" y="130485"/>
                    <a:pt x="135847" y="130582"/>
                    <a:pt x="134024" y="130582"/>
                  </a:cubicBezTo>
                  <a:cubicBezTo>
                    <a:pt x="129141" y="130582"/>
                    <a:pt x="124908" y="129964"/>
                    <a:pt x="121327" y="128727"/>
                  </a:cubicBezTo>
                  <a:cubicBezTo>
                    <a:pt x="117746" y="127490"/>
                    <a:pt x="114783" y="125585"/>
                    <a:pt x="112439" y="123013"/>
                  </a:cubicBezTo>
                  <a:cubicBezTo>
                    <a:pt x="110095" y="120441"/>
                    <a:pt x="108370" y="117202"/>
                    <a:pt x="107263" y="113295"/>
                  </a:cubicBezTo>
                  <a:cubicBezTo>
                    <a:pt x="106156" y="109388"/>
                    <a:pt x="105603" y="104765"/>
                    <a:pt x="105603" y="99426"/>
                  </a:cubicBezTo>
                  <a:lnTo>
                    <a:pt x="105603" y="54792"/>
                  </a:lnTo>
                  <a:lnTo>
                    <a:pt x="95152" y="54792"/>
                  </a:lnTo>
                  <a:cubicBezTo>
                    <a:pt x="93915" y="54792"/>
                    <a:pt x="92971" y="54027"/>
                    <a:pt x="92320" y="52497"/>
                  </a:cubicBezTo>
                  <a:cubicBezTo>
                    <a:pt x="91669" y="50966"/>
                    <a:pt x="91343" y="48411"/>
                    <a:pt x="91343" y="44830"/>
                  </a:cubicBezTo>
                  <a:cubicBezTo>
                    <a:pt x="91343" y="42941"/>
                    <a:pt x="91424" y="41346"/>
                    <a:pt x="91587" y="40044"/>
                  </a:cubicBezTo>
                  <a:cubicBezTo>
                    <a:pt x="91750" y="38742"/>
                    <a:pt x="91994" y="37716"/>
                    <a:pt x="92320" y="36967"/>
                  </a:cubicBezTo>
                  <a:cubicBezTo>
                    <a:pt x="92645" y="36218"/>
                    <a:pt x="93052" y="35681"/>
                    <a:pt x="93540" y="35356"/>
                  </a:cubicBezTo>
                  <a:cubicBezTo>
                    <a:pt x="94029" y="35030"/>
                    <a:pt x="94599" y="34867"/>
                    <a:pt x="95250" y="34867"/>
                  </a:cubicBezTo>
                  <a:lnTo>
                    <a:pt x="105603" y="34867"/>
                  </a:lnTo>
                  <a:lnTo>
                    <a:pt x="105603" y="15431"/>
                  </a:lnTo>
                  <a:cubicBezTo>
                    <a:pt x="105603" y="14780"/>
                    <a:pt x="105782" y="14194"/>
                    <a:pt x="106140" y="13673"/>
                  </a:cubicBezTo>
                  <a:cubicBezTo>
                    <a:pt x="106498" y="13152"/>
                    <a:pt x="107149" y="12713"/>
                    <a:pt x="108093" y="12355"/>
                  </a:cubicBezTo>
                  <a:cubicBezTo>
                    <a:pt x="109037" y="11997"/>
                    <a:pt x="110307" y="11736"/>
                    <a:pt x="111902" y="11573"/>
                  </a:cubicBezTo>
                  <a:cubicBezTo>
                    <a:pt x="113497" y="11411"/>
                    <a:pt x="115467" y="11329"/>
                    <a:pt x="117811" y="11329"/>
                  </a:cubicBezTo>
                  <a:close/>
                  <a:moveTo>
                    <a:pt x="621604" y="1367"/>
                  </a:moveTo>
                  <a:cubicBezTo>
                    <a:pt x="624078" y="1367"/>
                    <a:pt x="626080" y="1416"/>
                    <a:pt x="627610" y="1514"/>
                  </a:cubicBezTo>
                  <a:cubicBezTo>
                    <a:pt x="629140" y="1611"/>
                    <a:pt x="630296" y="1774"/>
                    <a:pt x="631078" y="2002"/>
                  </a:cubicBezTo>
                  <a:cubicBezTo>
                    <a:pt x="631859" y="2230"/>
                    <a:pt x="632380" y="2539"/>
                    <a:pt x="632640" y="2930"/>
                  </a:cubicBezTo>
                  <a:cubicBezTo>
                    <a:pt x="632901" y="3320"/>
                    <a:pt x="633031" y="3809"/>
                    <a:pt x="633031" y="4395"/>
                  </a:cubicBezTo>
                  <a:lnTo>
                    <a:pt x="633031" y="108802"/>
                  </a:lnTo>
                  <a:lnTo>
                    <a:pt x="653639" y="108802"/>
                  </a:lnTo>
                  <a:cubicBezTo>
                    <a:pt x="654225" y="108802"/>
                    <a:pt x="654762" y="108981"/>
                    <a:pt x="655250" y="109340"/>
                  </a:cubicBezTo>
                  <a:cubicBezTo>
                    <a:pt x="655739" y="109698"/>
                    <a:pt x="656162" y="110267"/>
                    <a:pt x="656520" y="111049"/>
                  </a:cubicBezTo>
                  <a:cubicBezTo>
                    <a:pt x="656878" y="111830"/>
                    <a:pt x="657139" y="112856"/>
                    <a:pt x="657301" y="114125"/>
                  </a:cubicBezTo>
                  <a:cubicBezTo>
                    <a:pt x="657464" y="115395"/>
                    <a:pt x="657546" y="116974"/>
                    <a:pt x="657546" y="118862"/>
                  </a:cubicBezTo>
                  <a:cubicBezTo>
                    <a:pt x="657546" y="120685"/>
                    <a:pt x="657448" y="122232"/>
                    <a:pt x="657253" y="123501"/>
                  </a:cubicBezTo>
                  <a:cubicBezTo>
                    <a:pt x="657057" y="124771"/>
                    <a:pt x="656781" y="125780"/>
                    <a:pt x="656422" y="126529"/>
                  </a:cubicBezTo>
                  <a:cubicBezTo>
                    <a:pt x="656064" y="127278"/>
                    <a:pt x="655657" y="127815"/>
                    <a:pt x="655202" y="128141"/>
                  </a:cubicBezTo>
                  <a:cubicBezTo>
                    <a:pt x="654746" y="128466"/>
                    <a:pt x="654225" y="128629"/>
                    <a:pt x="653639" y="128629"/>
                  </a:cubicBezTo>
                  <a:lnTo>
                    <a:pt x="583904" y="128629"/>
                  </a:lnTo>
                  <a:cubicBezTo>
                    <a:pt x="583383" y="128629"/>
                    <a:pt x="582894" y="128466"/>
                    <a:pt x="582439" y="128141"/>
                  </a:cubicBezTo>
                  <a:cubicBezTo>
                    <a:pt x="581983" y="127815"/>
                    <a:pt x="581576" y="127278"/>
                    <a:pt x="581218" y="126529"/>
                  </a:cubicBezTo>
                  <a:cubicBezTo>
                    <a:pt x="580860" y="125780"/>
                    <a:pt x="580583" y="124771"/>
                    <a:pt x="580388" y="123501"/>
                  </a:cubicBezTo>
                  <a:cubicBezTo>
                    <a:pt x="580192" y="122232"/>
                    <a:pt x="580095" y="120685"/>
                    <a:pt x="580095" y="118862"/>
                  </a:cubicBezTo>
                  <a:cubicBezTo>
                    <a:pt x="580095" y="116974"/>
                    <a:pt x="580176" y="115395"/>
                    <a:pt x="580339" y="114125"/>
                  </a:cubicBezTo>
                  <a:cubicBezTo>
                    <a:pt x="580502" y="112856"/>
                    <a:pt x="580762" y="111830"/>
                    <a:pt x="581120" y="111049"/>
                  </a:cubicBezTo>
                  <a:cubicBezTo>
                    <a:pt x="581478" y="110267"/>
                    <a:pt x="581885" y="109698"/>
                    <a:pt x="582341" y="109340"/>
                  </a:cubicBezTo>
                  <a:cubicBezTo>
                    <a:pt x="582797" y="108981"/>
                    <a:pt x="583318" y="108802"/>
                    <a:pt x="583904" y="108802"/>
                  </a:cubicBezTo>
                  <a:lnTo>
                    <a:pt x="607442" y="108802"/>
                  </a:lnTo>
                  <a:lnTo>
                    <a:pt x="607442" y="26566"/>
                  </a:lnTo>
                  <a:lnTo>
                    <a:pt x="587127" y="37797"/>
                  </a:lnTo>
                  <a:cubicBezTo>
                    <a:pt x="585629" y="38514"/>
                    <a:pt x="584408" y="38953"/>
                    <a:pt x="583464" y="39116"/>
                  </a:cubicBezTo>
                  <a:cubicBezTo>
                    <a:pt x="582520" y="39279"/>
                    <a:pt x="581771" y="39083"/>
                    <a:pt x="581218" y="38530"/>
                  </a:cubicBezTo>
                  <a:cubicBezTo>
                    <a:pt x="580664" y="37976"/>
                    <a:pt x="580290" y="37016"/>
                    <a:pt x="580095" y="35649"/>
                  </a:cubicBezTo>
                  <a:cubicBezTo>
                    <a:pt x="579899" y="34281"/>
                    <a:pt x="579802" y="32361"/>
                    <a:pt x="579802" y="29886"/>
                  </a:cubicBezTo>
                  <a:cubicBezTo>
                    <a:pt x="579802" y="28324"/>
                    <a:pt x="579834" y="27038"/>
                    <a:pt x="579899" y="26028"/>
                  </a:cubicBezTo>
                  <a:cubicBezTo>
                    <a:pt x="579964" y="25019"/>
                    <a:pt x="580127" y="24156"/>
                    <a:pt x="580388" y="23440"/>
                  </a:cubicBezTo>
                  <a:cubicBezTo>
                    <a:pt x="580648" y="22724"/>
                    <a:pt x="581006" y="22138"/>
                    <a:pt x="581462" y="21682"/>
                  </a:cubicBezTo>
                  <a:cubicBezTo>
                    <a:pt x="581918" y="21226"/>
                    <a:pt x="582536" y="20738"/>
                    <a:pt x="583318" y="20217"/>
                  </a:cubicBezTo>
                  <a:lnTo>
                    <a:pt x="610469" y="2637"/>
                  </a:lnTo>
                  <a:cubicBezTo>
                    <a:pt x="610795" y="2376"/>
                    <a:pt x="611202" y="2165"/>
                    <a:pt x="611690" y="2002"/>
                  </a:cubicBezTo>
                  <a:cubicBezTo>
                    <a:pt x="612179" y="1839"/>
                    <a:pt x="612814" y="1709"/>
                    <a:pt x="613595" y="1611"/>
                  </a:cubicBezTo>
                  <a:cubicBezTo>
                    <a:pt x="614376" y="1514"/>
                    <a:pt x="615402" y="1448"/>
                    <a:pt x="616671" y="1416"/>
                  </a:cubicBezTo>
                  <a:cubicBezTo>
                    <a:pt x="617941" y="1383"/>
                    <a:pt x="619585" y="1367"/>
                    <a:pt x="621604" y="1367"/>
                  </a:cubicBezTo>
                  <a:close/>
                  <a:moveTo>
                    <a:pt x="512531" y="0"/>
                  </a:moveTo>
                  <a:cubicBezTo>
                    <a:pt x="521191" y="0"/>
                    <a:pt x="528370" y="1481"/>
                    <a:pt x="534067" y="4444"/>
                  </a:cubicBezTo>
                  <a:cubicBezTo>
                    <a:pt x="539764" y="7406"/>
                    <a:pt x="544274" y="11671"/>
                    <a:pt x="547594" y="17238"/>
                  </a:cubicBezTo>
                  <a:cubicBezTo>
                    <a:pt x="550915" y="22805"/>
                    <a:pt x="553226" y="29610"/>
                    <a:pt x="554529" y="37651"/>
                  </a:cubicBezTo>
                  <a:cubicBezTo>
                    <a:pt x="555831" y="45692"/>
                    <a:pt x="556482" y="54792"/>
                    <a:pt x="556482" y="64949"/>
                  </a:cubicBezTo>
                  <a:cubicBezTo>
                    <a:pt x="556482" y="75042"/>
                    <a:pt x="555668" y="84157"/>
                    <a:pt x="554040" y="92296"/>
                  </a:cubicBezTo>
                  <a:cubicBezTo>
                    <a:pt x="552413" y="100435"/>
                    <a:pt x="549759" y="107370"/>
                    <a:pt x="546080" y="113100"/>
                  </a:cubicBezTo>
                  <a:cubicBezTo>
                    <a:pt x="542402" y="118830"/>
                    <a:pt x="537616" y="123225"/>
                    <a:pt x="531723" y="126285"/>
                  </a:cubicBezTo>
                  <a:cubicBezTo>
                    <a:pt x="525830" y="129345"/>
                    <a:pt x="518619" y="130875"/>
                    <a:pt x="510090" y="130875"/>
                  </a:cubicBezTo>
                  <a:cubicBezTo>
                    <a:pt x="501430" y="130875"/>
                    <a:pt x="494267" y="129394"/>
                    <a:pt x="488602" y="126432"/>
                  </a:cubicBezTo>
                  <a:cubicBezTo>
                    <a:pt x="482938" y="123469"/>
                    <a:pt x="478445" y="119204"/>
                    <a:pt x="475124" y="113637"/>
                  </a:cubicBezTo>
                  <a:cubicBezTo>
                    <a:pt x="471804" y="108070"/>
                    <a:pt x="469476" y="101266"/>
                    <a:pt x="468141" y="93224"/>
                  </a:cubicBezTo>
                  <a:cubicBezTo>
                    <a:pt x="466806" y="85183"/>
                    <a:pt x="466139" y="76083"/>
                    <a:pt x="466139" y="65926"/>
                  </a:cubicBezTo>
                  <a:cubicBezTo>
                    <a:pt x="466139" y="55899"/>
                    <a:pt x="466969" y="46799"/>
                    <a:pt x="468629" y="38628"/>
                  </a:cubicBezTo>
                  <a:cubicBezTo>
                    <a:pt x="470290" y="30456"/>
                    <a:pt x="472959" y="23505"/>
                    <a:pt x="476638" y="17775"/>
                  </a:cubicBezTo>
                  <a:cubicBezTo>
                    <a:pt x="480317" y="12045"/>
                    <a:pt x="485103" y="7650"/>
                    <a:pt x="490995" y="4590"/>
                  </a:cubicBezTo>
                  <a:cubicBezTo>
                    <a:pt x="496888" y="1530"/>
                    <a:pt x="504067" y="0"/>
                    <a:pt x="512531" y="0"/>
                  </a:cubicBezTo>
                  <a:close/>
                  <a:moveTo>
                    <a:pt x="44537" y="0"/>
                  </a:moveTo>
                  <a:cubicBezTo>
                    <a:pt x="47532" y="0"/>
                    <a:pt x="50527" y="228"/>
                    <a:pt x="53522" y="683"/>
                  </a:cubicBezTo>
                  <a:cubicBezTo>
                    <a:pt x="56517" y="1139"/>
                    <a:pt x="59317" y="1758"/>
                    <a:pt x="61921" y="2539"/>
                  </a:cubicBezTo>
                  <a:cubicBezTo>
                    <a:pt x="64526" y="3320"/>
                    <a:pt x="66837" y="4199"/>
                    <a:pt x="68856" y="5176"/>
                  </a:cubicBezTo>
                  <a:cubicBezTo>
                    <a:pt x="70874" y="6153"/>
                    <a:pt x="72209" y="6967"/>
                    <a:pt x="72860" y="7618"/>
                  </a:cubicBezTo>
                  <a:cubicBezTo>
                    <a:pt x="73511" y="8269"/>
                    <a:pt x="73951" y="8822"/>
                    <a:pt x="74179" y="9278"/>
                  </a:cubicBezTo>
                  <a:cubicBezTo>
                    <a:pt x="74407" y="9734"/>
                    <a:pt x="74602" y="10336"/>
                    <a:pt x="74765" y="11085"/>
                  </a:cubicBezTo>
                  <a:cubicBezTo>
                    <a:pt x="74928" y="11834"/>
                    <a:pt x="75042" y="12778"/>
                    <a:pt x="75107" y="13917"/>
                  </a:cubicBezTo>
                  <a:cubicBezTo>
                    <a:pt x="75172" y="15057"/>
                    <a:pt x="75204" y="16473"/>
                    <a:pt x="75204" y="18166"/>
                  </a:cubicBezTo>
                  <a:cubicBezTo>
                    <a:pt x="75204" y="20054"/>
                    <a:pt x="75156" y="21650"/>
                    <a:pt x="75058" y="22952"/>
                  </a:cubicBezTo>
                  <a:cubicBezTo>
                    <a:pt x="74960" y="24254"/>
                    <a:pt x="74797" y="25328"/>
                    <a:pt x="74570" y="26175"/>
                  </a:cubicBezTo>
                  <a:cubicBezTo>
                    <a:pt x="74342" y="27021"/>
                    <a:pt x="74016" y="27640"/>
                    <a:pt x="73593" y="28031"/>
                  </a:cubicBezTo>
                  <a:cubicBezTo>
                    <a:pt x="73170" y="28421"/>
                    <a:pt x="72600" y="28617"/>
                    <a:pt x="71884" y="28617"/>
                  </a:cubicBezTo>
                  <a:cubicBezTo>
                    <a:pt x="71167" y="28617"/>
                    <a:pt x="70028" y="28161"/>
                    <a:pt x="68465" y="27249"/>
                  </a:cubicBezTo>
                  <a:cubicBezTo>
                    <a:pt x="66903" y="26338"/>
                    <a:pt x="64982" y="25345"/>
                    <a:pt x="62703" y="24270"/>
                  </a:cubicBezTo>
                  <a:cubicBezTo>
                    <a:pt x="60424" y="23196"/>
                    <a:pt x="57787" y="22219"/>
                    <a:pt x="54792" y="21340"/>
                  </a:cubicBezTo>
                  <a:cubicBezTo>
                    <a:pt x="51797" y="20461"/>
                    <a:pt x="48508" y="20022"/>
                    <a:pt x="44927" y="20022"/>
                  </a:cubicBezTo>
                  <a:cubicBezTo>
                    <a:pt x="42127" y="20022"/>
                    <a:pt x="39686" y="20364"/>
                    <a:pt x="37602" y="21047"/>
                  </a:cubicBezTo>
                  <a:cubicBezTo>
                    <a:pt x="35518" y="21731"/>
                    <a:pt x="33777" y="22675"/>
                    <a:pt x="32377" y="23880"/>
                  </a:cubicBezTo>
                  <a:cubicBezTo>
                    <a:pt x="30977" y="25084"/>
                    <a:pt x="29935" y="26533"/>
                    <a:pt x="29251" y="28226"/>
                  </a:cubicBezTo>
                  <a:cubicBezTo>
                    <a:pt x="28568" y="29919"/>
                    <a:pt x="28226" y="31709"/>
                    <a:pt x="28226" y="33598"/>
                  </a:cubicBezTo>
                  <a:cubicBezTo>
                    <a:pt x="28226" y="36397"/>
                    <a:pt x="28991" y="38823"/>
                    <a:pt x="30521" y="40874"/>
                  </a:cubicBezTo>
                  <a:cubicBezTo>
                    <a:pt x="32051" y="42925"/>
                    <a:pt x="34102" y="44748"/>
                    <a:pt x="36674" y="46343"/>
                  </a:cubicBezTo>
                  <a:cubicBezTo>
                    <a:pt x="39246" y="47939"/>
                    <a:pt x="42160" y="49436"/>
                    <a:pt x="45416" y="50836"/>
                  </a:cubicBezTo>
                  <a:cubicBezTo>
                    <a:pt x="48671" y="52236"/>
                    <a:pt x="51992" y="53717"/>
                    <a:pt x="55378" y="55280"/>
                  </a:cubicBezTo>
                  <a:cubicBezTo>
                    <a:pt x="58764" y="56843"/>
                    <a:pt x="62084" y="58617"/>
                    <a:pt x="65340" y="60603"/>
                  </a:cubicBezTo>
                  <a:cubicBezTo>
                    <a:pt x="68596" y="62589"/>
                    <a:pt x="71493" y="64966"/>
                    <a:pt x="74032" y="67733"/>
                  </a:cubicBezTo>
                  <a:cubicBezTo>
                    <a:pt x="76572" y="70500"/>
                    <a:pt x="78623" y="73756"/>
                    <a:pt x="80186" y="77500"/>
                  </a:cubicBezTo>
                  <a:cubicBezTo>
                    <a:pt x="81748" y="81244"/>
                    <a:pt x="82530" y="85655"/>
                    <a:pt x="82530" y="90734"/>
                  </a:cubicBezTo>
                  <a:cubicBezTo>
                    <a:pt x="82530" y="97375"/>
                    <a:pt x="81292" y="103203"/>
                    <a:pt x="78818" y="108216"/>
                  </a:cubicBezTo>
                  <a:cubicBezTo>
                    <a:pt x="76344" y="113230"/>
                    <a:pt x="72991" y="117413"/>
                    <a:pt x="68758" y="120767"/>
                  </a:cubicBezTo>
                  <a:cubicBezTo>
                    <a:pt x="64526" y="124120"/>
                    <a:pt x="59577" y="126643"/>
                    <a:pt x="53913" y="128336"/>
                  </a:cubicBezTo>
                  <a:cubicBezTo>
                    <a:pt x="48248" y="130029"/>
                    <a:pt x="42192" y="130875"/>
                    <a:pt x="35746" y="130875"/>
                  </a:cubicBezTo>
                  <a:cubicBezTo>
                    <a:pt x="31384" y="130875"/>
                    <a:pt x="27331" y="130517"/>
                    <a:pt x="23587" y="129801"/>
                  </a:cubicBezTo>
                  <a:cubicBezTo>
                    <a:pt x="19843" y="129085"/>
                    <a:pt x="16538" y="128222"/>
                    <a:pt x="13673" y="127213"/>
                  </a:cubicBezTo>
                  <a:cubicBezTo>
                    <a:pt x="10808" y="126204"/>
                    <a:pt x="8415" y="125146"/>
                    <a:pt x="6495" y="124039"/>
                  </a:cubicBezTo>
                  <a:cubicBezTo>
                    <a:pt x="4574" y="122932"/>
                    <a:pt x="3190" y="121955"/>
                    <a:pt x="2344" y="121109"/>
                  </a:cubicBezTo>
                  <a:cubicBezTo>
                    <a:pt x="1497" y="120262"/>
                    <a:pt x="895" y="119041"/>
                    <a:pt x="537" y="117446"/>
                  </a:cubicBezTo>
                  <a:cubicBezTo>
                    <a:pt x="179" y="115851"/>
                    <a:pt x="0" y="113556"/>
                    <a:pt x="0" y="110560"/>
                  </a:cubicBezTo>
                  <a:cubicBezTo>
                    <a:pt x="0" y="108542"/>
                    <a:pt x="65" y="106849"/>
                    <a:pt x="195" y="105482"/>
                  </a:cubicBezTo>
                  <a:cubicBezTo>
                    <a:pt x="325" y="104114"/>
                    <a:pt x="537" y="103007"/>
                    <a:pt x="830" y="102161"/>
                  </a:cubicBezTo>
                  <a:cubicBezTo>
                    <a:pt x="1123" y="101314"/>
                    <a:pt x="1514" y="100712"/>
                    <a:pt x="2002" y="100354"/>
                  </a:cubicBezTo>
                  <a:cubicBezTo>
                    <a:pt x="2490" y="99996"/>
                    <a:pt x="3060" y="99817"/>
                    <a:pt x="3711" y="99817"/>
                  </a:cubicBezTo>
                  <a:cubicBezTo>
                    <a:pt x="4623" y="99817"/>
                    <a:pt x="5909" y="100354"/>
                    <a:pt x="7569" y="101428"/>
                  </a:cubicBezTo>
                  <a:cubicBezTo>
                    <a:pt x="9229" y="102503"/>
                    <a:pt x="11362" y="103691"/>
                    <a:pt x="13966" y="104993"/>
                  </a:cubicBezTo>
                  <a:cubicBezTo>
                    <a:pt x="16571" y="106296"/>
                    <a:pt x="19680" y="107484"/>
                    <a:pt x="23294" y="108558"/>
                  </a:cubicBezTo>
                  <a:cubicBezTo>
                    <a:pt x="26907" y="109633"/>
                    <a:pt x="31091" y="110170"/>
                    <a:pt x="35844" y="110170"/>
                  </a:cubicBezTo>
                  <a:cubicBezTo>
                    <a:pt x="38969" y="110170"/>
                    <a:pt x="41769" y="109795"/>
                    <a:pt x="44244" y="109047"/>
                  </a:cubicBezTo>
                  <a:cubicBezTo>
                    <a:pt x="46718" y="108298"/>
                    <a:pt x="48818" y="107240"/>
                    <a:pt x="50543" y="105872"/>
                  </a:cubicBezTo>
                  <a:cubicBezTo>
                    <a:pt x="52269" y="104505"/>
                    <a:pt x="53587" y="102812"/>
                    <a:pt x="54499" y="100794"/>
                  </a:cubicBezTo>
                  <a:cubicBezTo>
                    <a:pt x="55410" y="98775"/>
                    <a:pt x="55866" y="96529"/>
                    <a:pt x="55866" y="94054"/>
                  </a:cubicBezTo>
                  <a:cubicBezTo>
                    <a:pt x="55866" y="91189"/>
                    <a:pt x="55085" y="88731"/>
                    <a:pt x="53522" y="86680"/>
                  </a:cubicBezTo>
                  <a:cubicBezTo>
                    <a:pt x="51959" y="84629"/>
                    <a:pt x="49925" y="82806"/>
                    <a:pt x="47418" y="81211"/>
                  </a:cubicBezTo>
                  <a:cubicBezTo>
                    <a:pt x="44911" y="79616"/>
                    <a:pt x="42062" y="78118"/>
                    <a:pt x="38872" y="76718"/>
                  </a:cubicBezTo>
                  <a:cubicBezTo>
                    <a:pt x="35681" y="75318"/>
                    <a:pt x="32393" y="73837"/>
                    <a:pt x="29007" y="72274"/>
                  </a:cubicBezTo>
                  <a:cubicBezTo>
                    <a:pt x="25621" y="70712"/>
                    <a:pt x="22333" y="68937"/>
                    <a:pt x="19143" y="66951"/>
                  </a:cubicBezTo>
                  <a:cubicBezTo>
                    <a:pt x="15952" y="64966"/>
                    <a:pt x="13104" y="62589"/>
                    <a:pt x="10597" y="59822"/>
                  </a:cubicBezTo>
                  <a:cubicBezTo>
                    <a:pt x="8090" y="57054"/>
                    <a:pt x="6055" y="53782"/>
                    <a:pt x="4492" y="50006"/>
                  </a:cubicBezTo>
                  <a:cubicBezTo>
                    <a:pt x="2930" y="46229"/>
                    <a:pt x="2148" y="41704"/>
                    <a:pt x="2148" y="36430"/>
                  </a:cubicBezTo>
                  <a:cubicBezTo>
                    <a:pt x="2148" y="30375"/>
                    <a:pt x="3272" y="25052"/>
                    <a:pt x="5518" y="20461"/>
                  </a:cubicBezTo>
                  <a:cubicBezTo>
                    <a:pt x="7764" y="15871"/>
                    <a:pt x="10792" y="12062"/>
                    <a:pt x="14601" y="9034"/>
                  </a:cubicBezTo>
                  <a:cubicBezTo>
                    <a:pt x="18410" y="6006"/>
                    <a:pt x="22903" y="3744"/>
                    <a:pt x="28079" y="2246"/>
                  </a:cubicBezTo>
                  <a:cubicBezTo>
                    <a:pt x="33256" y="749"/>
                    <a:pt x="38742" y="0"/>
                    <a:pt x="44537" y="0"/>
                  </a:cubicBezTo>
                  <a:close/>
                </a:path>
              </a:pathLst>
            </a:custGeom>
            <a:solidFill>
              <a:srgbClr val="622C08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文本框 127"/>
            <p:cNvSpPr txBox="1"/>
            <p:nvPr/>
          </p:nvSpPr>
          <p:spPr>
            <a:xfrm>
              <a:off x="14959" y="7740"/>
              <a:ext cx="1036" cy="258"/>
            </a:xfrm>
            <a:custGeom>
              <a:avLst/>
              <a:gdLst/>
              <a:ahLst/>
              <a:cxnLst/>
              <a:rect l="l" t="t" r="r" b="b"/>
              <a:pathLst>
                <a:path w="657546" h="164083">
                  <a:moveTo>
                    <a:pt x="317878" y="53620"/>
                  </a:moveTo>
                  <a:cubicBezTo>
                    <a:pt x="316250" y="53620"/>
                    <a:pt x="314639" y="53864"/>
                    <a:pt x="313043" y="54352"/>
                  </a:cubicBezTo>
                  <a:cubicBezTo>
                    <a:pt x="311448" y="54841"/>
                    <a:pt x="309820" y="55638"/>
                    <a:pt x="308160" y="56745"/>
                  </a:cubicBezTo>
                  <a:cubicBezTo>
                    <a:pt x="306500" y="57852"/>
                    <a:pt x="304790" y="59284"/>
                    <a:pt x="303032" y="61042"/>
                  </a:cubicBezTo>
                  <a:cubicBezTo>
                    <a:pt x="301274" y="62801"/>
                    <a:pt x="299419" y="64982"/>
                    <a:pt x="297465" y="67586"/>
                  </a:cubicBezTo>
                  <a:lnTo>
                    <a:pt x="297465" y="96301"/>
                  </a:lnTo>
                  <a:cubicBezTo>
                    <a:pt x="300916" y="100663"/>
                    <a:pt x="304204" y="104033"/>
                    <a:pt x="307330" y="106409"/>
                  </a:cubicBezTo>
                  <a:cubicBezTo>
                    <a:pt x="310455" y="108786"/>
                    <a:pt x="313711" y="109974"/>
                    <a:pt x="317097" y="109974"/>
                  </a:cubicBezTo>
                  <a:cubicBezTo>
                    <a:pt x="320287" y="109974"/>
                    <a:pt x="323006" y="109160"/>
                    <a:pt x="325252" y="107533"/>
                  </a:cubicBezTo>
                  <a:cubicBezTo>
                    <a:pt x="327498" y="105905"/>
                    <a:pt x="329338" y="103772"/>
                    <a:pt x="330770" y="101135"/>
                  </a:cubicBezTo>
                  <a:cubicBezTo>
                    <a:pt x="332203" y="98498"/>
                    <a:pt x="333261" y="95519"/>
                    <a:pt x="333944" y="92199"/>
                  </a:cubicBezTo>
                  <a:cubicBezTo>
                    <a:pt x="334628" y="88878"/>
                    <a:pt x="334970" y="85557"/>
                    <a:pt x="334970" y="82237"/>
                  </a:cubicBezTo>
                  <a:cubicBezTo>
                    <a:pt x="334970" y="78525"/>
                    <a:pt x="334693" y="74960"/>
                    <a:pt x="334140" y="71542"/>
                  </a:cubicBezTo>
                  <a:cubicBezTo>
                    <a:pt x="333586" y="68123"/>
                    <a:pt x="332642" y="65079"/>
                    <a:pt x="331307" y="62410"/>
                  </a:cubicBezTo>
                  <a:cubicBezTo>
                    <a:pt x="329973" y="59740"/>
                    <a:pt x="328215" y="57608"/>
                    <a:pt x="326033" y="56013"/>
                  </a:cubicBezTo>
                  <a:cubicBezTo>
                    <a:pt x="323852" y="54417"/>
                    <a:pt x="321134" y="53620"/>
                    <a:pt x="317878" y="53620"/>
                  </a:cubicBezTo>
                  <a:close/>
                  <a:moveTo>
                    <a:pt x="206852" y="50006"/>
                  </a:moveTo>
                  <a:cubicBezTo>
                    <a:pt x="203727" y="50006"/>
                    <a:pt x="201008" y="50592"/>
                    <a:pt x="198697" y="51764"/>
                  </a:cubicBezTo>
                  <a:cubicBezTo>
                    <a:pt x="196385" y="52936"/>
                    <a:pt x="194465" y="54515"/>
                    <a:pt x="192935" y="56501"/>
                  </a:cubicBezTo>
                  <a:cubicBezTo>
                    <a:pt x="191404" y="58487"/>
                    <a:pt x="190232" y="60831"/>
                    <a:pt x="189418" y="63533"/>
                  </a:cubicBezTo>
                  <a:cubicBezTo>
                    <a:pt x="188605" y="66235"/>
                    <a:pt x="188132" y="69116"/>
                    <a:pt x="188002" y="72177"/>
                  </a:cubicBezTo>
                  <a:lnTo>
                    <a:pt x="224726" y="72177"/>
                  </a:lnTo>
                  <a:cubicBezTo>
                    <a:pt x="224921" y="65275"/>
                    <a:pt x="223537" y="59854"/>
                    <a:pt x="220575" y="55915"/>
                  </a:cubicBezTo>
                  <a:cubicBezTo>
                    <a:pt x="217612" y="51976"/>
                    <a:pt x="213038" y="50006"/>
                    <a:pt x="206852" y="50006"/>
                  </a:cubicBezTo>
                  <a:close/>
                  <a:moveTo>
                    <a:pt x="325105" y="32621"/>
                  </a:moveTo>
                  <a:cubicBezTo>
                    <a:pt x="331487" y="32621"/>
                    <a:pt x="336923" y="33874"/>
                    <a:pt x="341416" y="36381"/>
                  </a:cubicBezTo>
                  <a:cubicBezTo>
                    <a:pt x="345909" y="38888"/>
                    <a:pt x="349571" y="42323"/>
                    <a:pt x="352404" y="46685"/>
                  </a:cubicBezTo>
                  <a:cubicBezTo>
                    <a:pt x="355236" y="51048"/>
                    <a:pt x="357304" y="56127"/>
                    <a:pt x="358606" y="61922"/>
                  </a:cubicBezTo>
                  <a:cubicBezTo>
                    <a:pt x="359908" y="67717"/>
                    <a:pt x="360559" y="73902"/>
                    <a:pt x="360559" y="80479"/>
                  </a:cubicBezTo>
                  <a:cubicBezTo>
                    <a:pt x="360559" y="88227"/>
                    <a:pt x="359729" y="95210"/>
                    <a:pt x="358069" y="101428"/>
                  </a:cubicBezTo>
                  <a:cubicBezTo>
                    <a:pt x="356408" y="107647"/>
                    <a:pt x="353983" y="112937"/>
                    <a:pt x="350792" y="117300"/>
                  </a:cubicBezTo>
                  <a:cubicBezTo>
                    <a:pt x="347602" y="121662"/>
                    <a:pt x="343630" y="125015"/>
                    <a:pt x="338877" y="127359"/>
                  </a:cubicBezTo>
                  <a:cubicBezTo>
                    <a:pt x="334124" y="129703"/>
                    <a:pt x="328687" y="130875"/>
                    <a:pt x="322566" y="130875"/>
                  </a:cubicBezTo>
                  <a:cubicBezTo>
                    <a:pt x="320027" y="130875"/>
                    <a:pt x="317699" y="130631"/>
                    <a:pt x="315583" y="130143"/>
                  </a:cubicBezTo>
                  <a:cubicBezTo>
                    <a:pt x="313467" y="129655"/>
                    <a:pt x="311416" y="128906"/>
                    <a:pt x="309430" y="127897"/>
                  </a:cubicBezTo>
                  <a:cubicBezTo>
                    <a:pt x="307444" y="126887"/>
                    <a:pt x="305474" y="125634"/>
                    <a:pt x="303521" y="124136"/>
                  </a:cubicBezTo>
                  <a:cubicBezTo>
                    <a:pt x="301567" y="122639"/>
                    <a:pt x="299549" y="120881"/>
                    <a:pt x="297465" y="118862"/>
                  </a:cubicBezTo>
                  <a:lnTo>
                    <a:pt x="297465" y="159883"/>
                  </a:lnTo>
                  <a:cubicBezTo>
                    <a:pt x="297465" y="160534"/>
                    <a:pt x="297270" y="161120"/>
                    <a:pt x="296879" y="161641"/>
                  </a:cubicBezTo>
                  <a:cubicBezTo>
                    <a:pt x="296489" y="162162"/>
                    <a:pt x="295821" y="162601"/>
                    <a:pt x="294877" y="162960"/>
                  </a:cubicBezTo>
                  <a:cubicBezTo>
                    <a:pt x="293933" y="163318"/>
                    <a:pt x="292680" y="163594"/>
                    <a:pt x="291117" y="163790"/>
                  </a:cubicBezTo>
                  <a:cubicBezTo>
                    <a:pt x="289554" y="163985"/>
                    <a:pt x="287568" y="164083"/>
                    <a:pt x="285159" y="164083"/>
                  </a:cubicBezTo>
                  <a:cubicBezTo>
                    <a:pt x="282750" y="164083"/>
                    <a:pt x="280764" y="163985"/>
                    <a:pt x="279201" y="163790"/>
                  </a:cubicBezTo>
                  <a:cubicBezTo>
                    <a:pt x="277639" y="163594"/>
                    <a:pt x="276385" y="163318"/>
                    <a:pt x="275441" y="162960"/>
                  </a:cubicBezTo>
                  <a:cubicBezTo>
                    <a:pt x="274497" y="162601"/>
                    <a:pt x="273830" y="162162"/>
                    <a:pt x="273439" y="161641"/>
                  </a:cubicBezTo>
                  <a:cubicBezTo>
                    <a:pt x="273048" y="161120"/>
                    <a:pt x="272853" y="160534"/>
                    <a:pt x="272853" y="159883"/>
                  </a:cubicBezTo>
                  <a:lnTo>
                    <a:pt x="272853" y="38188"/>
                  </a:lnTo>
                  <a:cubicBezTo>
                    <a:pt x="272853" y="37537"/>
                    <a:pt x="273016" y="36967"/>
                    <a:pt x="273341" y="36479"/>
                  </a:cubicBezTo>
                  <a:cubicBezTo>
                    <a:pt x="273667" y="35991"/>
                    <a:pt x="274236" y="35584"/>
                    <a:pt x="275050" y="35258"/>
                  </a:cubicBezTo>
                  <a:cubicBezTo>
                    <a:pt x="275864" y="34932"/>
                    <a:pt x="276939" y="34688"/>
                    <a:pt x="278273" y="34526"/>
                  </a:cubicBezTo>
                  <a:cubicBezTo>
                    <a:pt x="279608" y="34363"/>
                    <a:pt x="281285" y="34281"/>
                    <a:pt x="283303" y="34281"/>
                  </a:cubicBezTo>
                  <a:cubicBezTo>
                    <a:pt x="285257" y="34281"/>
                    <a:pt x="286901" y="34363"/>
                    <a:pt x="288236" y="34526"/>
                  </a:cubicBezTo>
                  <a:cubicBezTo>
                    <a:pt x="289570" y="34688"/>
                    <a:pt x="290645" y="34932"/>
                    <a:pt x="291459" y="35258"/>
                  </a:cubicBezTo>
                  <a:cubicBezTo>
                    <a:pt x="292273" y="35584"/>
                    <a:pt x="292842" y="35991"/>
                    <a:pt x="293168" y="36479"/>
                  </a:cubicBezTo>
                  <a:cubicBezTo>
                    <a:pt x="293493" y="36967"/>
                    <a:pt x="293656" y="37537"/>
                    <a:pt x="293656" y="38188"/>
                  </a:cubicBezTo>
                  <a:lnTo>
                    <a:pt x="293656" y="48443"/>
                  </a:lnTo>
                  <a:cubicBezTo>
                    <a:pt x="296196" y="45839"/>
                    <a:pt x="298686" y="43544"/>
                    <a:pt x="301128" y="41558"/>
                  </a:cubicBezTo>
                  <a:cubicBezTo>
                    <a:pt x="303570" y="39572"/>
                    <a:pt x="306060" y="37911"/>
                    <a:pt x="308600" y="36577"/>
                  </a:cubicBezTo>
                  <a:cubicBezTo>
                    <a:pt x="311139" y="35242"/>
                    <a:pt x="313760" y="34249"/>
                    <a:pt x="316462" y="33598"/>
                  </a:cubicBezTo>
                  <a:cubicBezTo>
                    <a:pt x="319164" y="32947"/>
                    <a:pt x="322045" y="32621"/>
                    <a:pt x="325105" y="32621"/>
                  </a:cubicBezTo>
                  <a:close/>
                  <a:moveTo>
                    <a:pt x="207438" y="32621"/>
                  </a:moveTo>
                  <a:cubicBezTo>
                    <a:pt x="214731" y="32621"/>
                    <a:pt x="220965" y="33695"/>
                    <a:pt x="226142" y="35844"/>
                  </a:cubicBezTo>
                  <a:cubicBezTo>
                    <a:pt x="231318" y="37993"/>
                    <a:pt x="235567" y="40972"/>
                    <a:pt x="238888" y="44781"/>
                  </a:cubicBezTo>
                  <a:cubicBezTo>
                    <a:pt x="242208" y="48590"/>
                    <a:pt x="244650" y="53099"/>
                    <a:pt x="246213" y="58308"/>
                  </a:cubicBezTo>
                  <a:cubicBezTo>
                    <a:pt x="247775" y="63517"/>
                    <a:pt x="248557" y="69182"/>
                    <a:pt x="248557" y="75302"/>
                  </a:cubicBezTo>
                  <a:lnTo>
                    <a:pt x="248557" y="79209"/>
                  </a:lnTo>
                  <a:cubicBezTo>
                    <a:pt x="248557" y="82204"/>
                    <a:pt x="247889" y="84418"/>
                    <a:pt x="246554" y="85850"/>
                  </a:cubicBezTo>
                  <a:cubicBezTo>
                    <a:pt x="245220" y="87283"/>
                    <a:pt x="243380" y="87999"/>
                    <a:pt x="241036" y="87999"/>
                  </a:cubicBezTo>
                  <a:lnTo>
                    <a:pt x="188002" y="87999"/>
                  </a:lnTo>
                  <a:cubicBezTo>
                    <a:pt x="188002" y="91710"/>
                    <a:pt x="188442" y="95080"/>
                    <a:pt x="189321" y="98108"/>
                  </a:cubicBezTo>
                  <a:cubicBezTo>
                    <a:pt x="190200" y="101135"/>
                    <a:pt x="191600" y="103707"/>
                    <a:pt x="193521" y="105823"/>
                  </a:cubicBezTo>
                  <a:cubicBezTo>
                    <a:pt x="195441" y="107940"/>
                    <a:pt x="197916" y="109551"/>
                    <a:pt x="200943" y="110658"/>
                  </a:cubicBezTo>
                  <a:cubicBezTo>
                    <a:pt x="203971" y="111765"/>
                    <a:pt x="207601" y="112318"/>
                    <a:pt x="211833" y="112318"/>
                  </a:cubicBezTo>
                  <a:cubicBezTo>
                    <a:pt x="216131" y="112318"/>
                    <a:pt x="219907" y="112009"/>
                    <a:pt x="223163" y="111391"/>
                  </a:cubicBezTo>
                  <a:cubicBezTo>
                    <a:pt x="226419" y="110772"/>
                    <a:pt x="229235" y="110088"/>
                    <a:pt x="231611" y="109340"/>
                  </a:cubicBezTo>
                  <a:cubicBezTo>
                    <a:pt x="233988" y="108591"/>
                    <a:pt x="235957" y="107907"/>
                    <a:pt x="237520" y="107289"/>
                  </a:cubicBezTo>
                  <a:cubicBezTo>
                    <a:pt x="239083" y="106670"/>
                    <a:pt x="240353" y="106361"/>
                    <a:pt x="241329" y="106361"/>
                  </a:cubicBezTo>
                  <a:cubicBezTo>
                    <a:pt x="241915" y="106361"/>
                    <a:pt x="242404" y="106475"/>
                    <a:pt x="242794" y="106702"/>
                  </a:cubicBezTo>
                  <a:cubicBezTo>
                    <a:pt x="243185" y="106930"/>
                    <a:pt x="243510" y="107337"/>
                    <a:pt x="243771" y="107923"/>
                  </a:cubicBezTo>
                  <a:cubicBezTo>
                    <a:pt x="244031" y="108509"/>
                    <a:pt x="244210" y="109340"/>
                    <a:pt x="244308" y="110414"/>
                  </a:cubicBezTo>
                  <a:cubicBezTo>
                    <a:pt x="244406" y="111488"/>
                    <a:pt x="244455" y="112839"/>
                    <a:pt x="244455" y="114467"/>
                  </a:cubicBezTo>
                  <a:cubicBezTo>
                    <a:pt x="244455" y="115900"/>
                    <a:pt x="244422" y="117120"/>
                    <a:pt x="244357" y="118130"/>
                  </a:cubicBezTo>
                  <a:cubicBezTo>
                    <a:pt x="244292" y="119139"/>
                    <a:pt x="244194" y="120002"/>
                    <a:pt x="244064" y="120718"/>
                  </a:cubicBezTo>
                  <a:cubicBezTo>
                    <a:pt x="243934" y="121434"/>
                    <a:pt x="243738" y="122036"/>
                    <a:pt x="243478" y="122525"/>
                  </a:cubicBezTo>
                  <a:cubicBezTo>
                    <a:pt x="243217" y="123013"/>
                    <a:pt x="242876" y="123485"/>
                    <a:pt x="242452" y="123941"/>
                  </a:cubicBezTo>
                  <a:cubicBezTo>
                    <a:pt x="242029" y="124397"/>
                    <a:pt x="240873" y="125015"/>
                    <a:pt x="238985" y="125797"/>
                  </a:cubicBezTo>
                  <a:cubicBezTo>
                    <a:pt x="237097" y="126578"/>
                    <a:pt x="234688" y="127343"/>
                    <a:pt x="231758" y="128092"/>
                  </a:cubicBezTo>
                  <a:cubicBezTo>
                    <a:pt x="228828" y="128841"/>
                    <a:pt x="225474" y="129492"/>
                    <a:pt x="221698" y="130045"/>
                  </a:cubicBezTo>
                  <a:cubicBezTo>
                    <a:pt x="217921" y="130599"/>
                    <a:pt x="213884" y="130875"/>
                    <a:pt x="209587" y="130875"/>
                  </a:cubicBezTo>
                  <a:cubicBezTo>
                    <a:pt x="201839" y="130875"/>
                    <a:pt x="195051" y="129899"/>
                    <a:pt x="189223" y="127945"/>
                  </a:cubicBezTo>
                  <a:cubicBezTo>
                    <a:pt x="183396" y="125992"/>
                    <a:pt x="178528" y="123029"/>
                    <a:pt x="174622" y="119058"/>
                  </a:cubicBezTo>
                  <a:cubicBezTo>
                    <a:pt x="170715" y="115086"/>
                    <a:pt x="167801" y="110072"/>
                    <a:pt x="165880" y="104017"/>
                  </a:cubicBezTo>
                  <a:cubicBezTo>
                    <a:pt x="163960" y="97961"/>
                    <a:pt x="162999" y="90864"/>
                    <a:pt x="162999" y="82725"/>
                  </a:cubicBezTo>
                  <a:cubicBezTo>
                    <a:pt x="162999" y="74977"/>
                    <a:pt x="164008" y="67993"/>
                    <a:pt x="166027" y="61775"/>
                  </a:cubicBezTo>
                  <a:cubicBezTo>
                    <a:pt x="168045" y="55557"/>
                    <a:pt x="170975" y="50283"/>
                    <a:pt x="174817" y="45953"/>
                  </a:cubicBezTo>
                  <a:cubicBezTo>
                    <a:pt x="178659" y="41623"/>
                    <a:pt x="183330" y="38318"/>
                    <a:pt x="188832" y="36039"/>
                  </a:cubicBezTo>
                  <a:cubicBezTo>
                    <a:pt x="194334" y="33760"/>
                    <a:pt x="200536" y="32621"/>
                    <a:pt x="207438" y="32621"/>
                  </a:cubicBezTo>
                  <a:close/>
                  <a:moveTo>
                    <a:pt x="511457" y="20315"/>
                  </a:moveTo>
                  <a:cubicBezTo>
                    <a:pt x="507615" y="20315"/>
                    <a:pt x="504441" y="21243"/>
                    <a:pt x="501934" y="23098"/>
                  </a:cubicBezTo>
                  <a:cubicBezTo>
                    <a:pt x="499427" y="24954"/>
                    <a:pt x="497441" y="27738"/>
                    <a:pt x="495976" y="31449"/>
                  </a:cubicBezTo>
                  <a:cubicBezTo>
                    <a:pt x="494511" y="35160"/>
                    <a:pt x="493486" y="39783"/>
                    <a:pt x="492900" y="45318"/>
                  </a:cubicBezTo>
                  <a:cubicBezTo>
                    <a:pt x="492314" y="50852"/>
                    <a:pt x="492021" y="57299"/>
                    <a:pt x="492021" y="64656"/>
                  </a:cubicBezTo>
                  <a:cubicBezTo>
                    <a:pt x="492021" y="73642"/>
                    <a:pt x="492379" y="81081"/>
                    <a:pt x="493095" y="86973"/>
                  </a:cubicBezTo>
                  <a:cubicBezTo>
                    <a:pt x="493811" y="92866"/>
                    <a:pt x="494935" y="97554"/>
                    <a:pt x="496465" y="101038"/>
                  </a:cubicBezTo>
                  <a:cubicBezTo>
                    <a:pt x="497995" y="104521"/>
                    <a:pt x="499965" y="106963"/>
                    <a:pt x="502374" y="108363"/>
                  </a:cubicBezTo>
                  <a:cubicBezTo>
                    <a:pt x="504783" y="109763"/>
                    <a:pt x="507680" y="110463"/>
                    <a:pt x="511066" y="110463"/>
                  </a:cubicBezTo>
                  <a:cubicBezTo>
                    <a:pt x="513606" y="110463"/>
                    <a:pt x="515852" y="110056"/>
                    <a:pt x="517805" y="109242"/>
                  </a:cubicBezTo>
                  <a:cubicBezTo>
                    <a:pt x="519759" y="108428"/>
                    <a:pt x="521468" y="107207"/>
                    <a:pt x="522933" y="105579"/>
                  </a:cubicBezTo>
                  <a:cubicBezTo>
                    <a:pt x="524398" y="103951"/>
                    <a:pt x="525619" y="101900"/>
                    <a:pt x="526596" y="99426"/>
                  </a:cubicBezTo>
                  <a:cubicBezTo>
                    <a:pt x="527572" y="96952"/>
                    <a:pt x="528370" y="94087"/>
                    <a:pt x="528988" y="90831"/>
                  </a:cubicBezTo>
                  <a:cubicBezTo>
                    <a:pt x="529607" y="87576"/>
                    <a:pt x="530030" y="83897"/>
                    <a:pt x="530258" y="79795"/>
                  </a:cubicBezTo>
                  <a:cubicBezTo>
                    <a:pt x="530486" y="75693"/>
                    <a:pt x="530600" y="71167"/>
                    <a:pt x="530600" y="66219"/>
                  </a:cubicBezTo>
                  <a:cubicBezTo>
                    <a:pt x="530600" y="60229"/>
                    <a:pt x="530437" y="54938"/>
                    <a:pt x="530112" y="50348"/>
                  </a:cubicBezTo>
                  <a:cubicBezTo>
                    <a:pt x="529786" y="45757"/>
                    <a:pt x="529281" y="41769"/>
                    <a:pt x="528598" y="38383"/>
                  </a:cubicBezTo>
                  <a:cubicBezTo>
                    <a:pt x="527914" y="34998"/>
                    <a:pt x="527068" y="32133"/>
                    <a:pt x="526058" y="29789"/>
                  </a:cubicBezTo>
                  <a:cubicBezTo>
                    <a:pt x="525049" y="27445"/>
                    <a:pt x="523828" y="25573"/>
                    <a:pt x="522396" y="24173"/>
                  </a:cubicBezTo>
                  <a:cubicBezTo>
                    <a:pt x="520963" y="22773"/>
                    <a:pt x="519335" y="21780"/>
                    <a:pt x="517512" y="21194"/>
                  </a:cubicBezTo>
                  <a:cubicBezTo>
                    <a:pt x="515689" y="20608"/>
                    <a:pt x="513671" y="20315"/>
                    <a:pt x="511457" y="20315"/>
                  </a:cubicBezTo>
                  <a:close/>
                  <a:moveTo>
                    <a:pt x="117811" y="11329"/>
                  </a:moveTo>
                  <a:cubicBezTo>
                    <a:pt x="120220" y="11329"/>
                    <a:pt x="122223" y="11411"/>
                    <a:pt x="123818" y="11573"/>
                  </a:cubicBezTo>
                  <a:cubicBezTo>
                    <a:pt x="125413" y="11736"/>
                    <a:pt x="126666" y="11997"/>
                    <a:pt x="127578" y="12355"/>
                  </a:cubicBezTo>
                  <a:cubicBezTo>
                    <a:pt x="128490" y="12713"/>
                    <a:pt x="129141" y="13152"/>
                    <a:pt x="129531" y="13673"/>
                  </a:cubicBezTo>
                  <a:cubicBezTo>
                    <a:pt x="129922" y="14194"/>
                    <a:pt x="130117" y="14780"/>
                    <a:pt x="130117" y="15431"/>
                  </a:cubicBezTo>
                  <a:lnTo>
                    <a:pt x="130117" y="34867"/>
                  </a:lnTo>
                  <a:lnTo>
                    <a:pt x="149065" y="34867"/>
                  </a:lnTo>
                  <a:cubicBezTo>
                    <a:pt x="149716" y="34867"/>
                    <a:pt x="150286" y="35030"/>
                    <a:pt x="150774" y="35356"/>
                  </a:cubicBezTo>
                  <a:cubicBezTo>
                    <a:pt x="151263" y="35681"/>
                    <a:pt x="151670" y="36218"/>
                    <a:pt x="151995" y="36967"/>
                  </a:cubicBezTo>
                  <a:cubicBezTo>
                    <a:pt x="152321" y="37716"/>
                    <a:pt x="152565" y="38742"/>
                    <a:pt x="152728" y="40044"/>
                  </a:cubicBezTo>
                  <a:cubicBezTo>
                    <a:pt x="152890" y="41346"/>
                    <a:pt x="152972" y="42941"/>
                    <a:pt x="152972" y="44830"/>
                  </a:cubicBezTo>
                  <a:cubicBezTo>
                    <a:pt x="152972" y="48411"/>
                    <a:pt x="152646" y="50966"/>
                    <a:pt x="151995" y="52497"/>
                  </a:cubicBezTo>
                  <a:cubicBezTo>
                    <a:pt x="151344" y="54027"/>
                    <a:pt x="150400" y="54792"/>
                    <a:pt x="149163" y="54792"/>
                  </a:cubicBezTo>
                  <a:lnTo>
                    <a:pt x="130117" y="54792"/>
                  </a:lnTo>
                  <a:lnTo>
                    <a:pt x="130117" y="95715"/>
                  </a:lnTo>
                  <a:cubicBezTo>
                    <a:pt x="130117" y="100468"/>
                    <a:pt x="130866" y="104033"/>
                    <a:pt x="132364" y="106409"/>
                  </a:cubicBezTo>
                  <a:cubicBezTo>
                    <a:pt x="133861" y="108786"/>
                    <a:pt x="136531" y="109974"/>
                    <a:pt x="140373" y="109974"/>
                  </a:cubicBezTo>
                  <a:cubicBezTo>
                    <a:pt x="141675" y="109974"/>
                    <a:pt x="142847" y="109860"/>
                    <a:pt x="143889" y="109633"/>
                  </a:cubicBezTo>
                  <a:cubicBezTo>
                    <a:pt x="144930" y="109405"/>
                    <a:pt x="145858" y="109144"/>
                    <a:pt x="146672" y="108851"/>
                  </a:cubicBezTo>
                  <a:cubicBezTo>
                    <a:pt x="147486" y="108558"/>
                    <a:pt x="148170" y="108298"/>
                    <a:pt x="148723" y="108070"/>
                  </a:cubicBezTo>
                  <a:cubicBezTo>
                    <a:pt x="149277" y="107842"/>
                    <a:pt x="149781" y="107728"/>
                    <a:pt x="150237" y="107728"/>
                  </a:cubicBezTo>
                  <a:cubicBezTo>
                    <a:pt x="150628" y="107728"/>
                    <a:pt x="151002" y="107842"/>
                    <a:pt x="151360" y="108070"/>
                  </a:cubicBezTo>
                  <a:cubicBezTo>
                    <a:pt x="151718" y="108298"/>
                    <a:pt x="151995" y="108754"/>
                    <a:pt x="152190" y="109437"/>
                  </a:cubicBezTo>
                  <a:cubicBezTo>
                    <a:pt x="152386" y="110121"/>
                    <a:pt x="152565" y="111049"/>
                    <a:pt x="152728" y="112221"/>
                  </a:cubicBezTo>
                  <a:cubicBezTo>
                    <a:pt x="152890" y="113393"/>
                    <a:pt x="152972" y="114890"/>
                    <a:pt x="152972" y="116714"/>
                  </a:cubicBezTo>
                  <a:cubicBezTo>
                    <a:pt x="152972" y="119578"/>
                    <a:pt x="152793" y="121776"/>
                    <a:pt x="152435" y="123306"/>
                  </a:cubicBezTo>
                  <a:cubicBezTo>
                    <a:pt x="152077" y="124836"/>
                    <a:pt x="151604" y="125911"/>
                    <a:pt x="151018" y="126529"/>
                  </a:cubicBezTo>
                  <a:cubicBezTo>
                    <a:pt x="150432" y="127148"/>
                    <a:pt x="149570" y="127701"/>
                    <a:pt x="148430" y="128190"/>
                  </a:cubicBezTo>
                  <a:cubicBezTo>
                    <a:pt x="147291" y="128678"/>
                    <a:pt x="145956" y="129101"/>
                    <a:pt x="144426" y="129459"/>
                  </a:cubicBezTo>
                  <a:cubicBezTo>
                    <a:pt x="142896" y="129817"/>
                    <a:pt x="141235" y="130094"/>
                    <a:pt x="139445" y="130289"/>
                  </a:cubicBezTo>
                  <a:cubicBezTo>
                    <a:pt x="137654" y="130485"/>
                    <a:pt x="135847" y="130582"/>
                    <a:pt x="134024" y="130582"/>
                  </a:cubicBezTo>
                  <a:cubicBezTo>
                    <a:pt x="129141" y="130582"/>
                    <a:pt x="124908" y="129964"/>
                    <a:pt x="121327" y="128727"/>
                  </a:cubicBezTo>
                  <a:cubicBezTo>
                    <a:pt x="117746" y="127490"/>
                    <a:pt x="114783" y="125585"/>
                    <a:pt x="112439" y="123013"/>
                  </a:cubicBezTo>
                  <a:cubicBezTo>
                    <a:pt x="110095" y="120441"/>
                    <a:pt x="108370" y="117202"/>
                    <a:pt x="107263" y="113295"/>
                  </a:cubicBezTo>
                  <a:cubicBezTo>
                    <a:pt x="106156" y="109388"/>
                    <a:pt x="105603" y="104765"/>
                    <a:pt x="105603" y="99426"/>
                  </a:cubicBezTo>
                  <a:lnTo>
                    <a:pt x="105603" y="54792"/>
                  </a:lnTo>
                  <a:lnTo>
                    <a:pt x="95152" y="54792"/>
                  </a:lnTo>
                  <a:cubicBezTo>
                    <a:pt x="93915" y="54792"/>
                    <a:pt x="92971" y="54027"/>
                    <a:pt x="92320" y="52497"/>
                  </a:cubicBezTo>
                  <a:cubicBezTo>
                    <a:pt x="91669" y="50966"/>
                    <a:pt x="91343" y="48411"/>
                    <a:pt x="91343" y="44830"/>
                  </a:cubicBezTo>
                  <a:cubicBezTo>
                    <a:pt x="91343" y="42941"/>
                    <a:pt x="91424" y="41346"/>
                    <a:pt x="91587" y="40044"/>
                  </a:cubicBezTo>
                  <a:cubicBezTo>
                    <a:pt x="91750" y="38742"/>
                    <a:pt x="91994" y="37716"/>
                    <a:pt x="92320" y="36967"/>
                  </a:cubicBezTo>
                  <a:cubicBezTo>
                    <a:pt x="92645" y="36218"/>
                    <a:pt x="93052" y="35681"/>
                    <a:pt x="93541" y="35356"/>
                  </a:cubicBezTo>
                  <a:cubicBezTo>
                    <a:pt x="94029" y="35030"/>
                    <a:pt x="94599" y="34867"/>
                    <a:pt x="95250" y="34867"/>
                  </a:cubicBezTo>
                  <a:lnTo>
                    <a:pt x="105603" y="34867"/>
                  </a:lnTo>
                  <a:lnTo>
                    <a:pt x="105603" y="15431"/>
                  </a:lnTo>
                  <a:cubicBezTo>
                    <a:pt x="105603" y="14780"/>
                    <a:pt x="105782" y="14194"/>
                    <a:pt x="106140" y="13673"/>
                  </a:cubicBezTo>
                  <a:cubicBezTo>
                    <a:pt x="106498" y="13152"/>
                    <a:pt x="107149" y="12713"/>
                    <a:pt x="108093" y="12355"/>
                  </a:cubicBezTo>
                  <a:cubicBezTo>
                    <a:pt x="109037" y="11997"/>
                    <a:pt x="110307" y="11736"/>
                    <a:pt x="111902" y="11573"/>
                  </a:cubicBezTo>
                  <a:cubicBezTo>
                    <a:pt x="113498" y="11411"/>
                    <a:pt x="115467" y="11329"/>
                    <a:pt x="117811" y="11329"/>
                  </a:cubicBezTo>
                  <a:close/>
                  <a:moveTo>
                    <a:pt x="586052" y="2246"/>
                  </a:moveTo>
                  <a:lnTo>
                    <a:pt x="645923" y="2246"/>
                  </a:lnTo>
                  <a:cubicBezTo>
                    <a:pt x="646509" y="2246"/>
                    <a:pt x="647063" y="2441"/>
                    <a:pt x="647583" y="2832"/>
                  </a:cubicBezTo>
                  <a:cubicBezTo>
                    <a:pt x="648104" y="3223"/>
                    <a:pt x="648544" y="3841"/>
                    <a:pt x="648902" y="4688"/>
                  </a:cubicBezTo>
                  <a:cubicBezTo>
                    <a:pt x="649260" y="5534"/>
                    <a:pt x="649521" y="6657"/>
                    <a:pt x="649683" y="8057"/>
                  </a:cubicBezTo>
                  <a:cubicBezTo>
                    <a:pt x="649846" y="9457"/>
                    <a:pt x="649928" y="11134"/>
                    <a:pt x="649928" y="13087"/>
                  </a:cubicBezTo>
                  <a:cubicBezTo>
                    <a:pt x="649928" y="16994"/>
                    <a:pt x="649586" y="19826"/>
                    <a:pt x="648902" y="21584"/>
                  </a:cubicBezTo>
                  <a:cubicBezTo>
                    <a:pt x="648218" y="23342"/>
                    <a:pt x="647225" y="24221"/>
                    <a:pt x="645923" y="24221"/>
                  </a:cubicBezTo>
                  <a:lnTo>
                    <a:pt x="600996" y="24221"/>
                  </a:lnTo>
                  <a:lnTo>
                    <a:pt x="600996" y="51276"/>
                  </a:lnTo>
                  <a:cubicBezTo>
                    <a:pt x="603275" y="51015"/>
                    <a:pt x="605537" y="50852"/>
                    <a:pt x="607784" y="50787"/>
                  </a:cubicBezTo>
                  <a:cubicBezTo>
                    <a:pt x="610030" y="50722"/>
                    <a:pt x="612390" y="50690"/>
                    <a:pt x="614865" y="50690"/>
                  </a:cubicBezTo>
                  <a:cubicBezTo>
                    <a:pt x="621701" y="50690"/>
                    <a:pt x="627773" y="51487"/>
                    <a:pt x="633080" y="53083"/>
                  </a:cubicBezTo>
                  <a:cubicBezTo>
                    <a:pt x="638386" y="54678"/>
                    <a:pt x="642847" y="57022"/>
                    <a:pt x="646460" y="60115"/>
                  </a:cubicBezTo>
                  <a:cubicBezTo>
                    <a:pt x="650074" y="63207"/>
                    <a:pt x="652825" y="67049"/>
                    <a:pt x="654713" y="71640"/>
                  </a:cubicBezTo>
                  <a:cubicBezTo>
                    <a:pt x="656602" y="76230"/>
                    <a:pt x="657546" y="81553"/>
                    <a:pt x="657546" y="87608"/>
                  </a:cubicBezTo>
                  <a:cubicBezTo>
                    <a:pt x="657546" y="94445"/>
                    <a:pt x="656357" y="100549"/>
                    <a:pt x="653981" y="105921"/>
                  </a:cubicBezTo>
                  <a:cubicBezTo>
                    <a:pt x="651604" y="111293"/>
                    <a:pt x="648251" y="115818"/>
                    <a:pt x="643921" y="119497"/>
                  </a:cubicBezTo>
                  <a:cubicBezTo>
                    <a:pt x="639591" y="123176"/>
                    <a:pt x="634382" y="125992"/>
                    <a:pt x="628294" y="127945"/>
                  </a:cubicBezTo>
                  <a:cubicBezTo>
                    <a:pt x="622206" y="129899"/>
                    <a:pt x="615451" y="130875"/>
                    <a:pt x="608028" y="130875"/>
                  </a:cubicBezTo>
                  <a:cubicBezTo>
                    <a:pt x="604121" y="130875"/>
                    <a:pt x="600410" y="130631"/>
                    <a:pt x="596894" y="130143"/>
                  </a:cubicBezTo>
                  <a:cubicBezTo>
                    <a:pt x="593377" y="129655"/>
                    <a:pt x="590220" y="129036"/>
                    <a:pt x="587420" y="128287"/>
                  </a:cubicBezTo>
                  <a:cubicBezTo>
                    <a:pt x="584620" y="127538"/>
                    <a:pt x="582325" y="126790"/>
                    <a:pt x="580534" y="126041"/>
                  </a:cubicBezTo>
                  <a:cubicBezTo>
                    <a:pt x="578744" y="125292"/>
                    <a:pt x="577571" y="124673"/>
                    <a:pt x="577018" y="124185"/>
                  </a:cubicBezTo>
                  <a:cubicBezTo>
                    <a:pt x="576465" y="123697"/>
                    <a:pt x="576058" y="123160"/>
                    <a:pt x="575797" y="122574"/>
                  </a:cubicBezTo>
                  <a:cubicBezTo>
                    <a:pt x="575537" y="121988"/>
                    <a:pt x="575325" y="121288"/>
                    <a:pt x="575162" y="120474"/>
                  </a:cubicBezTo>
                  <a:cubicBezTo>
                    <a:pt x="575000" y="119660"/>
                    <a:pt x="574886" y="118634"/>
                    <a:pt x="574820" y="117397"/>
                  </a:cubicBezTo>
                  <a:cubicBezTo>
                    <a:pt x="574755" y="116160"/>
                    <a:pt x="574723" y="114695"/>
                    <a:pt x="574723" y="113002"/>
                  </a:cubicBezTo>
                  <a:cubicBezTo>
                    <a:pt x="574723" y="111179"/>
                    <a:pt x="574788" y="109633"/>
                    <a:pt x="574918" y="108363"/>
                  </a:cubicBezTo>
                  <a:cubicBezTo>
                    <a:pt x="575048" y="107093"/>
                    <a:pt x="575260" y="106068"/>
                    <a:pt x="575553" y="105286"/>
                  </a:cubicBezTo>
                  <a:cubicBezTo>
                    <a:pt x="575846" y="104505"/>
                    <a:pt x="576188" y="103951"/>
                    <a:pt x="576579" y="103626"/>
                  </a:cubicBezTo>
                  <a:cubicBezTo>
                    <a:pt x="576969" y="103300"/>
                    <a:pt x="577425" y="103138"/>
                    <a:pt x="577946" y="103138"/>
                  </a:cubicBezTo>
                  <a:cubicBezTo>
                    <a:pt x="578597" y="103138"/>
                    <a:pt x="579590" y="103512"/>
                    <a:pt x="580925" y="104261"/>
                  </a:cubicBezTo>
                  <a:cubicBezTo>
                    <a:pt x="582260" y="105010"/>
                    <a:pt x="584018" y="105840"/>
                    <a:pt x="586199" y="106751"/>
                  </a:cubicBezTo>
                  <a:cubicBezTo>
                    <a:pt x="588380" y="107663"/>
                    <a:pt x="591033" y="108493"/>
                    <a:pt x="594159" y="109242"/>
                  </a:cubicBezTo>
                  <a:cubicBezTo>
                    <a:pt x="597284" y="109991"/>
                    <a:pt x="601028" y="110365"/>
                    <a:pt x="605391" y="110365"/>
                  </a:cubicBezTo>
                  <a:cubicBezTo>
                    <a:pt x="609167" y="110365"/>
                    <a:pt x="612602" y="109974"/>
                    <a:pt x="615695" y="109193"/>
                  </a:cubicBezTo>
                  <a:cubicBezTo>
                    <a:pt x="618788" y="108412"/>
                    <a:pt x="621408" y="107158"/>
                    <a:pt x="623557" y="105433"/>
                  </a:cubicBezTo>
                  <a:cubicBezTo>
                    <a:pt x="625706" y="103707"/>
                    <a:pt x="627366" y="101542"/>
                    <a:pt x="628538" y="98938"/>
                  </a:cubicBezTo>
                  <a:cubicBezTo>
                    <a:pt x="629710" y="96333"/>
                    <a:pt x="630296" y="93208"/>
                    <a:pt x="630296" y="89562"/>
                  </a:cubicBezTo>
                  <a:cubicBezTo>
                    <a:pt x="630296" y="86436"/>
                    <a:pt x="629808" y="83653"/>
                    <a:pt x="628831" y="81211"/>
                  </a:cubicBezTo>
                  <a:cubicBezTo>
                    <a:pt x="627854" y="78769"/>
                    <a:pt x="626324" y="76702"/>
                    <a:pt x="624241" y="75009"/>
                  </a:cubicBezTo>
                  <a:cubicBezTo>
                    <a:pt x="622157" y="73316"/>
                    <a:pt x="619455" y="72046"/>
                    <a:pt x="616134" y="71200"/>
                  </a:cubicBezTo>
                  <a:cubicBezTo>
                    <a:pt x="612814" y="70354"/>
                    <a:pt x="608777" y="69930"/>
                    <a:pt x="604023" y="69930"/>
                  </a:cubicBezTo>
                  <a:cubicBezTo>
                    <a:pt x="600247" y="69930"/>
                    <a:pt x="596812" y="70126"/>
                    <a:pt x="593719" y="70516"/>
                  </a:cubicBezTo>
                  <a:cubicBezTo>
                    <a:pt x="590626" y="70907"/>
                    <a:pt x="587713" y="71102"/>
                    <a:pt x="584978" y="71102"/>
                  </a:cubicBezTo>
                  <a:cubicBezTo>
                    <a:pt x="583090" y="71102"/>
                    <a:pt x="581739" y="70630"/>
                    <a:pt x="580925" y="69686"/>
                  </a:cubicBezTo>
                  <a:cubicBezTo>
                    <a:pt x="580111" y="68742"/>
                    <a:pt x="579704" y="67000"/>
                    <a:pt x="579704" y="64461"/>
                  </a:cubicBezTo>
                  <a:lnTo>
                    <a:pt x="579704" y="9571"/>
                  </a:lnTo>
                  <a:cubicBezTo>
                    <a:pt x="579704" y="6967"/>
                    <a:pt x="580209" y="5095"/>
                    <a:pt x="581218" y="3955"/>
                  </a:cubicBezTo>
                  <a:cubicBezTo>
                    <a:pt x="582227" y="2816"/>
                    <a:pt x="583839" y="2246"/>
                    <a:pt x="586052" y="2246"/>
                  </a:cubicBezTo>
                  <a:close/>
                  <a:moveTo>
                    <a:pt x="512531" y="0"/>
                  </a:moveTo>
                  <a:cubicBezTo>
                    <a:pt x="521191" y="0"/>
                    <a:pt x="528370" y="1481"/>
                    <a:pt x="534067" y="4444"/>
                  </a:cubicBezTo>
                  <a:cubicBezTo>
                    <a:pt x="539764" y="7406"/>
                    <a:pt x="544274" y="11671"/>
                    <a:pt x="547594" y="17238"/>
                  </a:cubicBezTo>
                  <a:cubicBezTo>
                    <a:pt x="550915" y="22805"/>
                    <a:pt x="553226" y="29610"/>
                    <a:pt x="554529" y="37651"/>
                  </a:cubicBezTo>
                  <a:cubicBezTo>
                    <a:pt x="555831" y="45692"/>
                    <a:pt x="556482" y="54792"/>
                    <a:pt x="556482" y="64949"/>
                  </a:cubicBezTo>
                  <a:cubicBezTo>
                    <a:pt x="556482" y="75042"/>
                    <a:pt x="555668" y="84157"/>
                    <a:pt x="554040" y="92296"/>
                  </a:cubicBezTo>
                  <a:cubicBezTo>
                    <a:pt x="552413" y="100435"/>
                    <a:pt x="549759" y="107370"/>
                    <a:pt x="546080" y="113100"/>
                  </a:cubicBezTo>
                  <a:cubicBezTo>
                    <a:pt x="542402" y="118830"/>
                    <a:pt x="537616" y="123225"/>
                    <a:pt x="531723" y="126285"/>
                  </a:cubicBezTo>
                  <a:cubicBezTo>
                    <a:pt x="525830" y="129345"/>
                    <a:pt x="518619" y="130875"/>
                    <a:pt x="510090" y="130875"/>
                  </a:cubicBezTo>
                  <a:cubicBezTo>
                    <a:pt x="501430" y="130875"/>
                    <a:pt x="494267" y="129394"/>
                    <a:pt x="488602" y="126432"/>
                  </a:cubicBezTo>
                  <a:cubicBezTo>
                    <a:pt x="482938" y="123469"/>
                    <a:pt x="478445" y="119204"/>
                    <a:pt x="475124" y="113637"/>
                  </a:cubicBezTo>
                  <a:cubicBezTo>
                    <a:pt x="471804" y="108070"/>
                    <a:pt x="469476" y="101266"/>
                    <a:pt x="468141" y="93224"/>
                  </a:cubicBezTo>
                  <a:cubicBezTo>
                    <a:pt x="466806" y="85183"/>
                    <a:pt x="466139" y="76083"/>
                    <a:pt x="466139" y="65926"/>
                  </a:cubicBezTo>
                  <a:cubicBezTo>
                    <a:pt x="466139" y="55899"/>
                    <a:pt x="466969" y="46799"/>
                    <a:pt x="468629" y="38628"/>
                  </a:cubicBezTo>
                  <a:cubicBezTo>
                    <a:pt x="470290" y="30456"/>
                    <a:pt x="472959" y="23505"/>
                    <a:pt x="476638" y="17775"/>
                  </a:cubicBezTo>
                  <a:cubicBezTo>
                    <a:pt x="480317" y="12045"/>
                    <a:pt x="485103" y="7650"/>
                    <a:pt x="490995" y="4590"/>
                  </a:cubicBezTo>
                  <a:cubicBezTo>
                    <a:pt x="496888" y="1530"/>
                    <a:pt x="504067" y="0"/>
                    <a:pt x="512531" y="0"/>
                  </a:cubicBezTo>
                  <a:close/>
                  <a:moveTo>
                    <a:pt x="44537" y="0"/>
                  </a:moveTo>
                  <a:cubicBezTo>
                    <a:pt x="47532" y="0"/>
                    <a:pt x="50527" y="228"/>
                    <a:pt x="53522" y="683"/>
                  </a:cubicBezTo>
                  <a:cubicBezTo>
                    <a:pt x="56517" y="1139"/>
                    <a:pt x="59317" y="1758"/>
                    <a:pt x="61922" y="2539"/>
                  </a:cubicBezTo>
                  <a:cubicBezTo>
                    <a:pt x="64526" y="3320"/>
                    <a:pt x="66838" y="4199"/>
                    <a:pt x="68856" y="5176"/>
                  </a:cubicBezTo>
                  <a:cubicBezTo>
                    <a:pt x="70875" y="6153"/>
                    <a:pt x="72209" y="6967"/>
                    <a:pt x="72860" y="7618"/>
                  </a:cubicBezTo>
                  <a:cubicBezTo>
                    <a:pt x="73512" y="8269"/>
                    <a:pt x="73951" y="8822"/>
                    <a:pt x="74179" y="9278"/>
                  </a:cubicBezTo>
                  <a:cubicBezTo>
                    <a:pt x="74407" y="9734"/>
                    <a:pt x="74602" y="10336"/>
                    <a:pt x="74765" y="11085"/>
                  </a:cubicBezTo>
                  <a:cubicBezTo>
                    <a:pt x="74928" y="11834"/>
                    <a:pt x="75042" y="12778"/>
                    <a:pt x="75107" y="13917"/>
                  </a:cubicBezTo>
                  <a:cubicBezTo>
                    <a:pt x="75172" y="15057"/>
                    <a:pt x="75204" y="16473"/>
                    <a:pt x="75204" y="18166"/>
                  </a:cubicBezTo>
                  <a:cubicBezTo>
                    <a:pt x="75204" y="20054"/>
                    <a:pt x="75156" y="21650"/>
                    <a:pt x="75058" y="22952"/>
                  </a:cubicBezTo>
                  <a:cubicBezTo>
                    <a:pt x="74960" y="24254"/>
                    <a:pt x="74798" y="25328"/>
                    <a:pt x="74570" y="26175"/>
                  </a:cubicBezTo>
                  <a:cubicBezTo>
                    <a:pt x="74342" y="27021"/>
                    <a:pt x="74016" y="27640"/>
                    <a:pt x="73593" y="28031"/>
                  </a:cubicBezTo>
                  <a:cubicBezTo>
                    <a:pt x="73170" y="28421"/>
                    <a:pt x="72600" y="28617"/>
                    <a:pt x="71884" y="28617"/>
                  </a:cubicBezTo>
                  <a:cubicBezTo>
                    <a:pt x="71168" y="28617"/>
                    <a:pt x="70028" y="28161"/>
                    <a:pt x="68465" y="27249"/>
                  </a:cubicBezTo>
                  <a:cubicBezTo>
                    <a:pt x="66903" y="26338"/>
                    <a:pt x="64982" y="25345"/>
                    <a:pt x="62703" y="24270"/>
                  </a:cubicBezTo>
                  <a:cubicBezTo>
                    <a:pt x="60424" y="23196"/>
                    <a:pt x="57787" y="22219"/>
                    <a:pt x="54792" y="21340"/>
                  </a:cubicBezTo>
                  <a:cubicBezTo>
                    <a:pt x="51797" y="20461"/>
                    <a:pt x="48508" y="20022"/>
                    <a:pt x="44927" y="20022"/>
                  </a:cubicBezTo>
                  <a:cubicBezTo>
                    <a:pt x="42127" y="20022"/>
                    <a:pt x="39686" y="20364"/>
                    <a:pt x="37602" y="21047"/>
                  </a:cubicBezTo>
                  <a:cubicBezTo>
                    <a:pt x="35519" y="21731"/>
                    <a:pt x="33777" y="22675"/>
                    <a:pt x="32377" y="23880"/>
                  </a:cubicBezTo>
                  <a:cubicBezTo>
                    <a:pt x="30977" y="25084"/>
                    <a:pt x="29935" y="26533"/>
                    <a:pt x="29251" y="28226"/>
                  </a:cubicBezTo>
                  <a:cubicBezTo>
                    <a:pt x="28568" y="29919"/>
                    <a:pt x="28226" y="31709"/>
                    <a:pt x="28226" y="33598"/>
                  </a:cubicBezTo>
                  <a:cubicBezTo>
                    <a:pt x="28226" y="36397"/>
                    <a:pt x="28991" y="38823"/>
                    <a:pt x="30521" y="40874"/>
                  </a:cubicBezTo>
                  <a:cubicBezTo>
                    <a:pt x="32051" y="42925"/>
                    <a:pt x="34102" y="44748"/>
                    <a:pt x="36674" y="46343"/>
                  </a:cubicBezTo>
                  <a:cubicBezTo>
                    <a:pt x="39246" y="47939"/>
                    <a:pt x="42160" y="49436"/>
                    <a:pt x="45416" y="50836"/>
                  </a:cubicBezTo>
                  <a:cubicBezTo>
                    <a:pt x="48671" y="52236"/>
                    <a:pt x="51992" y="53717"/>
                    <a:pt x="55378" y="55280"/>
                  </a:cubicBezTo>
                  <a:cubicBezTo>
                    <a:pt x="58764" y="56843"/>
                    <a:pt x="62084" y="58617"/>
                    <a:pt x="65340" y="60603"/>
                  </a:cubicBezTo>
                  <a:cubicBezTo>
                    <a:pt x="68596" y="62589"/>
                    <a:pt x="71493" y="64966"/>
                    <a:pt x="74032" y="67733"/>
                  </a:cubicBezTo>
                  <a:cubicBezTo>
                    <a:pt x="76572" y="70500"/>
                    <a:pt x="78623" y="73756"/>
                    <a:pt x="80186" y="77500"/>
                  </a:cubicBezTo>
                  <a:cubicBezTo>
                    <a:pt x="81748" y="81244"/>
                    <a:pt x="82530" y="85655"/>
                    <a:pt x="82530" y="90734"/>
                  </a:cubicBezTo>
                  <a:cubicBezTo>
                    <a:pt x="82530" y="97375"/>
                    <a:pt x="81292" y="103203"/>
                    <a:pt x="78818" y="108216"/>
                  </a:cubicBezTo>
                  <a:cubicBezTo>
                    <a:pt x="76344" y="113230"/>
                    <a:pt x="72991" y="117413"/>
                    <a:pt x="68758" y="120767"/>
                  </a:cubicBezTo>
                  <a:cubicBezTo>
                    <a:pt x="64526" y="124120"/>
                    <a:pt x="59578" y="126643"/>
                    <a:pt x="53913" y="128336"/>
                  </a:cubicBezTo>
                  <a:cubicBezTo>
                    <a:pt x="48248" y="130029"/>
                    <a:pt x="42193" y="130875"/>
                    <a:pt x="35746" y="130875"/>
                  </a:cubicBezTo>
                  <a:cubicBezTo>
                    <a:pt x="31384" y="130875"/>
                    <a:pt x="27331" y="130517"/>
                    <a:pt x="23587" y="129801"/>
                  </a:cubicBezTo>
                  <a:cubicBezTo>
                    <a:pt x="19843" y="129085"/>
                    <a:pt x="16538" y="128222"/>
                    <a:pt x="13673" y="127213"/>
                  </a:cubicBezTo>
                  <a:cubicBezTo>
                    <a:pt x="10808" y="126204"/>
                    <a:pt x="8416" y="125146"/>
                    <a:pt x="6495" y="124039"/>
                  </a:cubicBezTo>
                  <a:cubicBezTo>
                    <a:pt x="4574" y="122932"/>
                    <a:pt x="3190" y="121955"/>
                    <a:pt x="2344" y="121109"/>
                  </a:cubicBezTo>
                  <a:cubicBezTo>
                    <a:pt x="1497" y="120262"/>
                    <a:pt x="895" y="119041"/>
                    <a:pt x="537" y="117446"/>
                  </a:cubicBezTo>
                  <a:cubicBezTo>
                    <a:pt x="179" y="115851"/>
                    <a:pt x="0" y="113556"/>
                    <a:pt x="0" y="110560"/>
                  </a:cubicBezTo>
                  <a:cubicBezTo>
                    <a:pt x="0" y="108542"/>
                    <a:pt x="65" y="106849"/>
                    <a:pt x="195" y="105482"/>
                  </a:cubicBezTo>
                  <a:cubicBezTo>
                    <a:pt x="325" y="104114"/>
                    <a:pt x="537" y="103007"/>
                    <a:pt x="830" y="102161"/>
                  </a:cubicBezTo>
                  <a:cubicBezTo>
                    <a:pt x="1123" y="101314"/>
                    <a:pt x="1514" y="100712"/>
                    <a:pt x="2002" y="100354"/>
                  </a:cubicBezTo>
                  <a:cubicBezTo>
                    <a:pt x="2490" y="99996"/>
                    <a:pt x="3060" y="99817"/>
                    <a:pt x="3711" y="99817"/>
                  </a:cubicBezTo>
                  <a:cubicBezTo>
                    <a:pt x="4623" y="99817"/>
                    <a:pt x="5909" y="100354"/>
                    <a:pt x="7569" y="101428"/>
                  </a:cubicBezTo>
                  <a:cubicBezTo>
                    <a:pt x="9229" y="102503"/>
                    <a:pt x="11362" y="103691"/>
                    <a:pt x="13966" y="104993"/>
                  </a:cubicBezTo>
                  <a:cubicBezTo>
                    <a:pt x="16571" y="106296"/>
                    <a:pt x="19680" y="107484"/>
                    <a:pt x="23294" y="108558"/>
                  </a:cubicBezTo>
                  <a:cubicBezTo>
                    <a:pt x="26907" y="109633"/>
                    <a:pt x="31091" y="110170"/>
                    <a:pt x="35844" y="110170"/>
                  </a:cubicBezTo>
                  <a:cubicBezTo>
                    <a:pt x="38969" y="110170"/>
                    <a:pt x="41769" y="109795"/>
                    <a:pt x="44244" y="109047"/>
                  </a:cubicBezTo>
                  <a:cubicBezTo>
                    <a:pt x="46718" y="108298"/>
                    <a:pt x="48818" y="107240"/>
                    <a:pt x="50543" y="105872"/>
                  </a:cubicBezTo>
                  <a:cubicBezTo>
                    <a:pt x="52269" y="104505"/>
                    <a:pt x="53587" y="102812"/>
                    <a:pt x="54499" y="100794"/>
                  </a:cubicBezTo>
                  <a:cubicBezTo>
                    <a:pt x="55410" y="98775"/>
                    <a:pt x="55866" y="96529"/>
                    <a:pt x="55866" y="94054"/>
                  </a:cubicBezTo>
                  <a:cubicBezTo>
                    <a:pt x="55866" y="91189"/>
                    <a:pt x="55085" y="88731"/>
                    <a:pt x="53522" y="86680"/>
                  </a:cubicBezTo>
                  <a:cubicBezTo>
                    <a:pt x="51959" y="84629"/>
                    <a:pt x="49925" y="82806"/>
                    <a:pt x="47418" y="81211"/>
                  </a:cubicBezTo>
                  <a:cubicBezTo>
                    <a:pt x="44911" y="79616"/>
                    <a:pt x="42062" y="78118"/>
                    <a:pt x="38872" y="76718"/>
                  </a:cubicBezTo>
                  <a:cubicBezTo>
                    <a:pt x="35681" y="75318"/>
                    <a:pt x="32393" y="73837"/>
                    <a:pt x="29007" y="72274"/>
                  </a:cubicBezTo>
                  <a:cubicBezTo>
                    <a:pt x="25621" y="70712"/>
                    <a:pt x="22333" y="68937"/>
                    <a:pt x="19143" y="66951"/>
                  </a:cubicBezTo>
                  <a:cubicBezTo>
                    <a:pt x="15952" y="64966"/>
                    <a:pt x="13104" y="62589"/>
                    <a:pt x="10597" y="59822"/>
                  </a:cubicBezTo>
                  <a:cubicBezTo>
                    <a:pt x="8090" y="57054"/>
                    <a:pt x="6055" y="53782"/>
                    <a:pt x="4493" y="50006"/>
                  </a:cubicBezTo>
                  <a:cubicBezTo>
                    <a:pt x="2930" y="46229"/>
                    <a:pt x="2148" y="41704"/>
                    <a:pt x="2148" y="36430"/>
                  </a:cubicBezTo>
                  <a:cubicBezTo>
                    <a:pt x="2148" y="30375"/>
                    <a:pt x="3272" y="25052"/>
                    <a:pt x="5518" y="20461"/>
                  </a:cubicBezTo>
                  <a:cubicBezTo>
                    <a:pt x="7764" y="15871"/>
                    <a:pt x="10792" y="12062"/>
                    <a:pt x="14601" y="9034"/>
                  </a:cubicBezTo>
                  <a:cubicBezTo>
                    <a:pt x="18410" y="6006"/>
                    <a:pt x="22903" y="3744"/>
                    <a:pt x="28079" y="2246"/>
                  </a:cubicBezTo>
                  <a:cubicBezTo>
                    <a:pt x="33256" y="749"/>
                    <a:pt x="38742" y="0"/>
                    <a:pt x="44537" y="0"/>
                  </a:cubicBezTo>
                  <a:close/>
                </a:path>
              </a:pathLst>
            </a:custGeom>
            <a:solidFill>
              <a:srgbClr val="622C08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1731" y="7869"/>
              <a:ext cx="4017" cy="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5000 ago</a:t>
              </a:r>
              <a:endParaRPr kumimoji="0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131" name="矩形 130"/>
            <p:cNvSpPr/>
            <p:nvPr/>
          </p:nvSpPr>
          <p:spPr>
            <a:xfrm>
              <a:off x="2619" y="8519"/>
              <a:ext cx="2268" cy="57"/>
            </a:xfrm>
            <a:prstGeom prst="rect">
              <a:avLst/>
            </a:prstGeom>
            <a:solidFill>
              <a:srgbClr val="622C08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文本框 132"/>
            <p:cNvSpPr txBox="1"/>
            <p:nvPr/>
          </p:nvSpPr>
          <p:spPr>
            <a:xfrm>
              <a:off x="7589" y="7949"/>
              <a:ext cx="4017" cy="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2300 ago</a:t>
              </a:r>
              <a:r>
                <a:rPr kumimoji="0" lang="zh-CN" alt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（秦）</a:t>
              </a:r>
              <a:endParaRPr kumimoji="0" lang="en-US" altLang="zh-CN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135" name="矩形 134"/>
            <p:cNvSpPr/>
            <p:nvPr/>
          </p:nvSpPr>
          <p:spPr>
            <a:xfrm>
              <a:off x="8156" y="8537"/>
              <a:ext cx="2597" cy="72"/>
            </a:xfrm>
            <a:prstGeom prst="rect">
              <a:avLst/>
            </a:prstGeom>
            <a:solidFill>
              <a:srgbClr val="622C08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文本框 136"/>
            <p:cNvSpPr txBox="1"/>
            <p:nvPr/>
          </p:nvSpPr>
          <p:spPr>
            <a:xfrm>
              <a:off x="13418" y="7962"/>
              <a:ext cx="4017" cy="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1500 ago</a:t>
              </a:r>
              <a:r>
                <a:rPr kumimoji="0" lang="zh-CN" alt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（东汉）</a:t>
              </a:r>
              <a:endParaRPr kumimoji="0" lang="en-US" altLang="zh-CN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139" name="矩形 138"/>
            <p:cNvSpPr/>
            <p:nvPr/>
          </p:nvSpPr>
          <p:spPr>
            <a:xfrm>
              <a:off x="14022" y="8573"/>
              <a:ext cx="2539" cy="64"/>
            </a:xfrm>
            <a:prstGeom prst="rect">
              <a:avLst/>
            </a:prstGeom>
            <a:solidFill>
              <a:srgbClr val="622C08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文本框 140"/>
            <p:cNvSpPr txBox="1"/>
            <p:nvPr/>
          </p:nvSpPr>
          <p:spPr>
            <a:xfrm>
              <a:off x="4468" y="1974"/>
              <a:ext cx="4017" cy="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3000 ago(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西、东周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)</a:t>
              </a:r>
            </a:p>
          </p:txBody>
        </p:sp>
        <p:sp>
          <p:nvSpPr>
            <p:cNvPr id="143" name="矩形 142"/>
            <p:cNvSpPr/>
            <p:nvPr/>
          </p:nvSpPr>
          <p:spPr>
            <a:xfrm>
              <a:off x="5342" y="2603"/>
              <a:ext cx="2268" cy="57"/>
            </a:xfrm>
            <a:prstGeom prst="rect">
              <a:avLst/>
            </a:prstGeom>
            <a:solidFill>
              <a:srgbClr val="622C08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4" name="文本框 143"/>
            <p:cNvSpPr txBox="1"/>
            <p:nvPr/>
          </p:nvSpPr>
          <p:spPr>
            <a:xfrm>
              <a:off x="10510" y="1927"/>
              <a:ext cx="4017" cy="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2000 ago</a:t>
              </a:r>
              <a:r>
                <a:rPr kumimoji="0" lang="zh-CN" alt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（西汉）</a:t>
              </a:r>
              <a:endParaRPr kumimoji="0" lang="en-US" altLang="zh-CN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146" name="矩形 145"/>
            <p:cNvSpPr/>
            <p:nvPr/>
          </p:nvSpPr>
          <p:spPr>
            <a:xfrm>
              <a:off x="11078" y="2588"/>
              <a:ext cx="2574" cy="64"/>
            </a:xfrm>
            <a:prstGeom prst="rect">
              <a:avLst/>
            </a:prstGeom>
            <a:solidFill>
              <a:srgbClr val="622C08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8" name="文本框 147"/>
            <p:cNvSpPr txBox="1"/>
            <p:nvPr/>
          </p:nvSpPr>
          <p:spPr>
            <a:xfrm>
              <a:off x="6141" y="3794"/>
              <a:ext cx="1037" cy="258"/>
            </a:xfrm>
            <a:custGeom>
              <a:avLst/>
              <a:gdLst/>
              <a:ahLst/>
              <a:cxnLst/>
              <a:rect l="l" t="t" r="r" b="b"/>
              <a:pathLst>
                <a:path w="658718" h="164083">
                  <a:moveTo>
                    <a:pt x="317878" y="53620"/>
                  </a:moveTo>
                  <a:cubicBezTo>
                    <a:pt x="316250" y="53620"/>
                    <a:pt x="314639" y="53864"/>
                    <a:pt x="313043" y="54352"/>
                  </a:cubicBezTo>
                  <a:cubicBezTo>
                    <a:pt x="311448" y="54841"/>
                    <a:pt x="309820" y="55638"/>
                    <a:pt x="308160" y="56745"/>
                  </a:cubicBezTo>
                  <a:cubicBezTo>
                    <a:pt x="306500" y="57852"/>
                    <a:pt x="304790" y="59284"/>
                    <a:pt x="303032" y="61042"/>
                  </a:cubicBezTo>
                  <a:cubicBezTo>
                    <a:pt x="301274" y="62801"/>
                    <a:pt x="299419" y="64982"/>
                    <a:pt x="297465" y="67586"/>
                  </a:cubicBezTo>
                  <a:lnTo>
                    <a:pt x="297465" y="96301"/>
                  </a:lnTo>
                  <a:cubicBezTo>
                    <a:pt x="300916" y="100663"/>
                    <a:pt x="304204" y="104033"/>
                    <a:pt x="307330" y="106409"/>
                  </a:cubicBezTo>
                  <a:cubicBezTo>
                    <a:pt x="310455" y="108786"/>
                    <a:pt x="313711" y="109974"/>
                    <a:pt x="317097" y="109974"/>
                  </a:cubicBezTo>
                  <a:cubicBezTo>
                    <a:pt x="320287" y="109974"/>
                    <a:pt x="323006" y="109160"/>
                    <a:pt x="325252" y="107533"/>
                  </a:cubicBezTo>
                  <a:cubicBezTo>
                    <a:pt x="327498" y="105905"/>
                    <a:pt x="329338" y="103772"/>
                    <a:pt x="330770" y="101135"/>
                  </a:cubicBezTo>
                  <a:cubicBezTo>
                    <a:pt x="332203" y="98498"/>
                    <a:pt x="333261" y="95519"/>
                    <a:pt x="333944" y="92199"/>
                  </a:cubicBezTo>
                  <a:cubicBezTo>
                    <a:pt x="334628" y="88878"/>
                    <a:pt x="334970" y="85557"/>
                    <a:pt x="334970" y="82237"/>
                  </a:cubicBezTo>
                  <a:cubicBezTo>
                    <a:pt x="334970" y="78525"/>
                    <a:pt x="334693" y="74960"/>
                    <a:pt x="334140" y="71542"/>
                  </a:cubicBezTo>
                  <a:cubicBezTo>
                    <a:pt x="333586" y="68123"/>
                    <a:pt x="332642" y="65079"/>
                    <a:pt x="331307" y="62410"/>
                  </a:cubicBezTo>
                  <a:cubicBezTo>
                    <a:pt x="329973" y="59740"/>
                    <a:pt x="328215" y="57608"/>
                    <a:pt x="326033" y="56013"/>
                  </a:cubicBezTo>
                  <a:cubicBezTo>
                    <a:pt x="323852" y="54417"/>
                    <a:pt x="321134" y="53620"/>
                    <a:pt x="317878" y="53620"/>
                  </a:cubicBezTo>
                  <a:close/>
                  <a:moveTo>
                    <a:pt x="206852" y="50006"/>
                  </a:moveTo>
                  <a:cubicBezTo>
                    <a:pt x="203727" y="50006"/>
                    <a:pt x="201008" y="50592"/>
                    <a:pt x="198697" y="51764"/>
                  </a:cubicBezTo>
                  <a:cubicBezTo>
                    <a:pt x="196385" y="52936"/>
                    <a:pt x="194465" y="54515"/>
                    <a:pt x="192934" y="56501"/>
                  </a:cubicBezTo>
                  <a:cubicBezTo>
                    <a:pt x="191404" y="58487"/>
                    <a:pt x="190232" y="60831"/>
                    <a:pt x="189418" y="63533"/>
                  </a:cubicBezTo>
                  <a:cubicBezTo>
                    <a:pt x="188605" y="66235"/>
                    <a:pt x="188132" y="69116"/>
                    <a:pt x="188002" y="72177"/>
                  </a:cubicBezTo>
                  <a:lnTo>
                    <a:pt x="224726" y="72177"/>
                  </a:lnTo>
                  <a:cubicBezTo>
                    <a:pt x="224921" y="65275"/>
                    <a:pt x="223537" y="59854"/>
                    <a:pt x="220575" y="55915"/>
                  </a:cubicBezTo>
                  <a:cubicBezTo>
                    <a:pt x="217612" y="51976"/>
                    <a:pt x="213038" y="50006"/>
                    <a:pt x="206852" y="50006"/>
                  </a:cubicBezTo>
                  <a:close/>
                  <a:moveTo>
                    <a:pt x="325105" y="32621"/>
                  </a:moveTo>
                  <a:cubicBezTo>
                    <a:pt x="331487" y="32621"/>
                    <a:pt x="336923" y="33874"/>
                    <a:pt x="341416" y="36381"/>
                  </a:cubicBezTo>
                  <a:cubicBezTo>
                    <a:pt x="345909" y="38888"/>
                    <a:pt x="349571" y="42323"/>
                    <a:pt x="352404" y="46685"/>
                  </a:cubicBezTo>
                  <a:cubicBezTo>
                    <a:pt x="355236" y="51048"/>
                    <a:pt x="357304" y="56127"/>
                    <a:pt x="358606" y="61922"/>
                  </a:cubicBezTo>
                  <a:cubicBezTo>
                    <a:pt x="359908" y="67717"/>
                    <a:pt x="360559" y="73902"/>
                    <a:pt x="360559" y="80479"/>
                  </a:cubicBezTo>
                  <a:cubicBezTo>
                    <a:pt x="360559" y="88227"/>
                    <a:pt x="359729" y="95210"/>
                    <a:pt x="358069" y="101428"/>
                  </a:cubicBezTo>
                  <a:cubicBezTo>
                    <a:pt x="356408" y="107647"/>
                    <a:pt x="353983" y="112937"/>
                    <a:pt x="350792" y="117300"/>
                  </a:cubicBezTo>
                  <a:cubicBezTo>
                    <a:pt x="347602" y="121662"/>
                    <a:pt x="343630" y="125015"/>
                    <a:pt x="338877" y="127359"/>
                  </a:cubicBezTo>
                  <a:cubicBezTo>
                    <a:pt x="334124" y="129703"/>
                    <a:pt x="328687" y="130875"/>
                    <a:pt x="322566" y="130875"/>
                  </a:cubicBezTo>
                  <a:cubicBezTo>
                    <a:pt x="320027" y="130875"/>
                    <a:pt x="317699" y="130631"/>
                    <a:pt x="315583" y="130143"/>
                  </a:cubicBezTo>
                  <a:cubicBezTo>
                    <a:pt x="313467" y="129655"/>
                    <a:pt x="311416" y="128906"/>
                    <a:pt x="309430" y="127897"/>
                  </a:cubicBezTo>
                  <a:cubicBezTo>
                    <a:pt x="307444" y="126887"/>
                    <a:pt x="305474" y="125634"/>
                    <a:pt x="303521" y="124136"/>
                  </a:cubicBezTo>
                  <a:cubicBezTo>
                    <a:pt x="301567" y="122639"/>
                    <a:pt x="299549" y="120881"/>
                    <a:pt x="297465" y="118862"/>
                  </a:cubicBezTo>
                  <a:lnTo>
                    <a:pt x="297465" y="159883"/>
                  </a:lnTo>
                  <a:cubicBezTo>
                    <a:pt x="297465" y="160534"/>
                    <a:pt x="297270" y="161120"/>
                    <a:pt x="296879" y="161641"/>
                  </a:cubicBezTo>
                  <a:cubicBezTo>
                    <a:pt x="296489" y="162162"/>
                    <a:pt x="295821" y="162601"/>
                    <a:pt x="294877" y="162960"/>
                  </a:cubicBezTo>
                  <a:cubicBezTo>
                    <a:pt x="293933" y="163318"/>
                    <a:pt x="292680" y="163594"/>
                    <a:pt x="291117" y="163790"/>
                  </a:cubicBezTo>
                  <a:cubicBezTo>
                    <a:pt x="289554" y="163985"/>
                    <a:pt x="287568" y="164083"/>
                    <a:pt x="285159" y="164083"/>
                  </a:cubicBezTo>
                  <a:cubicBezTo>
                    <a:pt x="282750" y="164083"/>
                    <a:pt x="280764" y="163985"/>
                    <a:pt x="279201" y="163790"/>
                  </a:cubicBezTo>
                  <a:cubicBezTo>
                    <a:pt x="277639" y="163594"/>
                    <a:pt x="276385" y="163318"/>
                    <a:pt x="275441" y="162960"/>
                  </a:cubicBezTo>
                  <a:cubicBezTo>
                    <a:pt x="274497" y="162601"/>
                    <a:pt x="273830" y="162162"/>
                    <a:pt x="273439" y="161641"/>
                  </a:cubicBezTo>
                  <a:cubicBezTo>
                    <a:pt x="273048" y="161120"/>
                    <a:pt x="272853" y="160534"/>
                    <a:pt x="272853" y="159883"/>
                  </a:cubicBezTo>
                  <a:lnTo>
                    <a:pt x="272853" y="38188"/>
                  </a:lnTo>
                  <a:cubicBezTo>
                    <a:pt x="272853" y="37537"/>
                    <a:pt x="273016" y="36967"/>
                    <a:pt x="273341" y="36479"/>
                  </a:cubicBezTo>
                  <a:cubicBezTo>
                    <a:pt x="273667" y="35991"/>
                    <a:pt x="274237" y="35584"/>
                    <a:pt x="275050" y="35258"/>
                  </a:cubicBezTo>
                  <a:cubicBezTo>
                    <a:pt x="275864" y="34932"/>
                    <a:pt x="276939" y="34688"/>
                    <a:pt x="278273" y="34526"/>
                  </a:cubicBezTo>
                  <a:cubicBezTo>
                    <a:pt x="279608" y="34363"/>
                    <a:pt x="281285" y="34281"/>
                    <a:pt x="283303" y="34281"/>
                  </a:cubicBezTo>
                  <a:cubicBezTo>
                    <a:pt x="285257" y="34281"/>
                    <a:pt x="286901" y="34363"/>
                    <a:pt x="288236" y="34526"/>
                  </a:cubicBezTo>
                  <a:cubicBezTo>
                    <a:pt x="289570" y="34688"/>
                    <a:pt x="290645" y="34932"/>
                    <a:pt x="291459" y="35258"/>
                  </a:cubicBezTo>
                  <a:cubicBezTo>
                    <a:pt x="292273" y="35584"/>
                    <a:pt x="292842" y="35991"/>
                    <a:pt x="293168" y="36479"/>
                  </a:cubicBezTo>
                  <a:cubicBezTo>
                    <a:pt x="293493" y="36967"/>
                    <a:pt x="293656" y="37537"/>
                    <a:pt x="293656" y="38188"/>
                  </a:cubicBezTo>
                  <a:lnTo>
                    <a:pt x="293656" y="48443"/>
                  </a:lnTo>
                  <a:cubicBezTo>
                    <a:pt x="296196" y="45839"/>
                    <a:pt x="298686" y="43544"/>
                    <a:pt x="301128" y="41558"/>
                  </a:cubicBezTo>
                  <a:cubicBezTo>
                    <a:pt x="303570" y="39572"/>
                    <a:pt x="306060" y="37911"/>
                    <a:pt x="308600" y="36577"/>
                  </a:cubicBezTo>
                  <a:cubicBezTo>
                    <a:pt x="311139" y="35242"/>
                    <a:pt x="313760" y="34249"/>
                    <a:pt x="316462" y="33598"/>
                  </a:cubicBezTo>
                  <a:cubicBezTo>
                    <a:pt x="319164" y="32947"/>
                    <a:pt x="322045" y="32621"/>
                    <a:pt x="325105" y="32621"/>
                  </a:cubicBezTo>
                  <a:close/>
                  <a:moveTo>
                    <a:pt x="207438" y="32621"/>
                  </a:moveTo>
                  <a:cubicBezTo>
                    <a:pt x="214731" y="32621"/>
                    <a:pt x="220965" y="33695"/>
                    <a:pt x="226142" y="35844"/>
                  </a:cubicBezTo>
                  <a:cubicBezTo>
                    <a:pt x="231318" y="37993"/>
                    <a:pt x="235567" y="40972"/>
                    <a:pt x="238888" y="44781"/>
                  </a:cubicBezTo>
                  <a:cubicBezTo>
                    <a:pt x="242208" y="48590"/>
                    <a:pt x="244650" y="53099"/>
                    <a:pt x="246213" y="58308"/>
                  </a:cubicBezTo>
                  <a:cubicBezTo>
                    <a:pt x="247775" y="63517"/>
                    <a:pt x="248557" y="69182"/>
                    <a:pt x="248557" y="75302"/>
                  </a:cubicBezTo>
                  <a:lnTo>
                    <a:pt x="248557" y="79209"/>
                  </a:lnTo>
                  <a:cubicBezTo>
                    <a:pt x="248557" y="82204"/>
                    <a:pt x="247889" y="84418"/>
                    <a:pt x="246554" y="85850"/>
                  </a:cubicBezTo>
                  <a:cubicBezTo>
                    <a:pt x="245220" y="87283"/>
                    <a:pt x="243380" y="87999"/>
                    <a:pt x="241036" y="87999"/>
                  </a:cubicBezTo>
                  <a:lnTo>
                    <a:pt x="188002" y="87999"/>
                  </a:lnTo>
                  <a:cubicBezTo>
                    <a:pt x="188002" y="91710"/>
                    <a:pt x="188442" y="95080"/>
                    <a:pt x="189321" y="98108"/>
                  </a:cubicBezTo>
                  <a:cubicBezTo>
                    <a:pt x="190200" y="101135"/>
                    <a:pt x="191600" y="103707"/>
                    <a:pt x="193521" y="105823"/>
                  </a:cubicBezTo>
                  <a:cubicBezTo>
                    <a:pt x="195441" y="107940"/>
                    <a:pt x="197916" y="109551"/>
                    <a:pt x="200943" y="110658"/>
                  </a:cubicBezTo>
                  <a:cubicBezTo>
                    <a:pt x="203971" y="111765"/>
                    <a:pt x="207601" y="112318"/>
                    <a:pt x="211833" y="112318"/>
                  </a:cubicBezTo>
                  <a:cubicBezTo>
                    <a:pt x="216131" y="112318"/>
                    <a:pt x="219907" y="112009"/>
                    <a:pt x="223163" y="111391"/>
                  </a:cubicBezTo>
                  <a:cubicBezTo>
                    <a:pt x="226418" y="110772"/>
                    <a:pt x="229235" y="110088"/>
                    <a:pt x="231611" y="109340"/>
                  </a:cubicBezTo>
                  <a:cubicBezTo>
                    <a:pt x="233988" y="108591"/>
                    <a:pt x="235957" y="107907"/>
                    <a:pt x="237520" y="107289"/>
                  </a:cubicBezTo>
                  <a:cubicBezTo>
                    <a:pt x="239083" y="106670"/>
                    <a:pt x="240353" y="106361"/>
                    <a:pt x="241329" y="106361"/>
                  </a:cubicBezTo>
                  <a:cubicBezTo>
                    <a:pt x="241915" y="106361"/>
                    <a:pt x="242404" y="106475"/>
                    <a:pt x="242794" y="106702"/>
                  </a:cubicBezTo>
                  <a:cubicBezTo>
                    <a:pt x="243185" y="106930"/>
                    <a:pt x="243510" y="107337"/>
                    <a:pt x="243771" y="107923"/>
                  </a:cubicBezTo>
                  <a:cubicBezTo>
                    <a:pt x="244031" y="108509"/>
                    <a:pt x="244210" y="109340"/>
                    <a:pt x="244308" y="110414"/>
                  </a:cubicBezTo>
                  <a:cubicBezTo>
                    <a:pt x="244406" y="111488"/>
                    <a:pt x="244455" y="112839"/>
                    <a:pt x="244455" y="114467"/>
                  </a:cubicBezTo>
                  <a:cubicBezTo>
                    <a:pt x="244455" y="115900"/>
                    <a:pt x="244422" y="117120"/>
                    <a:pt x="244357" y="118130"/>
                  </a:cubicBezTo>
                  <a:cubicBezTo>
                    <a:pt x="244292" y="119139"/>
                    <a:pt x="244194" y="120002"/>
                    <a:pt x="244064" y="120718"/>
                  </a:cubicBezTo>
                  <a:cubicBezTo>
                    <a:pt x="243934" y="121434"/>
                    <a:pt x="243738" y="122036"/>
                    <a:pt x="243478" y="122525"/>
                  </a:cubicBezTo>
                  <a:cubicBezTo>
                    <a:pt x="243217" y="123013"/>
                    <a:pt x="242876" y="123485"/>
                    <a:pt x="242452" y="123941"/>
                  </a:cubicBezTo>
                  <a:cubicBezTo>
                    <a:pt x="242029" y="124397"/>
                    <a:pt x="240873" y="125015"/>
                    <a:pt x="238985" y="125797"/>
                  </a:cubicBezTo>
                  <a:cubicBezTo>
                    <a:pt x="237097" y="126578"/>
                    <a:pt x="234688" y="127343"/>
                    <a:pt x="231758" y="128092"/>
                  </a:cubicBezTo>
                  <a:cubicBezTo>
                    <a:pt x="228828" y="128841"/>
                    <a:pt x="225474" y="129492"/>
                    <a:pt x="221698" y="130045"/>
                  </a:cubicBezTo>
                  <a:cubicBezTo>
                    <a:pt x="217921" y="130599"/>
                    <a:pt x="213884" y="130875"/>
                    <a:pt x="209587" y="130875"/>
                  </a:cubicBezTo>
                  <a:cubicBezTo>
                    <a:pt x="201839" y="130875"/>
                    <a:pt x="195051" y="129899"/>
                    <a:pt x="189223" y="127945"/>
                  </a:cubicBezTo>
                  <a:cubicBezTo>
                    <a:pt x="183396" y="125992"/>
                    <a:pt x="178528" y="123029"/>
                    <a:pt x="174622" y="119058"/>
                  </a:cubicBezTo>
                  <a:cubicBezTo>
                    <a:pt x="170715" y="115086"/>
                    <a:pt x="167801" y="110072"/>
                    <a:pt x="165880" y="104017"/>
                  </a:cubicBezTo>
                  <a:cubicBezTo>
                    <a:pt x="163959" y="97961"/>
                    <a:pt x="162999" y="90864"/>
                    <a:pt x="162999" y="82725"/>
                  </a:cubicBezTo>
                  <a:cubicBezTo>
                    <a:pt x="162999" y="74977"/>
                    <a:pt x="164008" y="67993"/>
                    <a:pt x="166027" y="61775"/>
                  </a:cubicBezTo>
                  <a:cubicBezTo>
                    <a:pt x="168045" y="55557"/>
                    <a:pt x="170975" y="50283"/>
                    <a:pt x="174817" y="45953"/>
                  </a:cubicBezTo>
                  <a:cubicBezTo>
                    <a:pt x="178659" y="41623"/>
                    <a:pt x="183330" y="38318"/>
                    <a:pt x="188832" y="36039"/>
                  </a:cubicBezTo>
                  <a:cubicBezTo>
                    <a:pt x="194334" y="33760"/>
                    <a:pt x="200536" y="32621"/>
                    <a:pt x="207438" y="32621"/>
                  </a:cubicBezTo>
                  <a:close/>
                  <a:moveTo>
                    <a:pt x="511457" y="20315"/>
                  </a:moveTo>
                  <a:cubicBezTo>
                    <a:pt x="507615" y="20315"/>
                    <a:pt x="504441" y="21243"/>
                    <a:pt x="501934" y="23098"/>
                  </a:cubicBezTo>
                  <a:cubicBezTo>
                    <a:pt x="499427" y="24954"/>
                    <a:pt x="497441" y="27738"/>
                    <a:pt x="495976" y="31449"/>
                  </a:cubicBezTo>
                  <a:cubicBezTo>
                    <a:pt x="494511" y="35160"/>
                    <a:pt x="493486" y="39783"/>
                    <a:pt x="492900" y="45318"/>
                  </a:cubicBezTo>
                  <a:cubicBezTo>
                    <a:pt x="492314" y="50852"/>
                    <a:pt x="492021" y="57299"/>
                    <a:pt x="492021" y="64656"/>
                  </a:cubicBezTo>
                  <a:cubicBezTo>
                    <a:pt x="492021" y="73642"/>
                    <a:pt x="492379" y="81081"/>
                    <a:pt x="493095" y="86973"/>
                  </a:cubicBezTo>
                  <a:cubicBezTo>
                    <a:pt x="493811" y="92866"/>
                    <a:pt x="494935" y="97554"/>
                    <a:pt x="496465" y="101038"/>
                  </a:cubicBezTo>
                  <a:cubicBezTo>
                    <a:pt x="497995" y="104521"/>
                    <a:pt x="499965" y="106963"/>
                    <a:pt x="502374" y="108363"/>
                  </a:cubicBezTo>
                  <a:cubicBezTo>
                    <a:pt x="504783" y="109763"/>
                    <a:pt x="507680" y="110463"/>
                    <a:pt x="511066" y="110463"/>
                  </a:cubicBezTo>
                  <a:cubicBezTo>
                    <a:pt x="513606" y="110463"/>
                    <a:pt x="515852" y="110056"/>
                    <a:pt x="517805" y="109242"/>
                  </a:cubicBezTo>
                  <a:cubicBezTo>
                    <a:pt x="519759" y="108428"/>
                    <a:pt x="521468" y="107207"/>
                    <a:pt x="522933" y="105579"/>
                  </a:cubicBezTo>
                  <a:cubicBezTo>
                    <a:pt x="524398" y="103951"/>
                    <a:pt x="525619" y="101900"/>
                    <a:pt x="526596" y="99426"/>
                  </a:cubicBezTo>
                  <a:cubicBezTo>
                    <a:pt x="527572" y="96952"/>
                    <a:pt x="528370" y="94087"/>
                    <a:pt x="528988" y="90831"/>
                  </a:cubicBezTo>
                  <a:cubicBezTo>
                    <a:pt x="529607" y="87576"/>
                    <a:pt x="530030" y="83897"/>
                    <a:pt x="530258" y="79795"/>
                  </a:cubicBezTo>
                  <a:cubicBezTo>
                    <a:pt x="530486" y="75693"/>
                    <a:pt x="530600" y="71167"/>
                    <a:pt x="530600" y="66219"/>
                  </a:cubicBezTo>
                  <a:cubicBezTo>
                    <a:pt x="530600" y="60229"/>
                    <a:pt x="530437" y="54938"/>
                    <a:pt x="530112" y="50348"/>
                  </a:cubicBezTo>
                  <a:cubicBezTo>
                    <a:pt x="529786" y="45757"/>
                    <a:pt x="529281" y="41769"/>
                    <a:pt x="528598" y="38383"/>
                  </a:cubicBezTo>
                  <a:cubicBezTo>
                    <a:pt x="527914" y="34998"/>
                    <a:pt x="527068" y="32133"/>
                    <a:pt x="526058" y="29789"/>
                  </a:cubicBezTo>
                  <a:cubicBezTo>
                    <a:pt x="525049" y="27445"/>
                    <a:pt x="523828" y="25573"/>
                    <a:pt x="522396" y="24173"/>
                  </a:cubicBezTo>
                  <a:cubicBezTo>
                    <a:pt x="520963" y="22773"/>
                    <a:pt x="519335" y="21780"/>
                    <a:pt x="517512" y="21194"/>
                  </a:cubicBezTo>
                  <a:cubicBezTo>
                    <a:pt x="515689" y="20608"/>
                    <a:pt x="513671" y="20315"/>
                    <a:pt x="511457" y="20315"/>
                  </a:cubicBezTo>
                  <a:close/>
                  <a:moveTo>
                    <a:pt x="117811" y="11329"/>
                  </a:moveTo>
                  <a:cubicBezTo>
                    <a:pt x="120220" y="11329"/>
                    <a:pt x="122222" y="11411"/>
                    <a:pt x="123818" y="11573"/>
                  </a:cubicBezTo>
                  <a:cubicBezTo>
                    <a:pt x="125413" y="11736"/>
                    <a:pt x="126666" y="11997"/>
                    <a:pt x="127578" y="12355"/>
                  </a:cubicBezTo>
                  <a:cubicBezTo>
                    <a:pt x="128490" y="12713"/>
                    <a:pt x="129141" y="13152"/>
                    <a:pt x="129531" y="13673"/>
                  </a:cubicBezTo>
                  <a:cubicBezTo>
                    <a:pt x="129922" y="14194"/>
                    <a:pt x="130117" y="14780"/>
                    <a:pt x="130117" y="15431"/>
                  </a:cubicBezTo>
                  <a:lnTo>
                    <a:pt x="130117" y="34867"/>
                  </a:lnTo>
                  <a:lnTo>
                    <a:pt x="149065" y="34867"/>
                  </a:lnTo>
                  <a:cubicBezTo>
                    <a:pt x="149716" y="34867"/>
                    <a:pt x="150286" y="35030"/>
                    <a:pt x="150774" y="35356"/>
                  </a:cubicBezTo>
                  <a:cubicBezTo>
                    <a:pt x="151263" y="35681"/>
                    <a:pt x="151670" y="36218"/>
                    <a:pt x="151995" y="36967"/>
                  </a:cubicBezTo>
                  <a:cubicBezTo>
                    <a:pt x="152321" y="37716"/>
                    <a:pt x="152565" y="38742"/>
                    <a:pt x="152728" y="40044"/>
                  </a:cubicBezTo>
                  <a:cubicBezTo>
                    <a:pt x="152890" y="41346"/>
                    <a:pt x="152972" y="42941"/>
                    <a:pt x="152972" y="44830"/>
                  </a:cubicBezTo>
                  <a:cubicBezTo>
                    <a:pt x="152972" y="48411"/>
                    <a:pt x="152646" y="50966"/>
                    <a:pt x="151995" y="52497"/>
                  </a:cubicBezTo>
                  <a:cubicBezTo>
                    <a:pt x="151344" y="54027"/>
                    <a:pt x="150400" y="54792"/>
                    <a:pt x="149163" y="54792"/>
                  </a:cubicBezTo>
                  <a:lnTo>
                    <a:pt x="130117" y="54792"/>
                  </a:lnTo>
                  <a:lnTo>
                    <a:pt x="130117" y="95715"/>
                  </a:lnTo>
                  <a:cubicBezTo>
                    <a:pt x="130117" y="100468"/>
                    <a:pt x="130866" y="104033"/>
                    <a:pt x="132364" y="106409"/>
                  </a:cubicBezTo>
                  <a:cubicBezTo>
                    <a:pt x="133861" y="108786"/>
                    <a:pt x="136531" y="109974"/>
                    <a:pt x="140373" y="109974"/>
                  </a:cubicBezTo>
                  <a:cubicBezTo>
                    <a:pt x="141675" y="109974"/>
                    <a:pt x="142847" y="109860"/>
                    <a:pt x="143889" y="109633"/>
                  </a:cubicBezTo>
                  <a:cubicBezTo>
                    <a:pt x="144930" y="109405"/>
                    <a:pt x="145858" y="109144"/>
                    <a:pt x="146672" y="108851"/>
                  </a:cubicBezTo>
                  <a:cubicBezTo>
                    <a:pt x="147486" y="108558"/>
                    <a:pt x="148170" y="108298"/>
                    <a:pt x="148723" y="108070"/>
                  </a:cubicBezTo>
                  <a:cubicBezTo>
                    <a:pt x="149277" y="107842"/>
                    <a:pt x="149781" y="107728"/>
                    <a:pt x="150237" y="107728"/>
                  </a:cubicBezTo>
                  <a:cubicBezTo>
                    <a:pt x="150628" y="107728"/>
                    <a:pt x="151002" y="107842"/>
                    <a:pt x="151360" y="108070"/>
                  </a:cubicBezTo>
                  <a:cubicBezTo>
                    <a:pt x="151718" y="108298"/>
                    <a:pt x="151995" y="108754"/>
                    <a:pt x="152190" y="109437"/>
                  </a:cubicBezTo>
                  <a:cubicBezTo>
                    <a:pt x="152386" y="110121"/>
                    <a:pt x="152565" y="111049"/>
                    <a:pt x="152728" y="112221"/>
                  </a:cubicBezTo>
                  <a:cubicBezTo>
                    <a:pt x="152890" y="113393"/>
                    <a:pt x="152972" y="114890"/>
                    <a:pt x="152972" y="116714"/>
                  </a:cubicBezTo>
                  <a:cubicBezTo>
                    <a:pt x="152972" y="119578"/>
                    <a:pt x="152793" y="121776"/>
                    <a:pt x="152435" y="123306"/>
                  </a:cubicBezTo>
                  <a:cubicBezTo>
                    <a:pt x="152076" y="124836"/>
                    <a:pt x="151604" y="125911"/>
                    <a:pt x="151018" y="126529"/>
                  </a:cubicBezTo>
                  <a:cubicBezTo>
                    <a:pt x="150432" y="127148"/>
                    <a:pt x="149570" y="127701"/>
                    <a:pt x="148430" y="128190"/>
                  </a:cubicBezTo>
                  <a:cubicBezTo>
                    <a:pt x="147291" y="128678"/>
                    <a:pt x="145956" y="129101"/>
                    <a:pt x="144426" y="129459"/>
                  </a:cubicBezTo>
                  <a:cubicBezTo>
                    <a:pt x="142896" y="129817"/>
                    <a:pt x="141235" y="130094"/>
                    <a:pt x="139445" y="130289"/>
                  </a:cubicBezTo>
                  <a:cubicBezTo>
                    <a:pt x="137654" y="130485"/>
                    <a:pt x="135847" y="130582"/>
                    <a:pt x="134024" y="130582"/>
                  </a:cubicBezTo>
                  <a:cubicBezTo>
                    <a:pt x="129141" y="130582"/>
                    <a:pt x="124908" y="129964"/>
                    <a:pt x="121327" y="128727"/>
                  </a:cubicBezTo>
                  <a:cubicBezTo>
                    <a:pt x="117746" y="127490"/>
                    <a:pt x="114783" y="125585"/>
                    <a:pt x="112439" y="123013"/>
                  </a:cubicBezTo>
                  <a:cubicBezTo>
                    <a:pt x="110095" y="120441"/>
                    <a:pt x="108370" y="117202"/>
                    <a:pt x="107263" y="113295"/>
                  </a:cubicBezTo>
                  <a:cubicBezTo>
                    <a:pt x="106156" y="109388"/>
                    <a:pt x="105603" y="104765"/>
                    <a:pt x="105603" y="99426"/>
                  </a:cubicBezTo>
                  <a:lnTo>
                    <a:pt x="105603" y="54792"/>
                  </a:lnTo>
                  <a:lnTo>
                    <a:pt x="95152" y="54792"/>
                  </a:lnTo>
                  <a:cubicBezTo>
                    <a:pt x="93915" y="54792"/>
                    <a:pt x="92971" y="54027"/>
                    <a:pt x="92320" y="52497"/>
                  </a:cubicBezTo>
                  <a:cubicBezTo>
                    <a:pt x="91669" y="50966"/>
                    <a:pt x="91343" y="48411"/>
                    <a:pt x="91343" y="44830"/>
                  </a:cubicBezTo>
                  <a:cubicBezTo>
                    <a:pt x="91343" y="42941"/>
                    <a:pt x="91424" y="41346"/>
                    <a:pt x="91587" y="40044"/>
                  </a:cubicBezTo>
                  <a:cubicBezTo>
                    <a:pt x="91750" y="38742"/>
                    <a:pt x="91994" y="37716"/>
                    <a:pt x="92320" y="36967"/>
                  </a:cubicBezTo>
                  <a:cubicBezTo>
                    <a:pt x="92645" y="36218"/>
                    <a:pt x="93052" y="35681"/>
                    <a:pt x="93540" y="35356"/>
                  </a:cubicBezTo>
                  <a:cubicBezTo>
                    <a:pt x="94029" y="35030"/>
                    <a:pt x="94599" y="34867"/>
                    <a:pt x="95250" y="34867"/>
                  </a:cubicBezTo>
                  <a:lnTo>
                    <a:pt x="105603" y="34867"/>
                  </a:lnTo>
                  <a:lnTo>
                    <a:pt x="105603" y="15431"/>
                  </a:lnTo>
                  <a:cubicBezTo>
                    <a:pt x="105603" y="14780"/>
                    <a:pt x="105782" y="14194"/>
                    <a:pt x="106140" y="13673"/>
                  </a:cubicBezTo>
                  <a:cubicBezTo>
                    <a:pt x="106498" y="13152"/>
                    <a:pt x="107149" y="12713"/>
                    <a:pt x="108093" y="12355"/>
                  </a:cubicBezTo>
                  <a:cubicBezTo>
                    <a:pt x="109037" y="11997"/>
                    <a:pt x="110307" y="11736"/>
                    <a:pt x="111902" y="11573"/>
                  </a:cubicBezTo>
                  <a:cubicBezTo>
                    <a:pt x="113497" y="11411"/>
                    <a:pt x="115467" y="11329"/>
                    <a:pt x="117811" y="11329"/>
                  </a:cubicBezTo>
                  <a:close/>
                  <a:moveTo>
                    <a:pt x="614474" y="0"/>
                  </a:moveTo>
                  <a:cubicBezTo>
                    <a:pt x="621050" y="0"/>
                    <a:pt x="626796" y="830"/>
                    <a:pt x="631712" y="2490"/>
                  </a:cubicBezTo>
                  <a:cubicBezTo>
                    <a:pt x="636628" y="4151"/>
                    <a:pt x="640714" y="6462"/>
                    <a:pt x="643970" y="9425"/>
                  </a:cubicBezTo>
                  <a:cubicBezTo>
                    <a:pt x="647225" y="12387"/>
                    <a:pt x="649651" y="15903"/>
                    <a:pt x="651246" y="19973"/>
                  </a:cubicBezTo>
                  <a:cubicBezTo>
                    <a:pt x="652841" y="24042"/>
                    <a:pt x="653639" y="28421"/>
                    <a:pt x="653639" y="33109"/>
                  </a:cubicBezTo>
                  <a:cubicBezTo>
                    <a:pt x="653639" y="37211"/>
                    <a:pt x="653248" y="41248"/>
                    <a:pt x="652467" y="45220"/>
                  </a:cubicBezTo>
                  <a:cubicBezTo>
                    <a:pt x="651686" y="49192"/>
                    <a:pt x="650058" y="53473"/>
                    <a:pt x="647583" y="58064"/>
                  </a:cubicBezTo>
                  <a:cubicBezTo>
                    <a:pt x="645109" y="62654"/>
                    <a:pt x="641626" y="67733"/>
                    <a:pt x="637133" y="73300"/>
                  </a:cubicBezTo>
                  <a:cubicBezTo>
                    <a:pt x="632640" y="78867"/>
                    <a:pt x="626682" y="85329"/>
                    <a:pt x="619260" y="92687"/>
                  </a:cubicBezTo>
                  <a:lnTo>
                    <a:pt x="604512" y="107826"/>
                  </a:lnTo>
                  <a:lnTo>
                    <a:pt x="654323" y="107826"/>
                  </a:lnTo>
                  <a:cubicBezTo>
                    <a:pt x="654974" y="107826"/>
                    <a:pt x="655576" y="108021"/>
                    <a:pt x="656129" y="108412"/>
                  </a:cubicBezTo>
                  <a:cubicBezTo>
                    <a:pt x="656683" y="108802"/>
                    <a:pt x="657155" y="109405"/>
                    <a:pt x="657546" y="110219"/>
                  </a:cubicBezTo>
                  <a:cubicBezTo>
                    <a:pt x="657936" y="111032"/>
                    <a:pt x="658229" y="112107"/>
                    <a:pt x="658425" y="113442"/>
                  </a:cubicBezTo>
                  <a:cubicBezTo>
                    <a:pt x="658620" y="114776"/>
                    <a:pt x="658718" y="116355"/>
                    <a:pt x="658718" y="118179"/>
                  </a:cubicBezTo>
                  <a:cubicBezTo>
                    <a:pt x="658718" y="120067"/>
                    <a:pt x="658636" y="121678"/>
                    <a:pt x="658474" y="123013"/>
                  </a:cubicBezTo>
                  <a:cubicBezTo>
                    <a:pt x="658311" y="124348"/>
                    <a:pt x="658067" y="125439"/>
                    <a:pt x="657741" y="126285"/>
                  </a:cubicBezTo>
                  <a:cubicBezTo>
                    <a:pt x="657415" y="127131"/>
                    <a:pt x="656992" y="127734"/>
                    <a:pt x="656471" y="128092"/>
                  </a:cubicBezTo>
                  <a:cubicBezTo>
                    <a:pt x="655950" y="128450"/>
                    <a:pt x="655364" y="128629"/>
                    <a:pt x="654713" y="128629"/>
                  </a:cubicBezTo>
                  <a:lnTo>
                    <a:pt x="582048" y="128629"/>
                  </a:lnTo>
                  <a:cubicBezTo>
                    <a:pt x="580615" y="128629"/>
                    <a:pt x="579378" y="128499"/>
                    <a:pt x="578337" y="128238"/>
                  </a:cubicBezTo>
                  <a:cubicBezTo>
                    <a:pt x="577295" y="127978"/>
                    <a:pt x="576448" y="127473"/>
                    <a:pt x="575797" y="126725"/>
                  </a:cubicBezTo>
                  <a:cubicBezTo>
                    <a:pt x="575146" y="125976"/>
                    <a:pt x="574674" y="124885"/>
                    <a:pt x="574381" y="123453"/>
                  </a:cubicBezTo>
                  <a:cubicBezTo>
                    <a:pt x="574088" y="122020"/>
                    <a:pt x="573941" y="120164"/>
                    <a:pt x="573941" y="117886"/>
                  </a:cubicBezTo>
                  <a:cubicBezTo>
                    <a:pt x="573941" y="115737"/>
                    <a:pt x="574039" y="113897"/>
                    <a:pt x="574234" y="112367"/>
                  </a:cubicBezTo>
                  <a:cubicBezTo>
                    <a:pt x="574430" y="110837"/>
                    <a:pt x="574788" y="109470"/>
                    <a:pt x="575309" y="108265"/>
                  </a:cubicBezTo>
                  <a:cubicBezTo>
                    <a:pt x="575830" y="107061"/>
                    <a:pt x="576497" y="105889"/>
                    <a:pt x="577311" y="104749"/>
                  </a:cubicBezTo>
                  <a:cubicBezTo>
                    <a:pt x="578125" y="103610"/>
                    <a:pt x="579183" y="102356"/>
                    <a:pt x="580485" y="100989"/>
                  </a:cubicBezTo>
                  <a:lnTo>
                    <a:pt x="602363" y="77548"/>
                  </a:lnTo>
                  <a:cubicBezTo>
                    <a:pt x="606726" y="72991"/>
                    <a:pt x="610242" y="68840"/>
                    <a:pt x="612911" y="65096"/>
                  </a:cubicBezTo>
                  <a:cubicBezTo>
                    <a:pt x="615581" y="61352"/>
                    <a:pt x="617664" y="57933"/>
                    <a:pt x="619162" y="54841"/>
                  </a:cubicBezTo>
                  <a:cubicBezTo>
                    <a:pt x="620660" y="51748"/>
                    <a:pt x="621685" y="48899"/>
                    <a:pt x="622239" y="46295"/>
                  </a:cubicBezTo>
                  <a:cubicBezTo>
                    <a:pt x="622792" y="43690"/>
                    <a:pt x="623069" y="41216"/>
                    <a:pt x="623069" y="38872"/>
                  </a:cubicBezTo>
                  <a:cubicBezTo>
                    <a:pt x="623069" y="36723"/>
                    <a:pt x="622727" y="34688"/>
                    <a:pt x="622043" y="32767"/>
                  </a:cubicBezTo>
                  <a:cubicBezTo>
                    <a:pt x="621360" y="30847"/>
                    <a:pt x="620350" y="29170"/>
                    <a:pt x="619015" y="27738"/>
                  </a:cubicBezTo>
                  <a:cubicBezTo>
                    <a:pt x="617681" y="26305"/>
                    <a:pt x="616004" y="25182"/>
                    <a:pt x="613986" y="24368"/>
                  </a:cubicBezTo>
                  <a:cubicBezTo>
                    <a:pt x="611967" y="23554"/>
                    <a:pt x="609590" y="23147"/>
                    <a:pt x="606856" y="23147"/>
                  </a:cubicBezTo>
                  <a:cubicBezTo>
                    <a:pt x="603014" y="23147"/>
                    <a:pt x="599612" y="23635"/>
                    <a:pt x="596649" y="24612"/>
                  </a:cubicBezTo>
                  <a:cubicBezTo>
                    <a:pt x="593687" y="25589"/>
                    <a:pt x="591082" y="26679"/>
                    <a:pt x="588836" y="27884"/>
                  </a:cubicBezTo>
                  <a:cubicBezTo>
                    <a:pt x="586590" y="29089"/>
                    <a:pt x="584718" y="30196"/>
                    <a:pt x="583220" y="31205"/>
                  </a:cubicBezTo>
                  <a:cubicBezTo>
                    <a:pt x="581722" y="32214"/>
                    <a:pt x="580550" y="32719"/>
                    <a:pt x="579704" y="32719"/>
                  </a:cubicBezTo>
                  <a:cubicBezTo>
                    <a:pt x="579118" y="32719"/>
                    <a:pt x="578613" y="32523"/>
                    <a:pt x="578190" y="32133"/>
                  </a:cubicBezTo>
                  <a:cubicBezTo>
                    <a:pt x="577767" y="31742"/>
                    <a:pt x="577425" y="31091"/>
                    <a:pt x="577165" y="30179"/>
                  </a:cubicBezTo>
                  <a:cubicBezTo>
                    <a:pt x="576904" y="29268"/>
                    <a:pt x="576692" y="28047"/>
                    <a:pt x="576530" y="26517"/>
                  </a:cubicBezTo>
                  <a:cubicBezTo>
                    <a:pt x="576367" y="24987"/>
                    <a:pt x="576286" y="23115"/>
                    <a:pt x="576286" y="20901"/>
                  </a:cubicBezTo>
                  <a:cubicBezTo>
                    <a:pt x="576286" y="19403"/>
                    <a:pt x="576334" y="18150"/>
                    <a:pt x="576432" y="17141"/>
                  </a:cubicBezTo>
                  <a:cubicBezTo>
                    <a:pt x="576530" y="16131"/>
                    <a:pt x="576676" y="15252"/>
                    <a:pt x="576872" y="14503"/>
                  </a:cubicBezTo>
                  <a:cubicBezTo>
                    <a:pt x="577067" y="13755"/>
                    <a:pt x="577327" y="13104"/>
                    <a:pt x="577653" y="12550"/>
                  </a:cubicBezTo>
                  <a:cubicBezTo>
                    <a:pt x="577978" y="11997"/>
                    <a:pt x="578548" y="11329"/>
                    <a:pt x="579362" y="10548"/>
                  </a:cubicBezTo>
                  <a:cubicBezTo>
                    <a:pt x="580176" y="9767"/>
                    <a:pt x="581674" y="8774"/>
                    <a:pt x="583855" y="7569"/>
                  </a:cubicBezTo>
                  <a:cubicBezTo>
                    <a:pt x="586036" y="6364"/>
                    <a:pt x="588722" y="5192"/>
                    <a:pt x="591912" y="4053"/>
                  </a:cubicBezTo>
                  <a:cubicBezTo>
                    <a:pt x="595103" y="2913"/>
                    <a:pt x="598619" y="1953"/>
                    <a:pt x="602461" y="1172"/>
                  </a:cubicBezTo>
                  <a:cubicBezTo>
                    <a:pt x="606302" y="390"/>
                    <a:pt x="610307" y="0"/>
                    <a:pt x="614474" y="0"/>
                  </a:cubicBezTo>
                  <a:close/>
                  <a:moveTo>
                    <a:pt x="512531" y="0"/>
                  </a:moveTo>
                  <a:cubicBezTo>
                    <a:pt x="521191" y="0"/>
                    <a:pt x="528370" y="1481"/>
                    <a:pt x="534067" y="4444"/>
                  </a:cubicBezTo>
                  <a:cubicBezTo>
                    <a:pt x="539764" y="7406"/>
                    <a:pt x="544274" y="11671"/>
                    <a:pt x="547594" y="17238"/>
                  </a:cubicBezTo>
                  <a:cubicBezTo>
                    <a:pt x="550915" y="22805"/>
                    <a:pt x="553226" y="29610"/>
                    <a:pt x="554529" y="37651"/>
                  </a:cubicBezTo>
                  <a:cubicBezTo>
                    <a:pt x="555831" y="45692"/>
                    <a:pt x="556482" y="54792"/>
                    <a:pt x="556482" y="64949"/>
                  </a:cubicBezTo>
                  <a:cubicBezTo>
                    <a:pt x="556482" y="75042"/>
                    <a:pt x="555668" y="84157"/>
                    <a:pt x="554040" y="92296"/>
                  </a:cubicBezTo>
                  <a:cubicBezTo>
                    <a:pt x="552413" y="100435"/>
                    <a:pt x="549759" y="107370"/>
                    <a:pt x="546080" y="113100"/>
                  </a:cubicBezTo>
                  <a:cubicBezTo>
                    <a:pt x="542402" y="118830"/>
                    <a:pt x="537616" y="123225"/>
                    <a:pt x="531723" y="126285"/>
                  </a:cubicBezTo>
                  <a:cubicBezTo>
                    <a:pt x="525830" y="129345"/>
                    <a:pt x="518619" y="130875"/>
                    <a:pt x="510090" y="130875"/>
                  </a:cubicBezTo>
                  <a:cubicBezTo>
                    <a:pt x="501430" y="130875"/>
                    <a:pt x="494267" y="129394"/>
                    <a:pt x="488602" y="126432"/>
                  </a:cubicBezTo>
                  <a:cubicBezTo>
                    <a:pt x="482938" y="123469"/>
                    <a:pt x="478445" y="119204"/>
                    <a:pt x="475124" y="113637"/>
                  </a:cubicBezTo>
                  <a:cubicBezTo>
                    <a:pt x="471804" y="108070"/>
                    <a:pt x="469476" y="101266"/>
                    <a:pt x="468141" y="93224"/>
                  </a:cubicBezTo>
                  <a:cubicBezTo>
                    <a:pt x="466806" y="85183"/>
                    <a:pt x="466139" y="76083"/>
                    <a:pt x="466139" y="65926"/>
                  </a:cubicBezTo>
                  <a:cubicBezTo>
                    <a:pt x="466139" y="55899"/>
                    <a:pt x="466969" y="46799"/>
                    <a:pt x="468629" y="38628"/>
                  </a:cubicBezTo>
                  <a:cubicBezTo>
                    <a:pt x="470290" y="30456"/>
                    <a:pt x="472959" y="23505"/>
                    <a:pt x="476638" y="17775"/>
                  </a:cubicBezTo>
                  <a:cubicBezTo>
                    <a:pt x="480317" y="12045"/>
                    <a:pt x="485103" y="7650"/>
                    <a:pt x="490995" y="4590"/>
                  </a:cubicBezTo>
                  <a:cubicBezTo>
                    <a:pt x="496888" y="1530"/>
                    <a:pt x="504067" y="0"/>
                    <a:pt x="512531" y="0"/>
                  </a:cubicBezTo>
                  <a:close/>
                  <a:moveTo>
                    <a:pt x="44537" y="0"/>
                  </a:moveTo>
                  <a:cubicBezTo>
                    <a:pt x="47532" y="0"/>
                    <a:pt x="50527" y="228"/>
                    <a:pt x="53522" y="683"/>
                  </a:cubicBezTo>
                  <a:cubicBezTo>
                    <a:pt x="56517" y="1139"/>
                    <a:pt x="59317" y="1758"/>
                    <a:pt x="61921" y="2539"/>
                  </a:cubicBezTo>
                  <a:cubicBezTo>
                    <a:pt x="64526" y="3320"/>
                    <a:pt x="66837" y="4199"/>
                    <a:pt x="68856" y="5176"/>
                  </a:cubicBezTo>
                  <a:cubicBezTo>
                    <a:pt x="70874" y="6153"/>
                    <a:pt x="72209" y="6967"/>
                    <a:pt x="72860" y="7618"/>
                  </a:cubicBezTo>
                  <a:cubicBezTo>
                    <a:pt x="73511" y="8269"/>
                    <a:pt x="73951" y="8822"/>
                    <a:pt x="74179" y="9278"/>
                  </a:cubicBezTo>
                  <a:cubicBezTo>
                    <a:pt x="74407" y="9734"/>
                    <a:pt x="74602" y="10336"/>
                    <a:pt x="74765" y="11085"/>
                  </a:cubicBezTo>
                  <a:cubicBezTo>
                    <a:pt x="74928" y="11834"/>
                    <a:pt x="75042" y="12778"/>
                    <a:pt x="75107" y="13917"/>
                  </a:cubicBezTo>
                  <a:cubicBezTo>
                    <a:pt x="75172" y="15057"/>
                    <a:pt x="75204" y="16473"/>
                    <a:pt x="75204" y="18166"/>
                  </a:cubicBezTo>
                  <a:cubicBezTo>
                    <a:pt x="75204" y="20054"/>
                    <a:pt x="75156" y="21650"/>
                    <a:pt x="75058" y="22952"/>
                  </a:cubicBezTo>
                  <a:cubicBezTo>
                    <a:pt x="74960" y="24254"/>
                    <a:pt x="74797" y="25328"/>
                    <a:pt x="74570" y="26175"/>
                  </a:cubicBezTo>
                  <a:cubicBezTo>
                    <a:pt x="74342" y="27021"/>
                    <a:pt x="74016" y="27640"/>
                    <a:pt x="73593" y="28031"/>
                  </a:cubicBezTo>
                  <a:cubicBezTo>
                    <a:pt x="73170" y="28421"/>
                    <a:pt x="72600" y="28617"/>
                    <a:pt x="71884" y="28617"/>
                  </a:cubicBezTo>
                  <a:cubicBezTo>
                    <a:pt x="71167" y="28617"/>
                    <a:pt x="70028" y="28161"/>
                    <a:pt x="68465" y="27249"/>
                  </a:cubicBezTo>
                  <a:cubicBezTo>
                    <a:pt x="66903" y="26338"/>
                    <a:pt x="64982" y="25345"/>
                    <a:pt x="62703" y="24270"/>
                  </a:cubicBezTo>
                  <a:cubicBezTo>
                    <a:pt x="60424" y="23196"/>
                    <a:pt x="57787" y="22219"/>
                    <a:pt x="54792" y="21340"/>
                  </a:cubicBezTo>
                  <a:cubicBezTo>
                    <a:pt x="51797" y="20461"/>
                    <a:pt x="48508" y="20022"/>
                    <a:pt x="44927" y="20022"/>
                  </a:cubicBezTo>
                  <a:cubicBezTo>
                    <a:pt x="42127" y="20022"/>
                    <a:pt x="39686" y="20364"/>
                    <a:pt x="37602" y="21047"/>
                  </a:cubicBezTo>
                  <a:cubicBezTo>
                    <a:pt x="35518" y="21731"/>
                    <a:pt x="33777" y="22675"/>
                    <a:pt x="32377" y="23880"/>
                  </a:cubicBezTo>
                  <a:cubicBezTo>
                    <a:pt x="30977" y="25084"/>
                    <a:pt x="29935" y="26533"/>
                    <a:pt x="29251" y="28226"/>
                  </a:cubicBezTo>
                  <a:cubicBezTo>
                    <a:pt x="28568" y="29919"/>
                    <a:pt x="28226" y="31709"/>
                    <a:pt x="28226" y="33598"/>
                  </a:cubicBezTo>
                  <a:cubicBezTo>
                    <a:pt x="28226" y="36397"/>
                    <a:pt x="28991" y="38823"/>
                    <a:pt x="30521" y="40874"/>
                  </a:cubicBezTo>
                  <a:cubicBezTo>
                    <a:pt x="32051" y="42925"/>
                    <a:pt x="34102" y="44748"/>
                    <a:pt x="36674" y="46343"/>
                  </a:cubicBezTo>
                  <a:cubicBezTo>
                    <a:pt x="39246" y="47939"/>
                    <a:pt x="42160" y="49436"/>
                    <a:pt x="45416" y="50836"/>
                  </a:cubicBezTo>
                  <a:cubicBezTo>
                    <a:pt x="48671" y="52236"/>
                    <a:pt x="51992" y="53717"/>
                    <a:pt x="55378" y="55280"/>
                  </a:cubicBezTo>
                  <a:cubicBezTo>
                    <a:pt x="58764" y="56843"/>
                    <a:pt x="62084" y="58617"/>
                    <a:pt x="65340" y="60603"/>
                  </a:cubicBezTo>
                  <a:cubicBezTo>
                    <a:pt x="68596" y="62589"/>
                    <a:pt x="71493" y="64966"/>
                    <a:pt x="74032" y="67733"/>
                  </a:cubicBezTo>
                  <a:cubicBezTo>
                    <a:pt x="76572" y="70500"/>
                    <a:pt x="78623" y="73756"/>
                    <a:pt x="80186" y="77500"/>
                  </a:cubicBezTo>
                  <a:cubicBezTo>
                    <a:pt x="81748" y="81244"/>
                    <a:pt x="82530" y="85655"/>
                    <a:pt x="82530" y="90734"/>
                  </a:cubicBezTo>
                  <a:cubicBezTo>
                    <a:pt x="82530" y="97375"/>
                    <a:pt x="81292" y="103203"/>
                    <a:pt x="78818" y="108216"/>
                  </a:cubicBezTo>
                  <a:cubicBezTo>
                    <a:pt x="76344" y="113230"/>
                    <a:pt x="72991" y="117413"/>
                    <a:pt x="68758" y="120767"/>
                  </a:cubicBezTo>
                  <a:cubicBezTo>
                    <a:pt x="64526" y="124120"/>
                    <a:pt x="59577" y="126643"/>
                    <a:pt x="53913" y="128336"/>
                  </a:cubicBezTo>
                  <a:cubicBezTo>
                    <a:pt x="48248" y="130029"/>
                    <a:pt x="42192" y="130875"/>
                    <a:pt x="35746" y="130875"/>
                  </a:cubicBezTo>
                  <a:cubicBezTo>
                    <a:pt x="31384" y="130875"/>
                    <a:pt x="27331" y="130517"/>
                    <a:pt x="23587" y="129801"/>
                  </a:cubicBezTo>
                  <a:cubicBezTo>
                    <a:pt x="19843" y="129085"/>
                    <a:pt x="16538" y="128222"/>
                    <a:pt x="13673" y="127213"/>
                  </a:cubicBezTo>
                  <a:cubicBezTo>
                    <a:pt x="10808" y="126204"/>
                    <a:pt x="8415" y="125146"/>
                    <a:pt x="6495" y="124039"/>
                  </a:cubicBezTo>
                  <a:cubicBezTo>
                    <a:pt x="4574" y="122932"/>
                    <a:pt x="3190" y="121955"/>
                    <a:pt x="2344" y="121109"/>
                  </a:cubicBezTo>
                  <a:cubicBezTo>
                    <a:pt x="1497" y="120262"/>
                    <a:pt x="895" y="119041"/>
                    <a:pt x="537" y="117446"/>
                  </a:cubicBezTo>
                  <a:cubicBezTo>
                    <a:pt x="179" y="115851"/>
                    <a:pt x="0" y="113556"/>
                    <a:pt x="0" y="110560"/>
                  </a:cubicBezTo>
                  <a:cubicBezTo>
                    <a:pt x="0" y="108542"/>
                    <a:pt x="65" y="106849"/>
                    <a:pt x="195" y="105482"/>
                  </a:cubicBezTo>
                  <a:cubicBezTo>
                    <a:pt x="325" y="104114"/>
                    <a:pt x="537" y="103007"/>
                    <a:pt x="830" y="102161"/>
                  </a:cubicBezTo>
                  <a:cubicBezTo>
                    <a:pt x="1123" y="101314"/>
                    <a:pt x="1514" y="100712"/>
                    <a:pt x="2002" y="100354"/>
                  </a:cubicBezTo>
                  <a:cubicBezTo>
                    <a:pt x="2490" y="99996"/>
                    <a:pt x="3060" y="99817"/>
                    <a:pt x="3711" y="99817"/>
                  </a:cubicBezTo>
                  <a:cubicBezTo>
                    <a:pt x="4623" y="99817"/>
                    <a:pt x="5909" y="100354"/>
                    <a:pt x="7569" y="101428"/>
                  </a:cubicBezTo>
                  <a:cubicBezTo>
                    <a:pt x="9229" y="102503"/>
                    <a:pt x="11362" y="103691"/>
                    <a:pt x="13966" y="104993"/>
                  </a:cubicBezTo>
                  <a:cubicBezTo>
                    <a:pt x="16571" y="106296"/>
                    <a:pt x="19680" y="107484"/>
                    <a:pt x="23294" y="108558"/>
                  </a:cubicBezTo>
                  <a:cubicBezTo>
                    <a:pt x="26907" y="109633"/>
                    <a:pt x="31091" y="110170"/>
                    <a:pt x="35844" y="110170"/>
                  </a:cubicBezTo>
                  <a:cubicBezTo>
                    <a:pt x="38969" y="110170"/>
                    <a:pt x="41769" y="109795"/>
                    <a:pt x="44244" y="109047"/>
                  </a:cubicBezTo>
                  <a:cubicBezTo>
                    <a:pt x="46718" y="108298"/>
                    <a:pt x="48818" y="107240"/>
                    <a:pt x="50543" y="105872"/>
                  </a:cubicBezTo>
                  <a:cubicBezTo>
                    <a:pt x="52269" y="104505"/>
                    <a:pt x="53587" y="102812"/>
                    <a:pt x="54499" y="100794"/>
                  </a:cubicBezTo>
                  <a:cubicBezTo>
                    <a:pt x="55410" y="98775"/>
                    <a:pt x="55866" y="96529"/>
                    <a:pt x="55866" y="94054"/>
                  </a:cubicBezTo>
                  <a:cubicBezTo>
                    <a:pt x="55866" y="91189"/>
                    <a:pt x="55085" y="88731"/>
                    <a:pt x="53522" y="86680"/>
                  </a:cubicBezTo>
                  <a:cubicBezTo>
                    <a:pt x="51959" y="84629"/>
                    <a:pt x="49925" y="82806"/>
                    <a:pt x="47418" y="81211"/>
                  </a:cubicBezTo>
                  <a:cubicBezTo>
                    <a:pt x="44911" y="79616"/>
                    <a:pt x="42062" y="78118"/>
                    <a:pt x="38872" y="76718"/>
                  </a:cubicBezTo>
                  <a:cubicBezTo>
                    <a:pt x="35681" y="75318"/>
                    <a:pt x="32393" y="73837"/>
                    <a:pt x="29007" y="72274"/>
                  </a:cubicBezTo>
                  <a:cubicBezTo>
                    <a:pt x="25621" y="70712"/>
                    <a:pt x="22333" y="68937"/>
                    <a:pt x="19143" y="66951"/>
                  </a:cubicBezTo>
                  <a:cubicBezTo>
                    <a:pt x="15952" y="64966"/>
                    <a:pt x="13104" y="62589"/>
                    <a:pt x="10597" y="59822"/>
                  </a:cubicBezTo>
                  <a:cubicBezTo>
                    <a:pt x="8090" y="57054"/>
                    <a:pt x="6055" y="53782"/>
                    <a:pt x="4492" y="50006"/>
                  </a:cubicBezTo>
                  <a:cubicBezTo>
                    <a:pt x="2930" y="46229"/>
                    <a:pt x="2148" y="41704"/>
                    <a:pt x="2148" y="36430"/>
                  </a:cubicBezTo>
                  <a:cubicBezTo>
                    <a:pt x="2148" y="30375"/>
                    <a:pt x="3272" y="25052"/>
                    <a:pt x="5518" y="20461"/>
                  </a:cubicBezTo>
                  <a:cubicBezTo>
                    <a:pt x="7764" y="15871"/>
                    <a:pt x="10792" y="12062"/>
                    <a:pt x="14601" y="9034"/>
                  </a:cubicBezTo>
                  <a:cubicBezTo>
                    <a:pt x="18410" y="6006"/>
                    <a:pt x="22903" y="3744"/>
                    <a:pt x="28079" y="2246"/>
                  </a:cubicBezTo>
                  <a:cubicBezTo>
                    <a:pt x="33256" y="749"/>
                    <a:pt x="38742" y="0"/>
                    <a:pt x="44537" y="0"/>
                  </a:cubicBezTo>
                  <a:close/>
                </a:path>
              </a:pathLst>
            </a:custGeom>
            <a:solidFill>
              <a:srgbClr val="622C08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文本框 148"/>
            <p:cNvSpPr txBox="1"/>
            <p:nvPr/>
          </p:nvSpPr>
          <p:spPr>
            <a:xfrm>
              <a:off x="9025" y="7709"/>
              <a:ext cx="1036" cy="258"/>
            </a:xfrm>
            <a:custGeom>
              <a:avLst/>
              <a:gdLst/>
              <a:ahLst/>
              <a:cxnLst/>
              <a:rect l="l" t="t" r="r" b="b"/>
              <a:pathLst>
                <a:path w="658132" h="164083">
                  <a:moveTo>
                    <a:pt x="317878" y="53620"/>
                  </a:moveTo>
                  <a:cubicBezTo>
                    <a:pt x="316250" y="53620"/>
                    <a:pt x="314639" y="53864"/>
                    <a:pt x="313043" y="54352"/>
                  </a:cubicBezTo>
                  <a:cubicBezTo>
                    <a:pt x="311448" y="54841"/>
                    <a:pt x="309820" y="55638"/>
                    <a:pt x="308160" y="56745"/>
                  </a:cubicBezTo>
                  <a:cubicBezTo>
                    <a:pt x="306500" y="57852"/>
                    <a:pt x="304790" y="59284"/>
                    <a:pt x="303032" y="61042"/>
                  </a:cubicBezTo>
                  <a:cubicBezTo>
                    <a:pt x="301274" y="62801"/>
                    <a:pt x="299419" y="64982"/>
                    <a:pt x="297465" y="67586"/>
                  </a:cubicBezTo>
                  <a:lnTo>
                    <a:pt x="297465" y="96301"/>
                  </a:lnTo>
                  <a:cubicBezTo>
                    <a:pt x="300916" y="100663"/>
                    <a:pt x="304204" y="104033"/>
                    <a:pt x="307330" y="106409"/>
                  </a:cubicBezTo>
                  <a:cubicBezTo>
                    <a:pt x="310455" y="108786"/>
                    <a:pt x="313711" y="109974"/>
                    <a:pt x="317097" y="109974"/>
                  </a:cubicBezTo>
                  <a:cubicBezTo>
                    <a:pt x="320287" y="109974"/>
                    <a:pt x="323006" y="109160"/>
                    <a:pt x="325252" y="107533"/>
                  </a:cubicBezTo>
                  <a:cubicBezTo>
                    <a:pt x="327498" y="105905"/>
                    <a:pt x="329338" y="103772"/>
                    <a:pt x="330770" y="101135"/>
                  </a:cubicBezTo>
                  <a:cubicBezTo>
                    <a:pt x="332203" y="98498"/>
                    <a:pt x="333261" y="95519"/>
                    <a:pt x="333944" y="92199"/>
                  </a:cubicBezTo>
                  <a:cubicBezTo>
                    <a:pt x="334628" y="88878"/>
                    <a:pt x="334970" y="85557"/>
                    <a:pt x="334970" y="82237"/>
                  </a:cubicBezTo>
                  <a:cubicBezTo>
                    <a:pt x="334970" y="78525"/>
                    <a:pt x="334693" y="74960"/>
                    <a:pt x="334140" y="71542"/>
                  </a:cubicBezTo>
                  <a:cubicBezTo>
                    <a:pt x="333586" y="68123"/>
                    <a:pt x="332642" y="65079"/>
                    <a:pt x="331307" y="62410"/>
                  </a:cubicBezTo>
                  <a:cubicBezTo>
                    <a:pt x="329973" y="59740"/>
                    <a:pt x="328215" y="57608"/>
                    <a:pt x="326033" y="56013"/>
                  </a:cubicBezTo>
                  <a:cubicBezTo>
                    <a:pt x="323852" y="54417"/>
                    <a:pt x="321134" y="53620"/>
                    <a:pt x="317878" y="53620"/>
                  </a:cubicBezTo>
                  <a:close/>
                  <a:moveTo>
                    <a:pt x="206852" y="50006"/>
                  </a:moveTo>
                  <a:cubicBezTo>
                    <a:pt x="203727" y="50006"/>
                    <a:pt x="201008" y="50592"/>
                    <a:pt x="198697" y="51764"/>
                  </a:cubicBezTo>
                  <a:cubicBezTo>
                    <a:pt x="196385" y="52936"/>
                    <a:pt x="194465" y="54515"/>
                    <a:pt x="192934" y="56501"/>
                  </a:cubicBezTo>
                  <a:cubicBezTo>
                    <a:pt x="191404" y="58487"/>
                    <a:pt x="190232" y="60831"/>
                    <a:pt x="189418" y="63533"/>
                  </a:cubicBezTo>
                  <a:cubicBezTo>
                    <a:pt x="188605" y="66235"/>
                    <a:pt x="188132" y="69116"/>
                    <a:pt x="188002" y="72177"/>
                  </a:cubicBezTo>
                  <a:lnTo>
                    <a:pt x="224726" y="72177"/>
                  </a:lnTo>
                  <a:cubicBezTo>
                    <a:pt x="224921" y="65275"/>
                    <a:pt x="223537" y="59854"/>
                    <a:pt x="220575" y="55915"/>
                  </a:cubicBezTo>
                  <a:cubicBezTo>
                    <a:pt x="217612" y="51976"/>
                    <a:pt x="213038" y="50006"/>
                    <a:pt x="206852" y="50006"/>
                  </a:cubicBezTo>
                  <a:close/>
                  <a:moveTo>
                    <a:pt x="325105" y="32621"/>
                  </a:moveTo>
                  <a:cubicBezTo>
                    <a:pt x="331487" y="32621"/>
                    <a:pt x="336923" y="33874"/>
                    <a:pt x="341416" y="36381"/>
                  </a:cubicBezTo>
                  <a:cubicBezTo>
                    <a:pt x="345909" y="38888"/>
                    <a:pt x="349571" y="42323"/>
                    <a:pt x="352404" y="46685"/>
                  </a:cubicBezTo>
                  <a:cubicBezTo>
                    <a:pt x="355236" y="51048"/>
                    <a:pt x="357304" y="56127"/>
                    <a:pt x="358606" y="61922"/>
                  </a:cubicBezTo>
                  <a:cubicBezTo>
                    <a:pt x="359908" y="67717"/>
                    <a:pt x="360559" y="73902"/>
                    <a:pt x="360559" y="80479"/>
                  </a:cubicBezTo>
                  <a:cubicBezTo>
                    <a:pt x="360559" y="88227"/>
                    <a:pt x="359729" y="95210"/>
                    <a:pt x="358069" y="101428"/>
                  </a:cubicBezTo>
                  <a:cubicBezTo>
                    <a:pt x="356408" y="107647"/>
                    <a:pt x="353983" y="112937"/>
                    <a:pt x="350792" y="117300"/>
                  </a:cubicBezTo>
                  <a:cubicBezTo>
                    <a:pt x="347602" y="121662"/>
                    <a:pt x="343630" y="125015"/>
                    <a:pt x="338877" y="127359"/>
                  </a:cubicBezTo>
                  <a:cubicBezTo>
                    <a:pt x="334124" y="129703"/>
                    <a:pt x="328687" y="130875"/>
                    <a:pt x="322566" y="130875"/>
                  </a:cubicBezTo>
                  <a:cubicBezTo>
                    <a:pt x="320027" y="130875"/>
                    <a:pt x="317699" y="130631"/>
                    <a:pt x="315583" y="130143"/>
                  </a:cubicBezTo>
                  <a:cubicBezTo>
                    <a:pt x="313467" y="129655"/>
                    <a:pt x="311416" y="128906"/>
                    <a:pt x="309430" y="127897"/>
                  </a:cubicBezTo>
                  <a:cubicBezTo>
                    <a:pt x="307444" y="126887"/>
                    <a:pt x="305474" y="125634"/>
                    <a:pt x="303521" y="124136"/>
                  </a:cubicBezTo>
                  <a:cubicBezTo>
                    <a:pt x="301567" y="122639"/>
                    <a:pt x="299549" y="120881"/>
                    <a:pt x="297465" y="118862"/>
                  </a:cubicBezTo>
                  <a:lnTo>
                    <a:pt x="297465" y="159883"/>
                  </a:lnTo>
                  <a:cubicBezTo>
                    <a:pt x="297465" y="160534"/>
                    <a:pt x="297270" y="161120"/>
                    <a:pt x="296879" y="161641"/>
                  </a:cubicBezTo>
                  <a:cubicBezTo>
                    <a:pt x="296489" y="162162"/>
                    <a:pt x="295821" y="162601"/>
                    <a:pt x="294877" y="162960"/>
                  </a:cubicBezTo>
                  <a:cubicBezTo>
                    <a:pt x="293933" y="163318"/>
                    <a:pt x="292680" y="163594"/>
                    <a:pt x="291117" y="163790"/>
                  </a:cubicBezTo>
                  <a:cubicBezTo>
                    <a:pt x="289554" y="163985"/>
                    <a:pt x="287568" y="164083"/>
                    <a:pt x="285159" y="164083"/>
                  </a:cubicBezTo>
                  <a:cubicBezTo>
                    <a:pt x="282750" y="164083"/>
                    <a:pt x="280764" y="163985"/>
                    <a:pt x="279201" y="163790"/>
                  </a:cubicBezTo>
                  <a:cubicBezTo>
                    <a:pt x="277639" y="163594"/>
                    <a:pt x="276385" y="163318"/>
                    <a:pt x="275441" y="162960"/>
                  </a:cubicBezTo>
                  <a:cubicBezTo>
                    <a:pt x="274497" y="162601"/>
                    <a:pt x="273830" y="162162"/>
                    <a:pt x="273439" y="161641"/>
                  </a:cubicBezTo>
                  <a:cubicBezTo>
                    <a:pt x="273048" y="161120"/>
                    <a:pt x="272853" y="160534"/>
                    <a:pt x="272853" y="159883"/>
                  </a:cubicBezTo>
                  <a:lnTo>
                    <a:pt x="272853" y="38188"/>
                  </a:lnTo>
                  <a:cubicBezTo>
                    <a:pt x="272853" y="37537"/>
                    <a:pt x="273016" y="36967"/>
                    <a:pt x="273341" y="36479"/>
                  </a:cubicBezTo>
                  <a:cubicBezTo>
                    <a:pt x="273667" y="35991"/>
                    <a:pt x="274237" y="35584"/>
                    <a:pt x="275050" y="35258"/>
                  </a:cubicBezTo>
                  <a:cubicBezTo>
                    <a:pt x="275864" y="34932"/>
                    <a:pt x="276939" y="34688"/>
                    <a:pt x="278273" y="34526"/>
                  </a:cubicBezTo>
                  <a:cubicBezTo>
                    <a:pt x="279608" y="34363"/>
                    <a:pt x="281285" y="34281"/>
                    <a:pt x="283303" y="34281"/>
                  </a:cubicBezTo>
                  <a:cubicBezTo>
                    <a:pt x="285257" y="34281"/>
                    <a:pt x="286901" y="34363"/>
                    <a:pt x="288236" y="34526"/>
                  </a:cubicBezTo>
                  <a:cubicBezTo>
                    <a:pt x="289570" y="34688"/>
                    <a:pt x="290645" y="34932"/>
                    <a:pt x="291459" y="35258"/>
                  </a:cubicBezTo>
                  <a:cubicBezTo>
                    <a:pt x="292273" y="35584"/>
                    <a:pt x="292842" y="35991"/>
                    <a:pt x="293168" y="36479"/>
                  </a:cubicBezTo>
                  <a:cubicBezTo>
                    <a:pt x="293493" y="36967"/>
                    <a:pt x="293656" y="37537"/>
                    <a:pt x="293656" y="38188"/>
                  </a:cubicBezTo>
                  <a:lnTo>
                    <a:pt x="293656" y="48443"/>
                  </a:lnTo>
                  <a:cubicBezTo>
                    <a:pt x="296196" y="45839"/>
                    <a:pt x="298686" y="43544"/>
                    <a:pt x="301128" y="41558"/>
                  </a:cubicBezTo>
                  <a:cubicBezTo>
                    <a:pt x="303570" y="39572"/>
                    <a:pt x="306060" y="37911"/>
                    <a:pt x="308600" y="36577"/>
                  </a:cubicBezTo>
                  <a:cubicBezTo>
                    <a:pt x="311139" y="35242"/>
                    <a:pt x="313760" y="34249"/>
                    <a:pt x="316462" y="33598"/>
                  </a:cubicBezTo>
                  <a:cubicBezTo>
                    <a:pt x="319164" y="32947"/>
                    <a:pt x="322045" y="32621"/>
                    <a:pt x="325105" y="32621"/>
                  </a:cubicBezTo>
                  <a:close/>
                  <a:moveTo>
                    <a:pt x="207438" y="32621"/>
                  </a:moveTo>
                  <a:cubicBezTo>
                    <a:pt x="214731" y="32621"/>
                    <a:pt x="220965" y="33695"/>
                    <a:pt x="226142" y="35844"/>
                  </a:cubicBezTo>
                  <a:cubicBezTo>
                    <a:pt x="231318" y="37993"/>
                    <a:pt x="235567" y="40972"/>
                    <a:pt x="238887" y="44781"/>
                  </a:cubicBezTo>
                  <a:cubicBezTo>
                    <a:pt x="242208" y="48590"/>
                    <a:pt x="244650" y="53099"/>
                    <a:pt x="246213" y="58308"/>
                  </a:cubicBezTo>
                  <a:cubicBezTo>
                    <a:pt x="247775" y="63517"/>
                    <a:pt x="248557" y="69182"/>
                    <a:pt x="248557" y="75302"/>
                  </a:cubicBezTo>
                  <a:lnTo>
                    <a:pt x="248557" y="79209"/>
                  </a:lnTo>
                  <a:cubicBezTo>
                    <a:pt x="248557" y="82204"/>
                    <a:pt x="247889" y="84418"/>
                    <a:pt x="246554" y="85850"/>
                  </a:cubicBezTo>
                  <a:cubicBezTo>
                    <a:pt x="245220" y="87283"/>
                    <a:pt x="243380" y="87999"/>
                    <a:pt x="241036" y="87999"/>
                  </a:cubicBezTo>
                  <a:lnTo>
                    <a:pt x="188002" y="87999"/>
                  </a:lnTo>
                  <a:cubicBezTo>
                    <a:pt x="188002" y="91710"/>
                    <a:pt x="188442" y="95080"/>
                    <a:pt x="189321" y="98108"/>
                  </a:cubicBezTo>
                  <a:cubicBezTo>
                    <a:pt x="190200" y="101135"/>
                    <a:pt x="191600" y="103707"/>
                    <a:pt x="193520" y="105823"/>
                  </a:cubicBezTo>
                  <a:cubicBezTo>
                    <a:pt x="195441" y="107940"/>
                    <a:pt x="197916" y="109551"/>
                    <a:pt x="200943" y="110658"/>
                  </a:cubicBezTo>
                  <a:cubicBezTo>
                    <a:pt x="203971" y="111765"/>
                    <a:pt x="207601" y="112318"/>
                    <a:pt x="211833" y="112318"/>
                  </a:cubicBezTo>
                  <a:cubicBezTo>
                    <a:pt x="216131" y="112318"/>
                    <a:pt x="219907" y="112009"/>
                    <a:pt x="223163" y="111391"/>
                  </a:cubicBezTo>
                  <a:cubicBezTo>
                    <a:pt x="226419" y="110772"/>
                    <a:pt x="229235" y="110088"/>
                    <a:pt x="231611" y="109340"/>
                  </a:cubicBezTo>
                  <a:cubicBezTo>
                    <a:pt x="233988" y="108591"/>
                    <a:pt x="235957" y="107907"/>
                    <a:pt x="237520" y="107289"/>
                  </a:cubicBezTo>
                  <a:cubicBezTo>
                    <a:pt x="239083" y="106670"/>
                    <a:pt x="240353" y="106361"/>
                    <a:pt x="241329" y="106361"/>
                  </a:cubicBezTo>
                  <a:cubicBezTo>
                    <a:pt x="241915" y="106361"/>
                    <a:pt x="242404" y="106475"/>
                    <a:pt x="242794" y="106702"/>
                  </a:cubicBezTo>
                  <a:cubicBezTo>
                    <a:pt x="243185" y="106930"/>
                    <a:pt x="243510" y="107337"/>
                    <a:pt x="243771" y="107923"/>
                  </a:cubicBezTo>
                  <a:cubicBezTo>
                    <a:pt x="244031" y="108509"/>
                    <a:pt x="244210" y="109340"/>
                    <a:pt x="244308" y="110414"/>
                  </a:cubicBezTo>
                  <a:cubicBezTo>
                    <a:pt x="244406" y="111488"/>
                    <a:pt x="244455" y="112839"/>
                    <a:pt x="244455" y="114467"/>
                  </a:cubicBezTo>
                  <a:cubicBezTo>
                    <a:pt x="244455" y="115900"/>
                    <a:pt x="244422" y="117120"/>
                    <a:pt x="244357" y="118130"/>
                  </a:cubicBezTo>
                  <a:cubicBezTo>
                    <a:pt x="244292" y="119139"/>
                    <a:pt x="244194" y="120002"/>
                    <a:pt x="244064" y="120718"/>
                  </a:cubicBezTo>
                  <a:cubicBezTo>
                    <a:pt x="243934" y="121434"/>
                    <a:pt x="243738" y="122036"/>
                    <a:pt x="243478" y="122525"/>
                  </a:cubicBezTo>
                  <a:cubicBezTo>
                    <a:pt x="243217" y="123013"/>
                    <a:pt x="242876" y="123485"/>
                    <a:pt x="242452" y="123941"/>
                  </a:cubicBezTo>
                  <a:cubicBezTo>
                    <a:pt x="242029" y="124397"/>
                    <a:pt x="240873" y="125015"/>
                    <a:pt x="238985" y="125797"/>
                  </a:cubicBezTo>
                  <a:cubicBezTo>
                    <a:pt x="237097" y="126578"/>
                    <a:pt x="234688" y="127343"/>
                    <a:pt x="231758" y="128092"/>
                  </a:cubicBezTo>
                  <a:cubicBezTo>
                    <a:pt x="228828" y="128841"/>
                    <a:pt x="225474" y="129492"/>
                    <a:pt x="221698" y="130045"/>
                  </a:cubicBezTo>
                  <a:cubicBezTo>
                    <a:pt x="217921" y="130599"/>
                    <a:pt x="213884" y="130875"/>
                    <a:pt x="209587" y="130875"/>
                  </a:cubicBezTo>
                  <a:cubicBezTo>
                    <a:pt x="201839" y="130875"/>
                    <a:pt x="195051" y="129899"/>
                    <a:pt x="189223" y="127945"/>
                  </a:cubicBezTo>
                  <a:cubicBezTo>
                    <a:pt x="183396" y="125992"/>
                    <a:pt x="178528" y="123029"/>
                    <a:pt x="174622" y="119058"/>
                  </a:cubicBezTo>
                  <a:cubicBezTo>
                    <a:pt x="170715" y="115086"/>
                    <a:pt x="167801" y="110072"/>
                    <a:pt x="165880" y="104017"/>
                  </a:cubicBezTo>
                  <a:cubicBezTo>
                    <a:pt x="163960" y="97961"/>
                    <a:pt x="162999" y="90864"/>
                    <a:pt x="162999" y="82725"/>
                  </a:cubicBezTo>
                  <a:cubicBezTo>
                    <a:pt x="162999" y="74977"/>
                    <a:pt x="164008" y="67993"/>
                    <a:pt x="166027" y="61775"/>
                  </a:cubicBezTo>
                  <a:cubicBezTo>
                    <a:pt x="168045" y="55557"/>
                    <a:pt x="170975" y="50283"/>
                    <a:pt x="174817" y="45953"/>
                  </a:cubicBezTo>
                  <a:cubicBezTo>
                    <a:pt x="178659" y="41623"/>
                    <a:pt x="183330" y="38318"/>
                    <a:pt x="188832" y="36039"/>
                  </a:cubicBezTo>
                  <a:cubicBezTo>
                    <a:pt x="194334" y="33760"/>
                    <a:pt x="200536" y="32621"/>
                    <a:pt x="207438" y="32621"/>
                  </a:cubicBezTo>
                  <a:close/>
                  <a:moveTo>
                    <a:pt x="511457" y="20315"/>
                  </a:moveTo>
                  <a:cubicBezTo>
                    <a:pt x="507615" y="20315"/>
                    <a:pt x="504441" y="21243"/>
                    <a:pt x="501934" y="23098"/>
                  </a:cubicBezTo>
                  <a:cubicBezTo>
                    <a:pt x="499427" y="24954"/>
                    <a:pt x="497441" y="27738"/>
                    <a:pt x="495976" y="31449"/>
                  </a:cubicBezTo>
                  <a:cubicBezTo>
                    <a:pt x="494511" y="35160"/>
                    <a:pt x="493486" y="39783"/>
                    <a:pt x="492900" y="45318"/>
                  </a:cubicBezTo>
                  <a:cubicBezTo>
                    <a:pt x="492314" y="50852"/>
                    <a:pt x="492021" y="57299"/>
                    <a:pt x="492021" y="64656"/>
                  </a:cubicBezTo>
                  <a:cubicBezTo>
                    <a:pt x="492021" y="73642"/>
                    <a:pt x="492379" y="81081"/>
                    <a:pt x="493095" y="86973"/>
                  </a:cubicBezTo>
                  <a:cubicBezTo>
                    <a:pt x="493811" y="92866"/>
                    <a:pt x="494935" y="97554"/>
                    <a:pt x="496465" y="101038"/>
                  </a:cubicBezTo>
                  <a:cubicBezTo>
                    <a:pt x="497995" y="104521"/>
                    <a:pt x="499965" y="106963"/>
                    <a:pt x="502374" y="108363"/>
                  </a:cubicBezTo>
                  <a:cubicBezTo>
                    <a:pt x="504783" y="109763"/>
                    <a:pt x="507680" y="110463"/>
                    <a:pt x="511066" y="110463"/>
                  </a:cubicBezTo>
                  <a:cubicBezTo>
                    <a:pt x="513606" y="110463"/>
                    <a:pt x="515852" y="110056"/>
                    <a:pt x="517805" y="109242"/>
                  </a:cubicBezTo>
                  <a:cubicBezTo>
                    <a:pt x="519759" y="108428"/>
                    <a:pt x="521468" y="107207"/>
                    <a:pt x="522933" y="105579"/>
                  </a:cubicBezTo>
                  <a:cubicBezTo>
                    <a:pt x="524398" y="103951"/>
                    <a:pt x="525619" y="101900"/>
                    <a:pt x="526596" y="99426"/>
                  </a:cubicBezTo>
                  <a:cubicBezTo>
                    <a:pt x="527572" y="96952"/>
                    <a:pt x="528370" y="94087"/>
                    <a:pt x="528988" y="90831"/>
                  </a:cubicBezTo>
                  <a:cubicBezTo>
                    <a:pt x="529607" y="87576"/>
                    <a:pt x="530030" y="83897"/>
                    <a:pt x="530258" y="79795"/>
                  </a:cubicBezTo>
                  <a:cubicBezTo>
                    <a:pt x="530486" y="75693"/>
                    <a:pt x="530600" y="71167"/>
                    <a:pt x="530600" y="66219"/>
                  </a:cubicBezTo>
                  <a:cubicBezTo>
                    <a:pt x="530600" y="60229"/>
                    <a:pt x="530437" y="54938"/>
                    <a:pt x="530112" y="50348"/>
                  </a:cubicBezTo>
                  <a:cubicBezTo>
                    <a:pt x="529786" y="45757"/>
                    <a:pt x="529281" y="41769"/>
                    <a:pt x="528598" y="38383"/>
                  </a:cubicBezTo>
                  <a:cubicBezTo>
                    <a:pt x="527914" y="34998"/>
                    <a:pt x="527068" y="32133"/>
                    <a:pt x="526058" y="29789"/>
                  </a:cubicBezTo>
                  <a:cubicBezTo>
                    <a:pt x="525049" y="27445"/>
                    <a:pt x="523828" y="25573"/>
                    <a:pt x="522396" y="24173"/>
                  </a:cubicBezTo>
                  <a:cubicBezTo>
                    <a:pt x="520963" y="22773"/>
                    <a:pt x="519335" y="21780"/>
                    <a:pt x="517512" y="21194"/>
                  </a:cubicBezTo>
                  <a:cubicBezTo>
                    <a:pt x="515689" y="20608"/>
                    <a:pt x="513671" y="20315"/>
                    <a:pt x="511457" y="20315"/>
                  </a:cubicBezTo>
                  <a:close/>
                  <a:moveTo>
                    <a:pt x="117811" y="11329"/>
                  </a:moveTo>
                  <a:cubicBezTo>
                    <a:pt x="120220" y="11329"/>
                    <a:pt x="122223" y="11411"/>
                    <a:pt x="123818" y="11573"/>
                  </a:cubicBezTo>
                  <a:cubicBezTo>
                    <a:pt x="125413" y="11736"/>
                    <a:pt x="126666" y="11997"/>
                    <a:pt x="127578" y="12355"/>
                  </a:cubicBezTo>
                  <a:cubicBezTo>
                    <a:pt x="128490" y="12713"/>
                    <a:pt x="129141" y="13152"/>
                    <a:pt x="129531" y="13673"/>
                  </a:cubicBezTo>
                  <a:cubicBezTo>
                    <a:pt x="129922" y="14194"/>
                    <a:pt x="130117" y="14780"/>
                    <a:pt x="130117" y="15431"/>
                  </a:cubicBezTo>
                  <a:lnTo>
                    <a:pt x="130117" y="34867"/>
                  </a:lnTo>
                  <a:lnTo>
                    <a:pt x="149065" y="34867"/>
                  </a:lnTo>
                  <a:cubicBezTo>
                    <a:pt x="149716" y="34867"/>
                    <a:pt x="150286" y="35030"/>
                    <a:pt x="150774" y="35356"/>
                  </a:cubicBezTo>
                  <a:cubicBezTo>
                    <a:pt x="151263" y="35681"/>
                    <a:pt x="151670" y="36218"/>
                    <a:pt x="151995" y="36967"/>
                  </a:cubicBezTo>
                  <a:cubicBezTo>
                    <a:pt x="152321" y="37716"/>
                    <a:pt x="152565" y="38742"/>
                    <a:pt x="152728" y="40044"/>
                  </a:cubicBezTo>
                  <a:cubicBezTo>
                    <a:pt x="152890" y="41346"/>
                    <a:pt x="152972" y="42941"/>
                    <a:pt x="152972" y="44830"/>
                  </a:cubicBezTo>
                  <a:cubicBezTo>
                    <a:pt x="152972" y="48411"/>
                    <a:pt x="152646" y="50966"/>
                    <a:pt x="151995" y="52497"/>
                  </a:cubicBezTo>
                  <a:cubicBezTo>
                    <a:pt x="151344" y="54027"/>
                    <a:pt x="150400" y="54792"/>
                    <a:pt x="149163" y="54792"/>
                  </a:cubicBezTo>
                  <a:lnTo>
                    <a:pt x="130117" y="54792"/>
                  </a:lnTo>
                  <a:lnTo>
                    <a:pt x="130117" y="95715"/>
                  </a:lnTo>
                  <a:cubicBezTo>
                    <a:pt x="130117" y="100468"/>
                    <a:pt x="130866" y="104033"/>
                    <a:pt x="132364" y="106409"/>
                  </a:cubicBezTo>
                  <a:cubicBezTo>
                    <a:pt x="133861" y="108786"/>
                    <a:pt x="136531" y="109974"/>
                    <a:pt x="140373" y="109974"/>
                  </a:cubicBezTo>
                  <a:cubicBezTo>
                    <a:pt x="141675" y="109974"/>
                    <a:pt x="142847" y="109860"/>
                    <a:pt x="143889" y="109633"/>
                  </a:cubicBezTo>
                  <a:cubicBezTo>
                    <a:pt x="144930" y="109405"/>
                    <a:pt x="145858" y="109144"/>
                    <a:pt x="146672" y="108851"/>
                  </a:cubicBezTo>
                  <a:cubicBezTo>
                    <a:pt x="147486" y="108558"/>
                    <a:pt x="148170" y="108298"/>
                    <a:pt x="148723" y="108070"/>
                  </a:cubicBezTo>
                  <a:cubicBezTo>
                    <a:pt x="149277" y="107842"/>
                    <a:pt x="149781" y="107728"/>
                    <a:pt x="150237" y="107728"/>
                  </a:cubicBezTo>
                  <a:cubicBezTo>
                    <a:pt x="150628" y="107728"/>
                    <a:pt x="151002" y="107842"/>
                    <a:pt x="151360" y="108070"/>
                  </a:cubicBezTo>
                  <a:cubicBezTo>
                    <a:pt x="151718" y="108298"/>
                    <a:pt x="151995" y="108754"/>
                    <a:pt x="152190" y="109437"/>
                  </a:cubicBezTo>
                  <a:cubicBezTo>
                    <a:pt x="152386" y="110121"/>
                    <a:pt x="152565" y="111049"/>
                    <a:pt x="152728" y="112221"/>
                  </a:cubicBezTo>
                  <a:cubicBezTo>
                    <a:pt x="152890" y="113393"/>
                    <a:pt x="152972" y="114890"/>
                    <a:pt x="152972" y="116714"/>
                  </a:cubicBezTo>
                  <a:cubicBezTo>
                    <a:pt x="152972" y="119578"/>
                    <a:pt x="152793" y="121776"/>
                    <a:pt x="152435" y="123306"/>
                  </a:cubicBezTo>
                  <a:cubicBezTo>
                    <a:pt x="152077" y="124836"/>
                    <a:pt x="151604" y="125911"/>
                    <a:pt x="151018" y="126529"/>
                  </a:cubicBezTo>
                  <a:cubicBezTo>
                    <a:pt x="150432" y="127148"/>
                    <a:pt x="149570" y="127701"/>
                    <a:pt x="148430" y="128190"/>
                  </a:cubicBezTo>
                  <a:cubicBezTo>
                    <a:pt x="147291" y="128678"/>
                    <a:pt x="145956" y="129101"/>
                    <a:pt x="144426" y="129459"/>
                  </a:cubicBezTo>
                  <a:cubicBezTo>
                    <a:pt x="142896" y="129817"/>
                    <a:pt x="141235" y="130094"/>
                    <a:pt x="139445" y="130289"/>
                  </a:cubicBezTo>
                  <a:cubicBezTo>
                    <a:pt x="137654" y="130485"/>
                    <a:pt x="135847" y="130582"/>
                    <a:pt x="134024" y="130582"/>
                  </a:cubicBezTo>
                  <a:cubicBezTo>
                    <a:pt x="129141" y="130582"/>
                    <a:pt x="124908" y="129964"/>
                    <a:pt x="121327" y="128727"/>
                  </a:cubicBezTo>
                  <a:cubicBezTo>
                    <a:pt x="117746" y="127490"/>
                    <a:pt x="114783" y="125585"/>
                    <a:pt x="112439" y="123013"/>
                  </a:cubicBezTo>
                  <a:cubicBezTo>
                    <a:pt x="110095" y="120441"/>
                    <a:pt x="108370" y="117202"/>
                    <a:pt x="107263" y="113295"/>
                  </a:cubicBezTo>
                  <a:cubicBezTo>
                    <a:pt x="106156" y="109388"/>
                    <a:pt x="105603" y="104765"/>
                    <a:pt x="105603" y="99426"/>
                  </a:cubicBezTo>
                  <a:lnTo>
                    <a:pt x="105603" y="54792"/>
                  </a:lnTo>
                  <a:lnTo>
                    <a:pt x="95152" y="54792"/>
                  </a:lnTo>
                  <a:cubicBezTo>
                    <a:pt x="93915" y="54792"/>
                    <a:pt x="92971" y="54027"/>
                    <a:pt x="92320" y="52497"/>
                  </a:cubicBezTo>
                  <a:cubicBezTo>
                    <a:pt x="91669" y="50966"/>
                    <a:pt x="91343" y="48411"/>
                    <a:pt x="91343" y="44830"/>
                  </a:cubicBezTo>
                  <a:cubicBezTo>
                    <a:pt x="91343" y="42941"/>
                    <a:pt x="91424" y="41346"/>
                    <a:pt x="91587" y="40044"/>
                  </a:cubicBezTo>
                  <a:cubicBezTo>
                    <a:pt x="91750" y="38742"/>
                    <a:pt x="91994" y="37716"/>
                    <a:pt x="92320" y="36967"/>
                  </a:cubicBezTo>
                  <a:cubicBezTo>
                    <a:pt x="92645" y="36218"/>
                    <a:pt x="93052" y="35681"/>
                    <a:pt x="93541" y="35356"/>
                  </a:cubicBezTo>
                  <a:cubicBezTo>
                    <a:pt x="94029" y="35030"/>
                    <a:pt x="94599" y="34867"/>
                    <a:pt x="95250" y="34867"/>
                  </a:cubicBezTo>
                  <a:lnTo>
                    <a:pt x="105603" y="34867"/>
                  </a:lnTo>
                  <a:lnTo>
                    <a:pt x="105603" y="15431"/>
                  </a:lnTo>
                  <a:cubicBezTo>
                    <a:pt x="105603" y="14780"/>
                    <a:pt x="105782" y="14194"/>
                    <a:pt x="106140" y="13673"/>
                  </a:cubicBezTo>
                  <a:cubicBezTo>
                    <a:pt x="106498" y="13152"/>
                    <a:pt x="107149" y="12713"/>
                    <a:pt x="108093" y="12355"/>
                  </a:cubicBezTo>
                  <a:cubicBezTo>
                    <a:pt x="109037" y="11997"/>
                    <a:pt x="110307" y="11736"/>
                    <a:pt x="111902" y="11573"/>
                  </a:cubicBezTo>
                  <a:cubicBezTo>
                    <a:pt x="113498" y="11411"/>
                    <a:pt x="115467" y="11329"/>
                    <a:pt x="117811" y="11329"/>
                  </a:cubicBezTo>
                  <a:close/>
                  <a:moveTo>
                    <a:pt x="614376" y="0"/>
                  </a:moveTo>
                  <a:cubicBezTo>
                    <a:pt x="620497" y="0"/>
                    <a:pt x="625917" y="716"/>
                    <a:pt x="630638" y="2148"/>
                  </a:cubicBezTo>
                  <a:cubicBezTo>
                    <a:pt x="635359" y="3581"/>
                    <a:pt x="639331" y="5648"/>
                    <a:pt x="642554" y="8350"/>
                  </a:cubicBezTo>
                  <a:cubicBezTo>
                    <a:pt x="645777" y="11053"/>
                    <a:pt x="648218" y="14373"/>
                    <a:pt x="649879" y="18313"/>
                  </a:cubicBezTo>
                  <a:cubicBezTo>
                    <a:pt x="651539" y="22252"/>
                    <a:pt x="652369" y="26696"/>
                    <a:pt x="652369" y="31644"/>
                  </a:cubicBezTo>
                  <a:cubicBezTo>
                    <a:pt x="652369" y="35486"/>
                    <a:pt x="651881" y="39067"/>
                    <a:pt x="650904" y="42388"/>
                  </a:cubicBezTo>
                  <a:cubicBezTo>
                    <a:pt x="649928" y="45709"/>
                    <a:pt x="648495" y="48671"/>
                    <a:pt x="646607" y="51276"/>
                  </a:cubicBezTo>
                  <a:cubicBezTo>
                    <a:pt x="644719" y="53880"/>
                    <a:pt x="642358" y="56094"/>
                    <a:pt x="639526" y="57917"/>
                  </a:cubicBezTo>
                  <a:cubicBezTo>
                    <a:pt x="636693" y="59740"/>
                    <a:pt x="633422" y="61108"/>
                    <a:pt x="629710" y="62019"/>
                  </a:cubicBezTo>
                  <a:lnTo>
                    <a:pt x="629710" y="62312"/>
                  </a:lnTo>
                  <a:cubicBezTo>
                    <a:pt x="634138" y="62833"/>
                    <a:pt x="638110" y="63956"/>
                    <a:pt x="641626" y="65682"/>
                  </a:cubicBezTo>
                  <a:cubicBezTo>
                    <a:pt x="645142" y="67407"/>
                    <a:pt x="648121" y="69572"/>
                    <a:pt x="650562" y="72177"/>
                  </a:cubicBezTo>
                  <a:cubicBezTo>
                    <a:pt x="653004" y="74781"/>
                    <a:pt x="654876" y="77728"/>
                    <a:pt x="656178" y="81016"/>
                  </a:cubicBezTo>
                  <a:cubicBezTo>
                    <a:pt x="657481" y="84304"/>
                    <a:pt x="658132" y="87836"/>
                    <a:pt x="658132" y="91613"/>
                  </a:cubicBezTo>
                  <a:cubicBezTo>
                    <a:pt x="658132" y="97929"/>
                    <a:pt x="656927" y="103528"/>
                    <a:pt x="654518" y="108412"/>
                  </a:cubicBezTo>
                  <a:cubicBezTo>
                    <a:pt x="652109" y="113295"/>
                    <a:pt x="648756" y="117397"/>
                    <a:pt x="644458" y="120718"/>
                  </a:cubicBezTo>
                  <a:cubicBezTo>
                    <a:pt x="640161" y="124039"/>
                    <a:pt x="635017" y="126562"/>
                    <a:pt x="629026" y="128287"/>
                  </a:cubicBezTo>
                  <a:cubicBezTo>
                    <a:pt x="623036" y="130013"/>
                    <a:pt x="616492" y="130875"/>
                    <a:pt x="609395" y="130875"/>
                  </a:cubicBezTo>
                  <a:cubicBezTo>
                    <a:pt x="605098" y="130875"/>
                    <a:pt x="601061" y="130566"/>
                    <a:pt x="597284" y="129948"/>
                  </a:cubicBezTo>
                  <a:cubicBezTo>
                    <a:pt x="593508" y="129329"/>
                    <a:pt x="590171" y="128564"/>
                    <a:pt x="587273" y="127652"/>
                  </a:cubicBezTo>
                  <a:cubicBezTo>
                    <a:pt x="584376" y="126741"/>
                    <a:pt x="581983" y="125797"/>
                    <a:pt x="580095" y="124820"/>
                  </a:cubicBezTo>
                  <a:cubicBezTo>
                    <a:pt x="578206" y="123843"/>
                    <a:pt x="576969" y="123095"/>
                    <a:pt x="576383" y="122574"/>
                  </a:cubicBezTo>
                  <a:cubicBezTo>
                    <a:pt x="575797" y="122053"/>
                    <a:pt x="575358" y="121467"/>
                    <a:pt x="575065" y="120816"/>
                  </a:cubicBezTo>
                  <a:cubicBezTo>
                    <a:pt x="574772" y="120164"/>
                    <a:pt x="574511" y="119399"/>
                    <a:pt x="574283" y="118520"/>
                  </a:cubicBezTo>
                  <a:cubicBezTo>
                    <a:pt x="574055" y="117641"/>
                    <a:pt x="573893" y="116534"/>
                    <a:pt x="573795" y="115200"/>
                  </a:cubicBezTo>
                  <a:cubicBezTo>
                    <a:pt x="573697" y="113865"/>
                    <a:pt x="573648" y="112253"/>
                    <a:pt x="573648" y="110365"/>
                  </a:cubicBezTo>
                  <a:cubicBezTo>
                    <a:pt x="573648" y="107240"/>
                    <a:pt x="573909" y="105075"/>
                    <a:pt x="574430" y="103870"/>
                  </a:cubicBezTo>
                  <a:cubicBezTo>
                    <a:pt x="574951" y="102666"/>
                    <a:pt x="575732" y="102063"/>
                    <a:pt x="576774" y="102063"/>
                  </a:cubicBezTo>
                  <a:cubicBezTo>
                    <a:pt x="577425" y="102063"/>
                    <a:pt x="578548" y="102503"/>
                    <a:pt x="580143" y="103382"/>
                  </a:cubicBezTo>
                  <a:cubicBezTo>
                    <a:pt x="581739" y="104261"/>
                    <a:pt x="583773" y="105205"/>
                    <a:pt x="586248" y="106214"/>
                  </a:cubicBezTo>
                  <a:cubicBezTo>
                    <a:pt x="588722" y="107223"/>
                    <a:pt x="591619" y="108168"/>
                    <a:pt x="594940" y="109047"/>
                  </a:cubicBezTo>
                  <a:cubicBezTo>
                    <a:pt x="598261" y="109926"/>
                    <a:pt x="602037" y="110365"/>
                    <a:pt x="606270" y="110365"/>
                  </a:cubicBezTo>
                  <a:cubicBezTo>
                    <a:pt x="609851" y="110365"/>
                    <a:pt x="613009" y="109942"/>
                    <a:pt x="615744" y="109095"/>
                  </a:cubicBezTo>
                  <a:cubicBezTo>
                    <a:pt x="618478" y="108249"/>
                    <a:pt x="620806" y="107061"/>
                    <a:pt x="622727" y="105530"/>
                  </a:cubicBezTo>
                  <a:cubicBezTo>
                    <a:pt x="624648" y="104000"/>
                    <a:pt x="626080" y="102145"/>
                    <a:pt x="627024" y="99963"/>
                  </a:cubicBezTo>
                  <a:cubicBezTo>
                    <a:pt x="627968" y="97782"/>
                    <a:pt x="628440" y="95357"/>
                    <a:pt x="628440" y="92687"/>
                  </a:cubicBezTo>
                  <a:cubicBezTo>
                    <a:pt x="628440" y="89757"/>
                    <a:pt x="627871" y="87120"/>
                    <a:pt x="626731" y="84776"/>
                  </a:cubicBezTo>
                  <a:cubicBezTo>
                    <a:pt x="625592" y="82432"/>
                    <a:pt x="623899" y="80430"/>
                    <a:pt x="621653" y="78769"/>
                  </a:cubicBezTo>
                  <a:cubicBezTo>
                    <a:pt x="619406" y="77109"/>
                    <a:pt x="616574" y="75823"/>
                    <a:pt x="613155" y="74911"/>
                  </a:cubicBezTo>
                  <a:cubicBezTo>
                    <a:pt x="609737" y="74000"/>
                    <a:pt x="605716" y="73544"/>
                    <a:pt x="601093" y="73544"/>
                  </a:cubicBezTo>
                  <a:lnTo>
                    <a:pt x="590154" y="73544"/>
                  </a:lnTo>
                  <a:cubicBezTo>
                    <a:pt x="589308" y="73544"/>
                    <a:pt x="588592" y="73430"/>
                    <a:pt x="588006" y="73202"/>
                  </a:cubicBezTo>
                  <a:cubicBezTo>
                    <a:pt x="587420" y="72974"/>
                    <a:pt x="586931" y="72502"/>
                    <a:pt x="586541" y="71786"/>
                  </a:cubicBezTo>
                  <a:cubicBezTo>
                    <a:pt x="586150" y="71070"/>
                    <a:pt x="585873" y="70077"/>
                    <a:pt x="585711" y="68807"/>
                  </a:cubicBezTo>
                  <a:cubicBezTo>
                    <a:pt x="585548" y="67537"/>
                    <a:pt x="585466" y="65893"/>
                    <a:pt x="585466" y="63875"/>
                  </a:cubicBezTo>
                  <a:cubicBezTo>
                    <a:pt x="585466" y="61987"/>
                    <a:pt x="585548" y="60440"/>
                    <a:pt x="585711" y="59236"/>
                  </a:cubicBezTo>
                  <a:cubicBezTo>
                    <a:pt x="585873" y="58031"/>
                    <a:pt x="586134" y="57103"/>
                    <a:pt x="586492" y="56452"/>
                  </a:cubicBezTo>
                  <a:cubicBezTo>
                    <a:pt x="586850" y="55801"/>
                    <a:pt x="587306" y="55345"/>
                    <a:pt x="587859" y="55085"/>
                  </a:cubicBezTo>
                  <a:cubicBezTo>
                    <a:pt x="588413" y="54824"/>
                    <a:pt x="589080" y="54694"/>
                    <a:pt x="589861" y="54694"/>
                  </a:cubicBezTo>
                  <a:lnTo>
                    <a:pt x="600898" y="54694"/>
                  </a:lnTo>
                  <a:cubicBezTo>
                    <a:pt x="604674" y="54694"/>
                    <a:pt x="608028" y="54255"/>
                    <a:pt x="610958" y="53376"/>
                  </a:cubicBezTo>
                  <a:cubicBezTo>
                    <a:pt x="613888" y="52497"/>
                    <a:pt x="616346" y="51243"/>
                    <a:pt x="618332" y="49615"/>
                  </a:cubicBezTo>
                  <a:cubicBezTo>
                    <a:pt x="620318" y="47987"/>
                    <a:pt x="621832" y="46018"/>
                    <a:pt x="622873" y="43706"/>
                  </a:cubicBezTo>
                  <a:cubicBezTo>
                    <a:pt x="623915" y="41395"/>
                    <a:pt x="624436" y="38839"/>
                    <a:pt x="624436" y="36039"/>
                  </a:cubicBezTo>
                  <a:cubicBezTo>
                    <a:pt x="624436" y="33891"/>
                    <a:pt x="624078" y="31856"/>
                    <a:pt x="623362" y="29935"/>
                  </a:cubicBezTo>
                  <a:cubicBezTo>
                    <a:pt x="622645" y="28014"/>
                    <a:pt x="621587" y="26354"/>
                    <a:pt x="620187" y="24954"/>
                  </a:cubicBezTo>
                  <a:cubicBezTo>
                    <a:pt x="618788" y="23554"/>
                    <a:pt x="616981" y="22447"/>
                    <a:pt x="614767" y="21633"/>
                  </a:cubicBezTo>
                  <a:cubicBezTo>
                    <a:pt x="612553" y="20819"/>
                    <a:pt x="609949" y="20412"/>
                    <a:pt x="606953" y="20412"/>
                  </a:cubicBezTo>
                  <a:cubicBezTo>
                    <a:pt x="603568" y="20412"/>
                    <a:pt x="600377" y="20917"/>
                    <a:pt x="597382" y="21926"/>
                  </a:cubicBezTo>
                  <a:cubicBezTo>
                    <a:pt x="594387" y="22936"/>
                    <a:pt x="591701" y="24042"/>
                    <a:pt x="589324" y="25247"/>
                  </a:cubicBezTo>
                  <a:cubicBezTo>
                    <a:pt x="586948" y="26452"/>
                    <a:pt x="584929" y="27575"/>
                    <a:pt x="583269" y="28617"/>
                  </a:cubicBezTo>
                  <a:cubicBezTo>
                    <a:pt x="581608" y="29658"/>
                    <a:pt x="580388" y="30179"/>
                    <a:pt x="579606" y="30179"/>
                  </a:cubicBezTo>
                  <a:cubicBezTo>
                    <a:pt x="579085" y="30179"/>
                    <a:pt x="578630" y="30065"/>
                    <a:pt x="578239" y="29837"/>
                  </a:cubicBezTo>
                  <a:cubicBezTo>
                    <a:pt x="577848" y="29610"/>
                    <a:pt x="577523" y="29170"/>
                    <a:pt x="577262" y="28519"/>
                  </a:cubicBezTo>
                  <a:cubicBezTo>
                    <a:pt x="577002" y="27868"/>
                    <a:pt x="576806" y="26924"/>
                    <a:pt x="576676" y="25687"/>
                  </a:cubicBezTo>
                  <a:cubicBezTo>
                    <a:pt x="576546" y="24449"/>
                    <a:pt x="576481" y="22854"/>
                    <a:pt x="576481" y="20901"/>
                  </a:cubicBezTo>
                  <a:cubicBezTo>
                    <a:pt x="576481" y="19273"/>
                    <a:pt x="576513" y="17922"/>
                    <a:pt x="576579" y="16848"/>
                  </a:cubicBezTo>
                  <a:cubicBezTo>
                    <a:pt x="576644" y="15773"/>
                    <a:pt x="576774" y="14878"/>
                    <a:pt x="576969" y="14162"/>
                  </a:cubicBezTo>
                  <a:cubicBezTo>
                    <a:pt x="577165" y="13445"/>
                    <a:pt x="577409" y="12827"/>
                    <a:pt x="577702" y="12306"/>
                  </a:cubicBezTo>
                  <a:cubicBezTo>
                    <a:pt x="577995" y="11785"/>
                    <a:pt x="578467" y="11215"/>
                    <a:pt x="579118" y="10597"/>
                  </a:cubicBezTo>
                  <a:cubicBezTo>
                    <a:pt x="579769" y="9978"/>
                    <a:pt x="581104" y="9050"/>
                    <a:pt x="583122" y="7813"/>
                  </a:cubicBezTo>
                  <a:cubicBezTo>
                    <a:pt x="585141" y="6576"/>
                    <a:pt x="587680" y="5371"/>
                    <a:pt x="590740" y="4199"/>
                  </a:cubicBezTo>
                  <a:cubicBezTo>
                    <a:pt x="593801" y="3027"/>
                    <a:pt x="597333" y="2034"/>
                    <a:pt x="601337" y="1221"/>
                  </a:cubicBezTo>
                  <a:cubicBezTo>
                    <a:pt x="605342" y="407"/>
                    <a:pt x="609688" y="0"/>
                    <a:pt x="614376" y="0"/>
                  </a:cubicBezTo>
                  <a:close/>
                  <a:moveTo>
                    <a:pt x="512531" y="0"/>
                  </a:moveTo>
                  <a:cubicBezTo>
                    <a:pt x="521191" y="0"/>
                    <a:pt x="528370" y="1481"/>
                    <a:pt x="534067" y="4444"/>
                  </a:cubicBezTo>
                  <a:cubicBezTo>
                    <a:pt x="539764" y="7406"/>
                    <a:pt x="544274" y="11671"/>
                    <a:pt x="547594" y="17238"/>
                  </a:cubicBezTo>
                  <a:cubicBezTo>
                    <a:pt x="550915" y="22805"/>
                    <a:pt x="553226" y="29610"/>
                    <a:pt x="554529" y="37651"/>
                  </a:cubicBezTo>
                  <a:cubicBezTo>
                    <a:pt x="555831" y="45692"/>
                    <a:pt x="556482" y="54792"/>
                    <a:pt x="556482" y="64949"/>
                  </a:cubicBezTo>
                  <a:cubicBezTo>
                    <a:pt x="556482" y="75042"/>
                    <a:pt x="555668" y="84157"/>
                    <a:pt x="554040" y="92296"/>
                  </a:cubicBezTo>
                  <a:cubicBezTo>
                    <a:pt x="552413" y="100435"/>
                    <a:pt x="549759" y="107370"/>
                    <a:pt x="546080" y="113100"/>
                  </a:cubicBezTo>
                  <a:cubicBezTo>
                    <a:pt x="542402" y="118830"/>
                    <a:pt x="537616" y="123225"/>
                    <a:pt x="531723" y="126285"/>
                  </a:cubicBezTo>
                  <a:cubicBezTo>
                    <a:pt x="525830" y="129345"/>
                    <a:pt x="518619" y="130875"/>
                    <a:pt x="510090" y="130875"/>
                  </a:cubicBezTo>
                  <a:cubicBezTo>
                    <a:pt x="501430" y="130875"/>
                    <a:pt x="494267" y="129394"/>
                    <a:pt x="488602" y="126432"/>
                  </a:cubicBezTo>
                  <a:cubicBezTo>
                    <a:pt x="482938" y="123469"/>
                    <a:pt x="478445" y="119204"/>
                    <a:pt x="475124" y="113637"/>
                  </a:cubicBezTo>
                  <a:cubicBezTo>
                    <a:pt x="471804" y="108070"/>
                    <a:pt x="469476" y="101266"/>
                    <a:pt x="468141" y="93224"/>
                  </a:cubicBezTo>
                  <a:cubicBezTo>
                    <a:pt x="466806" y="85183"/>
                    <a:pt x="466139" y="76083"/>
                    <a:pt x="466139" y="65926"/>
                  </a:cubicBezTo>
                  <a:cubicBezTo>
                    <a:pt x="466139" y="55899"/>
                    <a:pt x="466969" y="46799"/>
                    <a:pt x="468629" y="38628"/>
                  </a:cubicBezTo>
                  <a:cubicBezTo>
                    <a:pt x="470290" y="30456"/>
                    <a:pt x="472959" y="23505"/>
                    <a:pt x="476638" y="17775"/>
                  </a:cubicBezTo>
                  <a:cubicBezTo>
                    <a:pt x="480317" y="12045"/>
                    <a:pt x="485103" y="7650"/>
                    <a:pt x="490995" y="4590"/>
                  </a:cubicBezTo>
                  <a:cubicBezTo>
                    <a:pt x="496888" y="1530"/>
                    <a:pt x="504067" y="0"/>
                    <a:pt x="512531" y="0"/>
                  </a:cubicBezTo>
                  <a:close/>
                  <a:moveTo>
                    <a:pt x="44537" y="0"/>
                  </a:moveTo>
                  <a:cubicBezTo>
                    <a:pt x="47532" y="0"/>
                    <a:pt x="50527" y="228"/>
                    <a:pt x="53522" y="683"/>
                  </a:cubicBezTo>
                  <a:cubicBezTo>
                    <a:pt x="56517" y="1139"/>
                    <a:pt x="59317" y="1758"/>
                    <a:pt x="61922" y="2539"/>
                  </a:cubicBezTo>
                  <a:cubicBezTo>
                    <a:pt x="64526" y="3320"/>
                    <a:pt x="66838" y="4199"/>
                    <a:pt x="68856" y="5176"/>
                  </a:cubicBezTo>
                  <a:cubicBezTo>
                    <a:pt x="70875" y="6153"/>
                    <a:pt x="72209" y="6967"/>
                    <a:pt x="72860" y="7618"/>
                  </a:cubicBezTo>
                  <a:cubicBezTo>
                    <a:pt x="73512" y="8269"/>
                    <a:pt x="73951" y="8822"/>
                    <a:pt x="74179" y="9278"/>
                  </a:cubicBezTo>
                  <a:cubicBezTo>
                    <a:pt x="74407" y="9734"/>
                    <a:pt x="74602" y="10336"/>
                    <a:pt x="74765" y="11085"/>
                  </a:cubicBezTo>
                  <a:cubicBezTo>
                    <a:pt x="74928" y="11834"/>
                    <a:pt x="75042" y="12778"/>
                    <a:pt x="75107" y="13917"/>
                  </a:cubicBezTo>
                  <a:cubicBezTo>
                    <a:pt x="75172" y="15057"/>
                    <a:pt x="75204" y="16473"/>
                    <a:pt x="75204" y="18166"/>
                  </a:cubicBezTo>
                  <a:cubicBezTo>
                    <a:pt x="75204" y="20054"/>
                    <a:pt x="75156" y="21650"/>
                    <a:pt x="75058" y="22952"/>
                  </a:cubicBezTo>
                  <a:cubicBezTo>
                    <a:pt x="74960" y="24254"/>
                    <a:pt x="74798" y="25328"/>
                    <a:pt x="74570" y="26175"/>
                  </a:cubicBezTo>
                  <a:cubicBezTo>
                    <a:pt x="74342" y="27021"/>
                    <a:pt x="74016" y="27640"/>
                    <a:pt x="73593" y="28031"/>
                  </a:cubicBezTo>
                  <a:cubicBezTo>
                    <a:pt x="73170" y="28421"/>
                    <a:pt x="72600" y="28617"/>
                    <a:pt x="71884" y="28617"/>
                  </a:cubicBezTo>
                  <a:cubicBezTo>
                    <a:pt x="71168" y="28617"/>
                    <a:pt x="70028" y="28161"/>
                    <a:pt x="68465" y="27249"/>
                  </a:cubicBezTo>
                  <a:cubicBezTo>
                    <a:pt x="66903" y="26338"/>
                    <a:pt x="64982" y="25345"/>
                    <a:pt x="62703" y="24270"/>
                  </a:cubicBezTo>
                  <a:cubicBezTo>
                    <a:pt x="60424" y="23196"/>
                    <a:pt x="57787" y="22219"/>
                    <a:pt x="54792" y="21340"/>
                  </a:cubicBezTo>
                  <a:cubicBezTo>
                    <a:pt x="51797" y="20461"/>
                    <a:pt x="48508" y="20022"/>
                    <a:pt x="44927" y="20022"/>
                  </a:cubicBezTo>
                  <a:cubicBezTo>
                    <a:pt x="42127" y="20022"/>
                    <a:pt x="39686" y="20364"/>
                    <a:pt x="37602" y="21047"/>
                  </a:cubicBezTo>
                  <a:cubicBezTo>
                    <a:pt x="35519" y="21731"/>
                    <a:pt x="33777" y="22675"/>
                    <a:pt x="32377" y="23880"/>
                  </a:cubicBezTo>
                  <a:cubicBezTo>
                    <a:pt x="30977" y="25084"/>
                    <a:pt x="29935" y="26533"/>
                    <a:pt x="29251" y="28226"/>
                  </a:cubicBezTo>
                  <a:cubicBezTo>
                    <a:pt x="28568" y="29919"/>
                    <a:pt x="28226" y="31709"/>
                    <a:pt x="28226" y="33598"/>
                  </a:cubicBezTo>
                  <a:cubicBezTo>
                    <a:pt x="28226" y="36397"/>
                    <a:pt x="28991" y="38823"/>
                    <a:pt x="30521" y="40874"/>
                  </a:cubicBezTo>
                  <a:cubicBezTo>
                    <a:pt x="32051" y="42925"/>
                    <a:pt x="34102" y="44748"/>
                    <a:pt x="36674" y="46343"/>
                  </a:cubicBezTo>
                  <a:cubicBezTo>
                    <a:pt x="39246" y="47939"/>
                    <a:pt x="42160" y="49436"/>
                    <a:pt x="45416" y="50836"/>
                  </a:cubicBezTo>
                  <a:cubicBezTo>
                    <a:pt x="48671" y="52236"/>
                    <a:pt x="51992" y="53717"/>
                    <a:pt x="55378" y="55280"/>
                  </a:cubicBezTo>
                  <a:cubicBezTo>
                    <a:pt x="58764" y="56843"/>
                    <a:pt x="62084" y="58617"/>
                    <a:pt x="65340" y="60603"/>
                  </a:cubicBezTo>
                  <a:cubicBezTo>
                    <a:pt x="68596" y="62589"/>
                    <a:pt x="71493" y="64966"/>
                    <a:pt x="74032" y="67733"/>
                  </a:cubicBezTo>
                  <a:cubicBezTo>
                    <a:pt x="76572" y="70500"/>
                    <a:pt x="78623" y="73756"/>
                    <a:pt x="80186" y="77500"/>
                  </a:cubicBezTo>
                  <a:cubicBezTo>
                    <a:pt x="81748" y="81244"/>
                    <a:pt x="82530" y="85655"/>
                    <a:pt x="82530" y="90734"/>
                  </a:cubicBezTo>
                  <a:cubicBezTo>
                    <a:pt x="82530" y="97375"/>
                    <a:pt x="81292" y="103203"/>
                    <a:pt x="78818" y="108216"/>
                  </a:cubicBezTo>
                  <a:cubicBezTo>
                    <a:pt x="76344" y="113230"/>
                    <a:pt x="72991" y="117413"/>
                    <a:pt x="68758" y="120767"/>
                  </a:cubicBezTo>
                  <a:cubicBezTo>
                    <a:pt x="64526" y="124120"/>
                    <a:pt x="59578" y="126643"/>
                    <a:pt x="53913" y="128336"/>
                  </a:cubicBezTo>
                  <a:cubicBezTo>
                    <a:pt x="48248" y="130029"/>
                    <a:pt x="42193" y="130875"/>
                    <a:pt x="35746" y="130875"/>
                  </a:cubicBezTo>
                  <a:cubicBezTo>
                    <a:pt x="31384" y="130875"/>
                    <a:pt x="27331" y="130517"/>
                    <a:pt x="23587" y="129801"/>
                  </a:cubicBezTo>
                  <a:cubicBezTo>
                    <a:pt x="19843" y="129085"/>
                    <a:pt x="16538" y="128222"/>
                    <a:pt x="13673" y="127213"/>
                  </a:cubicBezTo>
                  <a:cubicBezTo>
                    <a:pt x="10808" y="126204"/>
                    <a:pt x="8416" y="125146"/>
                    <a:pt x="6495" y="124039"/>
                  </a:cubicBezTo>
                  <a:cubicBezTo>
                    <a:pt x="4574" y="122932"/>
                    <a:pt x="3190" y="121955"/>
                    <a:pt x="2344" y="121109"/>
                  </a:cubicBezTo>
                  <a:cubicBezTo>
                    <a:pt x="1497" y="120262"/>
                    <a:pt x="895" y="119041"/>
                    <a:pt x="537" y="117446"/>
                  </a:cubicBezTo>
                  <a:cubicBezTo>
                    <a:pt x="179" y="115851"/>
                    <a:pt x="0" y="113556"/>
                    <a:pt x="0" y="110560"/>
                  </a:cubicBezTo>
                  <a:cubicBezTo>
                    <a:pt x="0" y="108542"/>
                    <a:pt x="65" y="106849"/>
                    <a:pt x="195" y="105482"/>
                  </a:cubicBezTo>
                  <a:cubicBezTo>
                    <a:pt x="325" y="104114"/>
                    <a:pt x="537" y="103007"/>
                    <a:pt x="830" y="102161"/>
                  </a:cubicBezTo>
                  <a:cubicBezTo>
                    <a:pt x="1123" y="101314"/>
                    <a:pt x="1514" y="100712"/>
                    <a:pt x="2002" y="100354"/>
                  </a:cubicBezTo>
                  <a:cubicBezTo>
                    <a:pt x="2490" y="99996"/>
                    <a:pt x="3060" y="99817"/>
                    <a:pt x="3711" y="99817"/>
                  </a:cubicBezTo>
                  <a:cubicBezTo>
                    <a:pt x="4623" y="99817"/>
                    <a:pt x="5909" y="100354"/>
                    <a:pt x="7569" y="101428"/>
                  </a:cubicBezTo>
                  <a:cubicBezTo>
                    <a:pt x="9229" y="102503"/>
                    <a:pt x="11362" y="103691"/>
                    <a:pt x="13966" y="104993"/>
                  </a:cubicBezTo>
                  <a:cubicBezTo>
                    <a:pt x="16571" y="106296"/>
                    <a:pt x="19680" y="107484"/>
                    <a:pt x="23294" y="108558"/>
                  </a:cubicBezTo>
                  <a:cubicBezTo>
                    <a:pt x="26907" y="109633"/>
                    <a:pt x="31091" y="110170"/>
                    <a:pt x="35844" y="110170"/>
                  </a:cubicBezTo>
                  <a:cubicBezTo>
                    <a:pt x="38969" y="110170"/>
                    <a:pt x="41769" y="109795"/>
                    <a:pt x="44244" y="109047"/>
                  </a:cubicBezTo>
                  <a:cubicBezTo>
                    <a:pt x="46718" y="108298"/>
                    <a:pt x="48818" y="107240"/>
                    <a:pt x="50543" y="105872"/>
                  </a:cubicBezTo>
                  <a:cubicBezTo>
                    <a:pt x="52269" y="104505"/>
                    <a:pt x="53587" y="102812"/>
                    <a:pt x="54499" y="100794"/>
                  </a:cubicBezTo>
                  <a:cubicBezTo>
                    <a:pt x="55410" y="98775"/>
                    <a:pt x="55866" y="96529"/>
                    <a:pt x="55866" y="94054"/>
                  </a:cubicBezTo>
                  <a:cubicBezTo>
                    <a:pt x="55866" y="91189"/>
                    <a:pt x="55085" y="88731"/>
                    <a:pt x="53522" y="86680"/>
                  </a:cubicBezTo>
                  <a:cubicBezTo>
                    <a:pt x="51959" y="84629"/>
                    <a:pt x="49925" y="82806"/>
                    <a:pt x="47418" y="81211"/>
                  </a:cubicBezTo>
                  <a:cubicBezTo>
                    <a:pt x="44911" y="79616"/>
                    <a:pt x="42062" y="78118"/>
                    <a:pt x="38872" y="76718"/>
                  </a:cubicBezTo>
                  <a:cubicBezTo>
                    <a:pt x="35681" y="75318"/>
                    <a:pt x="32393" y="73837"/>
                    <a:pt x="29007" y="72274"/>
                  </a:cubicBezTo>
                  <a:cubicBezTo>
                    <a:pt x="25621" y="70712"/>
                    <a:pt x="22333" y="68937"/>
                    <a:pt x="19143" y="66951"/>
                  </a:cubicBezTo>
                  <a:cubicBezTo>
                    <a:pt x="15952" y="64966"/>
                    <a:pt x="13104" y="62589"/>
                    <a:pt x="10597" y="59822"/>
                  </a:cubicBezTo>
                  <a:cubicBezTo>
                    <a:pt x="8090" y="57054"/>
                    <a:pt x="6055" y="53782"/>
                    <a:pt x="4493" y="50006"/>
                  </a:cubicBezTo>
                  <a:cubicBezTo>
                    <a:pt x="2930" y="46229"/>
                    <a:pt x="2148" y="41704"/>
                    <a:pt x="2148" y="36430"/>
                  </a:cubicBezTo>
                  <a:cubicBezTo>
                    <a:pt x="2148" y="30375"/>
                    <a:pt x="3272" y="25052"/>
                    <a:pt x="5518" y="20461"/>
                  </a:cubicBezTo>
                  <a:cubicBezTo>
                    <a:pt x="7764" y="15871"/>
                    <a:pt x="10792" y="12062"/>
                    <a:pt x="14601" y="9034"/>
                  </a:cubicBezTo>
                  <a:cubicBezTo>
                    <a:pt x="18410" y="6006"/>
                    <a:pt x="22903" y="3744"/>
                    <a:pt x="28079" y="2246"/>
                  </a:cubicBezTo>
                  <a:cubicBezTo>
                    <a:pt x="33256" y="749"/>
                    <a:pt x="38742" y="0"/>
                    <a:pt x="44537" y="0"/>
                  </a:cubicBezTo>
                  <a:close/>
                </a:path>
              </a:pathLst>
            </a:custGeom>
            <a:solidFill>
              <a:srgbClr val="622C08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0" name="文本框 149"/>
            <p:cNvSpPr txBox="1"/>
            <p:nvPr/>
          </p:nvSpPr>
          <p:spPr>
            <a:xfrm>
              <a:off x="11996" y="3475"/>
              <a:ext cx="1044" cy="258"/>
            </a:xfrm>
            <a:custGeom>
              <a:avLst/>
              <a:gdLst/>
              <a:ahLst/>
              <a:cxnLst/>
              <a:rect l="l" t="t" r="r" b="b"/>
              <a:pathLst>
                <a:path w="662624" h="164083">
                  <a:moveTo>
                    <a:pt x="317878" y="53620"/>
                  </a:moveTo>
                  <a:cubicBezTo>
                    <a:pt x="316250" y="53620"/>
                    <a:pt x="314639" y="53864"/>
                    <a:pt x="313043" y="54352"/>
                  </a:cubicBezTo>
                  <a:cubicBezTo>
                    <a:pt x="311448" y="54841"/>
                    <a:pt x="309820" y="55638"/>
                    <a:pt x="308160" y="56745"/>
                  </a:cubicBezTo>
                  <a:cubicBezTo>
                    <a:pt x="306500" y="57852"/>
                    <a:pt x="304790" y="59285"/>
                    <a:pt x="303032" y="61043"/>
                  </a:cubicBezTo>
                  <a:cubicBezTo>
                    <a:pt x="301274" y="62801"/>
                    <a:pt x="299419" y="64982"/>
                    <a:pt x="297465" y="67586"/>
                  </a:cubicBezTo>
                  <a:lnTo>
                    <a:pt x="297465" y="96301"/>
                  </a:lnTo>
                  <a:cubicBezTo>
                    <a:pt x="300916" y="100663"/>
                    <a:pt x="304204" y="104033"/>
                    <a:pt x="307330" y="106410"/>
                  </a:cubicBezTo>
                  <a:cubicBezTo>
                    <a:pt x="310455" y="108786"/>
                    <a:pt x="313711" y="109974"/>
                    <a:pt x="317097" y="109974"/>
                  </a:cubicBezTo>
                  <a:cubicBezTo>
                    <a:pt x="320287" y="109974"/>
                    <a:pt x="323006" y="109161"/>
                    <a:pt x="325252" y="107533"/>
                  </a:cubicBezTo>
                  <a:cubicBezTo>
                    <a:pt x="327498" y="105905"/>
                    <a:pt x="329338" y="103773"/>
                    <a:pt x="330770" y="101135"/>
                  </a:cubicBezTo>
                  <a:cubicBezTo>
                    <a:pt x="332203" y="98498"/>
                    <a:pt x="333261" y="95520"/>
                    <a:pt x="333944" y="92199"/>
                  </a:cubicBezTo>
                  <a:cubicBezTo>
                    <a:pt x="334628" y="88878"/>
                    <a:pt x="334970" y="85557"/>
                    <a:pt x="334970" y="82237"/>
                  </a:cubicBezTo>
                  <a:cubicBezTo>
                    <a:pt x="334970" y="78525"/>
                    <a:pt x="334693" y="74960"/>
                    <a:pt x="334140" y="71542"/>
                  </a:cubicBezTo>
                  <a:cubicBezTo>
                    <a:pt x="333586" y="68124"/>
                    <a:pt x="332642" y="65080"/>
                    <a:pt x="331307" y="62410"/>
                  </a:cubicBezTo>
                  <a:cubicBezTo>
                    <a:pt x="329973" y="59740"/>
                    <a:pt x="328215" y="57608"/>
                    <a:pt x="326033" y="56013"/>
                  </a:cubicBezTo>
                  <a:cubicBezTo>
                    <a:pt x="323852" y="54417"/>
                    <a:pt x="321134" y="53620"/>
                    <a:pt x="317878" y="53620"/>
                  </a:cubicBezTo>
                  <a:close/>
                  <a:moveTo>
                    <a:pt x="206852" y="50006"/>
                  </a:moveTo>
                  <a:cubicBezTo>
                    <a:pt x="203727" y="50006"/>
                    <a:pt x="201008" y="50592"/>
                    <a:pt x="198697" y="51764"/>
                  </a:cubicBezTo>
                  <a:cubicBezTo>
                    <a:pt x="196385" y="52936"/>
                    <a:pt x="194465" y="54515"/>
                    <a:pt x="192935" y="56501"/>
                  </a:cubicBezTo>
                  <a:cubicBezTo>
                    <a:pt x="191404" y="58487"/>
                    <a:pt x="190232" y="60831"/>
                    <a:pt x="189418" y="63533"/>
                  </a:cubicBezTo>
                  <a:cubicBezTo>
                    <a:pt x="188605" y="66235"/>
                    <a:pt x="188132" y="69116"/>
                    <a:pt x="188002" y="72177"/>
                  </a:cubicBezTo>
                  <a:lnTo>
                    <a:pt x="224726" y="72177"/>
                  </a:lnTo>
                  <a:cubicBezTo>
                    <a:pt x="224921" y="65275"/>
                    <a:pt x="223537" y="59854"/>
                    <a:pt x="220575" y="55915"/>
                  </a:cubicBezTo>
                  <a:cubicBezTo>
                    <a:pt x="217612" y="51976"/>
                    <a:pt x="213038" y="50006"/>
                    <a:pt x="206852" y="50006"/>
                  </a:cubicBezTo>
                  <a:close/>
                  <a:moveTo>
                    <a:pt x="325105" y="32621"/>
                  </a:moveTo>
                  <a:cubicBezTo>
                    <a:pt x="331487" y="32621"/>
                    <a:pt x="336923" y="33874"/>
                    <a:pt x="341416" y="36381"/>
                  </a:cubicBezTo>
                  <a:cubicBezTo>
                    <a:pt x="345909" y="38888"/>
                    <a:pt x="349571" y="42323"/>
                    <a:pt x="352404" y="46685"/>
                  </a:cubicBezTo>
                  <a:cubicBezTo>
                    <a:pt x="355236" y="51048"/>
                    <a:pt x="357304" y="56127"/>
                    <a:pt x="358606" y="61922"/>
                  </a:cubicBezTo>
                  <a:cubicBezTo>
                    <a:pt x="359908" y="67717"/>
                    <a:pt x="360559" y="73902"/>
                    <a:pt x="360559" y="80479"/>
                  </a:cubicBezTo>
                  <a:cubicBezTo>
                    <a:pt x="360559" y="88227"/>
                    <a:pt x="359729" y="95210"/>
                    <a:pt x="358069" y="101428"/>
                  </a:cubicBezTo>
                  <a:cubicBezTo>
                    <a:pt x="356408" y="107647"/>
                    <a:pt x="353983" y="112937"/>
                    <a:pt x="350792" y="117300"/>
                  </a:cubicBezTo>
                  <a:cubicBezTo>
                    <a:pt x="347602" y="121662"/>
                    <a:pt x="343630" y="125015"/>
                    <a:pt x="338877" y="127359"/>
                  </a:cubicBezTo>
                  <a:cubicBezTo>
                    <a:pt x="334124" y="129703"/>
                    <a:pt x="328687" y="130876"/>
                    <a:pt x="322566" y="130876"/>
                  </a:cubicBezTo>
                  <a:cubicBezTo>
                    <a:pt x="320027" y="130876"/>
                    <a:pt x="317699" y="130631"/>
                    <a:pt x="315583" y="130143"/>
                  </a:cubicBezTo>
                  <a:cubicBezTo>
                    <a:pt x="313467" y="129655"/>
                    <a:pt x="311416" y="128906"/>
                    <a:pt x="309430" y="127897"/>
                  </a:cubicBezTo>
                  <a:cubicBezTo>
                    <a:pt x="307444" y="126887"/>
                    <a:pt x="305474" y="125634"/>
                    <a:pt x="303521" y="124136"/>
                  </a:cubicBezTo>
                  <a:cubicBezTo>
                    <a:pt x="301567" y="122639"/>
                    <a:pt x="299549" y="120881"/>
                    <a:pt x="297465" y="118862"/>
                  </a:cubicBezTo>
                  <a:lnTo>
                    <a:pt x="297465" y="159883"/>
                  </a:lnTo>
                  <a:cubicBezTo>
                    <a:pt x="297465" y="160534"/>
                    <a:pt x="297270" y="161120"/>
                    <a:pt x="296879" y="161641"/>
                  </a:cubicBezTo>
                  <a:cubicBezTo>
                    <a:pt x="296489" y="162162"/>
                    <a:pt x="295821" y="162601"/>
                    <a:pt x="294877" y="162960"/>
                  </a:cubicBezTo>
                  <a:cubicBezTo>
                    <a:pt x="293933" y="163318"/>
                    <a:pt x="292680" y="163594"/>
                    <a:pt x="291117" y="163790"/>
                  </a:cubicBezTo>
                  <a:cubicBezTo>
                    <a:pt x="289554" y="163985"/>
                    <a:pt x="287568" y="164083"/>
                    <a:pt x="285159" y="164083"/>
                  </a:cubicBezTo>
                  <a:cubicBezTo>
                    <a:pt x="282750" y="164083"/>
                    <a:pt x="280764" y="163985"/>
                    <a:pt x="279201" y="163790"/>
                  </a:cubicBezTo>
                  <a:cubicBezTo>
                    <a:pt x="277639" y="163594"/>
                    <a:pt x="276385" y="163318"/>
                    <a:pt x="275441" y="162960"/>
                  </a:cubicBezTo>
                  <a:cubicBezTo>
                    <a:pt x="274497" y="162601"/>
                    <a:pt x="273830" y="162162"/>
                    <a:pt x="273439" y="161641"/>
                  </a:cubicBezTo>
                  <a:cubicBezTo>
                    <a:pt x="273048" y="161120"/>
                    <a:pt x="272853" y="160534"/>
                    <a:pt x="272853" y="159883"/>
                  </a:cubicBezTo>
                  <a:lnTo>
                    <a:pt x="272853" y="38188"/>
                  </a:lnTo>
                  <a:cubicBezTo>
                    <a:pt x="272853" y="37537"/>
                    <a:pt x="273016" y="36967"/>
                    <a:pt x="273341" y="36479"/>
                  </a:cubicBezTo>
                  <a:cubicBezTo>
                    <a:pt x="273667" y="35991"/>
                    <a:pt x="274236" y="35584"/>
                    <a:pt x="275050" y="35258"/>
                  </a:cubicBezTo>
                  <a:cubicBezTo>
                    <a:pt x="275864" y="34933"/>
                    <a:pt x="276939" y="34688"/>
                    <a:pt x="278273" y="34526"/>
                  </a:cubicBezTo>
                  <a:cubicBezTo>
                    <a:pt x="279608" y="34363"/>
                    <a:pt x="281285" y="34281"/>
                    <a:pt x="283303" y="34281"/>
                  </a:cubicBezTo>
                  <a:cubicBezTo>
                    <a:pt x="285257" y="34281"/>
                    <a:pt x="286901" y="34363"/>
                    <a:pt x="288236" y="34526"/>
                  </a:cubicBezTo>
                  <a:cubicBezTo>
                    <a:pt x="289570" y="34688"/>
                    <a:pt x="290645" y="34933"/>
                    <a:pt x="291459" y="35258"/>
                  </a:cubicBezTo>
                  <a:cubicBezTo>
                    <a:pt x="292273" y="35584"/>
                    <a:pt x="292842" y="35991"/>
                    <a:pt x="293168" y="36479"/>
                  </a:cubicBezTo>
                  <a:cubicBezTo>
                    <a:pt x="293493" y="36967"/>
                    <a:pt x="293656" y="37537"/>
                    <a:pt x="293656" y="38188"/>
                  </a:cubicBezTo>
                  <a:lnTo>
                    <a:pt x="293656" y="48443"/>
                  </a:lnTo>
                  <a:cubicBezTo>
                    <a:pt x="296196" y="45839"/>
                    <a:pt x="298686" y="43544"/>
                    <a:pt x="301128" y="41558"/>
                  </a:cubicBezTo>
                  <a:cubicBezTo>
                    <a:pt x="303570" y="39572"/>
                    <a:pt x="306060" y="37911"/>
                    <a:pt x="308600" y="36577"/>
                  </a:cubicBezTo>
                  <a:cubicBezTo>
                    <a:pt x="311139" y="35242"/>
                    <a:pt x="313760" y="34249"/>
                    <a:pt x="316462" y="33598"/>
                  </a:cubicBezTo>
                  <a:cubicBezTo>
                    <a:pt x="319164" y="32947"/>
                    <a:pt x="322045" y="32621"/>
                    <a:pt x="325105" y="32621"/>
                  </a:cubicBezTo>
                  <a:close/>
                  <a:moveTo>
                    <a:pt x="207438" y="32621"/>
                  </a:moveTo>
                  <a:cubicBezTo>
                    <a:pt x="214731" y="32621"/>
                    <a:pt x="220965" y="33695"/>
                    <a:pt x="226142" y="35844"/>
                  </a:cubicBezTo>
                  <a:cubicBezTo>
                    <a:pt x="231318" y="37993"/>
                    <a:pt x="235567" y="40972"/>
                    <a:pt x="238887" y="44781"/>
                  </a:cubicBezTo>
                  <a:cubicBezTo>
                    <a:pt x="242208" y="48590"/>
                    <a:pt x="244650" y="53099"/>
                    <a:pt x="246213" y="58308"/>
                  </a:cubicBezTo>
                  <a:cubicBezTo>
                    <a:pt x="247775" y="63517"/>
                    <a:pt x="248557" y="69182"/>
                    <a:pt x="248557" y="75302"/>
                  </a:cubicBezTo>
                  <a:lnTo>
                    <a:pt x="248557" y="79209"/>
                  </a:lnTo>
                  <a:cubicBezTo>
                    <a:pt x="248557" y="82204"/>
                    <a:pt x="247889" y="84418"/>
                    <a:pt x="246554" y="85850"/>
                  </a:cubicBezTo>
                  <a:cubicBezTo>
                    <a:pt x="245220" y="87283"/>
                    <a:pt x="243380" y="87999"/>
                    <a:pt x="241036" y="87999"/>
                  </a:cubicBezTo>
                  <a:lnTo>
                    <a:pt x="188002" y="87999"/>
                  </a:lnTo>
                  <a:cubicBezTo>
                    <a:pt x="188002" y="91710"/>
                    <a:pt x="188442" y="95080"/>
                    <a:pt x="189321" y="98108"/>
                  </a:cubicBezTo>
                  <a:cubicBezTo>
                    <a:pt x="190200" y="101135"/>
                    <a:pt x="191600" y="103707"/>
                    <a:pt x="193520" y="105824"/>
                  </a:cubicBezTo>
                  <a:cubicBezTo>
                    <a:pt x="195441" y="107940"/>
                    <a:pt x="197916" y="109551"/>
                    <a:pt x="200943" y="110658"/>
                  </a:cubicBezTo>
                  <a:cubicBezTo>
                    <a:pt x="203971" y="111765"/>
                    <a:pt x="207601" y="112318"/>
                    <a:pt x="211833" y="112318"/>
                  </a:cubicBezTo>
                  <a:cubicBezTo>
                    <a:pt x="216131" y="112318"/>
                    <a:pt x="219907" y="112009"/>
                    <a:pt x="223163" y="111391"/>
                  </a:cubicBezTo>
                  <a:cubicBezTo>
                    <a:pt x="226418" y="110772"/>
                    <a:pt x="229235" y="110088"/>
                    <a:pt x="231611" y="109340"/>
                  </a:cubicBezTo>
                  <a:cubicBezTo>
                    <a:pt x="233988" y="108591"/>
                    <a:pt x="235957" y="107907"/>
                    <a:pt x="237520" y="107289"/>
                  </a:cubicBezTo>
                  <a:cubicBezTo>
                    <a:pt x="239083" y="106670"/>
                    <a:pt x="240353" y="106361"/>
                    <a:pt x="241329" y="106361"/>
                  </a:cubicBezTo>
                  <a:cubicBezTo>
                    <a:pt x="241915" y="106361"/>
                    <a:pt x="242404" y="106475"/>
                    <a:pt x="242794" y="106703"/>
                  </a:cubicBezTo>
                  <a:cubicBezTo>
                    <a:pt x="243185" y="106930"/>
                    <a:pt x="243510" y="107337"/>
                    <a:pt x="243771" y="107923"/>
                  </a:cubicBezTo>
                  <a:cubicBezTo>
                    <a:pt x="244031" y="108509"/>
                    <a:pt x="244210" y="109340"/>
                    <a:pt x="244308" y="110414"/>
                  </a:cubicBezTo>
                  <a:cubicBezTo>
                    <a:pt x="244406" y="111488"/>
                    <a:pt x="244455" y="112839"/>
                    <a:pt x="244455" y="114467"/>
                  </a:cubicBezTo>
                  <a:cubicBezTo>
                    <a:pt x="244455" y="115900"/>
                    <a:pt x="244422" y="117121"/>
                    <a:pt x="244357" y="118130"/>
                  </a:cubicBezTo>
                  <a:cubicBezTo>
                    <a:pt x="244292" y="119139"/>
                    <a:pt x="244194" y="120002"/>
                    <a:pt x="244064" y="120718"/>
                  </a:cubicBezTo>
                  <a:cubicBezTo>
                    <a:pt x="243934" y="121434"/>
                    <a:pt x="243738" y="122037"/>
                    <a:pt x="243478" y="122525"/>
                  </a:cubicBezTo>
                  <a:cubicBezTo>
                    <a:pt x="243217" y="123013"/>
                    <a:pt x="242876" y="123485"/>
                    <a:pt x="242452" y="123941"/>
                  </a:cubicBezTo>
                  <a:cubicBezTo>
                    <a:pt x="242029" y="124397"/>
                    <a:pt x="240873" y="125015"/>
                    <a:pt x="238985" y="125797"/>
                  </a:cubicBezTo>
                  <a:cubicBezTo>
                    <a:pt x="237097" y="126578"/>
                    <a:pt x="234688" y="127343"/>
                    <a:pt x="231758" y="128092"/>
                  </a:cubicBezTo>
                  <a:cubicBezTo>
                    <a:pt x="228828" y="128841"/>
                    <a:pt x="225474" y="129492"/>
                    <a:pt x="221698" y="130045"/>
                  </a:cubicBezTo>
                  <a:cubicBezTo>
                    <a:pt x="217921" y="130599"/>
                    <a:pt x="213884" y="130876"/>
                    <a:pt x="209587" y="130876"/>
                  </a:cubicBezTo>
                  <a:cubicBezTo>
                    <a:pt x="201839" y="130876"/>
                    <a:pt x="195051" y="129899"/>
                    <a:pt x="189223" y="127945"/>
                  </a:cubicBezTo>
                  <a:cubicBezTo>
                    <a:pt x="183396" y="125992"/>
                    <a:pt x="178528" y="123029"/>
                    <a:pt x="174622" y="119058"/>
                  </a:cubicBezTo>
                  <a:cubicBezTo>
                    <a:pt x="170715" y="115086"/>
                    <a:pt x="167801" y="110072"/>
                    <a:pt x="165880" y="104017"/>
                  </a:cubicBezTo>
                  <a:cubicBezTo>
                    <a:pt x="163960" y="97961"/>
                    <a:pt x="162999" y="90864"/>
                    <a:pt x="162999" y="82725"/>
                  </a:cubicBezTo>
                  <a:cubicBezTo>
                    <a:pt x="162999" y="74977"/>
                    <a:pt x="164008" y="67993"/>
                    <a:pt x="166027" y="61775"/>
                  </a:cubicBezTo>
                  <a:cubicBezTo>
                    <a:pt x="168045" y="55557"/>
                    <a:pt x="170975" y="50283"/>
                    <a:pt x="174817" y="45953"/>
                  </a:cubicBezTo>
                  <a:cubicBezTo>
                    <a:pt x="178659" y="41623"/>
                    <a:pt x="183330" y="38318"/>
                    <a:pt x="188832" y="36039"/>
                  </a:cubicBezTo>
                  <a:cubicBezTo>
                    <a:pt x="194334" y="33761"/>
                    <a:pt x="200536" y="32621"/>
                    <a:pt x="207438" y="32621"/>
                  </a:cubicBezTo>
                  <a:close/>
                  <a:moveTo>
                    <a:pt x="622678" y="23831"/>
                  </a:moveTo>
                  <a:lnTo>
                    <a:pt x="589373" y="81944"/>
                  </a:lnTo>
                  <a:lnTo>
                    <a:pt x="622873" y="81944"/>
                  </a:lnTo>
                  <a:lnTo>
                    <a:pt x="622873" y="23831"/>
                  </a:lnTo>
                  <a:close/>
                  <a:moveTo>
                    <a:pt x="511457" y="20315"/>
                  </a:moveTo>
                  <a:cubicBezTo>
                    <a:pt x="507615" y="20315"/>
                    <a:pt x="504441" y="21243"/>
                    <a:pt x="501934" y="23098"/>
                  </a:cubicBezTo>
                  <a:cubicBezTo>
                    <a:pt x="499427" y="24954"/>
                    <a:pt x="497441" y="27738"/>
                    <a:pt x="495976" y="31449"/>
                  </a:cubicBezTo>
                  <a:cubicBezTo>
                    <a:pt x="494511" y="35160"/>
                    <a:pt x="493486" y="39783"/>
                    <a:pt x="492900" y="45318"/>
                  </a:cubicBezTo>
                  <a:cubicBezTo>
                    <a:pt x="492314" y="50852"/>
                    <a:pt x="492021" y="57299"/>
                    <a:pt x="492021" y="64656"/>
                  </a:cubicBezTo>
                  <a:cubicBezTo>
                    <a:pt x="492021" y="73642"/>
                    <a:pt x="492379" y="81081"/>
                    <a:pt x="493095" y="86974"/>
                  </a:cubicBezTo>
                  <a:cubicBezTo>
                    <a:pt x="493811" y="92866"/>
                    <a:pt x="494935" y="97554"/>
                    <a:pt x="496465" y="101038"/>
                  </a:cubicBezTo>
                  <a:cubicBezTo>
                    <a:pt x="497995" y="104521"/>
                    <a:pt x="499965" y="106963"/>
                    <a:pt x="502374" y="108363"/>
                  </a:cubicBezTo>
                  <a:cubicBezTo>
                    <a:pt x="504783" y="109763"/>
                    <a:pt x="507680" y="110463"/>
                    <a:pt x="511066" y="110463"/>
                  </a:cubicBezTo>
                  <a:cubicBezTo>
                    <a:pt x="513606" y="110463"/>
                    <a:pt x="515852" y="110056"/>
                    <a:pt x="517805" y="109242"/>
                  </a:cubicBezTo>
                  <a:cubicBezTo>
                    <a:pt x="519759" y="108428"/>
                    <a:pt x="521468" y="107207"/>
                    <a:pt x="522933" y="105579"/>
                  </a:cubicBezTo>
                  <a:cubicBezTo>
                    <a:pt x="524398" y="103952"/>
                    <a:pt x="525619" y="101901"/>
                    <a:pt x="526596" y="99426"/>
                  </a:cubicBezTo>
                  <a:cubicBezTo>
                    <a:pt x="527572" y="96952"/>
                    <a:pt x="528370" y="94087"/>
                    <a:pt x="528988" y="90831"/>
                  </a:cubicBezTo>
                  <a:cubicBezTo>
                    <a:pt x="529607" y="87576"/>
                    <a:pt x="530030" y="83897"/>
                    <a:pt x="530258" y="79795"/>
                  </a:cubicBezTo>
                  <a:cubicBezTo>
                    <a:pt x="530486" y="75693"/>
                    <a:pt x="530600" y="71168"/>
                    <a:pt x="530600" y="66219"/>
                  </a:cubicBezTo>
                  <a:cubicBezTo>
                    <a:pt x="530600" y="60229"/>
                    <a:pt x="530437" y="54938"/>
                    <a:pt x="530112" y="50348"/>
                  </a:cubicBezTo>
                  <a:cubicBezTo>
                    <a:pt x="529786" y="45757"/>
                    <a:pt x="529281" y="41769"/>
                    <a:pt x="528598" y="38383"/>
                  </a:cubicBezTo>
                  <a:cubicBezTo>
                    <a:pt x="527914" y="34998"/>
                    <a:pt x="527068" y="32133"/>
                    <a:pt x="526058" y="29789"/>
                  </a:cubicBezTo>
                  <a:cubicBezTo>
                    <a:pt x="525049" y="27445"/>
                    <a:pt x="523828" y="25573"/>
                    <a:pt x="522396" y="24173"/>
                  </a:cubicBezTo>
                  <a:cubicBezTo>
                    <a:pt x="520963" y="22773"/>
                    <a:pt x="519335" y="21780"/>
                    <a:pt x="517512" y="21194"/>
                  </a:cubicBezTo>
                  <a:cubicBezTo>
                    <a:pt x="515689" y="20608"/>
                    <a:pt x="513671" y="20315"/>
                    <a:pt x="511457" y="20315"/>
                  </a:cubicBezTo>
                  <a:close/>
                  <a:moveTo>
                    <a:pt x="117811" y="11329"/>
                  </a:moveTo>
                  <a:cubicBezTo>
                    <a:pt x="120220" y="11329"/>
                    <a:pt x="122223" y="11411"/>
                    <a:pt x="123818" y="11573"/>
                  </a:cubicBezTo>
                  <a:cubicBezTo>
                    <a:pt x="125413" y="11736"/>
                    <a:pt x="126666" y="11997"/>
                    <a:pt x="127578" y="12355"/>
                  </a:cubicBezTo>
                  <a:cubicBezTo>
                    <a:pt x="128490" y="12713"/>
                    <a:pt x="129141" y="13152"/>
                    <a:pt x="129531" y="13673"/>
                  </a:cubicBezTo>
                  <a:cubicBezTo>
                    <a:pt x="129922" y="14194"/>
                    <a:pt x="130117" y="14780"/>
                    <a:pt x="130117" y="15431"/>
                  </a:cubicBezTo>
                  <a:lnTo>
                    <a:pt x="130117" y="34867"/>
                  </a:lnTo>
                  <a:lnTo>
                    <a:pt x="149065" y="34867"/>
                  </a:lnTo>
                  <a:cubicBezTo>
                    <a:pt x="149716" y="34867"/>
                    <a:pt x="150286" y="35030"/>
                    <a:pt x="150774" y="35356"/>
                  </a:cubicBezTo>
                  <a:cubicBezTo>
                    <a:pt x="151263" y="35681"/>
                    <a:pt x="151670" y="36218"/>
                    <a:pt x="151995" y="36967"/>
                  </a:cubicBezTo>
                  <a:cubicBezTo>
                    <a:pt x="152321" y="37716"/>
                    <a:pt x="152565" y="38742"/>
                    <a:pt x="152728" y="40044"/>
                  </a:cubicBezTo>
                  <a:cubicBezTo>
                    <a:pt x="152890" y="41346"/>
                    <a:pt x="152972" y="42941"/>
                    <a:pt x="152972" y="44830"/>
                  </a:cubicBezTo>
                  <a:cubicBezTo>
                    <a:pt x="152972" y="48411"/>
                    <a:pt x="152646" y="50966"/>
                    <a:pt x="151995" y="52497"/>
                  </a:cubicBezTo>
                  <a:cubicBezTo>
                    <a:pt x="151344" y="54027"/>
                    <a:pt x="150400" y="54792"/>
                    <a:pt x="149163" y="54792"/>
                  </a:cubicBezTo>
                  <a:lnTo>
                    <a:pt x="130117" y="54792"/>
                  </a:lnTo>
                  <a:lnTo>
                    <a:pt x="130117" y="95715"/>
                  </a:lnTo>
                  <a:cubicBezTo>
                    <a:pt x="130117" y="100468"/>
                    <a:pt x="130866" y="104033"/>
                    <a:pt x="132364" y="106410"/>
                  </a:cubicBezTo>
                  <a:cubicBezTo>
                    <a:pt x="133861" y="108786"/>
                    <a:pt x="136531" y="109974"/>
                    <a:pt x="140373" y="109974"/>
                  </a:cubicBezTo>
                  <a:cubicBezTo>
                    <a:pt x="141675" y="109974"/>
                    <a:pt x="142847" y="109861"/>
                    <a:pt x="143889" y="109633"/>
                  </a:cubicBezTo>
                  <a:cubicBezTo>
                    <a:pt x="144930" y="109405"/>
                    <a:pt x="145858" y="109144"/>
                    <a:pt x="146672" y="108851"/>
                  </a:cubicBezTo>
                  <a:cubicBezTo>
                    <a:pt x="147486" y="108558"/>
                    <a:pt x="148170" y="108298"/>
                    <a:pt x="148723" y="108070"/>
                  </a:cubicBezTo>
                  <a:cubicBezTo>
                    <a:pt x="149277" y="107842"/>
                    <a:pt x="149781" y="107728"/>
                    <a:pt x="150237" y="107728"/>
                  </a:cubicBezTo>
                  <a:cubicBezTo>
                    <a:pt x="150628" y="107728"/>
                    <a:pt x="151002" y="107842"/>
                    <a:pt x="151360" y="108070"/>
                  </a:cubicBezTo>
                  <a:cubicBezTo>
                    <a:pt x="151718" y="108298"/>
                    <a:pt x="151995" y="108754"/>
                    <a:pt x="152190" y="109437"/>
                  </a:cubicBezTo>
                  <a:cubicBezTo>
                    <a:pt x="152386" y="110121"/>
                    <a:pt x="152565" y="111049"/>
                    <a:pt x="152728" y="112221"/>
                  </a:cubicBezTo>
                  <a:cubicBezTo>
                    <a:pt x="152890" y="113393"/>
                    <a:pt x="152972" y="114890"/>
                    <a:pt x="152972" y="116714"/>
                  </a:cubicBezTo>
                  <a:cubicBezTo>
                    <a:pt x="152972" y="119579"/>
                    <a:pt x="152793" y="121776"/>
                    <a:pt x="152435" y="123306"/>
                  </a:cubicBezTo>
                  <a:cubicBezTo>
                    <a:pt x="152077" y="124836"/>
                    <a:pt x="151604" y="125911"/>
                    <a:pt x="151018" y="126529"/>
                  </a:cubicBezTo>
                  <a:cubicBezTo>
                    <a:pt x="150432" y="127148"/>
                    <a:pt x="149570" y="127701"/>
                    <a:pt x="148430" y="128190"/>
                  </a:cubicBezTo>
                  <a:cubicBezTo>
                    <a:pt x="147291" y="128678"/>
                    <a:pt x="145956" y="129101"/>
                    <a:pt x="144426" y="129459"/>
                  </a:cubicBezTo>
                  <a:cubicBezTo>
                    <a:pt x="142896" y="129817"/>
                    <a:pt x="141235" y="130094"/>
                    <a:pt x="139445" y="130289"/>
                  </a:cubicBezTo>
                  <a:cubicBezTo>
                    <a:pt x="137654" y="130485"/>
                    <a:pt x="135847" y="130582"/>
                    <a:pt x="134024" y="130582"/>
                  </a:cubicBezTo>
                  <a:cubicBezTo>
                    <a:pt x="129141" y="130582"/>
                    <a:pt x="124908" y="129964"/>
                    <a:pt x="121327" y="128727"/>
                  </a:cubicBezTo>
                  <a:cubicBezTo>
                    <a:pt x="117746" y="127490"/>
                    <a:pt x="114783" y="125585"/>
                    <a:pt x="112439" y="123013"/>
                  </a:cubicBezTo>
                  <a:cubicBezTo>
                    <a:pt x="110095" y="120441"/>
                    <a:pt x="108370" y="117202"/>
                    <a:pt x="107263" y="113295"/>
                  </a:cubicBezTo>
                  <a:cubicBezTo>
                    <a:pt x="106156" y="109388"/>
                    <a:pt x="105603" y="104765"/>
                    <a:pt x="105603" y="99426"/>
                  </a:cubicBezTo>
                  <a:lnTo>
                    <a:pt x="105603" y="54792"/>
                  </a:lnTo>
                  <a:lnTo>
                    <a:pt x="95152" y="54792"/>
                  </a:lnTo>
                  <a:cubicBezTo>
                    <a:pt x="93915" y="54792"/>
                    <a:pt x="92971" y="54027"/>
                    <a:pt x="92320" y="52497"/>
                  </a:cubicBezTo>
                  <a:cubicBezTo>
                    <a:pt x="91669" y="50966"/>
                    <a:pt x="91343" y="48411"/>
                    <a:pt x="91343" y="44830"/>
                  </a:cubicBezTo>
                  <a:cubicBezTo>
                    <a:pt x="91343" y="42941"/>
                    <a:pt x="91424" y="41346"/>
                    <a:pt x="91587" y="40044"/>
                  </a:cubicBezTo>
                  <a:cubicBezTo>
                    <a:pt x="91750" y="38742"/>
                    <a:pt x="91994" y="37716"/>
                    <a:pt x="92320" y="36967"/>
                  </a:cubicBezTo>
                  <a:cubicBezTo>
                    <a:pt x="92645" y="36218"/>
                    <a:pt x="93052" y="35681"/>
                    <a:pt x="93541" y="35356"/>
                  </a:cubicBezTo>
                  <a:cubicBezTo>
                    <a:pt x="94029" y="35030"/>
                    <a:pt x="94599" y="34867"/>
                    <a:pt x="95250" y="34867"/>
                  </a:cubicBezTo>
                  <a:lnTo>
                    <a:pt x="105603" y="34867"/>
                  </a:lnTo>
                  <a:lnTo>
                    <a:pt x="105603" y="15431"/>
                  </a:lnTo>
                  <a:cubicBezTo>
                    <a:pt x="105603" y="14780"/>
                    <a:pt x="105782" y="14194"/>
                    <a:pt x="106140" y="13673"/>
                  </a:cubicBezTo>
                  <a:cubicBezTo>
                    <a:pt x="106498" y="13152"/>
                    <a:pt x="107149" y="12713"/>
                    <a:pt x="108093" y="12355"/>
                  </a:cubicBezTo>
                  <a:cubicBezTo>
                    <a:pt x="109037" y="11997"/>
                    <a:pt x="110307" y="11736"/>
                    <a:pt x="111902" y="11573"/>
                  </a:cubicBezTo>
                  <a:cubicBezTo>
                    <a:pt x="113498" y="11411"/>
                    <a:pt x="115467" y="11329"/>
                    <a:pt x="117811" y="11329"/>
                  </a:cubicBezTo>
                  <a:close/>
                  <a:moveTo>
                    <a:pt x="629417" y="1660"/>
                  </a:moveTo>
                  <a:cubicBezTo>
                    <a:pt x="632738" y="1660"/>
                    <a:pt x="635570" y="1741"/>
                    <a:pt x="637914" y="1904"/>
                  </a:cubicBezTo>
                  <a:cubicBezTo>
                    <a:pt x="640258" y="2067"/>
                    <a:pt x="642130" y="2327"/>
                    <a:pt x="643530" y="2686"/>
                  </a:cubicBezTo>
                  <a:cubicBezTo>
                    <a:pt x="644930" y="3044"/>
                    <a:pt x="645956" y="3483"/>
                    <a:pt x="646607" y="4004"/>
                  </a:cubicBezTo>
                  <a:cubicBezTo>
                    <a:pt x="647258" y="4525"/>
                    <a:pt x="647583" y="5144"/>
                    <a:pt x="647583" y="5860"/>
                  </a:cubicBezTo>
                  <a:lnTo>
                    <a:pt x="647583" y="81944"/>
                  </a:lnTo>
                  <a:lnTo>
                    <a:pt x="658815" y="81944"/>
                  </a:lnTo>
                  <a:cubicBezTo>
                    <a:pt x="659857" y="81944"/>
                    <a:pt x="660752" y="82741"/>
                    <a:pt x="661501" y="84336"/>
                  </a:cubicBezTo>
                  <a:cubicBezTo>
                    <a:pt x="662250" y="85932"/>
                    <a:pt x="662624" y="88585"/>
                    <a:pt x="662624" y="92296"/>
                  </a:cubicBezTo>
                  <a:cubicBezTo>
                    <a:pt x="662624" y="95617"/>
                    <a:pt x="662283" y="98140"/>
                    <a:pt x="661599" y="99866"/>
                  </a:cubicBezTo>
                  <a:cubicBezTo>
                    <a:pt x="660915" y="101591"/>
                    <a:pt x="659987" y="102454"/>
                    <a:pt x="658815" y="102454"/>
                  </a:cubicBezTo>
                  <a:lnTo>
                    <a:pt x="647583" y="102454"/>
                  </a:lnTo>
                  <a:lnTo>
                    <a:pt x="647583" y="125308"/>
                  </a:lnTo>
                  <a:cubicBezTo>
                    <a:pt x="647583" y="125960"/>
                    <a:pt x="647388" y="126529"/>
                    <a:pt x="646997" y="127018"/>
                  </a:cubicBezTo>
                  <a:cubicBezTo>
                    <a:pt x="646607" y="127506"/>
                    <a:pt x="645923" y="127913"/>
                    <a:pt x="644946" y="128238"/>
                  </a:cubicBezTo>
                  <a:cubicBezTo>
                    <a:pt x="643970" y="128564"/>
                    <a:pt x="642700" y="128808"/>
                    <a:pt x="641137" y="128971"/>
                  </a:cubicBezTo>
                  <a:cubicBezTo>
                    <a:pt x="639575" y="129134"/>
                    <a:pt x="637556" y="129215"/>
                    <a:pt x="635082" y="129215"/>
                  </a:cubicBezTo>
                  <a:cubicBezTo>
                    <a:pt x="632738" y="129215"/>
                    <a:pt x="630768" y="129134"/>
                    <a:pt x="629173" y="128971"/>
                  </a:cubicBezTo>
                  <a:cubicBezTo>
                    <a:pt x="627578" y="128808"/>
                    <a:pt x="626308" y="128564"/>
                    <a:pt x="625364" y="128238"/>
                  </a:cubicBezTo>
                  <a:cubicBezTo>
                    <a:pt x="624420" y="127913"/>
                    <a:pt x="623769" y="127506"/>
                    <a:pt x="623411" y="127018"/>
                  </a:cubicBezTo>
                  <a:cubicBezTo>
                    <a:pt x="623052" y="126529"/>
                    <a:pt x="622873" y="125960"/>
                    <a:pt x="622873" y="125308"/>
                  </a:cubicBezTo>
                  <a:lnTo>
                    <a:pt x="622873" y="102454"/>
                  </a:lnTo>
                  <a:lnTo>
                    <a:pt x="574527" y="102454"/>
                  </a:lnTo>
                  <a:cubicBezTo>
                    <a:pt x="573616" y="102454"/>
                    <a:pt x="572802" y="102340"/>
                    <a:pt x="572086" y="102112"/>
                  </a:cubicBezTo>
                  <a:cubicBezTo>
                    <a:pt x="571370" y="101884"/>
                    <a:pt x="570767" y="101363"/>
                    <a:pt x="570279" y="100549"/>
                  </a:cubicBezTo>
                  <a:cubicBezTo>
                    <a:pt x="569791" y="99736"/>
                    <a:pt x="569432" y="98564"/>
                    <a:pt x="569205" y="97033"/>
                  </a:cubicBezTo>
                  <a:cubicBezTo>
                    <a:pt x="568977" y="95503"/>
                    <a:pt x="568863" y="93468"/>
                    <a:pt x="568863" y="90929"/>
                  </a:cubicBezTo>
                  <a:cubicBezTo>
                    <a:pt x="568863" y="88846"/>
                    <a:pt x="568912" y="87039"/>
                    <a:pt x="569009" y="85509"/>
                  </a:cubicBezTo>
                  <a:cubicBezTo>
                    <a:pt x="569107" y="83978"/>
                    <a:pt x="569270" y="82595"/>
                    <a:pt x="569498" y="81358"/>
                  </a:cubicBezTo>
                  <a:cubicBezTo>
                    <a:pt x="569725" y="80120"/>
                    <a:pt x="570051" y="78948"/>
                    <a:pt x="570474" y="77842"/>
                  </a:cubicBezTo>
                  <a:cubicBezTo>
                    <a:pt x="570897" y="76735"/>
                    <a:pt x="571435" y="75563"/>
                    <a:pt x="572086" y="74325"/>
                  </a:cubicBezTo>
                  <a:lnTo>
                    <a:pt x="611348" y="5078"/>
                  </a:lnTo>
                  <a:cubicBezTo>
                    <a:pt x="611674" y="4492"/>
                    <a:pt x="612228" y="3988"/>
                    <a:pt x="613009" y="3565"/>
                  </a:cubicBezTo>
                  <a:cubicBezTo>
                    <a:pt x="613790" y="3141"/>
                    <a:pt x="614881" y="2783"/>
                    <a:pt x="616281" y="2490"/>
                  </a:cubicBezTo>
                  <a:cubicBezTo>
                    <a:pt x="617681" y="2197"/>
                    <a:pt x="619455" y="1986"/>
                    <a:pt x="621604" y="1855"/>
                  </a:cubicBezTo>
                  <a:cubicBezTo>
                    <a:pt x="623752" y="1725"/>
                    <a:pt x="626357" y="1660"/>
                    <a:pt x="629417" y="1660"/>
                  </a:cubicBezTo>
                  <a:close/>
                  <a:moveTo>
                    <a:pt x="512531" y="0"/>
                  </a:moveTo>
                  <a:cubicBezTo>
                    <a:pt x="521191" y="0"/>
                    <a:pt x="528370" y="1481"/>
                    <a:pt x="534067" y="4444"/>
                  </a:cubicBezTo>
                  <a:cubicBezTo>
                    <a:pt x="539764" y="7406"/>
                    <a:pt x="544274" y="11671"/>
                    <a:pt x="547594" y="17238"/>
                  </a:cubicBezTo>
                  <a:cubicBezTo>
                    <a:pt x="550915" y="22805"/>
                    <a:pt x="553226" y="29610"/>
                    <a:pt x="554529" y="37651"/>
                  </a:cubicBezTo>
                  <a:cubicBezTo>
                    <a:pt x="555831" y="45692"/>
                    <a:pt x="556482" y="54792"/>
                    <a:pt x="556482" y="64949"/>
                  </a:cubicBezTo>
                  <a:cubicBezTo>
                    <a:pt x="556482" y="75042"/>
                    <a:pt x="555668" y="84157"/>
                    <a:pt x="554040" y="92296"/>
                  </a:cubicBezTo>
                  <a:cubicBezTo>
                    <a:pt x="552413" y="100435"/>
                    <a:pt x="549759" y="107370"/>
                    <a:pt x="546080" y="113100"/>
                  </a:cubicBezTo>
                  <a:cubicBezTo>
                    <a:pt x="542402" y="118830"/>
                    <a:pt x="537616" y="123225"/>
                    <a:pt x="531723" y="126285"/>
                  </a:cubicBezTo>
                  <a:cubicBezTo>
                    <a:pt x="525830" y="129345"/>
                    <a:pt x="518619" y="130876"/>
                    <a:pt x="510090" y="130876"/>
                  </a:cubicBezTo>
                  <a:cubicBezTo>
                    <a:pt x="501430" y="130876"/>
                    <a:pt x="494267" y="129394"/>
                    <a:pt x="488602" y="126432"/>
                  </a:cubicBezTo>
                  <a:cubicBezTo>
                    <a:pt x="482938" y="123469"/>
                    <a:pt x="478445" y="119204"/>
                    <a:pt x="475124" y="113637"/>
                  </a:cubicBezTo>
                  <a:cubicBezTo>
                    <a:pt x="471804" y="108070"/>
                    <a:pt x="469476" y="101266"/>
                    <a:pt x="468141" y="93224"/>
                  </a:cubicBezTo>
                  <a:cubicBezTo>
                    <a:pt x="466806" y="85183"/>
                    <a:pt x="466139" y="76083"/>
                    <a:pt x="466139" y="65926"/>
                  </a:cubicBezTo>
                  <a:cubicBezTo>
                    <a:pt x="466139" y="55899"/>
                    <a:pt x="466969" y="46799"/>
                    <a:pt x="468629" y="38628"/>
                  </a:cubicBezTo>
                  <a:cubicBezTo>
                    <a:pt x="470290" y="30456"/>
                    <a:pt x="472959" y="23505"/>
                    <a:pt x="476638" y="17775"/>
                  </a:cubicBezTo>
                  <a:cubicBezTo>
                    <a:pt x="480317" y="12045"/>
                    <a:pt x="485103" y="7650"/>
                    <a:pt x="490995" y="4590"/>
                  </a:cubicBezTo>
                  <a:cubicBezTo>
                    <a:pt x="496888" y="1530"/>
                    <a:pt x="504067" y="0"/>
                    <a:pt x="512531" y="0"/>
                  </a:cubicBezTo>
                  <a:close/>
                  <a:moveTo>
                    <a:pt x="44537" y="0"/>
                  </a:moveTo>
                  <a:cubicBezTo>
                    <a:pt x="47532" y="0"/>
                    <a:pt x="50527" y="228"/>
                    <a:pt x="53522" y="683"/>
                  </a:cubicBezTo>
                  <a:cubicBezTo>
                    <a:pt x="56517" y="1139"/>
                    <a:pt x="59317" y="1758"/>
                    <a:pt x="61922" y="2539"/>
                  </a:cubicBezTo>
                  <a:cubicBezTo>
                    <a:pt x="64526" y="3320"/>
                    <a:pt x="66838" y="4199"/>
                    <a:pt x="68856" y="5176"/>
                  </a:cubicBezTo>
                  <a:cubicBezTo>
                    <a:pt x="70875" y="6153"/>
                    <a:pt x="72209" y="6967"/>
                    <a:pt x="72860" y="7618"/>
                  </a:cubicBezTo>
                  <a:cubicBezTo>
                    <a:pt x="73512" y="8269"/>
                    <a:pt x="73951" y="8822"/>
                    <a:pt x="74179" y="9278"/>
                  </a:cubicBezTo>
                  <a:cubicBezTo>
                    <a:pt x="74407" y="9734"/>
                    <a:pt x="74602" y="10336"/>
                    <a:pt x="74765" y="11085"/>
                  </a:cubicBezTo>
                  <a:cubicBezTo>
                    <a:pt x="74928" y="11834"/>
                    <a:pt x="75042" y="12778"/>
                    <a:pt x="75107" y="13918"/>
                  </a:cubicBezTo>
                  <a:cubicBezTo>
                    <a:pt x="75172" y="15057"/>
                    <a:pt x="75204" y="16473"/>
                    <a:pt x="75204" y="18166"/>
                  </a:cubicBezTo>
                  <a:cubicBezTo>
                    <a:pt x="75204" y="20054"/>
                    <a:pt x="75156" y="21650"/>
                    <a:pt x="75058" y="22952"/>
                  </a:cubicBezTo>
                  <a:cubicBezTo>
                    <a:pt x="74960" y="24254"/>
                    <a:pt x="74798" y="25328"/>
                    <a:pt x="74570" y="26175"/>
                  </a:cubicBezTo>
                  <a:cubicBezTo>
                    <a:pt x="74342" y="27021"/>
                    <a:pt x="74016" y="27640"/>
                    <a:pt x="73593" y="28031"/>
                  </a:cubicBezTo>
                  <a:cubicBezTo>
                    <a:pt x="73170" y="28421"/>
                    <a:pt x="72600" y="28617"/>
                    <a:pt x="71884" y="28617"/>
                  </a:cubicBezTo>
                  <a:cubicBezTo>
                    <a:pt x="71168" y="28617"/>
                    <a:pt x="70028" y="28161"/>
                    <a:pt x="68465" y="27249"/>
                  </a:cubicBezTo>
                  <a:cubicBezTo>
                    <a:pt x="66903" y="26338"/>
                    <a:pt x="64982" y="25345"/>
                    <a:pt x="62703" y="24270"/>
                  </a:cubicBezTo>
                  <a:cubicBezTo>
                    <a:pt x="60424" y="23196"/>
                    <a:pt x="57787" y="22219"/>
                    <a:pt x="54792" y="21340"/>
                  </a:cubicBezTo>
                  <a:cubicBezTo>
                    <a:pt x="51797" y="20461"/>
                    <a:pt x="48508" y="20022"/>
                    <a:pt x="44927" y="20022"/>
                  </a:cubicBezTo>
                  <a:cubicBezTo>
                    <a:pt x="42127" y="20022"/>
                    <a:pt x="39686" y="20364"/>
                    <a:pt x="37602" y="21047"/>
                  </a:cubicBezTo>
                  <a:cubicBezTo>
                    <a:pt x="35519" y="21731"/>
                    <a:pt x="33777" y="22675"/>
                    <a:pt x="32377" y="23880"/>
                  </a:cubicBezTo>
                  <a:cubicBezTo>
                    <a:pt x="30977" y="25084"/>
                    <a:pt x="29935" y="26533"/>
                    <a:pt x="29251" y="28226"/>
                  </a:cubicBezTo>
                  <a:cubicBezTo>
                    <a:pt x="28568" y="29919"/>
                    <a:pt x="28226" y="31709"/>
                    <a:pt x="28226" y="33598"/>
                  </a:cubicBezTo>
                  <a:cubicBezTo>
                    <a:pt x="28226" y="36398"/>
                    <a:pt x="28991" y="38823"/>
                    <a:pt x="30521" y="40874"/>
                  </a:cubicBezTo>
                  <a:cubicBezTo>
                    <a:pt x="32051" y="42925"/>
                    <a:pt x="34102" y="44748"/>
                    <a:pt x="36674" y="46343"/>
                  </a:cubicBezTo>
                  <a:cubicBezTo>
                    <a:pt x="39246" y="47939"/>
                    <a:pt x="42160" y="49436"/>
                    <a:pt x="45416" y="50836"/>
                  </a:cubicBezTo>
                  <a:cubicBezTo>
                    <a:pt x="48671" y="52236"/>
                    <a:pt x="51992" y="53717"/>
                    <a:pt x="55378" y="55280"/>
                  </a:cubicBezTo>
                  <a:cubicBezTo>
                    <a:pt x="58764" y="56843"/>
                    <a:pt x="62084" y="58617"/>
                    <a:pt x="65340" y="60603"/>
                  </a:cubicBezTo>
                  <a:cubicBezTo>
                    <a:pt x="68596" y="62589"/>
                    <a:pt x="71493" y="64966"/>
                    <a:pt x="74032" y="67733"/>
                  </a:cubicBezTo>
                  <a:cubicBezTo>
                    <a:pt x="76572" y="70500"/>
                    <a:pt x="78623" y="73756"/>
                    <a:pt x="80186" y="77500"/>
                  </a:cubicBezTo>
                  <a:cubicBezTo>
                    <a:pt x="81748" y="81244"/>
                    <a:pt x="82530" y="85655"/>
                    <a:pt x="82530" y="90734"/>
                  </a:cubicBezTo>
                  <a:cubicBezTo>
                    <a:pt x="82530" y="97375"/>
                    <a:pt x="81292" y="103203"/>
                    <a:pt x="78818" y="108216"/>
                  </a:cubicBezTo>
                  <a:cubicBezTo>
                    <a:pt x="76344" y="113230"/>
                    <a:pt x="72991" y="117414"/>
                    <a:pt x="68758" y="120767"/>
                  </a:cubicBezTo>
                  <a:cubicBezTo>
                    <a:pt x="64526" y="124120"/>
                    <a:pt x="59578" y="126643"/>
                    <a:pt x="53913" y="128336"/>
                  </a:cubicBezTo>
                  <a:cubicBezTo>
                    <a:pt x="48248" y="130029"/>
                    <a:pt x="42193" y="130876"/>
                    <a:pt x="35746" y="130876"/>
                  </a:cubicBezTo>
                  <a:cubicBezTo>
                    <a:pt x="31384" y="130876"/>
                    <a:pt x="27331" y="130517"/>
                    <a:pt x="23587" y="129801"/>
                  </a:cubicBezTo>
                  <a:cubicBezTo>
                    <a:pt x="19843" y="129085"/>
                    <a:pt x="16538" y="128222"/>
                    <a:pt x="13673" y="127213"/>
                  </a:cubicBezTo>
                  <a:cubicBezTo>
                    <a:pt x="10808" y="126204"/>
                    <a:pt x="8416" y="125146"/>
                    <a:pt x="6495" y="124039"/>
                  </a:cubicBezTo>
                  <a:cubicBezTo>
                    <a:pt x="4574" y="122932"/>
                    <a:pt x="3190" y="121955"/>
                    <a:pt x="2344" y="121109"/>
                  </a:cubicBezTo>
                  <a:cubicBezTo>
                    <a:pt x="1497" y="120262"/>
                    <a:pt x="895" y="119041"/>
                    <a:pt x="537" y="117446"/>
                  </a:cubicBezTo>
                  <a:cubicBezTo>
                    <a:pt x="179" y="115851"/>
                    <a:pt x="0" y="113556"/>
                    <a:pt x="0" y="110560"/>
                  </a:cubicBezTo>
                  <a:cubicBezTo>
                    <a:pt x="0" y="108542"/>
                    <a:pt x="65" y="106849"/>
                    <a:pt x="195" y="105482"/>
                  </a:cubicBezTo>
                  <a:cubicBezTo>
                    <a:pt x="325" y="104114"/>
                    <a:pt x="537" y="103007"/>
                    <a:pt x="830" y="102161"/>
                  </a:cubicBezTo>
                  <a:cubicBezTo>
                    <a:pt x="1123" y="101315"/>
                    <a:pt x="1514" y="100712"/>
                    <a:pt x="2002" y="100354"/>
                  </a:cubicBezTo>
                  <a:cubicBezTo>
                    <a:pt x="2490" y="99996"/>
                    <a:pt x="3060" y="99817"/>
                    <a:pt x="3711" y="99817"/>
                  </a:cubicBezTo>
                  <a:cubicBezTo>
                    <a:pt x="4623" y="99817"/>
                    <a:pt x="5909" y="100354"/>
                    <a:pt x="7569" y="101428"/>
                  </a:cubicBezTo>
                  <a:cubicBezTo>
                    <a:pt x="9229" y="102503"/>
                    <a:pt x="11362" y="103691"/>
                    <a:pt x="13966" y="104993"/>
                  </a:cubicBezTo>
                  <a:cubicBezTo>
                    <a:pt x="16571" y="106296"/>
                    <a:pt x="19680" y="107484"/>
                    <a:pt x="23294" y="108558"/>
                  </a:cubicBezTo>
                  <a:cubicBezTo>
                    <a:pt x="26907" y="109633"/>
                    <a:pt x="31091" y="110170"/>
                    <a:pt x="35844" y="110170"/>
                  </a:cubicBezTo>
                  <a:cubicBezTo>
                    <a:pt x="38969" y="110170"/>
                    <a:pt x="41769" y="109795"/>
                    <a:pt x="44244" y="109047"/>
                  </a:cubicBezTo>
                  <a:cubicBezTo>
                    <a:pt x="46718" y="108298"/>
                    <a:pt x="48818" y="107240"/>
                    <a:pt x="50543" y="105872"/>
                  </a:cubicBezTo>
                  <a:cubicBezTo>
                    <a:pt x="52269" y="104505"/>
                    <a:pt x="53587" y="102812"/>
                    <a:pt x="54499" y="100794"/>
                  </a:cubicBezTo>
                  <a:cubicBezTo>
                    <a:pt x="55410" y="98775"/>
                    <a:pt x="55866" y="96529"/>
                    <a:pt x="55866" y="94054"/>
                  </a:cubicBezTo>
                  <a:cubicBezTo>
                    <a:pt x="55866" y="91190"/>
                    <a:pt x="55085" y="88732"/>
                    <a:pt x="53522" y="86681"/>
                  </a:cubicBezTo>
                  <a:cubicBezTo>
                    <a:pt x="51959" y="84629"/>
                    <a:pt x="49925" y="82806"/>
                    <a:pt x="47418" y="81211"/>
                  </a:cubicBezTo>
                  <a:cubicBezTo>
                    <a:pt x="44911" y="79616"/>
                    <a:pt x="42062" y="78118"/>
                    <a:pt x="38872" y="76718"/>
                  </a:cubicBezTo>
                  <a:cubicBezTo>
                    <a:pt x="35681" y="75318"/>
                    <a:pt x="32393" y="73837"/>
                    <a:pt x="29007" y="72274"/>
                  </a:cubicBezTo>
                  <a:cubicBezTo>
                    <a:pt x="25621" y="70712"/>
                    <a:pt x="22333" y="68937"/>
                    <a:pt x="19143" y="66951"/>
                  </a:cubicBezTo>
                  <a:cubicBezTo>
                    <a:pt x="15952" y="64966"/>
                    <a:pt x="13104" y="62589"/>
                    <a:pt x="10597" y="59822"/>
                  </a:cubicBezTo>
                  <a:cubicBezTo>
                    <a:pt x="8090" y="57054"/>
                    <a:pt x="6055" y="53783"/>
                    <a:pt x="4493" y="50006"/>
                  </a:cubicBezTo>
                  <a:cubicBezTo>
                    <a:pt x="2930" y="46230"/>
                    <a:pt x="2148" y="41704"/>
                    <a:pt x="2148" y="36430"/>
                  </a:cubicBezTo>
                  <a:cubicBezTo>
                    <a:pt x="2148" y="30375"/>
                    <a:pt x="3272" y="25052"/>
                    <a:pt x="5518" y="20461"/>
                  </a:cubicBezTo>
                  <a:cubicBezTo>
                    <a:pt x="7764" y="15871"/>
                    <a:pt x="10792" y="12062"/>
                    <a:pt x="14601" y="9034"/>
                  </a:cubicBezTo>
                  <a:cubicBezTo>
                    <a:pt x="18410" y="6006"/>
                    <a:pt x="22903" y="3744"/>
                    <a:pt x="28079" y="2246"/>
                  </a:cubicBezTo>
                  <a:cubicBezTo>
                    <a:pt x="33256" y="749"/>
                    <a:pt x="38742" y="0"/>
                    <a:pt x="44537" y="0"/>
                  </a:cubicBezTo>
                  <a:close/>
                </a:path>
              </a:pathLst>
            </a:custGeom>
            <a:solidFill>
              <a:srgbClr val="622C08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050" name="茶壶"/>
          <p:cNvSpPr/>
          <p:nvPr/>
        </p:nvSpPr>
        <p:spPr bwMode="auto">
          <a:xfrm>
            <a:off x="1998345" y="3587115"/>
            <a:ext cx="252730" cy="234315"/>
          </a:xfrm>
          <a:custGeom>
            <a:avLst/>
            <a:gdLst>
              <a:gd name="T0" fmla="*/ 2147483646 w 5445"/>
              <a:gd name="T1" fmla="*/ 2147483646 h 3527"/>
              <a:gd name="T2" fmla="*/ 2147483646 w 5445"/>
              <a:gd name="T3" fmla="*/ 2147483646 h 3527"/>
              <a:gd name="T4" fmla="*/ 2147483646 w 5445"/>
              <a:gd name="T5" fmla="*/ 2147483646 h 3527"/>
              <a:gd name="T6" fmla="*/ 2147483646 w 5445"/>
              <a:gd name="T7" fmla="*/ 2147483646 h 3527"/>
              <a:gd name="T8" fmla="*/ 2147483646 w 5445"/>
              <a:gd name="T9" fmla="*/ 2147483646 h 3527"/>
              <a:gd name="T10" fmla="*/ 2147483646 w 5445"/>
              <a:gd name="T11" fmla="*/ 2147483646 h 3527"/>
              <a:gd name="T12" fmla="*/ 2147483646 w 5445"/>
              <a:gd name="T13" fmla="*/ 2147483646 h 3527"/>
              <a:gd name="T14" fmla="*/ 2147483646 w 5445"/>
              <a:gd name="T15" fmla="*/ 2147483646 h 3527"/>
              <a:gd name="T16" fmla="*/ 2147483646 w 5445"/>
              <a:gd name="T17" fmla="*/ 2147483646 h 3527"/>
              <a:gd name="T18" fmla="*/ 2147483646 w 5445"/>
              <a:gd name="T19" fmla="*/ 1030532643 h 3527"/>
              <a:gd name="T20" fmla="*/ 2147483646 w 5445"/>
              <a:gd name="T21" fmla="*/ 42918419 h 3527"/>
              <a:gd name="T22" fmla="*/ 2147483646 w 5445"/>
              <a:gd name="T23" fmla="*/ 429429660 h 3527"/>
              <a:gd name="T24" fmla="*/ 2147483646 w 5445"/>
              <a:gd name="T25" fmla="*/ 2147483646 h 3527"/>
              <a:gd name="T26" fmla="*/ 2147483646 w 5445"/>
              <a:gd name="T27" fmla="*/ 2147483646 h 3527"/>
              <a:gd name="T28" fmla="*/ 2147483646 w 5445"/>
              <a:gd name="T29" fmla="*/ 2147483646 h 3527"/>
              <a:gd name="T30" fmla="*/ 2147483646 w 5445"/>
              <a:gd name="T31" fmla="*/ 2147483646 h 3527"/>
              <a:gd name="T32" fmla="*/ 2147483646 w 5445"/>
              <a:gd name="T33" fmla="*/ 2147483646 h 3527"/>
              <a:gd name="T34" fmla="*/ 2147483646 w 5445"/>
              <a:gd name="T35" fmla="*/ 2147483646 h 3527"/>
              <a:gd name="T36" fmla="*/ 2147483646 w 5445"/>
              <a:gd name="T37" fmla="*/ 2147483646 h 3527"/>
              <a:gd name="T38" fmla="*/ 2147483646 w 5445"/>
              <a:gd name="T39" fmla="*/ 2147483646 h 3527"/>
              <a:gd name="T40" fmla="*/ 2147483646 w 5445"/>
              <a:gd name="T41" fmla="*/ 2147483646 h 3527"/>
              <a:gd name="T42" fmla="*/ 2147483646 w 5445"/>
              <a:gd name="T43" fmla="*/ 2147483646 h 3527"/>
              <a:gd name="T44" fmla="*/ 2147483646 w 5445"/>
              <a:gd name="T45" fmla="*/ 2147483646 h 3527"/>
              <a:gd name="T46" fmla="*/ 2147483646 w 5445"/>
              <a:gd name="T47" fmla="*/ 2147483646 h 3527"/>
              <a:gd name="T48" fmla="*/ 2147483646 w 5445"/>
              <a:gd name="T49" fmla="*/ 2147483646 h 3527"/>
              <a:gd name="T50" fmla="*/ 2147483646 w 5445"/>
              <a:gd name="T51" fmla="*/ 2147483646 h 3527"/>
              <a:gd name="T52" fmla="*/ 2147483646 w 5445"/>
              <a:gd name="T53" fmla="*/ 2147483646 h 3527"/>
              <a:gd name="T54" fmla="*/ 2147483646 w 5445"/>
              <a:gd name="T55" fmla="*/ 2147483646 h 3527"/>
              <a:gd name="T56" fmla="*/ 2147483646 w 5445"/>
              <a:gd name="T57" fmla="*/ 2147483646 h 3527"/>
              <a:gd name="T58" fmla="*/ 2147483646 w 5445"/>
              <a:gd name="T59" fmla="*/ 2147483646 h 3527"/>
              <a:gd name="T60" fmla="*/ 2147483646 w 5445"/>
              <a:gd name="T61" fmla="*/ 2147483646 h 3527"/>
              <a:gd name="T62" fmla="*/ 2147483646 w 5445"/>
              <a:gd name="T63" fmla="*/ 2147483646 h 3527"/>
              <a:gd name="T64" fmla="*/ 2147483646 w 5445"/>
              <a:gd name="T65" fmla="*/ 2147483646 h 3527"/>
              <a:gd name="T66" fmla="*/ 2147483646 w 5445"/>
              <a:gd name="T67" fmla="*/ 2147483646 h 3527"/>
              <a:gd name="T68" fmla="*/ 2147483646 w 5445"/>
              <a:gd name="T69" fmla="*/ 2147483646 h 3527"/>
              <a:gd name="T70" fmla="*/ 2147483646 w 5445"/>
              <a:gd name="T71" fmla="*/ 2147483646 h 3527"/>
              <a:gd name="T72" fmla="*/ 2147483646 w 5445"/>
              <a:gd name="T73" fmla="*/ 2147483646 h 3527"/>
              <a:gd name="T74" fmla="*/ 2147483646 w 5445"/>
              <a:gd name="T75" fmla="*/ 2147483646 h 3527"/>
              <a:gd name="T76" fmla="*/ 2147483646 w 5445"/>
              <a:gd name="T77" fmla="*/ 2147483646 h 3527"/>
              <a:gd name="T78" fmla="*/ 2147483646 w 5445"/>
              <a:gd name="T79" fmla="*/ 2147483646 h 3527"/>
              <a:gd name="T80" fmla="*/ 2141206006 w 5445"/>
              <a:gd name="T81" fmla="*/ 2147483646 h 3527"/>
              <a:gd name="T82" fmla="*/ 2147483646 w 5445"/>
              <a:gd name="T83" fmla="*/ 2147483646 h 3527"/>
              <a:gd name="T84" fmla="*/ 2147483646 w 5445"/>
              <a:gd name="T85" fmla="*/ 2147483646 h 3527"/>
              <a:gd name="T86" fmla="*/ 2147483646 w 5445"/>
              <a:gd name="T87" fmla="*/ 2147483646 h 3527"/>
              <a:gd name="T88" fmla="*/ 2147483646 w 5445"/>
              <a:gd name="T89" fmla="*/ 2147483646 h 3527"/>
              <a:gd name="T90" fmla="*/ 2147483646 w 5445"/>
              <a:gd name="T91" fmla="*/ 2147483646 h 3527"/>
              <a:gd name="T92" fmla="*/ 2147483646 w 5445"/>
              <a:gd name="T93" fmla="*/ 2147483646 h 3527"/>
              <a:gd name="T94" fmla="*/ 2147483646 w 5445"/>
              <a:gd name="T95" fmla="*/ 2147483646 h 3527"/>
              <a:gd name="T96" fmla="*/ 2147483646 w 5445"/>
              <a:gd name="T97" fmla="*/ 2147483646 h 3527"/>
              <a:gd name="T98" fmla="*/ 2147483646 w 5445"/>
              <a:gd name="T99" fmla="*/ 2147483646 h 3527"/>
              <a:gd name="T100" fmla="*/ 2147483646 w 5445"/>
              <a:gd name="T101" fmla="*/ 2147483646 h 3527"/>
              <a:gd name="T102" fmla="*/ 2147483646 w 5445"/>
              <a:gd name="T103" fmla="*/ 2147483646 h 3527"/>
              <a:gd name="T104" fmla="*/ 2147483646 w 5445"/>
              <a:gd name="T105" fmla="*/ 2147483646 h 3527"/>
              <a:gd name="T106" fmla="*/ 2147483646 w 5445"/>
              <a:gd name="T107" fmla="*/ 2147483646 h 3527"/>
              <a:gd name="T108" fmla="*/ 2147483646 w 5445"/>
              <a:gd name="T109" fmla="*/ 2147483646 h 3527"/>
              <a:gd name="T110" fmla="*/ 2147483646 w 5445"/>
              <a:gd name="T111" fmla="*/ 2147483646 h 3527"/>
              <a:gd name="T112" fmla="*/ 2147483646 w 5445"/>
              <a:gd name="T113" fmla="*/ 2147483646 h 3527"/>
              <a:gd name="T114" fmla="*/ 2147483646 w 5445"/>
              <a:gd name="T115" fmla="*/ 2147483646 h 3527"/>
              <a:gd name="T116" fmla="*/ 2147483646 w 5445"/>
              <a:gd name="T117" fmla="*/ 2147483646 h 3527"/>
              <a:gd name="T118" fmla="*/ 2147483646 w 5445"/>
              <a:gd name="T119" fmla="*/ 2147483646 h 3527"/>
              <a:gd name="T120" fmla="*/ 2147483646 w 5445"/>
              <a:gd name="T121" fmla="*/ 2147483646 h 3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45" h="3527">
                <a:moveTo>
                  <a:pt x="3094" y="416"/>
                </a:moveTo>
                <a:lnTo>
                  <a:pt x="3094" y="416"/>
                </a:lnTo>
                <a:lnTo>
                  <a:pt x="3150" y="426"/>
                </a:lnTo>
                <a:lnTo>
                  <a:pt x="3205" y="439"/>
                </a:lnTo>
                <a:lnTo>
                  <a:pt x="3259" y="453"/>
                </a:lnTo>
                <a:lnTo>
                  <a:pt x="3314" y="468"/>
                </a:lnTo>
                <a:lnTo>
                  <a:pt x="3366" y="486"/>
                </a:lnTo>
                <a:lnTo>
                  <a:pt x="3419" y="506"/>
                </a:lnTo>
                <a:lnTo>
                  <a:pt x="3470" y="527"/>
                </a:lnTo>
                <a:lnTo>
                  <a:pt x="3520" y="549"/>
                </a:lnTo>
                <a:lnTo>
                  <a:pt x="3569" y="573"/>
                </a:lnTo>
                <a:lnTo>
                  <a:pt x="3618" y="600"/>
                </a:lnTo>
                <a:lnTo>
                  <a:pt x="3665" y="627"/>
                </a:lnTo>
                <a:lnTo>
                  <a:pt x="3712" y="656"/>
                </a:lnTo>
                <a:lnTo>
                  <a:pt x="3757" y="686"/>
                </a:lnTo>
                <a:lnTo>
                  <a:pt x="3802" y="719"/>
                </a:lnTo>
                <a:lnTo>
                  <a:pt x="3845" y="752"/>
                </a:lnTo>
                <a:lnTo>
                  <a:pt x="3887" y="786"/>
                </a:lnTo>
                <a:lnTo>
                  <a:pt x="1748" y="786"/>
                </a:lnTo>
                <a:lnTo>
                  <a:pt x="1789" y="752"/>
                </a:lnTo>
                <a:lnTo>
                  <a:pt x="1831" y="720"/>
                </a:lnTo>
                <a:lnTo>
                  <a:pt x="1875" y="687"/>
                </a:lnTo>
                <a:lnTo>
                  <a:pt x="1919" y="657"/>
                </a:lnTo>
                <a:lnTo>
                  <a:pt x="1966" y="629"/>
                </a:lnTo>
                <a:lnTo>
                  <a:pt x="2012" y="602"/>
                </a:lnTo>
                <a:lnTo>
                  <a:pt x="2060" y="576"/>
                </a:lnTo>
                <a:lnTo>
                  <a:pt x="2109" y="552"/>
                </a:lnTo>
                <a:lnTo>
                  <a:pt x="2159" y="529"/>
                </a:lnTo>
                <a:lnTo>
                  <a:pt x="2209" y="508"/>
                </a:lnTo>
                <a:lnTo>
                  <a:pt x="2261" y="489"/>
                </a:lnTo>
                <a:lnTo>
                  <a:pt x="2313" y="471"/>
                </a:lnTo>
                <a:lnTo>
                  <a:pt x="2366" y="455"/>
                </a:lnTo>
                <a:lnTo>
                  <a:pt x="2419" y="441"/>
                </a:lnTo>
                <a:lnTo>
                  <a:pt x="2474" y="428"/>
                </a:lnTo>
                <a:lnTo>
                  <a:pt x="2529" y="418"/>
                </a:lnTo>
                <a:lnTo>
                  <a:pt x="2524" y="405"/>
                </a:lnTo>
                <a:lnTo>
                  <a:pt x="2520" y="391"/>
                </a:lnTo>
                <a:lnTo>
                  <a:pt x="2516" y="376"/>
                </a:lnTo>
                <a:lnTo>
                  <a:pt x="2513" y="362"/>
                </a:lnTo>
                <a:lnTo>
                  <a:pt x="2510" y="348"/>
                </a:lnTo>
                <a:lnTo>
                  <a:pt x="2509" y="334"/>
                </a:lnTo>
                <a:lnTo>
                  <a:pt x="2508" y="319"/>
                </a:lnTo>
                <a:lnTo>
                  <a:pt x="2507" y="304"/>
                </a:lnTo>
                <a:lnTo>
                  <a:pt x="2508" y="289"/>
                </a:lnTo>
                <a:lnTo>
                  <a:pt x="2509" y="272"/>
                </a:lnTo>
                <a:lnTo>
                  <a:pt x="2511" y="257"/>
                </a:lnTo>
                <a:lnTo>
                  <a:pt x="2513" y="243"/>
                </a:lnTo>
                <a:lnTo>
                  <a:pt x="2517" y="228"/>
                </a:lnTo>
                <a:lnTo>
                  <a:pt x="2521" y="214"/>
                </a:lnTo>
                <a:lnTo>
                  <a:pt x="2525" y="200"/>
                </a:lnTo>
                <a:lnTo>
                  <a:pt x="2531" y="186"/>
                </a:lnTo>
                <a:lnTo>
                  <a:pt x="2537" y="172"/>
                </a:lnTo>
                <a:lnTo>
                  <a:pt x="2544" y="159"/>
                </a:lnTo>
                <a:lnTo>
                  <a:pt x="2551" y="146"/>
                </a:lnTo>
                <a:lnTo>
                  <a:pt x="2560" y="134"/>
                </a:lnTo>
                <a:lnTo>
                  <a:pt x="2568" y="122"/>
                </a:lnTo>
                <a:lnTo>
                  <a:pt x="2577" y="111"/>
                </a:lnTo>
                <a:lnTo>
                  <a:pt x="2586" y="100"/>
                </a:lnTo>
                <a:lnTo>
                  <a:pt x="2596" y="89"/>
                </a:lnTo>
                <a:lnTo>
                  <a:pt x="2607" y="79"/>
                </a:lnTo>
                <a:lnTo>
                  <a:pt x="2618" y="69"/>
                </a:lnTo>
                <a:lnTo>
                  <a:pt x="2629" y="60"/>
                </a:lnTo>
                <a:lnTo>
                  <a:pt x="2641" y="52"/>
                </a:lnTo>
                <a:lnTo>
                  <a:pt x="2653" y="44"/>
                </a:lnTo>
                <a:lnTo>
                  <a:pt x="2667" y="37"/>
                </a:lnTo>
                <a:lnTo>
                  <a:pt x="2680" y="30"/>
                </a:lnTo>
                <a:lnTo>
                  <a:pt x="2693" y="24"/>
                </a:lnTo>
                <a:lnTo>
                  <a:pt x="2707" y="18"/>
                </a:lnTo>
                <a:lnTo>
                  <a:pt x="2721" y="14"/>
                </a:lnTo>
                <a:lnTo>
                  <a:pt x="2735" y="10"/>
                </a:lnTo>
                <a:lnTo>
                  <a:pt x="2750" y="6"/>
                </a:lnTo>
                <a:lnTo>
                  <a:pt x="2765" y="4"/>
                </a:lnTo>
                <a:lnTo>
                  <a:pt x="2780" y="2"/>
                </a:lnTo>
                <a:lnTo>
                  <a:pt x="2796" y="1"/>
                </a:lnTo>
                <a:lnTo>
                  <a:pt x="2811" y="0"/>
                </a:lnTo>
                <a:lnTo>
                  <a:pt x="2827" y="1"/>
                </a:lnTo>
                <a:lnTo>
                  <a:pt x="2842" y="2"/>
                </a:lnTo>
                <a:lnTo>
                  <a:pt x="2857" y="4"/>
                </a:lnTo>
                <a:lnTo>
                  <a:pt x="2873" y="6"/>
                </a:lnTo>
                <a:lnTo>
                  <a:pt x="2887" y="10"/>
                </a:lnTo>
                <a:lnTo>
                  <a:pt x="2902" y="14"/>
                </a:lnTo>
                <a:lnTo>
                  <a:pt x="2916" y="18"/>
                </a:lnTo>
                <a:lnTo>
                  <a:pt x="2929" y="24"/>
                </a:lnTo>
                <a:lnTo>
                  <a:pt x="2943" y="30"/>
                </a:lnTo>
                <a:lnTo>
                  <a:pt x="2956" y="37"/>
                </a:lnTo>
                <a:lnTo>
                  <a:pt x="2969" y="44"/>
                </a:lnTo>
                <a:lnTo>
                  <a:pt x="2982" y="52"/>
                </a:lnTo>
                <a:lnTo>
                  <a:pt x="2993" y="60"/>
                </a:lnTo>
                <a:lnTo>
                  <a:pt x="3005" y="69"/>
                </a:lnTo>
                <a:lnTo>
                  <a:pt x="3016" y="79"/>
                </a:lnTo>
                <a:lnTo>
                  <a:pt x="3026" y="89"/>
                </a:lnTo>
                <a:lnTo>
                  <a:pt x="3036" y="100"/>
                </a:lnTo>
                <a:lnTo>
                  <a:pt x="3046" y="111"/>
                </a:lnTo>
                <a:lnTo>
                  <a:pt x="3055" y="122"/>
                </a:lnTo>
                <a:lnTo>
                  <a:pt x="3063" y="134"/>
                </a:lnTo>
                <a:lnTo>
                  <a:pt x="3072" y="146"/>
                </a:lnTo>
                <a:lnTo>
                  <a:pt x="3079" y="159"/>
                </a:lnTo>
                <a:lnTo>
                  <a:pt x="3086" y="172"/>
                </a:lnTo>
                <a:lnTo>
                  <a:pt x="3092" y="186"/>
                </a:lnTo>
                <a:lnTo>
                  <a:pt x="3097" y="200"/>
                </a:lnTo>
                <a:lnTo>
                  <a:pt x="3102" y="214"/>
                </a:lnTo>
                <a:lnTo>
                  <a:pt x="3106" y="228"/>
                </a:lnTo>
                <a:lnTo>
                  <a:pt x="3109" y="243"/>
                </a:lnTo>
                <a:lnTo>
                  <a:pt x="3112" y="257"/>
                </a:lnTo>
                <a:lnTo>
                  <a:pt x="3114" y="272"/>
                </a:lnTo>
                <a:lnTo>
                  <a:pt x="3115" y="289"/>
                </a:lnTo>
                <a:lnTo>
                  <a:pt x="3115" y="304"/>
                </a:lnTo>
                <a:lnTo>
                  <a:pt x="3115" y="319"/>
                </a:lnTo>
                <a:lnTo>
                  <a:pt x="3114" y="333"/>
                </a:lnTo>
                <a:lnTo>
                  <a:pt x="3112" y="347"/>
                </a:lnTo>
                <a:lnTo>
                  <a:pt x="3110" y="361"/>
                </a:lnTo>
                <a:lnTo>
                  <a:pt x="3107" y="375"/>
                </a:lnTo>
                <a:lnTo>
                  <a:pt x="3103" y="390"/>
                </a:lnTo>
                <a:lnTo>
                  <a:pt x="3099" y="403"/>
                </a:lnTo>
                <a:lnTo>
                  <a:pt x="3094" y="416"/>
                </a:lnTo>
                <a:close/>
                <a:moveTo>
                  <a:pt x="4619" y="1040"/>
                </a:moveTo>
                <a:lnTo>
                  <a:pt x="4619" y="1040"/>
                </a:lnTo>
                <a:lnTo>
                  <a:pt x="4661" y="1041"/>
                </a:lnTo>
                <a:lnTo>
                  <a:pt x="4704" y="1044"/>
                </a:lnTo>
                <a:lnTo>
                  <a:pt x="4745" y="1049"/>
                </a:lnTo>
                <a:lnTo>
                  <a:pt x="4785" y="1057"/>
                </a:lnTo>
                <a:lnTo>
                  <a:pt x="4826" y="1066"/>
                </a:lnTo>
                <a:lnTo>
                  <a:pt x="4864" y="1077"/>
                </a:lnTo>
                <a:lnTo>
                  <a:pt x="4903" y="1090"/>
                </a:lnTo>
                <a:lnTo>
                  <a:pt x="4941" y="1104"/>
                </a:lnTo>
                <a:lnTo>
                  <a:pt x="4977" y="1122"/>
                </a:lnTo>
                <a:lnTo>
                  <a:pt x="5013" y="1140"/>
                </a:lnTo>
                <a:lnTo>
                  <a:pt x="5047" y="1160"/>
                </a:lnTo>
                <a:lnTo>
                  <a:pt x="5081" y="1181"/>
                </a:lnTo>
                <a:lnTo>
                  <a:pt x="5114" y="1204"/>
                </a:lnTo>
                <a:lnTo>
                  <a:pt x="5145" y="1229"/>
                </a:lnTo>
                <a:lnTo>
                  <a:pt x="5174" y="1255"/>
                </a:lnTo>
                <a:lnTo>
                  <a:pt x="5203" y="1282"/>
                </a:lnTo>
                <a:lnTo>
                  <a:pt x="5231" y="1310"/>
                </a:lnTo>
                <a:lnTo>
                  <a:pt x="5257" y="1341"/>
                </a:lnTo>
                <a:lnTo>
                  <a:pt x="5281" y="1372"/>
                </a:lnTo>
                <a:lnTo>
                  <a:pt x="5304" y="1404"/>
                </a:lnTo>
                <a:lnTo>
                  <a:pt x="5326" y="1438"/>
                </a:lnTo>
                <a:lnTo>
                  <a:pt x="5346" y="1472"/>
                </a:lnTo>
                <a:lnTo>
                  <a:pt x="5364" y="1508"/>
                </a:lnTo>
                <a:lnTo>
                  <a:pt x="5380" y="1545"/>
                </a:lnTo>
                <a:lnTo>
                  <a:pt x="5395" y="1582"/>
                </a:lnTo>
                <a:lnTo>
                  <a:pt x="5409" y="1621"/>
                </a:lnTo>
                <a:lnTo>
                  <a:pt x="5420" y="1660"/>
                </a:lnTo>
                <a:lnTo>
                  <a:pt x="5429" y="1700"/>
                </a:lnTo>
                <a:lnTo>
                  <a:pt x="5436" y="1741"/>
                </a:lnTo>
                <a:lnTo>
                  <a:pt x="5441" y="1782"/>
                </a:lnTo>
                <a:lnTo>
                  <a:pt x="5444" y="1823"/>
                </a:lnTo>
                <a:lnTo>
                  <a:pt x="5445" y="1866"/>
                </a:lnTo>
                <a:lnTo>
                  <a:pt x="5444" y="1909"/>
                </a:lnTo>
                <a:lnTo>
                  <a:pt x="5441" y="1951"/>
                </a:lnTo>
                <a:lnTo>
                  <a:pt x="5436" y="1992"/>
                </a:lnTo>
                <a:lnTo>
                  <a:pt x="5429" y="2033"/>
                </a:lnTo>
                <a:lnTo>
                  <a:pt x="5420" y="2073"/>
                </a:lnTo>
                <a:lnTo>
                  <a:pt x="5409" y="2112"/>
                </a:lnTo>
                <a:lnTo>
                  <a:pt x="5395" y="2151"/>
                </a:lnTo>
                <a:lnTo>
                  <a:pt x="5380" y="2188"/>
                </a:lnTo>
                <a:lnTo>
                  <a:pt x="5364" y="2224"/>
                </a:lnTo>
                <a:lnTo>
                  <a:pt x="5346" y="2260"/>
                </a:lnTo>
                <a:lnTo>
                  <a:pt x="5326" y="2295"/>
                </a:lnTo>
                <a:lnTo>
                  <a:pt x="5304" y="2328"/>
                </a:lnTo>
                <a:lnTo>
                  <a:pt x="5281" y="2361"/>
                </a:lnTo>
                <a:lnTo>
                  <a:pt x="5257" y="2392"/>
                </a:lnTo>
                <a:lnTo>
                  <a:pt x="5231" y="2422"/>
                </a:lnTo>
                <a:lnTo>
                  <a:pt x="5203" y="2451"/>
                </a:lnTo>
                <a:lnTo>
                  <a:pt x="5174" y="2478"/>
                </a:lnTo>
                <a:lnTo>
                  <a:pt x="5145" y="2504"/>
                </a:lnTo>
                <a:lnTo>
                  <a:pt x="5114" y="2528"/>
                </a:lnTo>
                <a:lnTo>
                  <a:pt x="5081" y="2552"/>
                </a:lnTo>
                <a:lnTo>
                  <a:pt x="5047" y="2573"/>
                </a:lnTo>
                <a:lnTo>
                  <a:pt x="5013" y="2593"/>
                </a:lnTo>
                <a:lnTo>
                  <a:pt x="4977" y="2611"/>
                </a:lnTo>
                <a:lnTo>
                  <a:pt x="4941" y="2627"/>
                </a:lnTo>
                <a:lnTo>
                  <a:pt x="4903" y="2642"/>
                </a:lnTo>
                <a:lnTo>
                  <a:pt x="4864" y="2656"/>
                </a:lnTo>
                <a:lnTo>
                  <a:pt x="4826" y="2667"/>
                </a:lnTo>
                <a:lnTo>
                  <a:pt x="4785" y="2676"/>
                </a:lnTo>
                <a:lnTo>
                  <a:pt x="4745" y="2683"/>
                </a:lnTo>
                <a:lnTo>
                  <a:pt x="4704" y="2689"/>
                </a:lnTo>
                <a:lnTo>
                  <a:pt x="4661" y="2692"/>
                </a:lnTo>
                <a:lnTo>
                  <a:pt x="4619" y="2693"/>
                </a:lnTo>
                <a:lnTo>
                  <a:pt x="4578" y="2692"/>
                </a:lnTo>
                <a:lnTo>
                  <a:pt x="4538" y="2689"/>
                </a:lnTo>
                <a:lnTo>
                  <a:pt x="4498" y="2684"/>
                </a:lnTo>
                <a:lnTo>
                  <a:pt x="4459" y="2677"/>
                </a:lnTo>
                <a:lnTo>
                  <a:pt x="4420" y="2669"/>
                </a:lnTo>
                <a:lnTo>
                  <a:pt x="4382" y="2659"/>
                </a:lnTo>
                <a:lnTo>
                  <a:pt x="4345" y="2646"/>
                </a:lnTo>
                <a:lnTo>
                  <a:pt x="4309" y="2632"/>
                </a:lnTo>
                <a:lnTo>
                  <a:pt x="4289" y="2676"/>
                </a:lnTo>
                <a:lnTo>
                  <a:pt x="4267" y="2719"/>
                </a:lnTo>
                <a:lnTo>
                  <a:pt x="4245" y="2761"/>
                </a:lnTo>
                <a:lnTo>
                  <a:pt x="4221" y="2802"/>
                </a:lnTo>
                <a:lnTo>
                  <a:pt x="4196" y="2842"/>
                </a:lnTo>
                <a:lnTo>
                  <a:pt x="4169" y="2883"/>
                </a:lnTo>
                <a:lnTo>
                  <a:pt x="4142" y="2921"/>
                </a:lnTo>
                <a:lnTo>
                  <a:pt x="4114" y="2960"/>
                </a:lnTo>
                <a:lnTo>
                  <a:pt x="4084" y="2997"/>
                </a:lnTo>
                <a:lnTo>
                  <a:pt x="4053" y="3033"/>
                </a:lnTo>
                <a:lnTo>
                  <a:pt x="4021" y="3069"/>
                </a:lnTo>
                <a:lnTo>
                  <a:pt x="3989" y="3103"/>
                </a:lnTo>
                <a:lnTo>
                  <a:pt x="3954" y="3136"/>
                </a:lnTo>
                <a:lnTo>
                  <a:pt x="3920" y="3169"/>
                </a:lnTo>
                <a:lnTo>
                  <a:pt x="3884" y="3200"/>
                </a:lnTo>
                <a:lnTo>
                  <a:pt x="3847" y="3231"/>
                </a:lnTo>
                <a:lnTo>
                  <a:pt x="3847" y="3527"/>
                </a:lnTo>
                <a:lnTo>
                  <a:pt x="1771" y="3527"/>
                </a:lnTo>
                <a:lnTo>
                  <a:pt x="1771" y="3217"/>
                </a:lnTo>
                <a:lnTo>
                  <a:pt x="1747" y="3197"/>
                </a:lnTo>
                <a:lnTo>
                  <a:pt x="1722" y="3177"/>
                </a:lnTo>
                <a:lnTo>
                  <a:pt x="1699" y="3155"/>
                </a:lnTo>
                <a:lnTo>
                  <a:pt x="1677" y="3133"/>
                </a:lnTo>
                <a:lnTo>
                  <a:pt x="1654" y="3111"/>
                </a:lnTo>
                <a:lnTo>
                  <a:pt x="1632" y="3089"/>
                </a:lnTo>
                <a:lnTo>
                  <a:pt x="1610" y="3066"/>
                </a:lnTo>
                <a:lnTo>
                  <a:pt x="1589" y="3042"/>
                </a:lnTo>
                <a:lnTo>
                  <a:pt x="1569" y="3019"/>
                </a:lnTo>
                <a:lnTo>
                  <a:pt x="1549" y="2995"/>
                </a:lnTo>
                <a:lnTo>
                  <a:pt x="1529" y="2971"/>
                </a:lnTo>
                <a:lnTo>
                  <a:pt x="1510" y="2945"/>
                </a:lnTo>
                <a:lnTo>
                  <a:pt x="1491" y="2920"/>
                </a:lnTo>
                <a:lnTo>
                  <a:pt x="1473" y="2895"/>
                </a:lnTo>
                <a:lnTo>
                  <a:pt x="1455" y="2869"/>
                </a:lnTo>
                <a:lnTo>
                  <a:pt x="1438" y="2842"/>
                </a:lnTo>
                <a:lnTo>
                  <a:pt x="1397" y="2848"/>
                </a:lnTo>
                <a:lnTo>
                  <a:pt x="1359" y="2853"/>
                </a:lnTo>
                <a:lnTo>
                  <a:pt x="1320" y="2855"/>
                </a:lnTo>
                <a:lnTo>
                  <a:pt x="1284" y="2855"/>
                </a:lnTo>
                <a:lnTo>
                  <a:pt x="1249" y="2852"/>
                </a:lnTo>
                <a:lnTo>
                  <a:pt x="1214" y="2847"/>
                </a:lnTo>
                <a:lnTo>
                  <a:pt x="1181" y="2840"/>
                </a:lnTo>
                <a:lnTo>
                  <a:pt x="1149" y="2832"/>
                </a:lnTo>
                <a:lnTo>
                  <a:pt x="1116" y="2821"/>
                </a:lnTo>
                <a:lnTo>
                  <a:pt x="1086" y="2809"/>
                </a:lnTo>
                <a:lnTo>
                  <a:pt x="1057" y="2795"/>
                </a:lnTo>
                <a:lnTo>
                  <a:pt x="1029" y="2779"/>
                </a:lnTo>
                <a:lnTo>
                  <a:pt x="1000" y="2761"/>
                </a:lnTo>
                <a:lnTo>
                  <a:pt x="974" y="2741"/>
                </a:lnTo>
                <a:lnTo>
                  <a:pt x="948" y="2720"/>
                </a:lnTo>
                <a:lnTo>
                  <a:pt x="922" y="2698"/>
                </a:lnTo>
                <a:lnTo>
                  <a:pt x="898" y="2674"/>
                </a:lnTo>
                <a:lnTo>
                  <a:pt x="874" y="2649"/>
                </a:lnTo>
                <a:lnTo>
                  <a:pt x="851" y="2622"/>
                </a:lnTo>
                <a:lnTo>
                  <a:pt x="829" y="2595"/>
                </a:lnTo>
                <a:lnTo>
                  <a:pt x="806" y="2566"/>
                </a:lnTo>
                <a:lnTo>
                  <a:pt x="785" y="2535"/>
                </a:lnTo>
                <a:lnTo>
                  <a:pt x="765" y="2504"/>
                </a:lnTo>
                <a:lnTo>
                  <a:pt x="745" y="2472"/>
                </a:lnTo>
                <a:lnTo>
                  <a:pt x="725" y="2439"/>
                </a:lnTo>
                <a:lnTo>
                  <a:pt x="705" y="2405"/>
                </a:lnTo>
                <a:lnTo>
                  <a:pt x="686" y="2371"/>
                </a:lnTo>
                <a:lnTo>
                  <a:pt x="668" y="2335"/>
                </a:lnTo>
                <a:lnTo>
                  <a:pt x="633" y="2263"/>
                </a:lnTo>
                <a:lnTo>
                  <a:pt x="597" y="2187"/>
                </a:lnTo>
                <a:lnTo>
                  <a:pt x="564" y="2110"/>
                </a:lnTo>
                <a:lnTo>
                  <a:pt x="531" y="2033"/>
                </a:lnTo>
                <a:lnTo>
                  <a:pt x="466" y="1875"/>
                </a:lnTo>
                <a:lnTo>
                  <a:pt x="434" y="1796"/>
                </a:lnTo>
                <a:lnTo>
                  <a:pt x="400" y="1718"/>
                </a:lnTo>
                <a:lnTo>
                  <a:pt x="367" y="1643"/>
                </a:lnTo>
                <a:lnTo>
                  <a:pt x="334" y="1568"/>
                </a:lnTo>
                <a:lnTo>
                  <a:pt x="298" y="1495"/>
                </a:lnTo>
                <a:lnTo>
                  <a:pt x="280" y="1461"/>
                </a:lnTo>
                <a:lnTo>
                  <a:pt x="262" y="1427"/>
                </a:lnTo>
                <a:lnTo>
                  <a:pt x="243" y="1393"/>
                </a:lnTo>
                <a:lnTo>
                  <a:pt x="224" y="1360"/>
                </a:lnTo>
                <a:lnTo>
                  <a:pt x="203" y="1329"/>
                </a:lnTo>
                <a:lnTo>
                  <a:pt x="183" y="1298"/>
                </a:lnTo>
                <a:lnTo>
                  <a:pt x="163" y="1268"/>
                </a:lnTo>
                <a:lnTo>
                  <a:pt x="142" y="1240"/>
                </a:lnTo>
                <a:lnTo>
                  <a:pt x="120" y="1213"/>
                </a:lnTo>
                <a:lnTo>
                  <a:pt x="97" y="1187"/>
                </a:lnTo>
                <a:lnTo>
                  <a:pt x="74" y="1162"/>
                </a:lnTo>
                <a:lnTo>
                  <a:pt x="50" y="1139"/>
                </a:lnTo>
                <a:lnTo>
                  <a:pt x="26" y="1118"/>
                </a:lnTo>
                <a:lnTo>
                  <a:pt x="0" y="1097"/>
                </a:lnTo>
                <a:lnTo>
                  <a:pt x="440" y="994"/>
                </a:lnTo>
                <a:lnTo>
                  <a:pt x="1272" y="1489"/>
                </a:lnTo>
                <a:lnTo>
                  <a:pt x="1291" y="1434"/>
                </a:lnTo>
                <a:lnTo>
                  <a:pt x="1313" y="1379"/>
                </a:lnTo>
                <a:lnTo>
                  <a:pt x="1337" y="1327"/>
                </a:lnTo>
                <a:lnTo>
                  <a:pt x="1362" y="1274"/>
                </a:lnTo>
                <a:lnTo>
                  <a:pt x="1389" y="1223"/>
                </a:lnTo>
                <a:lnTo>
                  <a:pt x="1418" y="1173"/>
                </a:lnTo>
                <a:lnTo>
                  <a:pt x="1450" y="1125"/>
                </a:lnTo>
                <a:lnTo>
                  <a:pt x="1482" y="1076"/>
                </a:lnTo>
                <a:lnTo>
                  <a:pt x="4152" y="1076"/>
                </a:lnTo>
                <a:lnTo>
                  <a:pt x="4177" y="1115"/>
                </a:lnTo>
                <a:lnTo>
                  <a:pt x="4203" y="1152"/>
                </a:lnTo>
                <a:lnTo>
                  <a:pt x="4226" y="1140"/>
                </a:lnTo>
                <a:lnTo>
                  <a:pt x="4249" y="1127"/>
                </a:lnTo>
                <a:lnTo>
                  <a:pt x="4273" y="1116"/>
                </a:lnTo>
                <a:lnTo>
                  <a:pt x="4298" y="1104"/>
                </a:lnTo>
                <a:lnTo>
                  <a:pt x="4323" y="1094"/>
                </a:lnTo>
                <a:lnTo>
                  <a:pt x="4348" y="1085"/>
                </a:lnTo>
                <a:lnTo>
                  <a:pt x="4373" y="1077"/>
                </a:lnTo>
                <a:lnTo>
                  <a:pt x="4400" y="1069"/>
                </a:lnTo>
                <a:lnTo>
                  <a:pt x="4426" y="1062"/>
                </a:lnTo>
                <a:lnTo>
                  <a:pt x="4452" y="1057"/>
                </a:lnTo>
                <a:lnTo>
                  <a:pt x="4479" y="1052"/>
                </a:lnTo>
                <a:lnTo>
                  <a:pt x="4507" y="1047"/>
                </a:lnTo>
                <a:lnTo>
                  <a:pt x="4535" y="1044"/>
                </a:lnTo>
                <a:lnTo>
                  <a:pt x="4562" y="1042"/>
                </a:lnTo>
                <a:lnTo>
                  <a:pt x="4590" y="1041"/>
                </a:lnTo>
                <a:lnTo>
                  <a:pt x="4619" y="1040"/>
                </a:lnTo>
                <a:close/>
                <a:moveTo>
                  <a:pt x="4829" y="1657"/>
                </a:moveTo>
                <a:lnTo>
                  <a:pt x="4829" y="1657"/>
                </a:lnTo>
                <a:lnTo>
                  <a:pt x="4818" y="1647"/>
                </a:lnTo>
                <a:lnTo>
                  <a:pt x="4808" y="1638"/>
                </a:lnTo>
                <a:lnTo>
                  <a:pt x="4797" y="1629"/>
                </a:lnTo>
                <a:lnTo>
                  <a:pt x="4784" y="1621"/>
                </a:lnTo>
                <a:lnTo>
                  <a:pt x="4772" y="1613"/>
                </a:lnTo>
                <a:lnTo>
                  <a:pt x="4760" y="1606"/>
                </a:lnTo>
                <a:lnTo>
                  <a:pt x="4747" y="1599"/>
                </a:lnTo>
                <a:lnTo>
                  <a:pt x="4734" y="1593"/>
                </a:lnTo>
                <a:lnTo>
                  <a:pt x="4721" y="1588"/>
                </a:lnTo>
                <a:lnTo>
                  <a:pt x="4707" y="1583"/>
                </a:lnTo>
                <a:lnTo>
                  <a:pt x="4692" y="1579"/>
                </a:lnTo>
                <a:lnTo>
                  <a:pt x="4678" y="1576"/>
                </a:lnTo>
                <a:lnTo>
                  <a:pt x="4664" y="1574"/>
                </a:lnTo>
                <a:lnTo>
                  <a:pt x="4649" y="1572"/>
                </a:lnTo>
                <a:lnTo>
                  <a:pt x="4634" y="1571"/>
                </a:lnTo>
                <a:lnTo>
                  <a:pt x="4619" y="1570"/>
                </a:lnTo>
                <a:lnTo>
                  <a:pt x="4604" y="1571"/>
                </a:lnTo>
                <a:lnTo>
                  <a:pt x="4588" y="1572"/>
                </a:lnTo>
                <a:lnTo>
                  <a:pt x="4573" y="1574"/>
                </a:lnTo>
                <a:lnTo>
                  <a:pt x="4559" y="1576"/>
                </a:lnTo>
                <a:lnTo>
                  <a:pt x="4545" y="1579"/>
                </a:lnTo>
                <a:lnTo>
                  <a:pt x="4531" y="1583"/>
                </a:lnTo>
                <a:lnTo>
                  <a:pt x="4517" y="1588"/>
                </a:lnTo>
                <a:lnTo>
                  <a:pt x="4504" y="1593"/>
                </a:lnTo>
                <a:lnTo>
                  <a:pt x="4490" y="1599"/>
                </a:lnTo>
                <a:lnTo>
                  <a:pt x="4477" y="1606"/>
                </a:lnTo>
                <a:lnTo>
                  <a:pt x="4465" y="1613"/>
                </a:lnTo>
                <a:lnTo>
                  <a:pt x="4453" y="1621"/>
                </a:lnTo>
                <a:lnTo>
                  <a:pt x="4442" y="1629"/>
                </a:lnTo>
                <a:lnTo>
                  <a:pt x="4431" y="1638"/>
                </a:lnTo>
                <a:lnTo>
                  <a:pt x="4420" y="1647"/>
                </a:lnTo>
                <a:lnTo>
                  <a:pt x="4410" y="1657"/>
                </a:lnTo>
                <a:lnTo>
                  <a:pt x="4409" y="1658"/>
                </a:lnTo>
                <a:lnTo>
                  <a:pt x="4418" y="1698"/>
                </a:lnTo>
                <a:lnTo>
                  <a:pt x="4425" y="1739"/>
                </a:lnTo>
                <a:lnTo>
                  <a:pt x="4431" y="1780"/>
                </a:lnTo>
                <a:lnTo>
                  <a:pt x="4436" y="1822"/>
                </a:lnTo>
                <a:lnTo>
                  <a:pt x="4440" y="1864"/>
                </a:lnTo>
                <a:lnTo>
                  <a:pt x="4442" y="1906"/>
                </a:lnTo>
                <a:lnTo>
                  <a:pt x="4444" y="1950"/>
                </a:lnTo>
                <a:lnTo>
                  <a:pt x="4445" y="1992"/>
                </a:lnTo>
                <a:lnTo>
                  <a:pt x="4444" y="2048"/>
                </a:lnTo>
                <a:lnTo>
                  <a:pt x="4441" y="2103"/>
                </a:lnTo>
                <a:lnTo>
                  <a:pt x="4460" y="2116"/>
                </a:lnTo>
                <a:lnTo>
                  <a:pt x="4480" y="2128"/>
                </a:lnTo>
                <a:lnTo>
                  <a:pt x="4502" y="2139"/>
                </a:lnTo>
                <a:lnTo>
                  <a:pt x="4524" y="2147"/>
                </a:lnTo>
                <a:lnTo>
                  <a:pt x="4546" y="2154"/>
                </a:lnTo>
                <a:lnTo>
                  <a:pt x="4570" y="2159"/>
                </a:lnTo>
                <a:lnTo>
                  <a:pt x="4595" y="2162"/>
                </a:lnTo>
                <a:lnTo>
                  <a:pt x="4619" y="2163"/>
                </a:lnTo>
                <a:lnTo>
                  <a:pt x="4634" y="2162"/>
                </a:lnTo>
                <a:lnTo>
                  <a:pt x="4649" y="2161"/>
                </a:lnTo>
                <a:lnTo>
                  <a:pt x="4664" y="2159"/>
                </a:lnTo>
                <a:lnTo>
                  <a:pt x="4678" y="2157"/>
                </a:lnTo>
                <a:lnTo>
                  <a:pt x="4692" y="2153"/>
                </a:lnTo>
                <a:lnTo>
                  <a:pt x="4707" y="2149"/>
                </a:lnTo>
                <a:lnTo>
                  <a:pt x="4721" y="2145"/>
                </a:lnTo>
                <a:lnTo>
                  <a:pt x="4734" y="2140"/>
                </a:lnTo>
                <a:lnTo>
                  <a:pt x="4747" y="2133"/>
                </a:lnTo>
                <a:lnTo>
                  <a:pt x="4760" y="2126"/>
                </a:lnTo>
                <a:lnTo>
                  <a:pt x="4772" y="2119"/>
                </a:lnTo>
                <a:lnTo>
                  <a:pt x="4784" y="2112"/>
                </a:lnTo>
                <a:lnTo>
                  <a:pt x="4797" y="2103"/>
                </a:lnTo>
                <a:lnTo>
                  <a:pt x="4808" y="2095"/>
                </a:lnTo>
                <a:lnTo>
                  <a:pt x="4818" y="2085"/>
                </a:lnTo>
                <a:lnTo>
                  <a:pt x="4829" y="2076"/>
                </a:lnTo>
                <a:lnTo>
                  <a:pt x="4838" y="2066"/>
                </a:lnTo>
                <a:lnTo>
                  <a:pt x="4847" y="2055"/>
                </a:lnTo>
                <a:lnTo>
                  <a:pt x="4856" y="2044"/>
                </a:lnTo>
                <a:lnTo>
                  <a:pt x="4864" y="2032"/>
                </a:lnTo>
                <a:lnTo>
                  <a:pt x="4872" y="2020"/>
                </a:lnTo>
                <a:lnTo>
                  <a:pt x="4879" y="2007"/>
                </a:lnTo>
                <a:lnTo>
                  <a:pt x="4885" y="1995"/>
                </a:lnTo>
                <a:lnTo>
                  <a:pt x="4891" y="1982"/>
                </a:lnTo>
                <a:lnTo>
                  <a:pt x="4896" y="1968"/>
                </a:lnTo>
                <a:lnTo>
                  <a:pt x="4902" y="1955"/>
                </a:lnTo>
                <a:lnTo>
                  <a:pt x="4906" y="1941"/>
                </a:lnTo>
                <a:lnTo>
                  <a:pt x="4909" y="1926"/>
                </a:lnTo>
                <a:lnTo>
                  <a:pt x="4912" y="1911"/>
                </a:lnTo>
                <a:lnTo>
                  <a:pt x="4914" y="1896"/>
                </a:lnTo>
                <a:lnTo>
                  <a:pt x="4915" y="1882"/>
                </a:lnTo>
                <a:lnTo>
                  <a:pt x="4915" y="1866"/>
                </a:lnTo>
                <a:lnTo>
                  <a:pt x="4915" y="1851"/>
                </a:lnTo>
                <a:lnTo>
                  <a:pt x="4914" y="1836"/>
                </a:lnTo>
                <a:lnTo>
                  <a:pt x="4912" y="1821"/>
                </a:lnTo>
                <a:lnTo>
                  <a:pt x="4909" y="1806"/>
                </a:lnTo>
                <a:lnTo>
                  <a:pt x="4906" y="1792"/>
                </a:lnTo>
                <a:lnTo>
                  <a:pt x="4902" y="1778"/>
                </a:lnTo>
                <a:lnTo>
                  <a:pt x="4896" y="1765"/>
                </a:lnTo>
                <a:lnTo>
                  <a:pt x="4891" y="1751"/>
                </a:lnTo>
                <a:lnTo>
                  <a:pt x="4885" y="1738"/>
                </a:lnTo>
                <a:lnTo>
                  <a:pt x="4879" y="1726"/>
                </a:lnTo>
                <a:lnTo>
                  <a:pt x="4872" y="1712"/>
                </a:lnTo>
                <a:lnTo>
                  <a:pt x="4864" y="1700"/>
                </a:lnTo>
                <a:lnTo>
                  <a:pt x="4856" y="1689"/>
                </a:lnTo>
                <a:lnTo>
                  <a:pt x="4847" y="1678"/>
                </a:lnTo>
                <a:lnTo>
                  <a:pt x="4838" y="1667"/>
                </a:lnTo>
                <a:lnTo>
                  <a:pt x="4829" y="1657"/>
                </a:lnTo>
                <a:close/>
              </a:path>
            </a:pathLst>
          </a:custGeom>
          <a:solidFill>
            <a:srgbClr val="A94F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茶壶"/>
          <p:cNvSpPr/>
          <p:nvPr/>
        </p:nvSpPr>
        <p:spPr bwMode="auto">
          <a:xfrm>
            <a:off x="4025265" y="3582670"/>
            <a:ext cx="252730" cy="234315"/>
          </a:xfrm>
          <a:custGeom>
            <a:avLst/>
            <a:gdLst>
              <a:gd name="T0" fmla="*/ 2147483646 w 5445"/>
              <a:gd name="T1" fmla="*/ 2147483646 h 3527"/>
              <a:gd name="T2" fmla="*/ 2147483646 w 5445"/>
              <a:gd name="T3" fmla="*/ 2147483646 h 3527"/>
              <a:gd name="T4" fmla="*/ 2147483646 w 5445"/>
              <a:gd name="T5" fmla="*/ 2147483646 h 3527"/>
              <a:gd name="T6" fmla="*/ 2147483646 w 5445"/>
              <a:gd name="T7" fmla="*/ 2147483646 h 3527"/>
              <a:gd name="T8" fmla="*/ 2147483646 w 5445"/>
              <a:gd name="T9" fmla="*/ 2147483646 h 3527"/>
              <a:gd name="T10" fmla="*/ 2147483646 w 5445"/>
              <a:gd name="T11" fmla="*/ 2147483646 h 3527"/>
              <a:gd name="T12" fmla="*/ 2147483646 w 5445"/>
              <a:gd name="T13" fmla="*/ 2147483646 h 3527"/>
              <a:gd name="T14" fmla="*/ 2147483646 w 5445"/>
              <a:gd name="T15" fmla="*/ 2147483646 h 3527"/>
              <a:gd name="T16" fmla="*/ 2147483646 w 5445"/>
              <a:gd name="T17" fmla="*/ 2147483646 h 3527"/>
              <a:gd name="T18" fmla="*/ 2147483646 w 5445"/>
              <a:gd name="T19" fmla="*/ 1030532643 h 3527"/>
              <a:gd name="T20" fmla="*/ 2147483646 w 5445"/>
              <a:gd name="T21" fmla="*/ 42918419 h 3527"/>
              <a:gd name="T22" fmla="*/ 2147483646 w 5445"/>
              <a:gd name="T23" fmla="*/ 429429660 h 3527"/>
              <a:gd name="T24" fmla="*/ 2147483646 w 5445"/>
              <a:gd name="T25" fmla="*/ 2147483646 h 3527"/>
              <a:gd name="T26" fmla="*/ 2147483646 w 5445"/>
              <a:gd name="T27" fmla="*/ 2147483646 h 3527"/>
              <a:gd name="T28" fmla="*/ 2147483646 w 5445"/>
              <a:gd name="T29" fmla="*/ 2147483646 h 3527"/>
              <a:gd name="T30" fmla="*/ 2147483646 w 5445"/>
              <a:gd name="T31" fmla="*/ 2147483646 h 3527"/>
              <a:gd name="T32" fmla="*/ 2147483646 w 5445"/>
              <a:gd name="T33" fmla="*/ 2147483646 h 3527"/>
              <a:gd name="T34" fmla="*/ 2147483646 w 5445"/>
              <a:gd name="T35" fmla="*/ 2147483646 h 3527"/>
              <a:gd name="T36" fmla="*/ 2147483646 w 5445"/>
              <a:gd name="T37" fmla="*/ 2147483646 h 3527"/>
              <a:gd name="T38" fmla="*/ 2147483646 w 5445"/>
              <a:gd name="T39" fmla="*/ 2147483646 h 3527"/>
              <a:gd name="T40" fmla="*/ 2147483646 w 5445"/>
              <a:gd name="T41" fmla="*/ 2147483646 h 3527"/>
              <a:gd name="T42" fmla="*/ 2147483646 w 5445"/>
              <a:gd name="T43" fmla="*/ 2147483646 h 3527"/>
              <a:gd name="T44" fmla="*/ 2147483646 w 5445"/>
              <a:gd name="T45" fmla="*/ 2147483646 h 3527"/>
              <a:gd name="T46" fmla="*/ 2147483646 w 5445"/>
              <a:gd name="T47" fmla="*/ 2147483646 h 3527"/>
              <a:gd name="T48" fmla="*/ 2147483646 w 5445"/>
              <a:gd name="T49" fmla="*/ 2147483646 h 3527"/>
              <a:gd name="T50" fmla="*/ 2147483646 w 5445"/>
              <a:gd name="T51" fmla="*/ 2147483646 h 3527"/>
              <a:gd name="T52" fmla="*/ 2147483646 w 5445"/>
              <a:gd name="T53" fmla="*/ 2147483646 h 3527"/>
              <a:gd name="T54" fmla="*/ 2147483646 w 5445"/>
              <a:gd name="T55" fmla="*/ 2147483646 h 3527"/>
              <a:gd name="T56" fmla="*/ 2147483646 w 5445"/>
              <a:gd name="T57" fmla="*/ 2147483646 h 3527"/>
              <a:gd name="T58" fmla="*/ 2147483646 w 5445"/>
              <a:gd name="T59" fmla="*/ 2147483646 h 3527"/>
              <a:gd name="T60" fmla="*/ 2147483646 w 5445"/>
              <a:gd name="T61" fmla="*/ 2147483646 h 3527"/>
              <a:gd name="T62" fmla="*/ 2147483646 w 5445"/>
              <a:gd name="T63" fmla="*/ 2147483646 h 3527"/>
              <a:gd name="T64" fmla="*/ 2147483646 w 5445"/>
              <a:gd name="T65" fmla="*/ 2147483646 h 3527"/>
              <a:gd name="T66" fmla="*/ 2147483646 w 5445"/>
              <a:gd name="T67" fmla="*/ 2147483646 h 3527"/>
              <a:gd name="T68" fmla="*/ 2147483646 w 5445"/>
              <a:gd name="T69" fmla="*/ 2147483646 h 3527"/>
              <a:gd name="T70" fmla="*/ 2147483646 w 5445"/>
              <a:gd name="T71" fmla="*/ 2147483646 h 3527"/>
              <a:gd name="T72" fmla="*/ 2147483646 w 5445"/>
              <a:gd name="T73" fmla="*/ 2147483646 h 3527"/>
              <a:gd name="T74" fmla="*/ 2147483646 w 5445"/>
              <a:gd name="T75" fmla="*/ 2147483646 h 3527"/>
              <a:gd name="T76" fmla="*/ 2147483646 w 5445"/>
              <a:gd name="T77" fmla="*/ 2147483646 h 3527"/>
              <a:gd name="T78" fmla="*/ 2147483646 w 5445"/>
              <a:gd name="T79" fmla="*/ 2147483646 h 3527"/>
              <a:gd name="T80" fmla="*/ 2141206006 w 5445"/>
              <a:gd name="T81" fmla="*/ 2147483646 h 3527"/>
              <a:gd name="T82" fmla="*/ 2147483646 w 5445"/>
              <a:gd name="T83" fmla="*/ 2147483646 h 3527"/>
              <a:gd name="T84" fmla="*/ 2147483646 w 5445"/>
              <a:gd name="T85" fmla="*/ 2147483646 h 3527"/>
              <a:gd name="T86" fmla="*/ 2147483646 w 5445"/>
              <a:gd name="T87" fmla="*/ 2147483646 h 3527"/>
              <a:gd name="T88" fmla="*/ 2147483646 w 5445"/>
              <a:gd name="T89" fmla="*/ 2147483646 h 3527"/>
              <a:gd name="T90" fmla="*/ 2147483646 w 5445"/>
              <a:gd name="T91" fmla="*/ 2147483646 h 3527"/>
              <a:gd name="T92" fmla="*/ 2147483646 w 5445"/>
              <a:gd name="T93" fmla="*/ 2147483646 h 3527"/>
              <a:gd name="T94" fmla="*/ 2147483646 w 5445"/>
              <a:gd name="T95" fmla="*/ 2147483646 h 3527"/>
              <a:gd name="T96" fmla="*/ 2147483646 w 5445"/>
              <a:gd name="T97" fmla="*/ 2147483646 h 3527"/>
              <a:gd name="T98" fmla="*/ 2147483646 w 5445"/>
              <a:gd name="T99" fmla="*/ 2147483646 h 3527"/>
              <a:gd name="T100" fmla="*/ 2147483646 w 5445"/>
              <a:gd name="T101" fmla="*/ 2147483646 h 3527"/>
              <a:gd name="T102" fmla="*/ 2147483646 w 5445"/>
              <a:gd name="T103" fmla="*/ 2147483646 h 3527"/>
              <a:gd name="T104" fmla="*/ 2147483646 w 5445"/>
              <a:gd name="T105" fmla="*/ 2147483646 h 3527"/>
              <a:gd name="T106" fmla="*/ 2147483646 w 5445"/>
              <a:gd name="T107" fmla="*/ 2147483646 h 3527"/>
              <a:gd name="T108" fmla="*/ 2147483646 w 5445"/>
              <a:gd name="T109" fmla="*/ 2147483646 h 3527"/>
              <a:gd name="T110" fmla="*/ 2147483646 w 5445"/>
              <a:gd name="T111" fmla="*/ 2147483646 h 3527"/>
              <a:gd name="T112" fmla="*/ 2147483646 w 5445"/>
              <a:gd name="T113" fmla="*/ 2147483646 h 3527"/>
              <a:gd name="T114" fmla="*/ 2147483646 w 5445"/>
              <a:gd name="T115" fmla="*/ 2147483646 h 3527"/>
              <a:gd name="T116" fmla="*/ 2147483646 w 5445"/>
              <a:gd name="T117" fmla="*/ 2147483646 h 3527"/>
              <a:gd name="T118" fmla="*/ 2147483646 w 5445"/>
              <a:gd name="T119" fmla="*/ 2147483646 h 3527"/>
              <a:gd name="T120" fmla="*/ 2147483646 w 5445"/>
              <a:gd name="T121" fmla="*/ 2147483646 h 3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45" h="3527">
                <a:moveTo>
                  <a:pt x="3094" y="416"/>
                </a:moveTo>
                <a:lnTo>
                  <a:pt x="3094" y="416"/>
                </a:lnTo>
                <a:lnTo>
                  <a:pt x="3150" y="426"/>
                </a:lnTo>
                <a:lnTo>
                  <a:pt x="3205" y="439"/>
                </a:lnTo>
                <a:lnTo>
                  <a:pt x="3259" y="453"/>
                </a:lnTo>
                <a:lnTo>
                  <a:pt x="3314" y="468"/>
                </a:lnTo>
                <a:lnTo>
                  <a:pt x="3366" y="486"/>
                </a:lnTo>
                <a:lnTo>
                  <a:pt x="3419" y="506"/>
                </a:lnTo>
                <a:lnTo>
                  <a:pt x="3470" y="527"/>
                </a:lnTo>
                <a:lnTo>
                  <a:pt x="3520" y="549"/>
                </a:lnTo>
                <a:lnTo>
                  <a:pt x="3569" y="573"/>
                </a:lnTo>
                <a:lnTo>
                  <a:pt x="3618" y="600"/>
                </a:lnTo>
                <a:lnTo>
                  <a:pt x="3665" y="627"/>
                </a:lnTo>
                <a:lnTo>
                  <a:pt x="3712" y="656"/>
                </a:lnTo>
                <a:lnTo>
                  <a:pt x="3757" y="686"/>
                </a:lnTo>
                <a:lnTo>
                  <a:pt x="3802" y="719"/>
                </a:lnTo>
                <a:lnTo>
                  <a:pt x="3845" y="752"/>
                </a:lnTo>
                <a:lnTo>
                  <a:pt x="3887" y="786"/>
                </a:lnTo>
                <a:lnTo>
                  <a:pt x="1748" y="786"/>
                </a:lnTo>
                <a:lnTo>
                  <a:pt x="1789" y="752"/>
                </a:lnTo>
                <a:lnTo>
                  <a:pt x="1831" y="720"/>
                </a:lnTo>
                <a:lnTo>
                  <a:pt x="1875" y="687"/>
                </a:lnTo>
                <a:lnTo>
                  <a:pt x="1919" y="657"/>
                </a:lnTo>
                <a:lnTo>
                  <a:pt x="1966" y="629"/>
                </a:lnTo>
                <a:lnTo>
                  <a:pt x="2012" y="602"/>
                </a:lnTo>
                <a:lnTo>
                  <a:pt x="2060" y="576"/>
                </a:lnTo>
                <a:lnTo>
                  <a:pt x="2109" y="552"/>
                </a:lnTo>
                <a:lnTo>
                  <a:pt x="2159" y="529"/>
                </a:lnTo>
                <a:lnTo>
                  <a:pt x="2209" y="508"/>
                </a:lnTo>
                <a:lnTo>
                  <a:pt x="2261" y="489"/>
                </a:lnTo>
                <a:lnTo>
                  <a:pt x="2313" y="471"/>
                </a:lnTo>
                <a:lnTo>
                  <a:pt x="2366" y="455"/>
                </a:lnTo>
                <a:lnTo>
                  <a:pt x="2419" y="441"/>
                </a:lnTo>
                <a:lnTo>
                  <a:pt x="2474" y="428"/>
                </a:lnTo>
                <a:lnTo>
                  <a:pt x="2529" y="418"/>
                </a:lnTo>
                <a:lnTo>
                  <a:pt x="2524" y="405"/>
                </a:lnTo>
                <a:lnTo>
                  <a:pt x="2520" y="391"/>
                </a:lnTo>
                <a:lnTo>
                  <a:pt x="2516" y="376"/>
                </a:lnTo>
                <a:lnTo>
                  <a:pt x="2513" y="362"/>
                </a:lnTo>
                <a:lnTo>
                  <a:pt x="2510" y="348"/>
                </a:lnTo>
                <a:lnTo>
                  <a:pt x="2509" y="334"/>
                </a:lnTo>
                <a:lnTo>
                  <a:pt x="2508" y="319"/>
                </a:lnTo>
                <a:lnTo>
                  <a:pt x="2507" y="304"/>
                </a:lnTo>
                <a:lnTo>
                  <a:pt x="2508" y="289"/>
                </a:lnTo>
                <a:lnTo>
                  <a:pt x="2509" y="272"/>
                </a:lnTo>
                <a:lnTo>
                  <a:pt x="2511" y="257"/>
                </a:lnTo>
                <a:lnTo>
                  <a:pt x="2513" y="243"/>
                </a:lnTo>
                <a:lnTo>
                  <a:pt x="2517" y="228"/>
                </a:lnTo>
                <a:lnTo>
                  <a:pt x="2521" y="214"/>
                </a:lnTo>
                <a:lnTo>
                  <a:pt x="2525" y="200"/>
                </a:lnTo>
                <a:lnTo>
                  <a:pt x="2531" y="186"/>
                </a:lnTo>
                <a:lnTo>
                  <a:pt x="2537" y="172"/>
                </a:lnTo>
                <a:lnTo>
                  <a:pt x="2544" y="159"/>
                </a:lnTo>
                <a:lnTo>
                  <a:pt x="2551" y="146"/>
                </a:lnTo>
                <a:lnTo>
                  <a:pt x="2560" y="134"/>
                </a:lnTo>
                <a:lnTo>
                  <a:pt x="2568" y="122"/>
                </a:lnTo>
                <a:lnTo>
                  <a:pt x="2577" y="111"/>
                </a:lnTo>
                <a:lnTo>
                  <a:pt x="2586" y="100"/>
                </a:lnTo>
                <a:lnTo>
                  <a:pt x="2596" y="89"/>
                </a:lnTo>
                <a:lnTo>
                  <a:pt x="2607" y="79"/>
                </a:lnTo>
                <a:lnTo>
                  <a:pt x="2618" y="69"/>
                </a:lnTo>
                <a:lnTo>
                  <a:pt x="2629" y="60"/>
                </a:lnTo>
                <a:lnTo>
                  <a:pt x="2641" y="52"/>
                </a:lnTo>
                <a:lnTo>
                  <a:pt x="2653" y="44"/>
                </a:lnTo>
                <a:lnTo>
                  <a:pt x="2667" y="37"/>
                </a:lnTo>
                <a:lnTo>
                  <a:pt x="2680" y="30"/>
                </a:lnTo>
                <a:lnTo>
                  <a:pt x="2693" y="24"/>
                </a:lnTo>
                <a:lnTo>
                  <a:pt x="2707" y="18"/>
                </a:lnTo>
                <a:lnTo>
                  <a:pt x="2721" y="14"/>
                </a:lnTo>
                <a:lnTo>
                  <a:pt x="2735" y="10"/>
                </a:lnTo>
                <a:lnTo>
                  <a:pt x="2750" y="6"/>
                </a:lnTo>
                <a:lnTo>
                  <a:pt x="2765" y="4"/>
                </a:lnTo>
                <a:lnTo>
                  <a:pt x="2780" y="2"/>
                </a:lnTo>
                <a:lnTo>
                  <a:pt x="2796" y="1"/>
                </a:lnTo>
                <a:lnTo>
                  <a:pt x="2811" y="0"/>
                </a:lnTo>
                <a:lnTo>
                  <a:pt x="2827" y="1"/>
                </a:lnTo>
                <a:lnTo>
                  <a:pt x="2842" y="2"/>
                </a:lnTo>
                <a:lnTo>
                  <a:pt x="2857" y="4"/>
                </a:lnTo>
                <a:lnTo>
                  <a:pt x="2873" y="6"/>
                </a:lnTo>
                <a:lnTo>
                  <a:pt x="2887" y="10"/>
                </a:lnTo>
                <a:lnTo>
                  <a:pt x="2902" y="14"/>
                </a:lnTo>
                <a:lnTo>
                  <a:pt x="2916" y="18"/>
                </a:lnTo>
                <a:lnTo>
                  <a:pt x="2929" y="24"/>
                </a:lnTo>
                <a:lnTo>
                  <a:pt x="2943" y="30"/>
                </a:lnTo>
                <a:lnTo>
                  <a:pt x="2956" y="37"/>
                </a:lnTo>
                <a:lnTo>
                  <a:pt x="2969" y="44"/>
                </a:lnTo>
                <a:lnTo>
                  <a:pt x="2982" y="52"/>
                </a:lnTo>
                <a:lnTo>
                  <a:pt x="2993" y="60"/>
                </a:lnTo>
                <a:lnTo>
                  <a:pt x="3005" y="69"/>
                </a:lnTo>
                <a:lnTo>
                  <a:pt x="3016" y="79"/>
                </a:lnTo>
                <a:lnTo>
                  <a:pt x="3026" y="89"/>
                </a:lnTo>
                <a:lnTo>
                  <a:pt x="3036" y="100"/>
                </a:lnTo>
                <a:lnTo>
                  <a:pt x="3046" y="111"/>
                </a:lnTo>
                <a:lnTo>
                  <a:pt x="3055" y="122"/>
                </a:lnTo>
                <a:lnTo>
                  <a:pt x="3063" y="134"/>
                </a:lnTo>
                <a:lnTo>
                  <a:pt x="3072" y="146"/>
                </a:lnTo>
                <a:lnTo>
                  <a:pt x="3079" y="159"/>
                </a:lnTo>
                <a:lnTo>
                  <a:pt x="3086" y="172"/>
                </a:lnTo>
                <a:lnTo>
                  <a:pt x="3092" y="186"/>
                </a:lnTo>
                <a:lnTo>
                  <a:pt x="3097" y="200"/>
                </a:lnTo>
                <a:lnTo>
                  <a:pt x="3102" y="214"/>
                </a:lnTo>
                <a:lnTo>
                  <a:pt x="3106" y="228"/>
                </a:lnTo>
                <a:lnTo>
                  <a:pt x="3109" y="243"/>
                </a:lnTo>
                <a:lnTo>
                  <a:pt x="3112" y="257"/>
                </a:lnTo>
                <a:lnTo>
                  <a:pt x="3114" y="272"/>
                </a:lnTo>
                <a:lnTo>
                  <a:pt x="3115" y="289"/>
                </a:lnTo>
                <a:lnTo>
                  <a:pt x="3115" y="304"/>
                </a:lnTo>
                <a:lnTo>
                  <a:pt x="3115" y="319"/>
                </a:lnTo>
                <a:lnTo>
                  <a:pt x="3114" y="333"/>
                </a:lnTo>
                <a:lnTo>
                  <a:pt x="3112" y="347"/>
                </a:lnTo>
                <a:lnTo>
                  <a:pt x="3110" y="361"/>
                </a:lnTo>
                <a:lnTo>
                  <a:pt x="3107" y="375"/>
                </a:lnTo>
                <a:lnTo>
                  <a:pt x="3103" y="390"/>
                </a:lnTo>
                <a:lnTo>
                  <a:pt x="3099" y="403"/>
                </a:lnTo>
                <a:lnTo>
                  <a:pt x="3094" y="416"/>
                </a:lnTo>
                <a:close/>
                <a:moveTo>
                  <a:pt x="4619" y="1040"/>
                </a:moveTo>
                <a:lnTo>
                  <a:pt x="4619" y="1040"/>
                </a:lnTo>
                <a:lnTo>
                  <a:pt x="4661" y="1041"/>
                </a:lnTo>
                <a:lnTo>
                  <a:pt x="4704" y="1044"/>
                </a:lnTo>
                <a:lnTo>
                  <a:pt x="4745" y="1049"/>
                </a:lnTo>
                <a:lnTo>
                  <a:pt x="4785" y="1057"/>
                </a:lnTo>
                <a:lnTo>
                  <a:pt x="4826" y="1066"/>
                </a:lnTo>
                <a:lnTo>
                  <a:pt x="4864" y="1077"/>
                </a:lnTo>
                <a:lnTo>
                  <a:pt x="4903" y="1090"/>
                </a:lnTo>
                <a:lnTo>
                  <a:pt x="4941" y="1104"/>
                </a:lnTo>
                <a:lnTo>
                  <a:pt x="4977" y="1122"/>
                </a:lnTo>
                <a:lnTo>
                  <a:pt x="5013" y="1140"/>
                </a:lnTo>
                <a:lnTo>
                  <a:pt x="5047" y="1160"/>
                </a:lnTo>
                <a:lnTo>
                  <a:pt x="5081" y="1181"/>
                </a:lnTo>
                <a:lnTo>
                  <a:pt x="5114" y="1204"/>
                </a:lnTo>
                <a:lnTo>
                  <a:pt x="5145" y="1229"/>
                </a:lnTo>
                <a:lnTo>
                  <a:pt x="5174" y="1255"/>
                </a:lnTo>
                <a:lnTo>
                  <a:pt x="5203" y="1282"/>
                </a:lnTo>
                <a:lnTo>
                  <a:pt x="5231" y="1310"/>
                </a:lnTo>
                <a:lnTo>
                  <a:pt x="5257" y="1341"/>
                </a:lnTo>
                <a:lnTo>
                  <a:pt x="5281" y="1372"/>
                </a:lnTo>
                <a:lnTo>
                  <a:pt x="5304" y="1404"/>
                </a:lnTo>
                <a:lnTo>
                  <a:pt x="5326" y="1438"/>
                </a:lnTo>
                <a:lnTo>
                  <a:pt x="5346" y="1472"/>
                </a:lnTo>
                <a:lnTo>
                  <a:pt x="5364" y="1508"/>
                </a:lnTo>
                <a:lnTo>
                  <a:pt x="5380" y="1545"/>
                </a:lnTo>
                <a:lnTo>
                  <a:pt x="5395" y="1582"/>
                </a:lnTo>
                <a:lnTo>
                  <a:pt x="5409" y="1621"/>
                </a:lnTo>
                <a:lnTo>
                  <a:pt x="5420" y="1660"/>
                </a:lnTo>
                <a:lnTo>
                  <a:pt x="5429" y="1700"/>
                </a:lnTo>
                <a:lnTo>
                  <a:pt x="5436" y="1741"/>
                </a:lnTo>
                <a:lnTo>
                  <a:pt x="5441" y="1782"/>
                </a:lnTo>
                <a:lnTo>
                  <a:pt x="5444" y="1823"/>
                </a:lnTo>
                <a:lnTo>
                  <a:pt x="5445" y="1866"/>
                </a:lnTo>
                <a:lnTo>
                  <a:pt x="5444" y="1909"/>
                </a:lnTo>
                <a:lnTo>
                  <a:pt x="5441" y="1951"/>
                </a:lnTo>
                <a:lnTo>
                  <a:pt x="5436" y="1992"/>
                </a:lnTo>
                <a:lnTo>
                  <a:pt x="5429" y="2033"/>
                </a:lnTo>
                <a:lnTo>
                  <a:pt x="5420" y="2073"/>
                </a:lnTo>
                <a:lnTo>
                  <a:pt x="5409" y="2112"/>
                </a:lnTo>
                <a:lnTo>
                  <a:pt x="5395" y="2151"/>
                </a:lnTo>
                <a:lnTo>
                  <a:pt x="5380" y="2188"/>
                </a:lnTo>
                <a:lnTo>
                  <a:pt x="5364" y="2224"/>
                </a:lnTo>
                <a:lnTo>
                  <a:pt x="5346" y="2260"/>
                </a:lnTo>
                <a:lnTo>
                  <a:pt x="5326" y="2295"/>
                </a:lnTo>
                <a:lnTo>
                  <a:pt x="5304" y="2328"/>
                </a:lnTo>
                <a:lnTo>
                  <a:pt x="5281" y="2361"/>
                </a:lnTo>
                <a:lnTo>
                  <a:pt x="5257" y="2392"/>
                </a:lnTo>
                <a:lnTo>
                  <a:pt x="5231" y="2422"/>
                </a:lnTo>
                <a:lnTo>
                  <a:pt x="5203" y="2451"/>
                </a:lnTo>
                <a:lnTo>
                  <a:pt x="5174" y="2478"/>
                </a:lnTo>
                <a:lnTo>
                  <a:pt x="5145" y="2504"/>
                </a:lnTo>
                <a:lnTo>
                  <a:pt x="5114" y="2528"/>
                </a:lnTo>
                <a:lnTo>
                  <a:pt x="5081" y="2552"/>
                </a:lnTo>
                <a:lnTo>
                  <a:pt x="5047" y="2573"/>
                </a:lnTo>
                <a:lnTo>
                  <a:pt x="5013" y="2593"/>
                </a:lnTo>
                <a:lnTo>
                  <a:pt x="4977" y="2611"/>
                </a:lnTo>
                <a:lnTo>
                  <a:pt x="4941" y="2627"/>
                </a:lnTo>
                <a:lnTo>
                  <a:pt x="4903" y="2642"/>
                </a:lnTo>
                <a:lnTo>
                  <a:pt x="4864" y="2656"/>
                </a:lnTo>
                <a:lnTo>
                  <a:pt x="4826" y="2667"/>
                </a:lnTo>
                <a:lnTo>
                  <a:pt x="4785" y="2676"/>
                </a:lnTo>
                <a:lnTo>
                  <a:pt x="4745" y="2683"/>
                </a:lnTo>
                <a:lnTo>
                  <a:pt x="4704" y="2689"/>
                </a:lnTo>
                <a:lnTo>
                  <a:pt x="4661" y="2692"/>
                </a:lnTo>
                <a:lnTo>
                  <a:pt x="4619" y="2693"/>
                </a:lnTo>
                <a:lnTo>
                  <a:pt x="4578" y="2692"/>
                </a:lnTo>
                <a:lnTo>
                  <a:pt x="4538" y="2689"/>
                </a:lnTo>
                <a:lnTo>
                  <a:pt x="4498" y="2684"/>
                </a:lnTo>
                <a:lnTo>
                  <a:pt x="4459" y="2677"/>
                </a:lnTo>
                <a:lnTo>
                  <a:pt x="4420" y="2669"/>
                </a:lnTo>
                <a:lnTo>
                  <a:pt x="4382" y="2659"/>
                </a:lnTo>
                <a:lnTo>
                  <a:pt x="4345" y="2646"/>
                </a:lnTo>
                <a:lnTo>
                  <a:pt x="4309" y="2632"/>
                </a:lnTo>
                <a:lnTo>
                  <a:pt x="4289" y="2676"/>
                </a:lnTo>
                <a:lnTo>
                  <a:pt x="4267" y="2719"/>
                </a:lnTo>
                <a:lnTo>
                  <a:pt x="4245" y="2761"/>
                </a:lnTo>
                <a:lnTo>
                  <a:pt x="4221" y="2802"/>
                </a:lnTo>
                <a:lnTo>
                  <a:pt x="4196" y="2842"/>
                </a:lnTo>
                <a:lnTo>
                  <a:pt x="4169" y="2883"/>
                </a:lnTo>
                <a:lnTo>
                  <a:pt x="4142" y="2921"/>
                </a:lnTo>
                <a:lnTo>
                  <a:pt x="4114" y="2960"/>
                </a:lnTo>
                <a:lnTo>
                  <a:pt x="4084" y="2997"/>
                </a:lnTo>
                <a:lnTo>
                  <a:pt x="4053" y="3033"/>
                </a:lnTo>
                <a:lnTo>
                  <a:pt x="4021" y="3069"/>
                </a:lnTo>
                <a:lnTo>
                  <a:pt x="3989" y="3103"/>
                </a:lnTo>
                <a:lnTo>
                  <a:pt x="3954" y="3136"/>
                </a:lnTo>
                <a:lnTo>
                  <a:pt x="3920" y="3169"/>
                </a:lnTo>
                <a:lnTo>
                  <a:pt x="3884" y="3200"/>
                </a:lnTo>
                <a:lnTo>
                  <a:pt x="3847" y="3231"/>
                </a:lnTo>
                <a:lnTo>
                  <a:pt x="3847" y="3527"/>
                </a:lnTo>
                <a:lnTo>
                  <a:pt x="1771" y="3527"/>
                </a:lnTo>
                <a:lnTo>
                  <a:pt x="1771" y="3217"/>
                </a:lnTo>
                <a:lnTo>
                  <a:pt x="1747" y="3197"/>
                </a:lnTo>
                <a:lnTo>
                  <a:pt x="1722" y="3177"/>
                </a:lnTo>
                <a:lnTo>
                  <a:pt x="1699" y="3155"/>
                </a:lnTo>
                <a:lnTo>
                  <a:pt x="1677" y="3133"/>
                </a:lnTo>
                <a:lnTo>
                  <a:pt x="1654" y="3111"/>
                </a:lnTo>
                <a:lnTo>
                  <a:pt x="1632" y="3089"/>
                </a:lnTo>
                <a:lnTo>
                  <a:pt x="1610" y="3066"/>
                </a:lnTo>
                <a:lnTo>
                  <a:pt x="1589" y="3042"/>
                </a:lnTo>
                <a:lnTo>
                  <a:pt x="1569" y="3019"/>
                </a:lnTo>
                <a:lnTo>
                  <a:pt x="1549" y="2995"/>
                </a:lnTo>
                <a:lnTo>
                  <a:pt x="1529" y="2971"/>
                </a:lnTo>
                <a:lnTo>
                  <a:pt x="1510" y="2945"/>
                </a:lnTo>
                <a:lnTo>
                  <a:pt x="1491" y="2920"/>
                </a:lnTo>
                <a:lnTo>
                  <a:pt x="1473" y="2895"/>
                </a:lnTo>
                <a:lnTo>
                  <a:pt x="1455" y="2869"/>
                </a:lnTo>
                <a:lnTo>
                  <a:pt x="1438" y="2842"/>
                </a:lnTo>
                <a:lnTo>
                  <a:pt x="1397" y="2848"/>
                </a:lnTo>
                <a:lnTo>
                  <a:pt x="1359" y="2853"/>
                </a:lnTo>
                <a:lnTo>
                  <a:pt x="1320" y="2855"/>
                </a:lnTo>
                <a:lnTo>
                  <a:pt x="1284" y="2855"/>
                </a:lnTo>
                <a:lnTo>
                  <a:pt x="1249" y="2852"/>
                </a:lnTo>
                <a:lnTo>
                  <a:pt x="1214" y="2847"/>
                </a:lnTo>
                <a:lnTo>
                  <a:pt x="1181" y="2840"/>
                </a:lnTo>
                <a:lnTo>
                  <a:pt x="1149" y="2832"/>
                </a:lnTo>
                <a:lnTo>
                  <a:pt x="1116" y="2821"/>
                </a:lnTo>
                <a:lnTo>
                  <a:pt x="1086" y="2809"/>
                </a:lnTo>
                <a:lnTo>
                  <a:pt x="1057" y="2795"/>
                </a:lnTo>
                <a:lnTo>
                  <a:pt x="1029" y="2779"/>
                </a:lnTo>
                <a:lnTo>
                  <a:pt x="1000" y="2761"/>
                </a:lnTo>
                <a:lnTo>
                  <a:pt x="974" y="2741"/>
                </a:lnTo>
                <a:lnTo>
                  <a:pt x="948" y="2720"/>
                </a:lnTo>
                <a:lnTo>
                  <a:pt x="922" y="2698"/>
                </a:lnTo>
                <a:lnTo>
                  <a:pt x="898" y="2674"/>
                </a:lnTo>
                <a:lnTo>
                  <a:pt x="874" y="2649"/>
                </a:lnTo>
                <a:lnTo>
                  <a:pt x="851" y="2622"/>
                </a:lnTo>
                <a:lnTo>
                  <a:pt x="829" y="2595"/>
                </a:lnTo>
                <a:lnTo>
                  <a:pt x="806" y="2566"/>
                </a:lnTo>
                <a:lnTo>
                  <a:pt x="785" y="2535"/>
                </a:lnTo>
                <a:lnTo>
                  <a:pt x="765" y="2504"/>
                </a:lnTo>
                <a:lnTo>
                  <a:pt x="745" y="2472"/>
                </a:lnTo>
                <a:lnTo>
                  <a:pt x="725" y="2439"/>
                </a:lnTo>
                <a:lnTo>
                  <a:pt x="705" y="2405"/>
                </a:lnTo>
                <a:lnTo>
                  <a:pt x="686" y="2371"/>
                </a:lnTo>
                <a:lnTo>
                  <a:pt x="668" y="2335"/>
                </a:lnTo>
                <a:lnTo>
                  <a:pt x="633" y="2263"/>
                </a:lnTo>
                <a:lnTo>
                  <a:pt x="597" y="2187"/>
                </a:lnTo>
                <a:lnTo>
                  <a:pt x="564" y="2110"/>
                </a:lnTo>
                <a:lnTo>
                  <a:pt x="531" y="2033"/>
                </a:lnTo>
                <a:lnTo>
                  <a:pt x="466" y="1875"/>
                </a:lnTo>
                <a:lnTo>
                  <a:pt x="434" y="1796"/>
                </a:lnTo>
                <a:lnTo>
                  <a:pt x="400" y="1718"/>
                </a:lnTo>
                <a:lnTo>
                  <a:pt x="367" y="1643"/>
                </a:lnTo>
                <a:lnTo>
                  <a:pt x="334" y="1568"/>
                </a:lnTo>
                <a:lnTo>
                  <a:pt x="298" y="1495"/>
                </a:lnTo>
                <a:lnTo>
                  <a:pt x="280" y="1461"/>
                </a:lnTo>
                <a:lnTo>
                  <a:pt x="262" y="1427"/>
                </a:lnTo>
                <a:lnTo>
                  <a:pt x="243" y="1393"/>
                </a:lnTo>
                <a:lnTo>
                  <a:pt x="224" y="1360"/>
                </a:lnTo>
                <a:lnTo>
                  <a:pt x="203" y="1329"/>
                </a:lnTo>
                <a:lnTo>
                  <a:pt x="183" y="1298"/>
                </a:lnTo>
                <a:lnTo>
                  <a:pt x="163" y="1268"/>
                </a:lnTo>
                <a:lnTo>
                  <a:pt x="142" y="1240"/>
                </a:lnTo>
                <a:lnTo>
                  <a:pt x="120" y="1213"/>
                </a:lnTo>
                <a:lnTo>
                  <a:pt x="97" y="1187"/>
                </a:lnTo>
                <a:lnTo>
                  <a:pt x="74" y="1162"/>
                </a:lnTo>
                <a:lnTo>
                  <a:pt x="50" y="1139"/>
                </a:lnTo>
                <a:lnTo>
                  <a:pt x="26" y="1118"/>
                </a:lnTo>
                <a:lnTo>
                  <a:pt x="0" y="1097"/>
                </a:lnTo>
                <a:lnTo>
                  <a:pt x="440" y="994"/>
                </a:lnTo>
                <a:lnTo>
                  <a:pt x="1272" y="1489"/>
                </a:lnTo>
                <a:lnTo>
                  <a:pt x="1291" y="1434"/>
                </a:lnTo>
                <a:lnTo>
                  <a:pt x="1313" y="1379"/>
                </a:lnTo>
                <a:lnTo>
                  <a:pt x="1337" y="1327"/>
                </a:lnTo>
                <a:lnTo>
                  <a:pt x="1362" y="1274"/>
                </a:lnTo>
                <a:lnTo>
                  <a:pt x="1389" y="1223"/>
                </a:lnTo>
                <a:lnTo>
                  <a:pt x="1418" y="1173"/>
                </a:lnTo>
                <a:lnTo>
                  <a:pt x="1450" y="1125"/>
                </a:lnTo>
                <a:lnTo>
                  <a:pt x="1482" y="1076"/>
                </a:lnTo>
                <a:lnTo>
                  <a:pt x="4152" y="1076"/>
                </a:lnTo>
                <a:lnTo>
                  <a:pt x="4177" y="1115"/>
                </a:lnTo>
                <a:lnTo>
                  <a:pt x="4203" y="1152"/>
                </a:lnTo>
                <a:lnTo>
                  <a:pt x="4226" y="1140"/>
                </a:lnTo>
                <a:lnTo>
                  <a:pt x="4249" y="1127"/>
                </a:lnTo>
                <a:lnTo>
                  <a:pt x="4273" y="1116"/>
                </a:lnTo>
                <a:lnTo>
                  <a:pt x="4298" y="1104"/>
                </a:lnTo>
                <a:lnTo>
                  <a:pt x="4323" y="1094"/>
                </a:lnTo>
                <a:lnTo>
                  <a:pt x="4348" y="1085"/>
                </a:lnTo>
                <a:lnTo>
                  <a:pt x="4373" y="1077"/>
                </a:lnTo>
                <a:lnTo>
                  <a:pt x="4400" y="1069"/>
                </a:lnTo>
                <a:lnTo>
                  <a:pt x="4426" y="1062"/>
                </a:lnTo>
                <a:lnTo>
                  <a:pt x="4452" y="1057"/>
                </a:lnTo>
                <a:lnTo>
                  <a:pt x="4479" y="1052"/>
                </a:lnTo>
                <a:lnTo>
                  <a:pt x="4507" y="1047"/>
                </a:lnTo>
                <a:lnTo>
                  <a:pt x="4535" y="1044"/>
                </a:lnTo>
                <a:lnTo>
                  <a:pt x="4562" y="1042"/>
                </a:lnTo>
                <a:lnTo>
                  <a:pt x="4590" y="1041"/>
                </a:lnTo>
                <a:lnTo>
                  <a:pt x="4619" y="1040"/>
                </a:lnTo>
                <a:close/>
                <a:moveTo>
                  <a:pt x="4829" y="1657"/>
                </a:moveTo>
                <a:lnTo>
                  <a:pt x="4829" y="1657"/>
                </a:lnTo>
                <a:lnTo>
                  <a:pt x="4818" y="1647"/>
                </a:lnTo>
                <a:lnTo>
                  <a:pt x="4808" y="1638"/>
                </a:lnTo>
                <a:lnTo>
                  <a:pt x="4797" y="1629"/>
                </a:lnTo>
                <a:lnTo>
                  <a:pt x="4784" y="1621"/>
                </a:lnTo>
                <a:lnTo>
                  <a:pt x="4772" y="1613"/>
                </a:lnTo>
                <a:lnTo>
                  <a:pt x="4760" y="1606"/>
                </a:lnTo>
                <a:lnTo>
                  <a:pt x="4747" y="1599"/>
                </a:lnTo>
                <a:lnTo>
                  <a:pt x="4734" y="1593"/>
                </a:lnTo>
                <a:lnTo>
                  <a:pt x="4721" y="1588"/>
                </a:lnTo>
                <a:lnTo>
                  <a:pt x="4707" y="1583"/>
                </a:lnTo>
                <a:lnTo>
                  <a:pt x="4692" y="1579"/>
                </a:lnTo>
                <a:lnTo>
                  <a:pt x="4678" y="1576"/>
                </a:lnTo>
                <a:lnTo>
                  <a:pt x="4664" y="1574"/>
                </a:lnTo>
                <a:lnTo>
                  <a:pt x="4649" y="1572"/>
                </a:lnTo>
                <a:lnTo>
                  <a:pt x="4634" y="1571"/>
                </a:lnTo>
                <a:lnTo>
                  <a:pt x="4619" y="1570"/>
                </a:lnTo>
                <a:lnTo>
                  <a:pt x="4604" y="1571"/>
                </a:lnTo>
                <a:lnTo>
                  <a:pt x="4588" y="1572"/>
                </a:lnTo>
                <a:lnTo>
                  <a:pt x="4573" y="1574"/>
                </a:lnTo>
                <a:lnTo>
                  <a:pt x="4559" y="1576"/>
                </a:lnTo>
                <a:lnTo>
                  <a:pt x="4545" y="1579"/>
                </a:lnTo>
                <a:lnTo>
                  <a:pt x="4531" y="1583"/>
                </a:lnTo>
                <a:lnTo>
                  <a:pt x="4517" y="1588"/>
                </a:lnTo>
                <a:lnTo>
                  <a:pt x="4504" y="1593"/>
                </a:lnTo>
                <a:lnTo>
                  <a:pt x="4490" y="1599"/>
                </a:lnTo>
                <a:lnTo>
                  <a:pt x="4477" y="1606"/>
                </a:lnTo>
                <a:lnTo>
                  <a:pt x="4465" y="1613"/>
                </a:lnTo>
                <a:lnTo>
                  <a:pt x="4453" y="1621"/>
                </a:lnTo>
                <a:lnTo>
                  <a:pt x="4442" y="1629"/>
                </a:lnTo>
                <a:lnTo>
                  <a:pt x="4431" y="1638"/>
                </a:lnTo>
                <a:lnTo>
                  <a:pt x="4420" y="1647"/>
                </a:lnTo>
                <a:lnTo>
                  <a:pt x="4410" y="1657"/>
                </a:lnTo>
                <a:lnTo>
                  <a:pt x="4409" y="1658"/>
                </a:lnTo>
                <a:lnTo>
                  <a:pt x="4418" y="1698"/>
                </a:lnTo>
                <a:lnTo>
                  <a:pt x="4425" y="1739"/>
                </a:lnTo>
                <a:lnTo>
                  <a:pt x="4431" y="1780"/>
                </a:lnTo>
                <a:lnTo>
                  <a:pt x="4436" y="1822"/>
                </a:lnTo>
                <a:lnTo>
                  <a:pt x="4440" y="1864"/>
                </a:lnTo>
                <a:lnTo>
                  <a:pt x="4442" y="1906"/>
                </a:lnTo>
                <a:lnTo>
                  <a:pt x="4444" y="1950"/>
                </a:lnTo>
                <a:lnTo>
                  <a:pt x="4445" y="1992"/>
                </a:lnTo>
                <a:lnTo>
                  <a:pt x="4444" y="2048"/>
                </a:lnTo>
                <a:lnTo>
                  <a:pt x="4441" y="2103"/>
                </a:lnTo>
                <a:lnTo>
                  <a:pt x="4460" y="2116"/>
                </a:lnTo>
                <a:lnTo>
                  <a:pt x="4480" y="2128"/>
                </a:lnTo>
                <a:lnTo>
                  <a:pt x="4502" y="2139"/>
                </a:lnTo>
                <a:lnTo>
                  <a:pt x="4524" y="2147"/>
                </a:lnTo>
                <a:lnTo>
                  <a:pt x="4546" y="2154"/>
                </a:lnTo>
                <a:lnTo>
                  <a:pt x="4570" y="2159"/>
                </a:lnTo>
                <a:lnTo>
                  <a:pt x="4595" y="2162"/>
                </a:lnTo>
                <a:lnTo>
                  <a:pt x="4619" y="2163"/>
                </a:lnTo>
                <a:lnTo>
                  <a:pt x="4634" y="2162"/>
                </a:lnTo>
                <a:lnTo>
                  <a:pt x="4649" y="2161"/>
                </a:lnTo>
                <a:lnTo>
                  <a:pt x="4664" y="2159"/>
                </a:lnTo>
                <a:lnTo>
                  <a:pt x="4678" y="2157"/>
                </a:lnTo>
                <a:lnTo>
                  <a:pt x="4692" y="2153"/>
                </a:lnTo>
                <a:lnTo>
                  <a:pt x="4707" y="2149"/>
                </a:lnTo>
                <a:lnTo>
                  <a:pt x="4721" y="2145"/>
                </a:lnTo>
                <a:lnTo>
                  <a:pt x="4734" y="2140"/>
                </a:lnTo>
                <a:lnTo>
                  <a:pt x="4747" y="2133"/>
                </a:lnTo>
                <a:lnTo>
                  <a:pt x="4760" y="2126"/>
                </a:lnTo>
                <a:lnTo>
                  <a:pt x="4772" y="2119"/>
                </a:lnTo>
                <a:lnTo>
                  <a:pt x="4784" y="2112"/>
                </a:lnTo>
                <a:lnTo>
                  <a:pt x="4797" y="2103"/>
                </a:lnTo>
                <a:lnTo>
                  <a:pt x="4808" y="2095"/>
                </a:lnTo>
                <a:lnTo>
                  <a:pt x="4818" y="2085"/>
                </a:lnTo>
                <a:lnTo>
                  <a:pt x="4829" y="2076"/>
                </a:lnTo>
                <a:lnTo>
                  <a:pt x="4838" y="2066"/>
                </a:lnTo>
                <a:lnTo>
                  <a:pt x="4847" y="2055"/>
                </a:lnTo>
                <a:lnTo>
                  <a:pt x="4856" y="2044"/>
                </a:lnTo>
                <a:lnTo>
                  <a:pt x="4864" y="2032"/>
                </a:lnTo>
                <a:lnTo>
                  <a:pt x="4872" y="2020"/>
                </a:lnTo>
                <a:lnTo>
                  <a:pt x="4879" y="2007"/>
                </a:lnTo>
                <a:lnTo>
                  <a:pt x="4885" y="1995"/>
                </a:lnTo>
                <a:lnTo>
                  <a:pt x="4891" y="1982"/>
                </a:lnTo>
                <a:lnTo>
                  <a:pt x="4896" y="1968"/>
                </a:lnTo>
                <a:lnTo>
                  <a:pt x="4902" y="1955"/>
                </a:lnTo>
                <a:lnTo>
                  <a:pt x="4906" y="1941"/>
                </a:lnTo>
                <a:lnTo>
                  <a:pt x="4909" y="1926"/>
                </a:lnTo>
                <a:lnTo>
                  <a:pt x="4912" y="1911"/>
                </a:lnTo>
                <a:lnTo>
                  <a:pt x="4914" y="1896"/>
                </a:lnTo>
                <a:lnTo>
                  <a:pt x="4915" y="1882"/>
                </a:lnTo>
                <a:lnTo>
                  <a:pt x="4915" y="1866"/>
                </a:lnTo>
                <a:lnTo>
                  <a:pt x="4915" y="1851"/>
                </a:lnTo>
                <a:lnTo>
                  <a:pt x="4914" y="1836"/>
                </a:lnTo>
                <a:lnTo>
                  <a:pt x="4912" y="1821"/>
                </a:lnTo>
                <a:lnTo>
                  <a:pt x="4909" y="1806"/>
                </a:lnTo>
                <a:lnTo>
                  <a:pt x="4906" y="1792"/>
                </a:lnTo>
                <a:lnTo>
                  <a:pt x="4902" y="1778"/>
                </a:lnTo>
                <a:lnTo>
                  <a:pt x="4896" y="1765"/>
                </a:lnTo>
                <a:lnTo>
                  <a:pt x="4891" y="1751"/>
                </a:lnTo>
                <a:lnTo>
                  <a:pt x="4885" y="1738"/>
                </a:lnTo>
                <a:lnTo>
                  <a:pt x="4879" y="1726"/>
                </a:lnTo>
                <a:lnTo>
                  <a:pt x="4872" y="1712"/>
                </a:lnTo>
                <a:lnTo>
                  <a:pt x="4864" y="1700"/>
                </a:lnTo>
                <a:lnTo>
                  <a:pt x="4856" y="1689"/>
                </a:lnTo>
                <a:lnTo>
                  <a:pt x="4847" y="1678"/>
                </a:lnTo>
                <a:lnTo>
                  <a:pt x="4838" y="1667"/>
                </a:lnTo>
                <a:lnTo>
                  <a:pt x="4829" y="1657"/>
                </a:lnTo>
                <a:close/>
              </a:path>
            </a:pathLst>
          </a:custGeom>
          <a:solidFill>
            <a:srgbClr val="A94F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茶壶"/>
          <p:cNvSpPr/>
          <p:nvPr/>
        </p:nvSpPr>
        <p:spPr bwMode="auto">
          <a:xfrm>
            <a:off x="6066155" y="3582670"/>
            <a:ext cx="252730" cy="234315"/>
          </a:xfrm>
          <a:custGeom>
            <a:avLst/>
            <a:gdLst>
              <a:gd name="T0" fmla="*/ 2147483646 w 5445"/>
              <a:gd name="T1" fmla="*/ 2147483646 h 3527"/>
              <a:gd name="T2" fmla="*/ 2147483646 w 5445"/>
              <a:gd name="T3" fmla="*/ 2147483646 h 3527"/>
              <a:gd name="T4" fmla="*/ 2147483646 w 5445"/>
              <a:gd name="T5" fmla="*/ 2147483646 h 3527"/>
              <a:gd name="T6" fmla="*/ 2147483646 w 5445"/>
              <a:gd name="T7" fmla="*/ 2147483646 h 3527"/>
              <a:gd name="T8" fmla="*/ 2147483646 w 5445"/>
              <a:gd name="T9" fmla="*/ 2147483646 h 3527"/>
              <a:gd name="T10" fmla="*/ 2147483646 w 5445"/>
              <a:gd name="T11" fmla="*/ 2147483646 h 3527"/>
              <a:gd name="T12" fmla="*/ 2147483646 w 5445"/>
              <a:gd name="T13" fmla="*/ 2147483646 h 3527"/>
              <a:gd name="T14" fmla="*/ 2147483646 w 5445"/>
              <a:gd name="T15" fmla="*/ 2147483646 h 3527"/>
              <a:gd name="T16" fmla="*/ 2147483646 w 5445"/>
              <a:gd name="T17" fmla="*/ 2147483646 h 3527"/>
              <a:gd name="T18" fmla="*/ 2147483646 w 5445"/>
              <a:gd name="T19" fmla="*/ 1030532643 h 3527"/>
              <a:gd name="T20" fmla="*/ 2147483646 w 5445"/>
              <a:gd name="T21" fmla="*/ 42918419 h 3527"/>
              <a:gd name="T22" fmla="*/ 2147483646 w 5445"/>
              <a:gd name="T23" fmla="*/ 429429660 h 3527"/>
              <a:gd name="T24" fmla="*/ 2147483646 w 5445"/>
              <a:gd name="T25" fmla="*/ 2147483646 h 3527"/>
              <a:gd name="T26" fmla="*/ 2147483646 w 5445"/>
              <a:gd name="T27" fmla="*/ 2147483646 h 3527"/>
              <a:gd name="T28" fmla="*/ 2147483646 w 5445"/>
              <a:gd name="T29" fmla="*/ 2147483646 h 3527"/>
              <a:gd name="T30" fmla="*/ 2147483646 w 5445"/>
              <a:gd name="T31" fmla="*/ 2147483646 h 3527"/>
              <a:gd name="T32" fmla="*/ 2147483646 w 5445"/>
              <a:gd name="T33" fmla="*/ 2147483646 h 3527"/>
              <a:gd name="T34" fmla="*/ 2147483646 w 5445"/>
              <a:gd name="T35" fmla="*/ 2147483646 h 3527"/>
              <a:gd name="T36" fmla="*/ 2147483646 w 5445"/>
              <a:gd name="T37" fmla="*/ 2147483646 h 3527"/>
              <a:gd name="T38" fmla="*/ 2147483646 w 5445"/>
              <a:gd name="T39" fmla="*/ 2147483646 h 3527"/>
              <a:gd name="T40" fmla="*/ 2147483646 w 5445"/>
              <a:gd name="T41" fmla="*/ 2147483646 h 3527"/>
              <a:gd name="T42" fmla="*/ 2147483646 w 5445"/>
              <a:gd name="T43" fmla="*/ 2147483646 h 3527"/>
              <a:gd name="T44" fmla="*/ 2147483646 w 5445"/>
              <a:gd name="T45" fmla="*/ 2147483646 h 3527"/>
              <a:gd name="T46" fmla="*/ 2147483646 w 5445"/>
              <a:gd name="T47" fmla="*/ 2147483646 h 3527"/>
              <a:gd name="T48" fmla="*/ 2147483646 w 5445"/>
              <a:gd name="T49" fmla="*/ 2147483646 h 3527"/>
              <a:gd name="T50" fmla="*/ 2147483646 w 5445"/>
              <a:gd name="T51" fmla="*/ 2147483646 h 3527"/>
              <a:gd name="T52" fmla="*/ 2147483646 w 5445"/>
              <a:gd name="T53" fmla="*/ 2147483646 h 3527"/>
              <a:gd name="T54" fmla="*/ 2147483646 w 5445"/>
              <a:gd name="T55" fmla="*/ 2147483646 h 3527"/>
              <a:gd name="T56" fmla="*/ 2147483646 w 5445"/>
              <a:gd name="T57" fmla="*/ 2147483646 h 3527"/>
              <a:gd name="T58" fmla="*/ 2147483646 w 5445"/>
              <a:gd name="T59" fmla="*/ 2147483646 h 3527"/>
              <a:gd name="T60" fmla="*/ 2147483646 w 5445"/>
              <a:gd name="T61" fmla="*/ 2147483646 h 3527"/>
              <a:gd name="T62" fmla="*/ 2147483646 w 5445"/>
              <a:gd name="T63" fmla="*/ 2147483646 h 3527"/>
              <a:gd name="T64" fmla="*/ 2147483646 w 5445"/>
              <a:gd name="T65" fmla="*/ 2147483646 h 3527"/>
              <a:gd name="T66" fmla="*/ 2147483646 w 5445"/>
              <a:gd name="T67" fmla="*/ 2147483646 h 3527"/>
              <a:gd name="T68" fmla="*/ 2147483646 w 5445"/>
              <a:gd name="T69" fmla="*/ 2147483646 h 3527"/>
              <a:gd name="T70" fmla="*/ 2147483646 w 5445"/>
              <a:gd name="T71" fmla="*/ 2147483646 h 3527"/>
              <a:gd name="T72" fmla="*/ 2147483646 w 5445"/>
              <a:gd name="T73" fmla="*/ 2147483646 h 3527"/>
              <a:gd name="T74" fmla="*/ 2147483646 w 5445"/>
              <a:gd name="T75" fmla="*/ 2147483646 h 3527"/>
              <a:gd name="T76" fmla="*/ 2147483646 w 5445"/>
              <a:gd name="T77" fmla="*/ 2147483646 h 3527"/>
              <a:gd name="T78" fmla="*/ 2147483646 w 5445"/>
              <a:gd name="T79" fmla="*/ 2147483646 h 3527"/>
              <a:gd name="T80" fmla="*/ 2141206006 w 5445"/>
              <a:gd name="T81" fmla="*/ 2147483646 h 3527"/>
              <a:gd name="T82" fmla="*/ 2147483646 w 5445"/>
              <a:gd name="T83" fmla="*/ 2147483646 h 3527"/>
              <a:gd name="T84" fmla="*/ 2147483646 w 5445"/>
              <a:gd name="T85" fmla="*/ 2147483646 h 3527"/>
              <a:gd name="T86" fmla="*/ 2147483646 w 5445"/>
              <a:gd name="T87" fmla="*/ 2147483646 h 3527"/>
              <a:gd name="T88" fmla="*/ 2147483646 w 5445"/>
              <a:gd name="T89" fmla="*/ 2147483646 h 3527"/>
              <a:gd name="T90" fmla="*/ 2147483646 w 5445"/>
              <a:gd name="T91" fmla="*/ 2147483646 h 3527"/>
              <a:gd name="T92" fmla="*/ 2147483646 w 5445"/>
              <a:gd name="T93" fmla="*/ 2147483646 h 3527"/>
              <a:gd name="T94" fmla="*/ 2147483646 w 5445"/>
              <a:gd name="T95" fmla="*/ 2147483646 h 3527"/>
              <a:gd name="T96" fmla="*/ 2147483646 w 5445"/>
              <a:gd name="T97" fmla="*/ 2147483646 h 3527"/>
              <a:gd name="T98" fmla="*/ 2147483646 w 5445"/>
              <a:gd name="T99" fmla="*/ 2147483646 h 3527"/>
              <a:gd name="T100" fmla="*/ 2147483646 w 5445"/>
              <a:gd name="T101" fmla="*/ 2147483646 h 3527"/>
              <a:gd name="T102" fmla="*/ 2147483646 w 5445"/>
              <a:gd name="T103" fmla="*/ 2147483646 h 3527"/>
              <a:gd name="T104" fmla="*/ 2147483646 w 5445"/>
              <a:gd name="T105" fmla="*/ 2147483646 h 3527"/>
              <a:gd name="T106" fmla="*/ 2147483646 w 5445"/>
              <a:gd name="T107" fmla="*/ 2147483646 h 3527"/>
              <a:gd name="T108" fmla="*/ 2147483646 w 5445"/>
              <a:gd name="T109" fmla="*/ 2147483646 h 3527"/>
              <a:gd name="T110" fmla="*/ 2147483646 w 5445"/>
              <a:gd name="T111" fmla="*/ 2147483646 h 3527"/>
              <a:gd name="T112" fmla="*/ 2147483646 w 5445"/>
              <a:gd name="T113" fmla="*/ 2147483646 h 3527"/>
              <a:gd name="T114" fmla="*/ 2147483646 w 5445"/>
              <a:gd name="T115" fmla="*/ 2147483646 h 3527"/>
              <a:gd name="T116" fmla="*/ 2147483646 w 5445"/>
              <a:gd name="T117" fmla="*/ 2147483646 h 3527"/>
              <a:gd name="T118" fmla="*/ 2147483646 w 5445"/>
              <a:gd name="T119" fmla="*/ 2147483646 h 3527"/>
              <a:gd name="T120" fmla="*/ 2147483646 w 5445"/>
              <a:gd name="T121" fmla="*/ 2147483646 h 3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45" h="3527">
                <a:moveTo>
                  <a:pt x="3094" y="416"/>
                </a:moveTo>
                <a:lnTo>
                  <a:pt x="3094" y="416"/>
                </a:lnTo>
                <a:lnTo>
                  <a:pt x="3150" y="426"/>
                </a:lnTo>
                <a:lnTo>
                  <a:pt x="3205" y="439"/>
                </a:lnTo>
                <a:lnTo>
                  <a:pt x="3259" y="453"/>
                </a:lnTo>
                <a:lnTo>
                  <a:pt x="3314" y="468"/>
                </a:lnTo>
                <a:lnTo>
                  <a:pt x="3366" y="486"/>
                </a:lnTo>
                <a:lnTo>
                  <a:pt x="3419" y="506"/>
                </a:lnTo>
                <a:lnTo>
                  <a:pt x="3470" y="527"/>
                </a:lnTo>
                <a:lnTo>
                  <a:pt x="3520" y="549"/>
                </a:lnTo>
                <a:lnTo>
                  <a:pt x="3569" y="573"/>
                </a:lnTo>
                <a:lnTo>
                  <a:pt x="3618" y="600"/>
                </a:lnTo>
                <a:lnTo>
                  <a:pt x="3665" y="627"/>
                </a:lnTo>
                <a:lnTo>
                  <a:pt x="3712" y="656"/>
                </a:lnTo>
                <a:lnTo>
                  <a:pt x="3757" y="686"/>
                </a:lnTo>
                <a:lnTo>
                  <a:pt x="3802" y="719"/>
                </a:lnTo>
                <a:lnTo>
                  <a:pt x="3845" y="752"/>
                </a:lnTo>
                <a:lnTo>
                  <a:pt x="3887" y="786"/>
                </a:lnTo>
                <a:lnTo>
                  <a:pt x="1748" y="786"/>
                </a:lnTo>
                <a:lnTo>
                  <a:pt x="1789" y="752"/>
                </a:lnTo>
                <a:lnTo>
                  <a:pt x="1831" y="720"/>
                </a:lnTo>
                <a:lnTo>
                  <a:pt x="1875" y="687"/>
                </a:lnTo>
                <a:lnTo>
                  <a:pt x="1919" y="657"/>
                </a:lnTo>
                <a:lnTo>
                  <a:pt x="1966" y="629"/>
                </a:lnTo>
                <a:lnTo>
                  <a:pt x="2012" y="602"/>
                </a:lnTo>
                <a:lnTo>
                  <a:pt x="2060" y="576"/>
                </a:lnTo>
                <a:lnTo>
                  <a:pt x="2109" y="552"/>
                </a:lnTo>
                <a:lnTo>
                  <a:pt x="2159" y="529"/>
                </a:lnTo>
                <a:lnTo>
                  <a:pt x="2209" y="508"/>
                </a:lnTo>
                <a:lnTo>
                  <a:pt x="2261" y="489"/>
                </a:lnTo>
                <a:lnTo>
                  <a:pt x="2313" y="471"/>
                </a:lnTo>
                <a:lnTo>
                  <a:pt x="2366" y="455"/>
                </a:lnTo>
                <a:lnTo>
                  <a:pt x="2419" y="441"/>
                </a:lnTo>
                <a:lnTo>
                  <a:pt x="2474" y="428"/>
                </a:lnTo>
                <a:lnTo>
                  <a:pt x="2529" y="418"/>
                </a:lnTo>
                <a:lnTo>
                  <a:pt x="2524" y="405"/>
                </a:lnTo>
                <a:lnTo>
                  <a:pt x="2520" y="391"/>
                </a:lnTo>
                <a:lnTo>
                  <a:pt x="2516" y="376"/>
                </a:lnTo>
                <a:lnTo>
                  <a:pt x="2513" y="362"/>
                </a:lnTo>
                <a:lnTo>
                  <a:pt x="2510" y="348"/>
                </a:lnTo>
                <a:lnTo>
                  <a:pt x="2509" y="334"/>
                </a:lnTo>
                <a:lnTo>
                  <a:pt x="2508" y="319"/>
                </a:lnTo>
                <a:lnTo>
                  <a:pt x="2507" y="304"/>
                </a:lnTo>
                <a:lnTo>
                  <a:pt x="2508" y="289"/>
                </a:lnTo>
                <a:lnTo>
                  <a:pt x="2509" y="272"/>
                </a:lnTo>
                <a:lnTo>
                  <a:pt x="2511" y="257"/>
                </a:lnTo>
                <a:lnTo>
                  <a:pt x="2513" y="243"/>
                </a:lnTo>
                <a:lnTo>
                  <a:pt x="2517" y="228"/>
                </a:lnTo>
                <a:lnTo>
                  <a:pt x="2521" y="214"/>
                </a:lnTo>
                <a:lnTo>
                  <a:pt x="2525" y="200"/>
                </a:lnTo>
                <a:lnTo>
                  <a:pt x="2531" y="186"/>
                </a:lnTo>
                <a:lnTo>
                  <a:pt x="2537" y="172"/>
                </a:lnTo>
                <a:lnTo>
                  <a:pt x="2544" y="159"/>
                </a:lnTo>
                <a:lnTo>
                  <a:pt x="2551" y="146"/>
                </a:lnTo>
                <a:lnTo>
                  <a:pt x="2560" y="134"/>
                </a:lnTo>
                <a:lnTo>
                  <a:pt x="2568" y="122"/>
                </a:lnTo>
                <a:lnTo>
                  <a:pt x="2577" y="111"/>
                </a:lnTo>
                <a:lnTo>
                  <a:pt x="2586" y="100"/>
                </a:lnTo>
                <a:lnTo>
                  <a:pt x="2596" y="89"/>
                </a:lnTo>
                <a:lnTo>
                  <a:pt x="2607" y="79"/>
                </a:lnTo>
                <a:lnTo>
                  <a:pt x="2618" y="69"/>
                </a:lnTo>
                <a:lnTo>
                  <a:pt x="2629" y="60"/>
                </a:lnTo>
                <a:lnTo>
                  <a:pt x="2641" y="52"/>
                </a:lnTo>
                <a:lnTo>
                  <a:pt x="2653" y="44"/>
                </a:lnTo>
                <a:lnTo>
                  <a:pt x="2667" y="37"/>
                </a:lnTo>
                <a:lnTo>
                  <a:pt x="2680" y="30"/>
                </a:lnTo>
                <a:lnTo>
                  <a:pt x="2693" y="24"/>
                </a:lnTo>
                <a:lnTo>
                  <a:pt x="2707" y="18"/>
                </a:lnTo>
                <a:lnTo>
                  <a:pt x="2721" y="14"/>
                </a:lnTo>
                <a:lnTo>
                  <a:pt x="2735" y="10"/>
                </a:lnTo>
                <a:lnTo>
                  <a:pt x="2750" y="6"/>
                </a:lnTo>
                <a:lnTo>
                  <a:pt x="2765" y="4"/>
                </a:lnTo>
                <a:lnTo>
                  <a:pt x="2780" y="2"/>
                </a:lnTo>
                <a:lnTo>
                  <a:pt x="2796" y="1"/>
                </a:lnTo>
                <a:lnTo>
                  <a:pt x="2811" y="0"/>
                </a:lnTo>
                <a:lnTo>
                  <a:pt x="2827" y="1"/>
                </a:lnTo>
                <a:lnTo>
                  <a:pt x="2842" y="2"/>
                </a:lnTo>
                <a:lnTo>
                  <a:pt x="2857" y="4"/>
                </a:lnTo>
                <a:lnTo>
                  <a:pt x="2873" y="6"/>
                </a:lnTo>
                <a:lnTo>
                  <a:pt x="2887" y="10"/>
                </a:lnTo>
                <a:lnTo>
                  <a:pt x="2902" y="14"/>
                </a:lnTo>
                <a:lnTo>
                  <a:pt x="2916" y="18"/>
                </a:lnTo>
                <a:lnTo>
                  <a:pt x="2929" y="24"/>
                </a:lnTo>
                <a:lnTo>
                  <a:pt x="2943" y="30"/>
                </a:lnTo>
                <a:lnTo>
                  <a:pt x="2956" y="37"/>
                </a:lnTo>
                <a:lnTo>
                  <a:pt x="2969" y="44"/>
                </a:lnTo>
                <a:lnTo>
                  <a:pt x="2982" y="52"/>
                </a:lnTo>
                <a:lnTo>
                  <a:pt x="2993" y="60"/>
                </a:lnTo>
                <a:lnTo>
                  <a:pt x="3005" y="69"/>
                </a:lnTo>
                <a:lnTo>
                  <a:pt x="3016" y="79"/>
                </a:lnTo>
                <a:lnTo>
                  <a:pt x="3026" y="89"/>
                </a:lnTo>
                <a:lnTo>
                  <a:pt x="3036" y="100"/>
                </a:lnTo>
                <a:lnTo>
                  <a:pt x="3046" y="111"/>
                </a:lnTo>
                <a:lnTo>
                  <a:pt x="3055" y="122"/>
                </a:lnTo>
                <a:lnTo>
                  <a:pt x="3063" y="134"/>
                </a:lnTo>
                <a:lnTo>
                  <a:pt x="3072" y="146"/>
                </a:lnTo>
                <a:lnTo>
                  <a:pt x="3079" y="159"/>
                </a:lnTo>
                <a:lnTo>
                  <a:pt x="3086" y="172"/>
                </a:lnTo>
                <a:lnTo>
                  <a:pt x="3092" y="186"/>
                </a:lnTo>
                <a:lnTo>
                  <a:pt x="3097" y="200"/>
                </a:lnTo>
                <a:lnTo>
                  <a:pt x="3102" y="214"/>
                </a:lnTo>
                <a:lnTo>
                  <a:pt x="3106" y="228"/>
                </a:lnTo>
                <a:lnTo>
                  <a:pt x="3109" y="243"/>
                </a:lnTo>
                <a:lnTo>
                  <a:pt x="3112" y="257"/>
                </a:lnTo>
                <a:lnTo>
                  <a:pt x="3114" y="272"/>
                </a:lnTo>
                <a:lnTo>
                  <a:pt x="3115" y="289"/>
                </a:lnTo>
                <a:lnTo>
                  <a:pt x="3115" y="304"/>
                </a:lnTo>
                <a:lnTo>
                  <a:pt x="3115" y="319"/>
                </a:lnTo>
                <a:lnTo>
                  <a:pt x="3114" y="333"/>
                </a:lnTo>
                <a:lnTo>
                  <a:pt x="3112" y="347"/>
                </a:lnTo>
                <a:lnTo>
                  <a:pt x="3110" y="361"/>
                </a:lnTo>
                <a:lnTo>
                  <a:pt x="3107" y="375"/>
                </a:lnTo>
                <a:lnTo>
                  <a:pt x="3103" y="390"/>
                </a:lnTo>
                <a:lnTo>
                  <a:pt x="3099" y="403"/>
                </a:lnTo>
                <a:lnTo>
                  <a:pt x="3094" y="416"/>
                </a:lnTo>
                <a:close/>
                <a:moveTo>
                  <a:pt x="4619" y="1040"/>
                </a:moveTo>
                <a:lnTo>
                  <a:pt x="4619" y="1040"/>
                </a:lnTo>
                <a:lnTo>
                  <a:pt x="4661" y="1041"/>
                </a:lnTo>
                <a:lnTo>
                  <a:pt x="4704" y="1044"/>
                </a:lnTo>
                <a:lnTo>
                  <a:pt x="4745" y="1049"/>
                </a:lnTo>
                <a:lnTo>
                  <a:pt x="4785" y="1057"/>
                </a:lnTo>
                <a:lnTo>
                  <a:pt x="4826" y="1066"/>
                </a:lnTo>
                <a:lnTo>
                  <a:pt x="4864" y="1077"/>
                </a:lnTo>
                <a:lnTo>
                  <a:pt x="4903" y="1090"/>
                </a:lnTo>
                <a:lnTo>
                  <a:pt x="4941" y="1104"/>
                </a:lnTo>
                <a:lnTo>
                  <a:pt x="4977" y="1122"/>
                </a:lnTo>
                <a:lnTo>
                  <a:pt x="5013" y="1140"/>
                </a:lnTo>
                <a:lnTo>
                  <a:pt x="5047" y="1160"/>
                </a:lnTo>
                <a:lnTo>
                  <a:pt x="5081" y="1181"/>
                </a:lnTo>
                <a:lnTo>
                  <a:pt x="5114" y="1204"/>
                </a:lnTo>
                <a:lnTo>
                  <a:pt x="5145" y="1229"/>
                </a:lnTo>
                <a:lnTo>
                  <a:pt x="5174" y="1255"/>
                </a:lnTo>
                <a:lnTo>
                  <a:pt x="5203" y="1282"/>
                </a:lnTo>
                <a:lnTo>
                  <a:pt x="5231" y="1310"/>
                </a:lnTo>
                <a:lnTo>
                  <a:pt x="5257" y="1341"/>
                </a:lnTo>
                <a:lnTo>
                  <a:pt x="5281" y="1372"/>
                </a:lnTo>
                <a:lnTo>
                  <a:pt x="5304" y="1404"/>
                </a:lnTo>
                <a:lnTo>
                  <a:pt x="5326" y="1438"/>
                </a:lnTo>
                <a:lnTo>
                  <a:pt x="5346" y="1472"/>
                </a:lnTo>
                <a:lnTo>
                  <a:pt x="5364" y="1508"/>
                </a:lnTo>
                <a:lnTo>
                  <a:pt x="5380" y="1545"/>
                </a:lnTo>
                <a:lnTo>
                  <a:pt x="5395" y="1582"/>
                </a:lnTo>
                <a:lnTo>
                  <a:pt x="5409" y="1621"/>
                </a:lnTo>
                <a:lnTo>
                  <a:pt x="5420" y="1660"/>
                </a:lnTo>
                <a:lnTo>
                  <a:pt x="5429" y="1700"/>
                </a:lnTo>
                <a:lnTo>
                  <a:pt x="5436" y="1741"/>
                </a:lnTo>
                <a:lnTo>
                  <a:pt x="5441" y="1782"/>
                </a:lnTo>
                <a:lnTo>
                  <a:pt x="5444" y="1823"/>
                </a:lnTo>
                <a:lnTo>
                  <a:pt x="5445" y="1866"/>
                </a:lnTo>
                <a:lnTo>
                  <a:pt x="5444" y="1909"/>
                </a:lnTo>
                <a:lnTo>
                  <a:pt x="5441" y="1951"/>
                </a:lnTo>
                <a:lnTo>
                  <a:pt x="5436" y="1992"/>
                </a:lnTo>
                <a:lnTo>
                  <a:pt x="5429" y="2033"/>
                </a:lnTo>
                <a:lnTo>
                  <a:pt x="5420" y="2073"/>
                </a:lnTo>
                <a:lnTo>
                  <a:pt x="5409" y="2112"/>
                </a:lnTo>
                <a:lnTo>
                  <a:pt x="5395" y="2151"/>
                </a:lnTo>
                <a:lnTo>
                  <a:pt x="5380" y="2188"/>
                </a:lnTo>
                <a:lnTo>
                  <a:pt x="5364" y="2224"/>
                </a:lnTo>
                <a:lnTo>
                  <a:pt x="5346" y="2260"/>
                </a:lnTo>
                <a:lnTo>
                  <a:pt x="5326" y="2295"/>
                </a:lnTo>
                <a:lnTo>
                  <a:pt x="5304" y="2328"/>
                </a:lnTo>
                <a:lnTo>
                  <a:pt x="5281" y="2361"/>
                </a:lnTo>
                <a:lnTo>
                  <a:pt x="5257" y="2392"/>
                </a:lnTo>
                <a:lnTo>
                  <a:pt x="5231" y="2422"/>
                </a:lnTo>
                <a:lnTo>
                  <a:pt x="5203" y="2451"/>
                </a:lnTo>
                <a:lnTo>
                  <a:pt x="5174" y="2478"/>
                </a:lnTo>
                <a:lnTo>
                  <a:pt x="5145" y="2504"/>
                </a:lnTo>
                <a:lnTo>
                  <a:pt x="5114" y="2528"/>
                </a:lnTo>
                <a:lnTo>
                  <a:pt x="5081" y="2552"/>
                </a:lnTo>
                <a:lnTo>
                  <a:pt x="5047" y="2573"/>
                </a:lnTo>
                <a:lnTo>
                  <a:pt x="5013" y="2593"/>
                </a:lnTo>
                <a:lnTo>
                  <a:pt x="4977" y="2611"/>
                </a:lnTo>
                <a:lnTo>
                  <a:pt x="4941" y="2627"/>
                </a:lnTo>
                <a:lnTo>
                  <a:pt x="4903" y="2642"/>
                </a:lnTo>
                <a:lnTo>
                  <a:pt x="4864" y="2656"/>
                </a:lnTo>
                <a:lnTo>
                  <a:pt x="4826" y="2667"/>
                </a:lnTo>
                <a:lnTo>
                  <a:pt x="4785" y="2676"/>
                </a:lnTo>
                <a:lnTo>
                  <a:pt x="4745" y="2683"/>
                </a:lnTo>
                <a:lnTo>
                  <a:pt x="4704" y="2689"/>
                </a:lnTo>
                <a:lnTo>
                  <a:pt x="4661" y="2692"/>
                </a:lnTo>
                <a:lnTo>
                  <a:pt x="4619" y="2693"/>
                </a:lnTo>
                <a:lnTo>
                  <a:pt x="4578" y="2692"/>
                </a:lnTo>
                <a:lnTo>
                  <a:pt x="4538" y="2689"/>
                </a:lnTo>
                <a:lnTo>
                  <a:pt x="4498" y="2684"/>
                </a:lnTo>
                <a:lnTo>
                  <a:pt x="4459" y="2677"/>
                </a:lnTo>
                <a:lnTo>
                  <a:pt x="4420" y="2669"/>
                </a:lnTo>
                <a:lnTo>
                  <a:pt x="4382" y="2659"/>
                </a:lnTo>
                <a:lnTo>
                  <a:pt x="4345" y="2646"/>
                </a:lnTo>
                <a:lnTo>
                  <a:pt x="4309" y="2632"/>
                </a:lnTo>
                <a:lnTo>
                  <a:pt x="4289" y="2676"/>
                </a:lnTo>
                <a:lnTo>
                  <a:pt x="4267" y="2719"/>
                </a:lnTo>
                <a:lnTo>
                  <a:pt x="4245" y="2761"/>
                </a:lnTo>
                <a:lnTo>
                  <a:pt x="4221" y="2802"/>
                </a:lnTo>
                <a:lnTo>
                  <a:pt x="4196" y="2842"/>
                </a:lnTo>
                <a:lnTo>
                  <a:pt x="4169" y="2883"/>
                </a:lnTo>
                <a:lnTo>
                  <a:pt x="4142" y="2921"/>
                </a:lnTo>
                <a:lnTo>
                  <a:pt x="4114" y="2960"/>
                </a:lnTo>
                <a:lnTo>
                  <a:pt x="4084" y="2997"/>
                </a:lnTo>
                <a:lnTo>
                  <a:pt x="4053" y="3033"/>
                </a:lnTo>
                <a:lnTo>
                  <a:pt x="4021" y="3069"/>
                </a:lnTo>
                <a:lnTo>
                  <a:pt x="3989" y="3103"/>
                </a:lnTo>
                <a:lnTo>
                  <a:pt x="3954" y="3136"/>
                </a:lnTo>
                <a:lnTo>
                  <a:pt x="3920" y="3169"/>
                </a:lnTo>
                <a:lnTo>
                  <a:pt x="3884" y="3200"/>
                </a:lnTo>
                <a:lnTo>
                  <a:pt x="3847" y="3231"/>
                </a:lnTo>
                <a:lnTo>
                  <a:pt x="3847" y="3527"/>
                </a:lnTo>
                <a:lnTo>
                  <a:pt x="1771" y="3527"/>
                </a:lnTo>
                <a:lnTo>
                  <a:pt x="1771" y="3217"/>
                </a:lnTo>
                <a:lnTo>
                  <a:pt x="1747" y="3197"/>
                </a:lnTo>
                <a:lnTo>
                  <a:pt x="1722" y="3177"/>
                </a:lnTo>
                <a:lnTo>
                  <a:pt x="1699" y="3155"/>
                </a:lnTo>
                <a:lnTo>
                  <a:pt x="1677" y="3133"/>
                </a:lnTo>
                <a:lnTo>
                  <a:pt x="1654" y="3111"/>
                </a:lnTo>
                <a:lnTo>
                  <a:pt x="1632" y="3089"/>
                </a:lnTo>
                <a:lnTo>
                  <a:pt x="1610" y="3066"/>
                </a:lnTo>
                <a:lnTo>
                  <a:pt x="1589" y="3042"/>
                </a:lnTo>
                <a:lnTo>
                  <a:pt x="1569" y="3019"/>
                </a:lnTo>
                <a:lnTo>
                  <a:pt x="1549" y="2995"/>
                </a:lnTo>
                <a:lnTo>
                  <a:pt x="1529" y="2971"/>
                </a:lnTo>
                <a:lnTo>
                  <a:pt x="1510" y="2945"/>
                </a:lnTo>
                <a:lnTo>
                  <a:pt x="1491" y="2920"/>
                </a:lnTo>
                <a:lnTo>
                  <a:pt x="1473" y="2895"/>
                </a:lnTo>
                <a:lnTo>
                  <a:pt x="1455" y="2869"/>
                </a:lnTo>
                <a:lnTo>
                  <a:pt x="1438" y="2842"/>
                </a:lnTo>
                <a:lnTo>
                  <a:pt x="1397" y="2848"/>
                </a:lnTo>
                <a:lnTo>
                  <a:pt x="1359" y="2853"/>
                </a:lnTo>
                <a:lnTo>
                  <a:pt x="1320" y="2855"/>
                </a:lnTo>
                <a:lnTo>
                  <a:pt x="1284" y="2855"/>
                </a:lnTo>
                <a:lnTo>
                  <a:pt x="1249" y="2852"/>
                </a:lnTo>
                <a:lnTo>
                  <a:pt x="1214" y="2847"/>
                </a:lnTo>
                <a:lnTo>
                  <a:pt x="1181" y="2840"/>
                </a:lnTo>
                <a:lnTo>
                  <a:pt x="1149" y="2832"/>
                </a:lnTo>
                <a:lnTo>
                  <a:pt x="1116" y="2821"/>
                </a:lnTo>
                <a:lnTo>
                  <a:pt x="1086" y="2809"/>
                </a:lnTo>
                <a:lnTo>
                  <a:pt x="1057" y="2795"/>
                </a:lnTo>
                <a:lnTo>
                  <a:pt x="1029" y="2779"/>
                </a:lnTo>
                <a:lnTo>
                  <a:pt x="1000" y="2761"/>
                </a:lnTo>
                <a:lnTo>
                  <a:pt x="974" y="2741"/>
                </a:lnTo>
                <a:lnTo>
                  <a:pt x="948" y="2720"/>
                </a:lnTo>
                <a:lnTo>
                  <a:pt x="922" y="2698"/>
                </a:lnTo>
                <a:lnTo>
                  <a:pt x="898" y="2674"/>
                </a:lnTo>
                <a:lnTo>
                  <a:pt x="874" y="2649"/>
                </a:lnTo>
                <a:lnTo>
                  <a:pt x="851" y="2622"/>
                </a:lnTo>
                <a:lnTo>
                  <a:pt x="829" y="2595"/>
                </a:lnTo>
                <a:lnTo>
                  <a:pt x="806" y="2566"/>
                </a:lnTo>
                <a:lnTo>
                  <a:pt x="785" y="2535"/>
                </a:lnTo>
                <a:lnTo>
                  <a:pt x="765" y="2504"/>
                </a:lnTo>
                <a:lnTo>
                  <a:pt x="745" y="2472"/>
                </a:lnTo>
                <a:lnTo>
                  <a:pt x="725" y="2439"/>
                </a:lnTo>
                <a:lnTo>
                  <a:pt x="705" y="2405"/>
                </a:lnTo>
                <a:lnTo>
                  <a:pt x="686" y="2371"/>
                </a:lnTo>
                <a:lnTo>
                  <a:pt x="668" y="2335"/>
                </a:lnTo>
                <a:lnTo>
                  <a:pt x="633" y="2263"/>
                </a:lnTo>
                <a:lnTo>
                  <a:pt x="597" y="2187"/>
                </a:lnTo>
                <a:lnTo>
                  <a:pt x="564" y="2110"/>
                </a:lnTo>
                <a:lnTo>
                  <a:pt x="531" y="2033"/>
                </a:lnTo>
                <a:lnTo>
                  <a:pt x="466" y="1875"/>
                </a:lnTo>
                <a:lnTo>
                  <a:pt x="434" y="1796"/>
                </a:lnTo>
                <a:lnTo>
                  <a:pt x="400" y="1718"/>
                </a:lnTo>
                <a:lnTo>
                  <a:pt x="367" y="1643"/>
                </a:lnTo>
                <a:lnTo>
                  <a:pt x="334" y="1568"/>
                </a:lnTo>
                <a:lnTo>
                  <a:pt x="298" y="1495"/>
                </a:lnTo>
                <a:lnTo>
                  <a:pt x="280" y="1461"/>
                </a:lnTo>
                <a:lnTo>
                  <a:pt x="262" y="1427"/>
                </a:lnTo>
                <a:lnTo>
                  <a:pt x="243" y="1393"/>
                </a:lnTo>
                <a:lnTo>
                  <a:pt x="224" y="1360"/>
                </a:lnTo>
                <a:lnTo>
                  <a:pt x="203" y="1329"/>
                </a:lnTo>
                <a:lnTo>
                  <a:pt x="183" y="1298"/>
                </a:lnTo>
                <a:lnTo>
                  <a:pt x="163" y="1268"/>
                </a:lnTo>
                <a:lnTo>
                  <a:pt x="142" y="1240"/>
                </a:lnTo>
                <a:lnTo>
                  <a:pt x="120" y="1213"/>
                </a:lnTo>
                <a:lnTo>
                  <a:pt x="97" y="1187"/>
                </a:lnTo>
                <a:lnTo>
                  <a:pt x="74" y="1162"/>
                </a:lnTo>
                <a:lnTo>
                  <a:pt x="50" y="1139"/>
                </a:lnTo>
                <a:lnTo>
                  <a:pt x="26" y="1118"/>
                </a:lnTo>
                <a:lnTo>
                  <a:pt x="0" y="1097"/>
                </a:lnTo>
                <a:lnTo>
                  <a:pt x="440" y="994"/>
                </a:lnTo>
                <a:lnTo>
                  <a:pt x="1272" y="1489"/>
                </a:lnTo>
                <a:lnTo>
                  <a:pt x="1291" y="1434"/>
                </a:lnTo>
                <a:lnTo>
                  <a:pt x="1313" y="1379"/>
                </a:lnTo>
                <a:lnTo>
                  <a:pt x="1337" y="1327"/>
                </a:lnTo>
                <a:lnTo>
                  <a:pt x="1362" y="1274"/>
                </a:lnTo>
                <a:lnTo>
                  <a:pt x="1389" y="1223"/>
                </a:lnTo>
                <a:lnTo>
                  <a:pt x="1418" y="1173"/>
                </a:lnTo>
                <a:lnTo>
                  <a:pt x="1450" y="1125"/>
                </a:lnTo>
                <a:lnTo>
                  <a:pt x="1482" y="1076"/>
                </a:lnTo>
                <a:lnTo>
                  <a:pt x="4152" y="1076"/>
                </a:lnTo>
                <a:lnTo>
                  <a:pt x="4177" y="1115"/>
                </a:lnTo>
                <a:lnTo>
                  <a:pt x="4203" y="1152"/>
                </a:lnTo>
                <a:lnTo>
                  <a:pt x="4226" y="1140"/>
                </a:lnTo>
                <a:lnTo>
                  <a:pt x="4249" y="1127"/>
                </a:lnTo>
                <a:lnTo>
                  <a:pt x="4273" y="1116"/>
                </a:lnTo>
                <a:lnTo>
                  <a:pt x="4298" y="1104"/>
                </a:lnTo>
                <a:lnTo>
                  <a:pt x="4323" y="1094"/>
                </a:lnTo>
                <a:lnTo>
                  <a:pt x="4348" y="1085"/>
                </a:lnTo>
                <a:lnTo>
                  <a:pt x="4373" y="1077"/>
                </a:lnTo>
                <a:lnTo>
                  <a:pt x="4400" y="1069"/>
                </a:lnTo>
                <a:lnTo>
                  <a:pt x="4426" y="1062"/>
                </a:lnTo>
                <a:lnTo>
                  <a:pt x="4452" y="1057"/>
                </a:lnTo>
                <a:lnTo>
                  <a:pt x="4479" y="1052"/>
                </a:lnTo>
                <a:lnTo>
                  <a:pt x="4507" y="1047"/>
                </a:lnTo>
                <a:lnTo>
                  <a:pt x="4535" y="1044"/>
                </a:lnTo>
                <a:lnTo>
                  <a:pt x="4562" y="1042"/>
                </a:lnTo>
                <a:lnTo>
                  <a:pt x="4590" y="1041"/>
                </a:lnTo>
                <a:lnTo>
                  <a:pt x="4619" y="1040"/>
                </a:lnTo>
                <a:close/>
                <a:moveTo>
                  <a:pt x="4829" y="1657"/>
                </a:moveTo>
                <a:lnTo>
                  <a:pt x="4829" y="1657"/>
                </a:lnTo>
                <a:lnTo>
                  <a:pt x="4818" y="1647"/>
                </a:lnTo>
                <a:lnTo>
                  <a:pt x="4808" y="1638"/>
                </a:lnTo>
                <a:lnTo>
                  <a:pt x="4797" y="1629"/>
                </a:lnTo>
                <a:lnTo>
                  <a:pt x="4784" y="1621"/>
                </a:lnTo>
                <a:lnTo>
                  <a:pt x="4772" y="1613"/>
                </a:lnTo>
                <a:lnTo>
                  <a:pt x="4760" y="1606"/>
                </a:lnTo>
                <a:lnTo>
                  <a:pt x="4747" y="1599"/>
                </a:lnTo>
                <a:lnTo>
                  <a:pt x="4734" y="1593"/>
                </a:lnTo>
                <a:lnTo>
                  <a:pt x="4721" y="1588"/>
                </a:lnTo>
                <a:lnTo>
                  <a:pt x="4707" y="1583"/>
                </a:lnTo>
                <a:lnTo>
                  <a:pt x="4692" y="1579"/>
                </a:lnTo>
                <a:lnTo>
                  <a:pt x="4678" y="1576"/>
                </a:lnTo>
                <a:lnTo>
                  <a:pt x="4664" y="1574"/>
                </a:lnTo>
                <a:lnTo>
                  <a:pt x="4649" y="1572"/>
                </a:lnTo>
                <a:lnTo>
                  <a:pt x="4634" y="1571"/>
                </a:lnTo>
                <a:lnTo>
                  <a:pt x="4619" y="1570"/>
                </a:lnTo>
                <a:lnTo>
                  <a:pt x="4604" y="1571"/>
                </a:lnTo>
                <a:lnTo>
                  <a:pt x="4588" y="1572"/>
                </a:lnTo>
                <a:lnTo>
                  <a:pt x="4573" y="1574"/>
                </a:lnTo>
                <a:lnTo>
                  <a:pt x="4559" y="1576"/>
                </a:lnTo>
                <a:lnTo>
                  <a:pt x="4545" y="1579"/>
                </a:lnTo>
                <a:lnTo>
                  <a:pt x="4531" y="1583"/>
                </a:lnTo>
                <a:lnTo>
                  <a:pt x="4517" y="1588"/>
                </a:lnTo>
                <a:lnTo>
                  <a:pt x="4504" y="1593"/>
                </a:lnTo>
                <a:lnTo>
                  <a:pt x="4490" y="1599"/>
                </a:lnTo>
                <a:lnTo>
                  <a:pt x="4477" y="1606"/>
                </a:lnTo>
                <a:lnTo>
                  <a:pt x="4465" y="1613"/>
                </a:lnTo>
                <a:lnTo>
                  <a:pt x="4453" y="1621"/>
                </a:lnTo>
                <a:lnTo>
                  <a:pt x="4442" y="1629"/>
                </a:lnTo>
                <a:lnTo>
                  <a:pt x="4431" y="1638"/>
                </a:lnTo>
                <a:lnTo>
                  <a:pt x="4420" y="1647"/>
                </a:lnTo>
                <a:lnTo>
                  <a:pt x="4410" y="1657"/>
                </a:lnTo>
                <a:lnTo>
                  <a:pt x="4409" y="1658"/>
                </a:lnTo>
                <a:lnTo>
                  <a:pt x="4418" y="1698"/>
                </a:lnTo>
                <a:lnTo>
                  <a:pt x="4425" y="1739"/>
                </a:lnTo>
                <a:lnTo>
                  <a:pt x="4431" y="1780"/>
                </a:lnTo>
                <a:lnTo>
                  <a:pt x="4436" y="1822"/>
                </a:lnTo>
                <a:lnTo>
                  <a:pt x="4440" y="1864"/>
                </a:lnTo>
                <a:lnTo>
                  <a:pt x="4442" y="1906"/>
                </a:lnTo>
                <a:lnTo>
                  <a:pt x="4444" y="1950"/>
                </a:lnTo>
                <a:lnTo>
                  <a:pt x="4445" y="1992"/>
                </a:lnTo>
                <a:lnTo>
                  <a:pt x="4444" y="2048"/>
                </a:lnTo>
                <a:lnTo>
                  <a:pt x="4441" y="2103"/>
                </a:lnTo>
                <a:lnTo>
                  <a:pt x="4460" y="2116"/>
                </a:lnTo>
                <a:lnTo>
                  <a:pt x="4480" y="2128"/>
                </a:lnTo>
                <a:lnTo>
                  <a:pt x="4502" y="2139"/>
                </a:lnTo>
                <a:lnTo>
                  <a:pt x="4524" y="2147"/>
                </a:lnTo>
                <a:lnTo>
                  <a:pt x="4546" y="2154"/>
                </a:lnTo>
                <a:lnTo>
                  <a:pt x="4570" y="2159"/>
                </a:lnTo>
                <a:lnTo>
                  <a:pt x="4595" y="2162"/>
                </a:lnTo>
                <a:lnTo>
                  <a:pt x="4619" y="2163"/>
                </a:lnTo>
                <a:lnTo>
                  <a:pt x="4634" y="2162"/>
                </a:lnTo>
                <a:lnTo>
                  <a:pt x="4649" y="2161"/>
                </a:lnTo>
                <a:lnTo>
                  <a:pt x="4664" y="2159"/>
                </a:lnTo>
                <a:lnTo>
                  <a:pt x="4678" y="2157"/>
                </a:lnTo>
                <a:lnTo>
                  <a:pt x="4692" y="2153"/>
                </a:lnTo>
                <a:lnTo>
                  <a:pt x="4707" y="2149"/>
                </a:lnTo>
                <a:lnTo>
                  <a:pt x="4721" y="2145"/>
                </a:lnTo>
                <a:lnTo>
                  <a:pt x="4734" y="2140"/>
                </a:lnTo>
                <a:lnTo>
                  <a:pt x="4747" y="2133"/>
                </a:lnTo>
                <a:lnTo>
                  <a:pt x="4760" y="2126"/>
                </a:lnTo>
                <a:lnTo>
                  <a:pt x="4772" y="2119"/>
                </a:lnTo>
                <a:lnTo>
                  <a:pt x="4784" y="2112"/>
                </a:lnTo>
                <a:lnTo>
                  <a:pt x="4797" y="2103"/>
                </a:lnTo>
                <a:lnTo>
                  <a:pt x="4808" y="2095"/>
                </a:lnTo>
                <a:lnTo>
                  <a:pt x="4818" y="2085"/>
                </a:lnTo>
                <a:lnTo>
                  <a:pt x="4829" y="2076"/>
                </a:lnTo>
                <a:lnTo>
                  <a:pt x="4838" y="2066"/>
                </a:lnTo>
                <a:lnTo>
                  <a:pt x="4847" y="2055"/>
                </a:lnTo>
                <a:lnTo>
                  <a:pt x="4856" y="2044"/>
                </a:lnTo>
                <a:lnTo>
                  <a:pt x="4864" y="2032"/>
                </a:lnTo>
                <a:lnTo>
                  <a:pt x="4872" y="2020"/>
                </a:lnTo>
                <a:lnTo>
                  <a:pt x="4879" y="2007"/>
                </a:lnTo>
                <a:lnTo>
                  <a:pt x="4885" y="1995"/>
                </a:lnTo>
                <a:lnTo>
                  <a:pt x="4891" y="1982"/>
                </a:lnTo>
                <a:lnTo>
                  <a:pt x="4896" y="1968"/>
                </a:lnTo>
                <a:lnTo>
                  <a:pt x="4902" y="1955"/>
                </a:lnTo>
                <a:lnTo>
                  <a:pt x="4906" y="1941"/>
                </a:lnTo>
                <a:lnTo>
                  <a:pt x="4909" y="1926"/>
                </a:lnTo>
                <a:lnTo>
                  <a:pt x="4912" y="1911"/>
                </a:lnTo>
                <a:lnTo>
                  <a:pt x="4914" y="1896"/>
                </a:lnTo>
                <a:lnTo>
                  <a:pt x="4915" y="1882"/>
                </a:lnTo>
                <a:lnTo>
                  <a:pt x="4915" y="1866"/>
                </a:lnTo>
                <a:lnTo>
                  <a:pt x="4915" y="1851"/>
                </a:lnTo>
                <a:lnTo>
                  <a:pt x="4914" y="1836"/>
                </a:lnTo>
                <a:lnTo>
                  <a:pt x="4912" y="1821"/>
                </a:lnTo>
                <a:lnTo>
                  <a:pt x="4909" y="1806"/>
                </a:lnTo>
                <a:lnTo>
                  <a:pt x="4906" y="1792"/>
                </a:lnTo>
                <a:lnTo>
                  <a:pt x="4902" y="1778"/>
                </a:lnTo>
                <a:lnTo>
                  <a:pt x="4896" y="1765"/>
                </a:lnTo>
                <a:lnTo>
                  <a:pt x="4891" y="1751"/>
                </a:lnTo>
                <a:lnTo>
                  <a:pt x="4885" y="1738"/>
                </a:lnTo>
                <a:lnTo>
                  <a:pt x="4879" y="1726"/>
                </a:lnTo>
                <a:lnTo>
                  <a:pt x="4872" y="1712"/>
                </a:lnTo>
                <a:lnTo>
                  <a:pt x="4864" y="1700"/>
                </a:lnTo>
                <a:lnTo>
                  <a:pt x="4856" y="1689"/>
                </a:lnTo>
                <a:lnTo>
                  <a:pt x="4847" y="1678"/>
                </a:lnTo>
                <a:lnTo>
                  <a:pt x="4838" y="1667"/>
                </a:lnTo>
                <a:lnTo>
                  <a:pt x="4829" y="1657"/>
                </a:lnTo>
                <a:close/>
              </a:path>
            </a:pathLst>
          </a:custGeom>
          <a:solidFill>
            <a:srgbClr val="A94F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茶壶"/>
          <p:cNvSpPr/>
          <p:nvPr/>
        </p:nvSpPr>
        <p:spPr bwMode="auto">
          <a:xfrm>
            <a:off x="8094980" y="3582670"/>
            <a:ext cx="252730" cy="234315"/>
          </a:xfrm>
          <a:custGeom>
            <a:avLst/>
            <a:gdLst>
              <a:gd name="T0" fmla="*/ 2147483646 w 5445"/>
              <a:gd name="T1" fmla="*/ 2147483646 h 3527"/>
              <a:gd name="T2" fmla="*/ 2147483646 w 5445"/>
              <a:gd name="T3" fmla="*/ 2147483646 h 3527"/>
              <a:gd name="T4" fmla="*/ 2147483646 w 5445"/>
              <a:gd name="T5" fmla="*/ 2147483646 h 3527"/>
              <a:gd name="T6" fmla="*/ 2147483646 w 5445"/>
              <a:gd name="T7" fmla="*/ 2147483646 h 3527"/>
              <a:gd name="T8" fmla="*/ 2147483646 w 5445"/>
              <a:gd name="T9" fmla="*/ 2147483646 h 3527"/>
              <a:gd name="T10" fmla="*/ 2147483646 w 5445"/>
              <a:gd name="T11" fmla="*/ 2147483646 h 3527"/>
              <a:gd name="T12" fmla="*/ 2147483646 w 5445"/>
              <a:gd name="T13" fmla="*/ 2147483646 h 3527"/>
              <a:gd name="T14" fmla="*/ 2147483646 w 5445"/>
              <a:gd name="T15" fmla="*/ 2147483646 h 3527"/>
              <a:gd name="T16" fmla="*/ 2147483646 w 5445"/>
              <a:gd name="T17" fmla="*/ 2147483646 h 3527"/>
              <a:gd name="T18" fmla="*/ 2147483646 w 5445"/>
              <a:gd name="T19" fmla="*/ 1030532643 h 3527"/>
              <a:gd name="T20" fmla="*/ 2147483646 w 5445"/>
              <a:gd name="T21" fmla="*/ 42918419 h 3527"/>
              <a:gd name="T22" fmla="*/ 2147483646 w 5445"/>
              <a:gd name="T23" fmla="*/ 429429660 h 3527"/>
              <a:gd name="T24" fmla="*/ 2147483646 w 5445"/>
              <a:gd name="T25" fmla="*/ 2147483646 h 3527"/>
              <a:gd name="T26" fmla="*/ 2147483646 w 5445"/>
              <a:gd name="T27" fmla="*/ 2147483646 h 3527"/>
              <a:gd name="T28" fmla="*/ 2147483646 w 5445"/>
              <a:gd name="T29" fmla="*/ 2147483646 h 3527"/>
              <a:gd name="T30" fmla="*/ 2147483646 w 5445"/>
              <a:gd name="T31" fmla="*/ 2147483646 h 3527"/>
              <a:gd name="T32" fmla="*/ 2147483646 w 5445"/>
              <a:gd name="T33" fmla="*/ 2147483646 h 3527"/>
              <a:gd name="T34" fmla="*/ 2147483646 w 5445"/>
              <a:gd name="T35" fmla="*/ 2147483646 h 3527"/>
              <a:gd name="T36" fmla="*/ 2147483646 w 5445"/>
              <a:gd name="T37" fmla="*/ 2147483646 h 3527"/>
              <a:gd name="T38" fmla="*/ 2147483646 w 5445"/>
              <a:gd name="T39" fmla="*/ 2147483646 h 3527"/>
              <a:gd name="T40" fmla="*/ 2147483646 w 5445"/>
              <a:gd name="T41" fmla="*/ 2147483646 h 3527"/>
              <a:gd name="T42" fmla="*/ 2147483646 w 5445"/>
              <a:gd name="T43" fmla="*/ 2147483646 h 3527"/>
              <a:gd name="T44" fmla="*/ 2147483646 w 5445"/>
              <a:gd name="T45" fmla="*/ 2147483646 h 3527"/>
              <a:gd name="T46" fmla="*/ 2147483646 w 5445"/>
              <a:gd name="T47" fmla="*/ 2147483646 h 3527"/>
              <a:gd name="T48" fmla="*/ 2147483646 w 5445"/>
              <a:gd name="T49" fmla="*/ 2147483646 h 3527"/>
              <a:gd name="T50" fmla="*/ 2147483646 w 5445"/>
              <a:gd name="T51" fmla="*/ 2147483646 h 3527"/>
              <a:gd name="T52" fmla="*/ 2147483646 w 5445"/>
              <a:gd name="T53" fmla="*/ 2147483646 h 3527"/>
              <a:gd name="T54" fmla="*/ 2147483646 w 5445"/>
              <a:gd name="T55" fmla="*/ 2147483646 h 3527"/>
              <a:gd name="T56" fmla="*/ 2147483646 w 5445"/>
              <a:gd name="T57" fmla="*/ 2147483646 h 3527"/>
              <a:gd name="T58" fmla="*/ 2147483646 w 5445"/>
              <a:gd name="T59" fmla="*/ 2147483646 h 3527"/>
              <a:gd name="T60" fmla="*/ 2147483646 w 5445"/>
              <a:gd name="T61" fmla="*/ 2147483646 h 3527"/>
              <a:gd name="T62" fmla="*/ 2147483646 w 5445"/>
              <a:gd name="T63" fmla="*/ 2147483646 h 3527"/>
              <a:gd name="T64" fmla="*/ 2147483646 w 5445"/>
              <a:gd name="T65" fmla="*/ 2147483646 h 3527"/>
              <a:gd name="T66" fmla="*/ 2147483646 w 5445"/>
              <a:gd name="T67" fmla="*/ 2147483646 h 3527"/>
              <a:gd name="T68" fmla="*/ 2147483646 w 5445"/>
              <a:gd name="T69" fmla="*/ 2147483646 h 3527"/>
              <a:gd name="T70" fmla="*/ 2147483646 w 5445"/>
              <a:gd name="T71" fmla="*/ 2147483646 h 3527"/>
              <a:gd name="T72" fmla="*/ 2147483646 w 5445"/>
              <a:gd name="T73" fmla="*/ 2147483646 h 3527"/>
              <a:gd name="T74" fmla="*/ 2147483646 w 5445"/>
              <a:gd name="T75" fmla="*/ 2147483646 h 3527"/>
              <a:gd name="T76" fmla="*/ 2147483646 w 5445"/>
              <a:gd name="T77" fmla="*/ 2147483646 h 3527"/>
              <a:gd name="T78" fmla="*/ 2147483646 w 5445"/>
              <a:gd name="T79" fmla="*/ 2147483646 h 3527"/>
              <a:gd name="T80" fmla="*/ 2141206006 w 5445"/>
              <a:gd name="T81" fmla="*/ 2147483646 h 3527"/>
              <a:gd name="T82" fmla="*/ 2147483646 w 5445"/>
              <a:gd name="T83" fmla="*/ 2147483646 h 3527"/>
              <a:gd name="T84" fmla="*/ 2147483646 w 5445"/>
              <a:gd name="T85" fmla="*/ 2147483646 h 3527"/>
              <a:gd name="T86" fmla="*/ 2147483646 w 5445"/>
              <a:gd name="T87" fmla="*/ 2147483646 h 3527"/>
              <a:gd name="T88" fmla="*/ 2147483646 w 5445"/>
              <a:gd name="T89" fmla="*/ 2147483646 h 3527"/>
              <a:gd name="T90" fmla="*/ 2147483646 w 5445"/>
              <a:gd name="T91" fmla="*/ 2147483646 h 3527"/>
              <a:gd name="T92" fmla="*/ 2147483646 w 5445"/>
              <a:gd name="T93" fmla="*/ 2147483646 h 3527"/>
              <a:gd name="T94" fmla="*/ 2147483646 w 5445"/>
              <a:gd name="T95" fmla="*/ 2147483646 h 3527"/>
              <a:gd name="T96" fmla="*/ 2147483646 w 5445"/>
              <a:gd name="T97" fmla="*/ 2147483646 h 3527"/>
              <a:gd name="T98" fmla="*/ 2147483646 w 5445"/>
              <a:gd name="T99" fmla="*/ 2147483646 h 3527"/>
              <a:gd name="T100" fmla="*/ 2147483646 w 5445"/>
              <a:gd name="T101" fmla="*/ 2147483646 h 3527"/>
              <a:gd name="T102" fmla="*/ 2147483646 w 5445"/>
              <a:gd name="T103" fmla="*/ 2147483646 h 3527"/>
              <a:gd name="T104" fmla="*/ 2147483646 w 5445"/>
              <a:gd name="T105" fmla="*/ 2147483646 h 3527"/>
              <a:gd name="T106" fmla="*/ 2147483646 w 5445"/>
              <a:gd name="T107" fmla="*/ 2147483646 h 3527"/>
              <a:gd name="T108" fmla="*/ 2147483646 w 5445"/>
              <a:gd name="T109" fmla="*/ 2147483646 h 3527"/>
              <a:gd name="T110" fmla="*/ 2147483646 w 5445"/>
              <a:gd name="T111" fmla="*/ 2147483646 h 3527"/>
              <a:gd name="T112" fmla="*/ 2147483646 w 5445"/>
              <a:gd name="T113" fmla="*/ 2147483646 h 3527"/>
              <a:gd name="T114" fmla="*/ 2147483646 w 5445"/>
              <a:gd name="T115" fmla="*/ 2147483646 h 3527"/>
              <a:gd name="T116" fmla="*/ 2147483646 w 5445"/>
              <a:gd name="T117" fmla="*/ 2147483646 h 3527"/>
              <a:gd name="T118" fmla="*/ 2147483646 w 5445"/>
              <a:gd name="T119" fmla="*/ 2147483646 h 3527"/>
              <a:gd name="T120" fmla="*/ 2147483646 w 5445"/>
              <a:gd name="T121" fmla="*/ 2147483646 h 3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45" h="3527">
                <a:moveTo>
                  <a:pt x="3094" y="416"/>
                </a:moveTo>
                <a:lnTo>
                  <a:pt x="3094" y="416"/>
                </a:lnTo>
                <a:lnTo>
                  <a:pt x="3150" y="426"/>
                </a:lnTo>
                <a:lnTo>
                  <a:pt x="3205" y="439"/>
                </a:lnTo>
                <a:lnTo>
                  <a:pt x="3259" y="453"/>
                </a:lnTo>
                <a:lnTo>
                  <a:pt x="3314" y="468"/>
                </a:lnTo>
                <a:lnTo>
                  <a:pt x="3366" y="486"/>
                </a:lnTo>
                <a:lnTo>
                  <a:pt x="3419" y="506"/>
                </a:lnTo>
                <a:lnTo>
                  <a:pt x="3470" y="527"/>
                </a:lnTo>
                <a:lnTo>
                  <a:pt x="3520" y="549"/>
                </a:lnTo>
                <a:lnTo>
                  <a:pt x="3569" y="573"/>
                </a:lnTo>
                <a:lnTo>
                  <a:pt x="3618" y="600"/>
                </a:lnTo>
                <a:lnTo>
                  <a:pt x="3665" y="627"/>
                </a:lnTo>
                <a:lnTo>
                  <a:pt x="3712" y="656"/>
                </a:lnTo>
                <a:lnTo>
                  <a:pt x="3757" y="686"/>
                </a:lnTo>
                <a:lnTo>
                  <a:pt x="3802" y="719"/>
                </a:lnTo>
                <a:lnTo>
                  <a:pt x="3845" y="752"/>
                </a:lnTo>
                <a:lnTo>
                  <a:pt x="3887" y="786"/>
                </a:lnTo>
                <a:lnTo>
                  <a:pt x="1748" y="786"/>
                </a:lnTo>
                <a:lnTo>
                  <a:pt x="1789" y="752"/>
                </a:lnTo>
                <a:lnTo>
                  <a:pt x="1831" y="720"/>
                </a:lnTo>
                <a:lnTo>
                  <a:pt x="1875" y="687"/>
                </a:lnTo>
                <a:lnTo>
                  <a:pt x="1919" y="657"/>
                </a:lnTo>
                <a:lnTo>
                  <a:pt x="1966" y="629"/>
                </a:lnTo>
                <a:lnTo>
                  <a:pt x="2012" y="602"/>
                </a:lnTo>
                <a:lnTo>
                  <a:pt x="2060" y="576"/>
                </a:lnTo>
                <a:lnTo>
                  <a:pt x="2109" y="552"/>
                </a:lnTo>
                <a:lnTo>
                  <a:pt x="2159" y="529"/>
                </a:lnTo>
                <a:lnTo>
                  <a:pt x="2209" y="508"/>
                </a:lnTo>
                <a:lnTo>
                  <a:pt x="2261" y="489"/>
                </a:lnTo>
                <a:lnTo>
                  <a:pt x="2313" y="471"/>
                </a:lnTo>
                <a:lnTo>
                  <a:pt x="2366" y="455"/>
                </a:lnTo>
                <a:lnTo>
                  <a:pt x="2419" y="441"/>
                </a:lnTo>
                <a:lnTo>
                  <a:pt x="2474" y="428"/>
                </a:lnTo>
                <a:lnTo>
                  <a:pt x="2529" y="418"/>
                </a:lnTo>
                <a:lnTo>
                  <a:pt x="2524" y="405"/>
                </a:lnTo>
                <a:lnTo>
                  <a:pt x="2520" y="391"/>
                </a:lnTo>
                <a:lnTo>
                  <a:pt x="2516" y="376"/>
                </a:lnTo>
                <a:lnTo>
                  <a:pt x="2513" y="362"/>
                </a:lnTo>
                <a:lnTo>
                  <a:pt x="2510" y="348"/>
                </a:lnTo>
                <a:lnTo>
                  <a:pt x="2509" y="334"/>
                </a:lnTo>
                <a:lnTo>
                  <a:pt x="2508" y="319"/>
                </a:lnTo>
                <a:lnTo>
                  <a:pt x="2507" y="304"/>
                </a:lnTo>
                <a:lnTo>
                  <a:pt x="2508" y="289"/>
                </a:lnTo>
                <a:lnTo>
                  <a:pt x="2509" y="272"/>
                </a:lnTo>
                <a:lnTo>
                  <a:pt x="2511" y="257"/>
                </a:lnTo>
                <a:lnTo>
                  <a:pt x="2513" y="243"/>
                </a:lnTo>
                <a:lnTo>
                  <a:pt x="2517" y="228"/>
                </a:lnTo>
                <a:lnTo>
                  <a:pt x="2521" y="214"/>
                </a:lnTo>
                <a:lnTo>
                  <a:pt x="2525" y="200"/>
                </a:lnTo>
                <a:lnTo>
                  <a:pt x="2531" y="186"/>
                </a:lnTo>
                <a:lnTo>
                  <a:pt x="2537" y="172"/>
                </a:lnTo>
                <a:lnTo>
                  <a:pt x="2544" y="159"/>
                </a:lnTo>
                <a:lnTo>
                  <a:pt x="2551" y="146"/>
                </a:lnTo>
                <a:lnTo>
                  <a:pt x="2560" y="134"/>
                </a:lnTo>
                <a:lnTo>
                  <a:pt x="2568" y="122"/>
                </a:lnTo>
                <a:lnTo>
                  <a:pt x="2577" y="111"/>
                </a:lnTo>
                <a:lnTo>
                  <a:pt x="2586" y="100"/>
                </a:lnTo>
                <a:lnTo>
                  <a:pt x="2596" y="89"/>
                </a:lnTo>
                <a:lnTo>
                  <a:pt x="2607" y="79"/>
                </a:lnTo>
                <a:lnTo>
                  <a:pt x="2618" y="69"/>
                </a:lnTo>
                <a:lnTo>
                  <a:pt x="2629" y="60"/>
                </a:lnTo>
                <a:lnTo>
                  <a:pt x="2641" y="52"/>
                </a:lnTo>
                <a:lnTo>
                  <a:pt x="2653" y="44"/>
                </a:lnTo>
                <a:lnTo>
                  <a:pt x="2667" y="37"/>
                </a:lnTo>
                <a:lnTo>
                  <a:pt x="2680" y="30"/>
                </a:lnTo>
                <a:lnTo>
                  <a:pt x="2693" y="24"/>
                </a:lnTo>
                <a:lnTo>
                  <a:pt x="2707" y="18"/>
                </a:lnTo>
                <a:lnTo>
                  <a:pt x="2721" y="14"/>
                </a:lnTo>
                <a:lnTo>
                  <a:pt x="2735" y="10"/>
                </a:lnTo>
                <a:lnTo>
                  <a:pt x="2750" y="6"/>
                </a:lnTo>
                <a:lnTo>
                  <a:pt x="2765" y="4"/>
                </a:lnTo>
                <a:lnTo>
                  <a:pt x="2780" y="2"/>
                </a:lnTo>
                <a:lnTo>
                  <a:pt x="2796" y="1"/>
                </a:lnTo>
                <a:lnTo>
                  <a:pt x="2811" y="0"/>
                </a:lnTo>
                <a:lnTo>
                  <a:pt x="2827" y="1"/>
                </a:lnTo>
                <a:lnTo>
                  <a:pt x="2842" y="2"/>
                </a:lnTo>
                <a:lnTo>
                  <a:pt x="2857" y="4"/>
                </a:lnTo>
                <a:lnTo>
                  <a:pt x="2873" y="6"/>
                </a:lnTo>
                <a:lnTo>
                  <a:pt x="2887" y="10"/>
                </a:lnTo>
                <a:lnTo>
                  <a:pt x="2902" y="14"/>
                </a:lnTo>
                <a:lnTo>
                  <a:pt x="2916" y="18"/>
                </a:lnTo>
                <a:lnTo>
                  <a:pt x="2929" y="24"/>
                </a:lnTo>
                <a:lnTo>
                  <a:pt x="2943" y="30"/>
                </a:lnTo>
                <a:lnTo>
                  <a:pt x="2956" y="37"/>
                </a:lnTo>
                <a:lnTo>
                  <a:pt x="2969" y="44"/>
                </a:lnTo>
                <a:lnTo>
                  <a:pt x="2982" y="52"/>
                </a:lnTo>
                <a:lnTo>
                  <a:pt x="2993" y="60"/>
                </a:lnTo>
                <a:lnTo>
                  <a:pt x="3005" y="69"/>
                </a:lnTo>
                <a:lnTo>
                  <a:pt x="3016" y="79"/>
                </a:lnTo>
                <a:lnTo>
                  <a:pt x="3026" y="89"/>
                </a:lnTo>
                <a:lnTo>
                  <a:pt x="3036" y="100"/>
                </a:lnTo>
                <a:lnTo>
                  <a:pt x="3046" y="111"/>
                </a:lnTo>
                <a:lnTo>
                  <a:pt x="3055" y="122"/>
                </a:lnTo>
                <a:lnTo>
                  <a:pt x="3063" y="134"/>
                </a:lnTo>
                <a:lnTo>
                  <a:pt x="3072" y="146"/>
                </a:lnTo>
                <a:lnTo>
                  <a:pt x="3079" y="159"/>
                </a:lnTo>
                <a:lnTo>
                  <a:pt x="3086" y="172"/>
                </a:lnTo>
                <a:lnTo>
                  <a:pt x="3092" y="186"/>
                </a:lnTo>
                <a:lnTo>
                  <a:pt x="3097" y="200"/>
                </a:lnTo>
                <a:lnTo>
                  <a:pt x="3102" y="214"/>
                </a:lnTo>
                <a:lnTo>
                  <a:pt x="3106" y="228"/>
                </a:lnTo>
                <a:lnTo>
                  <a:pt x="3109" y="243"/>
                </a:lnTo>
                <a:lnTo>
                  <a:pt x="3112" y="257"/>
                </a:lnTo>
                <a:lnTo>
                  <a:pt x="3114" y="272"/>
                </a:lnTo>
                <a:lnTo>
                  <a:pt x="3115" y="289"/>
                </a:lnTo>
                <a:lnTo>
                  <a:pt x="3115" y="304"/>
                </a:lnTo>
                <a:lnTo>
                  <a:pt x="3115" y="319"/>
                </a:lnTo>
                <a:lnTo>
                  <a:pt x="3114" y="333"/>
                </a:lnTo>
                <a:lnTo>
                  <a:pt x="3112" y="347"/>
                </a:lnTo>
                <a:lnTo>
                  <a:pt x="3110" y="361"/>
                </a:lnTo>
                <a:lnTo>
                  <a:pt x="3107" y="375"/>
                </a:lnTo>
                <a:lnTo>
                  <a:pt x="3103" y="390"/>
                </a:lnTo>
                <a:lnTo>
                  <a:pt x="3099" y="403"/>
                </a:lnTo>
                <a:lnTo>
                  <a:pt x="3094" y="416"/>
                </a:lnTo>
                <a:close/>
                <a:moveTo>
                  <a:pt x="4619" y="1040"/>
                </a:moveTo>
                <a:lnTo>
                  <a:pt x="4619" y="1040"/>
                </a:lnTo>
                <a:lnTo>
                  <a:pt x="4661" y="1041"/>
                </a:lnTo>
                <a:lnTo>
                  <a:pt x="4704" y="1044"/>
                </a:lnTo>
                <a:lnTo>
                  <a:pt x="4745" y="1049"/>
                </a:lnTo>
                <a:lnTo>
                  <a:pt x="4785" y="1057"/>
                </a:lnTo>
                <a:lnTo>
                  <a:pt x="4826" y="1066"/>
                </a:lnTo>
                <a:lnTo>
                  <a:pt x="4864" y="1077"/>
                </a:lnTo>
                <a:lnTo>
                  <a:pt x="4903" y="1090"/>
                </a:lnTo>
                <a:lnTo>
                  <a:pt x="4941" y="1104"/>
                </a:lnTo>
                <a:lnTo>
                  <a:pt x="4977" y="1122"/>
                </a:lnTo>
                <a:lnTo>
                  <a:pt x="5013" y="1140"/>
                </a:lnTo>
                <a:lnTo>
                  <a:pt x="5047" y="1160"/>
                </a:lnTo>
                <a:lnTo>
                  <a:pt x="5081" y="1181"/>
                </a:lnTo>
                <a:lnTo>
                  <a:pt x="5114" y="1204"/>
                </a:lnTo>
                <a:lnTo>
                  <a:pt x="5145" y="1229"/>
                </a:lnTo>
                <a:lnTo>
                  <a:pt x="5174" y="1255"/>
                </a:lnTo>
                <a:lnTo>
                  <a:pt x="5203" y="1282"/>
                </a:lnTo>
                <a:lnTo>
                  <a:pt x="5231" y="1310"/>
                </a:lnTo>
                <a:lnTo>
                  <a:pt x="5257" y="1341"/>
                </a:lnTo>
                <a:lnTo>
                  <a:pt x="5281" y="1372"/>
                </a:lnTo>
                <a:lnTo>
                  <a:pt x="5304" y="1404"/>
                </a:lnTo>
                <a:lnTo>
                  <a:pt x="5326" y="1438"/>
                </a:lnTo>
                <a:lnTo>
                  <a:pt x="5346" y="1472"/>
                </a:lnTo>
                <a:lnTo>
                  <a:pt x="5364" y="1508"/>
                </a:lnTo>
                <a:lnTo>
                  <a:pt x="5380" y="1545"/>
                </a:lnTo>
                <a:lnTo>
                  <a:pt x="5395" y="1582"/>
                </a:lnTo>
                <a:lnTo>
                  <a:pt x="5409" y="1621"/>
                </a:lnTo>
                <a:lnTo>
                  <a:pt x="5420" y="1660"/>
                </a:lnTo>
                <a:lnTo>
                  <a:pt x="5429" y="1700"/>
                </a:lnTo>
                <a:lnTo>
                  <a:pt x="5436" y="1741"/>
                </a:lnTo>
                <a:lnTo>
                  <a:pt x="5441" y="1782"/>
                </a:lnTo>
                <a:lnTo>
                  <a:pt x="5444" y="1823"/>
                </a:lnTo>
                <a:lnTo>
                  <a:pt x="5445" y="1866"/>
                </a:lnTo>
                <a:lnTo>
                  <a:pt x="5444" y="1909"/>
                </a:lnTo>
                <a:lnTo>
                  <a:pt x="5441" y="1951"/>
                </a:lnTo>
                <a:lnTo>
                  <a:pt x="5436" y="1992"/>
                </a:lnTo>
                <a:lnTo>
                  <a:pt x="5429" y="2033"/>
                </a:lnTo>
                <a:lnTo>
                  <a:pt x="5420" y="2073"/>
                </a:lnTo>
                <a:lnTo>
                  <a:pt x="5409" y="2112"/>
                </a:lnTo>
                <a:lnTo>
                  <a:pt x="5395" y="2151"/>
                </a:lnTo>
                <a:lnTo>
                  <a:pt x="5380" y="2188"/>
                </a:lnTo>
                <a:lnTo>
                  <a:pt x="5364" y="2224"/>
                </a:lnTo>
                <a:lnTo>
                  <a:pt x="5346" y="2260"/>
                </a:lnTo>
                <a:lnTo>
                  <a:pt x="5326" y="2295"/>
                </a:lnTo>
                <a:lnTo>
                  <a:pt x="5304" y="2328"/>
                </a:lnTo>
                <a:lnTo>
                  <a:pt x="5281" y="2361"/>
                </a:lnTo>
                <a:lnTo>
                  <a:pt x="5257" y="2392"/>
                </a:lnTo>
                <a:lnTo>
                  <a:pt x="5231" y="2422"/>
                </a:lnTo>
                <a:lnTo>
                  <a:pt x="5203" y="2451"/>
                </a:lnTo>
                <a:lnTo>
                  <a:pt x="5174" y="2478"/>
                </a:lnTo>
                <a:lnTo>
                  <a:pt x="5145" y="2504"/>
                </a:lnTo>
                <a:lnTo>
                  <a:pt x="5114" y="2528"/>
                </a:lnTo>
                <a:lnTo>
                  <a:pt x="5081" y="2552"/>
                </a:lnTo>
                <a:lnTo>
                  <a:pt x="5047" y="2573"/>
                </a:lnTo>
                <a:lnTo>
                  <a:pt x="5013" y="2593"/>
                </a:lnTo>
                <a:lnTo>
                  <a:pt x="4977" y="2611"/>
                </a:lnTo>
                <a:lnTo>
                  <a:pt x="4941" y="2627"/>
                </a:lnTo>
                <a:lnTo>
                  <a:pt x="4903" y="2642"/>
                </a:lnTo>
                <a:lnTo>
                  <a:pt x="4864" y="2656"/>
                </a:lnTo>
                <a:lnTo>
                  <a:pt x="4826" y="2667"/>
                </a:lnTo>
                <a:lnTo>
                  <a:pt x="4785" y="2676"/>
                </a:lnTo>
                <a:lnTo>
                  <a:pt x="4745" y="2683"/>
                </a:lnTo>
                <a:lnTo>
                  <a:pt x="4704" y="2689"/>
                </a:lnTo>
                <a:lnTo>
                  <a:pt x="4661" y="2692"/>
                </a:lnTo>
                <a:lnTo>
                  <a:pt x="4619" y="2693"/>
                </a:lnTo>
                <a:lnTo>
                  <a:pt x="4578" y="2692"/>
                </a:lnTo>
                <a:lnTo>
                  <a:pt x="4538" y="2689"/>
                </a:lnTo>
                <a:lnTo>
                  <a:pt x="4498" y="2684"/>
                </a:lnTo>
                <a:lnTo>
                  <a:pt x="4459" y="2677"/>
                </a:lnTo>
                <a:lnTo>
                  <a:pt x="4420" y="2669"/>
                </a:lnTo>
                <a:lnTo>
                  <a:pt x="4382" y="2659"/>
                </a:lnTo>
                <a:lnTo>
                  <a:pt x="4345" y="2646"/>
                </a:lnTo>
                <a:lnTo>
                  <a:pt x="4309" y="2632"/>
                </a:lnTo>
                <a:lnTo>
                  <a:pt x="4289" y="2676"/>
                </a:lnTo>
                <a:lnTo>
                  <a:pt x="4267" y="2719"/>
                </a:lnTo>
                <a:lnTo>
                  <a:pt x="4245" y="2761"/>
                </a:lnTo>
                <a:lnTo>
                  <a:pt x="4221" y="2802"/>
                </a:lnTo>
                <a:lnTo>
                  <a:pt x="4196" y="2842"/>
                </a:lnTo>
                <a:lnTo>
                  <a:pt x="4169" y="2883"/>
                </a:lnTo>
                <a:lnTo>
                  <a:pt x="4142" y="2921"/>
                </a:lnTo>
                <a:lnTo>
                  <a:pt x="4114" y="2960"/>
                </a:lnTo>
                <a:lnTo>
                  <a:pt x="4084" y="2997"/>
                </a:lnTo>
                <a:lnTo>
                  <a:pt x="4053" y="3033"/>
                </a:lnTo>
                <a:lnTo>
                  <a:pt x="4021" y="3069"/>
                </a:lnTo>
                <a:lnTo>
                  <a:pt x="3989" y="3103"/>
                </a:lnTo>
                <a:lnTo>
                  <a:pt x="3954" y="3136"/>
                </a:lnTo>
                <a:lnTo>
                  <a:pt x="3920" y="3169"/>
                </a:lnTo>
                <a:lnTo>
                  <a:pt x="3884" y="3200"/>
                </a:lnTo>
                <a:lnTo>
                  <a:pt x="3847" y="3231"/>
                </a:lnTo>
                <a:lnTo>
                  <a:pt x="3847" y="3527"/>
                </a:lnTo>
                <a:lnTo>
                  <a:pt x="1771" y="3527"/>
                </a:lnTo>
                <a:lnTo>
                  <a:pt x="1771" y="3217"/>
                </a:lnTo>
                <a:lnTo>
                  <a:pt x="1747" y="3197"/>
                </a:lnTo>
                <a:lnTo>
                  <a:pt x="1722" y="3177"/>
                </a:lnTo>
                <a:lnTo>
                  <a:pt x="1699" y="3155"/>
                </a:lnTo>
                <a:lnTo>
                  <a:pt x="1677" y="3133"/>
                </a:lnTo>
                <a:lnTo>
                  <a:pt x="1654" y="3111"/>
                </a:lnTo>
                <a:lnTo>
                  <a:pt x="1632" y="3089"/>
                </a:lnTo>
                <a:lnTo>
                  <a:pt x="1610" y="3066"/>
                </a:lnTo>
                <a:lnTo>
                  <a:pt x="1589" y="3042"/>
                </a:lnTo>
                <a:lnTo>
                  <a:pt x="1569" y="3019"/>
                </a:lnTo>
                <a:lnTo>
                  <a:pt x="1549" y="2995"/>
                </a:lnTo>
                <a:lnTo>
                  <a:pt x="1529" y="2971"/>
                </a:lnTo>
                <a:lnTo>
                  <a:pt x="1510" y="2945"/>
                </a:lnTo>
                <a:lnTo>
                  <a:pt x="1491" y="2920"/>
                </a:lnTo>
                <a:lnTo>
                  <a:pt x="1473" y="2895"/>
                </a:lnTo>
                <a:lnTo>
                  <a:pt x="1455" y="2869"/>
                </a:lnTo>
                <a:lnTo>
                  <a:pt x="1438" y="2842"/>
                </a:lnTo>
                <a:lnTo>
                  <a:pt x="1397" y="2848"/>
                </a:lnTo>
                <a:lnTo>
                  <a:pt x="1359" y="2853"/>
                </a:lnTo>
                <a:lnTo>
                  <a:pt x="1320" y="2855"/>
                </a:lnTo>
                <a:lnTo>
                  <a:pt x="1284" y="2855"/>
                </a:lnTo>
                <a:lnTo>
                  <a:pt x="1249" y="2852"/>
                </a:lnTo>
                <a:lnTo>
                  <a:pt x="1214" y="2847"/>
                </a:lnTo>
                <a:lnTo>
                  <a:pt x="1181" y="2840"/>
                </a:lnTo>
                <a:lnTo>
                  <a:pt x="1149" y="2832"/>
                </a:lnTo>
                <a:lnTo>
                  <a:pt x="1116" y="2821"/>
                </a:lnTo>
                <a:lnTo>
                  <a:pt x="1086" y="2809"/>
                </a:lnTo>
                <a:lnTo>
                  <a:pt x="1057" y="2795"/>
                </a:lnTo>
                <a:lnTo>
                  <a:pt x="1029" y="2779"/>
                </a:lnTo>
                <a:lnTo>
                  <a:pt x="1000" y="2761"/>
                </a:lnTo>
                <a:lnTo>
                  <a:pt x="974" y="2741"/>
                </a:lnTo>
                <a:lnTo>
                  <a:pt x="948" y="2720"/>
                </a:lnTo>
                <a:lnTo>
                  <a:pt x="922" y="2698"/>
                </a:lnTo>
                <a:lnTo>
                  <a:pt x="898" y="2674"/>
                </a:lnTo>
                <a:lnTo>
                  <a:pt x="874" y="2649"/>
                </a:lnTo>
                <a:lnTo>
                  <a:pt x="851" y="2622"/>
                </a:lnTo>
                <a:lnTo>
                  <a:pt x="829" y="2595"/>
                </a:lnTo>
                <a:lnTo>
                  <a:pt x="806" y="2566"/>
                </a:lnTo>
                <a:lnTo>
                  <a:pt x="785" y="2535"/>
                </a:lnTo>
                <a:lnTo>
                  <a:pt x="765" y="2504"/>
                </a:lnTo>
                <a:lnTo>
                  <a:pt x="745" y="2472"/>
                </a:lnTo>
                <a:lnTo>
                  <a:pt x="725" y="2439"/>
                </a:lnTo>
                <a:lnTo>
                  <a:pt x="705" y="2405"/>
                </a:lnTo>
                <a:lnTo>
                  <a:pt x="686" y="2371"/>
                </a:lnTo>
                <a:lnTo>
                  <a:pt x="668" y="2335"/>
                </a:lnTo>
                <a:lnTo>
                  <a:pt x="633" y="2263"/>
                </a:lnTo>
                <a:lnTo>
                  <a:pt x="597" y="2187"/>
                </a:lnTo>
                <a:lnTo>
                  <a:pt x="564" y="2110"/>
                </a:lnTo>
                <a:lnTo>
                  <a:pt x="531" y="2033"/>
                </a:lnTo>
                <a:lnTo>
                  <a:pt x="466" y="1875"/>
                </a:lnTo>
                <a:lnTo>
                  <a:pt x="434" y="1796"/>
                </a:lnTo>
                <a:lnTo>
                  <a:pt x="400" y="1718"/>
                </a:lnTo>
                <a:lnTo>
                  <a:pt x="367" y="1643"/>
                </a:lnTo>
                <a:lnTo>
                  <a:pt x="334" y="1568"/>
                </a:lnTo>
                <a:lnTo>
                  <a:pt x="298" y="1495"/>
                </a:lnTo>
                <a:lnTo>
                  <a:pt x="280" y="1461"/>
                </a:lnTo>
                <a:lnTo>
                  <a:pt x="262" y="1427"/>
                </a:lnTo>
                <a:lnTo>
                  <a:pt x="243" y="1393"/>
                </a:lnTo>
                <a:lnTo>
                  <a:pt x="224" y="1360"/>
                </a:lnTo>
                <a:lnTo>
                  <a:pt x="203" y="1329"/>
                </a:lnTo>
                <a:lnTo>
                  <a:pt x="183" y="1298"/>
                </a:lnTo>
                <a:lnTo>
                  <a:pt x="163" y="1268"/>
                </a:lnTo>
                <a:lnTo>
                  <a:pt x="142" y="1240"/>
                </a:lnTo>
                <a:lnTo>
                  <a:pt x="120" y="1213"/>
                </a:lnTo>
                <a:lnTo>
                  <a:pt x="97" y="1187"/>
                </a:lnTo>
                <a:lnTo>
                  <a:pt x="74" y="1162"/>
                </a:lnTo>
                <a:lnTo>
                  <a:pt x="50" y="1139"/>
                </a:lnTo>
                <a:lnTo>
                  <a:pt x="26" y="1118"/>
                </a:lnTo>
                <a:lnTo>
                  <a:pt x="0" y="1097"/>
                </a:lnTo>
                <a:lnTo>
                  <a:pt x="440" y="994"/>
                </a:lnTo>
                <a:lnTo>
                  <a:pt x="1272" y="1489"/>
                </a:lnTo>
                <a:lnTo>
                  <a:pt x="1291" y="1434"/>
                </a:lnTo>
                <a:lnTo>
                  <a:pt x="1313" y="1379"/>
                </a:lnTo>
                <a:lnTo>
                  <a:pt x="1337" y="1327"/>
                </a:lnTo>
                <a:lnTo>
                  <a:pt x="1362" y="1274"/>
                </a:lnTo>
                <a:lnTo>
                  <a:pt x="1389" y="1223"/>
                </a:lnTo>
                <a:lnTo>
                  <a:pt x="1418" y="1173"/>
                </a:lnTo>
                <a:lnTo>
                  <a:pt x="1450" y="1125"/>
                </a:lnTo>
                <a:lnTo>
                  <a:pt x="1482" y="1076"/>
                </a:lnTo>
                <a:lnTo>
                  <a:pt x="4152" y="1076"/>
                </a:lnTo>
                <a:lnTo>
                  <a:pt x="4177" y="1115"/>
                </a:lnTo>
                <a:lnTo>
                  <a:pt x="4203" y="1152"/>
                </a:lnTo>
                <a:lnTo>
                  <a:pt x="4226" y="1140"/>
                </a:lnTo>
                <a:lnTo>
                  <a:pt x="4249" y="1127"/>
                </a:lnTo>
                <a:lnTo>
                  <a:pt x="4273" y="1116"/>
                </a:lnTo>
                <a:lnTo>
                  <a:pt x="4298" y="1104"/>
                </a:lnTo>
                <a:lnTo>
                  <a:pt x="4323" y="1094"/>
                </a:lnTo>
                <a:lnTo>
                  <a:pt x="4348" y="1085"/>
                </a:lnTo>
                <a:lnTo>
                  <a:pt x="4373" y="1077"/>
                </a:lnTo>
                <a:lnTo>
                  <a:pt x="4400" y="1069"/>
                </a:lnTo>
                <a:lnTo>
                  <a:pt x="4426" y="1062"/>
                </a:lnTo>
                <a:lnTo>
                  <a:pt x="4452" y="1057"/>
                </a:lnTo>
                <a:lnTo>
                  <a:pt x="4479" y="1052"/>
                </a:lnTo>
                <a:lnTo>
                  <a:pt x="4507" y="1047"/>
                </a:lnTo>
                <a:lnTo>
                  <a:pt x="4535" y="1044"/>
                </a:lnTo>
                <a:lnTo>
                  <a:pt x="4562" y="1042"/>
                </a:lnTo>
                <a:lnTo>
                  <a:pt x="4590" y="1041"/>
                </a:lnTo>
                <a:lnTo>
                  <a:pt x="4619" y="1040"/>
                </a:lnTo>
                <a:close/>
                <a:moveTo>
                  <a:pt x="4829" y="1657"/>
                </a:moveTo>
                <a:lnTo>
                  <a:pt x="4829" y="1657"/>
                </a:lnTo>
                <a:lnTo>
                  <a:pt x="4818" y="1647"/>
                </a:lnTo>
                <a:lnTo>
                  <a:pt x="4808" y="1638"/>
                </a:lnTo>
                <a:lnTo>
                  <a:pt x="4797" y="1629"/>
                </a:lnTo>
                <a:lnTo>
                  <a:pt x="4784" y="1621"/>
                </a:lnTo>
                <a:lnTo>
                  <a:pt x="4772" y="1613"/>
                </a:lnTo>
                <a:lnTo>
                  <a:pt x="4760" y="1606"/>
                </a:lnTo>
                <a:lnTo>
                  <a:pt x="4747" y="1599"/>
                </a:lnTo>
                <a:lnTo>
                  <a:pt x="4734" y="1593"/>
                </a:lnTo>
                <a:lnTo>
                  <a:pt x="4721" y="1588"/>
                </a:lnTo>
                <a:lnTo>
                  <a:pt x="4707" y="1583"/>
                </a:lnTo>
                <a:lnTo>
                  <a:pt x="4692" y="1579"/>
                </a:lnTo>
                <a:lnTo>
                  <a:pt x="4678" y="1576"/>
                </a:lnTo>
                <a:lnTo>
                  <a:pt x="4664" y="1574"/>
                </a:lnTo>
                <a:lnTo>
                  <a:pt x="4649" y="1572"/>
                </a:lnTo>
                <a:lnTo>
                  <a:pt x="4634" y="1571"/>
                </a:lnTo>
                <a:lnTo>
                  <a:pt x="4619" y="1570"/>
                </a:lnTo>
                <a:lnTo>
                  <a:pt x="4604" y="1571"/>
                </a:lnTo>
                <a:lnTo>
                  <a:pt x="4588" y="1572"/>
                </a:lnTo>
                <a:lnTo>
                  <a:pt x="4573" y="1574"/>
                </a:lnTo>
                <a:lnTo>
                  <a:pt x="4559" y="1576"/>
                </a:lnTo>
                <a:lnTo>
                  <a:pt x="4545" y="1579"/>
                </a:lnTo>
                <a:lnTo>
                  <a:pt x="4531" y="1583"/>
                </a:lnTo>
                <a:lnTo>
                  <a:pt x="4517" y="1588"/>
                </a:lnTo>
                <a:lnTo>
                  <a:pt x="4504" y="1593"/>
                </a:lnTo>
                <a:lnTo>
                  <a:pt x="4490" y="1599"/>
                </a:lnTo>
                <a:lnTo>
                  <a:pt x="4477" y="1606"/>
                </a:lnTo>
                <a:lnTo>
                  <a:pt x="4465" y="1613"/>
                </a:lnTo>
                <a:lnTo>
                  <a:pt x="4453" y="1621"/>
                </a:lnTo>
                <a:lnTo>
                  <a:pt x="4442" y="1629"/>
                </a:lnTo>
                <a:lnTo>
                  <a:pt x="4431" y="1638"/>
                </a:lnTo>
                <a:lnTo>
                  <a:pt x="4420" y="1647"/>
                </a:lnTo>
                <a:lnTo>
                  <a:pt x="4410" y="1657"/>
                </a:lnTo>
                <a:lnTo>
                  <a:pt x="4409" y="1658"/>
                </a:lnTo>
                <a:lnTo>
                  <a:pt x="4418" y="1698"/>
                </a:lnTo>
                <a:lnTo>
                  <a:pt x="4425" y="1739"/>
                </a:lnTo>
                <a:lnTo>
                  <a:pt x="4431" y="1780"/>
                </a:lnTo>
                <a:lnTo>
                  <a:pt x="4436" y="1822"/>
                </a:lnTo>
                <a:lnTo>
                  <a:pt x="4440" y="1864"/>
                </a:lnTo>
                <a:lnTo>
                  <a:pt x="4442" y="1906"/>
                </a:lnTo>
                <a:lnTo>
                  <a:pt x="4444" y="1950"/>
                </a:lnTo>
                <a:lnTo>
                  <a:pt x="4445" y="1992"/>
                </a:lnTo>
                <a:lnTo>
                  <a:pt x="4444" y="2048"/>
                </a:lnTo>
                <a:lnTo>
                  <a:pt x="4441" y="2103"/>
                </a:lnTo>
                <a:lnTo>
                  <a:pt x="4460" y="2116"/>
                </a:lnTo>
                <a:lnTo>
                  <a:pt x="4480" y="2128"/>
                </a:lnTo>
                <a:lnTo>
                  <a:pt x="4502" y="2139"/>
                </a:lnTo>
                <a:lnTo>
                  <a:pt x="4524" y="2147"/>
                </a:lnTo>
                <a:lnTo>
                  <a:pt x="4546" y="2154"/>
                </a:lnTo>
                <a:lnTo>
                  <a:pt x="4570" y="2159"/>
                </a:lnTo>
                <a:lnTo>
                  <a:pt x="4595" y="2162"/>
                </a:lnTo>
                <a:lnTo>
                  <a:pt x="4619" y="2163"/>
                </a:lnTo>
                <a:lnTo>
                  <a:pt x="4634" y="2162"/>
                </a:lnTo>
                <a:lnTo>
                  <a:pt x="4649" y="2161"/>
                </a:lnTo>
                <a:lnTo>
                  <a:pt x="4664" y="2159"/>
                </a:lnTo>
                <a:lnTo>
                  <a:pt x="4678" y="2157"/>
                </a:lnTo>
                <a:lnTo>
                  <a:pt x="4692" y="2153"/>
                </a:lnTo>
                <a:lnTo>
                  <a:pt x="4707" y="2149"/>
                </a:lnTo>
                <a:lnTo>
                  <a:pt x="4721" y="2145"/>
                </a:lnTo>
                <a:lnTo>
                  <a:pt x="4734" y="2140"/>
                </a:lnTo>
                <a:lnTo>
                  <a:pt x="4747" y="2133"/>
                </a:lnTo>
                <a:lnTo>
                  <a:pt x="4760" y="2126"/>
                </a:lnTo>
                <a:lnTo>
                  <a:pt x="4772" y="2119"/>
                </a:lnTo>
                <a:lnTo>
                  <a:pt x="4784" y="2112"/>
                </a:lnTo>
                <a:lnTo>
                  <a:pt x="4797" y="2103"/>
                </a:lnTo>
                <a:lnTo>
                  <a:pt x="4808" y="2095"/>
                </a:lnTo>
                <a:lnTo>
                  <a:pt x="4818" y="2085"/>
                </a:lnTo>
                <a:lnTo>
                  <a:pt x="4829" y="2076"/>
                </a:lnTo>
                <a:lnTo>
                  <a:pt x="4838" y="2066"/>
                </a:lnTo>
                <a:lnTo>
                  <a:pt x="4847" y="2055"/>
                </a:lnTo>
                <a:lnTo>
                  <a:pt x="4856" y="2044"/>
                </a:lnTo>
                <a:lnTo>
                  <a:pt x="4864" y="2032"/>
                </a:lnTo>
                <a:lnTo>
                  <a:pt x="4872" y="2020"/>
                </a:lnTo>
                <a:lnTo>
                  <a:pt x="4879" y="2007"/>
                </a:lnTo>
                <a:lnTo>
                  <a:pt x="4885" y="1995"/>
                </a:lnTo>
                <a:lnTo>
                  <a:pt x="4891" y="1982"/>
                </a:lnTo>
                <a:lnTo>
                  <a:pt x="4896" y="1968"/>
                </a:lnTo>
                <a:lnTo>
                  <a:pt x="4902" y="1955"/>
                </a:lnTo>
                <a:lnTo>
                  <a:pt x="4906" y="1941"/>
                </a:lnTo>
                <a:lnTo>
                  <a:pt x="4909" y="1926"/>
                </a:lnTo>
                <a:lnTo>
                  <a:pt x="4912" y="1911"/>
                </a:lnTo>
                <a:lnTo>
                  <a:pt x="4914" y="1896"/>
                </a:lnTo>
                <a:lnTo>
                  <a:pt x="4915" y="1882"/>
                </a:lnTo>
                <a:lnTo>
                  <a:pt x="4915" y="1866"/>
                </a:lnTo>
                <a:lnTo>
                  <a:pt x="4915" y="1851"/>
                </a:lnTo>
                <a:lnTo>
                  <a:pt x="4914" y="1836"/>
                </a:lnTo>
                <a:lnTo>
                  <a:pt x="4912" y="1821"/>
                </a:lnTo>
                <a:lnTo>
                  <a:pt x="4909" y="1806"/>
                </a:lnTo>
                <a:lnTo>
                  <a:pt x="4906" y="1792"/>
                </a:lnTo>
                <a:lnTo>
                  <a:pt x="4902" y="1778"/>
                </a:lnTo>
                <a:lnTo>
                  <a:pt x="4896" y="1765"/>
                </a:lnTo>
                <a:lnTo>
                  <a:pt x="4891" y="1751"/>
                </a:lnTo>
                <a:lnTo>
                  <a:pt x="4885" y="1738"/>
                </a:lnTo>
                <a:lnTo>
                  <a:pt x="4879" y="1726"/>
                </a:lnTo>
                <a:lnTo>
                  <a:pt x="4872" y="1712"/>
                </a:lnTo>
                <a:lnTo>
                  <a:pt x="4864" y="1700"/>
                </a:lnTo>
                <a:lnTo>
                  <a:pt x="4856" y="1689"/>
                </a:lnTo>
                <a:lnTo>
                  <a:pt x="4847" y="1678"/>
                </a:lnTo>
                <a:lnTo>
                  <a:pt x="4838" y="1667"/>
                </a:lnTo>
                <a:lnTo>
                  <a:pt x="4829" y="1657"/>
                </a:lnTo>
                <a:close/>
              </a:path>
            </a:pathLst>
          </a:custGeom>
          <a:solidFill>
            <a:srgbClr val="A94F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茶壶"/>
          <p:cNvSpPr/>
          <p:nvPr/>
        </p:nvSpPr>
        <p:spPr bwMode="auto">
          <a:xfrm>
            <a:off x="10113010" y="3582670"/>
            <a:ext cx="252730" cy="234315"/>
          </a:xfrm>
          <a:custGeom>
            <a:avLst/>
            <a:gdLst>
              <a:gd name="T0" fmla="*/ 2147483646 w 5445"/>
              <a:gd name="T1" fmla="*/ 2147483646 h 3527"/>
              <a:gd name="T2" fmla="*/ 2147483646 w 5445"/>
              <a:gd name="T3" fmla="*/ 2147483646 h 3527"/>
              <a:gd name="T4" fmla="*/ 2147483646 w 5445"/>
              <a:gd name="T5" fmla="*/ 2147483646 h 3527"/>
              <a:gd name="T6" fmla="*/ 2147483646 w 5445"/>
              <a:gd name="T7" fmla="*/ 2147483646 h 3527"/>
              <a:gd name="T8" fmla="*/ 2147483646 w 5445"/>
              <a:gd name="T9" fmla="*/ 2147483646 h 3527"/>
              <a:gd name="T10" fmla="*/ 2147483646 w 5445"/>
              <a:gd name="T11" fmla="*/ 2147483646 h 3527"/>
              <a:gd name="T12" fmla="*/ 2147483646 w 5445"/>
              <a:gd name="T13" fmla="*/ 2147483646 h 3527"/>
              <a:gd name="T14" fmla="*/ 2147483646 w 5445"/>
              <a:gd name="T15" fmla="*/ 2147483646 h 3527"/>
              <a:gd name="T16" fmla="*/ 2147483646 w 5445"/>
              <a:gd name="T17" fmla="*/ 2147483646 h 3527"/>
              <a:gd name="T18" fmla="*/ 2147483646 w 5445"/>
              <a:gd name="T19" fmla="*/ 1030532643 h 3527"/>
              <a:gd name="T20" fmla="*/ 2147483646 w 5445"/>
              <a:gd name="T21" fmla="*/ 42918419 h 3527"/>
              <a:gd name="T22" fmla="*/ 2147483646 w 5445"/>
              <a:gd name="T23" fmla="*/ 429429660 h 3527"/>
              <a:gd name="T24" fmla="*/ 2147483646 w 5445"/>
              <a:gd name="T25" fmla="*/ 2147483646 h 3527"/>
              <a:gd name="T26" fmla="*/ 2147483646 w 5445"/>
              <a:gd name="T27" fmla="*/ 2147483646 h 3527"/>
              <a:gd name="T28" fmla="*/ 2147483646 w 5445"/>
              <a:gd name="T29" fmla="*/ 2147483646 h 3527"/>
              <a:gd name="T30" fmla="*/ 2147483646 w 5445"/>
              <a:gd name="T31" fmla="*/ 2147483646 h 3527"/>
              <a:gd name="T32" fmla="*/ 2147483646 w 5445"/>
              <a:gd name="T33" fmla="*/ 2147483646 h 3527"/>
              <a:gd name="T34" fmla="*/ 2147483646 w 5445"/>
              <a:gd name="T35" fmla="*/ 2147483646 h 3527"/>
              <a:gd name="T36" fmla="*/ 2147483646 w 5445"/>
              <a:gd name="T37" fmla="*/ 2147483646 h 3527"/>
              <a:gd name="T38" fmla="*/ 2147483646 w 5445"/>
              <a:gd name="T39" fmla="*/ 2147483646 h 3527"/>
              <a:gd name="T40" fmla="*/ 2147483646 w 5445"/>
              <a:gd name="T41" fmla="*/ 2147483646 h 3527"/>
              <a:gd name="T42" fmla="*/ 2147483646 w 5445"/>
              <a:gd name="T43" fmla="*/ 2147483646 h 3527"/>
              <a:gd name="T44" fmla="*/ 2147483646 w 5445"/>
              <a:gd name="T45" fmla="*/ 2147483646 h 3527"/>
              <a:gd name="T46" fmla="*/ 2147483646 w 5445"/>
              <a:gd name="T47" fmla="*/ 2147483646 h 3527"/>
              <a:gd name="T48" fmla="*/ 2147483646 w 5445"/>
              <a:gd name="T49" fmla="*/ 2147483646 h 3527"/>
              <a:gd name="T50" fmla="*/ 2147483646 w 5445"/>
              <a:gd name="T51" fmla="*/ 2147483646 h 3527"/>
              <a:gd name="T52" fmla="*/ 2147483646 w 5445"/>
              <a:gd name="T53" fmla="*/ 2147483646 h 3527"/>
              <a:gd name="T54" fmla="*/ 2147483646 w 5445"/>
              <a:gd name="T55" fmla="*/ 2147483646 h 3527"/>
              <a:gd name="T56" fmla="*/ 2147483646 w 5445"/>
              <a:gd name="T57" fmla="*/ 2147483646 h 3527"/>
              <a:gd name="T58" fmla="*/ 2147483646 w 5445"/>
              <a:gd name="T59" fmla="*/ 2147483646 h 3527"/>
              <a:gd name="T60" fmla="*/ 2147483646 w 5445"/>
              <a:gd name="T61" fmla="*/ 2147483646 h 3527"/>
              <a:gd name="T62" fmla="*/ 2147483646 w 5445"/>
              <a:gd name="T63" fmla="*/ 2147483646 h 3527"/>
              <a:gd name="T64" fmla="*/ 2147483646 w 5445"/>
              <a:gd name="T65" fmla="*/ 2147483646 h 3527"/>
              <a:gd name="T66" fmla="*/ 2147483646 w 5445"/>
              <a:gd name="T67" fmla="*/ 2147483646 h 3527"/>
              <a:gd name="T68" fmla="*/ 2147483646 w 5445"/>
              <a:gd name="T69" fmla="*/ 2147483646 h 3527"/>
              <a:gd name="T70" fmla="*/ 2147483646 w 5445"/>
              <a:gd name="T71" fmla="*/ 2147483646 h 3527"/>
              <a:gd name="T72" fmla="*/ 2147483646 w 5445"/>
              <a:gd name="T73" fmla="*/ 2147483646 h 3527"/>
              <a:gd name="T74" fmla="*/ 2147483646 w 5445"/>
              <a:gd name="T75" fmla="*/ 2147483646 h 3527"/>
              <a:gd name="T76" fmla="*/ 2147483646 w 5445"/>
              <a:gd name="T77" fmla="*/ 2147483646 h 3527"/>
              <a:gd name="T78" fmla="*/ 2147483646 w 5445"/>
              <a:gd name="T79" fmla="*/ 2147483646 h 3527"/>
              <a:gd name="T80" fmla="*/ 2141206006 w 5445"/>
              <a:gd name="T81" fmla="*/ 2147483646 h 3527"/>
              <a:gd name="T82" fmla="*/ 2147483646 w 5445"/>
              <a:gd name="T83" fmla="*/ 2147483646 h 3527"/>
              <a:gd name="T84" fmla="*/ 2147483646 w 5445"/>
              <a:gd name="T85" fmla="*/ 2147483646 h 3527"/>
              <a:gd name="T86" fmla="*/ 2147483646 w 5445"/>
              <a:gd name="T87" fmla="*/ 2147483646 h 3527"/>
              <a:gd name="T88" fmla="*/ 2147483646 w 5445"/>
              <a:gd name="T89" fmla="*/ 2147483646 h 3527"/>
              <a:gd name="T90" fmla="*/ 2147483646 w 5445"/>
              <a:gd name="T91" fmla="*/ 2147483646 h 3527"/>
              <a:gd name="T92" fmla="*/ 2147483646 w 5445"/>
              <a:gd name="T93" fmla="*/ 2147483646 h 3527"/>
              <a:gd name="T94" fmla="*/ 2147483646 w 5445"/>
              <a:gd name="T95" fmla="*/ 2147483646 h 3527"/>
              <a:gd name="T96" fmla="*/ 2147483646 w 5445"/>
              <a:gd name="T97" fmla="*/ 2147483646 h 3527"/>
              <a:gd name="T98" fmla="*/ 2147483646 w 5445"/>
              <a:gd name="T99" fmla="*/ 2147483646 h 3527"/>
              <a:gd name="T100" fmla="*/ 2147483646 w 5445"/>
              <a:gd name="T101" fmla="*/ 2147483646 h 3527"/>
              <a:gd name="T102" fmla="*/ 2147483646 w 5445"/>
              <a:gd name="T103" fmla="*/ 2147483646 h 3527"/>
              <a:gd name="T104" fmla="*/ 2147483646 w 5445"/>
              <a:gd name="T105" fmla="*/ 2147483646 h 3527"/>
              <a:gd name="T106" fmla="*/ 2147483646 w 5445"/>
              <a:gd name="T107" fmla="*/ 2147483646 h 3527"/>
              <a:gd name="T108" fmla="*/ 2147483646 w 5445"/>
              <a:gd name="T109" fmla="*/ 2147483646 h 3527"/>
              <a:gd name="T110" fmla="*/ 2147483646 w 5445"/>
              <a:gd name="T111" fmla="*/ 2147483646 h 3527"/>
              <a:gd name="T112" fmla="*/ 2147483646 w 5445"/>
              <a:gd name="T113" fmla="*/ 2147483646 h 3527"/>
              <a:gd name="T114" fmla="*/ 2147483646 w 5445"/>
              <a:gd name="T115" fmla="*/ 2147483646 h 3527"/>
              <a:gd name="T116" fmla="*/ 2147483646 w 5445"/>
              <a:gd name="T117" fmla="*/ 2147483646 h 3527"/>
              <a:gd name="T118" fmla="*/ 2147483646 w 5445"/>
              <a:gd name="T119" fmla="*/ 2147483646 h 3527"/>
              <a:gd name="T120" fmla="*/ 2147483646 w 5445"/>
              <a:gd name="T121" fmla="*/ 2147483646 h 3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45" h="3527">
                <a:moveTo>
                  <a:pt x="3094" y="416"/>
                </a:moveTo>
                <a:lnTo>
                  <a:pt x="3094" y="416"/>
                </a:lnTo>
                <a:lnTo>
                  <a:pt x="3150" y="426"/>
                </a:lnTo>
                <a:lnTo>
                  <a:pt x="3205" y="439"/>
                </a:lnTo>
                <a:lnTo>
                  <a:pt x="3259" y="453"/>
                </a:lnTo>
                <a:lnTo>
                  <a:pt x="3314" y="468"/>
                </a:lnTo>
                <a:lnTo>
                  <a:pt x="3366" y="486"/>
                </a:lnTo>
                <a:lnTo>
                  <a:pt x="3419" y="506"/>
                </a:lnTo>
                <a:lnTo>
                  <a:pt x="3470" y="527"/>
                </a:lnTo>
                <a:lnTo>
                  <a:pt x="3520" y="549"/>
                </a:lnTo>
                <a:lnTo>
                  <a:pt x="3569" y="573"/>
                </a:lnTo>
                <a:lnTo>
                  <a:pt x="3618" y="600"/>
                </a:lnTo>
                <a:lnTo>
                  <a:pt x="3665" y="627"/>
                </a:lnTo>
                <a:lnTo>
                  <a:pt x="3712" y="656"/>
                </a:lnTo>
                <a:lnTo>
                  <a:pt x="3757" y="686"/>
                </a:lnTo>
                <a:lnTo>
                  <a:pt x="3802" y="719"/>
                </a:lnTo>
                <a:lnTo>
                  <a:pt x="3845" y="752"/>
                </a:lnTo>
                <a:lnTo>
                  <a:pt x="3887" y="786"/>
                </a:lnTo>
                <a:lnTo>
                  <a:pt x="1748" y="786"/>
                </a:lnTo>
                <a:lnTo>
                  <a:pt x="1789" y="752"/>
                </a:lnTo>
                <a:lnTo>
                  <a:pt x="1831" y="720"/>
                </a:lnTo>
                <a:lnTo>
                  <a:pt x="1875" y="687"/>
                </a:lnTo>
                <a:lnTo>
                  <a:pt x="1919" y="657"/>
                </a:lnTo>
                <a:lnTo>
                  <a:pt x="1966" y="629"/>
                </a:lnTo>
                <a:lnTo>
                  <a:pt x="2012" y="602"/>
                </a:lnTo>
                <a:lnTo>
                  <a:pt x="2060" y="576"/>
                </a:lnTo>
                <a:lnTo>
                  <a:pt x="2109" y="552"/>
                </a:lnTo>
                <a:lnTo>
                  <a:pt x="2159" y="529"/>
                </a:lnTo>
                <a:lnTo>
                  <a:pt x="2209" y="508"/>
                </a:lnTo>
                <a:lnTo>
                  <a:pt x="2261" y="489"/>
                </a:lnTo>
                <a:lnTo>
                  <a:pt x="2313" y="471"/>
                </a:lnTo>
                <a:lnTo>
                  <a:pt x="2366" y="455"/>
                </a:lnTo>
                <a:lnTo>
                  <a:pt x="2419" y="441"/>
                </a:lnTo>
                <a:lnTo>
                  <a:pt x="2474" y="428"/>
                </a:lnTo>
                <a:lnTo>
                  <a:pt x="2529" y="418"/>
                </a:lnTo>
                <a:lnTo>
                  <a:pt x="2524" y="405"/>
                </a:lnTo>
                <a:lnTo>
                  <a:pt x="2520" y="391"/>
                </a:lnTo>
                <a:lnTo>
                  <a:pt x="2516" y="376"/>
                </a:lnTo>
                <a:lnTo>
                  <a:pt x="2513" y="362"/>
                </a:lnTo>
                <a:lnTo>
                  <a:pt x="2510" y="348"/>
                </a:lnTo>
                <a:lnTo>
                  <a:pt x="2509" y="334"/>
                </a:lnTo>
                <a:lnTo>
                  <a:pt x="2508" y="319"/>
                </a:lnTo>
                <a:lnTo>
                  <a:pt x="2507" y="304"/>
                </a:lnTo>
                <a:lnTo>
                  <a:pt x="2508" y="289"/>
                </a:lnTo>
                <a:lnTo>
                  <a:pt x="2509" y="272"/>
                </a:lnTo>
                <a:lnTo>
                  <a:pt x="2511" y="257"/>
                </a:lnTo>
                <a:lnTo>
                  <a:pt x="2513" y="243"/>
                </a:lnTo>
                <a:lnTo>
                  <a:pt x="2517" y="228"/>
                </a:lnTo>
                <a:lnTo>
                  <a:pt x="2521" y="214"/>
                </a:lnTo>
                <a:lnTo>
                  <a:pt x="2525" y="200"/>
                </a:lnTo>
                <a:lnTo>
                  <a:pt x="2531" y="186"/>
                </a:lnTo>
                <a:lnTo>
                  <a:pt x="2537" y="172"/>
                </a:lnTo>
                <a:lnTo>
                  <a:pt x="2544" y="159"/>
                </a:lnTo>
                <a:lnTo>
                  <a:pt x="2551" y="146"/>
                </a:lnTo>
                <a:lnTo>
                  <a:pt x="2560" y="134"/>
                </a:lnTo>
                <a:lnTo>
                  <a:pt x="2568" y="122"/>
                </a:lnTo>
                <a:lnTo>
                  <a:pt x="2577" y="111"/>
                </a:lnTo>
                <a:lnTo>
                  <a:pt x="2586" y="100"/>
                </a:lnTo>
                <a:lnTo>
                  <a:pt x="2596" y="89"/>
                </a:lnTo>
                <a:lnTo>
                  <a:pt x="2607" y="79"/>
                </a:lnTo>
                <a:lnTo>
                  <a:pt x="2618" y="69"/>
                </a:lnTo>
                <a:lnTo>
                  <a:pt x="2629" y="60"/>
                </a:lnTo>
                <a:lnTo>
                  <a:pt x="2641" y="52"/>
                </a:lnTo>
                <a:lnTo>
                  <a:pt x="2653" y="44"/>
                </a:lnTo>
                <a:lnTo>
                  <a:pt x="2667" y="37"/>
                </a:lnTo>
                <a:lnTo>
                  <a:pt x="2680" y="30"/>
                </a:lnTo>
                <a:lnTo>
                  <a:pt x="2693" y="24"/>
                </a:lnTo>
                <a:lnTo>
                  <a:pt x="2707" y="18"/>
                </a:lnTo>
                <a:lnTo>
                  <a:pt x="2721" y="14"/>
                </a:lnTo>
                <a:lnTo>
                  <a:pt x="2735" y="10"/>
                </a:lnTo>
                <a:lnTo>
                  <a:pt x="2750" y="6"/>
                </a:lnTo>
                <a:lnTo>
                  <a:pt x="2765" y="4"/>
                </a:lnTo>
                <a:lnTo>
                  <a:pt x="2780" y="2"/>
                </a:lnTo>
                <a:lnTo>
                  <a:pt x="2796" y="1"/>
                </a:lnTo>
                <a:lnTo>
                  <a:pt x="2811" y="0"/>
                </a:lnTo>
                <a:lnTo>
                  <a:pt x="2827" y="1"/>
                </a:lnTo>
                <a:lnTo>
                  <a:pt x="2842" y="2"/>
                </a:lnTo>
                <a:lnTo>
                  <a:pt x="2857" y="4"/>
                </a:lnTo>
                <a:lnTo>
                  <a:pt x="2873" y="6"/>
                </a:lnTo>
                <a:lnTo>
                  <a:pt x="2887" y="10"/>
                </a:lnTo>
                <a:lnTo>
                  <a:pt x="2902" y="14"/>
                </a:lnTo>
                <a:lnTo>
                  <a:pt x="2916" y="18"/>
                </a:lnTo>
                <a:lnTo>
                  <a:pt x="2929" y="24"/>
                </a:lnTo>
                <a:lnTo>
                  <a:pt x="2943" y="30"/>
                </a:lnTo>
                <a:lnTo>
                  <a:pt x="2956" y="37"/>
                </a:lnTo>
                <a:lnTo>
                  <a:pt x="2969" y="44"/>
                </a:lnTo>
                <a:lnTo>
                  <a:pt x="2982" y="52"/>
                </a:lnTo>
                <a:lnTo>
                  <a:pt x="2993" y="60"/>
                </a:lnTo>
                <a:lnTo>
                  <a:pt x="3005" y="69"/>
                </a:lnTo>
                <a:lnTo>
                  <a:pt x="3016" y="79"/>
                </a:lnTo>
                <a:lnTo>
                  <a:pt x="3026" y="89"/>
                </a:lnTo>
                <a:lnTo>
                  <a:pt x="3036" y="100"/>
                </a:lnTo>
                <a:lnTo>
                  <a:pt x="3046" y="111"/>
                </a:lnTo>
                <a:lnTo>
                  <a:pt x="3055" y="122"/>
                </a:lnTo>
                <a:lnTo>
                  <a:pt x="3063" y="134"/>
                </a:lnTo>
                <a:lnTo>
                  <a:pt x="3072" y="146"/>
                </a:lnTo>
                <a:lnTo>
                  <a:pt x="3079" y="159"/>
                </a:lnTo>
                <a:lnTo>
                  <a:pt x="3086" y="172"/>
                </a:lnTo>
                <a:lnTo>
                  <a:pt x="3092" y="186"/>
                </a:lnTo>
                <a:lnTo>
                  <a:pt x="3097" y="200"/>
                </a:lnTo>
                <a:lnTo>
                  <a:pt x="3102" y="214"/>
                </a:lnTo>
                <a:lnTo>
                  <a:pt x="3106" y="228"/>
                </a:lnTo>
                <a:lnTo>
                  <a:pt x="3109" y="243"/>
                </a:lnTo>
                <a:lnTo>
                  <a:pt x="3112" y="257"/>
                </a:lnTo>
                <a:lnTo>
                  <a:pt x="3114" y="272"/>
                </a:lnTo>
                <a:lnTo>
                  <a:pt x="3115" y="289"/>
                </a:lnTo>
                <a:lnTo>
                  <a:pt x="3115" y="304"/>
                </a:lnTo>
                <a:lnTo>
                  <a:pt x="3115" y="319"/>
                </a:lnTo>
                <a:lnTo>
                  <a:pt x="3114" y="333"/>
                </a:lnTo>
                <a:lnTo>
                  <a:pt x="3112" y="347"/>
                </a:lnTo>
                <a:lnTo>
                  <a:pt x="3110" y="361"/>
                </a:lnTo>
                <a:lnTo>
                  <a:pt x="3107" y="375"/>
                </a:lnTo>
                <a:lnTo>
                  <a:pt x="3103" y="390"/>
                </a:lnTo>
                <a:lnTo>
                  <a:pt x="3099" y="403"/>
                </a:lnTo>
                <a:lnTo>
                  <a:pt x="3094" y="416"/>
                </a:lnTo>
                <a:close/>
                <a:moveTo>
                  <a:pt x="4619" y="1040"/>
                </a:moveTo>
                <a:lnTo>
                  <a:pt x="4619" y="1040"/>
                </a:lnTo>
                <a:lnTo>
                  <a:pt x="4661" y="1041"/>
                </a:lnTo>
                <a:lnTo>
                  <a:pt x="4704" y="1044"/>
                </a:lnTo>
                <a:lnTo>
                  <a:pt x="4745" y="1049"/>
                </a:lnTo>
                <a:lnTo>
                  <a:pt x="4785" y="1057"/>
                </a:lnTo>
                <a:lnTo>
                  <a:pt x="4826" y="1066"/>
                </a:lnTo>
                <a:lnTo>
                  <a:pt x="4864" y="1077"/>
                </a:lnTo>
                <a:lnTo>
                  <a:pt x="4903" y="1090"/>
                </a:lnTo>
                <a:lnTo>
                  <a:pt x="4941" y="1104"/>
                </a:lnTo>
                <a:lnTo>
                  <a:pt x="4977" y="1122"/>
                </a:lnTo>
                <a:lnTo>
                  <a:pt x="5013" y="1140"/>
                </a:lnTo>
                <a:lnTo>
                  <a:pt x="5047" y="1160"/>
                </a:lnTo>
                <a:lnTo>
                  <a:pt x="5081" y="1181"/>
                </a:lnTo>
                <a:lnTo>
                  <a:pt x="5114" y="1204"/>
                </a:lnTo>
                <a:lnTo>
                  <a:pt x="5145" y="1229"/>
                </a:lnTo>
                <a:lnTo>
                  <a:pt x="5174" y="1255"/>
                </a:lnTo>
                <a:lnTo>
                  <a:pt x="5203" y="1282"/>
                </a:lnTo>
                <a:lnTo>
                  <a:pt x="5231" y="1310"/>
                </a:lnTo>
                <a:lnTo>
                  <a:pt x="5257" y="1341"/>
                </a:lnTo>
                <a:lnTo>
                  <a:pt x="5281" y="1372"/>
                </a:lnTo>
                <a:lnTo>
                  <a:pt x="5304" y="1404"/>
                </a:lnTo>
                <a:lnTo>
                  <a:pt x="5326" y="1438"/>
                </a:lnTo>
                <a:lnTo>
                  <a:pt x="5346" y="1472"/>
                </a:lnTo>
                <a:lnTo>
                  <a:pt x="5364" y="1508"/>
                </a:lnTo>
                <a:lnTo>
                  <a:pt x="5380" y="1545"/>
                </a:lnTo>
                <a:lnTo>
                  <a:pt x="5395" y="1582"/>
                </a:lnTo>
                <a:lnTo>
                  <a:pt x="5409" y="1621"/>
                </a:lnTo>
                <a:lnTo>
                  <a:pt x="5420" y="1660"/>
                </a:lnTo>
                <a:lnTo>
                  <a:pt x="5429" y="1700"/>
                </a:lnTo>
                <a:lnTo>
                  <a:pt x="5436" y="1741"/>
                </a:lnTo>
                <a:lnTo>
                  <a:pt x="5441" y="1782"/>
                </a:lnTo>
                <a:lnTo>
                  <a:pt x="5444" y="1823"/>
                </a:lnTo>
                <a:lnTo>
                  <a:pt x="5445" y="1866"/>
                </a:lnTo>
                <a:lnTo>
                  <a:pt x="5444" y="1909"/>
                </a:lnTo>
                <a:lnTo>
                  <a:pt x="5441" y="1951"/>
                </a:lnTo>
                <a:lnTo>
                  <a:pt x="5436" y="1992"/>
                </a:lnTo>
                <a:lnTo>
                  <a:pt x="5429" y="2033"/>
                </a:lnTo>
                <a:lnTo>
                  <a:pt x="5420" y="2073"/>
                </a:lnTo>
                <a:lnTo>
                  <a:pt x="5409" y="2112"/>
                </a:lnTo>
                <a:lnTo>
                  <a:pt x="5395" y="2151"/>
                </a:lnTo>
                <a:lnTo>
                  <a:pt x="5380" y="2188"/>
                </a:lnTo>
                <a:lnTo>
                  <a:pt x="5364" y="2224"/>
                </a:lnTo>
                <a:lnTo>
                  <a:pt x="5346" y="2260"/>
                </a:lnTo>
                <a:lnTo>
                  <a:pt x="5326" y="2295"/>
                </a:lnTo>
                <a:lnTo>
                  <a:pt x="5304" y="2328"/>
                </a:lnTo>
                <a:lnTo>
                  <a:pt x="5281" y="2361"/>
                </a:lnTo>
                <a:lnTo>
                  <a:pt x="5257" y="2392"/>
                </a:lnTo>
                <a:lnTo>
                  <a:pt x="5231" y="2422"/>
                </a:lnTo>
                <a:lnTo>
                  <a:pt x="5203" y="2451"/>
                </a:lnTo>
                <a:lnTo>
                  <a:pt x="5174" y="2478"/>
                </a:lnTo>
                <a:lnTo>
                  <a:pt x="5145" y="2504"/>
                </a:lnTo>
                <a:lnTo>
                  <a:pt x="5114" y="2528"/>
                </a:lnTo>
                <a:lnTo>
                  <a:pt x="5081" y="2552"/>
                </a:lnTo>
                <a:lnTo>
                  <a:pt x="5047" y="2573"/>
                </a:lnTo>
                <a:lnTo>
                  <a:pt x="5013" y="2593"/>
                </a:lnTo>
                <a:lnTo>
                  <a:pt x="4977" y="2611"/>
                </a:lnTo>
                <a:lnTo>
                  <a:pt x="4941" y="2627"/>
                </a:lnTo>
                <a:lnTo>
                  <a:pt x="4903" y="2642"/>
                </a:lnTo>
                <a:lnTo>
                  <a:pt x="4864" y="2656"/>
                </a:lnTo>
                <a:lnTo>
                  <a:pt x="4826" y="2667"/>
                </a:lnTo>
                <a:lnTo>
                  <a:pt x="4785" y="2676"/>
                </a:lnTo>
                <a:lnTo>
                  <a:pt x="4745" y="2683"/>
                </a:lnTo>
                <a:lnTo>
                  <a:pt x="4704" y="2689"/>
                </a:lnTo>
                <a:lnTo>
                  <a:pt x="4661" y="2692"/>
                </a:lnTo>
                <a:lnTo>
                  <a:pt x="4619" y="2693"/>
                </a:lnTo>
                <a:lnTo>
                  <a:pt x="4578" y="2692"/>
                </a:lnTo>
                <a:lnTo>
                  <a:pt x="4538" y="2689"/>
                </a:lnTo>
                <a:lnTo>
                  <a:pt x="4498" y="2684"/>
                </a:lnTo>
                <a:lnTo>
                  <a:pt x="4459" y="2677"/>
                </a:lnTo>
                <a:lnTo>
                  <a:pt x="4420" y="2669"/>
                </a:lnTo>
                <a:lnTo>
                  <a:pt x="4382" y="2659"/>
                </a:lnTo>
                <a:lnTo>
                  <a:pt x="4345" y="2646"/>
                </a:lnTo>
                <a:lnTo>
                  <a:pt x="4309" y="2632"/>
                </a:lnTo>
                <a:lnTo>
                  <a:pt x="4289" y="2676"/>
                </a:lnTo>
                <a:lnTo>
                  <a:pt x="4267" y="2719"/>
                </a:lnTo>
                <a:lnTo>
                  <a:pt x="4245" y="2761"/>
                </a:lnTo>
                <a:lnTo>
                  <a:pt x="4221" y="2802"/>
                </a:lnTo>
                <a:lnTo>
                  <a:pt x="4196" y="2842"/>
                </a:lnTo>
                <a:lnTo>
                  <a:pt x="4169" y="2883"/>
                </a:lnTo>
                <a:lnTo>
                  <a:pt x="4142" y="2921"/>
                </a:lnTo>
                <a:lnTo>
                  <a:pt x="4114" y="2960"/>
                </a:lnTo>
                <a:lnTo>
                  <a:pt x="4084" y="2997"/>
                </a:lnTo>
                <a:lnTo>
                  <a:pt x="4053" y="3033"/>
                </a:lnTo>
                <a:lnTo>
                  <a:pt x="4021" y="3069"/>
                </a:lnTo>
                <a:lnTo>
                  <a:pt x="3989" y="3103"/>
                </a:lnTo>
                <a:lnTo>
                  <a:pt x="3954" y="3136"/>
                </a:lnTo>
                <a:lnTo>
                  <a:pt x="3920" y="3169"/>
                </a:lnTo>
                <a:lnTo>
                  <a:pt x="3884" y="3200"/>
                </a:lnTo>
                <a:lnTo>
                  <a:pt x="3847" y="3231"/>
                </a:lnTo>
                <a:lnTo>
                  <a:pt x="3847" y="3527"/>
                </a:lnTo>
                <a:lnTo>
                  <a:pt x="1771" y="3527"/>
                </a:lnTo>
                <a:lnTo>
                  <a:pt x="1771" y="3217"/>
                </a:lnTo>
                <a:lnTo>
                  <a:pt x="1747" y="3197"/>
                </a:lnTo>
                <a:lnTo>
                  <a:pt x="1722" y="3177"/>
                </a:lnTo>
                <a:lnTo>
                  <a:pt x="1699" y="3155"/>
                </a:lnTo>
                <a:lnTo>
                  <a:pt x="1677" y="3133"/>
                </a:lnTo>
                <a:lnTo>
                  <a:pt x="1654" y="3111"/>
                </a:lnTo>
                <a:lnTo>
                  <a:pt x="1632" y="3089"/>
                </a:lnTo>
                <a:lnTo>
                  <a:pt x="1610" y="3066"/>
                </a:lnTo>
                <a:lnTo>
                  <a:pt x="1589" y="3042"/>
                </a:lnTo>
                <a:lnTo>
                  <a:pt x="1569" y="3019"/>
                </a:lnTo>
                <a:lnTo>
                  <a:pt x="1549" y="2995"/>
                </a:lnTo>
                <a:lnTo>
                  <a:pt x="1529" y="2971"/>
                </a:lnTo>
                <a:lnTo>
                  <a:pt x="1510" y="2945"/>
                </a:lnTo>
                <a:lnTo>
                  <a:pt x="1491" y="2920"/>
                </a:lnTo>
                <a:lnTo>
                  <a:pt x="1473" y="2895"/>
                </a:lnTo>
                <a:lnTo>
                  <a:pt x="1455" y="2869"/>
                </a:lnTo>
                <a:lnTo>
                  <a:pt x="1438" y="2842"/>
                </a:lnTo>
                <a:lnTo>
                  <a:pt x="1397" y="2848"/>
                </a:lnTo>
                <a:lnTo>
                  <a:pt x="1359" y="2853"/>
                </a:lnTo>
                <a:lnTo>
                  <a:pt x="1320" y="2855"/>
                </a:lnTo>
                <a:lnTo>
                  <a:pt x="1284" y="2855"/>
                </a:lnTo>
                <a:lnTo>
                  <a:pt x="1249" y="2852"/>
                </a:lnTo>
                <a:lnTo>
                  <a:pt x="1214" y="2847"/>
                </a:lnTo>
                <a:lnTo>
                  <a:pt x="1181" y="2840"/>
                </a:lnTo>
                <a:lnTo>
                  <a:pt x="1149" y="2832"/>
                </a:lnTo>
                <a:lnTo>
                  <a:pt x="1116" y="2821"/>
                </a:lnTo>
                <a:lnTo>
                  <a:pt x="1086" y="2809"/>
                </a:lnTo>
                <a:lnTo>
                  <a:pt x="1057" y="2795"/>
                </a:lnTo>
                <a:lnTo>
                  <a:pt x="1029" y="2779"/>
                </a:lnTo>
                <a:lnTo>
                  <a:pt x="1000" y="2761"/>
                </a:lnTo>
                <a:lnTo>
                  <a:pt x="974" y="2741"/>
                </a:lnTo>
                <a:lnTo>
                  <a:pt x="948" y="2720"/>
                </a:lnTo>
                <a:lnTo>
                  <a:pt x="922" y="2698"/>
                </a:lnTo>
                <a:lnTo>
                  <a:pt x="898" y="2674"/>
                </a:lnTo>
                <a:lnTo>
                  <a:pt x="874" y="2649"/>
                </a:lnTo>
                <a:lnTo>
                  <a:pt x="851" y="2622"/>
                </a:lnTo>
                <a:lnTo>
                  <a:pt x="829" y="2595"/>
                </a:lnTo>
                <a:lnTo>
                  <a:pt x="806" y="2566"/>
                </a:lnTo>
                <a:lnTo>
                  <a:pt x="785" y="2535"/>
                </a:lnTo>
                <a:lnTo>
                  <a:pt x="765" y="2504"/>
                </a:lnTo>
                <a:lnTo>
                  <a:pt x="745" y="2472"/>
                </a:lnTo>
                <a:lnTo>
                  <a:pt x="725" y="2439"/>
                </a:lnTo>
                <a:lnTo>
                  <a:pt x="705" y="2405"/>
                </a:lnTo>
                <a:lnTo>
                  <a:pt x="686" y="2371"/>
                </a:lnTo>
                <a:lnTo>
                  <a:pt x="668" y="2335"/>
                </a:lnTo>
                <a:lnTo>
                  <a:pt x="633" y="2263"/>
                </a:lnTo>
                <a:lnTo>
                  <a:pt x="597" y="2187"/>
                </a:lnTo>
                <a:lnTo>
                  <a:pt x="564" y="2110"/>
                </a:lnTo>
                <a:lnTo>
                  <a:pt x="531" y="2033"/>
                </a:lnTo>
                <a:lnTo>
                  <a:pt x="466" y="1875"/>
                </a:lnTo>
                <a:lnTo>
                  <a:pt x="434" y="1796"/>
                </a:lnTo>
                <a:lnTo>
                  <a:pt x="400" y="1718"/>
                </a:lnTo>
                <a:lnTo>
                  <a:pt x="367" y="1643"/>
                </a:lnTo>
                <a:lnTo>
                  <a:pt x="334" y="1568"/>
                </a:lnTo>
                <a:lnTo>
                  <a:pt x="298" y="1495"/>
                </a:lnTo>
                <a:lnTo>
                  <a:pt x="280" y="1461"/>
                </a:lnTo>
                <a:lnTo>
                  <a:pt x="262" y="1427"/>
                </a:lnTo>
                <a:lnTo>
                  <a:pt x="243" y="1393"/>
                </a:lnTo>
                <a:lnTo>
                  <a:pt x="224" y="1360"/>
                </a:lnTo>
                <a:lnTo>
                  <a:pt x="203" y="1329"/>
                </a:lnTo>
                <a:lnTo>
                  <a:pt x="183" y="1298"/>
                </a:lnTo>
                <a:lnTo>
                  <a:pt x="163" y="1268"/>
                </a:lnTo>
                <a:lnTo>
                  <a:pt x="142" y="1240"/>
                </a:lnTo>
                <a:lnTo>
                  <a:pt x="120" y="1213"/>
                </a:lnTo>
                <a:lnTo>
                  <a:pt x="97" y="1187"/>
                </a:lnTo>
                <a:lnTo>
                  <a:pt x="74" y="1162"/>
                </a:lnTo>
                <a:lnTo>
                  <a:pt x="50" y="1139"/>
                </a:lnTo>
                <a:lnTo>
                  <a:pt x="26" y="1118"/>
                </a:lnTo>
                <a:lnTo>
                  <a:pt x="0" y="1097"/>
                </a:lnTo>
                <a:lnTo>
                  <a:pt x="440" y="994"/>
                </a:lnTo>
                <a:lnTo>
                  <a:pt x="1272" y="1489"/>
                </a:lnTo>
                <a:lnTo>
                  <a:pt x="1291" y="1434"/>
                </a:lnTo>
                <a:lnTo>
                  <a:pt x="1313" y="1379"/>
                </a:lnTo>
                <a:lnTo>
                  <a:pt x="1337" y="1327"/>
                </a:lnTo>
                <a:lnTo>
                  <a:pt x="1362" y="1274"/>
                </a:lnTo>
                <a:lnTo>
                  <a:pt x="1389" y="1223"/>
                </a:lnTo>
                <a:lnTo>
                  <a:pt x="1418" y="1173"/>
                </a:lnTo>
                <a:lnTo>
                  <a:pt x="1450" y="1125"/>
                </a:lnTo>
                <a:lnTo>
                  <a:pt x="1482" y="1076"/>
                </a:lnTo>
                <a:lnTo>
                  <a:pt x="4152" y="1076"/>
                </a:lnTo>
                <a:lnTo>
                  <a:pt x="4177" y="1115"/>
                </a:lnTo>
                <a:lnTo>
                  <a:pt x="4203" y="1152"/>
                </a:lnTo>
                <a:lnTo>
                  <a:pt x="4226" y="1140"/>
                </a:lnTo>
                <a:lnTo>
                  <a:pt x="4249" y="1127"/>
                </a:lnTo>
                <a:lnTo>
                  <a:pt x="4273" y="1116"/>
                </a:lnTo>
                <a:lnTo>
                  <a:pt x="4298" y="1104"/>
                </a:lnTo>
                <a:lnTo>
                  <a:pt x="4323" y="1094"/>
                </a:lnTo>
                <a:lnTo>
                  <a:pt x="4348" y="1085"/>
                </a:lnTo>
                <a:lnTo>
                  <a:pt x="4373" y="1077"/>
                </a:lnTo>
                <a:lnTo>
                  <a:pt x="4400" y="1069"/>
                </a:lnTo>
                <a:lnTo>
                  <a:pt x="4426" y="1062"/>
                </a:lnTo>
                <a:lnTo>
                  <a:pt x="4452" y="1057"/>
                </a:lnTo>
                <a:lnTo>
                  <a:pt x="4479" y="1052"/>
                </a:lnTo>
                <a:lnTo>
                  <a:pt x="4507" y="1047"/>
                </a:lnTo>
                <a:lnTo>
                  <a:pt x="4535" y="1044"/>
                </a:lnTo>
                <a:lnTo>
                  <a:pt x="4562" y="1042"/>
                </a:lnTo>
                <a:lnTo>
                  <a:pt x="4590" y="1041"/>
                </a:lnTo>
                <a:lnTo>
                  <a:pt x="4619" y="1040"/>
                </a:lnTo>
                <a:close/>
                <a:moveTo>
                  <a:pt x="4829" y="1657"/>
                </a:moveTo>
                <a:lnTo>
                  <a:pt x="4829" y="1657"/>
                </a:lnTo>
                <a:lnTo>
                  <a:pt x="4818" y="1647"/>
                </a:lnTo>
                <a:lnTo>
                  <a:pt x="4808" y="1638"/>
                </a:lnTo>
                <a:lnTo>
                  <a:pt x="4797" y="1629"/>
                </a:lnTo>
                <a:lnTo>
                  <a:pt x="4784" y="1621"/>
                </a:lnTo>
                <a:lnTo>
                  <a:pt x="4772" y="1613"/>
                </a:lnTo>
                <a:lnTo>
                  <a:pt x="4760" y="1606"/>
                </a:lnTo>
                <a:lnTo>
                  <a:pt x="4747" y="1599"/>
                </a:lnTo>
                <a:lnTo>
                  <a:pt x="4734" y="1593"/>
                </a:lnTo>
                <a:lnTo>
                  <a:pt x="4721" y="1588"/>
                </a:lnTo>
                <a:lnTo>
                  <a:pt x="4707" y="1583"/>
                </a:lnTo>
                <a:lnTo>
                  <a:pt x="4692" y="1579"/>
                </a:lnTo>
                <a:lnTo>
                  <a:pt x="4678" y="1576"/>
                </a:lnTo>
                <a:lnTo>
                  <a:pt x="4664" y="1574"/>
                </a:lnTo>
                <a:lnTo>
                  <a:pt x="4649" y="1572"/>
                </a:lnTo>
                <a:lnTo>
                  <a:pt x="4634" y="1571"/>
                </a:lnTo>
                <a:lnTo>
                  <a:pt x="4619" y="1570"/>
                </a:lnTo>
                <a:lnTo>
                  <a:pt x="4604" y="1571"/>
                </a:lnTo>
                <a:lnTo>
                  <a:pt x="4588" y="1572"/>
                </a:lnTo>
                <a:lnTo>
                  <a:pt x="4573" y="1574"/>
                </a:lnTo>
                <a:lnTo>
                  <a:pt x="4559" y="1576"/>
                </a:lnTo>
                <a:lnTo>
                  <a:pt x="4545" y="1579"/>
                </a:lnTo>
                <a:lnTo>
                  <a:pt x="4531" y="1583"/>
                </a:lnTo>
                <a:lnTo>
                  <a:pt x="4517" y="1588"/>
                </a:lnTo>
                <a:lnTo>
                  <a:pt x="4504" y="1593"/>
                </a:lnTo>
                <a:lnTo>
                  <a:pt x="4490" y="1599"/>
                </a:lnTo>
                <a:lnTo>
                  <a:pt x="4477" y="1606"/>
                </a:lnTo>
                <a:lnTo>
                  <a:pt x="4465" y="1613"/>
                </a:lnTo>
                <a:lnTo>
                  <a:pt x="4453" y="1621"/>
                </a:lnTo>
                <a:lnTo>
                  <a:pt x="4442" y="1629"/>
                </a:lnTo>
                <a:lnTo>
                  <a:pt x="4431" y="1638"/>
                </a:lnTo>
                <a:lnTo>
                  <a:pt x="4420" y="1647"/>
                </a:lnTo>
                <a:lnTo>
                  <a:pt x="4410" y="1657"/>
                </a:lnTo>
                <a:lnTo>
                  <a:pt x="4409" y="1658"/>
                </a:lnTo>
                <a:lnTo>
                  <a:pt x="4418" y="1698"/>
                </a:lnTo>
                <a:lnTo>
                  <a:pt x="4425" y="1739"/>
                </a:lnTo>
                <a:lnTo>
                  <a:pt x="4431" y="1780"/>
                </a:lnTo>
                <a:lnTo>
                  <a:pt x="4436" y="1822"/>
                </a:lnTo>
                <a:lnTo>
                  <a:pt x="4440" y="1864"/>
                </a:lnTo>
                <a:lnTo>
                  <a:pt x="4442" y="1906"/>
                </a:lnTo>
                <a:lnTo>
                  <a:pt x="4444" y="1950"/>
                </a:lnTo>
                <a:lnTo>
                  <a:pt x="4445" y="1992"/>
                </a:lnTo>
                <a:lnTo>
                  <a:pt x="4444" y="2048"/>
                </a:lnTo>
                <a:lnTo>
                  <a:pt x="4441" y="2103"/>
                </a:lnTo>
                <a:lnTo>
                  <a:pt x="4460" y="2116"/>
                </a:lnTo>
                <a:lnTo>
                  <a:pt x="4480" y="2128"/>
                </a:lnTo>
                <a:lnTo>
                  <a:pt x="4502" y="2139"/>
                </a:lnTo>
                <a:lnTo>
                  <a:pt x="4524" y="2147"/>
                </a:lnTo>
                <a:lnTo>
                  <a:pt x="4546" y="2154"/>
                </a:lnTo>
                <a:lnTo>
                  <a:pt x="4570" y="2159"/>
                </a:lnTo>
                <a:lnTo>
                  <a:pt x="4595" y="2162"/>
                </a:lnTo>
                <a:lnTo>
                  <a:pt x="4619" y="2163"/>
                </a:lnTo>
                <a:lnTo>
                  <a:pt x="4634" y="2162"/>
                </a:lnTo>
                <a:lnTo>
                  <a:pt x="4649" y="2161"/>
                </a:lnTo>
                <a:lnTo>
                  <a:pt x="4664" y="2159"/>
                </a:lnTo>
                <a:lnTo>
                  <a:pt x="4678" y="2157"/>
                </a:lnTo>
                <a:lnTo>
                  <a:pt x="4692" y="2153"/>
                </a:lnTo>
                <a:lnTo>
                  <a:pt x="4707" y="2149"/>
                </a:lnTo>
                <a:lnTo>
                  <a:pt x="4721" y="2145"/>
                </a:lnTo>
                <a:lnTo>
                  <a:pt x="4734" y="2140"/>
                </a:lnTo>
                <a:lnTo>
                  <a:pt x="4747" y="2133"/>
                </a:lnTo>
                <a:lnTo>
                  <a:pt x="4760" y="2126"/>
                </a:lnTo>
                <a:lnTo>
                  <a:pt x="4772" y="2119"/>
                </a:lnTo>
                <a:lnTo>
                  <a:pt x="4784" y="2112"/>
                </a:lnTo>
                <a:lnTo>
                  <a:pt x="4797" y="2103"/>
                </a:lnTo>
                <a:lnTo>
                  <a:pt x="4808" y="2095"/>
                </a:lnTo>
                <a:lnTo>
                  <a:pt x="4818" y="2085"/>
                </a:lnTo>
                <a:lnTo>
                  <a:pt x="4829" y="2076"/>
                </a:lnTo>
                <a:lnTo>
                  <a:pt x="4838" y="2066"/>
                </a:lnTo>
                <a:lnTo>
                  <a:pt x="4847" y="2055"/>
                </a:lnTo>
                <a:lnTo>
                  <a:pt x="4856" y="2044"/>
                </a:lnTo>
                <a:lnTo>
                  <a:pt x="4864" y="2032"/>
                </a:lnTo>
                <a:lnTo>
                  <a:pt x="4872" y="2020"/>
                </a:lnTo>
                <a:lnTo>
                  <a:pt x="4879" y="2007"/>
                </a:lnTo>
                <a:lnTo>
                  <a:pt x="4885" y="1995"/>
                </a:lnTo>
                <a:lnTo>
                  <a:pt x="4891" y="1982"/>
                </a:lnTo>
                <a:lnTo>
                  <a:pt x="4896" y="1968"/>
                </a:lnTo>
                <a:lnTo>
                  <a:pt x="4902" y="1955"/>
                </a:lnTo>
                <a:lnTo>
                  <a:pt x="4906" y="1941"/>
                </a:lnTo>
                <a:lnTo>
                  <a:pt x="4909" y="1926"/>
                </a:lnTo>
                <a:lnTo>
                  <a:pt x="4912" y="1911"/>
                </a:lnTo>
                <a:lnTo>
                  <a:pt x="4914" y="1896"/>
                </a:lnTo>
                <a:lnTo>
                  <a:pt x="4915" y="1882"/>
                </a:lnTo>
                <a:lnTo>
                  <a:pt x="4915" y="1866"/>
                </a:lnTo>
                <a:lnTo>
                  <a:pt x="4915" y="1851"/>
                </a:lnTo>
                <a:lnTo>
                  <a:pt x="4914" y="1836"/>
                </a:lnTo>
                <a:lnTo>
                  <a:pt x="4912" y="1821"/>
                </a:lnTo>
                <a:lnTo>
                  <a:pt x="4909" y="1806"/>
                </a:lnTo>
                <a:lnTo>
                  <a:pt x="4906" y="1792"/>
                </a:lnTo>
                <a:lnTo>
                  <a:pt x="4902" y="1778"/>
                </a:lnTo>
                <a:lnTo>
                  <a:pt x="4896" y="1765"/>
                </a:lnTo>
                <a:lnTo>
                  <a:pt x="4891" y="1751"/>
                </a:lnTo>
                <a:lnTo>
                  <a:pt x="4885" y="1738"/>
                </a:lnTo>
                <a:lnTo>
                  <a:pt x="4879" y="1726"/>
                </a:lnTo>
                <a:lnTo>
                  <a:pt x="4872" y="1712"/>
                </a:lnTo>
                <a:lnTo>
                  <a:pt x="4864" y="1700"/>
                </a:lnTo>
                <a:lnTo>
                  <a:pt x="4856" y="1689"/>
                </a:lnTo>
                <a:lnTo>
                  <a:pt x="4847" y="1678"/>
                </a:lnTo>
                <a:lnTo>
                  <a:pt x="4838" y="1667"/>
                </a:lnTo>
                <a:lnTo>
                  <a:pt x="4829" y="1657"/>
                </a:lnTo>
                <a:close/>
              </a:path>
            </a:pathLst>
          </a:custGeom>
          <a:solidFill>
            <a:srgbClr val="A94F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F84D5DF-3671-C64F-E6D1-15E88BC12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92" y="3811015"/>
            <a:ext cx="1194619" cy="119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9AA0092-A8AC-E6A6-EF1B-5FC1FCF0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56" t="12018" r="7130" b="13903"/>
          <a:stretch/>
        </p:blipFill>
        <p:spPr>
          <a:xfrm>
            <a:off x="2890544" y="3876872"/>
            <a:ext cx="935818" cy="12580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E6EBAFF-9371-DBFE-1D31-5D349C9DF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90"/>
          <a:stretch/>
        </p:blipFill>
        <p:spPr>
          <a:xfrm>
            <a:off x="895954" y="1015600"/>
            <a:ext cx="1568251" cy="2120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6E66B3-AD23-6CA3-281B-2C403FC0EA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69" b="15686"/>
          <a:stretch/>
        </p:blipFill>
        <p:spPr>
          <a:xfrm>
            <a:off x="7061483" y="3899019"/>
            <a:ext cx="1049478" cy="1592340"/>
          </a:xfrm>
          <a:prstGeom prst="rect">
            <a:avLst/>
          </a:prstGeom>
        </p:spPr>
      </p:pic>
      <p:sp>
        <p:nvSpPr>
          <p:cNvPr id="17" name="箭头: 右 16">
            <a:extLst>
              <a:ext uri="{FF2B5EF4-FFF2-40B4-BE49-F238E27FC236}">
                <a16:creationId xmlns:a16="http://schemas.microsoft.com/office/drawing/2014/main" id="{F27BD350-32A1-26FB-AA61-A31A4123BE12}"/>
              </a:ext>
            </a:extLst>
          </p:cNvPr>
          <p:cNvSpPr/>
          <p:nvPr/>
        </p:nvSpPr>
        <p:spPr>
          <a:xfrm>
            <a:off x="4131953" y="4319252"/>
            <a:ext cx="2678802" cy="34918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58136CF-A487-A183-4B2B-3C379B5857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13" t="21075" r="23676" b="20793"/>
          <a:stretch/>
        </p:blipFill>
        <p:spPr>
          <a:xfrm>
            <a:off x="6683374" y="2384756"/>
            <a:ext cx="1235948" cy="1118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箭头: 左弧形 21">
            <a:extLst>
              <a:ext uri="{FF2B5EF4-FFF2-40B4-BE49-F238E27FC236}">
                <a16:creationId xmlns:a16="http://schemas.microsoft.com/office/drawing/2014/main" id="{4793F118-1FD1-BBDF-1005-EBBC87A3D3F2}"/>
              </a:ext>
            </a:extLst>
          </p:cNvPr>
          <p:cNvSpPr/>
          <p:nvPr/>
        </p:nvSpPr>
        <p:spPr>
          <a:xfrm rot="20752156" flipH="1" flipV="1">
            <a:off x="8462767" y="2628154"/>
            <a:ext cx="921957" cy="1437061"/>
          </a:xfrm>
          <a:prstGeom prst="curvedRightArrow">
            <a:avLst>
              <a:gd name="adj1" fmla="val 22883"/>
              <a:gd name="adj2" fmla="val 55723"/>
              <a:gd name="adj3" fmla="val 3043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D60411C-D306-59E4-5D8D-1DE3514B7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3987" y="4124621"/>
            <a:ext cx="1367981" cy="911987"/>
          </a:xfrm>
          <a:prstGeom prst="rect">
            <a:avLst/>
          </a:prstGeom>
        </p:spPr>
      </p:pic>
      <p:sp>
        <p:nvSpPr>
          <p:cNvPr id="24" name="箭头: 右 23">
            <a:extLst>
              <a:ext uri="{FF2B5EF4-FFF2-40B4-BE49-F238E27FC236}">
                <a16:creationId xmlns:a16="http://schemas.microsoft.com/office/drawing/2014/main" id="{4A4DA59A-5D04-0150-E440-2C743E69974C}"/>
              </a:ext>
            </a:extLst>
          </p:cNvPr>
          <p:cNvSpPr/>
          <p:nvPr/>
        </p:nvSpPr>
        <p:spPr>
          <a:xfrm>
            <a:off x="8470910" y="4322570"/>
            <a:ext cx="1602795" cy="42007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59ABE8-8107-F00E-A170-42E65F734ACA}"/>
              </a:ext>
            </a:extLst>
          </p:cNvPr>
          <p:cNvSpPr txBox="1"/>
          <p:nvPr/>
        </p:nvSpPr>
        <p:spPr>
          <a:xfrm>
            <a:off x="336450" y="5840966"/>
            <a:ext cx="3872800" cy="656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Shennong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 tasted hundreds of grasses. The tea was a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medicine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784A2F8-0212-3276-5C3C-48A3C45ABDC7}"/>
              </a:ext>
            </a:extLst>
          </p:cNvPr>
          <p:cNvSpPr txBox="1"/>
          <p:nvPr/>
        </p:nvSpPr>
        <p:spPr>
          <a:xfrm>
            <a:off x="4691060" y="5850783"/>
            <a:ext cx="3255568" cy="656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Tea transitioned from medicine and food to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drink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2738656-E80E-F128-CF0D-A0AD17E79680}"/>
              </a:ext>
            </a:extLst>
          </p:cNvPr>
          <p:cNvSpPr txBox="1"/>
          <p:nvPr/>
        </p:nvSpPr>
        <p:spPr>
          <a:xfrm>
            <a:off x="8506927" y="5837924"/>
            <a:ext cx="350482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Tea leaves were pressed into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lumps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 so as to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store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noProof="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and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transport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5A6D68F-808C-F5BE-A51F-360CEE5F19AE}"/>
              </a:ext>
            </a:extLst>
          </p:cNvPr>
          <p:cNvSpPr txBox="1"/>
          <p:nvPr/>
        </p:nvSpPr>
        <p:spPr>
          <a:xfrm>
            <a:off x="2304060" y="1617197"/>
            <a:ext cx="3716582" cy="65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Tea trees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 began to be cultivated, and tea served as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food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E9A5EF5-9B8F-BF7A-10DB-092C1402CE7A}"/>
              </a:ext>
            </a:extLst>
          </p:cNvPr>
          <p:cNvSpPr txBox="1"/>
          <p:nvPr/>
        </p:nvSpPr>
        <p:spPr>
          <a:xfrm>
            <a:off x="6564973" y="1677922"/>
            <a:ext cx="3401371" cy="387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Tea began to be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commercial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7741c25fd373128dc6a5d50b18354ef"/>
          <p:cNvPicPr>
            <a:picLocks noChangeAspect="1"/>
          </p:cNvPicPr>
          <p:nvPr/>
        </p:nvPicPr>
        <p:blipFill>
          <a:blip r:embed="rId3"/>
          <a:srcRect t="16465" r="3875" b="17444"/>
          <a:stretch>
            <a:fillRect/>
          </a:stretch>
        </p:blipFill>
        <p:spPr>
          <a:xfrm>
            <a:off x="6936802" y="3397005"/>
            <a:ext cx="5399978" cy="3713090"/>
          </a:xfrm>
          <a:prstGeom prst="rect">
            <a:avLst/>
          </a:prstGeom>
        </p:spPr>
      </p:pic>
      <p:grpSp>
        <p:nvGrpSpPr>
          <p:cNvPr id="534" name="组合 533"/>
          <p:cNvGrpSpPr/>
          <p:nvPr/>
        </p:nvGrpSpPr>
        <p:grpSpPr>
          <a:xfrm>
            <a:off x="807720" y="1845310"/>
            <a:ext cx="1035685" cy="1038225"/>
            <a:chOff x="8200854" y="647550"/>
            <a:chExt cx="721309" cy="723176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535" name="任意多边形: 形状 534"/>
            <p:cNvSpPr/>
            <p:nvPr/>
          </p:nvSpPr>
          <p:spPr>
            <a:xfrm>
              <a:off x="8895617" y="1002661"/>
              <a:ext cx="9525" cy="19050"/>
            </a:xfrm>
            <a:custGeom>
              <a:avLst/>
              <a:gdLst>
                <a:gd name="connsiteX0" fmla="*/ 10058 w 9525"/>
                <a:gd name="connsiteY0" fmla="*/ 14926 h 19050"/>
                <a:gd name="connsiteX1" fmla="*/ 11135 w 9525"/>
                <a:gd name="connsiteY1" fmla="*/ 8925 h 19050"/>
                <a:gd name="connsiteX2" fmla="*/ 714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058" y="14926"/>
                  </a:moveTo>
                  <a:lnTo>
                    <a:pt x="11135" y="8925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6" name="任意多边形: 形状 535"/>
            <p:cNvSpPr/>
            <p:nvPr/>
          </p:nvSpPr>
          <p:spPr>
            <a:xfrm>
              <a:off x="8893588" y="970686"/>
              <a:ext cx="28575" cy="38100"/>
            </a:xfrm>
            <a:custGeom>
              <a:avLst/>
              <a:gdLst>
                <a:gd name="connsiteX0" fmla="*/ 24717 w 28575"/>
                <a:gd name="connsiteY0" fmla="*/ 17526 h 38100"/>
                <a:gd name="connsiteX1" fmla="*/ 23632 w 28575"/>
                <a:gd name="connsiteY1" fmla="*/ 12306 h 38100"/>
                <a:gd name="connsiteX2" fmla="*/ 22203 w 28575"/>
                <a:gd name="connsiteY2" fmla="*/ 7144 h 38100"/>
                <a:gd name="connsiteX3" fmla="*/ 7144 w 28575"/>
                <a:gd name="connsiteY3" fmla="*/ 22622 h 38100"/>
                <a:gd name="connsiteX4" fmla="*/ 18107 w 28575"/>
                <a:gd name="connsiteY4" fmla="*/ 38500 h 38100"/>
                <a:gd name="connsiteX5" fmla="*/ 13887 w 28575"/>
                <a:gd name="connsiteY5" fmla="*/ 22593 h 38100"/>
                <a:gd name="connsiteX6" fmla="*/ 21641 w 28575"/>
                <a:gd name="connsiteY6" fmla="*/ 34385 h 38100"/>
                <a:gd name="connsiteX7" fmla="*/ 19555 w 28575"/>
                <a:gd name="connsiteY7" fmla="*/ 17374 h 38100"/>
                <a:gd name="connsiteX8" fmla="*/ 24717 w 28575"/>
                <a:gd name="connsiteY8" fmla="*/ 1752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38100">
                  <a:moveTo>
                    <a:pt x="24717" y="17526"/>
                  </a:moveTo>
                  <a:cubicBezTo>
                    <a:pt x="24717" y="17526"/>
                    <a:pt x="24174" y="14916"/>
                    <a:pt x="23632" y="12306"/>
                  </a:cubicBezTo>
                  <a:cubicBezTo>
                    <a:pt x="23184" y="9696"/>
                    <a:pt x="22203" y="7144"/>
                    <a:pt x="22203" y="7144"/>
                  </a:cubicBezTo>
                  <a:cubicBezTo>
                    <a:pt x="11668" y="14221"/>
                    <a:pt x="14411" y="6086"/>
                    <a:pt x="7144" y="22622"/>
                  </a:cubicBezTo>
                  <a:cubicBezTo>
                    <a:pt x="9192" y="27984"/>
                    <a:pt x="13764" y="40205"/>
                    <a:pt x="18107" y="38500"/>
                  </a:cubicBezTo>
                  <a:cubicBezTo>
                    <a:pt x="17450" y="34395"/>
                    <a:pt x="12802" y="28651"/>
                    <a:pt x="13887" y="22593"/>
                  </a:cubicBezTo>
                  <a:cubicBezTo>
                    <a:pt x="17288" y="24936"/>
                    <a:pt x="17202" y="31442"/>
                    <a:pt x="21641" y="34385"/>
                  </a:cubicBezTo>
                  <a:cubicBezTo>
                    <a:pt x="24632" y="24308"/>
                    <a:pt x="18545" y="28270"/>
                    <a:pt x="19555" y="17374"/>
                  </a:cubicBezTo>
                  <a:lnTo>
                    <a:pt x="24717" y="175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7" name="任意多边形: 形状 536"/>
            <p:cNvSpPr/>
            <p:nvPr/>
          </p:nvSpPr>
          <p:spPr>
            <a:xfrm>
              <a:off x="8898760" y="968087"/>
              <a:ext cx="19050" cy="9525"/>
            </a:xfrm>
            <a:custGeom>
              <a:avLst/>
              <a:gdLst>
                <a:gd name="connsiteX0" fmla="*/ 7144 w 19050"/>
                <a:gd name="connsiteY0" fmla="*/ 8942 h 9525"/>
                <a:gd name="connsiteX1" fmla="*/ 12887 w 19050"/>
                <a:gd name="connsiteY1" fmla="*/ 10076 h 9525"/>
                <a:gd name="connsiteX2" fmla="*/ 7144 w 19050"/>
                <a:gd name="connsiteY2" fmla="*/ 894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942"/>
                  </a:moveTo>
                  <a:cubicBezTo>
                    <a:pt x="9249" y="9647"/>
                    <a:pt x="11325" y="10419"/>
                    <a:pt x="12887" y="10076"/>
                  </a:cubicBezTo>
                  <a:cubicBezTo>
                    <a:pt x="10782" y="9314"/>
                    <a:pt x="7639" y="4637"/>
                    <a:pt x="7144" y="89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8" name="任意多边形: 形状 537"/>
            <p:cNvSpPr/>
            <p:nvPr/>
          </p:nvSpPr>
          <p:spPr>
            <a:xfrm>
              <a:off x="8892969" y="956446"/>
              <a:ext cx="19050" cy="19050"/>
            </a:xfrm>
            <a:custGeom>
              <a:avLst/>
              <a:gdLst>
                <a:gd name="connsiteX0" fmla="*/ 10839 w 19050"/>
                <a:gd name="connsiteY0" fmla="*/ 14573 h 19050"/>
                <a:gd name="connsiteX1" fmla="*/ 15497 w 19050"/>
                <a:gd name="connsiteY1" fmla="*/ 13383 h 19050"/>
                <a:gd name="connsiteX2" fmla="*/ 7144 w 19050"/>
                <a:gd name="connsiteY2" fmla="*/ 7144 h 19050"/>
                <a:gd name="connsiteX3" fmla="*/ 10839 w 19050"/>
                <a:gd name="connsiteY3" fmla="*/ 145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0839" y="14573"/>
                  </a:moveTo>
                  <a:cubicBezTo>
                    <a:pt x="10287" y="8106"/>
                    <a:pt x="14992" y="14087"/>
                    <a:pt x="15497" y="13383"/>
                  </a:cubicBezTo>
                  <a:lnTo>
                    <a:pt x="7144" y="7144"/>
                  </a:lnTo>
                  <a:lnTo>
                    <a:pt x="10839" y="145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9" name="任意多边形: 形状 538"/>
            <p:cNvSpPr/>
            <p:nvPr/>
          </p:nvSpPr>
          <p:spPr>
            <a:xfrm>
              <a:off x="8890970" y="934424"/>
              <a:ext cx="9525" cy="9525"/>
            </a:xfrm>
            <a:custGeom>
              <a:avLst/>
              <a:gdLst>
                <a:gd name="connsiteX0" fmla="*/ 8876 w 9525"/>
                <a:gd name="connsiteY0" fmla="*/ 9954 h 9525"/>
                <a:gd name="connsiteX1" fmla="*/ 7456 w 9525"/>
                <a:gd name="connsiteY1" fmla="*/ 7144 h 9525"/>
                <a:gd name="connsiteX2" fmla="*/ 8876 w 9525"/>
                <a:gd name="connsiteY2" fmla="*/ 9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76" y="9954"/>
                  </a:moveTo>
                  <a:cubicBezTo>
                    <a:pt x="8428" y="8953"/>
                    <a:pt x="7971" y="8039"/>
                    <a:pt x="7456" y="7144"/>
                  </a:cubicBezTo>
                  <a:cubicBezTo>
                    <a:pt x="6571" y="8401"/>
                    <a:pt x="7733" y="9039"/>
                    <a:pt x="8876" y="9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0" name="任意多边形: 形状 539"/>
            <p:cNvSpPr/>
            <p:nvPr/>
          </p:nvSpPr>
          <p:spPr>
            <a:xfrm>
              <a:off x="8887907" y="924594"/>
              <a:ext cx="28575" cy="38100"/>
            </a:xfrm>
            <a:custGeom>
              <a:avLst/>
              <a:gdLst>
                <a:gd name="connsiteX0" fmla="*/ 7776 w 28575"/>
                <a:gd name="connsiteY0" fmla="*/ 7144 h 38100"/>
                <a:gd name="connsiteX1" fmla="*/ 10519 w 28575"/>
                <a:gd name="connsiteY1" fmla="*/ 16983 h 38100"/>
                <a:gd name="connsiteX2" fmla="*/ 10862 w 28575"/>
                <a:gd name="connsiteY2" fmla="*/ 16488 h 38100"/>
                <a:gd name="connsiteX3" fmla="*/ 18130 w 28575"/>
                <a:gd name="connsiteY3" fmla="*/ 20860 h 38100"/>
                <a:gd name="connsiteX4" fmla="*/ 19425 w 28575"/>
                <a:gd name="connsiteY4" fmla="*/ 32137 h 38100"/>
                <a:gd name="connsiteX5" fmla="*/ 22435 w 28575"/>
                <a:gd name="connsiteY5" fmla="*/ 23841 h 38100"/>
                <a:gd name="connsiteX6" fmla="*/ 7776 w 28575"/>
                <a:gd name="connsiteY6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38100">
                  <a:moveTo>
                    <a:pt x="7776" y="7144"/>
                  </a:moveTo>
                  <a:cubicBezTo>
                    <a:pt x="6004" y="10335"/>
                    <a:pt x="8290" y="13154"/>
                    <a:pt x="10519" y="16983"/>
                  </a:cubicBezTo>
                  <a:cubicBezTo>
                    <a:pt x="10624" y="16831"/>
                    <a:pt x="10700" y="16726"/>
                    <a:pt x="10862" y="16488"/>
                  </a:cubicBezTo>
                  <a:cubicBezTo>
                    <a:pt x="12005" y="12402"/>
                    <a:pt x="17987" y="14621"/>
                    <a:pt x="18130" y="20860"/>
                  </a:cubicBezTo>
                  <a:cubicBezTo>
                    <a:pt x="20559" y="26889"/>
                    <a:pt x="15196" y="27327"/>
                    <a:pt x="19425" y="32137"/>
                  </a:cubicBezTo>
                  <a:lnTo>
                    <a:pt x="22435" y="23841"/>
                  </a:lnTo>
                  <a:cubicBezTo>
                    <a:pt x="19692" y="14011"/>
                    <a:pt x="10633" y="10325"/>
                    <a:pt x="777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1" name="任意多边形: 形状 540"/>
            <p:cNvSpPr/>
            <p:nvPr/>
          </p:nvSpPr>
          <p:spPr>
            <a:xfrm>
              <a:off x="8892702" y="937234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344 w 9525"/>
                <a:gd name="connsiteY1" fmla="*/ 10478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611" y="8182"/>
                    <a:pt x="8030" y="9258"/>
                    <a:pt x="8344" y="10478"/>
                  </a:cubicBezTo>
                  <a:cubicBezTo>
                    <a:pt x="8801" y="8782"/>
                    <a:pt x="8030" y="7877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2" name="任意多边形: 形状 541"/>
            <p:cNvSpPr/>
            <p:nvPr/>
          </p:nvSpPr>
          <p:spPr>
            <a:xfrm>
              <a:off x="8894512" y="950645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725 w 9525"/>
                <a:gd name="connsiteY1" fmla="*/ 10268 h 9525"/>
                <a:gd name="connsiteX2" fmla="*/ 10782 w 9525"/>
                <a:gd name="connsiteY2" fmla="*/ 910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725" y="10268"/>
                  </a:lnTo>
                  <a:lnTo>
                    <a:pt x="10782" y="91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3" name="任意多边形: 形状 542"/>
            <p:cNvSpPr/>
            <p:nvPr/>
          </p:nvSpPr>
          <p:spPr>
            <a:xfrm>
              <a:off x="8882215" y="893770"/>
              <a:ext cx="19050" cy="38100"/>
            </a:xfrm>
            <a:custGeom>
              <a:avLst/>
              <a:gdLst>
                <a:gd name="connsiteX0" fmla="*/ 7144 w 19050"/>
                <a:gd name="connsiteY0" fmla="*/ 16899 h 38100"/>
                <a:gd name="connsiteX1" fmla="*/ 16545 w 19050"/>
                <a:gd name="connsiteY1" fmla="*/ 32435 h 38100"/>
                <a:gd name="connsiteX2" fmla="*/ 21355 w 19050"/>
                <a:gd name="connsiteY2" fmla="*/ 16299 h 38100"/>
                <a:gd name="connsiteX3" fmla="*/ 15831 w 19050"/>
                <a:gd name="connsiteY3" fmla="*/ 7622 h 38100"/>
                <a:gd name="connsiteX4" fmla="*/ 7144 w 19050"/>
                <a:gd name="connsiteY4" fmla="*/ 1689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7144" y="16899"/>
                  </a:moveTo>
                  <a:cubicBezTo>
                    <a:pt x="14821" y="16052"/>
                    <a:pt x="10830" y="32254"/>
                    <a:pt x="16545" y="32435"/>
                  </a:cubicBezTo>
                  <a:cubicBezTo>
                    <a:pt x="14173" y="23986"/>
                    <a:pt x="17155" y="15623"/>
                    <a:pt x="21355" y="16299"/>
                  </a:cubicBezTo>
                  <a:lnTo>
                    <a:pt x="15831" y="7622"/>
                  </a:lnTo>
                  <a:cubicBezTo>
                    <a:pt x="12163" y="5431"/>
                    <a:pt x="8611" y="11156"/>
                    <a:pt x="7144" y="16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4" name="任意多边形: 形状 543"/>
            <p:cNvSpPr/>
            <p:nvPr/>
          </p:nvSpPr>
          <p:spPr>
            <a:xfrm>
              <a:off x="8890530" y="877560"/>
              <a:ext cx="9525" cy="9525"/>
            </a:xfrm>
            <a:custGeom>
              <a:avLst/>
              <a:gdLst>
                <a:gd name="connsiteX0" fmla="*/ 9087 w 9525"/>
                <a:gd name="connsiteY0" fmla="*/ 8887 h 9525"/>
                <a:gd name="connsiteX1" fmla="*/ 7144 w 9525"/>
                <a:gd name="connsiteY1" fmla="*/ 7144 h 9525"/>
                <a:gd name="connsiteX2" fmla="*/ 9087 w 9525"/>
                <a:gd name="connsiteY2" fmla="*/ 888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87" y="8887"/>
                  </a:moveTo>
                  <a:cubicBezTo>
                    <a:pt x="8306" y="8477"/>
                    <a:pt x="7630" y="7896"/>
                    <a:pt x="7144" y="7144"/>
                  </a:cubicBezTo>
                  <a:cubicBezTo>
                    <a:pt x="7791" y="8068"/>
                    <a:pt x="8458" y="8820"/>
                    <a:pt x="9087" y="8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5" name="任意多边形: 形状 544"/>
            <p:cNvSpPr/>
            <p:nvPr/>
          </p:nvSpPr>
          <p:spPr>
            <a:xfrm>
              <a:off x="8860041" y="839069"/>
              <a:ext cx="38100" cy="57150"/>
            </a:xfrm>
            <a:custGeom>
              <a:avLst/>
              <a:gdLst>
                <a:gd name="connsiteX0" fmla="*/ 7144 w 38100"/>
                <a:gd name="connsiteY0" fmla="*/ 7144 h 57150"/>
                <a:gd name="connsiteX1" fmla="*/ 15754 w 38100"/>
                <a:gd name="connsiteY1" fmla="*/ 15516 h 57150"/>
                <a:gd name="connsiteX2" fmla="*/ 23984 w 38100"/>
                <a:gd name="connsiteY2" fmla="*/ 24355 h 57150"/>
                <a:gd name="connsiteX3" fmla="*/ 16335 w 38100"/>
                <a:gd name="connsiteY3" fmla="*/ 20793 h 57150"/>
                <a:gd name="connsiteX4" fmla="*/ 27603 w 38100"/>
                <a:gd name="connsiteY4" fmla="*/ 37557 h 57150"/>
                <a:gd name="connsiteX5" fmla="*/ 17450 w 38100"/>
                <a:gd name="connsiteY5" fmla="*/ 31194 h 57150"/>
                <a:gd name="connsiteX6" fmla="*/ 30947 w 38100"/>
                <a:gd name="connsiteY6" fmla="*/ 46568 h 57150"/>
                <a:gd name="connsiteX7" fmla="*/ 29994 w 38100"/>
                <a:gd name="connsiteY7" fmla="*/ 57007 h 57150"/>
                <a:gd name="connsiteX8" fmla="*/ 35681 w 38100"/>
                <a:gd name="connsiteY8" fmla="*/ 51425 h 57150"/>
                <a:gd name="connsiteX9" fmla="*/ 31575 w 38100"/>
                <a:gd name="connsiteY9" fmla="*/ 42139 h 57150"/>
                <a:gd name="connsiteX10" fmla="*/ 37567 w 38100"/>
                <a:gd name="connsiteY10" fmla="*/ 45539 h 57150"/>
                <a:gd name="connsiteX11" fmla="*/ 29632 w 38100"/>
                <a:gd name="connsiteY11" fmla="*/ 16450 h 57150"/>
                <a:gd name="connsiteX12" fmla="*/ 7144 w 38100"/>
                <a:gd name="connsiteY1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00" h="57150">
                  <a:moveTo>
                    <a:pt x="7144" y="7144"/>
                  </a:moveTo>
                  <a:cubicBezTo>
                    <a:pt x="7144" y="7144"/>
                    <a:pt x="11849" y="11030"/>
                    <a:pt x="15754" y="15516"/>
                  </a:cubicBezTo>
                  <a:cubicBezTo>
                    <a:pt x="19869" y="19936"/>
                    <a:pt x="23984" y="24355"/>
                    <a:pt x="23984" y="24355"/>
                  </a:cubicBezTo>
                  <a:cubicBezTo>
                    <a:pt x="20964" y="23403"/>
                    <a:pt x="19345" y="25146"/>
                    <a:pt x="16335" y="20793"/>
                  </a:cubicBezTo>
                  <a:cubicBezTo>
                    <a:pt x="19879" y="30347"/>
                    <a:pt x="24565" y="29613"/>
                    <a:pt x="27603" y="37557"/>
                  </a:cubicBezTo>
                  <a:cubicBezTo>
                    <a:pt x="22641" y="42491"/>
                    <a:pt x="20717" y="24355"/>
                    <a:pt x="17450" y="31194"/>
                  </a:cubicBezTo>
                  <a:cubicBezTo>
                    <a:pt x="20145" y="36414"/>
                    <a:pt x="24374" y="44025"/>
                    <a:pt x="30947" y="46568"/>
                  </a:cubicBezTo>
                  <a:lnTo>
                    <a:pt x="29994" y="57007"/>
                  </a:lnTo>
                  <a:lnTo>
                    <a:pt x="35681" y="51425"/>
                  </a:lnTo>
                  <a:cubicBezTo>
                    <a:pt x="36290" y="47025"/>
                    <a:pt x="27727" y="46263"/>
                    <a:pt x="31575" y="42139"/>
                  </a:cubicBezTo>
                  <a:cubicBezTo>
                    <a:pt x="34033" y="39805"/>
                    <a:pt x="35919" y="43234"/>
                    <a:pt x="37567" y="45539"/>
                  </a:cubicBezTo>
                  <a:cubicBezTo>
                    <a:pt x="34452" y="40167"/>
                    <a:pt x="36062" y="27670"/>
                    <a:pt x="29632" y="16450"/>
                  </a:cubicBezTo>
                  <a:cubicBezTo>
                    <a:pt x="22974" y="4658"/>
                    <a:pt x="14611" y="12687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6" name="任意多边形: 形状 545"/>
            <p:cNvSpPr/>
            <p:nvPr/>
          </p:nvSpPr>
          <p:spPr>
            <a:xfrm>
              <a:off x="8865413" y="831659"/>
              <a:ext cx="9525" cy="9525"/>
            </a:xfrm>
            <a:custGeom>
              <a:avLst/>
              <a:gdLst>
                <a:gd name="connsiteX0" fmla="*/ 8211 w 9525"/>
                <a:gd name="connsiteY0" fmla="*/ 9830 h 9525"/>
                <a:gd name="connsiteX1" fmla="*/ 9906 w 9525"/>
                <a:gd name="connsiteY1" fmla="*/ 7144 h 9525"/>
                <a:gd name="connsiteX2" fmla="*/ 7144 w 9525"/>
                <a:gd name="connsiteY2" fmla="*/ 9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11" y="9830"/>
                  </a:moveTo>
                  <a:lnTo>
                    <a:pt x="9906" y="7144"/>
                  </a:lnTo>
                  <a:lnTo>
                    <a:pt x="7144" y="9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7" name="任意多边形: 形状 546"/>
            <p:cNvSpPr/>
            <p:nvPr/>
          </p:nvSpPr>
          <p:spPr>
            <a:xfrm>
              <a:off x="8832771" y="788987"/>
              <a:ext cx="38100" cy="47625"/>
            </a:xfrm>
            <a:custGeom>
              <a:avLst/>
              <a:gdLst>
                <a:gd name="connsiteX0" fmla="*/ 19764 w 38100"/>
                <a:gd name="connsiteY0" fmla="*/ 35966 h 47625"/>
                <a:gd name="connsiteX1" fmla="*/ 29785 w 38100"/>
                <a:gd name="connsiteY1" fmla="*/ 43720 h 47625"/>
                <a:gd name="connsiteX2" fmla="*/ 28308 w 38100"/>
                <a:gd name="connsiteY2" fmla="*/ 47958 h 47625"/>
                <a:gd name="connsiteX3" fmla="*/ 34509 w 38100"/>
                <a:gd name="connsiteY3" fmla="*/ 46834 h 47625"/>
                <a:gd name="connsiteX4" fmla="*/ 20650 w 38100"/>
                <a:gd name="connsiteY4" fmla="*/ 30613 h 47625"/>
                <a:gd name="connsiteX5" fmla="*/ 25089 w 38100"/>
                <a:gd name="connsiteY5" fmla="*/ 20298 h 47625"/>
                <a:gd name="connsiteX6" fmla="*/ 30051 w 38100"/>
                <a:gd name="connsiteY6" fmla="*/ 31223 h 47625"/>
                <a:gd name="connsiteX7" fmla="*/ 10992 w 38100"/>
                <a:gd name="connsiteY7" fmla="*/ 7144 h 47625"/>
                <a:gd name="connsiteX8" fmla="*/ 13030 w 38100"/>
                <a:gd name="connsiteY8" fmla="*/ 13392 h 47625"/>
                <a:gd name="connsiteX9" fmla="*/ 7144 w 38100"/>
                <a:gd name="connsiteY9" fmla="*/ 9144 h 47625"/>
                <a:gd name="connsiteX10" fmla="*/ 19764 w 38100"/>
                <a:gd name="connsiteY10" fmla="*/ 3596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" h="47625">
                  <a:moveTo>
                    <a:pt x="19764" y="35966"/>
                  </a:moveTo>
                  <a:lnTo>
                    <a:pt x="29785" y="43720"/>
                  </a:lnTo>
                  <a:cubicBezTo>
                    <a:pt x="29937" y="45148"/>
                    <a:pt x="29004" y="46558"/>
                    <a:pt x="28308" y="47958"/>
                  </a:cubicBezTo>
                  <a:cubicBezTo>
                    <a:pt x="29461" y="46682"/>
                    <a:pt x="33585" y="47977"/>
                    <a:pt x="34509" y="46834"/>
                  </a:cubicBezTo>
                  <a:cubicBezTo>
                    <a:pt x="37138" y="38700"/>
                    <a:pt x="25156" y="35157"/>
                    <a:pt x="20650" y="30613"/>
                  </a:cubicBezTo>
                  <a:cubicBezTo>
                    <a:pt x="12868" y="15250"/>
                    <a:pt x="24032" y="29232"/>
                    <a:pt x="25089" y="20298"/>
                  </a:cubicBezTo>
                  <a:cubicBezTo>
                    <a:pt x="27737" y="24413"/>
                    <a:pt x="26965" y="25165"/>
                    <a:pt x="30051" y="31223"/>
                  </a:cubicBezTo>
                  <a:cubicBezTo>
                    <a:pt x="30432" y="18117"/>
                    <a:pt x="16269" y="11411"/>
                    <a:pt x="10992" y="7144"/>
                  </a:cubicBezTo>
                  <a:cubicBezTo>
                    <a:pt x="11659" y="9125"/>
                    <a:pt x="10325" y="10754"/>
                    <a:pt x="13030" y="13392"/>
                  </a:cubicBezTo>
                  <a:lnTo>
                    <a:pt x="7144" y="9144"/>
                  </a:lnTo>
                  <a:cubicBezTo>
                    <a:pt x="7315" y="18174"/>
                    <a:pt x="9973" y="23565"/>
                    <a:pt x="19764" y="359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8" name="任意多边形: 形状 547"/>
            <p:cNvSpPr/>
            <p:nvPr/>
          </p:nvSpPr>
          <p:spPr>
            <a:xfrm>
              <a:off x="8853277" y="829916"/>
              <a:ext cx="9525" cy="19050"/>
            </a:xfrm>
            <a:custGeom>
              <a:avLst/>
              <a:gdLst>
                <a:gd name="connsiteX0" fmla="*/ 10298 w 9525"/>
                <a:gd name="connsiteY0" fmla="*/ 13106 h 19050"/>
                <a:gd name="connsiteX1" fmla="*/ 7735 w 9525"/>
                <a:gd name="connsiteY1" fmla="*/ 7144 h 19050"/>
                <a:gd name="connsiteX2" fmla="*/ 10298 w 9525"/>
                <a:gd name="connsiteY2" fmla="*/ 131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298" y="13106"/>
                  </a:moveTo>
                  <a:cubicBezTo>
                    <a:pt x="7583" y="9592"/>
                    <a:pt x="7154" y="7925"/>
                    <a:pt x="7735" y="7144"/>
                  </a:cubicBezTo>
                  <a:cubicBezTo>
                    <a:pt x="6831" y="9058"/>
                    <a:pt x="6488" y="10954"/>
                    <a:pt x="10298" y="131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9" name="任意多边形: 形状 548"/>
            <p:cNvSpPr/>
            <p:nvPr/>
          </p:nvSpPr>
          <p:spPr>
            <a:xfrm>
              <a:off x="8834247" y="786149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515 w 9525"/>
                <a:gd name="connsiteY1" fmla="*/ 9973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287" y="8011"/>
                    <a:pt x="8172" y="8915"/>
                    <a:pt x="9515" y="9973"/>
                  </a:cubicBezTo>
                  <a:cubicBezTo>
                    <a:pt x="9220" y="9125"/>
                    <a:pt x="8611" y="82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0" name="任意多边形: 形状 549"/>
            <p:cNvSpPr/>
            <p:nvPr/>
          </p:nvSpPr>
          <p:spPr>
            <a:xfrm>
              <a:off x="8827332" y="789358"/>
              <a:ext cx="19050" cy="19050"/>
            </a:xfrm>
            <a:custGeom>
              <a:avLst/>
              <a:gdLst>
                <a:gd name="connsiteX0" fmla="*/ 12078 w 19050"/>
                <a:gd name="connsiteY0" fmla="*/ 14259 h 19050"/>
                <a:gd name="connsiteX1" fmla="*/ 7582 w 19050"/>
                <a:gd name="connsiteY1" fmla="*/ 7144 h 19050"/>
                <a:gd name="connsiteX2" fmla="*/ 7144 w 19050"/>
                <a:gd name="connsiteY2" fmla="*/ 11697 h 19050"/>
                <a:gd name="connsiteX3" fmla="*/ 12078 w 19050"/>
                <a:gd name="connsiteY3" fmla="*/ 142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2078" y="14259"/>
                  </a:moveTo>
                  <a:lnTo>
                    <a:pt x="7582" y="7144"/>
                  </a:lnTo>
                  <a:lnTo>
                    <a:pt x="7144" y="11697"/>
                  </a:lnTo>
                  <a:cubicBezTo>
                    <a:pt x="8106" y="12383"/>
                    <a:pt x="10925" y="15383"/>
                    <a:pt x="12078" y="142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1" name="任意多边形: 形状 550"/>
            <p:cNvSpPr/>
            <p:nvPr/>
          </p:nvSpPr>
          <p:spPr>
            <a:xfrm>
              <a:off x="8552764" y="649389"/>
              <a:ext cx="285750" cy="142875"/>
            </a:xfrm>
            <a:custGeom>
              <a:avLst/>
              <a:gdLst>
                <a:gd name="connsiteX0" fmla="*/ 9906 w 285750"/>
                <a:gd name="connsiteY0" fmla="*/ 8268 h 142875"/>
                <a:gd name="connsiteX1" fmla="*/ 20364 w 285750"/>
                <a:gd name="connsiteY1" fmla="*/ 12230 h 142875"/>
                <a:gd name="connsiteX2" fmla="*/ 7144 w 285750"/>
                <a:gd name="connsiteY2" fmla="*/ 16793 h 142875"/>
                <a:gd name="connsiteX3" fmla="*/ 9182 w 285750"/>
                <a:gd name="connsiteY3" fmla="*/ 24298 h 142875"/>
                <a:gd name="connsiteX4" fmla="*/ 32880 w 285750"/>
                <a:gd name="connsiteY4" fmla="*/ 22050 h 142875"/>
                <a:gd name="connsiteX5" fmla="*/ 33595 w 285750"/>
                <a:gd name="connsiteY5" fmla="*/ 25898 h 142875"/>
                <a:gd name="connsiteX6" fmla="*/ 44063 w 285750"/>
                <a:gd name="connsiteY6" fmla="*/ 24660 h 142875"/>
                <a:gd name="connsiteX7" fmla="*/ 56045 w 285750"/>
                <a:gd name="connsiteY7" fmla="*/ 24860 h 142875"/>
                <a:gd name="connsiteX8" fmla="*/ 77800 w 285750"/>
                <a:gd name="connsiteY8" fmla="*/ 28927 h 142875"/>
                <a:gd name="connsiteX9" fmla="*/ 109709 w 285750"/>
                <a:gd name="connsiteY9" fmla="*/ 34900 h 142875"/>
                <a:gd name="connsiteX10" fmla="*/ 222675 w 285750"/>
                <a:gd name="connsiteY10" fmla="*/ 95031 h 142875"/>
                <a:gd name="connsiteX11" fmla="*/ 232067 w 285750"/>
                <a:gd name="connsiteY11" fmla="*/ 93402 h 142875"/>
                <a:gd name="connsiteX12" fmla="*/ 236372 w 285750"/>
                <a:gd name="connsiteY12" fmla="*/ 102908 h 142875"/>
                <a:gd name="connsiteX13" fmla="*/ 230610 w 285750"/>
                <a:gd name="connsiteY13" fmla="*/ 97841 h 142875"/>
                <a:gd name="connsiteX14" fmla="*/ 256642 w 285750"/>
                <a:gd name="connsiteY14" fmla="*/ 123711 h 142875"/>
                <a:gd name="connsiteX15" fmla="*/ 262738 w 285750"/>
                <a:gd name="connsiteY15" fmla="*/ 118043 h 142875"/>
                <a:gd name="connsiteX16" fmla="*/ 267853 w 285750"/>
                <a:gd name="connsiteY16" fmla="*/ 136617 h 142875"/>
                <a:gd name="connsiteX17" fmla="*/ 280330 w 285750"/>
                <a:gd name="connsiteY17" fmla="*/ 142170 h 142875"/>
                <a:gd name="connsiteX18" fmla="*/ 275282 w 285750"/>
                <a:gd name="connsiteY18" fmla="*/ 128226 h 142875"/>
                <a:gd name="connsiteX19" fmla="*/ 284807 w 285750"/>
                <a:gd name="connsiteY19" fmla="*/ 133902 h 142875"/>
                <a:gd name="connsiteX20" fmla="*/ 272767 w 285750"/>
                <a:gd name="connsiteY20" fmla="*/ 120977 h 142875"/>
                <a:gd name="connsiteX21" fmla="*/ 264824 w 285750"/>
                <a:gd name="connsiteY21" fmla="*/ 114052 h 142875"/>
                <a:gd name="connsiteX22" fmla="*/ 255394 w 285750"/>
                <a:gd name="connsiteY22" fmla="*/ 107661 h 142875"/>
                <a:gd name="connsiteX23" fmla="*/ 235525 w 285750"/>
                <a:gd name="connsiteY23" fmla="*/ 94726 h 142875"/>
                <a:gd name="connsiteX24" fmla="*/ 215303 w 285750"/>
                <a:gd name="connsiteY24" fmla="*/ 83249 h 142875"/>
                <a:gd name="connsiteX25" fmla="*/ 220323 w 285750"/>
                <a:gd name="connsiteY25" fmla="*/ 81667 h 142875"/>
                <a:gd name="connsiteX26" fmla="*/ 209064 w 285750"/>
                <a:gd name="connsiteY26" fmla="*/ 75362 h 142875"/>
                <a:gd name="connsiteX27" fmla="*/ 196825 w 285750"/>
                <a:gd name="connsiteY27" fmla="*/ 68018 h 142875"/>
                <a:gd name="connsiteX28" fmla="*/ 178098 w 285750"/>
                <a:gd name="connsiteY28" fmla="*/ 50492 h 142875"/>
                <a:gd name="connsiteX29" fmla="*/ 156734 w 285750"/>
                <a:gd name="connsiteY29" fmla="*/ 48025 h 142875"/>
                <a:gd name="connsiteX30" fmla="*/ 148333 w 285750"/>
                <a:gd name="connsiteY30" fmla="*/ 41148 h 142875"/>
                <a:gd name="connsiteX31" fmla="*/ 145799 w 285750"/>
                <a:gd name="connsiteY31" fmla="*/ 43339 h 142875"/>
                <a:gd name="connsiteX32" fmla="*/ 132864 w 285750"/>
                <a:gd name="connsiteY32" fmla="*/ 34023 h 142875"/>
                <a:gd name="connsiteX33" fmla="*/ 126959 w 285750"/>
                <a:gd name="connsiteY33" fmla="*/ 40834 h 142875"/>
                <a:gd name="connsiteX34" fmla="*/ 113948 w 285750"/>
                <a:gd name="connsiteY34" fmla="*/ 29585 h 142875"/>
                <a:gd name="connsiteX35" fmla="*/ 100632 w 285750"/>
                <a:gd name="connsiteY35" fmla="*/ 20317 h 142875"/>
                <a:gd name="connsiteX36" fmla="*/ 104051 w 285750"/>
                <a:gd name="connsiteY36" fmla="*/ 25784 h 142875"/>
                <a:gd name="connsiteX37" fmla="*/ 96555 w 285750"/>
                <a:gd name="connsiteY37" fmla="*/ 27718 h 142875"/>
                <a:gd name="connsiteX38" fmla="*/ 93431 w 285750"/>
                <a:gd name="connsiteY38" fmla="*/ 19155 h 142875"/>
                <a:gd name="connsiteX39" fmla="*/ 68742 w 285750"/>
                <a:gd name="connsiteY39" fmla="*/ 19241 h 142875"/>
                <a:gd name="connsiteX40" fmla="*/ 70914 w 285750"/>
                <a:gd name="connsiteY40" fmla="*/ 23689 h 142875"/>
                <a:gd name="connsiteX41" fmla="*/ 55264 w 285750"/>
                <a:gd name="connsiteY41" fmla="*/ 20098 h 142875"/>
                <a:gd name="connsiteX42" fmla="*/ 38557 w 285750"/>
                <a:gd name="connsiteY42" fmla="*/ 17383 h 142875"/>
                <a:gd name="connsiteX43" fmla="*/ 54645 w 285750"/>
                <a:gd name="connsiteY43" fmla="*/ 11735 h 142875"/>
                <a:gd name="connsiteX44" fmla="*/ 45339 w 285750"/>
                <a:gd name="connsiteY44" fmla="*/ 7144 h 142875"/>
                <a:gd name="connsiteX45" fmla="*/ 23651 w 285750"/>
                <a:gd name="connsiteY45" fmla="*/ 15497 h 142875"/>
                <a:gd name="connsiteX46" fmla="*/ 9906 w 285750"/>
                <a:gd name="connsiteY46" fmla="*/ 826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5750" h="142875">
                  <a:moveTo>
                    <a:pt x="9906" y="8268"/>
                  </a:moveTo>
                  <a:cubicBezTo>
                    <a:pt x="10706" y="10935"/>
                    <a:pt x="13792" y="12440"/>
                    <a:pt x="20364" y="12230"/>
                  </a:cubicBezTo>
                  <a:cubicBezTo>
                    <a:pt x="19469" y="15888"/>
                    <a:pt x="11059" y="14345"/>
                    <a:pt x="7144" y="16793"/>
                  </a:cubicBezTo>
                  <a:cubicBezTo>
                    <a:pt x="15659" y="18821"/>
                    <a:pt x="7010" y="20907"/>
                    <a:pt x="9182" y="24298"/>
                  </a:cubicBezTo>
                  <a:cubicBezTo>
                    <a:pt x="18469" y="24917"/>
                    <a:pt x="22803" y="20631"/>
                    <a:pt x="32880" y="22050"/>
                  </a:cubicBezTo>
                  <a:cubicBezTo>
                    <a:pt x="32309" y="23041"/>
                    <a:pt x="32385" y="24622"/>
                    <a:pt x="33595" y="25898"/>
                  </a:cubicBezTo>
                  <a:cubicBezTo>
                    <a:pt x="36652" y="25537"/>
                    <a:pt x="40234" y="25117"/>
                    <a:pt x="44063" y="24660"/>
                  </a:cubicBezTo>
                  <a:cubicBezTo>
                    <a:pt x="47911" y="24374"/>
                    <a:pt x="51968" y="24670"/>
                    <a:pt x="56045" y="24860"/>
                  </a:cubicBezTo>
                  <a:cubicBezTo>
                    <a:pt x="64179" y="25365"/>
                    <a:pt x="72257" y="26537"/>
                    <a:pt x="77800" y="28927"/>
                  </a:cubicBezTo>
                  <a:cubicBezTo>
                    <a:pt x="88640" y="32633"/>
                    <a:pt x="97041" y="33395"/>
                    <a:pt x="109709" y="34900"/>
                  </a:cubicBezTo>
                  <a:cubicBezTo>
                    <a:pt x="148495" y="48454"/>
                    <a:pt x="189500" y="64941"/>
                    <a:pt x="222675" y="95031"/>
                  </a:cubicBezTo>
                  <a:lnTo>
                    <a:pt x="232067" y="93402"/>
                  </a:lnTo>
                  <a:cubicBezTo>
                    <a:pt x="231800" y="97174"/>
                    <a:pt x="240211" y="100365"/>
                    <a:pt x="236372" y="102908"/>
                  </a:cubicBezTo>
                  <a:cubicBezTo>
                    <a:pt x="235096" y="100679"/>
                    <a:pt x="233048" y="99460"/>
                    <a:pt x="230610" y="97841"/>
                  </a:cubicBezTo>
                  <a:cubicBezTo>
                    <a:pt x="233905" y="108633"/>
                    <a:pt x="249784" y="114262"/>
                    <a:pt x="256642" y="123711"/>
                  </a:cubicBezTo>
                  <a:cubicBezTo>
                    <a:pt x="256632" y="121901"/>
                    <a:pt x="259604" y="116215"/>
                    <a:pt x="262738" y="118043"/>
                  </a:cubicBezTo>
                  <a:cubicBezTo>
                    <a:pt x="256623" y="122749"/>
                    <a:pt x="272139" y="128159"/>
                    <a:pt x="267853" y="136617"/>
                  </a:cubicBezTo>
                  <a:cubicBezTo>
                    <a:pt x="273853" y="146485"/>
                    <a:pt x="273177" y="132464"/>
                    <a:pt x="280330" y="142170"/>
                  </a:cubicBezTo>
                  <a:cubicBezTo>
                    <a:pt x="284674" y="140189"/>
                    <a:pt x="274225" y="132150"/>
                    <a:pt x="275282" y="128226"/>
                  </a:cubicBezTo>
                  <a:cubicBezTo>
                    <a:pt x="280607" y="128616"/>
                    <a:pt x="281569" y="137446"/>
                    <a:pt x="284807" y="133902"/>
                  </a:cubicBezTo>
                  <a:cubicBezTo>
                    <a:pt x="281911" y="129864"/>
                    <a:pt x="277720" y="125511"/>
                    <a:pt x="272767" y="120977"/>
                  </a:cubicBezTo>
                  <a:cubicBezTo>
                    <a:pt x="270291" y="118710"/>
                    <a:pt x="267624" y="116395"/>
                    <a:pt x="264824" y="114052"/>
                  </a:cubicBezTo>
                  <a:cubicBezTo>
                    <a:pt x="261833" y="111900"/>
                    <a:pt x="258632" y="109804"/>
                    <a:pt x="255394" y="107661"/>
                  </a:cubicBezTo>
                  <a:cubicBezTo>
                    <a:pt x="248945" y="103461"/>
                    <a:pt x="242211" y="99079"/>
                    <a:pt x="235525" y="94726"/>
                  </a:cubicBezTo>
                  <a:cubicBezTo>
                    <a:pt x="228457" y="90945"/>
                    <a:pt x="221580" y="87135"/>
                    <a:pt x="215303" y="83249"/>
                  </a:cubicBezTo>
                  <a:lnTo>
                    <a:pt x="220323" y="81667"/>
                  </a:lnTo>
                  <a:cubicBezTo>
                    <a:pt x="216818" y="80000"/>
                    <a:pt x="212960" y="77848"/>
                    <a:pt x="209064" y="75362"/>
                  </a:cubicBezTo>
                  <a:cubicBezTo>
                    <a:pt x="205045" y="73047"/>
                    <a:pt x="200758" y="70723"/>
                    <a:pt x="196825" y="68018"/>
                  </a:cubicBezTo>
                  <a:cubicBezTo>
                    <a:pt x="188824" y="62817"/>
                    <a:pt x="182089" y="56131"/>
                    <a:pt x="178098" y="50492"/>
                  </a:cubicBezTo>
                  <a:cubicBezTo>
                    <a:pt x="178851" y="55369"/>
                    <a:pt x="158534" y="38643"/>
                    <a:pt x="156734" y="48025"/>
                  </a:cubicBezTo>
                  <a:cubicBezTo>
                    <a:pt x="154153" y="44444"/>
                    <a:pt x="152952" y="44244"/>
                    <a:pt x="148333" y="41148"/>
                  </a:cubicBezTo>
                  <a:lnTo>
                    <a:pt x="145799" y="43339"/>
                  </a:lnTo>
                  <a:cubicBezTo>
                    <a:pt x="138579" y="40615"/>
                    <a:pt x="141408" y="36843"/>
                    <a:pt x="132864" y="34023"/>
                  </a:cubicBezTo>
                  <a:cubicBezTo>
                    <a:pt x="136960" y="39757"/>
                    <a:pt x="130435" y="38614"/>
                    <a:pt x="126959" y="40834"/>
                  </a:cubicBezTo>
                  <a:cubicBezTo>
                    <a:pt x="122968" y="37090"/>
                    <a:pt x="118529" y="33023"/>
                    <a:pt x="113948" y="29585"/>
                  </a:cubicBezTo>
                  <a:cubicBezTo>
                    <a:pt x="109233" y="26308"/>
                    <a:pt x="104651" y="23117"/>
                    <a:pt x="100632" y="20317"/>
                  </a:cubicBezTo>
                  <a:cubicBezTo>
                    <a:pt x="101013" y="21717"/>
                    <a:pt x="101479" y="23346"/>
                    <a:pt x="104051" y="25784"/>
                  </a:cubicBezTo>
                  <a:cubicBezTo>
                    <a:pt x="98384" y="22870"/>
                    <a:pt x="98460" y="26832"/>
                    <a:pt x="96555" y="27718"/>
                  </a:cubicBezTo>
                  <a:cubicBezTo>
                    <a:pt x="90802" y="26432"/>
                    <a:pt x="92554" y="21593"/>
                    <a:pt x="93431" y="19155"/>
                  </a:cubicBezTo>
                  <a:cubicBezTo>
                    <a:pt x="82972" y="14592"/>
                    <a:pt x="76210" y="23670"/>
                    <a:pt x="68742" y="19241"/>
                  </a:cubicBezTo>
                  <a:lnTo>
                    <a:pt x="70914" y="23689"/>
                  </a:lnTo>
                  <a:cubicBezTo>
                    <a:pt x="65313" y="23346"/>
                    <a:pt x="60398" y="21717"/>
                    <a:pt x="55264" y="20098"/>
                  </a:cubicBezTo>
                  <a:cubicBezTo>
                    <a:pt x="50149" y="18402"/>
                    <a:pt x="44825" y="16821"/>
                    <a:pt x="38557" y="17383"/>
                  </a:cubicBezTo>
                  <a:cubicBezTo>
                    <a:pt x="32976" y="11544"/>
                    <a:pt x="49216" y="12840"/>
                    <a:pt x="54645" y="11735"/>
                  </a:cubicBezTo>
                  <a:cubicBezTo>
                    <a:pt x="52245" y="10258"/>
                    <a:pt x="46901" y="8896"/>
                    <a:pt x="45339" y="7144"/>
                  </a:cubicBezTo>
                  <a:cubicBezTo>
                    <a:pt x="39586" y="9696"/>
                    <a:pt x="30318" y="13145"/>
                    <a:pt x="23651" y="15497"/>
                  </a:cubicBezTo>
                  <a:cubicBezTo>
                    <a:pt x="30251" y="9315"/>
                    <a:pt x="14259" y="8839"/>
                    <a:pt x="9906" y="8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2" name="任意多边形: 形状 551"/>
            <p:cNvSpPr/>
            <p:nvPr/>
          </p:nvSpPr>
          <p:spPr>
            <a:xfrm>
              <a:off x="8590426" y="647550"/>
              <a:ext cx="9525" cy="9525"/>
            </a:xfrm>
            <a:custGeom>
              <a:avLst/>
              <a:gdLst>
                <a:gd name="connsiteX0" fmla="*/ 7677 w 9525"/>
                <a:gd name="connsiteY0" fmla="*/ 8982 h 9525"/>
                <a:gd name="connsiteX1" fmla="*/ 11545 w 9525"/>
                <a:gd name="connsiteY1" fmla="*/ 7144 h 9525"/>
                <a:gd name="connsiteX2" fmla="*/ 7249 w 9525"/>
                <a:gd name="connsiteY2" fmla="*/ 7191 h 9525"/>
                <a:gd name="connsiteX3" fmla="*/ 7677 w 9525"/>
                <a:gd name="connsiteY3" fmla="*/ 89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677" y="8982"/>
                  </a:moveTo>
                  <a:cubicBezTo>
                    <a:pt x="9306" y="8182"/>
                    <a:pt x="10706" y="7610"/>
                    <a:pt x="11545" y="7144"/>
                  </a:cubicBezTo>
                  <a:cubicBezTo>
                    <a:pt x="10278" y="7258"/>
                    <a:pt x="9087" y="7544"/>
                    <a:pt x="7249" y="7191"/>
                  </a:cubicBezTo>
                  <a:cubicBezTo>
                    <a:pt x="7001" y="7906"/>
                    <a:pt x="7211" y="8477"/>
                    <a:pt x="7677" y="89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3" name="任意多边形: 形状 552"/>
            <p:cNvSpPr/>
            <p:nvPr/>
          </p:nvSpPr>
          <p:spPr>
            <a:xfrm>
              <a:off x="8554496" y="649893"/>
              <a:ext cx="9525" cy="9525"/>
            </a:xfrm>
            <a:custGeom>
              <a:avLst/>
              <a:gdLst>
                <a:gd name="connsiteX0" fmla="*/ 8174 w 9525"/>
                <a:gd name="connsiteY0" fmla="*/ 7763 h 9525"/>
                <a:gd name="connsiteX1" fmla="*/ 7908 w 9525"/>
                <a:gd name="connsiteY1" fmla="*/ 7144 h 9525"/>
                <a:gd name="connsiteX2" fmla="*/ 8174 w 9525"/>
                <a:gd name="connsiteY2" fmla="*/ 77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174" y="7763"/>
                  </a:moveTo>
                  <a:cubicBezTo>
                    <a:pt x="8136" y="7553"/>
                    <a:pt x="7936" y="7382"/>
                    <a:pt x="7908" y="7144"/>
                  </a:cubicBezTo>
                  <a:cubicBezTo>
                    <a:pt x="6660" y="7572"/>
                    <a:pt x="7079" y="7706"/>
                    <a:pt x="8174" y="77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4" name="任意多边形: 形状 553"/>
            <p:cNvSpPr/>
            <p:nvPr/>
          </p:nvSpPr>
          <p:spPr>
            <a:xfrm>
              <a:off x="8621506" y="670706"/>
              <a:ext cx="9525" cy="9525"/>
            </a:xfrm>
            <a:custGeom>
              <a:avLst/>
              <a:gdLst>
                <a:gd name="connsiteX0" fmla="*/ 10563 w 9525"/>
                <a:gd name="connsiteY0" fmla="*/ 8192 h 9525"/>
                <a:gd name="connsiteX1" fmla="*/ 9068 w 9525"/>
                <a:gd name="connsiteY1" fmla="*/ 7620 h 9525"/>
                <a:gd name="connsiteX2" fmla="*/ 7144 w 9525"/>
                <a:gd name="connsiteY2" fmla="*/ 7144 h 9525"/>
                <a:gd name="connsiteX3" fmla="*/ 10563 w 9525"/>
                <a:gd name="connsiteY3" fmla="*/ 819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10563" y="8192"/>
                  </a:moveTo>
                  <a:cubicBezTo>
                    <a:pt x="10135" y="7972"/>
                    <a:pt x="9544" y="7820"/>
                    <a:pt x="9068" y="7620"/>
                  </a:cubicBezTo>
                  <a:cubicBezTo>
                    <a:pt x="8401" y="7420"/>
                    <a:pt x="7801" y="7363"/>
                    <a:pt x="7144" y="7144"/>
                  </a:cubicBezTo>
                  <a:lnTo>
                    <a:pt x="10563" y="81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5" name="任意多边形: 形状 554"/>
            <p:cNvSpPr/>
            <p:nvPr/>
          </p:nvSpPr>
          <p:spPr>
            <a:xfrm>
              <a:off x="8637889" y="655885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15497 w 19050"/>
                <a:gd name="connsiteY1" fmla="*/ 13811 h 19050"/>
                <a:gd name="connsiteX2" fmla="*/ 7144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9230" y="9134"/>
                    <a:pt x="12173" y="11411"/>
                    <a:pt x="15497" y="13811"/>
                  </a:cubicBezTo>
                  <a:cubicBezTo>
                    <a:pt x="14945" y="11744"/>
                    <a:pt x="14440" y="10135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6" name="任意多边形: 形状 555"/>
            <p:cNvSpPr/>
            <p:nvPr/>
          </p:nvSpPr>
          <p:spPr>
            <a:xfrm>
              <a:off x="8708380" y="682525"/>
              <a:ext cx="19050" cy="9525"/>
            </a:xfrm>
            <a:custGeom>
              <a:avLst/>
              <a:gdLst>
                <a:gd name="connsiteX0" fmla="*/ 8281 w 19050"/>
                <a:gd name="connsiteY0" fmla="*/ 10326 h 9525"/>
                <a:gd name="connsiteX1" fmla="*/ 12110 w 19050"/>
                <a:gd name="connsiteY1" fmla="*/ 8554 h 9525"/>
                <a:gd name="connsiteX2" fmla="*/ 8281 w 19050"/>
                <a:gd name="connsiteY2" fmla="*/ 1032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8281" y="10326"/>
                  </a:moveTo>
                  <a:cubicBezTo>
                    <a:pt x="10729" y="10707"/>
                    <a:pt x="10034" y="9002"/>
                    <a:pt x="12110" y="8554"/>
                  </a:cubicBezTo>
                  <a:cubicBezTo>
                    <a:pt x="7738" y="6240"/>
                    <a:pt x="5700" y="6735"/>
                    <a:pt x="8281" y="103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7" name="任意多边形: 形状 556"/>
            <p:cNvSpPr/>
            <p:nvPr/>
          </p:nvSpPr>
          <p:spPr>
            <a:xfrm>
              <a:off x="8563718" y="647626"/>
              <a:ext cx="19050" cy="9525"/>
            </a:xfrm>
            <a:custGeom>
              <a:avLst/>
              <a:gdLst>
                <a:gd name="connsiteX0" fmla="*/ 20469 w 19050"/>
                <a:gd name="connsiteY0" fmla="*/ 7144 h 9525"/>
                <a:gd name="connsiteX1" fmla="*/ 10725 w 19050"/>
                <a:gd name="connsiteY1" fmla="*/ 7934 h 9525"/>
                <a:gd name="connsiteX2" fmla="*/ 7144 w 19050"/>
                <a:gd name="connsiteY2" fmla="*/ 88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20469" y="7144"/>
                  </a:moveTo>
                  <a:lnTo>
                    <a:pt x="10725" y="7934"/>
                  </a:lnTo>
                  <a:lnTo>
                    <a:pt x="7144" y="8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8" name="任意多边形: 形状 557"/>
            <p:cNvSpPr/>
            <p:nvPr/>
          </p:nvSpPr>
          <p:spPr>
            <a:xfrm>
              <a:off x="8386715" y="652437"/>
              <a:ext cx="171450" cy="66675"/>
            </a:xfrm>
            <a:custGeom>
              <a:avLst/>
              <a:gdLst>
                <a:gd name="connsiteX0" fmla="*/ 17202 w 171450"/>
                <a:gd name="connsiteY0" fmla="*/ 61855 h 66675"/>
                <a:gd name="connsiteX1" fmla="*/ 45272 w 171450"/>
                <a:gd name="connsiteY1" fmla="*/ 51626 h 66675"/>
                <a:gd name="connsiteX2" fmla="*/ 59807 w 171450"/>
                <a:gd name="connsiteY2" fmla="*/ 34347 h 66675"/>
                <a:gd name="connsiteX3" fmla="*/ 60369 w 171450"/>
                <a:gd name="connsiteY3" fmla="*/ 44834 h 66675"/>
                <a:gd name="connsiteX4" fmla="*/ 73466 w 171450"/>
                <a:gd name="connsiteY4" fmla="*/ 39872 h 66675"/>
                <a:gd name="connsiteX5" fmla="*/ 87963 w 171450"/>
                <a:gd name="connsiteY5" fmla="*/ 35557 h 66675"/>
                <a:gd name="connsiteX6" fmla="*/ 113252 w 171450"/>
                <a:gd name="connsiteY6" fmla="*/ 22841 h 66675"/>
                <a:gd name="connsiteX7" fmla="*/ 113871 w 171450"/>
                <a:gd name="connsiteY7" fmla="*/ 26984 h 66675"/>
                <a:gd name="connsiteX8" fmla="*/ 133836 w 171450"/>
                <a:gd name="connsiteY8" fmla="*/ 12840 h 66675"/>
                <a:gd name="connsiteX9" fmla="*/ 136027 w 171450"/>
                <a:gd name="connsiteY9" fmla="*/ 24765 h 66675"/>
                <a:gd name="connsiteX10" fmla="*/ 133883 w 171450"/>
                <a:gd name="connsiteY10" fmla="*/ 25832 h 66675"/>
                <a:gd name="connsiteX11" fmla="*/ 141484 w 171450"/>
                <a:gd name="connsiteY11" fmla="*/ 23803 h 66675"/>
                <a:gd name="connsiteX12" fmla="*/ 149447 w 171450"/>
                <a:gd name="connsiteY12" fmla="*/ 22117 h 66675"/>
                <a:gd name="connsiteX13" fmla="*/ 162782 w 171450"/>
                <a:gd name="connsiteY13" fmla="*/ 20088 h 66675"/>
                <a:gd name="connsiteX14" fmla="*/ 165887 w 171450"/>
                <a:gd name="connsiteY14" fmla="*/ 13078 h 66675"/>
                <a:gd name="connsiteX15" fmla="*/ 163859 w 171450"/>
                <a:gd name="connsiteY15" fmla="*/ 7144 h 66675"/>
                <a:gd name="connsiteX16" fmla="*/ 144161 w 171450"/>
                <a:gd name="connsiteY16" fmla="*/ 12649 h 66675"/>
                <a:gd name="connsiteX17" fmla="*/ 142056 w 171450"/>
                <a:gd name="connsiteY17" fmla="*/ 8325 h 66675"/>
                <a:gd name="connsiteX18" fmla="*/ 134950 w 171450"/>
                <a:gd name="connsiteY18" fmla="*/ 12335 h 66675"/>
                <a:gd name="connsiteX19" fmla="*/ 131588 w 171450"/>
                <a:gd name="connsiteY19" fmla="*/ 8696 h 66675"/>
                <a:gd name="connsiteX20" fmla="*/ 117586 w 171450"/>
                <a:gd name="connsiteY20" fmla="*/ 14545 h 66675"/>
                <a:gd name="connsiteX21" fmla="*/ 119310 w 171450"/>
                <a:gd name="connsiteY21" fmla="*/ 13106 h 66675"/>
                <a:gd name="connsiteX22" fmla="*/ 110490 w 171450"/>
                <a:gd name="connsiteY22" fmla="*/ 19774 h 66675"/>
                <a:gd name="connsiteX23" fmla="*/ 107004 w 171450"/>
                <a:gd name="connsiteY23" fmla="*/ 17497 h 66675"/>
                <a:gd name="connsiteX24" fmla="*/ 103480 w 171450"/>
                <a:gd name="connsiteY24" fmla="*/ 15307 h 66675"/>
                <a:gd name="connsiteX25" fmla="*/ 105261 w 171450"/>
                <a:gd name="connsiteY25" fmla="*/ 18793 h 66675"/>
                <a:gd name="connsiteX26" fmla="*/ 67542 w 171450"/>
                <a:gd name="connsiteY26" fmla="*/ 22622 h 66675"/>
                <a:gd name="connsiteX27" fmla="*/ 66904 w 171450"/>
                <a:gd name="connsiteY27" fmla="*/ 27041 h 66675"/>
                <a:gd name="connsiteX28" fmla="*/ 81820 w 171450"/>
                <a:gd name="connsiteY28" fmla="*/ 19288 h 66675"/>
                <a:gd name="connsiteX29" fmla="*/ 82325 w 171450"/>
                <a:gd name="connsiteY29" fmla="*/ 30128 h 66675"/>
                <a:gd name="connsiteX30" fmla="*/ 58826 w 171450"/>
                <a:gd name="connsiteY30" fmla="*/ 28213 h 66675"/>
                <a:gd name="connsiteX31" fmla="*/ 33814 w 171450"/>
                <a:gd name="connsiteY31" fmla="*/ 39786 h 66675"/>
                <a:gd name="connsiteX32" fmla="*/ 33566 w 171450"/>
                <a:gd name="connsiteY32" fmla="*/ 38357 h 66675"/>
                <a:gd name="connsiteX33" fmla="*/ 18793 w 171450"/>
                <a:gd name="connsiteY33" fmla="*/ 49454 h 66675"/>
                <a:gd name="connsiteX34" fmla="*/ 24898 w 171450"/>
                <a:gd name="connsiteY34" fmla="*/ 48063 h 66675"/>
                <a:gd name="connsiteX35" fmla="*/ 19669 w 171450"/>
                <a:gd name="connsiteY35" fmla="*/ 54045 h 66675"/>
                <a:gd name="connsiteX36" fmla="*/ 17878 w 171450"/>
                <a:gd name="connsiteY36" fmla="*/ 52445 h 66675"/>
                <a:gd name="connsiteX37" fmla="*/ 13011 w 171450"/>
                <a:gd name="connsiteY37" fmla="*/ 59798 h 66675"/>
                <a:gd name="connsiteX38" fmla="*/ 7144 w 171450"/>
                <a:gd name="connsiteY38" fmla="*/ 65589 h 66675"/>
                <a:gd name="connsiteX39" fmla="*/ 21393 w 171450"/>
                <a:gd name="connsiteY39" fmla="*/ 53511 h 66675"/>
                <a:gd name="connsiteX40" fmla="*/ 17202 w 171450"/>
                <a:gd name="connsiteY40" fmla="*/ 618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450" h="66675">
                  <a:moveTo>
                    <a:pt x="17202" y="61855"/>
                  </a:moveTo>
                  <a:cubicBezTo>
                    <a:pt x="26708" y="62741"/>
                    <a:pt x="35843" y="54826"/>
                    <a:pt x="45272" y="51626"/>
                  </a:cubicBezTo>
                  <a:cubicBezTo>
                    <a:pt x="61389" y="43034"/>
                    <a:pt x="43415" y="40958"/>
                    <a:pt x="59807" y="34347"/>
                  </a:cubicBezTo>
                  <a:lnTo>
                    <a:pt x="60369" y="44834"/>
                  </a:lnTo>
                  <a:cubicBezTo>
                    <a:pt x="64399" y="43310"/>
                    <a:pt x="68847" y="41624"/>
                    <a:pt x="73466" y="39872"/>
                  </a:cubicBezTo>
                  <a:cubicBezTo>
                    <a:pt x="78162" y="38338"/>
                    <a:pt x="83172" y="37195"/>
                    <a:pt x="87963" y="35557"/>
                  </a:cubicBezTo>
                  <a:cubicBezTo>
                    <a:pt x="97622" y="32556"/>
                    <a:pt x="106585" y="27880"/>
                    <a:pt x="113252" y="22841"/>
                  </a:cubicBezTo>
                  <a:cubicBezTo>
                    <a:pt x="114805" y="23841"/>
                    <a:pt x="118081" y="24870"/>
                    <a:pt x="113871" y="26984"/>
                  </a:cubicBezTo>
                  <a:cubicBezTo>
                    <a:pt x="125235" y="24822"/>
                    <a:pt x="117539" y="11944"/>
                    <a:pt x="133836" y="12840"/>
                  </a:cubicBezTo>
                  <a:cubicBezTo>
                    <a:pt x="119967" y="21250"/>
                    <a:pt x="139341" y="17983"/>
                    <a:pt x="136027" y="24765"/>
                  </a:cubicBezTo>
                  <a:lnTo>
                    <a:pt x="133883" y="25832"/>
                  </a:lnTo>
                  <a:cubicBezTo>
                    <a:pt x="136284" y="25308"/>
                    <a:pt x="138846" y="24536"/>
                    <a:pt x="141484" y="23803"/>
                  </a:cubicBezTo>
                  <a:cubicBezTo>
                    <a:pt x="144142" y="23241"/>
                    <a:pt x="146847" y="22670"/>
                    <a:pt x="149447" y="22117"/>
                  </a:cubicBezTo>
                  <a:cubicBezTo>
                    <a:pt x="154667" y="20993"/>
                    <a:pt x="159525" y="20031"/>
                    <a:pt x="162782" y="20088"/>
                  </a:cubicBezTo>
                  <a:cubicBezTo>
                    <a:pt x="162982" y="17507"/>
                    <a:pt x="157029" y="13821"/>
                    <a:pt x="165887" y="13078"/>
                  </a:cubicBezTo>
                  <a:cubicBezTo>
                    <a:pt x="162287" y="12744"/>
                    <a:pt x="163611" y="9763"/>
                    <a:pt x="163859" y="7144"/>
                  </a:cubicBezTo>
                  <a:cubicBezTo>
                    <a:pt x="154629" y="10478"/>
                    <a:pt x="149485" y="8982"/>
                    <a:pt x="144161" y="12649"/>
                  </a:cubicBezTo>
                  <a:cubicBezTo>
                    <a:pt x="138675" y="9582"/>
                    <a:pt x="147571" y="11401"/>
                    <a:pt x="142056" y="8325"/>
                  </a:cubicBezTo>
                  <a:cubicBezTo>
                    <a:pt x="142018" y="8125"/>
                    <a:pt x="134950" y="12335"/>
                    <a:pt x="134950" y="12335"/>
                  </a:cubicBezTo>
                  <a:cubicBezTo>
                    <a:pt x="129426" y="12354"/>
                    <a:pt x="140198" y="8096"/>
                    <a:pt x="131588" y="8696"/>
                  </a:cubicBezTo>
                  <a:cubicBezTo>
                    <a:pt x="130835" y="10801"/>
                    <a:pt x="124273" y="13954"/>
                    <a:pt x="117586" y="14545"/>
                  </a:cubicBezTo>
                  <a:lnTo>
                    <a:pt x="119310" y="13106"/>
                  </a:lnTo>
                  <a:cubicBezTo>
                    <a:pt x="114443" y="15192"/>
                    <a:pt x="106994" y="14630"/>
                    <a:pt x="110490" y="19774"/>
                  </a:cubicBezTo>
                  <a:cubicBezTo>
                    <a:pt x="110490" y="19774"/>
                    <a:pt x="108747" y="18640"/>
                    <a:pt x="107004" y="17497"/>
                  </a:cubicBezTo>
                  <a:cubicBezTo>
                    <a:pt x="105242" y="16326"/>
                    <a:pt x="103480" y="15307"/>
                    <a:pt x="103480" y="15307"/>
                  </a:cubicBezTo>
                  <a:lnTo>
                    <a:pt x="105261" y="18793"/>
                  </a:lnTo>
                  <a:cubicBezTo>
                    <a:pt x="91611" y="20793"/>
                    <a:pt x="83896" y="13116"/>
                    <a:pt x="67542" y="22622"/>
                  </a:cubicBezTo>
                  <a:cubicBezTo>
                    <a:pt x="72019" y="22212"/>
                    <a:pt x="68847" y="25537"/>
                    <a:pt x="66904" y="27041"/>
                  </a:cubicBezTo>
                  <a:cubicBezTo>
                    <a:pt x="74752" y="26937"/>
                    <a:pt x="74971" y="21746"/>
                    <a:pt x="81820" y="19288"/>
                  </a:cubicBezTo>
                  <a:cubicBezTo>
                    <a:pt x="83782" y="22689"/>
                    <a:pt x="73419" y="30070"/>
                    <a:pt x="82325" y="30128"/>
                  </a:cubicBezTo>
                  <a:cubicBezTo>
                    <a:pt x="71885" y="27813"/>
                    <a:pt x="65703" y="35785"/>
                    <a:pt x="58826" y="28213"/>
                  </a:cubicBezTo>
                  <a:cubicBezTo>
                    <a:pt x="47835" y="31794"/>
                    <a:pt x="45234" y="37024"/>
                    <a:pt x="33814" y="39786"/>
                  </a:cubicBezTo>
                  <a:lnTo>
                    <a:pt x="33566" y="38357"/>
                  </a:lnTo>
                  <a:cubicBezTo>
                    <a:pt x="34204" y="44977"/>
                    <a:pt x="23765" y="39910"/>
                    <a:pt x="18793" y="49454"/>
                  </a:cubicBezTo>
                  <a:lnTo>
                    <a:pt x="24898" y="48063"/>
                  </a:lnTo>
                  <a:cubicBezTo>
                    <a:pt x="25746" y="50511"/>
                    <a:pt x="23155" y="51864"/>
                    <a:pt x="19669" y="54045"/>
                  </a:cubicBezTo>
                  <a:cubicBezTo>
                    <a:pt x="19641" y="52978"/>
                    <a:pt x="19650" y="52969"/>
                    <a:pt x="17878" y="52445"/>
                  </a:cubicBezTo>
                  <a:cubicBezTo>
                    <a:pt x="18345" y="54740"/>
                    <a:pt x="15773" y="57445"/>
                    <a:pt x="13011" y="59798"/>
                  </a:cubicBezTo>
                  <a:cubicBezTo>
                    <a:pt x="10220" y="62113"/>
                    <a:pt x="7544" y="64675"/>
                    <a:pt x="7144" y="65589"/>
                  </a:cubicBezTo>
                  <a:cubicBezTo>
                    <a:pt x="11963" y="63275"/>
                    <a:pt x="16193" y="57350"/>
                    <a:pt x="21393" y="53511"/>
                  </a:cubicBezTo>
                  <a:cubicBezTo>
                    <a:pt x="19688" y="57283"/>
                    <a:pt x="22317" y="60265"/>
                    <a:pt x="17202" y="618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9" name="任意多边形: 形状 558"/>
            <p:cNvSpPr/>
            <p:nvPr/>
          </p:nvSpPr>
          <p:spPr>
            <a:xfrm>
              <a:off x="8498881" y="655656"/>
              <a:ext cx="9525" cy="9525"/>
            </a:xfrm>
            <a:custGeom>
              <a:avLst/>
              <a:gdLst>
                <a:gd name="connsiteX0" fmla="*/ 10506 w 9525"/>
                <a:gd name="connsiteY0" fmla="*/ 7144 h 9525"/>
                <a:gd name="connsiteX1" fmla="*/ 7144 w 9525"/>
                <a:gd name="connsiteY1" fmla="*/ 9877 h 9525"/>
                <a:gd name="connsiteX2" fmla="*/ 1050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506" y="7144"/>
                  </a:moveTo>
                  <a:lnTo>
                    <a:pt x="7144" y="9877"/>
                  </a:lnTo>
                  <a:cubicBezTo>
                    <a:pt x="8592" y="9258"/>
                    <a:pt x="9849" y="8420"/>
                    <a:pt x="1050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0" name="任意多边形: 形状 559"/>
            <p:cNvSpPr/>
            <p:nvPr/>
          </p:nvSpPr>
          <p:spPr>
            <a:xfrm>
              <a:off x="8292347" y="699633"/>
              <a:ext cx="95250" cy="104775"/>
            </a:xfrm>
            <a:custGeom>
              <a:avLst/>
              <a:gdLst>
                <a:gd name="connsiteX0" fmla="*/ 64488 w 95250"/>
                <a:gd name="connsiteY0" fmla="*/ 34833 h 104775"/>
                <a:gd name="connsiteX1" fmla="*/ 57087 w 95250"/>
                <a:gd name="connsiteY1" fmla="*/ 32995 h 104775"/>
                <a:gd name="connsiteX2" fmla="*/ 64764 w 95250"/>
                <a:gd name="connsiteY2" fmla="*/ 41196 h 104775"/>
                <a:gd name="connsiteX3" fmla="*/ 54582 w 95250"/>
                <a:gd name="connsiteY3" fmla="*/ 51406 h 104775"/>
                <a:gd name="connsiteX4" fmla="*/ 48381 w 95250"/>
                <a:gd name="connsiteY4" fmla="*/ 43663 h 104775"/>
                <a:gd name="connsiteX5" fmla="*/ 36923 w 95250"/>
                <a:gd name="connsiteY5" fmla="*/ 51673 h 104775"/>
                <a:gd name="connsiteX6" fmla="*/ 41676 w 95250"/>
                <a:gd name="connsiteY6" fmla="*/ 55988 h 104775"/>
                <a:gd name="connsiteX7" fmla="*/ 32113 w 95250"/>
                <a:gd name="connsiteY7" fmla="*/ 69313 h 104775"/>
                <a:gd name="connsiteX8" fmla="*/ 35684 w 95250"/>
                <a:gd name="connsiteY8" fmla="*/ 63160 h 104775"/>
                <a:gd name="connsiteX9" fmla="*/ 24092 w 95250"/>
                <a:gd name="connsiteY9" fmla="*/ 64141 h 104775"/>
                <a:gd name="connsiteX10" fmla="*/ 12062 w 95250"/>
                <a:gd name="connsiteY10" fmla="*/ 102213 h 104775"/>
                <a:gd name="connsiteX11" fmla="*/ 18558 w 95250"/>
                <a:gd name="connsiteY11" fmla="*/ 93583 h 104775"/>
                <a:gd name="connsiteX12" fmla="*/ 13386 w 95250"/>
                <a:gd name="connsiteY12" fmla="*/ 87792 h 104775"/>
                <a:gd name="connsiteX13" fmla="*/ 22568 w 95250"/>
                <a:gd name="connsiteY13" fmla="*/ 80943 h 104775"/>
                <a:gd name="connsiteX14" fmla="*/ 20416 w 95250"/>
                <a:gd name="connsiteY14" fmla="*/ 89373 h 104775"/>
                <a:gd name="connsiteX15" fmla="*/ 85043 w 95250"/>
                <a:gd name="connsiteY15" fmla="*/ 33766 h 104775"/>
                <a:gd name="connsiteX16" fmla="*/ 79871 w 95250"/>
                <a:gd name="connsiteY16" fmla="*/ 36900 h 104775"/>
                <a:gd name="connsiteX17" fmla="*/ 74965 w 95250"/>
                <a:gd name="connsiteY17" fmla="*/ 40443 h 104775"/>
                <a:gd name="connsiteX18" fmla="*/ 81976 w 95250"/>
                <a:gd name="connsiteY18" fmla="*/ 30061 h 104775"/>
                <a:gd name="connsiteX19" fmla="*/ 77413 w 95250"/>
                <a:gd name="connsiteY19" fmla="*/ 28632 h 104775"/>
                <a:gd name="connsiteX20" fmla="*/ 72880 w 95250"/>
                <a:gd name="connsiteY20" fmla="*/ 27346 h 104775"/>
                <a:gd name="connsiteX21" fmla="*/ 79680 w 95250"/>
                <a:gd name="connsiteY21" fmla="*/ 25422 h 104775"/>
                <a:gd name="connsiteX22" fmla="*/ 75442 w 95250"/>
                <a:gd name="connsiteY22" fmla="*/ 19402 h 104775"/>
                <a:gd name="connsiteX23" fmla="*/ 89548 w 95250"/>
                <a:gd name="connsiteY23" fmla="*/ 7144 h 104775"/>
                <a:gd name="connsiteX24" fmla="*/ 76528 w 95250"/>
                <a:gd name="connsiteY24" fmla="*/ 14564 h 104775"/>
                <a:gd name="connsiteX25" fmla="*/ 62745 w 95250"/>
                <a:gd name="connsiteY25" fmla="*/ 23984 h 104775"/>
                <a:gd name="connsiteX26" fmla="*/ 64488 w 95250"/>
                <a:gd name="connsiteY26" fmla="*/ 34833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50" h="104775">
                  <a:moveTo>
                    <a:pt x="64488" y="34833"/>
                  </a:moveTo>
                  <a:cubicBezTo>
                    <a:pt x="58068" y="38357"/>
                    <a:pt x="63764" y="30509"/>
                    <a:pt x="57087" y="32995"/>
                  </a:cubicBezTo>
                  <a:cubicBezTo>
                    <a:pt x="53077" y="39929"/>
                    <a:pt x="67717" y="33109"/>
                    <a:pt x="64764" y="41196"/>
                  </a:cubicBezTo>
                  <a:cubicBezTo>
                    <a:pt x="59602" y="41643"/>
                    <a:pt x="56801" y="49625"/>
                    <a:pt x="54582" y="51406"/>
                  </a:cubicBezTo>
                  <a:cubicBezTo>
                    <a:pt x="55449" y="47415"/>
                    <a:pt x="50210" y="43815"/>
                    <a:pt x="48381" y="43663"/>
                  </a:cubicBezTo>
                  <a:cubicBezTo>
                    <a:pt x="47067" y="46463"/>
                    <a:pt x="40695" y="48616"/>
                    <a:pt x="36923" y="51673"/>
                  </a:cubicBezTo>
                  <a:cubicBezTo>
                    <a:pt x="48095" y="46634"/>
                    <a:pt x="31131" y="59988"/>
                    <a:pt x="41676" y="55988"/>
                  </a:cubicBezTo>
                  <a:cubicBezTo>
                    <a:pt x="43409" y="59198"/>
                    <a:pt x="37227" y="68370"/>
                    <a:pt x="32113" y="69313"/>
                  </a:cubicBezTo>
                  <a:cubicBezTo>
                    <a:pt x="30569" y="67247"/>
                    <a:pt x="33579" y="65218"/>
                    <a:pt x="35684" y="63160"/>
                  </a:cubicBezTo>
                  <a:cubicBezTo>
                    <a:pt x="34151" y="57969"/>
                    <a:pt x="28436" y="66189"/>
                    <a:pt x="24092" y="64141"/>
                  </a:cubicBezTo>
                  <a:cubicBezTo>
                    <a:pt x="20521" y="76676"/>
                    <a:pt x="-2835" y="102756"/>
                    <a:pt x="12062" y="102213"/>
                  </a:cubicBezTo>
                  <a:cubicBezTo>
                    <a:pt x="16149" y="100860"/>
                    <a:pt x="16206" y="96831"/>
                    <a:pt x="18558" y="93583"/>
                  </a:cubicBezTo>
                  <a:cubicBezTo>
                    <a:pt x="9395" y="100432"/>
                    <a:pt x="14148" y="89859"/>
                    <a:pt x="13386" y="87792"/>
                  </a:cubicBezTo>
                  <a:cubicBezTo>
                    <a:pt x="17930" y="85392"/>
                    <a:pt x="21035" y="76829"/>
                    <a:pt x="22568" y="80943"/>
                  </a:cubicBezTo>
                  <a:lnTo>
                    <a:pt x="20416" y="89373"/>
                  </a:lnTo>
                  <a:cubicBezTo>
                    <a:pt x="37694" y="72238"/>
                    <a:pt x="62697" y="50692"/>
                    <a:pt x="85043" y="33766"/>
                  </a:cubicBezTo>
                  <a:cubicBezTo>
                    <a:pt x="85043" y="33766"/>
                    <a:pt x="82376" y="35204"/>
                    <a:pt x="79871" y="36900"/>
                  </a:cubicBezTo>
                  <a:cubicBezTo>
                    <a:pt x="77413" y="38672"/>
                    <a:pt x="74965" y="40443"/>
                    <a:pt x="74965" y="40443"/>
                  </a:cubicBezTo>
                  <a:cubicBezTo>
                    <a:pt x="74423" y="37233"/>
                    <a:pt x="78785" y="33395"/>
                    <a:pt x="81976" y="30061"/>
                  </a:cubicBezTo>
                  <a:cubicBezTo>
                    <a:pt x="81976" y="30061"/>
                    <a:pt x="79699" y="29347"/>
                    <a:pt x="77413" y="28632"/>
                  </a:cubicBezTo>
                  <a:cubicBezTo>
                    <a:pt x="75089" y="27880"/>
                    <a:pt x="72880" y="27346"/>
                    <a:pt x="72880" y="27346"/>
                  </a:cubicBezTo>
                  <a:cubicBezTo>
                    <a:pt x="76108" y="25689"/>
                    <a:pt x="78575" y="23165"/>
                    <a:pt x="79680" y="25422"/>
                  </a:cubicBezTo>
                  <a:cubicBezTo>
                    <a:pt x="81766" y="20593"/>
                    <a:pt x="79090" y="20060"/>
                    <a:pt x="75442" y="19402"/>
                  </a:cubicBezTo>
                  <a:cubicBezTo>
                    <a:pt x="82890" y="13383"/>
                    <a:pt x="85653" y="15002"/>
                    <a:pt x="89548" y="7144"/>
                  </a:cubicBezTo>
                  <a:cubicBezTo>
                    <a:pt x="81233" y="8734"/>
                    <a:pt x="78928" y="11573"/>
                    <a:pt x="76528" y="14564"/>
                  </a:cubicBezTo>
                  <a:cubicBezTo>
                    <a:pt x="74146" y="17650"/>
                    <a:pt x="71403" y="20488"/>
                    <a:pt x="62745" y="23984"/>
                  </a:cubicBezTo>
                  <a:lnTo>
                    <a:pt x="64488" y="3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1" name="任意多边形: 形状 560"/>
            <p:cNvSpPr/>
            <p:nvPr/>
          </p:nvSpPr>
          <p:spPr>
            <a:xfrm>
              <a:off x="8374666" y="705291"/>
              <a:ext cx="9525" cy="19050"/>
            </a:xfrm>
            <a:custGeom>
              <a:avLst/>
              <a:gdLst>
                <a:gd name="connsiteX0" fmla="*/ 8487 w 9525"/>
                <a:gd name="connsiteY0" fmla="*/ 7144 h 19050"/>
                <a:gd name="connsiteX1" fmla="*/ 7144 w 9525"/>
                <a:gd name="connsiteY1" fmla="*/ 12202 h 19050"/>
                <a:gd name="connsiteX2" fmla="*/ 11154 w 9525"/>
                <a:gd name="connsiteY2" fmla="*/ 76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487" y="7144"/>
                  </a:moveTo>
                  <a:lnTo>
                    <a:pt x="7144" y="12202"/>
                  </a:lnTo>
                  <a:lnTo>
                    <a:pt x="11154" y="76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2" name="任意多边形: 形状 561"/>
            <p:cNvSpPr/>
            <p:nvPr/>
          </p:nvSpPr>
          <p:spPr>
            <a:xfrm>
              <a:off x="8374530" y="717626"/>
              <a:ext cx="9525" cy="9525"/>
            </a:xfrm>
            <a:custGeom>
              <a:avLst/>
              <a:gdLst>
                <a:gd name="connsiteX0" fmla="*/ 11803 w 9525"/>
                <a:gd name="connsiteY0" fmla="*/ 11420 h 9525"/>
                <a:gd name="connsiteX1" fmla="*/ 11365 w 9525"/>
                <a:gd name="connsiteY1" fmla="*/ 7144 h 9525"/>
                <a:gd name="connsiteX2" fmla="*/ 11803 w 9525"/>
                <a:gd name="connsiteY2" fmla="*/ 1142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1803" y="11420"/>
                  </a:moveTo>
                  <a:cubicBezTo>
                    <a:pt x="10813" y="10173"/>
                    <a:pt x="12346" y="8411"/>
                    <a:pt x="11365" y="7144"/>
                  </a:cubicBezTo>
                  <a:cubicBezTo>
                    <a:pt x="4764" y="9935"/>
                    <a:pt x="6679" y="11354"/>
                    <a:pt x="11803" y="11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3" name="任意多边形: 形状 562"/>
            <p:cNvSpPr/>
            <p:nvPr/>
          </p:nvSpPr>
          <p:spPr>
            <a:xfrm>
              <a:off x="8296808" y="763193"/>
              <a:ext cx="19050" cy="19050"/>
            </a:xfrm>
            <a:custGeom>
              <a:avLst/>
              <a:gdLst>
                <a:gd name="connsiteX0" fmla="*/ 12563 w 19050"/>
                <a:gd name="connsiteY0" fmla="*/ 7144 h 19050"/>
                <a:gd name="connsiteX1" fmla="*/ 7144 w 19050"/>
                <a:gd name="connsiteY1" fmla="*/ 14973 h 19050"/>
                <a:gd name="connsiteX2" fmla="*/ 12268 w 19050"/>
                <a:gd name="connsiteY2" fmla="*/ 11411 h 19050"/>
                <a:gd name="connsiteX3" fmla="*/ 12563 w 1905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2563" y="7144"/>
                  </a:moveTo>
                  <a:lnTo>
                    <a:pt x="7144" y="14973"/>
                  </a:lnTo>
                  <a:lnTo>
                    <a:pt x="12268" y="11411"/>
                  </a:lnTo>
                  <a:cubicBezTo>
                    <a:pt x="11001" y="10411"/>
                    <a:pt x="12030" y="8258"/>
                    <a:pt x="1256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4" name="任意多边形: 形状 563"/>
            <p:cNvSpPr/>
            <p:nvPr/>
          </p:nvSpPr>
          <p:spPr>
            <a:xfrm>
              <a:off x="8272367" y="791044"/>
              <a:ext cx="28575" cy="47625"/>
            </a:xfrm>
            <a:custGeom>
              <a:avLst/>
              <a:gdLst>
                <a:gd name="connsiteX0" fmla="*/ 11039 w 28575"/>
                <a:gd name="connsiteY0" fmla="*/ 41005 h 47625"/>
                <a:gd name="connsiteX1" fmla="*/ 29499 w 28575"/>
                <a:gd name="connsiteY1" fmla="*/ 15202 h 47625"/>
                <a:gd name="connsiteX2" fmla="*/ 19155 w 28575"/>
                <a:gd name="connsiteY2" fmla="*/ 7144 h 47625"/>
                <a:gd name="connsiteX3" fmla="*/ 17631 w 28575"/>
                <a:gd name="connsiteY3" fmla="*/ 23289 h 47625"/>
                <a:gd name="connsiteX4" fmla="*/ 7144 w 28575"/>
                <a:gd name="connsiteY4" fmla="*/ 37509 h 47625"/>
                <a:gd name="connsiteX5" fmla="*/ 11039 w 28575"/>
                <a:gd name="connsiteY5" fmla="*/ 4100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47625">
                  <a:moveTo>
                    <a:pt x="11039" y="41005"/>
                  </a:moveTo>
                  <a:cubicBezTo>
                    <a:pt x="17450" y="30451"/>
                    <a:pt x="18278" y="24251"/>
                    <a:pt x="29499" y="15202"/>
                  </a:cubicBezTo>
                  <a:cubicBezTo>
                    <a:pt x="30004" y="6629"/>
                    <a:pt x="20688" y="12230"/>
                    <a:pt x="19155" y="7144"/>
                  </a:cubicBezTo>
                  <a:cubicBezTo>
                    <a:pt x="13992" y="12306"/>
                    <a:pt x="20803" y="16526"/>
                    <a:pt x="17631" y="23289"/>
                  </a:cubicBezTo>
                  <a:cubicBezTo>
                    <a:pt x="12821" y="23117"/>
                    <a:pt x="11801" y="32299"/>
                    <a:pt x="7144" y="37509"/>
                  </a:cubicBezTo>
                  <a:cubicBezTo>
                    <a:pt x="8992" y="37729"/>
                    <a:pt x="10563" y="38795"/>
                    <a:pt x="11039" y="410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5" name="任意多边形: 形状 564"/>
            <p:cNvSpPr/>
            <p:nvPr/>
          </p:nvSpPr>
          <p:spPr>
            <a:xfrm>
              <a:off x="8200854" y="815973"/>
              <a:ext cx="85725" cy="304800"/>
            </a:xfrm>
            <a:custGeom>
              <a:avLst/>
              <a:gdLst>
                <a:gd name="connsiteX0" fmla="*/ 47539 w 85725"/>
                <a:gd name="connsiteY0" fmla="*/ 46262 h 304800"/>
                <a:gd name="connsiteX1" fmla="*/ 41405 w 85725"/>
                <a:gd name="connsiteY1" fmla="*/ 61702 h 304800"/>
                <a:gd name="connsiteX2" fmla="*/ 42215 w 85725"/>
                <a:gd name="connsiteY2" fmla="*/ 53529 h 304800"/>
                <a:gd name="connsiteX3" fmla="*/ 33938 w 85725"/>
                <a:gd name="connsiteY3" fmla="*/ 64169 h 304800"/>
                <a:gd name="connsiteX4" fmla="*/ 36947 w 85725"/>
                <a:gd name="connsiteY4" fmla="*/ 64264 h 304800"/>
                <a:gd name="connsiteX5" fmla="*/ 28080 w 85725"/>
                <a:gd name="connsiteY5" fmla="*/ 92725 h 304800"/>
                <a:gd name="connsiteX6" fmla="*/ 31432 w 85725"/>
                <a:gd name="connsiteY6" fmla="*/ 99449 h 304800"/>
                <a:gd name="connsiteX7" fmla="*/ 17726 w 85725"/>
                <a:gd name="connsiteY7" fmla="*/ 116309 h 304800"/>
                <a:gd name="connsiteX8" fmla="*/ 30794 w 85725"/>
                <a:gd name="connsiteY8" fmla="*/ 114423 h 304800"/>
                <a:gd name="connsiteX9" fmla="*/ 23489 w 85725"/>
                <a:gd name="connsiteY9" fmla="*/ 132130 h 304800"/>
                <a:gd name="connsiteX10" fmla="*/ 20031 w 85725"/>
                <a:gd name="connsiteY10" fmla="*/ 145398 h 304800"/>
                <a:gd name="connsiteX11" fmla="*/ 20193 w 85725"/>
                <a:gd name="connsiteY11" fmla="*/ 138816 h 304800"/>
                <a:gd name="connsiteX12" fmla="*/ 17431 w 85725"/>
                <a:gd name="connsiteY12" fmla="*/ 156228 h 304800"/>
                <a:gd name="connsiteX13" fmla="*/ 11849 w 85725"/>
                <a:gd name="connsiteY13" fmla="*/ 154790 h 304800"/>
                <a:gd name="connsiteX14" fmla="*/ 12297 w 85725"/>
                <a:gd name="connsiteY14" fmla="*/ 167372 h 304800"/>
                <a:gd name="connsiteX15" fmla="*/ 9916 w 85725"/>
                <a:gd name="connsiteY15" fmla="*/ 180936 h 304800"/>
                <a:gd name="connsiteX16" fmla="*/ 7144 w 85725"/>
                <a:gd name="connsiteY16" fmla="*/ 178878 h 304800"/>
                <a:gd name="connsiteX17" fmla="*/ 9287 w 85725"/>
                <a:gd name="connsiteY17" fmla="*/ 205358 h 304800"/>
                <a:gd name="connsiteX18" fmla="*/ 11935 w 85725"/>
                <a:gd name="connsiteY18" fmla="*/ 229656 h 304800"/>
                <a:gd name="connsiteX19" fmla="*/ 8782 w 85725"/>
                <a:gd name="connsiteY19" fmla="*/ 237686 h 304800"/>
                <a:gd name="connsiteX20" fmla="*/ 12449 w 85725"/>
                <a:gd name="connsiteY20" fmla="*/ 236724 h 304800"/>
                <a:gd name="connsiteX21" fmla="*/ 19040 w 85725"/>
                <a:gd name="connsiteY21" fmla="*/ 231590 h 304800"/>
                <a:gd name="connsiteX22" fmla="*/ 20926 w 85725"/>
                <a:gd name="connsiteY22" fmla="*/ 252440 h 304800"/>
                <a:gd name="connsiteX23" fmla="*/ 13173 w 85725"/>
                <a:gd name="connsiteY23" fmla="*/ 248039 h 304800"/>
                <a:gd name="connsiteX24" fmla="*/ 18059 w 85725"/>
                <a:gd name="connsiteY24" fmla="*/ 259326 h 304800"/>
                <a:gd name="connsiteX25" fmla="*/ 13049 w 85725"/>
                <a:gd name="connsiteY25" fmla="*/ 269166 h 304800"/>
                <a:gd name="connsiteX26" fmla="*/ 15002 w 85725"/>
                <a:gd name="connsiteY26" fmla="*/ 272147 h 304800"/>
                <a:gd name="connsiteX27" fmla="*/ 19898 w 85725"/>
                <a:gd name="connsiteY27" fmla="*/ 278491 h 304800"/>
                <a:gd name="connsiteX28" fmla="*/ 27089 w 85725"/>
                <a:gd name="connsiteY28" fmla="*/ 287454 h 304800"/>
                <a:gd name="connsiteX29" fmla="*/ 28899 w 85725"/>
                <a:gd name="connsiteY29" fmla="*/ 301236 h 304800"/>
                <a:gd name="connsiteX30" fmla="*/ 36147 w 85725"/>
                <a:gd name="connsiteY30" fmla="*/ 289464 h 304800"/>
                <a:gd name="connsiteX31" fmla="*/ 26508 w 85725"/>
                <a:gd name="connsiteY31" fmla="*/ 257517 h 304800"/>
                <a:gd name="connsiteX32" fmla="*/ 23593 w 85725"/>
                <a:gd name="connsiteY32" fmla="*/ 238857 h 304800"/>
                <a:gd name="connsiteX33" fmla="*/ 23689 w 85725"/>
                <a:gd name="connsiteY33" fmla="*/ 220941 h 304800"/>
                <a:gd name="connsiteX34" fmla="*/ 17135 w 85725"/>
                <a:gd name="connsiteY34" fmla="*/ 203100 h 304800"/>
                <a:gd name="connsiteX35" fmla="*/ 23536 w 85725"/>
                <a:gd name="connsiteY35" fmla="*/ 200348 h 304800"/>
                <a:gd name="connsiteX36" fmla="*/ 17145 w 85725"/>
                <a:gd name="connsiteY36" fmla="*/ 200195 h 304800"/>
                <a:gd name="connsiteX37" fmla="*/ 23517 w 85725"/>
                <a:gd name="connsiteY37" fmla="*/ 189442 h 304800"/>
                <a:gd name="connsiteX38" fmla="*/ 18136 w 85725"/>
                <a:gd name="connsiteY38" fmla="*/ 182755 h 304800"/>
                <a:gd name="connsiteX39" fmla="*/ 26184 w 85725"/>
                <a:gd name="connsiteY39" fmla="*/ 176497 h 304800"/>
                <a:gd name="connsiteX40" fmla="*/ 27022 w 85725"/>
                <a:gd name="connsiteY40" fmla="*/ 150751 h 304800"/>
                <a:gd name="connsiteX41" fmla="*/ 30337 w 85725"/>
                <a:gd name="connsiteY41" fmla="*/ 122671 h 304800"/>
                <a:gd name="connsiteX42" fmla="*/ 33385 w 85725"/>
                <a:gd name="connsiteY42" fmla="*/ 108403 h 304800"/>
                <a:gd name="connsiteX43" fmla="*/ 37443 w 85725"/>
                <a:gd name="connsiteY43" fmla="*/ 94382 h 304800"/>
                <a:gd name="connsiteX44" fmla="*/ 48863 w 85725"/>
                <a:gd name="connsiteY44" fmla="*/ 68303 h 304800"/>
                <a:gd name="connsiteX45" fmla="*/ 43377 w 85725"/>
                <a:gd name="connsiteY45" fmla="*/ 69027 h 304800"/>
                <a:gd name="connsiteX46" fmla="*/ 50140 w 85725"/>
                <a:gd name="connsiteY46" fmla="*/ 47500 h 304800"/>
                <a:gd name="connsiteX47" fmla="*/ 62265 w 85725"/>
                <a:gd name="connsiteY47" fmla="*/ 30241 h 304800"/>
                <a:gd name="connsiteX48" fmla="*/ 61322 w 85725"/>
                <a:gd name="connsiteY48" fmla="*/ 23783 h 304800"/>
                <a:gd name="connsiteX49" fmla="*/ 69618 w 85725"/>
                <a:gd name="connsiteY49" fmla="*/ 30393 h 304800"/>
                <a:gd name="connsiteX50" fmla="*/ 75771 w 85725"/>
                <a:gd name="connsiteY50" fmla="*/ 17763 h 304800"/>
                <a:gd name="connsiteX51" fmla="*/ 69504 w 85725"/>
                <a:gd name="connsiteY51" fmla="*/ 23659 h 304800"/>
                <a:gd name="connsiteX52" fmla="*/ 78581 w 85725"/>
                <a:gd name="connsiteY52" fmla="*/ 12600 h 304800"/>
                <a:gd name="connsiteX53" fmla="*/ 73495 w 85725"/>
                <a:gd name="connsiteY53" fmla="*/ 8438 h 304800"/>
                <a:gd name="connsiteX54" fmla="*/ 62798 w 85725"/>
                <a:gd name="connsiteY54" fmla="*/ 14667 h 304800"/>
                <a:gd name="connsiteX55" fmla="*/ 41005 w 85725"/>
                <a:gd name="connsiteY55" fmla="*/ 43566 h 304800"/>
                <a:gd name="connsiteX56" fmla="*/ 47539 w 85725"/>
                <a:gd name="connsiteY56" fmla="*/ 46262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85725" h="304800">
                  <a:moveTo>
                    <a:pt x="47539" y="46262"/>
                  </a:moveTo>
                  <a:cubicBezTo>
                    <a:pt x="44910" y="51615"/>
                    <a:pt x="45206" y="58282"/>
                    <a:pt x="41405" y="61702"/>
                  </a:cubicBezTo>
                  <a:cubicBezTo>
                    <a:pt x="39348" y="60092"/>
                    <a:pt x="40043" y="56492"/>
                    <a:pt x="42215" y="53529"/>
                  </a:cubicBezTo>
                  <a:cubicBezTo>
                    <a:pt x="35985" y="53253"/>
                    <a:pt x="40091" y="59797"/>
                    <a:pt x="33938" y="64169"/>
                  </a:cubicBezTo>
                  <a:cubicBezTo>
                    <a:pt x="34652" y="63854"/>
                    <a:pt x="36586" y="62140"/>
                    <a:pt x="36947" y="64264"/>
                  </a:cubicBezTo>
                  <a:cubicBezTo>
                    <a:pt x="30166" y="78847"/>
                    <a:pt x="38281" y="74380"/>
                    <a:pt x="28080" y="92725"/>
                  </a:cubicBezTo>
                  <a:cubicBezTo>
                    <a:pt x="28508" y="96011"/>
                    <a:pt x="27565" y="98783"/>
                    <a:pt x="31432" y="99449"/>
                  </a:cubicBezTo>
                  <a:cubicBezTo>
                    <a:pt x="23870" y="109346"/>
                    <a:pt x="25384" y="103602"/>
                    <a:pt x="17726" y="116309"/>
                  </a:cubicBezTo>
                  <a:cubicBezTo>
                    <a:pt x="20050" y="116299"/>
                    <a:pt x="26194" y="113080"/>
                    <a:pt x="30794" y="114423"/>
                  </a:cubicBezTo>
                  <a:cubicBezTo>
                    <a:pt x="25098" y="123043"/>
                    <a:pt x="24032" y="128053"/>
                    <a:pt x="23489" y="132130"/>
                  </a:cubicBezTo>
                  <a:cubicBezTo>
                    <a:pt x="23308" y="136321"/>
                    <a:pt x="23479" y="139588"/>
                    <a:pt x="20031" y="145398"/>
                  </a:cubicBezTo>
                  <a:cubicBezTo>
                    <a:pt x="19983" y="143960"/>
                    <a:pt x="19050" y="142093"/>
                    <a:pt x="20193" y="138816"/>
                  </a:cubicBezTo>
                  <a:cubicBezTo>
                    <a:pt x="13325" y="139273"/>
                    <a:pt x="19774" y="149551"/>
                    <a:pt x="17431" y="156228"/>
                  </a:cubicBezTo>
                  <a:lnTo>
                    <a:pt x="11849" y="154790"/>
                  </a:lnTo>
                  <a:cubicBezTo>
                    <a:pt x="11963" y="158095"/>
                    <a:pt x="12135" y="162676"/>
                    <a:pt x="12297" y="167372"/>
                  </a:cubicBezTo>
                  <a:cubicBezTo>
                    <a:pt x="12583" y="172097"/>
                    <a:pt x="12221" y="176926"/>
                    <a:pt x="9916" y="180936"/>
                  </a:cubicBezTo>
                  <a:lnTo>
                    <a:pt x="7144" y="178878"/>
                  </a:lnTo>
                  <a:cubicBezTo>
                    <a:pt x="9068" y="187479"/>
                    <a:pt x="8668" y="196566"/>
                    <a:pt x="9287" y="205358"/>
                  </a:cubicBezTo>
                  <a:cubicBezTo>
                    <a:pt x="10030" y="214140"/>
                    <a:pt x="10497" y="222617"/>
                    <a:pt x="11935" y="229656"/>
                  </a:cubicBezTo>
                  <a:lnTo>
                    <a:pt x="8782" y="237686"/>
                  </a:lnTo>
                  <a:cubicBezTo>
                    <a:pt x="12430" y="247258"/>
                    <a:pt x="12106" y="242296"/>
                    <a:pt x="12449" y="236724"/>
                  </a:cubicBezTo>
                  <a:cubicBezTo>
                    <a:pt x="13183" y="231066"/>
                    <a:pt x="14430" y="224875"/>
                    <a:pt x="19040" y="231590"/>
                  </a:cubicBezTo>
                  <a:cubicBezTo>
                    <a:pt x="8382" y="234752"/>
                    <a:pt x="23336" y="241172"/>
                    <a:pt x="20926" y="252440"/>
                  </a:cubicBezTo>
                  <a:cubicBezTo>
                    <a:pt x="17574" y="258231"/>
                    <a:pt x="17078" y="241667"/>
                    <a:pt x="13173" y="248039"/>
                  </a:cubicBezTo>
                  <a:cubicBezTo>
                    <a:pt x="18917" y="249754"/>
                    <a:pt x="15611" y="253707"/>
                    <a:pt x="18059" y="259326"/>
                  </a:cubicBezTo>
                  <a:cubicBezTo>
                    <a:pt x="12821" y="258898"/>
                    <a:pt x="19250" y="271747"/>
                    <a:pt x="13049" y="269166"/>
                  </a:cubicBezTo>
                  <a:cubicBezTo>
                    <a:pt x="13049" y="269166"/>
                    <a:pt x="13830" y="270356"/>
                    <a:pt x="15002" y="272147"/>
                  </a:cubicBezTo>
                  <a:cubicBezTo>
                    <a:pt x="16202" y="273919"/>
                    <a:pt x="18126" y="276205"/>
                    <a:pt x="19898" y="278491"/>
                  </a:cubicBezTo>
                  <a:cubicBezTo>
                    <a:pt x="23498" y="282977"/>
                    <a:pt x="27089" y="287454"/>
                    <a:pt x="27089" y="287454"/>
                  </a:cubicBezTo>
                  <a:cubicBezTo>
                    <a:pt x="25108" y="291397"/>
                    <a:pt x="27089" y="297160"/>
                    <a:pt x="28899" y="301236"/>
                  </a:cubicBezTo>
                  <a:cubicBezTo>
                    <a:pt x="26175" y="290426"/>
                    <a:pt x="36947" y="301989"/>
                    <a:pt x="36147" y="289464"/>
                  </a:cubicBezTo>
                  <a:cubicBezTo>
                    <a:pt x="32842" y="281158"/>
                    <a:pt x="28280" y="269937"/>
                    <a:pt x="26508" y="257517"/>
                  </a:cubicBezTo>
                  <a:cubicBezTo>
                    <a:pt x="25365" y="251364"/>
                    <a:pt x="24355" y="245039"/>
                    <a:pt x="23593" y="238857"/>
                  </a:cubicBezTo>
                  <a:cubicBezTo>
                    <a:pt x="22965" y="232666"/>
                    <a:pt x="23412" y="226532"/>
                    <a:pt x="23689" y="220941"/>
                  </a:cubicBezTo>
                  <a:cubicBezTo>
                    <a:pt x="16564" y="218826"/>
                    <a:pt x="23060" y="206615"/>
                    <a:pt x="17135" y="203100"/>
                  </a:cubicBezTo>
                  <a:cubicBezTo>
                    <a:pt x="19317" y="202567"/>
                    <a:pt x="21212" y="200872"/>
                    <a:pt x="23536" y="200348"/>
                  </a:cubicBezTo>
                  <a:cubicBezTo>
                    <a:pt x="22755" y="185955"/>
                    <a:pt x="19526" y="203691"/>
                    <a:pt x="17145" y="200195"/>
                  </a:cubicBezTo>
                  <a:cubicBezTo>
                    <a:pt x="16535" y="193756"/>
                    <a:pt x="21003" y="188746"/>
                    <a:pt x="23517" y="189442"/>
                  </a:cubicBezTo>
                  <a:cubicBezTo>
                    <a:pt x="24413" y="179164"/>
                    <a:pt x="21660" y="188241"/>
                    <a:pt x="18136" y="182755"/>
                  </a:cubicBezTo>
                  <a:lnTo>
                    <a:pt x="26184" y="176497"/>
                  </a:lnTo>
                  <a:cubicBezTo>
                    <a:pt x="25632" y="168439"/>
                    <a:pt x="26375" y="159828"/>
                    <a:pt x="27022" y="150751"/>
                  </a:cubicBezTo>
                  <a:cubicBezTo>
                    <a:pt x="27680" y="141674"/>
                    <a:pt x="28032" y="132063"/>
                    <a:pt x="30337" y="122671"/>
                  </a:cubicBezTo>
                  <a:cubicBezTo>
                    <a:pt x="31347" y="117937"/>
                    <a:pt x="32366" y="113165"/>
                    <a:pt x="33385" y="108403"/>
                  </a:cubicBezTo>
                  <a:cubicBezTo>
                    <a:pt x="34442" y="103631"/>
                    <a:pt x="35547" y="98868"/>
                    <a:pt x="37443" y="94382"/>
                  </a:cubicBezTo>
                  <a:cubicBezTo>
                    <a:pt x="40900" y="85314"/>
                    <a:pt x="44548" y="76418"/>
                    <a:pt x="48863" y="68303"/>
                  </a:cubicBezTo>
                  <a:lnTo>
                    <a:pt x="43377" y="69027"/>
                  </a:lnTo>
                  <a:cubicBezTo>
                    <a:pt x="47920" y="61816"/>
                    <a:pt x="48768" y="54510"/>
                    <a:pt x="50140" y="47500"/>
                  </a:cubicBezTo>
                  <a:cubicBezTo>
                    <a:pt x="51606" y="40585"/>
                    <a:pt x="53635" y="33955"/>
                    <a:pt x="62265" y="30241"/>
                  </a:cubicBezTo>
                  <a:lnTo>
                    <a:pt x="61322" y="23783"/>
                  </a:lnTo>
                  <a:cubicBezTo>
                    <a:pt x="61922" y="27355"/>
                    <a:pt x="69066" y="25002"/>
                    <a:pt x="69618" y="30393"/>
                  </a:cubicBezTo>
                  <a:cubicBezTo>
                    <a:pt x="70561" y="25716"/>
                    <a:pt x="74609" y="22544"/>
                    <a:pt x="75771" y="17763"/>
                  </a:cubicBezTo>
                  <a:lnTo>
                    <a:pt x="69504" y="23659"/>
                  </a:lnTo>
                  <a:cubicBezTo>
                    <a:pt x="69056" y="16506"/>
                    <a:pt x="74600" y="12248"/>
                    <a:pt x="78581" y="12600"/>
                  </a:cubicBezTo>
                  <a:cubicBezTo>
                    <a:pt x="80029" y="6095"/>
                    <a:pt x="77305" y="6400"/>
                    <a:pt x="73495" y="8438"/>
                  </a:cubicBezTo>
                  <a:cubicBezTo>
                    <a:pt x="69866" y="10581"/>
                    <a:pt x="65265" y="14524"/>
                    <a:pt x="62798" y="14667"/>
                  </a:cubicBezTo>
                  <a:cubicBezTo>
                    <a:pt x="61274" y="34651"/>
                    <a:pt x="45272" y="25650"/>
                    <a:pt x="41005" y="43566"/>
                  </a:cubicBezTo>
                  <a:cubicBezTo>
                    <a:pt x="38824" y="54615"/>
                    <a:pt x="45558" y="44490"/>
                    <a:pt x="47539" y="46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6" name="任意多边形: 形状 565"/>
            <p:cNvSpPr/>
            <p:nvPr/>
          </p:nvSpPr>
          <p:spPr>
            <a:xfrm>
              <a:off x="8263099" y="839222"/>
              <a:ext cx="9525" cy="9525"/>
            </a:xfrm>
            <a:custGeom>
              <a:avLst/>
              <a:gdLst>
                <a:gd name="connsiteX0" fmla="*/ 7182 w 9525"/>
                <a:gd name="connsiteY0" fmla="*/ 9944 h 9525"/>
                <a:gd name="connsiteX1" fmla="*/ 7382 w 9525"/>
                <a:gd name="connsiteY1" fmla="*/ 7144 h 9525"/>
                <a:gd name="connsiteX2" fmla="*/ 7182 w 9525"/>
                <a:gd name="connsiteY2" fmla="*/ 99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82" y="9944"/>
                  </a:moveTo>
                  <a:cubicBezTo>
                    <a:pt x="7402" y="8858"/>
                    <a:pt x="7449" y="7925"/>
                    <a:pt x="7382" y="7144"/>
                  </a:cubicBezTo>
                  <a:cubicBezTo>
                    <a:pt x="7173" y="8049"/>
                    <a:pt x="7087" y="8963"/>
                    <a:pt x="7182" y="9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7" name="任意多边形: 形状 566"/>
            <p:cNvSpPr/>
            <p:nvPr/>
          </p:nvSpPr>
          <p:spPr>
            <a:xfrm>
              <a:off x="8222599" y="1110075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8744 w 9525"/>
                <a:gd name="connsiteY1" fmla="*/ 11849 h 19050"/>
                <a:gd name="connsiteX2" fmla="*/ 714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496" y="8420"/>
                    <a:pt x="7830" y="9954"/>
                    <a:pt x="8744" y="11849"/>
                  </a:cubicBezTo>
                  <a:cubicBezTo>
                    <a:pt x="10487" y="13059"/>
                    <a:pt x="8639" y="10830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8" name="任意多边形: 形状 567"/>
            <p:cNvSpPr/>
            <p:nvPr/>
          </p:nvSpPr>
          <p:spPr>
            <a:xfrm>
              <a:off x="8272291" y="821421"/>
              <a:ext cx="9525" cy="9525"/>
            </a:xfrm>
            <a:custGeom>
              <a:avLst/>
              <a:gdLst>
                <a:gd name="connsiteX0" fmla="*/ 7229 w 9525"/>
                <a:gd name="connsiteY0" fmla="*/ 7152 h 9525"/>
                <a:gd name="connsiteX1" fmla="*/ 7153 w 9525"/>
                <a:gd name="connsiteY1" fmla="*/ 7152 h 9525"/>
                <a:gd name="connsiteX2" fmla="*/ 7144 w 9525"/>
                <a:gd name="connsiteY2" fmla="*/ 7295 h 9525"/>
                <a:gd name="connsiteX3" fmla="*/ 7229 w 9525"/>
                <a:gd name="connsiteY3" fmla="*/ 71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229" y="7152"/>
                  </a:moveTo>
                  <a:cubicBezTo>
                    <a:pt x="7229" y="7152"/>
                    <a:pt x="7201" y="7133"/>
                    <a:pt x="7153" y="7152"/>
                  </a:cubicBezTo>
                  <a:cubicBezTo>
                    <a:pt x="7153" y="7152"/>
                    <a:pt x="7153" y="7228"/>
                    <a:pt x="7144" y="7295"/>
                  </a:cubicBezTo>
                  <a:cubicBezTo>
                    <a:pt x="7172" y="7238"/>
                    <a:pt x="7229" y="7152"/>
                    <a:pt x="7229" y="71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9" name="任意多边形: 形状 568"/>
            <p:cNvSpPr/>
            <p:nvPr/>
          </p:nvSpPr>
          <p:spPr>
            <a:xfrm>
              <a:off x="8264547" y="807846"/>
              <a:ext cx="9525" cy="9525"/>
            </a:xfrm>
            <a:custGeom>
              <a:avLst/>
              <a:gdLst>
                <a:gd name="connsiteX0" fmla="*/ 10154 w 9525"/>
                <a:gd name="connsiteY0" fmla="*/ 7144 h 9525"/>
                <a:gd name="connsiteX1" fmla="*/ 7144 w 9525"/>
                <a:gd name="connsiteY1" fmla="*/ 10916 h 9525"/>
                <a:gd name="connsiteX2" fmla="*/ 9468 w 9525"/>
                <a:gd name="connsiteY2" fmla="*/ 114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154" y="7144"/>
                  </a:moveTo>
                  <a:lnTo>
                    <a:pt x="7144" y="10916"/>
                  </a:lnTo>
                  <a:lnTo>
                    <a:pt x="9468" y="114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0" name="任意多边形: 形状 569"/>
            <p:cNvSpPr/>
            <p:nvPr/>
          </p:nvSpPr>
          <p:spPr>
            <a:xfrm>
              <a:off x="8235048" y="1158261"/>
              <a:ext cx="9525" cy="9525"/>
            </a:xfrm>
            <a:custGeom>
              <a:avLst/>
              <a:gdLst>
                <a:gd name="connsiteX0" fmla="*/ 7144 w 9525"/>
                <a:gd name="connsiteY0" fmla="*/ 8173 h 9525"/>
                <a:gd name="connsiteX1" fmla="*/ 9449 w 9525"/>
                <a:gd name="connsiteY1" fmla="*/ 7154 h 9525"/>
                <a:gd name="connsiteX2" fmla="*/ 7144 w 9525"/>
                <a:gd name="connsiteY2" fmla="*/ 81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173"/>
                  </a:moveTo>
                  <a:lnTo>
                    <a:pt x="9449" y="7154"/>
                  </a:lnTo>
                  <a:cubicBezTo>
                    <a:pt x="8544" y="7097"/>
                    <a:pt x="7715" y="7268"/>
                    <a:pt x="7144" y="81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1" name="任意多边形: 形状 570"/>
            <p:cNvSpPr/>
            <p:nvPr/>
          </p:nvSpPr>
          <p:spPr>
            <a:xfrm>
              <a:off x="8312610" y="1269037"/>
              <a:ext cx="9525" cy="9525"/>
            </a:xfrm>
            <a:custGeom>
              <a:avLst/>
              <a:gdLst>
                <a:gd name="connsiteX0" fmla="*/ 9287 w 9525"/>
                <a:gd name="connsiteY0" fmla="*/ 9268 h 9525"/>
                <a:gd name="connsiteX1" fmla="*/ 7144 w 9525"/>
                <a:gd name="connsiteY1" fmla="*/ 7144 h 9525"/>
                <a:gd name="connsiteX2" fmla="*/ 9287 w 9525"/>
                <a:gd name="connsiteY2" fmla="*/ 92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287" y="9268"/>
                  </a:moveTo>
                  <a:lnTo>
                    <a:pt x="7144" y="7144"/>
                  </a:lnTo>
                  <a:cubicBezTo>
                    <a:pt x="7572" y="8087"/>
                    <a:pt x="8411" y="8753"/>
                    <a:pt x="9287" y="9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2" name="任意多边形: 形状 571"/>
            <p:cNvSpPr/>
            <p:nvPr/>
          </p:nvSpPr>
          <p:spPr>
            <a:xfrm>
              <a:off x="8221951" y="1120323"/>
              <a:ext cx="447675" cy="247650"/>
            </a:xfrm>
            <a:custGeom>
              <a:avLst/>
              <a:gdLst>
                <a:gd name="connsiteX0" fmla="*/ 406994 w 447675"/>
                <a:gd name="connsiteY0" fmla="*/ 241079 h 247650"/>
                <a:gd name="connsiteX1" fmla="*/ 431692 w 447675"/>
                <a:gd name="connsiteY1" fmla="*/ 227801 h 247650"/>
                <a:gd name="connsiteX2" fmla="*/ 431749 w 447675"/>
                <a:gd name="connsiteY2" fmla="*/ 230411 h 247650"/>
                <a:gd name="connsiteX3" fmla="*/ 438674 w 447675"/>
                <a:gd name="connsiteY3" fmla="*/ 218485 h 247650"/>
                <a:gd name="connsiteX4" fmla="*/ 437055 w 447675"/>
                <a:gd name="connsiteY4" fmla="*/ 221181 h 247650"/>
                <a:gd name="connsiteX5" fmla="*/ 419757 w 447675"/>
                <a:gd name="connsiteY5" fmla="*/ 219600 h 247650"/>
                <a:gd name="connsiteX6" fmla="*/ 408413 w 447675"/>
                <a:gd name="connsiteY6" fmla="*/ 228182 h 247650"/>
                <a:gd name="connsiteX7" fmla="*/ 396850 w 447675"/>
                <a:gd name="connsiteY7" fmla="*/ 232906 h 247650"/>
                <a:gd name="connsiteX8" fmla="*/ 394021 w 447675"/>
                <a:gd name="connsiteY8" fmla="*/ 229115 h 247650"/>
                <a:gd name="connsiteX9" fmla="*/ 376114 w 447675"/>
                <a:gd name="connsiteY9" fmla="*/ 239488 h 247650"/>
                <a:gd name="connsiteX10" fmla="*/ 358864 w 447675"/>
                <a:gd name="connsiteY10" fmla="*/ 234268 h 247650"/>
                <a:gd name="connsiteX11" fmla="*/ 334013 w 447675"/>
                <a:gd name="connsiteY11" fmla="*/ 233944 h 247650"/>
                <a:gd name="connsiteX12" fmla="*/ 302895 w 447675"/>
                <a:gd name="connsiteY12" fmla="*/ 235697 h 247650"/>
                <a:gd name="connsiteX13" fmla="*/ 295827 w 447675"/>
                <a:gd name="connsiteY13" fmla="*/ 228753 h 247650"/>
                <a:gd name="connsiteX14" fmla="*/ 278482 w 447675"/>
                <a:gd name="connsiteY14" fmla="*/ 229591 h 247650"/>
                <a:gd name="connsiteX15" fmla="*/ 261357 w 447675"/>
                <a:gd name="connsiteY15" fmla="*/ 231592 h 247650"/>
                <a:gd name="connsiteX16" fmla="*/ 244621 w 447675"/>
                <a:gd name="connsiteY16" fmla="*/ 224838 h 247650"/>
                <a:gd name="connsiteX17" fmla="*/ 249060 w 447675"/>
                <a:gd name="connsiteY17" fmla="*/ 224057 h 247650"/>
                <a:gd name="connsiteX18" fmla="*/ 233839 w 447675"/>
                <a:gd name="connsiteY18" fmla="*/ 219047 h 247650"/>
                <a:gd name="connsiteX19" fmla="*/ 221409 w 447675"/>
                <a:gd name="connsiteY19" fmla="*/ 222562 h 247650"/>
                <a:gd name="connsiteX20" fmla="*/ 207778 w 447675"/>
                <a:gd name="connsiteY20" fmla="*/ 207389 h 247650"/>
                <a:gd name="connsiteX21" fmla="*/ 189709 w 447675"/>
                <a:gd name="connsiteY21" fmla="*/ 206389 h 247650"/>
                <a:gd name="connsiteX22" fmla="*/ 192576 w 447675"/>
                <a:gd name="connsiteY22" fmla="*/ 212408 h 247650"/>
                <a:gd name="connsiteX23" fmla="*/ 177946 w 447675"/>
                <a:gd name="connsiteY23" fmla="*/ 207608 h 247650"/>
                <a:gd name="connsiteX24" fmla="*/ 163278 w 447675"/>
                <a:gd name="connsiteY24" fmla="*/ 204112 h 247650"/>
                <a:gd name="connsiteX25" fmla="*/ 167945 w 447675"/>
                <a:gd name="connsiteY25" fmla="*/ 199845 h 247650"/>
                <a:gd name="connsiteX26" fmla="*/ 192157 w 447675"/>
                <a:gd name="connsiteY26" fmla="*/ 202950 h 247650"/>
                <a:gd name="connsiteX27" fmla="*/ 151933 w 447675"/>
                <a:gd name="connsiteY27" fmla="*/ 184748 h 247650"/>
                <a:gd name="connsiteX28" fmla="*/ 152352 w 447675"/>
                <a:gd name="connsiteY28" fmla="*/ 180109 h 247650"/>
                <a:gd name="connsiteX29" fmla="*/ 122806 w 447675"/>
                <a:gd name="connsiteY29" fmla="*/ 163555 h 247650"/>
                <a:gd name="connsiteX30" fmla="*/ 127121 w 447675"/>
                <a:gd name="connsiteY30" fmla="*/ 162031 h 247650"/>
                <a:gd name="connsiteX31" fmla="*/ 113281 w 447675"/>
                <a:gd name="connsiteY31" fmla="*/ 152163 h 247650"/>
                <a:gd name="connsiteX32" fmla="*/ 97365 w 447675"/>
                <a:gd name="connsiteY32" fmla="*/ 137351 h 247650"/>
                <a:gd name="connsiteX33" fmla="*/ 94898 w 447675"/>
                <a:gd name="connsiteY33" fmla="*/ 141295 h 247650"/>
                <a:gd name="connsiteX34" fmla="*/ 74686 w 447675"/>
                <a:gd name="connsiteY34" fmla="*/ 116358 h 247650"/>
                <a:gd name="connsiteX35" fmla="*/ 54540 w 447675"/>
                <a:gd name="connsiteY35" fmla="*/ 106328 h 247650"/>
                <a:gd name="connsiteX36" fmla="*/ 57855 w 447675"/>
                <a:gd name="connsiteY36" fmla="*/ 101118 h 247650"/>
                <a:gd name="connsiteX37" fmla="*/ 79448 w 447675"/>
                <a:gd name="connsiteY37" fmla="*/ 114072 h 247650"/>
                <a:gd name="connsiteX38" fmla="*/ 57569 w 447675"/>
                <a:gd name="connsiteY38" fmla="*/ 92108 h 247650"/>
                <a:gd name="connsiteX39" fmla="*/ 63275 w 447675"/>
                <a:gd name="connsiteY39" fmla="*/ 91774 h 247650"/>
                <a:gd name="connsiteX40" fmla="*/ 53111 w 447675"/>
                <a:gd name="connsiteY40" fmla="*/ 84916 h 247650"/>
                <a:gd name="connsiteX41" fmla="*/ 45520 w 447675"/>
                <a:gd name="connsiteY41" fmla="*/ 75629 h 247650"/>
                <a:gd name="connsiteX42" fmla="*/ 49149 w 447675"/>
                <a:gd name="connsiteY42" fmla="*/ 74896 h 247650"/>
                <a:gd name="connsiteX43" fmla="*/ 39662 w 447675"/>
                <a:gd name="connsiteY43" fmla="*/ 57675 h 247650"/>
                <a:gd name="connsiteX44" fmla="*/ 32023 w 447675"/>
                <a:gd name="connsiteY44" fmla="*/ 39158 h 247650"/>
                <a:gd name="connsiteX45" fmla="*/ 27975 w 447675"/>
                <a:gd name="connsiteY45" fmla="*/ 30347 h 247650"/>
                <a:gd name="connsiteX46" fmla="*/ 24336 w 447675"/>
                <a:gd name="connsiteY46" fmla="*/ 21794 h 247650"/>
                <a:gd name="connsiteX47" fmla="*/ 15192 w 447675"/>
                <a:gd name="connsiteY47" fmla="*/ 7183 h 247650"/>
                <a:gd name="connsiteX48" fmla="*/ 7144 w 447675"/>
                <a:gd name="connsiteY48" fmla="*/ 19813 h 247650"/>
                <a:gd name="connsiteX49" fmla="*/ 17269 w 447675"/>
                <a:gd name="connsiteY49" fmla="*/ 32833 h 247650"/>
                <a:gd name="connsiteX50" fmla="*/ 27613 w 447675"/>
                <a:gd name="connsiteY50" fmla="*/ 42920 h 247650"/>
                <a:gd name="connsiteX51" fmla="*/ 22574 w 447675"/>
                <a:gd name="connsiteY51" fmla="*/ 45111 h 247650"/>
                <a:gd name="connsiteX52" fmla="*/ 33766 w 447675"/>
                <a:gd name="connsiteY52" fmla="*/ 47750 h 247650"/>
                <a:gd name="connsiteX53" fmla="*/ 38586 w 447675"/>
                <a:gd name="connsiteY53" fmla="*/ 61570 h 247650"/>
                <a:gd name="connsiteX54" fmla="*/ 26070 w 447675"/>
                <a:gd name="connsiteY54" fmla="*/ 61313 h 247650"/>
                <a:gd name="connsiteX55" fmla="*/ 32137 w 447675"/>
                <a:gd name="connsiteY55" fmla="*/ 66952 h 247650"/>
                <a:gd name="connsiteX56" fmla="*/ 29670 w 447675"/>
                <a:gd name="connsiteY56" fmla="*/ 70943 h 247650"/>
                <a:gd name="connsiteX57" fmla="*/ 48892 w 447675"/>
                <a:gd name="connsiteY57" fmla="*/ 100747 h 247650"/>
                <a:gd name="connsiteX58" fmla="*/ 46806 w 447675"/>
                <a:gd name="connsiteY58" fmla="*/ 97099 h 247650"/>
                <a:gd name="connsiteX59" fmla="*/ 44958 w 447675"/>
                <a:gd name="connsiteY59" fmla="*/ 93298 h 247650"/>
                <a:gd name="connsiteX60" fmla="*/ 52892 w 447675"/>
                <a:gd name="connsiteY60" fmla="*/ 98089 h 247650"/>
                <a:gd name="connsiteX61" fmla="*/ 56702 w 447675"/>
                <a:gd name="connsiteY61" fmla="*/ 112929 h 247650"/>
                <a:gd name="connsiteX62" fmla="*/ 74981 w 447675"/>
                <a:gd name="connsiteY62" fmla="*/ 122911 h 247650"/>
                <a:gd name="connsiteX63" fmla="*/ 79829 w 447675"/>
                <a:gd name="connsiteY63" fmla="*/ 140723 h 247650"/>
                <a:gd name="connsiteX64" fmla="*/ 96803 w 447675"/>
                <a:gd name="connsiteY64" fmla="*/ 150153 h 247650"/>
                <a:gd name="connsiteX65" fmla="*/ 103365 w 447675"/>
                <a:gd name="connsiteY65" fmla="*/ 159668 h 247650"/>
                <a:gd name="connsiteX66" fmla="*/ 99984 w 447675"/>
                <a:gd name="connsiteY66" fmla="*/ 158001 h 247650"/>
                <a:gd name="connsiteX67" fmla="*/ 103375 w 447675"/>
                <a:gd name="connsiteY67" fmla="*/ 161402 h 247650"/>
                <a:gd name="connsiteX68" fmla="*/ 101860 w 447675"/>
                <a:gd name="connsiteY68" fmla="*/ 161821 h 247650"/>
                <a:gd name="connsiteX69" fmla="*/ 110023 w 447675"/>
                <a:gd name="connsiteY69" fmla="*/ 167517 h 247650"/>
                <a:gd name="connsiteX70" fmla="*/ 104480 w 447675"/>
                <a:gd name="connsiteY70" fmla="*/ 165460 h 247650"/>
                <a:gd name="connsiteX71" fmla="*/ 129731 w 447675"/>
                <a:gd name="connsiteY71" fmla="*/ 181195 h 247650"/>
                <a:gd name="connsiteX72" fmla="*/ 144923 w 447675"/>
                <a:gd name="connsiteY72" fmla="*/ 180671 h 247650"/>
                <a:gd name="connsiteX73" fmla="*/ 151000 w 447675"/>
                <a:gd name="connsiteY73" fmla="*/ 192377 h 247650"/>
                <a:gd name="connsiteX74" fmla="*/ 167002 w 447675"/>
                <a:gd name="connsiteY74" fmla="*/ 200369 h 247650"/>
                <a:gd name="connsiteX75" fmla="*/ 156181 w 447675"/>
                <a:gd name="connsiteY75" fmla="*/ 201969 h 247650"/>
                <a:gd name="connsiteX76" fmla="*/ 182223 w 447675"/>
                <a:gd name="connsiteY76" fmla="*/ 211923 h 247650"/>
                <a:gd name="connsiteX77" fmla="*/ 182432 w 447675"/>
                <a:gd name="connsiteY77" fmla="*/ 216647 h 247650"/>
                <a:gd name="connsiteX78" fmla="*/ 195177 w 447675"/>
                <a:gd name="connsiteY78" fmla="*/ 220743 h 247650"/>
                <a:gd name="connsiteX79" fmla="*/ 196291 w 447675"/>
                <a:gd name="connsiteY79" fmla="*/ 217028 h 247650"/>
                <a:gd name="connsiteX80" fmla="*/ 219218 w 447675"/>
                <a:gd name="connsiteY80" fmla="*/ 231630 h 247650"/>
                <a:gd name="connsiteX81" fmla="*/ 230696 w 447675"/>
                <a:gd name="connsiteY81" fmla="*/ 228058 h 247650"/>
                <a:gd name="connsiteX82" fmla="*/ 250269 w 447675"/>
                <a:gd name="connsiteY82" fmla="*/ 236373 h 247650"/>
                <a:gd name="connsiteX83" fmla="*/ 270586 w 447675"/>
                <a:gd name="connsiteY83" fmla="*/ 233011 h 247650"/>
                <a:gd name="connsiteX84" fmla="*/ 281388 w 447675"/>
                <a:gd name="connsiteY84" fmla="*/ 238097 h 247650"/>
                <a:gd name="connsiteX85" fmla="*/ 275901 w 447675"/>
                <a:gd name="connsiteY85" fmla="*/ 239945 h 247650"/>
                <a:gd name="connsiteX86" fmla="*/ 295142 w 447675"/>
                <a:gd name="connsiteY86" fmla="*/ 241221 h 247650"/>
                <a:gd name="connsiteX87" fmla="*/ 304914 w 447675"/>
                <a:gd name="connsiteY87" fmla="*/ 247956 h 247650"/>
                <a:gd name="connsiteX88" fmla="*/ 332270 w 447675"/>
                <a:gd name="connsiteY88" fmla="*/ 247670 h 247650"/>
                <a:gd name="connsiteX89" fmla="*/ 351777 w 447675"/>
                <a:gd name="connsiteY89" fmla="*/ 242498 h 247650"/>
                <a:gd name="connsiteX90" fmla="*/ 339814 w 447675"/>
                <a:gd name="connsiteY90" fmla="*/ 241707 h 247650"/>
                <a:gd name="connsiteX91" fmla="*/ 323974 w 447675"/>
                <a:gd name="connsiteY91" fmla="*/ 240097 h 247650"/>
                <a:gd name="connsiteX92" fmla="*/ 328841 w 447675"/>
                <a:gd name="connsiteY92" fmla="*/ 235897 h 247650"/>
                <a:gd name="connsiteX93" fmla="*/ 342529 w 447675"/>
                <a:gd name="connsiteY93" fmla="*/ 238069 h 247650"/>
                <a:gd name="connsiteX94" fmla="*/ 356311 w 447675"/>
                <a:gd name="connsiteY94" fmla="*/ 237811 h 247650"/>
                <a:gd name="connsiteX95" fmla="*/ 355359 w 447675"/>
                <a:gd name="connsiteY95" fmla="*/ 246184 h 247650"/>
                <a:gd name="connsiteX96" fmla="*/ 369627 w 447675"/>
                <a:gd name="connsiteY96" fmla="*/ 247432 h 247650"/>
                <a:gd name="connsiteX97" fmla="*/ 382676 w 447675"/>
                <a:gd name="connsiteY97" fmla="*/ 243184 h 247650"/>
                <a:gd name="connsiteX98" fmla="*/ 406994 w 447675"/>
                <a:gd name="connsiteY98" fmla="*/ 24107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447675" h="247650">
                  <a:moveTo>
                    <a:pt x="406994" y="241079"/>
                  </a:moveTo>
                  <a:cubicBezTo>
                    <a:pt x="415519" y="238259"/>
                    <a:pt x="426501" y="233173"/>
                    <a:pt x="431692" y="227801"/>
                  </a:cubicBezTo>
                  <a:lnTo>
                    <a:pt x="431749" y="230411"/>
                  </a:lnTo>
                  <a:cubicBezTo>
                    <a:pt x="436083" y="228134"/>
                    <a:pt x="449294" y="220219"/>
                    <a:pt x="438674" y="218485"/>
                  </a:cubicBezTo>
                  <a:lnTo>
                    <a:pt x="437055" y="221181"/>
                  </a:lnTo>
                  <a:cubicBezTo>
                    <a:pt x="427511" y="227524"/>
                    <a:pt x="428225" y="219104"/>
                    <a:pt x="419757" y="219600"/>
                  </a:cubicBezTo>
                  <a:cubicBezTo>
                    <a:pt x="415023" y="221409"/>
                    <a:pt x="411766" y="225124"/>
                    <a:pt x="408413" y="228182"/>
                  </a:cubicBezTo>
                  <a:cubicBezTo>
                    <a:pt x="405022" y="230973"/>
                    <a:pt x="401574" y="233344"/>
                    <a:pt x="396850" y="232906"/>
                  </a:cubicBezTo>
                  <a:cubicBezTo>
                    <a:pt x="392925" y="233820"/>
                    <a:pt x="393163" y="231182"/>
                    <a:pt x="394021" y="229115"/>
                  </a:cubicBezTo>
                  <a:cubicBezTo>
                    <a:pt x="384972" y="229782"/>
                    <a:pt x="382362" y="237611"/>
                    <a:pt x="376114" y="239488"/>
                  </a:cubicBezTo>
                  <a:cubicBezTo>
                    <a:pt x="373837" y="230020"/>
                    <a:pt x="367132" y="231658"/>
                    <a:pt x="358864" y="234268"/>
                  </a:cubicBezTo>
                  <a:cubicBezTo>
                    <a:pt x="350653" y="236754"/>
                    <a:pt x="340652" y="240821"/>
                    <a:pt x="334013" y="233944"/>
                  </a:cubicBezTo>
                  <a:cubicBezTo>
                    <a:pt x="325422" y="234897"/>
                    <a:pt x="314144" y="233154"/>
                    <a:pt x="302895" y="235697"/>
                  </a:cubicBezTo>
                  <a:cubicBezTo>
                    <a:pt x="309172" y="231830"/>
                    <a:pt x="292760" y="233744"/>
                    <a:pt x="295827" y="228753"/>
                  </a:cubicBezTo>
                  <a:cubicBezTo>
                    <a:pt x="293580" y="234049"/>
                    <a:pt x="285912" y="231611"/>
                    <a:pt x="278482" y="229591"/>
                  </a:cubicBezTo>
                  <a:cubicBezTo>
                    <a:pt x="270958" y="227915"/>
                    <a:pt x="264014" y="224753"/>
                    <a:pt x="261357" y="231592"/>
                  </a:cubicBezTo>
                  <a:cubicBezTo>
                    <a:pt x="247812" y="224029"/>
                    <a:pt x="260490" y="232335"/>
                    <a:pt x="244621" y="224838"/>
                  </a:cubicBezTo>
                  <a:cubicBezTo>
                    <a:pt x="245107" y="223333"/>
                    <a:pt x="247879" y="224048"/>
                    <a:pt x="249060" y="224057"/>
                  </a:cubicBezTo>
                  <a:cubicBezTo>
                    <a:pt x="243345" y="219657"/>
                    <a:pt x="237125" y="227239"/>
                    <a:pt x="233839" y="219047"/>
                  </a:cubicBezTo>
                  <a:cubicBezTo>
                    <a:pt x="221294" y="213323"/>
                    <a:pt x="230467" y="221838"/>
                    <a:pt x="221409" y="222562"/>
                  </a:cubicBezTo>
                  <a:cubicBezTo>
                    <a:pt x="208369" y="215914"/>
                    <a:pt x="212760" y="215837"/>
                    <a:pt x="207778" y="207389"/>
                  </a:cubicBezTo>
                  <a:cubicBezTo>
                    <a:pt x="203959" y="212989"/>
                    <a:pt x="197568" y="206331"/>
                    <a:pt x="189709" y="206389"/>
                  </a:cubicBezTo>
                  <a:cubicBezTo>
                    <a:pt x="191138" y="207436"/>
                    <a:pt x="199520" y="212942"/>
                    <a:pt x="192576" y="212408"/>
                  </a:cubicBezTo>
                  <a:cubicBezTo>
                    <a:pt x="185137" y="208236"/>
                    <a:pt x="181594" y="207751"/>
                    <a:pt x="177946" y="207608"/>
                  </a:cubicBezTo>
                  <a:cubicBezTo>
                    <a:pt x="174241" y="207579"/>
                    <a:pt x="170640" y="207598"/>
                    <a:pt x="163278" y="204112"/>
                  </a:cubicBezTo>
                  <a:cubicBezTo>
                    <a:pt x="160030" y="193501"/>
                    <a:pt x="177079" y="212246"/>
                    <a:pt x="167945" y="199845"/>
                  </a:cubicBezTo>
                  <a:cubicBezTo>
                    <a:pt x="178060" y="202407"/>
                    <a:pt x="185118" y="205284"/>
                    <a:pt x="192157" y="202950"/>
                  </a:cubicBezTo>
                  <a:cubicBezTo>
                    <a:pt x="180118" y="197416"/>
                    <a:pt x="166164" y="189663"/>
                    <a:pt x="151933" y="184748"/>
                  </a:cubicBezTo>
                  <a:cubicBezTo>
                    <a:pt x="145580" y="179718"/>
                    <a:pt x="157372" y="183967"/>
                    <a:pt x="152352" y="180109"/>
                  </a:cubicBezTo>
                  <a:cubicBezTo>
                    <a:pt x="142685" y="169222"/>
                    <a:pt x="130169" y="173061"/>
                    <a:pt x="122806" y="163555"/>
                  </a:cubicBezTo>
                  <a:lnTo>
                    <a:pt x="127121" y="162031"/>
                  </a:lnTo>
                  <a:cubicBezTo>
                    <a:pt x="122568" y="162116"/>
                    <a:pt x="118253" y="157297"/>
                    <a:pt x="113281" y="152163"/>
                  </a:cubicBezTo>
                  <a:cubicBezTo>
                    <a:pt x="108442" y="146857"/>
                    <a:pt x="102946" y="141199"/>
                    <a:pt x="97365" y="137351"/>
                  </a:cubicBezTo>
                  <a:cubicBezTo>
                    <a:pt x="97136" y="139971"/>
                    <a:pt x="96984" y="141723"/>
                    <a:pt x="94898" y="141295"/>
                  </a:cubicBezTo>
                  <a:cubicBezTo>
                    <a:pt x="101994" y="134808"/>
                    <a:pt x="78562" y="130808"/>
                    <a:pt x="74686" y="116358"/>
                  </a:cubicBezTo>
                  <a:cubicBezTo>
                    <a:pt x="70676" y="121121"/>
                    <a:pt x="60103" y="112720"/>
                    <a:pt x="54540" y="106328"/>
                  </a:cubicBezTo>
                  <a:cubicBezTo>
                    <a:pt x="54121" y="102976"/>
                    <a:pt x="56540" y="102023"/>
                    <a:pt x="57855" y="101118"/>
                  </a:cubicBezTo>
                  <a:cubicBezTo>
                    <a:pt x="63141" y="114082"/>
                    <a:pt x="70952" y="107662"/>
                    <a:pt x="79448" y="114072"/>
                  </a:cubicBezTo>
                  <a:cubicBezTo>
                    <a:pt x="71657" y="109176"/>
                    <a:pt x="65780" y="95641"/>
                    <a:pt x="57569" y="92108"/>
                  </a:cubicBezTo>
                  <a:lnTo>
                    <a:pt x="63275" y="91774"/>
                  </a:lnTo>
                  <a:cubicBezTo>
                    <a:pt x="59874" y="86850"/>
                    <a:pt x="56378" y="86050"/>
                    <a:pt x="53111" y="84916"/>
                  </a:cubicBezTo>
                  <a:cubicBezTo>
                    <a:pt x="49844" y="83802"/>
                    <a:pt x="46882" y="82287"/>
                    <a:pt x="45520" y="75629"/>
                  </a:cubicBezTo>
                  <a:lnTo>
                    <a:pt x="49149" y="74896"/>
                  </a:lnTo>
                  <a:cubicBezTo>
                    <a:pt x="45844" y="69467"/>
                    <a:pt x="42329" y="63818"/>
                    <a:pt x="39662" y="57675"/>
                  </a:cubicBezTo>
                  <a:cubicBezTo>
                    <a:pt x="37109" y="51493"/>
                    <a:pt x="34538" y="45245"/>
                    <a:pt x="32023" y="39158"/>
                  </a:cubicBezTo>
                  <a:cubicBezTo>
                    <a:pt x="30718" y="36148"/>
                    <a:pt x="29375" y="33195"/>
                    <a:pt x="27975" y="30347"/>
                  </a:cubicBezTo>
                  <a:cubicBezTo>
                    <a:pt x="26727" y="27433"/>
                    <a:pt x="25641" y="24518"/>
                    <a:pt x="24336" y="21794"/>
                  </a:cubicBezTo>
                  <a:cubicBezTo>
                    <a:pt x="21774" y="16317"/>
                    <a:pt x="18812" y="11364"/>
                    <a:pt x="15192" y="7183"/>
                  </a:cubicBezTo>
                  <a:cubicBezTo>
                    <a:pt x="11792" y="6373"/>
                    <a:pt x="9011" y="18460"/>
                    <a:pt x="7144" y="19813"/>
                  </a:cubicBezTo>
                  <a:cubicBezTo>
                    <a:pt x="10478" y="25328"/>
                    <a:pt x="13954" y="29300"/>
                    <a:pt x="17269" y="32833"/>
                  </a:cubicBezTo>
                  <a:cubicBezTo>
                    <a:pt x="20784" y="36291"/>
                    <a:pt x="24470" y="39196"/>
                    <a:pt x="27613" y="42920"/>
                  </a:cubicBezTo>
                  <a:lnTo>
                    <a:pt x="22574" y="45111"/>
                  </a:lnTo>
                  <a:cubicBezTo>
                    <a:pt x="26946" y="45521"/>
                    <a:pt x="33814" y="54665"/>
                    <a:pt x="33766" y="47750"/>
                  </a:cubicBezTo>
                  <a:cubicBezTo>
                    <a:pt x="39576" y="53284"/>
                    <a:pt x="31937" y="55160"/>
                    <a:pt x="38586" y="61570"/>
                  </a:cubicBezTo>
                  <a:cubicBezTo>
                    <a:pt x="33185" y="63694"/>
                    <a:pt x="30366" y="59180"/>
                    <a:pt x="26070" y="61313"/>
                  </a:cubicBezTo>
                  <a:cubicBezTo>
                    <a:pt x="26070" y="61313"/>
                    <a:pt x="31956" y="67066"/>
                    <a:pt x="32137" y="66952"/>
                  </a:cubicBezTo>
                  <a:cubicBezTo>
                    <a:pt x="28889" y="65904"/>
                    <a:pt x="32871" y="71905"/>
                    <a:pt x="29670" y="70943"/>
                  </a:cubicBezTo>
                  <a:cubicBezTo>
                    <a:pt x="43377" y="79735"/>
                    <a:pt x="37548" y="90003"/>
                    <a:pt x="48892" y="100747"/>
                  </a:cubicBezTo>
                  <a:cubicBezTo>
                    <a:pt x="48892" y="100747"/>
                    <a:pt x="47844" y="98918"/>
                    <a:pt x="46806" y="97099"/>
                  </a:cubicBezTo>
                  <a:cubicBezTo>
                    <a:pt x="45749" y="95289"/>
                    <a:pt x="44958" y="93298"/>
                    <a:pt x="44958" y="93298"/>
                  </a:cubicBezTo>
                  <a:cubicBezTo>
                    <a:pt x="47568" y="91650"/>
                    <a:pt x="49882" y="95813"/>
                    <a:pt x="52892" y="98089"/>
                  </a:cubicBezTo>
                  <a:cubicBezTo>
                    <a:pt x="51654" y="103919"/>
                    <a:pt x="53626" y="105538"/>
                    <a:pt x="56702" y="112929"/>
                  </a:cubicBezTo>
                  <a:cubicBezTo>
                    <a:pt x="62884" y="116644"/>
                    <a:pt x="69028" y="116406"/>
                    <a:pt x="74981" y="122911"/>
                  </a:cubicBezTo>
                  <a:cubicBezTo>
                    <a:pt x="69085" y="125416"/>
                    <a:pt x="82439" y="135999"/>
                    <a:pt x="79829" y="140723"/>
                  </a:cubicBezTo>
                  <a:cubicBezTo>
                    <a:pt x="85439" y="138113"/>
                    <a:pt x="93135" y="152096"/>
                    <a:pt x="96803" y="150153"/>
                  </a:cubicBezTo>
                  <a:cubicBezTo>
                    <a:pt x="101184" y="152467"/>
                    <a:pt x="105527" y="157316"/>
                    <a:pt x="103365" y="159668"/>
                  </a:cubicBezTo>
                  <a:cubicBezTo>
                    <a:pt x="102727" y="159335"/>
                    <a:pt x="101270" y="158821"/>
                    <a:pt x="99984" y="158001"/>
                  </a:cubicBezTo>
                  <a:lnTo>
                    <a:pt x="103375" y="161402"/>
                  </a:lnTo>
                  <a:cubicBezTo>
                    <a:pt x="102575" y="161611"/>
                    <a:pt x="102356" y="162107"/>
                    <a:pt x="101860" y="161821"/>
                  </a:cubicBezTo>
                  <a:cubicBezTo>
                    <a:pt x="104956" y="164821"/>
                    <a:pt x="107880" y="161535"/>
                    <a:pt x="110023" y="167517"/>
                  </a:cubicBezTo>
                  <a:cubicBezTo>
                    <a:pt x="108956" y="168708"/>
                    <a:pt x="106709" y="166669"/>
                    <a:pt x="104480" y="165460"/>
                  </a:cubicBezTo>
                  <a:cubicBezTo>
                    <a:pt x="112214" y="174356"/>
                    <a:pt x="125568" y="171194"/>
                    <a:pt x="129731" y="181195"/>
                  </a:cubicBezTo>
                  <a:cubicBezTo>
                    <a:pt x="132959" y="180052"/>
                    <a:pt x="143523" y="187634"/>
                    <a:pt x="144923" y="180671"/>
                  </a:cubicBezTo>
                  <a:cubicBezTo>
                    <a:pt x="146437" y="184548"/>
                    <a:pt x="142323" y="188234"/>
                    <a:pt x="151000" y="192377"/>
                  </a:cubicBezTo>
                  <a:cubicBezTo>
                    <a:pt x="158534" y="190634"/>
                    <a:pt x="159029" y="199597"/>
                    <a:pt x="167002" y="200369"/>
                  </a:cubicBezTo>
                  <a:cubicBezTo>
                    <a:pt x="155924" y="200264"/>
                    <a:pt x="166221" y="201731"/>
                    <a:pt x="156181" y="201969"/>
                  </a:cubicBezTo>
                  <a:cubicBezTo>
                    <a:pt x="160782" y="207217"/>
                    <a:pt x="172403" y="206522"/>
                    <a:pt x="182223" y="211923"/>
                  </a:cubicBezTo>
                  <a:cubicBezTo>
                    <a:pt x="182699" y="213570"/>
                    <a:pt x="181937" y="214990"/>
                    <a:pt x="182432" y="216647"/>
                  </a:cubicBezTo>
                  <a:cubicBezTo>
                    <a:pt x="187147" y="216809"/>
                    <a:pt x="193338" y="214875"/>
                    <a:pt x="195177" y="220743"/>
                  </a:cubicBezTo>
                  <a:lnTo>
                    <a:pt x="196291" y="217028"/>
                  </a:lnTo>
                  <a:cubicBezTo>
                    <a:pt x="202263" y="222514"/>
                    <a:pt x="212874" y="224781"/>
                    <a:pt x="219218" y="231630"/>
                  </a:cubicBezTo>
                  <a:lnTo>
                    <a:pt x="230696" y="228058"/>
                  </a:lnTo>
                  <a:cubicBezTo>
                    <a:pt x="235401" y="234211"/>
                    <a:pt x="242878" y="236068"/>
                    <a:pt x="250269" y="236373"/>
                  </a:cubicBezTo>
                  <a:cubicBezTo>
                    <a:pt x="257689" y="236640"/>
                    <a:pt x="265090" y="235030"/>
                    <a:pt x="270586" y="233011"/>
                  </a:cubicBezTo>
                  <a:cubicBezTo>
                    <a:pt x="275025" y="234306"/>
                    <a:pt x="281683" y="236440"/>
                    <a:pt x="281388" y="238097"/>
                  </a:cubicBezTo>
                  <a:cubicBezTo>
                    <a:pt x="280226" y="238497"/>
                    <a:pt x="278206" y="239326"/>
                    <a:pt x="275901" y="239945"/>
                  </a:cubicBezTo>
                  <a:cubicBezTo>
                    <a:pt x="282616" y="241259"/>
                    <a:pt x="290465" y="246670"/>
                    <a:pt x="295142" y="241221"/>
                  </a:cubicBezTo>
                  <a:cubicBezTo>
                    <a:pt x="302324" y="240459"/>
                    <a:pt x="299733" y="246155"/>
                    <a:pt x="304914" y="247956"/>
                  </a:cubicBezTo>
                  <a:cubicBezTo>
                    <a:pt x="312553" y="244088"/>
                    <a:pt x="322888" y="246174"/>
                    <a:pt x="332270" y="247670"/>
                  </a:cubicBezTo>
                  <a:cubicBezTo>
                    <a:pt x="341605" y="249508"/>
                    <a:pt x="349844" y="249022"/>
                    <a:pt x="351777" y="242498"/>
                  </a:cubicBezTo>
                  <a:cubicBezTo>
                    <a:pt x="348882" y="242574"/>
                    <a:pt x="344653" y="242298"/>
                    <a:pt x="339814" y="241707"/>
                  </a:cubicBezTo>
                  <a:cubicBezTo>
                    <a:pt x="334966" y="240878"/>
                    <a:pt x="329498" y="240088"/>
                    <a:pt x="323974" y="240097"/>
                  </a:cubicBezTo>
                  <a:cubicBezTo>
                    <a:pt x="326955" y="238659"/>
                    <a:pt x="324803" y="235983"/>
                    <a:pt x="328841" y="235897"/>
                  </a:cubicBezTo>
                  <a:cubicBezTo>
                    <a:pt x="334289" y="235811"/>
                    <a:pt x="338385" y="237297"/>
                    <a:pt x="342529" y="238069"/>
                  </a:cubicBezTo>
                  <a:cubicBezTo>
                    <a:pt x="346672" y="238716"/>
                    <a:pt x="350872" y="239174"/>
                    <a:pt x="356311" y="237811"/>
                  </a:cubicBezTo>
                  <a:lnTo>
                    <a:pt x="355359" y="246184"/>
                  </a:lnTo>
                  <a:cubicBezTo>
                    <a:pt x="360264" y="248041"/>
                    <a:pt x="365055" y="248146"/>
                    <a:pt x="369627" y="247432"/>
                  </a:cubicBezTo>
                  <a:cubicBezTo>
                    <a:pt x="374209" y="246822"/>
                    <a:pt x="378552" y="245174"/>
                    <a:pt x="382676" y="243184"/>
                  </a:cubicBezTo>
                  <a:cubicBezTo>
                    <a:pt x="390973" y="239488"/>
                    <a:pt x="398440" y="236373"/>
                    <a:pt x="406994" y="241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3" name="任意多边形: 形状 572"/>
            <p:cNvSpPr/>
            <p:nvPr/>
          </p:nvSpPr>
          <p:spPr>
            <a:xfrm>
              <a:off x="8478660" y="1351676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14268 w 19050"/>
                <a:gd name="connsiteY1" fmla="*/ 13164 h 19050"/>
                <a:gd name="connsiteX2" fmla="*/ 14126 w 19050"/>
                <a:gd name="connsiteY2" fmla="*/ 9525 h 19050"/>
                <a:gd name="connsiteX3" fmla="*/ 7144 w 1905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7144" y="7144"/>
                    <a:pt x="14192" y="13402"/>
                    <a:pt x="14268" y="13164"/>
                  </a:cubicBezTo>
                  <a:lnTo>
                    <a:pt x="14126" y="9525"/>
                  </a:lnTo>
                  <a:cubicBezTo>
                    <a:pt x="11554" y="9554"/>
                    <a:pt x="9058" y="8868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4" name="任意多边形: 形状 573"/>
            <p:cNvSpPr/>
            <p:nvPr/>
          </p:nvSpPr>
          <p:spPr>
            <a:xfrm>
              <a:off x="8485594" y="1352812"/>
              <a:ext cx="19050" cy="9525"/>
            </a:xfrm>
            <a:custGeom>
              <a:avLst/>
              <a:gdLst>
                <a:gd name="connsiteX0" fmla="*/ 7201 w 19050"/>
                <a:gd name="connsiteY0" fmla="*/ 8380 h 9525"/>
                <a:gd name="connsiteX1" fmla="*/ 12230 w 19050"/>
                <a:gd name="connsiteY1" fmla="*/ 7437 h 9525"/>
                <a:gd name="connsiteX2" fmla="*/ 7144 w 19050"/>
                <a:gd name="connsiteY2" fmla="*/ 7466 h 9525"/>
                <a:gd name="connsiteX3" fmla="*/ 7201 w 19050"/>
                <a:gd name="connsiteY3" fmla="*/ 83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9525">
                  <a:moveTo>
                    <a:pt x="7201" y="8380"/>
                  </a:moveTo>
                  <a:cubicBezTo>
                    <a:pt x="8925" y="8285"/>
                    <a:pt x="10630" y="7895"/>
                    <a:pt x="12230" y="7437"/>
                  </a:cubicBezTo>
                  <a:cubicBezTo>
                    <a:pt x="10478" y="7094"/>
                    <a:pt x="8753" y="6990"/>
                    <a:pt x="7144" y="7466"/>
                  </a:cubicBezTo>
                  <a:lnTo>
                    <a:pt x="7201" y="83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5" name="任意多边形: 形状 574"/>
            <p:cNvSpPr/>
            <p:nvPr/>
          </p:nvSpPr>
          <p:spPr>
            <a:xfrm>
              <a:off x="8653034" y="1342913"/>
              <a:ext cx="19050" cy="9525"/>
            </a:xfrm>
            <a:custGeom>
              <a:avLst/>
              <a:gdLst>
                <a:gd name="connsiteX0" fmla="*/ 7144 w 19050"/>
                <a:gd name="connsiteY0" fmla="*/ 9468 h 9525"/>
                <a:gd name="connsiteX1" fmla="*/ 15669 w 19050"/>
                <a:gd name="connsiteY1" fmla="*/ 7144 h 9525"/>
                <a:gd name="connsiteX2" fmla="*/ 7144 w 19050"/>
                <a:gd name="connsiteY2" fmla="*/ 94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9468"/>
                  </a:moveTo>
                  <a:cubicBezTo>
                    <a:pt x="8944" y="9268"/>
                    <a:pt x="12640" y="9306"/>
                    <a:pt x="15669" y="7144"/>
                  </a:cubicBezTo>
                  <a:cubicBezTo>
                    <a:pt x="13240" y="7172"/>
                    <a:pt x="8525" y="7725"/>
                    <a:pt x="7144" y="94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6" name="任意多边形: 形状 575"/>
            <p:cNvSpPr/>
            <p:nvPr/>
          </p:nvSpPr>
          <p:spPr>
            <a:xfrm>
              <a:off x="8656853" y="1340256"/>
              <a:ext cx="9525" cy="9525"/>
            </a:xfrm>
            <a:custGeom>
              <a:avLst/>
              <a:gdLst>
                <a:gd name="connsiteX0" fmla="*/ 11649 w 9525"/>
                <a:gd name="connsiteY0" fmla="*/ 7144 h 9525"/>
                <a:gd name="connsiteX1" fmla="*/ 7430 w 9525"/>
                <a:gd name="connsiteY1" fmla="*/ 7153 h 9525"/>
                <a:gd name="connsiteX2" fmla="*/ 7144 w 9525"/>
                <a:gd name="connsiteY2" fmla="*/ 8220 h 9525"/>
                <a:gd name="connsiteX3" fmla="*/ 9420 w 9525"/>
                <a:gd name="connsiteY3" fmla="*/ 7772 h 9525"/>
                <a:gd name="connsiteX4" fmla="*/ 11649 w 9525"/>
                <a:gd name="connsiteY4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11649" y="7144"/>
                  </a:moveTo>
                  <a:cubicBezTo>
                    <a:pt x="11649" y="7144"/>
                    <a:pt x="7458" y="7258"/>
                    <a:pt x="7430" y="7153"/>
                  </a:cubicBezTo>
                  <a:lnTo>
                    <a:pt x="7144" y="8220"/>
                  </a:lnTo>
                  <a:cubicBezTo>
                    <a:pt x="7144" y="8220"/>
                    <a:pt x="8296" y="8049"/>
                    <a:pt x="9420" y="7772"/>
                  </a:cubicBezTo>
                  <a:cubicBezTo>
                    <a:pt x="10535" y="7458"/>
                    <a:pt x="11649" y="7144"/>
                    <a:pt x="116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7" name="任意多边形: 形状 576"/>
            <p:cNvSpPr/>
            <p:nvPr/>
          </p:nvSpPr>
          <p:spPr>
            <a:xfrm>
              <a:off x="8661187" y="1154127"/>
              <a:ext cx="200025" cy="190500"/>
            </a:xfrm>
            <a:custGeom>
              <a:avLst/>
              <a:gdLst>
                <a:gd name="connsiteX0" fmla="*/ 185576 w 200025"/>
                <a:gd name="connsiteY0" fmla="*/ 48731 h 190500"/>
                <a:gd name="connsiteX1" fmla="*/ 187843 w 200025"/>
                <a:gd name="connsiteY1" fmla="*/ 35272 h 190500"/>
                <a:gd name="connsiteX2" fmla="*/ 197368 w 200025"/>
                <a:gd name="connsiteY2" fmla="*/ 27090 h 190500"/>
                <a:gd name="connsiteX3" fmla="*/ 197406 w 200025"/>
                <a:gd name="connsiteY3" fmla="*/ 7297 h 190500"/>
                <a:gd name="connsiteX4" fmla="*/ 191967 w 200025"/>
                <a:gd name="connsiteY4" fmla="*/ 20423 h 190500"/>
                <a:gd name="connsiteX5" fmla="*/ 184299 w 200025"/>
                <a:gd name="connsiteY5" fmla="*/ 33577 h 190500"/>
                <a:gd name="connsiteX6" fmla="*/ 175993 w 200025"/>
                <a:gd name="connsiteY6" fmla="*/ 47274 h 190500"/>
                <a:gd name="connsiteX7" fmla="*/ 166126 w 200025"/>
                <a:gd name="connsiteY7" fmla="*/ 60552 h 190500"/>
                <a:gd name="connsiteX8" fmla="*/ 156162 w 200025"/>
                <a:gd name="connsiteY8" fmla="*/ 74106 h 190500"/>
                <a:gd name="connsiteX9" fmla="*/ 145313 w 200025"/>
                <a:gd name="connsiteY9" fmla="*/ 87012 h 190500"/>
                <a:gd name="connsiteX10" fmla="*/ 134941 w 200025"/>
                <a:gd name="connsiteY10" fmla="*/ 100138 h 190500"/>
                <a:gd name="connsiteX11" fmla="*/ 124511 w 200025"/>
                <a:gd name="connsiteY11" fmla="*/ 112768 h 190500"/>
                <a:gd name="connsiteX12" fmla="*/ 127187 w 200025"/>
                <a:gd name="connsiteY12" fmla="*/ 105634 h 190500"/>
                <a:gd name="connsiteX13" fmla="*/ 108375 w 200025"/>
                <a:gd name="connsiteY13" fmla="*/ 122731 h 190500"/>
                <a:gd name="connsiteX14" fmla="*/ 93745 w 200025"/>
                <a:gd name="connsiteY14" fmla="*/ 140628 h 190500"/>
                <a:gd name="connsiteX15" fmla="*/ 91640 w 200025"/>
                <a:gd name="connsiteY15" fmla="*/ 133456 h 190500"/>
                <a:gd name="connsiteX16" fmla="*/ 81315 w 200025"/>
                <a:gd name="connsiteY16" fmla="*/ 144419 h 190500"/>
                <a:gd name="connsiteX17" fmla="*/ 68066 w 200025"/>
                <a:gd name="connsiteY17" fmla="*/ 151668 h 190500"/>
                <a:gd name="connsiteX18" fmla="*/ 70380 w 200025"/>
                <a:gd name="connsiteY18" fmla="*/ 153630 h 190500"/>
                <a:gd name="connsiteX19" fmla="*/ 63960 w 200025"/>
                <a:gd name="connsiteY19" fmla="*/ 155992 h 190500"/>
                <a:gd name="connsiteX20" fmla="*/ 65551 w 200025"/>
                <a:gd name="connsiteY20" fmla="*/ 156526 h 190500"/>
                <a:gd name="connsiteX21" fmla="*/ 48606 w 200025"/>
                <a:gd name="connsiteY21" fmla="*/ 165746 h 190500"/>
                <a:gd name="connsiteX22" fmla="*/ 53045 w 200025"/>
                <a:gd name="connsiteY22" fmla="*/ 161888 h 190500"/>
                <a:gd name="connsiteX23" fmla="*/ 40748 w 200025"/>
                <a:gd name="connsiteY23" fmla="*/ 170537 h 190500"/>
                <a:gd name="connsiteX24" fmla="*/ 39624 w 200025"/>
                <a:gd name="connsiteY24" fmla="*/ 166441 h 190500"/>
                <a:gd name="connsiteX25" fmla="*/ 21136 w 200025"/>
                <a:gd name="connsiteY25" fmla="*/ 174509 h 190500"/>
                <a:gd name="connsiteX26" fmla="*/ 7487 w 200025"/>
                <a:gd name="connsiteY26" fmla="*/ 185748 h 190500"/>
                <a:gd name="connsiteX27" fmla="*/ 7144 w 200025"/>
                <a:gd name="connsiteY27" fmla="*/ 190635 h 190500"/>
                <a:gd name="connsiteX28" fmla="*/ 35166 w 200025"/>
                <a:gd name="connsiteY28" fmla="*/ 176328 h 190500"/>
                <a:gd name="connsiteX29" fmla="*/ 32499 w 200025"/>
                <a:gd name="connsiteY29" fmla="*/ 177423 h 190500"/>
                <a:gd name="connsiteX30" fmla="*/ 49263 w 200025"/>
                <a:gd name="connsiteY30" fmla="*/ 167203 h 190500"/>
                <a:gd name="connsiteX31" fmla="*/ 41453 w 200025"/>
                <a:gd name="connsiteY31" fmla="*/ 177957 h 190500"/>
                <a:gd name="connsiteX32" fmla="*/ 58388 w 200025"/>
                <a:gd name="connsiteY32" fmla="*/ 171128 h 190500"/>
                <a:gd name="connsiteX33" fmla="*/ 72419 w 200025"/>
                <a:gd name="connsiteY33" fmla="*/ 166927 h 190500"/>
                <a:gd name="connsiteX34" fmla="*/ 71590 w 200025"/>
                <a:gd name="connsiteY34" fmla="*/ 167794 h 190500"/>
                <a:gd name="connsiteX35" fmla="*/ 79229 w 200025"/>
                <a:gd name="connsiteY35" fmla="*/ 161002 h 190500"/>
                <a:gd name="connsiteX36" fmla="*/ 71790 w 200025"/>
                <a:gd name="connsiteY36" fmla="*/ 162107 h 190500"/>
                <a:gd name="connsiteX37" fmla="*/ 73628 w 200025"/>
                <a:gd name="connsiteY37" fmla="*/ 152430 h 190500"/>
                <a:gd name="connsiteX38" fmla="*/ 83363 w 200025"/>
                <a:gd name="connsiteY38" fmla="*/ 146591 h 190500"/>
                <a:gd name="connsiteX39" fmla="*/ 80115 w 200025"/>
                <a:gd name="connsiteY39" fmla="*/ 155611 h 190500"/>
                <a:gd name="connsiteX40" fmla="*/ 85058 w 200025"/>
                <a:gd name="connsiteY40" fmla="*/ 149306 h 190500"/>
                <a:gd name="connsiteX41" fmla="*/ 97469 w 200025"/>
                <a:gd name="connsiteY41" fmla="*/ 149420 h 190500"/>
                <a:gd name="connsiteX42" fmla="*/ 94726 w 200025"/>
                <a:gd name="connsiteY42" fmla="*/ 143114 h 190500"/>
                <a:gd name="connsiteX43" fmla="*/ 116072 w 200025"/>
                <a:gd name="connsiteY43" fmla="*/ 131256 h 190500"/>
                <a:gd name="connsiteX44" fmla="*/ 136179 w 200025"/>
                <a:gd name="connsiteY44" fmla="*/ 108758 h 190500"/>
                <a:gd name="connsiteX45" fmla="*/ 132740 w 200025"/>
                <a:gd name="connsiteY45" fmla="*/ 116978 h 190500"/>
                <a:gd name="connsiteX46" fmla="*/ 137436 w 200025"/>
                <a:gd name="connsiteY46" fmla="*/ 106748 h 190500"/>
                <a:gd name="connsiteX47" fmla="*/ 161725 w 200025"/>
                <a:gd name="connsiteY47" fmla="*/ 83926 h 190500"/>
                <a:gd name="connsiteX48" fmla="*/ 157401 w 200025"/>
                <a:gd name="connsiteY48" fmla="*/ 83917 h 190500"/>
                <a:gd name="connsiteX49" fmla="*/ 179489 w 200025"/>
                <a:gd name="connsiteY49" fmla="*/ 57018 h 190500"/>
                <a:gd name="connsiteX50" fmla="*/ 179241 w 200025"/>
                <a:gd name="connsiteY50" fmla="*/ 57209 h 190500"/>
                <a:gd name="connsiteX51" fmla="*/ 182699 w 200025"/>
                <a:gd name="connsiteY51" fmla="*/ 39301 h 190500"/>
                <a:gd name="connsiteX52" fmla="*/ 185576 w 200025"/>
                <a:gd name="connsiteY52" fmla="*/ 4873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0025" h="190500">
                  <a:moveTo>
                    <a:pt x="185576" y="48731"/>
                  </a:moveTo>
                  <a:lnTo>
                    <a:pt x="187843" y="35272"/>
                  </a:lnTo>
                  <a:cubicBezTo>
                    <a:pt x="191186" y="34691"/>
                    <a:pt x="195901" y="21004"/>
                    <a:pt x="197368" y="27090"/>
                  </a:cubicBezTo>
                  <a:cubicBezTo>
                    <a:pt x="195834" y="17727"/>
                    <a:pt x="207683" y="5640"/>
                    <a:pt x="197406" y="7297"/>
                  </a:cubicBezTo>
                  <a:cubicBezTo>
                    <a:pt x="195777" y="11527"/>
                    <a:pt x="193948" y="15918"/>
                    <a:pt x="191967" y="20423"/>
                  </a:cubicBezTo>
                  <a:cubicBezTo>
                    <a:pt x="189595" y="24719"/>
                    <a:pt x="186976" y="29091"/>
                    <a:pt x="184299" y="33577"/>
                  </a:cubicBezTo>
                  <a:cubicBezTo>
                    <a:pt x="181594" y="38044"/>
                    <a:pt x="178813" y="42626"/>
                    <a:pt x="175993" y="47274"/>
                  </a:cubicBezTo>
                  <a:cubicBezTo>
                    <a:pt x="172860" y="51713"/>
                    <a:pt x="169421" y="56056"/>
                    <a:pt x="166126" y="60552"/>
                  </a:cubicBezTo>
                  <a:cubicBezTo>
                    <a:pt x="162820" y="65048"/>
                    <a:pt x="159496" y="69572"/>
                    <a:pt x="156162" y="74106"/>
                  </a:cubicBezTo>
                  <a:cubicBezTo>
                    <a:pt x="152467" y="78344"/>
                    <a:pt x="148838" y="82640"/>
                    <a:pt x="145313" y="87012"/>
                  </a:cubicBezTo>
                  <a:cubicBezTo>
                    <a:pt x="141713" y="91298"/>
                    <a:pt x="138551" y="95985"/>
                    <a:pt x="134941" y="100138"/>
                  </a:cubicBezTo>
                  <a:cubicBezTo>
                    <a:pt x="131293" y="104262"/>
                    <a:pt x="127806" y="108462"/>
                    <a:pt x="124511" y="112768"/>
                  </a:cubicBezTo>
                  <a:lnTo>
                    <a:pt x="127187" y="105634"/>
                  </a:lnTo>
                  <a:cubicBezTo>
                    <a:pt x="121253" y="115378"/>
                    <a:pt x="114824" y="119692"/>
                    <a:pt x="108375" y="122731"/>
                  </a:cubicBezTo>
                  <a:cubicBezTo>
                    <a:pt x="102098" y="126103"/>
                    <a:pt x="97003" y="129675"/>
                    <a:pt x="93745" y="140628"/>
                  </a:cubicBezTo>
                  <a:lnTo>
                    <a:pt x="91640" y="133456"/>
                  </a:lnTo>
                  <a:cubicBezTo>
                    <a:pt x="87182" y="135790"/>
                    <a:pt x="84553" y="140390"/>
                    <a:pt x="81315" y="144419"/>
                  </a:cubicBezTo>
                  <a:cubicBezTo>
                    <a:pt x="78143" y="148506"/>
                    <a:pt x="74428" y="152135"/>
                    <a:pt x="68066" y="151668"/>
                  </a:cubicBezTo>
                  <a:lnTo>
                    <a:pt x="70380" y="153630"/>
                  </a:lnTo>
                  <a:cubicBezTo>
                    <a:pt x="67980" y="155087"/>
                    <a:pt x="66399" y="154544"/>
                    <a:pt x="63960" y="155992"/>
                  </a:cubicBezTo>
                  <a:lnTo>
                    <a:pt x="65551" y="156526"/>
                  </a:lnTo>
                  <a:cubicBezTo>
                    <a:pt x="60674" y="162984"/>
                    <a:pt x="55969" y="164155"/>
                    <a:pt x="48606" y="165746"/>
                  </a:cubicBezTo>
                  <a:cubicBezTo>
                    <a:pt x="47177" y="163955"/>
                    <a:pt x="51273" y="163412"/>
                    <a:pt x="53045" y="161888"/>
                  </a:cubicBezTo>
                  <a:cubicBezTo>
                    <a:pt x="49025" y="161298"/>
                    <a:pt x="45949" y="168060"/>
                    <a:pt x="40748" y="170537"/>
                  </a:cubicBezTo>
                  <a:cubicBezTo>
                    <a:pt x="35909" y="170689"/>
                    <a:pt x="39491" y="167575"/>
                    <a:pt x="39624" y="166441"/>
                  </a:cubicBezTo>
                  <a:cubicBezTo>
                    <a:pt x="32728" y="171804"/>
                    <a:pt x="26394" y="172766"/>
                    <a:pt x="21136" y="174509"/>
                  </a:cubicBezTo>
                  <a:cubicBezTo>
                    <a:pt x="15859" y="176281"/>
                    <a:pt x="11573" y="178671"/>
                    <a:pt x="7487" y="185748"/>
                  </a:cubicBezTo>
                  <a:cubicBezTo>
                    <a:pt x="6953" y="187968"/>
                    <a:pt x="12840" y="187568"/>
                    <a:pt x="7144" y="190635"/>
                  </a:cubicBezTo>
                  <a:cubicBezTo>
                    <a:pt x="19040" y="189692"/>
                    <a:pt x="26632" y="182691"/>
                    <a:pt x="35166" y="176328"/>
                  </a:cubicBezTo>
                  <a:cubicBezTo>
                    <a:pt x="35195" y="176395"/>
                    <a:pt x="32499" y="177423"/>
                    <a:pt x="32499" y="177423"/>
                  </a:cubicBezTo>
                  <a:cubicBezTo>
                    <a:pt x="36014" y="164831"/>
                    <a:pt x="39100" y="176890"/>
                    <a:pt x="49263" y="167203"/>
                  </a:cubicBezTo>
                  <a:cubicBezTo>
                    <a:pt x="47920" y="172432"/>
                    <a:pt x="42643" y="174909"/>
                    <a:pt x="41453" y="177957"/>
                  </a:cubicBezTo>
                  <a:cubicBezTo>
                    <a:pt x="50054" y="178128"/>
                    <a:pt x="54540" y="174328"/>
                    <a:pt x="58388" y="171128"/>
                  </a:cubicBezTo>
                  <a:cubicBezTo>
                    <a:pt x="62265" y="167898"/>
                    <a:pt x="65646" y="165441"/>
                    <a:pt x="72419" y="166927"/>
                  </a:cubicBezTo>
                  <a:lnTo>
                    <a:pt x="71590" y="167794"/>
                  </a:lnTo>
                  <a:cubicBezTo>
                    <a:pt x="74057" y="167451"/>
                    <a:pt x="76695" y="163631"/>
                    <a:pt x="79229" y="161002"/>
                  </a:cubicBezTo>
                  <a:cubicBezTo>
                    <a:pt x="77572" y="160498"/>
                    <a:pt x="74257" y="161726"/>
                    <a:pt x="71790" y="162107"/>
                  </a:cubicBezTo>
                  <a:cubicBezTo>
                    <a:pt x="74352" y="159431"/>
                    <a:pt x="73619" y="154659"/>
                    <a:pt x="73628" y="152430"/>
                  </a:cubicBezTo>
                  <a:cubicBezTo>
                    <a:pt x="79296" y="154249"/>
                    <a:pt x="76905" y="147877"/>
                    <a:pt x="83363" y="146591"/>
                  </a:cubicBezTo>
                  <a:cubicBezTo>
                    <a:pt x="87506" y="148944"/>
                    <a:pt x="80972" y="152497"/>
                    <a:pt x="80115" y="155611"/>
                  </a:cubicBezTo>
                  <a:lnTo>
                    <a:pt x="85058" y="149306"/>
                  </a:lnTo>
                  <a:cubicBezTo>
                    <a:pt x="90745" y="145448"/>
                    <a:pt x="93459" y="149696"/>
                    <a:pt x="97469" y="149420"/>
                  </a:cubicBezTo>
                  <a:cubicBezTo>
                    <a:pt x="100413" y="143267"/>
                    <a:pt x="93450" y="149620"/>
                    <a:pt x="94726" y="143114"/>
                  </a:cubicBezTo>
                  <a:cubicBezTo>
                    <a:pt x="99117" y="143038"/>
                    <a:pt x="107566" y="137885"/>
                    <a:pt x="116072" y="131256"/>
                  </a:cubicBezTo>
                  <a:cubicBezTo>
                    <a:pt x="124530" y="124560"/>
                    <a:pt x="131893" y="115082"/>
                    <a:pt x="136179" y="108758"/>
                  </a:cubicBezTo>
                  <a:cubicBezTo>
                    <a:pt x="132769" y="112663"/>
                    <a:pt x="137874" y="113215"/>
                    <a:pt x="132740" y="116978"/>
                  </a:cubicBezTo>
                  <a:cubicBezTo>
                    <a:pt x="135084" y="116140"/>
                    <a:pt x="139637" y="109063"/>
                    <a:pt x="137436" y="106748"/>
                  </a:cubicBezTo>
                  <a:cubicBezTo>
                    <a:pt x="143161" y="97804"/>
                    <a:pt x="152762" y="89089"/>
                    <a:pt x="161725" y="83926"/>
                  </a:cubicBezTo>
                  <a:lnTo>
                    <a:pt x="157401" y="83917"/>
                  </a:lnTo>
                  <a:cubicBezTo>
                    <a:pt x="159058" y="74868"/>
                    <a:pt x="173107" y="70315"/>
                    <a:pt x="179489" y="57018"/>
                  </a:cubicBezTo>
                  <a:lnTo>
                    <a:pt x="179241" y="57209"/>
                  </a:lnTo>
                  <a:cubicBezTo>
                    <a:pt x="181623" y="53179"/>
                    <a:pt x="177098" y="45493"/>
                    <a:pt x="182699" y="39301"/>
                  </a:cubicBezTo>
                  <a:cubicBezTo>
                    <a:pt x="184737" y="43331"/>
                    <a:pt x="182118" y="47026"/>
                    <a:pt x="185576" y="487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8" name="任意多边形: 形状 577"/>
            <p:cNvSpPr/>
            <p:nvPr/>
          </p:nvSpPr>
          <p:spPr>
            <a:xfrm>
              <a:off x="8853904" y="1142022"/>
              <a:ext cx="19050" cy="19050"/>
            </a:xfrm>
            <a:custGeom>
              <a:avLst/>
              <a:gdLst>
                <a:gd name="connsiteX0" fmla="*/ 10442 w 19050"/>
                <a:gd name="connsiteY0" fmla="*/ 13516 h 19050"/>
                <a:gd name="connsiteX1" fmla="*/ 12462 w 19050"/>
                <a:gd name="connsiteY1" fmla="*/ 19545 h 19050"/>
                <a:gd name="connsiteX2" fmla="*/ 10004 w 19050"/>
                <a:gd name="connsiteY2" fmla="*/ 7144 h 19050"/>
                <a:gd name="connsiteX3" fmla="*/ 7766 w 19050"/>
                <a:gd name="connsiteY3" fmla="*/ 15316 h 19050"/>
                <a:gd name="connsiteX4" fmla="*/ 10442 w 19050"/>
                <a:gd name="connsiteY4" fmla="*/ 13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0442" y="13516"/>
                  </a:moveTo>
                  <a:lnTo>
                    <a:pt x="12462" y="19545"/>
                  </a:lnTo>
                  <a:cubicBezTo>
                    <a:pt x="15595" y="15326"/>
                    <a:pt x="13138" y="7296"/>
                    <a:pt x="10004" y="7144"/>
                  </a:cubicBezTo>
                  <a:cubicBezTo>
                    <a:pt x="9394" y="10563"/>
                    <a:pt x="5699" y="13697"/>
                    <a:pt x="7766" y="15316"/>
                  </a:cubicBezTo>
                  <a:cubicBezTo>
                    <a:pt x="8585" y="15088"/>
                    <a:pt x="10004" y="15821"/>
                    <a:pt x="10442" y="13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9" name="任意多边形: 形状 578"/>
            <p:cNvSpPr/>
            <p:nvPr/>
          </p:nvSpPr>
          <p:spPr>
            <a:xfrm>
              <a:off x="8859729" y="1010443"/>
              <a:ext cx="38100" cy="142875"/>
            </a:xfrm>
            <a:custGeom>
              <a:avLst/>
              <a:gdLst>
                <a:gd name="connsiteX0" fmla="*/ 30353 w 38100"/>
                <a:gd name="connsiteY0" fmla="*/ 55112 h 142875"/>
                <a:gd name="connsiteX1" fmla="*/ 26762 w 38100"/>
                <a:gd name="connsiteY1" fmla="*/ 52473 h 142875"/>
                <a:gd name="connsiteX2" fmla="*/ 14856 w 38100"/>
                <a:gd name="connsiteY2" fmla="*/ 102613 h 142875"/>
                <a:gd name="connsiteX3" fmla="*/ 15980 w 38100"/>
                <a:gd name="connsiteY3" fmla="*/ 120110 h 142875"/>
                <a:gd name="connsiteX4" fmla="*/ 10446 w 38100"/>
                <a:gd name="connsiteY4" fmla="*/ 122111 h 142875"/>
                <a:gd name="connsiteX5" fmla="*/ 10789 w 38100"/>
                <a:gd name="connsiteY5" fmla="*/ 136779 h 142875"/>
                <a:gd name="connsiteX6" fmla="*/ 11465 w 38100"/>
                <a:gd name="connsiteY6" fmla="*/ 128559 h 142875"/>
                <a:gd name="connsiteX7" fmla="*/ 13627 w 38100"/>
                <a:gd name="connsiteY7" fmla="*/ 130092 h 142875"/>
                <a:gd name="connsiteX8" fmla="*/ 15904 w 38100"/>
                <a:gd name="connsiteY8" fmla="*/ 121291 h 142875"/>
                <a:gd name="connsiteX9" fmla="*/ 17876 w 38100"/>
                <a:gd name="connsiteY9" fmla="*/ 125111 h 142875"/>
                <a:gd name="connsiteX10" fmla="*/ 19342 w 38100"/>
                <a:gd name="connsiteY10" fmla="*/ 100574 h 142875"/>
                <a:gd name="connsiteX11" fmla="*/ 25467 w 38100"/>
                <a:gd name="connsiteY11" fmla="*/ 102489 h 142875"/>
                <a:gd name="connsiteX12" fmla="*/ 33554 w 38100"/>
                <a:gd name="connsiteY12" fmla="*/ 79372 h 142875"/>
                <a:gd name="connsiteX13" fmla="*/ 31239 w 38100"/>
                <a:gd name="connsiteY13" fmla="*/ 80572 h 142875"/>
                <a:gd name="connsiteX14" fmla="*/ 25877 w 38100"/>
                <a:gd name="connsiteY14" fmla="*/ 82105 h 142875"/>
                <a:gd name="connsiteX15" fmla="*/ 34249 w 38100"/>
                <a:gd name="connsiteY15" fmla="*/ 75409 h 142875"/>
                <a:gd name="connsiteX16" fmla="*/ 37078 w 38100"/>
                <a:gd name="connsiteY16" fmla="*/ 29937 h 142875"/>
                <a:gd name="connsiteX17" fmla="*/ 30001 w 38100"/>
                <a:gd name="connsiteY17" fmla="*/ 19345 h 142875"/>
                <a:gd name="connsiteX18" fmla="*/ 35554 w 38100"/>
                <a:gd name="connsiteY18" fmla="*/ 23050 h 142875"/>
                <a:gd name="connsiteX19" fmla="*/ 37364 w 38100"/>
                <a:gd name="connsiteY19" fmla="*/ 13545 h 142875"/>
                <a:gd name="connsiteX20" fmla="*/ 27201 w 38100"/>
                <a:gd name="connsiteY20" fmla="*/ 7144 h 142875"/>
                <a:gd name="connsiteX21" fmla="*/ 28296 w 38100"/>
                <a:gd name="connsiteY21" fmla="*/ 30842 h 142875"/>
                <a:gd name="connsiteX22" fmla="*/ 30906 w 38100"/>
                <a:gd name="connsiteY22" fmla="*/ 42720 h 142875"/>
                <a:gd name="connsiteX23" fmla="*/ 30353 w 38100"/>
                <a:gd name="connsiteY23" fmla="*/ 55112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00" h="142875">
                  <a:moveTo>
                    <a:pt x="30353" y="55112"/>
                  </a:moveTo>
                  <a:cubicBezTo>
                    <a:pt x="29610" y="53150"/>
                    <a:pt x="27886" y="53416"/>
                    <a:pt x="26762" y="52473"/>
                  </a:cubicBezTo>
                  <a:cubicBezTo>
                    <a:pt x="25343" y="72104"/>
                    <a:pt x="19923" y="96022"/>
                    <a:pt x="14856" y="102613"/>
                  </a:cubicBezTo>
                  <a:cubicBezTo>
                    <a:pt x="11618" y="108461"/>
                    <a:pt x="17371" y="111585"/>
                    <a:pt x="15980" y="120110"/>
                  </a:cubicBezTo>
                  <a:lnTo>
                    <a:pt x="10446" y="122111"/>
                  </a:lnTo>
                  <a:cubicBezTo>
                    <a:pt x="11589" y="127406"/>
                    <a:pt x="2226" y="138513"/>
                    <a:pt x="10789" y="136779"/>
                  </a:cubicBezTo>
                  <a:cubicBezTo>
                    <a:pt x="11561" y="136541"/>
                    <a:pt x="8932" y="131702"/>
                    <a:pt x="11465" y="128559"/>
                  </a:cubicBezTo>
                  <a:lnTo>
                    <a:pt x="13627" y="130092"/>
                  </a:lnTo>
                  <a:lnTo>
                    <a:pt x="15904" y="121291"/>
                  </a:lnTo>
                  <a:lnTo>
                    <a:pt x="17876" y="125111"/>
                  </a:lnTo>
                  <a:cubicBezTo>
                    <a:pt x="26239" y="114833"/>
                    <a:pt x="12313" y="113929"/>
                    <a:pt x="19342" y="100574"/>
                  </a:cubicBezTo>
                  <a:lnTo>
                    <a:pt x="25467" y="102489"/>
                  </a:lnTo>
                  <a:cubicBezTo>
                    <a:pt x="28353" y="92669"/>
                    <a:pt x="27496" y="87239"/>
                    <a:pt x="33554" y="79372"/>
                  </a:cubicBezTo>
                  <a:cubicBezTo>
                    <a:pt x="33554" y="79372"/>
                    <a:pt x="30430" y="78610"/>
                    <a:pt x="31239" y="80572"/>
                  </a:cubicBezTo>
                  <a:cubicBezTo>
                    <a:pt x="30487" y="82134"/>
                    <a:pt x="27439" y="83649"/>
                    <a:pt x="25877" y="82105"/>
                  </a:cubicBezTo>
                  <a:cubicBezTo>
                    <a:pt x="24791" y="66313"/>
                    <a:pt x="29001" y="85258"/>
                    <a:pt x="34249" y="75409"/>
                  </a:cubicBezTo>
                  <a:cubicBezTo>
                    <a:pt x="31868" y="61360"/>
                    <a:pt x="32449" y="36890"/>
                    <a:pt x="37078" y="29937"/>
                  </a:cubicBezTo>
                  <a:cubicBezTo>
                    <a:pt x="32916" y="35757"/>
                    <a:pt x="29277" y="26432"/>
                    <a:pt x="30001" y="19345"/>
                  </a:cubicBezTo>
                  <a:cubicBezTo>
                    <a:pt x="32420" y="16135"/>
                    <a:pt x="33697" y="21755"/>
                    <a:pt x="35554" y="23050"/>
                  </a:cubicBezTo>
                  <a:cubicBezTo>
                    <a:pt x="36392" y="19698"/>
                    <a:pt x="38154" y="16954"/>
                    <a:pt x="37364" y="13545"/>
                  </a:cubicBezTo>
                  <a:cubicBezTo>
                    <a:pt x="33601" y="17869"/>
                    <a:pt x="28982" y="14783"/>
                    <a:pt x="27201" y="7144"/>
                  </a:cubicBezTo>
                  <a:cubicBezTo>
                    <a:pt x="24772" y="15545"/>
                    <a:pt x="26334" y="23041"/>
                    <a:pt x="28296" y="30842"/>
                  </a:cubicBezTo>
                  <a:cubicBezTo>
                    <a:pt x="29191" y="34719"/>
                    <a:pt x="30563" y="38700"/>
                    <a:pt x="30906" y="42720"/>
                  </a:cubicBezTo>
                  <a:cubicBezTo>
                    <a:pt x="31220" y="46730"/>
                    <a:pt x="31192" y="50864"/>
                    <a:pt x="30353" y="551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0" name="任意多边形: 形状 579"/>
            <p:cNvSpPr/>
            <p:nvPr/>
          </p:nvSpPr>
          <p:spPr>
            <a:xfrm>
              <a:off x="8878344" y="1049029"/>
              <a:ext cx="9525" cy="19050"/>
            </a:xfrm>
            <a:custGeom>
              <a:avLst/>
              <a:gdLst>
                <a:gd name="connsiteX0" fmla="*/ 7147 w 9525"/>
                <a:gd name="connsiteY0" fmla="*/ 10782 h 19050"/>
                <a:gd name="connsiteX1" fmla="*/ 8138 w 9525"/>
                <a:gd name="connsiteY1" fmla="*/ 13887 h 19050"/>
                <a:gd name="connsiteX2" fmla="*/ 9033 w 9525"/>
                <a:gd name="connsiteY2" fmla="*/ 7144 h 19050"/>
                <a:gd name="connsiteX3" fmla="*/ 7147 w 9525"/>
                <a:gd name="connsiteY3" fmla="*/ 1078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9050">
                  <a:moveTo>
                    <a:pt x="7147" y="10782"/>
                  </a:moveTo>
                  <a:cubicBezTo>
                    <a:pt x="7100" y="12525"/>
                    <a:pt x="7547" y="13383"/>
                    <a:pt x="8138" y="13887"/>
                  </a:cubicBezTo>
                  <a:cubicBezTo>
                    <a:pt x="8443" y="11592"/>
                    <a:pt x="8747" y="9287"/>
                    <a:pt x="9033" y="7144"/>
                  </a:cubicBezTo>
                  <a:lnTo>
                    <a:pt x="7147" y="107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51865" y="1985010"/>
            <a:ext cx="74892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  <a:sym typeface="+mn-ea"/>
              </a:rPr>
              <a:t>唐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807720" y="3286760"/>
            <a:ext cx="1035685" cy="1038225"/>
            <a:chOff x="8200854" y="647550"/>
            <a:chExt cx="721309" cy="723176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9" name="任意多边形: 形状 534"/>
            <p:cNvSpPr/>
            <p:nvPr/>
          </p:nvSpPr>
          <p:spPr>
            <a:xfrm>
              <a:off x="8895617" y="1002661"/>
              <a:ext cx="9525" cy="19050"/>
            </a:xfrm>
            <a:custGeom>
              <a:avLst/>
              <a:gdLst>
                <a:gd name="connsiteX0" fmla="*/ 10058 w 9525"/>
                <a:gd name="connsiteY0" fmla="*/ 14926 h 19050"/>
                <a:gd name="connsiteX1" fmla="*/ 11135 w 9525"/>
                <a:gd name="connsiteY1" fmla="*/ 8925 h 19050"/>
                <a:gd name="connsiteX2" fmla="*/ 714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058" y="14926"/>
                  </a:moveTo>
                  <a:lnTo>
                    <a:pt x="11135" y="8925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任意多边形: 形状 535"/>
            <p:cNvSpPr/>
            <p:nvPr/>
          </p:nvSpPr>
          <p:spPr>
            <a:xfrm>
              <a:off x="8893588" y="970686"/>
              <a:ext cx="28575" cy="38100"/>
            </a:xfrm>
            <a:custGeom>
              <a:avLst/>
              <a:gdLst>
                <a:gd name="connsiteX0" fmla="*/ 24717 w 28575"/>
                <a:gd name="connsiteY0" fmla="*/ 17526 h 38100"/>
                <a:gd name="connsiteX1" fmla="*/ 23632 w 28575"/>
                <a:gd name="connsiteY1" fmla="*/ 12306 h 38100"/>
                <a:gd name="connsiteX2" fmla="*/ 22203 w 28575"/>
                <a:gd name="connsiteY2" fmla="*/ 7144 h 38100"/>
                <a:gd name="connsiteX3" fmla="*/ 7144 w 28575"/>
                <a:gd name="connsiteY3" fmla="*/ 22622 h 38100"/>
                <a:gd name="connsiteX4" fmla="*/ 18107 w 28575"/>
                <a:gd name="connsiteY4" fmla="*/ 38500 h 38100"/>
                <a:gd name="connsiteX5" fmla="*/ 13887 w 28575"/>
                <a:gd name="connsiteY5" fmla="*/ 22593 h 38100"/>
                <a:gd name="connsiteX6" fmla="*/ 21641 w 28575"/>
                <a:gd name="connsiteY6" fmla="*/ 34385 h 38100"/>
                <a:gd name="connsiteX7" fmla="*/ 19555 w 28575"/>
                <a:gd name="connsiteY7" fmla="*/ 17374 h 38100"/>
                <a:gd name="connsiteX8" fmla="*/ 24717 w 28575"/>
                <a:gd name="connsiteY8" fmla="*/ 1752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38100">
                  <a:moveTo>
                    <a:pt x="24717" y="17526"/>
                  </a:moveTo>
                  <a:cubicBezTo>
                    <a:pt x="24717" y="17526"/>
                    <a:pt x="24174" y="14916"/>
                    <a:pt x="23632" y="12306"/>
                  </a:cubicBezTo>
                  <a:cubicBezTo>
                    <a:pt x="23184" y="9696"/>
                    <a:pt x="22203" y="7144"/>
                    <a:pt x="22203" y="7144"/>
                  </a:cubicBezTo>
                  <a:cubicBezTo>
                    <a:pt x="11668" y="14221"/>
                    <a:pt x="14411" y="6086"/>
                    <a:pt x="7144" y="22622"/>
                  </a:cubicBezTo>
                  <a:cubicBezTo>
                    <a:pt x="9192" y="27984"/>
                    <a:pt x="13764" y="40205"/>
                    <a:pt x="18107" y="38500"/>
                  </a:cubicBezTo>
                  <a:cubicBezTo>
                    <a:pt x="17450" y="34395"/>
                    <a:pt x="12802" y="28651"/>
                    <a:pt x="13887" y="22593"/>
                  </a:cubicBezTo>
                  <a:cubicBezTo>
                    <a:pt x="17288" y="24936"/>
                    <a:pt x="17202" y="31442"/>
                    <a:pt x="21641" y="34385"/>
                  </a:cubicBezTo>
                  <a:cubicBezTo>
                    <a:pt x="24632" y="24308"/>
                    <a:pt x="18545" y="28270"/>
                    <a:pt x="19555" y="17374"/>
                  </a:cubicBezTo>
                  <a:lnTo>
                    <a:pt x="24717" y="175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任意多边形: 形状 536"/>
            <p:cNvSpPr/>
            <p:nvPr/>
          </p:nvSpPr>
          <p:spPr>
            <a:xfrm>
              <a:off x="8898760" y="968087"/>
              <a:ext cx="19050" cy="9525"/>
            </a:xfrm>
            <a:custGeom>
              <a:avLst/>
              <a:gdLst>
                <a:gd name="connsiteX0" fmla="*/ 7144 w 19050"/>
                <a:gd name="connsiteY0" fmla="*/ 8942 h 9525"/>
                <a:gd name="connsiteX1" fmla="*/ 12887 w 19050"/>
                <a:gd name="connsiteY1" fmla="*/ 10076 h 9525"/>
                <a:gd name="connsiteX2" fmla="*/ 7144 w 19050"/>
                <a:gd name="connsiteY2" fmla="*/ 894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942"/>
                  </a:moveTo>
                  <a:cubicBezTo>
                    <a:pt x="9249" y="9647"/>
                    <a:pt x="11325" y="10419"/>
                    <a:pt x="12887" y="10076"/>
                  </a:cubicBezTo>
                  <a:cubicBezTo>
                    <a:pt x="10782" y="9314"/>
                    <a:pt x="7639" y="4637"/>
                    <a:pt x="7144" y="89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任意多边形: 形状 537"/>
            <p:cNvSpPr/>
            <p:nvPr/>
          </p:nvSpPr>
          <p:spPr>
            <a:xfrm>
              <a:off x="8892969" y="956446"/>
              <a:ext cx="19050" cy="19050"/>
            </a:xfrm>
            <a:custGeom>
              <a:avLst/>
              <a:gdLst>
                <a:gd name="connsiteX0" fmla="*/ 10839 w 19050"/>
                <a:gd name="connsiteY0" fmla="*/ 14573 h 19050"/>
                <a:gd name="connsiteX1" fmla="*/ 15497 w 19050"/>
                <a:gd name="connsiteY1" fmla="*/ 13383 h 19050"/>
                <a:gd name="connsiteX2" fmla="*/ 7144 w 19050"/>
                <a:gd name="connsiteY2" fmla="*/ 7144 h 19050"/>
                <a:gd name="connsiteX3" fmla="*/ 10839 w 19050"/>
                <a:gd name="connsiteY3" fmla="*/ 145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0839" y="14573"/>
                  </a:moveTo>
                  <a:cubicBezTo>
                    <a:pt x="10287" y="8106"/>
                    <a:pt x="14992" y="14087"/>
                    <a:pt x="15497" y="13383"/>
                  </a:cubicBezTo>
                  <a:lnTo>
                    <a:pt x="7144" y="7144"/>
                  </a:lnTo>
                  <a:lnTo>
                    <a:pt x="10839" y="145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任意多边形: 形状 538"/>
            <p:cNvSpPr/>
            <p:nvPr/>
          </p:nvSpPr>
          <p:spPr>
            <a:xfrm>
              <a:off x="8890970" y="934424"/>
              <a:ext cx="9525" cy="9525"/>
            </a:xfrm>
            <a:custGeom>
              <a:avLst/>
              <a:gdLst>
                <a:gd name="connsiteX0" fmla="*/ 8876 w 9525"/>
                <a:gd name="connsiteY0" fmla="*/ 9954 h 9525"/>
                <a:gd name="connsiteX1" fmla="*/ 7456 w 9525"/>
                <a:gd name="connsiteY1" fmla="*/ 7144 h 9525"/>
                <a:gd name="connsiteX2" fmla="*/ 8876 w 9525"/>
                <a:gd name="connsiteY2" fmla="*/ 9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76" y="9954"/>
                  </a:moveTo>
                  <a:cubicBezTo>
                    <a:pt x="8428" y="8953"/>
                    <a:pt x="7971" y="8039"/>
                    <a:pt x="7456" y="7144"/>
                  </a:cubicBezTo>
                  <a:cubicBezTo>
                    <a:pt x="6571" y="8401"/>
                    <a:pt x="7733" y="9039"/>
                    <a:pt x="8876" y="9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任意多边形: 形状 539"/>
            <p:cNvSpPr/>
            <p:nvPr/>
          </p:nvSpPr>
          <p:spPr>
            <a:xfrm>
              <a:off x="8887907" y="924594"/>
              <a:ext cx="28575" cy="38100"/>
            </a:xfrm>
            <a:custGeom>
              <a:avLst/>
              <a:gdLst>
                <a:gd name="connsiteX0" fmla="*/ 7776 w 28575"/>
                <a:gd name="connsiteY0" fmla="*/ 7144 h 38100"/>
                <a:gd name="connsiteX1" fmla="*/ 10519 w 28575"/>
                <a:gd name="connsiteY1" fmla="*/ 16983 h 38100"/>
                <a:gd name="connsiteX2" fmla="*/ 10862 w 28575"/>
                <a:gd name="connsiteY2" fmla="*/ 16488 h 38100"/>
                <a:gd name="connsiteX3" fmla="*/ 18130 w 28575"/>
                <a:gd name="connsiteY3" fmla="*/ 20860 h 38100"/>
                <a:gd name="connsiteX4" fmla="*/ 19425 w 28575"/>
                <a:gd name="connsiteY4" fmla="*/ 32137 h 38100"/>
                <a:gd name="connsiteX5" fmla="*/ 22435 w 28575"/>
                <a:gd name="connsiteY5" fmla="*/ 23841 h 38100"/>
                <a:gd name="connsiteX6" fmla="*/ 7776 w 28575"/>
                <a:gd name="connsiteY6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38100">
                  <a:moveTo>
                    <a:pt x="7776" y="7144"/>
                  </a:moveTo>
                  <a:cubicBezTo>
                    <a:pt x="6004" y="10335"/>
                    <a:pt x="8290" y="13154"/>
                    <a:pt x="10519" y="16983"/>
                  </a:cubicBezTo>
                  <a:cubicBezTo>
                    <a:pt x="10624" y="16831"/>
                    <a:pt x="10700" y="16726"/>
                    <a:pt x="10862" y="16488"/>
                  </a:cubicBezTo>
                  <a:cubicBezTo>
                    <a:pt x="12005" y="12402"/>
                    <a:pt x="17987" y="14621"/>
                    <a:pt x="18130" y="20860"/>
                  </a:cubicBezTo>
                  <a:cubicBezTo>
                    <a:pt x="20559" y="26889"/>
                    <a:pt x="15196" y="27327"/>
                    <a:pt x="19425" y="32137"/>
                  </a:cubicBezTo>
                  <a:lnTo>
                    <a:pt x="22435" y="23841"/>
                  </a:lnTo>
                  <a:cubicBezTo>
                    <a:pt x="19692" y="14011"/>
                    <a:pt x="10633" y="10325"/>
                    <a:pt x="777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任意多边形: 形状 540"/>
            <p:cNvSpPr/>
            <p:nvPr/>
          </p:nvSpPr>
          <p:spPr>
            <a:xfrm>
              <a:off x="8892702" y="937234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344 w 9525"/>
                <a:gd name="connsiteY1" fmla="*/ 10478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611" y="8182"/>
                    <a:pt x="8030" y="9258"/>
                    <a:pt x="8344" y="10478"/>
                  </a:cubicBezTo>
                  <a:cubicBezTo>
                    <a:pt x="8801" y="8782"/>
                    <a:pt x="8030" y="7877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任意多边形: 形状 541"/>
            <p:cNvSpPr/>
            <p:nvPr/>
          </p:nvSpPr>
          <p:spPr>
            <a:xfrm>
              <a:off x="8894512" y="950645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725 w 9525"/>
                <a:gd name="connsiteY1" fmla="*/ 10268 h 9525"/>
                <a:gd name="connsiteX2" fmla="*/ 10782 w 9525"/>
                <a:gd name="connsiteY2" fmla="*/ 910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725" y="10268"/>
                  </a:lnTo>
                  <a:lnTo>
                    <a:pt x="10782" y="91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任意多边形: 形状 542"/>
            <p:cNvSpPr/>
            <p:nvPr/>
          </p:nvSpPr>
          <p:spPr>
            <a:xfrm>
              <a:off x="8882215" y="893770"/>
              <a:ext cx="19050" cy="38100"/>
            </a:xfrm>
            <a:custGeom>
              <a:avLst/>
              <a:gdLst>
                <a:gd name="connsiteX0" fmla="*/ 7144 w 19050"/>
                <a:gd name="connsiteY0" fmla="*/ 16899 h 38100"/>
                <a:gd name="connsiteX1" fmla="*/ 16545 w 19050"/>
                <a:gd name="connsiteY1" fmla="*/ 32435 h 38100"/>
                <a:gd name="connsiteX2" fmla="*/ 21355 w 19050"/>
                <a:gd name="connsiteY2" fmla="*/ 16299 h 38100"/>
                <a:gd name="connsiteX3" fmla="*/ 15831 w 19050"/>
                <a:gd name="connsiteY3" fmla="*/ 7622 h 38100"/>
                <a:gd name="connsiteX4" fmla="*/ 7144 w 19050"/>
                <a:gd name="connsiteY4" fmla="*/ 1689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7144" y="16899"/>
                  </a:moveTo>
                  <a:cubicBezTo>
                    <a:pt x="14821" y="16052"/>
                    <a:pt x="10830" y="32254"/>
                    <a:pt x="16545" y="32435"/>
                  </a:cubicBezTo>
                  <a:cubicBezTo>
                    <a:pt x="14173" y="23986"/>
                    <a:pt x="17155" y="15623"/>
                    <a:pt x="21355" y="16299"/>
                  </a:cubicBezTo>
                  <a:lnTo>
                    <a:pt x="15831" y="7622"/>
                  </a:lnTo>
                  <a:cubicBezTo>
                    <a:pt x="12163" y="5431"/>
                    <a:pt x="8611" y="11156"/>
                    <a:pt x="7144" y="16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任意多边形: 形状 543"/>
            <p:cNvSpPr/>
            <p:nvPr/>
          </p:nvSpPr>
          <p:spPr>
            <a:xfrm>
              <a:off x="8890530" y="877560"/>
              <a:ext cx="9525" cy="9525"/>
            </a:xfrm>
            <a:custGeom>
              <a:avLst/>
              <a:gdLst>
                <a:gd name="connsiteX0" fmla="*/ 9087 w 9525"/>
                <a:gd name="connsiteY0" fmla="*/ 8887 h 9525"/>
                <a:gd name="connsiteX1" fmla="*/ 7144 w 9525"/>
                <a:gd name="connsiteY1" fmla="*/ 7144 h 9525"/>
                <a:gd name="connsiteX2" fmla="*/ 9087 w 9525"/>
                <a:gd name="connsiteY2" fmla="*/ 888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87" y="8887"/>
                  </a:moveTo>
                  <a:cubicBezTo>
                    <a:pt x="8306" y="8477"/>
                    <a:pt x="7630" y="7896"/>
                    <a:pt x="7144" y="7144"/>
                  </a:cubicBezTo>
                  <a:cubicBezTo>
                    <a:pt x="7791" y="8068"/>
                    <a:pt x="8458" y="8820"/>
                    <a:pt x="9087" y="8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任意多边形: 形状 544"/>
            <p:cNvSpPr/>
            <p:nvPr/>
          </p:nvSpPr>
          <p:spPr>
            <a:xfrm>
              <a:off x="8860041" y="839069"/>
              <a:ext cx="38100" cy="57150"/>
            </a:xfrm>
            <a:custGeom>
              <a:avLst/>
              <a:gdLst>
                <a:gd name="connsiteX0" fmla="*/ 7144 w 38100"/>
                <a:gd name="connsiteY0" fmla="*/ 7144 h 57150"/>
                <a:gd name="connsiteX1" fmla="*/ 15754 w 38100"/>
                <a:gd name="connsiteY1" fmla="*/ 15516 h 57150"/>
                <a:gd name="connsiteX2" fmla="*/ 23984 w 38100"/>
                <a:gd name="connsiteY2" fmla="*/ 24355 h 57150"/>
                <a:gd name="connsiteX3" fmla="*/ 16335 w 38100"/>
                <a:gd name="connsiteY3" fmla="*/ 20793 h 57150"/>
                <a:gd name="connsiteX4" fmla="*/ 27603 w 38100"/>
                <a:gd name="connsiteY4" fmla="*/ 37557 h 57150"/>
                <a:gd name="connsiteX5" fmla="*/ 17450 w 38100"/>
                <a:gd name="connsiteY5" fmla="*/ 31194 h 57150"/>
                <a:gd name="connsiteX6" fmla="*/ 30947 w 38100"/>
                <a:gd name="connsiteY6" fmla="*/ 46568 h 57150"/>
                <a:gd name="connsiteX7" fmla="*/ 29994 w 38100"/>
                <a:gd name="connsiteY7" fmla="*/ 57007 h 57150"/>
                <a:gd name="connsiteX8" fmla="*/ 35681 w 38100"/>
                <a:gd name="connsiteY8" fmla="*/ 51425 h 57150"/>
                <a:gd name="connsiteX9" fmla="*/ 31575 w 38100"/>
                <a:gd name="connsiteY9" fmla="*/ 42139 h 57150"/>
                <a:gd name="connsiteX10" fmla="*/ 37567 w 38100"/>
                <a:gd name="connsiteY10" fmla="*/ 45539 h 57150"/>
                <a:gd name="connsiteX11" fmla="*/ 29632 w 38100"/>
                <a:gd name="connsiteY11" fmla="*/ 16450 h 57150"/>
                <a:gd name="connsiteX12" fmla="*/ 7144 w 38100"/>
                <a:gd name="connsiteY1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00" h="57150">
                  <a:moveTo>
                    <a:pt x="7144" y="7144"/>
                  </a:moveTo>
                  <a:cubicBezTo>
                    <a:pt x="7144" y="7144"/>
                    <a:pt x="11849" y="11030"/>
                    <a:pt x="15754" y="15516"/>
                  </a:cubicBezTo>
                  <a:cubicBezTo>
                    <a:pt x="19869" y="19936"/>
                    <a:pt x="23984" y="24355"/>
                    <a:pt x="23984" y="24355"/>
                  </a:cubicBezTo>
                  <a:cubicBezTo>
                    <a:pt x="20964" y="23403"/>
                    <a:pt x="19345" y="25146"/>
                    <a:pt x="16335" y="20793"/>
                  </a:cubicBezTo>
                  <a:cubicBezTo>
                    <a:pt x="19879" y="30347"/>
                    <a:pt x="24565" y="29613"/>
                    <a:pt x="27603" y="37557"/>
                  </a:cubicBezTo>
                  <a:cubicBezTo>
                    <a:pt x="22641" y="42491"/>
                    <a:pt x="20717" y="24355"/>
                    <a:pt x="17450" y="31194"/>
                  </a:cubicBezTo>
                  <a:cubicBezTo>
                    <a:pt x="20145" y="36414"/>
                    <a:pt x="24374" y="44025"/>
                    <a:pt x="30947" y="46568"/>
                  </a:cubicBezTo>
                  <a:lnTo>
                    <a:pt x="29994" y="57007"/>
                  </a:lnTo>
                  <a:lnTo>
                    <a:pt x="35681" y="51425"/>
                  </a:lnTo>
                  <a:cubicBezTo>
                    <a:pt x="36290" y="47025"/>
                    <a:pt x="27727" y="46263"/>
                    <a:pt x="31575" y="42139"/>
                  </a:cubicBezTo>
                  <a:cubicBezTo>
                    <a:pt x="34033" y="39805"/>
                    <a:pt x="35919" y="43234"/>
                    <a:pt x="37567" y="45539"/>
                  </a:cubicBezTo>
                  <a:cubicBezTo>
                    <a:pt x="34452" y="40167"/>
                    <a:pt x="36062" y="27670"/>
                    <a:pt x="29632" y="16450"/>
                  </a:cubicBezTo>
                  <a:cubicBezTo>
                    <a:pt x="22974" y="4658"/>
                    <a:pt x="14611" y="12687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任意多边形: 形状 545"/>
            <p:cNvSpPr/>
            <p:nvPr/>
          </p:nvSpPr>
          <p:spPr>
            <a:xfrm>
              <a:off x="8865413" y="831659"/>
              <a:ext cx="9525" cy="9525"/>
            </a:xfrm>
            <a:custGeom>
              <a:avLst/>
              <a:gdLst>
                <a:gd name="connsiteX0" fmla="*/ 8211 w 9525"/>
                <a:gd name="connsiteY0" fmla="*/ 9830 h 9525"/>
                <a:gd name="connsiteX1" fmla="*/ 9906 w 9525"/>
                <a:gd name="connsiteY1" fmla="*/ 7144 h 9525"/>
                <a:gd name="connsiteX2" fmla="*/ 7144 w 9525"/>
                <a:gd name="connsiteY2" fmla="*/ 9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11" y="9830"/>
                  </a:moveTo>
                  <a:lnTo>
                    <a:pt x="9906" y="7144"/>
                  </a:lnTo>
                  <a:lnTo>
                    <a:pt x="7144" y="9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任意多边形: 形状 546"/>
            <p:cNvSpPr/>
            <p:nvPr/>
          </p:nvSpPr>
          <p:spPr>
            <a:xfrm>
              <a:off x="8832771" y="788987"/>
              <a:ext cx="38100" cy="47625"/>
            </a:xfrm>
            <a:custGeom>
              <a:avLst/>
              <a:gdLst>
                <a:gd name="connsiteX0" fmla="*/ 19764 w 38100"/>
                <a:gd name="connsiteY0" fmla="*/ 35966 h 47625"/>
                <a:gd name="connsiteX1" fmla="*/ 29785 w 38100"/>
                <a:gd name="connsiteY1" fmla="*/ 43720 h 47625"/>
                <a:gd name="connsiteX2" fmla="*/ 28308 w 38100"/>
                <a:gd name="connsiteY2" fmla="*/ 47958 h 47625"/>
                <a:gd name="connsiteX3" fmla="*/ 34509 w 38100"/>
                <a:gd name="connsiteY3" fmla="*/ 46834 h 47625"/>
                <a:gd name="connsiteX4" fmla="*/ 20650 w 38100"/>
                <a:gd name="connsiteY4" fmla="*/ 30613 h 47625"/>
                <a:gd name="connsiteX5" fmla="*/ 25089 w 38100"/>
                <a:gd name="connsiteY5" fmla="*/ 20298 h 47625"/>
                <a:gd name="connsiteX6" fmla="*/ 30051 w 38100"/>
                <a:gd name="connsiteY6" fmla="*/ 31223 h 47625"/>
                <a:gd name="connsiteX7" fmla="*/ 10992 w 38100"/>
                <a:gd name="connsiteY7" fmla="*/ 7144 h 47625"/>
                <a:gd name="connsiteX8" fmla="*/ 13030 w 38100"/>
                <a:gd name="connsiteY8" fmla="*/ 13392 h 47625"/>
                <a:gd name="connsiteX9" fmla="*/ 7144 w 38100"/>
                <a:gd name="connsiteY9" fmla="*/ 9144 h 47625"/>
                <a:gd name="connsiteX10" fmla="*/ 19764 w 38100"/>
                <a:gd name="connsiteY10" fmla="*/ 3596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" h="47625">
                  <a:moveTo>
                    <a:pt x="19764" y="35966"/>
                  </a:moveTo>
                  <a:lnTo>
                    <a:pt x="29785" y="43720"/>
                  </a:lnTo>
                  <a:cubicBezTo>
                    <a:pt x="29937" y="45148"/>
                    <a:pt x="29004" y="46558"/>
                    <a:pt x="28308" y="47958"/>
                  </a:cubicBezTo>
                  <a:cubicBezTo>
                    <a:pt x="29461" y="46682"/>
                    <a:pt x="33585" y="47977"/>
                    <a:pt x="34509" y="46834"/>
                  </a:cubicBezTo>
                  <a:cubicBezTo>
                    <a:pt x="37138" y="38700"/>
                    <a:pt x="25156" y="35157"/>
                    <a:pt x="20650" y="30613"/>
                  </a:cubicBezTo>
                  <a:cubicBezTo>
                    <a:pt x="12868" y="15250"/>
                    <a:pt x="24032" y="29232"/>
                    <a:pt x="25089" y="20298"/>
                  </a:cubicBezTo>
                  <a:cubicBezTo>
                    <a:pt x="27737" y="24413"/>
                    <a:pt x="26965" y="25165"/>
                    <a:pt x="30051" y="31223"/>
                  </a:cubicBezTo>
                  <a:cubicBezTo>
                    <a:pt x="30432" y="18117"/>
                    <a:pt x="16269" y="11411"/>
                    <a:pt x="10992" y="7144"/>
                  </a:cubicBezTo>
                  <a:cubicBezTo>
                    <a:pt x="11659" y="9125"/>
                    <a:pt x="10325" y="10754"/>
                    <a:pt x="13030" y="13392"/>
                  </a:cubicBezTo>
                  <a:lnTo>
                    <a:pt x="7144" y="9144"/>
                  </a:lnTo>
                  <a:cubicBezTo>
                    <a:pt x="7315" y="18174"/>
                    <a:pt x="9973" y="23565"/>
                    <a:pt x="19764" y="359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任意多边形: 形状 547"/>
            <p:cNvSpPr/>
            <p:nvPr/>
          </p:nvSpPr>
          <p:spPr>
            <a:xfrm>
              <a:off x="8853277" y="829916"/>
              <a:ext cx="9525" cy="19050"/>
            </a:xfrm>
            <a:custGeom>
              <a:avLst/>
              <a:gdLst>
                <a:gd name="connsiteX0" fmla="*/ 10298 w 9525"/>
                <a:gd name="connsiteY0" fmla="*/ 13106 h 19050"/>
                <a:gd name="connsiteX1" fmla="*/ 7735 w 9525"/>
                <a:gd name="connsiteY1" fmla="*/ 7144 h 19050"/>
                <a:gd name="connsiteX2" fmla="*/ 10298 w 9525"/>
                <a:gd name="connsiteY2" fmla="*/ 131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298" y="13106"/>
                  </a:moveTo>
                  <a:cubicBezTo>
                    <a:pt x="7583" y="9592"/>
                    <a:pt x="7154" y="7925"/>
                    <a:pt x="7735" y="7144"/>
                  </a:cubicBezTo>
                  <a:cubicBezTo>
                    <a:pt x="6831" y="9058"/>
                    <a:pt x="6488" y="10954"/>
                    <a:pt x="10298" y="131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任意多边形: 形状 548"/>
            <p:cNvSpPr/>
            <p:nvPr/>
          </p:nvSpPr>
          <p:spPr>
            <a:xfrm>
              <a:off x="8834247" y="786149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515 w 9525"/>
                <a:gd name="connsiteY1" fmla="*/ 9973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287" y="8011"/>
                    <a:pt x="8172" y="8915"/>
                    <a:pt x="9515" y="9973"/>
                  </a:cubicBezTo>
                  <a:cubicBezTo>
                    <a:pt x="9220" y="9125"/>
                    <a:pt x="8611" y="82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任意多边形: 形状 549"/>
            <p:cNvSpPr/>
            <p:nvPr/>
          </p:nvSpPr>
          <p:spPr>
            <a:xfrm>
              <a:off x="8827332" y="789358"/>
              <a:ext cx="19050" cy="19050"/>
            </a:xfrm>
            <a:custGeom>
              <a:avLst/>
              <a:gdLst>
                <a:gd name="connsiteX0" fmla="*/ 12078 w 19050"/>
                <a:gd name="connsiteY0" fmla="*/ 14259 h 19050"/>
                <a:gd name="connsiteX1" fmla="*/ 7582 w 19050"/>
                <a:gd name="connsiteY1" fmla="*/ 7144 h 19050"/>
                <a:gd name="connsiteX2" fmla="*/ 7144 w 19050"/>
                <a:gd name="connsiteY2" fmla="*/ 11697 h 19050"/>
                <a:gd name="connsiteX3" fmla="*/ 12078 w 19050"/>
                <a:gd name="connsiteY3" fmla="*/ 142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2078" y="14259"/>
                  </a:moveTo>
                  <a:lnTo>
                    <a:pt x="7582" y="7144"/>
                  </a:lnTo>
                  <a:lnTo>
                    <a:pt x="7144" y="11697"/>
                  </a:lnTo>
                  <a:cubicBezTo>
                    <a:pt x="8106" y="12383"/>
                    <a:pt x="10925" y="15383"/>
                    <a:pt x="12078" y="142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任意多边形: 形状 550"/>
            <p:cNvSpPr/>
            <p:nvPr/>
          </p:nvSpPr>
          <p:spPr>
            <a:xfrm>
              <a:off x="8552764" y="649389"/>
              <a:ext cx="285750" cy="142875"/>
            </a:xfrm>
            <a:custGeom>
              <a:avLst/>
              <a:gdLst>
                <a:gd name="connsiteX0" fmla="*/ 9906 w 285750"/>
                <a:gd name="connsiteY0" fmla="*/ 8268 h 142875"/>
                <a:gd name="connsiteX1" fmla="*/ 20364 w 285750"/>
                <a:gd name="connsiteY1" fmla="*/ 12230 h 142875"/>
                <a:gd name="connsiteX2" fmla="*/ 7144 w 285750"/>
                <a:gd name="connsiteY2" fmla="*/ 16793 h 142875"/>
                <a:gd name="connsiteX3" fmla="*/ 9182 w 285750"/>
                <a:gd name="connsiteY3" fmla="*/ 24298 h 142875"/>
                <a:gd name="connsiteX4" fmla="*/ 32880 w 285750"/>
                <a:gd name="connsiteY4" fmla="*/ 22050 h 142875"/>
                <a:gd name="connsiteX5" fmla="*/ 33595 w 285750"/>
                <a:gd name="connsiteY5" fmla="*/ 25898 h 142875"/>
                <a:gd name="connsiteX6" fmla="*/ 44063 w 285750"/>
                <a:gd name="connsiteY6" fmla="*/ 24660 h 142875"/>
                <a:gd name="connsiteX7" fmla="*/ 56045 w 285750"/>
                <a:gd name="connsiteY7" fmla="*/ 24860 h 142875"/>
                <a:gd name="connsiteX8" fmla="*/ 77800 w 285750"/>
                <a:gd name="connsiteY8" fmla="*/ 28927 h 142875"/>
                <a:gd name="connsiteX9" fmla="*/ 109709 w 285750"/>
                <a:gd name="connsiteY9" fmla="*/ 34900 h 142875"/>
                <a:gd name="connsiteX10" fmla="*/ 222675 w 285750"/>
                <a:gd name="connsiteY10" fmla="*/ 95031 h 142875"/>
                <a:gd name="connsiteX11" fmla="*/ 232067 w 285750"/>
                <a:gd name="connsiteY11" fmla="*/ 93402 h 142875"/>
                <a:gd name="connsiteX12" fmla="*/ 236372 w 285750"/>
                <a:gd name="connsiteY12" fmla="*/ 102908 h 142875"/>
                <a:gd name="connsiteX13" fmla="*/ 230610 w 285750"/>
                <a:gd name="connsiteY13" fmla="*/ 97841 h 142875"/>
                <a:gd name="connsiteX14" fmla="*/ 256642 w 285750"/>
                <a:gd name="connsiteY14" fmla="*/ 123711 h 142875"/>
                <a:gd name="connsiteX15" fmla="*/ 262738 w 285750"/>
                <a:gd name="connsiteY15" fmla="*/ 118043 h 142875"/>
                <a:gd name="connsiteX16" fmla="*/ 267853 w 285750"/>
                <a:gd name="connsiteY16" fmla="*/ 136617 h 142875"/>
                <a:gd name="connsiteX17" fmla="*/ 280330 w 285750"/>
                <a:gd name="connsiteY17" fmla="*/ 142170 h 142875"/>
                <a:gd name="connsiteX18" fmla="*/ 275282 w 285750"/>
                <a:gd name="connsiteY18" fmla="*/ 128226 h 142875"/>
                <a:gd name="connsiteX19" fmla="*/ 284807 w 285750"/>
                <a:gd name="connsiteY19" fmla="*/ 133902 h 142875"/>
                <a:gd name="connsiteX20" fmla="*/ 272767 w 285750"/>
                <a:gd name="connsiteY20" fmla="*/ 120977 h 142875"/>
                <a:gd name="connsiteX21" fmla="*/ 264824 w 285750"/>
                <a:gd name="connsiteY21" fmla="*/ 114052 h 142875"/>
                <a:gd name="connsiteX22" fmla="*/ 255394 w 285750"/>
                <a:gd name="connsiteY22" fmla="*/ 107661 h 142875"/>
                <a:gd name="connsiteX23" fmla="*/ 235525 w 285750"/>
                <a:gd name="connsiteY23" fmla="*/ 94726 h 142875"/>
                <a:gd name="connsiteX24" fmla="*/ 215303 w 285750"/>
                <a:gd name="connsiteY24" fmla="*/ 83249 h 142875"/>
                <a:gd name="connsiteX25" fmla="*/ 220323 w 285750"/>
                <a:gd name="connsiteY25" fmla="*/ 81667 h 142875"/>
                <a:gd name="connsiteX26" fmla="*/ 209064 w 285750"/>
                <a:gd name="connsiteY26" fmla="*/ 75362 h 142875"/>
                <a:gd name="connsiteX27" fmla="*/ 196825 w 285750"/>
                <a:gd name="connsiteY27" fmla="*/ 68018 h 142875"/>
                <a:gd name="connsiteX28" fmla="*/ 178098 w 285750"/>
                <a:gd name="connsiteY28" fmla="*/ 50492 h 142875"/>
                <a:gd name="connsiteX29" fmla="*/ 156734 w 285750"/>
                <a:gd name="connsiteY29" fmla="*/ 48025 h 142875"/>
                <a:gd name="connsiteX30" fmla="*/ 148333 w 285750"/>
                <a:gd name="connsiteY30" fmla="*/ 41148 h 142875"/>
                <a:gd name="connsiteX31" fmla="*/ 145799 w 285750"/>
                <a:gd name="connsiteY31" fmla="*/ 43339 h 142875"/>
                <a:gd name="connsiteX32" fmla="*/ 132864 w 285750"/>
                <a:gd name="connsiteY32" fmla="*/ 34023 h 142875"/>
                <a:gd name="connsiteX33" fmla="*/ 126959 w 285750"/>
                <a:gd name="connsiteY33" fmla="*/ 40834 h 142875"/>
                <a:gd name="connsiteX34" fmla="*/ 113948 w 285750"/>
                <a:gd name="connsiteY34" fmla="*/ 29585 h 142875"/>
                <a:gd name="connsiteX35" fmla="*/ 100632 w 285750"/>
                <a:gd name="connsiteY35" fmla="*/ 20317 h 142875"/>
                <a:gd name="connsiteX36" fmla="*/ 104051 w 285750"/>
                <a:gd name="connsiteY36" fmla="*/ 25784 h 142875"/>
                <a:gd name="connsiteX37" fmla="*/ 96555 w 285750"/>
                <a:gd name="connsiteY37" fmla="*/ 27718 h 142875"/>
                <a:gd name="connsiteX38" fmla="*/ 93431 w 285750"/>
                <a:gd name="connsiteY38" fmla="*/ 19155 h 142875"/>
                <a:gd name="connsiteX39" fmla="*/ 68742 w 285750"/>
                <a:gd name="connsiteY39" fmla="*/ 19241 h 142875"/>
                <a:gd name="connsiteX40" fmla="*/ 70914 w 285750"/>
                <a:gd name="connsiteY40" fmla="*/ 23689 h 142875"/>
                <a:gd name="connsiteX41" fmla="*/ 55264 w 285750"/>
                <a:gd name="connsiteY41" fmla="*/ 20098 h 142875"/>
                <a:gd name="connsiteX42" fmla="*/ 38557 w 285750"/>
                <a:gd name="connsiteY42" fmla="*/ 17383 h 142875"/>
                <a:gd name="connsiteX43" fmla="*/ 54645 w 285750"/>
                <a:gd name="connsiteY43" fmla="*/ 11735 h 142875"/>
                <a:gd name="connsiteX44" fmla="*/ 45339 w 285750"/>
                <a:gd name="connsiteY44" fmla="*/ 7144 h 142875"/>
                <a:gd name="connsiteX45" fmla="*/ 23651 w 285750"/>
                <a:gd name="connsiteY45" fmla="*/ 15497 h 142875"/>
                <a:gd name="connsiteX46" fmla="*/ 9906 w 285750"/>
                <a:gd name="connsiteY46" fmla="*/ 826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5750" h="142875">
                  <a:moveTo>
                    <a:pt x="9906" y="8268"/>
                  </a:moveTo>
                  <a:cubicBezTo>
                    <a:pt x="10706" y="10935"/>
                    <a:pt x="13792" y="12440"/>
                    <a:pt x="20364" y="12230"/>
                  </a:cubicBezTo>
                  <a:cubicBezTo>
                    <a:pt x="19469" y="15888"/>
                    <a:pt x="11059" y="14345"/>
                    <a:pt x="7144" y="16793"/>
                  </a:cubicBezTo>
                  <a:cubicBezTo>
                    <a:pt x="15659" y="18821"/>
                    <a:pt x="7010" y="20907"/>
                    <a:pt x="9182" y="24298"/>
                  </a:cubicBezTo>
                  <a:cubicBezTo>
                    <a:pt x="18469" y="24917"/>
                    <a:pt x="22803" y="20631"/>
                    <a:pt x="32880" y="22050"/>
                  </a:cubicBezTo>
                  <a:cubicBezTo>
                    <a:pt x="32309" y="23041"/>
                    <a:pt x="32385" y="24622"/>
                    <a:pt x="33595" y="25898"/>
                  </a:cubicBezTo>
                  <a:cubicBezTo>
                    <a:pt x="36652" y="25537"/>
                    <a:pt x="40234" y="25117"/>
                    <a:pt x="44063" y="24660"/>
                  </a:cubicBezTo>
                  <a:cubicBezTo>
                    <a:pt x="47911" y="24374"/>
                    <a:pt x="51968" y="24670"/>
                    <a:pt x="56045" y="24860"/>
                  </a:cubicBezTo>
                  <a:cubicBezTo>
                    <a:pt x="64179" y="25365"/>
                    <a:pt x="72257" y="26537"/>
                    <a:pt x="77800" y="28927"/>
                  </a:cubicBezTo>
                  <a:cubicBezTo>
                    <a:pt x="88640" y="32633"/>
                    <a:pt x="97041" y="33395"/>
                    <a:pt x="109709" y="34900"/>
                  </a:cubicBezTo>
                  <a:cubicBezTo>
                    <a:pt x="148495" y="48454"/>
                    <a:pt x="189500" y="64941"/>
                    <a:pt x="222675" y="95031"/>
                  </a:cubicBezTo>
                  <a:lnTo>
                    <a:pt x="232067" y="93402"/>
                  </a:lnTo>
                  <a:cubicBezTo>
                    <a:pt x="231800" y="97174"/>
                    <a:pt x="240211" y="100365"/>
                    <a:pt x="236372" y="102908"/>
                  </a:cubicBezTo>
                  <a:cubicBezTo>
                    <a:pt x="235096" y="100679"/>
                    <a:pt x="233048" y="99460"/>
                    <a:pt x="230610" y="97841"/>
                  </a:cubicBezTo>
                  <a:cubicBezTo>
                    <a:pt x="233905" y="108633"/>
                    <a:pt x="249784" y="114262"/>
                    <a:pt x="256642" y="123711"/>
                  </a:cubicBezTo>
                  <a:cubicBezTo>
                    <a:pt x="256632" y="121901"/>
                    <a:pt x="259604" y="116215"/>
                    <a:pt x="262738" y="118043"/>
                  </a:cubicBezTo>
                  <a:cubicBezTo>
                    <a:pt x="256623" y="122749"/>
                    <a:pt x="272139" y="128159"/>
                    <a:pt x="267853" y="136617"/>
                  </a:cubicBezTo>
                  <a:cubicBezTo>
                    <a:pt x="273853" y="146485"/>
                    <a:pt x="273177" y="132464"/>
                    <a:pt x="280330" y="142170"/>
                  </a:cubicBezTo>
                  <a:cubicBezTo>
                    <a:pt x="284674" y="140189"/>
                    <a:pt x="274225" y="132150"/>
                    <a:pt x="275282" y="128226"/>
                  </a:cubicBezTo>
                  <a:cubicBezTo>
                    <a:pt x="280607" y="128616"/>
                    <a:pt x="281569" y="137446"/>
                    <a:pt x="284807" y="133902"/>
                  </a:cubicBezTo>
                  <a:cubicBezTo>
                    <a:pt x="281911" y="129864"/>
                    <a:pt x="277720" y="125511"/>
                    <a:pt x="272767" y="120977"/>
                  </a:cubicBezTo>
                  <a:cubicBezTo>
                    <a:pt x="270291" y="118710"/>
                    <a:pt x="267624" y="116395"/>
                    <a:pt x="264824" y="114052"/>
                  </a:cubicBezTo>
                  <a:cubicBezTo>
                    <a:pt x="261833" y="111900"/>
                    <a:pt x="258632" y="109804"/>
                    <a:pt x="255394" y="107661"/>
                  </a:cubicBezTo>
                  <a:cubicBezTo>
                    <a:pt x="248945" y="103461"/>
                    <a:pt x="242211" y="99079"/>
                    <a:pt x="235525" y="94726"/>
                  </a:cubicBezTo>
                  <a:cubicBezTo>
                    <a:pt x="228457" y="90945"/>
                    <a:pt x="221580" y="87135"/>
                    <a:pt x="215303" y="83249"/>
                  </a:cubicBezTo>
                  <a:lnTo>
                    <a:pt x="220323" y="81667"/>
                  </a:lnTo>
                  <a:cubicBezTo>
                    <a:pt x="216818" y="80000"/>
                    <a:pt x="212960" y="77848"/>
                    <a:pt x="209064" y="75362"/>
                  </a:cubicBezTo>
                  <a:cubicBezTo>
                    <a:pt x="205045" y="73047"/>
                    <a:pt x="200758" y="70723"/>
                    <a:pt x="196825" y="68018"/>
                  </a:cubicBezTo>
                  <a:cubicBezTo>
                    <a:pt x="188824" y="62817"/>
                    <a:pt x="182089" y="56131"/>
                    <a:pt x="178098" y="50492"/>
                  </a:cubicBezTo>
                  <a:cubicBezTo>
                    <a:pt x="178851" y="55369"/>
                    <a:pt x="158534" y="38643"/>
                    <a:pt x="156734" y="48025"/>
                  </a:cubicBezTo>
                  <a:cubicBezTo>
                    <a:pt x="154153" y="44444"/>
                    <a:pt x="152952" y="44244"/>
                    <a:pt x="148333" y="41148"/>
                  </a:cubicBezTo>
                  <a:lnTo>
                    <a:pt x="145799" y="43339"/>
                  </a:lnTo>
                  <a:cubicBezTo>
                    <a:pt x="138579" y="40615"/>
                    <a:pt x="141408" y="36843"/>
                    <a:pt x="132864" y="34023"/>
                  </a:cubicBezTo>
                  <a:cubicBezTo>
                    <a:pt x="136960" y="39757"/>
                    <a:pt x="130435" y="38614"/>
                    <a:pt x="126959" y="40834"/>
                  </a:cubicBezTo>
                  <a:cubicBezTo>
                    <a:pt x="122968" y="37090"/>
                    <a:pt x="118529" y="33023"/>
                    <a:pt x="113948" y="29585"/>
                  </a:cubicBezTo>
                  <a:cubicBezTo>
                    <a:pt x="109233" y="26308"/>
                    <a:pt x="104651" y="23117"/>
                    <a:pt x="100632" y="20317"/>
                  </a:cubicBezTo>
                  <a:cubicBezTo>
                    <a:pt x="101013" y="21717"/>
                    <a:pt x="101479" y="23346"/>
                    <a:pt x="104051" y="25784"/>
                  </a:cubicBezTo>
                  <a:cubicBezTo>
                    <a:pt x="98384" y="22870"/>
                    <a:pt x="98460" y="26832"/>
                    <a:pt x="96555" y="27718"/>
                  </a:cubicBezTo>
                  <a:cubicBezTo>
                    <a:pt x="90802" y="26432"/>
                    <a:pt x="92554" y="21593"/>
                    <a:pt x="93431" y="19155"/>
                  </a:cubicBezTo>
                  <a:cubicBezTo>
                    <a:pt x="82972" y="14592"/>
                    <a:pt x="76210" y="23670"/>
                    <a:pt x="68742" y="19241"/>
                  </a:cubicBezTo>
                  <a:lnTo>
                    <a:pt x="70914" y="23689"/>
                  </a:lnTo>
                  <a:cubicBezTo>
                    <a:pt x="65313" y="23346"/>
                    <a:pt x="60398" y="21717"/>
                    <a:pt x="55264" y="20098"/>
                  </a:cubicBezTo>
                  <a:cubicBezTo>
                    <a:pt x="50149" y="18402"/>
                    <a:pt x="44825" y="16821"/>
                    <a:pt x="38557" y="17383"/>
                  </a:cubicBezTo>
                  <a:cubicBezTo>
                    <a:pt x="32976" y="11544"/>
                    <a:pt x="49216" y="12840"/>
                    <a:pt x="54645" y="11735"/>
                  </a:cubicBezTo>
                  <a:cubicBezTo>
                    <a:pt x="52245" y="10258"/>
                    <a:pt x="46901" y="8896"/>
                    <a:pt x="45339" y="7144"/>
                  </a:cubicBezTo>
                  <a:cubicBezTo>
                    <a:pt x="39586" y="9696"/>
                    <a:pt x="30318" y="13145"/>
                    <a:pt x="23651" y="15497"/>
                  </a:cubicBezTo>
                  <a:cubicBezTo>
                    <a:pt x="30251" y="9315"/>
                    <a:pt x="14259" y="8839"/>
                    <a:pt x="9906" y="8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任意多边形: 形状 551"/>
            <p:cNvSpPr/>
            <p:nvPr/>
          </p:nvSpPr>
          <p:spPr>
            <a:xfrm>
              <a:off x="8590426" y="647550"/>
              <a:ext cx="9525" cy="9525"/>
            </a:xfrm>
            <a:custGeom>
              <a:avLst/>
              <a:gdLst>
                <a:gd name="connsiteX0" fmla="*/ 7677 w 9525"/>
                <a:gd name="connsiteY0" fmla="*/ 8982 h 9525"/>
                <a:gd name="connsiteX1" fmla="*/ 11545 w 9525"/>
                <a:gd name="connsiteY1" fmla="*/ 7144 h 9525"/>
                <a:gd name="connsiteX2" fmla="*/ 7249 w 9525"/>
                <a:gd name="connsiteY2" fmla="*/ 7191 h 9525"/>
                <a:gd name="connsiteX3" fmla="*/ 7677 w 9525"/>
                <a:gd name="connsiteY3" fmla="*/ 89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677" y="8982"/>
                  </a:moveTo>
                  <a:cubicBezTo>
                    <a:pt x="9306" y="8182"/>
                    <a:pt x="10706" y="7610"/>
                    <a:pt x="11545" y="7144"/>
                  </a:cubicBezTo>
                  <a:cubicBezTo>
                    <a:pt x="10278" y="7258"/>
                    <a:pt x="9087" y="7544"/>
                    <a:pt x="7249" y="7191"/>
                  </a:cubicBezTo>
                  <a:cubicBezTo>
                    <a:pt x="7001" y="7906"/>
                    <a:pt x="7211" y="8477"/>
                    <a:pt x="7677" y="89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任意多边形: 形状 552"/>
            <p:cNvSpPr/>
            <p:nvPr/>
          </p:nvSpPr>
          <p:spPr>
            <a:xfrm>
              <a:off x="8554496" y="649893"/>
              <a:ext cx="9525" cy="9525"/>
            </a:xfrm>
            <a:custGeom>
              <a:avLst/>
              <a:gdLst>
                <a:gd name="connsiteX0" fmla="*/ 8174 w 9525"/>
                <a:gd name="connsiteY0" fmla="*/ 7763 h 9525"/>
                <a:gd name="connsiteX1" fmla="*/ 7908 w 9525"/>
                <a:gd name="connsiteY1" fmla="*/ 7144 h 9525"/>
                <a:gd name="connsiteX2" fmla="*/ 8174 w 9525"/>
                <a:gd name="connsiteY2" fmla="*/ 77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174" y="7763"/>
                  </a:moveTo>
                  <a:cubicBezTo>
                    <a:pt x="8136" y="7553"/>
                    <a:pt x="7936" y="7382"/>
                    <a:pt x="7908" y="7144"/>
                  </a:cubicBezTo>
                  <a:cubicBezTo>
                    <a:pt x="6660" y="7572"/>
                    <a:pt x="7079" y="7706"/>
                    <a:pt x="8174" y="77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任意多边形: 形状 553"/>
            <p:cNvSpPr/>
            <p:nvPr/>
          </p:nvSpPr>
          <p:spPr>
            <a:xfrm>
              <a:off x="8621506" y="670706"/>
              <a:ext cx="9525" cy="9525"/>
            </a:xfrm>
            <a:custGeom>
              <a:avLst/>
              <a:gdLst>
                <a:gd name="connsiteX0" fmla="*/ 10563 w 9525"/>
                <a:gd name="connsiteY0" fmla="*/ 8192 h 9525"/>
                <a:gd name="connsiteX1" fmla="*/ 9068 w 9525"/>
                <a:gd name="connsiteY1" fmla="*/ 7620 h 9525"/>
                <a:gd name="connsiteX2" fmla="*/ 7144 w 9525"/>
                <a:gd name="connsiteY2" fmla="*/ 7144 h 9525"/>
                <a:gd name="connsiteX3" fmla="*/ 10563 w 9525"/>
                <a:gd name="connsiteY3" fmla="*/ 819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10563" y="8192"/>
                  </a:moveTo>
                  <a:cubicBezTo>
                    <a:pt x="10135" y="7972"/>
                    <a:pt x="9544" y="7820"/>
                    <a:pt x="9068" y="7620"/>
                  </a:cubicBezTo>
                  <a:cubicBezTo>
                    <a:pt x="8401" y="7420"/>
                    <a:pt x="7801" y="7363"/>
                    <a:pt x="7144" y="7144"/>
                  </a:cubicBezTo>
                  <a:lnTo>
                    <a:pt x="10563" y="81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任意多边形: 形状 554"/>
            <p:cNvSpPr/>
            <p:nvPr/>
          </p:nvSpPr>
          <p:spPr>
            <a:xfrm>
              <a:off x="8637889" y="655885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15497 w 19050"/>
                <a:gd name="connsiteY1" fmla="*/ 13811 h 19050"/>
                <a:gd name="connsiteX2" fmla="*/ 7144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9230" y="9134"/>
                    <a:pt x="12173" y="11411"/>
                    <a:pt x="15497" y="13811"/>
                  </a:cubicBezTo>
                  <a:cubicBezTo>
                    <a:pt x="14945" y="11744"/>
                    <a:pt x="14440" y="10135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任意多边形: 形状 555"/>
            <p:cNvSpPr/>
            <p:nvPr/>
          </p:nvSpPr>
          <p:spPr>
            <a:xfrm>
              <a:off x="8708380" y="682525"/>
              <a:ext cx="19050" cy="9525"/>
            </a:xfrm>
            <a:custGeom>
              <a:avLst/>
              <a:gdLst>
                <a:gd name="connsiteX0" fmla="*/ 8281 w 19050"/>
                <a:gd name="connsiteY0" fmla="*/ 10326 h 9525"/>
                <a:gd name="connsiteX1" fmla="*/ 12110 w 19050"/>
                <a:gd name="connsiteY1" fmla="*/ 8554 h 9525"/>
                <a:gd name="connsiteX2" fmla="*/ 8281 w 19050"/>
                <a:gd name="connsiteY2" fmla="*/ 1032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8281" y="10326"/>
                  </a:moveTo>
                  <a:cubicBezTo>
                    <a:pt x="10729" y="10707"/>
                    <a:pt x="10034" y="9002"/>
                    <a:pt x="12110" y="8554"/>
                  </a:cubicBezTo>
                  <a:cubicBezTo>
                    <a:pt x="7738" y="6240"/>
                    <a:pt x="5700" y="6735"/>
                    <a:pt x="8281" y="103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任意多边形: 形状 556"/>
            <p:cNvSpPr/>
            <p:nvPr/>
          </p:nvSpPr>
          <p:spPr>
            <a:xfrm>
              <a:off x="8563718" y="647626"/>
              <a:ext cx="19050" cy="9525"/>
            </a:xfrm>
            <a:custGeom>
              <a:avLst/>
              <a:gdLst>
                <a:gd name="connsiteX0" fmla="*/ 20469 w 19050"/>
                <a:gd name="connsiteY0" fmla="*/ 7144 h 9525"/>
                <a:gd name="connsiteX1" fmla="*/ 10725 w 19050"/>
                <a:gd name="connsiteY1" fmla="*/ 7934 h 9525"/>
                <a:gd name="connsiteX2" fmla="*/ 7144 w 19050"/>
                <a:gd name="connsiteY2" fmla="*/ 88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20469" y="7144"/>
                  </a:moveTo>
                  <a:lnTo>
                    <a:pt x="10725" y="7934"/>
                  </a:lnTo>
                  <a:lnTo>
                    <a:pt x="7144" y="8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任意多边形: 形状 557"/>
            <p:cNvSpPr/>
            <p:nvPr/>
          </p:nvSpPr>
          <p:spPr>
            <a:xfrm>
              <a:off x="8386715" y="652437"/>
              <a:ext cx="171450" cy="66675"/>
            </a:xfrm>
            <a:custGeom>
              <a:avLst/>
              <a:gdLst>
                <a:gd name="connsiteX0" fmla="*/ 17202 w 171450"/>
                <a:gd name="connsiteY0" fmla="*/ 61855 h 66675"/>
                <a:gd name="connsiteX1" fmla="*/ 45272 w 171450"/>
                <a:gd name="connsiteY1" fmla="*/ 51626 h 66675"/>
                <a:gd name="connsiteX2" fmla="*/ 59807 w 171450"/>
                <a:gd name="connsiteY2" fmla="*/ 34347 h 66675"/>
                <a:gd name="connsiteX3" fmla="*/ 60369 w 171450"/>
                <a:gd name="connsiteY3" fmla="*/ 44834 h 66675"/>
                <a:gd name="connsiteX4" fmla="*/ 73466 w 171450"/>
                <a:gd name="connsiteY4" fmla="*/ 39872 h 66675"/>
                <a:gd name="connsiteX5" fmla="*/ 87963 w 171450"/>
                <a:gd name="connsiteY5" fmla="*/ 35557 h 66675"/>
                <a:gd name="connsiteX6" fmla="*/ 113252 w 171450"/>
                <a:gd name="connsiteY6" fmla="*/ 22841 h 66675"/>
                <a:gd name="connsiteX7" fmla="*/ 113871 w 171450"/>
                <a:gd name="connsiteY7" fmla="*/ 26984 h 66675"/>
                <a:gd name="connsiteX8" fmla="*/ 133836 w 171450"/>
                <a:gd name="connsiteY8" fmla="*/ 12840 h 66675"/>
                <a:gd name="connsiteX9" fmla="*/ 136027 w 171450"/>
                <a:gd name="connsiteY9" fmla="*/ 24765 h 66675"/>
                <a:gd name="connsiteX10" fmla="*/ 133883 w 171450"/>
                <a:gd name="connsiteY10" fmla="*/ 25832 h 66675"/>
                <a:gd name="connsiteX11" fmla="*/ 141484 w 171450"/>
                <a:gd name="connsiteY11" fmla="*/ 23803 h 66675"/>
                <a:gd name="connsiteX12" fmla="*/ 149447 w 171450"/>
                <a:gd name="connsiteY12" fmla="*/ 22117 h 66675"/>
                <a:gd name="connsiteX13" fmla="*/ 162782 w 171450"/>
                <a:gd name="connsiteY13" fmla="*/ 20088 h 66675"/>
                <a:gd name="connsiteX14" fmla="*/ 165887 w 171450"/>
                <a:gd name="connsiteY14" fmla="*/ 13078 h 66675"/>
                <a:gd name="connsiteX15" fmla="*/ 163859 w 171450"/>
                <a:gd name="connsiteY15" fmla="*/ 7144 h 66675"/>
                <a:gd name="connsiteX16" fmla="*/ 144161 w 171450"/>
                <a:gd name="connsiteY16" fmla="*/ 12649 h 66675"/>
                <a:gd name="connsiteX17" fmla="*/ 142056 w 171450"/>
                <a:gd name="connsiteY17" fmla="*/ 8325 h 66675"/>
                <a:gd name="connsiteX18" fmla="*/ 134950 w 171450"/>
                <a:gd name="connsiteY18" fmla="*/ 12335 h 66675"/>
                <a:gd name="connsiteX19" fmla="*/ 131588 w 171450"/>
                <a:gd name="connsiteY19" fmla="*/ 8696 h 66675"/>
                <a:gd name="connsiteX20" fmla="*/ 117586 w 171450"/>
                <a:gd name="connsiteY20" fmla="*/ 14545 h 66675"/>
                <a:gd name="connsiteX21" fmla="*/ 119310 w 171450"/>
                <a:gd name="connsiteY21" fmla="*/ 13106 h 66675"/>
                <a:gd name="connsiteX22" fmla="*/ 110490 w 171450"/>
                <a:gd name="connsiteY22" fmla="*/ 19774 h 66675"/>
                <a:gd name="connsiteX23" fmla="*/ 107004 w 171450"/>
                <a:gd name="connsiteY23" fmla="*/ 17497 h 66675"/>
                <a:gd name="connsiteX24" fmla="*/ 103480 w 171450"/>
                <a:gd name="connsiteY24" fmla="*/ 15307 h 66675"/>
                <a:gd name="connsiteX25" fmla="*/ 105261 w 171450"/>
                <a:gd name="connsiteY25" fmla="*/ 18793 h 66675"/>
                <a:gd name="connsiteX26" fmla="*/ 67542 w 171450"/>
                <a:gd name="connsiteY26" fmla="*/ 22622 h 66675"/>
                <a:gd name="connsiteX27" fmla="*/ 66904 w 171450"/>
                <a:gd name="connsiteY27" fmla="*/ 27041 h 66675"/>
                <a:gd name="connsiteX28" fmla="*/ 81820 w 171450"/>
                <a:gd name="connsiteY28" fmla="*/ 19288 h 66675"/>
                <a:gd name="connsiteX29" fmla="*/ 82325 w 171450"/>
                <a:gd name="connsiteY29" fmla="*/ 30128 h 66675"/>
                <a:gd name="connsiteX30" fmla="*/ 58826 w 171450"/>
                <a:gd name="connsiteY30" fmla="*/ 28213 h 66675"/>
                <a:gd name="connsiteX31" fmla="*/ 33814 w 171450"/>
                <a:gd name="connsiteY31" fmla="*/ 39786 h 66675"/>
                <a:gd name="connsiteX32" fmla="*/ 33566 w 171450"/>
                <a:gd name="connsiteY32" fmla="*/ 38357 h 66675"/>
                <a:gd name="connsiteX33" fmla="*/ 18793 w 171450"/>
                <a:gd name="connsiteY33" fmla="*/ 49454 h 66675"/>
                <a:gd name="connsiteX34" fmla="*/ 24898 w 171450"/>
                <a:gd name="connsiteY34" fmla="*/ 48063 h 66675"/>
                <a:gd name="connsiteX35" fmla="*/ 19669 w 171450"/>
                <a:gd name="connsiteY35" fmla="*/ 54045 h 66675"/>
                <a:gd name="connsiteX36" fmla="*/ 17878 w 171450"/>
                <a:gd name="connsiteY36" fmla="*/ 52445 h 66675"/>
                <a:gd name="connsiteX37" fmla="*/ 13011 w 171450"/>
                <a:gd name="connsiteY37" fmla="*/ 59798 h 66675"/>
                <a:gd name="connsiteX38" fmla="*/ 7144 w 171450"/>
                <a:gd name="connsiteY38" fmla="*/ 65589 h 66675"/>
                <a:gd name="connsiteX39" fmla="*/ 21393 w 171450"/>
                <a:gd name="connsiteY39" fmla="*/ 53511 h 66675"/>
                <a:gd name="connsiteX40" fmla="*/ 17202 w 171450"/>
                <a:gd name="connsiteY40" fmla="*/ 618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450" h="66675">
                  <a:moveTo>
                    <a:pt x="17202" y="61855"/>
                  </a:moveTo>
                  <a:cubicBezTo>
                    <a:pt x="26708" y="62741"/>
                    <a:pt x="35843" y="54826"/>
                    <a:pt x="45272" y="51626"/>
                  </a:cubicBezTo>
                  <a:cubicBezTo>
                    <a:pt x="61389" y="43034"/>
                    <a:pt x="43415" y="40958"/>
                    <a:pt x="59807" y="34347"/>
                  </a:cubicBezTo>
                  <a:lnTo>
                    <a:pt x="60369" y="44834"/>
                  </a:lnTo>
                  <a:cubicBezTo>
                    <a:pt x="64399" y="43310"/>
                    <a:pt x="68847" y="41624"/>
                    <a:pt x="73466" y="39872"/>
                  </a:cubicBezTo>
                  <a:cubicBezTo>
                    <a:pt x="78162" y="38338"/>
                    <a:pt x="83172" y="37195"/>
                    <a:pt x="87963" y="35557"/>
                  </a:cubicBezTo>
                  <a:cubicBezTo>
                    <a:pt x="97622" y="32556"/>
                    <a:pt x="106585" y="27880"/>
                    <a:pt x="113252" y="22841"/>
                  </a:cubicBezTo>
                  <a:cubicBezTo>
                    <a:pt x="114805" y="23841"/>
                    <a:pt x="118081" y="24870"/>
                    <a:pt x="113871" y="26984"/>
                  </a:cubicBezTo>
                  <a:cubicBezTo>
                    <a:pt x="125235" y="24822"/>
                    <a:pt x="117539" y="11944"/>
                    <a:pt x="133836" y="12840"/>
                  </a:cubicBezTo>
                  <a:cubicBezTo>
                    <a:pt x="119967" y="21250"/>
                    <a:pt x="139341" y="17983"/>
                    <a:pt x="136027" y="24765"/>
                  </a:cubicBezTo>
                  <a:lnTo>
                    <a:pt x="133883" y="25832"/>
                  </a:lnTo>
                  <a:cubicBezTo>
                    <a:pt x="136284" y="25308"/>
                    <a:pt x="138846" y="24536"/>
                    <a:pt x="141484" y="23803"/>
                  </a:cubicBezTo>
                  <a:cubicBezTo>
                    <a:pt x="144142" y="23241"/>
                    <a:pt x="146847" y="22670"/>
                    <a:pt x="149447" y="22117"/>
                  </a:cubicBezTo>
                  <a:cubicBezTo>
                    <a:pt x="154667" y="20993"/>
                    <a:pt x="159525" y="20031"/>
                    <a:pt x="162782" y="20088"/>
                  </a:cubicBezTo>
                  <a:cubicBezTo>
                    <a:pt x="162982" y="17507"/>
                    <a:pt x="157029" y="13821"/>
                    <a:pt x="165887" y="13078"/>
                  </a:cubicBezTo>
                  <a:cubicBezTo>
                    <a:pt x="162287" y="12744"/>
                    <a:pt x="163611" y="9763"/>
                    <a:pt x="163859" y="7144"/>
                  </a:cubicBezTo>
                  <a:cubicBezTo>
                    <a:pt x="154629" y="10478"/>
                    <a:pt x="149485" y="8982"/>
                    <a:pt x="144161" y="12649"/>
                  </a:cubicBezTo>
                  <a:cubicBezTo>
                    <a:pt x="138675" y="9582"/>
                    <a:pt x="147571" y="11401"/>
                    <a:pt x="142056" y="8325"/>
                  </a:cubicBezTo>
                  <a:cubicBezTo>
                    <a:pt x="142018" y="8125"/>
                    <a:pt x="134950" y="12335"/>
                    <a:pt x="134950" y="12335"/>
                  </a:cubicBezTo>
                  <a:cubicBezTo>
                    <a:pt x="129426" y="12354"/>
                    <a:pt x="140198" y="8096"/>
                    <a:pt x="131588" y="8696"/>
                  </a:cubicBezTo>
                  <a:cubicBezTo>
                    <a:pt x="130835" y="10801"/>
                    <a:pt x="124273" y="13954"/>
                    <a:pt x="117586" y="14545"/>
                  </a:cubicBezTo>
                  <a:lnTo>
                    <a:pt x="119310" y="13106"/>
                  </a:lnTo>
                  <a:cubicBezTo>
                    <a:pt x="114443" y="15192"/>
                    <a:pt x="106994" y="14630"/>
                    <a:pt x="110490" y="19774"/>
                  </a:cubicBezTo>
                  <a:cubicBezTo>
                    <a:pt x="110490" y="19774"/>
                    <a:pt x="108747" y="18640"/>
                    <a:pt x="107004" y="17497"/>
                  </a:cubicBezTo>
                  <a:cubicBezTo>
                    <a:pt x="105242" y="16326"/>
                    <a:pt x="103480" y="15307"/>
                    <a:pt x="103480" y="15307"/>
                  </a:cubicBezTo>
                  <a:lnTo>
                    <a:pt x="105261" y="18793"/>
                  </a:lnTo>
                  <a:cubicBezTo>
                    <a:pt x="91611" y="20793"/>
                    <a:pt x="83896" y="13116"/>
                    <a:pt x="67542" y="22622"/>
                  </a:cubicBezTo>
                  <a:cubicBezTo>
                    <a:pt x="72019" y="22212"/>
                    <a:pt x="68847" y="25537"/>
                    <a:pt x="66904" y="27041"/>
                  </a:cubicBezTo>
                  <a:cubicBezTo>
                    <a:pt x="74752" y="26937"/>
                    <a:pt x="74971" y="21746"/>
                    <a:pt x="81820" y="19288"/>
                  </a:cubicBezTo>
                  <a:cubicBezTo>
                    <a:pt x="83782" y="22689"/>
                    <a:pt x="73419" y="30070"/>
                    <a:pt x="82325" y="30128"/>
                  </a:cubicBezTo>
                  <a:cubicBezTo>
                    <a:pt x="71885" y="27813"/>
                    <a:pt x="65703" y="35785"/>
                    <a:pt x="58826" y="28213"/>
                  </a:cubicBezTo>
                  <a:cubicBezTo>
                    <a:pt x="47835" y="31794"/>
                    <a:pt x="45234" y="37024"/>
                    <a:pt x="33814" y="39786"/>
                  </a:cubicBezTo>
                  <a:lnTo>
                    <a:pt x="33566" y="38357"/>
                  </a:lnTo>
                  <a:cubicBezTo>
                    <a:pt x="34204" y="44977"/>
                    <a:pt x="23765" y="39910"/>
                    <a:pt x="18793" y="49454"/>
                  </a:cubicBezTo>
                  <a:lnTo>
                    <a:pt x="24898" y="48063"/>
                  </a:lnTo>
                  <a:cubicBezTo>
                    <a:pt x="25746" y="50511"/>
                    <a:pt x="23155" y="51864"/>
                    <a:pt x="19669" y="54045"/>
                  </a:cubicBezTo>
                  <a:cubicBezTo>
                    <a:pt x="19641" y="52978"/>
                    <a:pt x="19650" y="52969"/>
                    <a:pt x="17878" y="52445"/>
                  </a:cubicBezTo>
                  <a:cubicBezTo>
                    <a:pt x="18345" y="54740"/>
                    <a:pt x="15773" y="57445"/>
                    <a:pt x="13011" y="59798"/>
                  </a:cubicBezTo>
                  <a:cubicBezTo>
                    <a:pt x="10220" y="62113"/>
                    <a:pt x="7544" y="64675"/>
                    <a:pt x="7144" y="65589"/>
                  </a:cubicBezTo>
                  <a:cubicBezTo>
                    <a:pt x="11963" y="63275"/>
                    <a:pt x="16193" y="57350"/>
                    <a:pt x="21393" y="53511"/>
                  </a:cubicBezTo>
                  <a:cubicBezTo>
                    <a:pt x="19688" y="57283"/>
                    <a:pt x="22317" y="60265"/>
                    <a:pt x="17202" y="618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任意多边形: 形状 558"/>
            <p:cNvSpPr/>
            <p:nvPr/>
          </p:nvSpPr>
          <p:spPr>
            <a:xfrm>
              <a:off x="8498881" y="655656"/>
              <a:ext cx="9525" cy="9525"/>
            </a:xfrm>
            <a:custGeom>
              <a:avLst/>
              <a:gdLst>
                <a:gd name="connsiteX0" fmla="*/ 10506 w 9525"/>
                <a:gd name="connsiteY0" fmla="*/ 7144 h 9525"/>
                <a:gd name="connsiteX1" fmla="*/ 7144 w 9525"/>
                <a:gd name="connsiteY1" fmla="*/ 9877 h 9525"/>
                <a:gd name="connsiteX2" fmla="*/ 1050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506" y="7144"/>
                  </a:moveTo>
                  <a:lnTo>
                    <a:pt x="7144" y="9877"/>
                  </a:lnTo>
                  <a:cubicBezTo>
                    <a:pt x="8592" y="9258"/>
                    <a:pt x="9849" y="8420"/>
                    <a:pt x="1050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任意多边形: 形状 559"/>
            <p:cNvSpPr/>
            <p:nvPr/>
          </p:nvSpPr>
          <p:spPr>
            <a:xfrm>
              <a:off x="8292347" y="699633"/>
              <a:ext cx="95250" cy="104775"/>
            </a:xfrm>
            <a:custGeom>
              <a:avLst/>
              <a:gdLst>
                <a:gd name="connsiteX0" fmla="*/ 64488 w 95250"/>
                <a:gd name="connsiteY0" fmla="*/ 34833 h 104775"/>
                <a:gd name="connsiteX1" fmla="*/ 57087 w 95250"/>
                <a:gd name="connsiteY1" fmla="*/ 32995 h 104775"/>
                <a:gd name="connsiteX2" fmla="*/ 64764 w 95250"/>
                <a:gd name="connsiteY2" fmla="*/ 41196 h 104775"/>
                <a:gd name="connsiteX3" fmla="*/ 54582 w 95250"/>
                <a:gd name="connsiteY3" fmla="*/ 51406 h 104775"/>
                <a:gd name="connsiteX4" fmla="*/ 48381 w 95250"/>
                <a:gd name="connsiteY4" fmla="*/ 43663 h 104775"/>
                <a:gd name="connsiteX5" fmla="*/ 36923 w 95250"/>
                <a:gd name="connsiteY5" fmla="*/ 51673 h 104775"/>
                <a:gd name="connsiteX6" fmla="*/ 41676 w 95250"/>
                <a:gd name="connsiteY6" fmla="*/ 55988 h 104775"/>
                <a:gd name="connsiteX7" fmla="*/ 32113 w 95250"/>
                <a:gd name="connsiteY7" fmla="*/ 69313 h 104775"/>
                <a:gd name="connsiteX8" fmla="*/ 35684 w 95250"/>
                <a:gd name="connsiteY8" fmla="*/ 63160 h 104775"/>
                <a:gd name="connsiteX9" fmla="*/ 24092 w 95250"/>
                <a:gd name="connsiteY9" fmla="*/ 64141 h 104775"/>
                <a:gd name="connsiteX10" fmla="*/ 12062 w 95250"/>
                <a:gd name="connsiteY10" fmla="*/ 102213 h 104775"/>
                <a:gd name="connsiteX11" fmla="*/ 18558 w 95250"/>
                <a:gd name="connsiteY11" fmla="*/ 93583 h 104775"/>
                <a:gd name="connsiteX12" fmla="*/ 13386 w 95250"/>
                <a:gd name="connsiteY12" fmla="*/ 87792 h 104775"/>
                <a:gd name="connsiteX13" fmla="*/ 22568 w 95250"/>
                <a:gd name="connsiteY13" fmla="*/ 80943 h 104775"/>
                <a:gd name="connsiteX14" fmla="*/ 20416 w 95250"/>
                <a:gd name="connsiteY14" fmla="*/ 89373 h 104775"/>
                <a:gd name="connsiteX15" fmla="*/ 85043 w 95250"/>
                <a:gd name="connsiteY15" fmla="*/ 33766 h 104775"/>
                <a:gd name="connsiteX16" fmla="*/ 79871 w 95250"/>
                <a:gd name="connsiteY16" fmla="*/ 36900 h 104775"/>
                <a:gd name="connsiteX17" fmla="*/ 74965 w 95250"/>
                <a:gd name="connsiteY17" fmla="*/ 40443 h 104775"/>
                <a:gd name="connsiteX18" fmla="*/ 81976 w 95250"/>
                <a:gd name="connsiteY18" fmla="*/ 30061 h 104775"/>
                <a:gd name="connsiteX19" fmla="*/ 77413 w 95250"/>
                <a:gd name="connsiteY19" fmla="*/ 28632 h 104775"/>
                <a:gd name="connsiteX20" fmla="*/ 72880 w 95250"/>
                <a:gd name="connsiteY20" fmla="*/ 27346 h 104775"/>
                <a:gd name="connsiteX21" fmla="*/ 79680 w 95250"/>
                <a:gd name="connsiteY21" fmla="*/ 25422 h 104775"/>
                <a:gd name="connsiteX22" fmla="*/ 75442 w 95250"/>
                <a:gd name="connsiteY22" fmla="*/ 19402 h 104775"/>
                <a:gd name="connsiteX23" fmla="*/ 89548 w 95250"/>
                <a:gd name="connsiteY23" fmla="*/ 7144 h 104775"/>
                <a:gd name="connsiteX24" fmla="*/ 76528 w 95250"/>
                <a:gd name="connsiteY24" fmla="*/ 14564 h 104775"/>
                <a:gd name="connsiteX25" fmla="*/ 62745 w 95250"/>
                <a:gd name="connsiteY25" fmla="*/ 23984 h 104775"/>
                <a:gd name="connsiteX26" fmla="*/ 64488 w 95250"/>
                <a:gd name="connsiteY26" fmla="*/ 34833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50" h="104775">
                  <a:moveTo>
                    <a:pt x="64488" y="34833"/>
                  </a:moveTo>
                  <a:cubicBezTo>
                    <a:pt x="58068" y="38357"/>
                    <a:pt x="63764" y="30509"/>
                    <a:pt x="57087" y="32995"/>
                  </a:cubicBezTo>
                  <a:cubicBezTo>
                    <a:pt x="53077" y="39929"/>
                    <a:pt x="67717" y="33109"/>
                    <a:pt x="64764" y="41196"/>
                  </a:cubicBezTo>
                  <a:cubicBezTo>
                    <a:pt x="59602" y="41643"/>
                    <a:pt x="56801" y="49625"/>
                    <a:pt x="54582" y="51406"/>
                  </a:cubicBezTo>
                  <a:cubicBezTo>
                    <a:pt x="55449" y="47415"/>
                    <a:pt x="50210" y="43815"/>
                    <a:pt x="48381" y="43663"/>
                  </a:cubicBezTo>
                  <a:cubicBezTo>
                    <a:pt x="47067" y="46463"/>
                    <a:pt x="40695" y="48616"/>
                    <a:pt x="36923" y="51673"/>
                  </a:cubicBezTo>
                  <a:cubicBezTo>
                    <a:pt x="48095" y="46634"/>
                    <a:pt x="31131" y="59988"/>
                    <a:pt x="41676" y="55988"/>
                  </a:cubicBezTo>
                  <a:cubicBezTo>
                    <a:pt x="43409" y="59198"/>
                    <a:pt x="37227" y="68370"/>
                    <a:pt x="32113" y="69313"/>
                  </a:cubicBezTo>
                  <a:cubicBezTo>
                    <a:pt x="30569" y="67247"/>
                    <a:pt x="33579" y="65218"/>
                    <a:pt x="35684" y="63160"/>
                  </a:cubicBezTo>
                  <a:cubicBezTo>
                    <a:pt x="34151" y="57969"/>
                    <a:pt x="28436" y="66189"/>
                    <a:pt x="24092" y="64141"/>
                  </a:cubicBezTo>
                  <a:cubicBezTo>
                    <a:pt x="20521" y="76676"/>
                    <a:pt x="-2835" y="102756"/>
                    <a:pt x="12062" y="102213"/>
                  </a:cubicBezTo>
                  <a:cubicBezTo>
                    <a:pt x="16149" y="100860"/>
                    <a:pt x="16206" y="96831"/>
                    <a:pt x="18558" y="93583"/>
                  </a:cubicBezTo>
                  <a:cubicBezTo>
                    <a:pt x="9395" y="100432"/>
                    <a:pt x="14148" y="89859"/>
                    <a:pt x="13386" y="87792"/>
                  </a:cubicBezTo>
                  <a:cubicBezTo>
                    <a:pt x="17930" y="85392"/>
                    <a:pt x="21035" y="76829"/>
                    <a:pt x="22568" y="80943"/>
                  </a:cubicBezTo>
                  <a:lnTo>
                    <a:pt x="20416" y="89373"/>
                  </a:lnTo>
                  <a:cubicBezTo>
                    <a:pt x="37694" y="72238"/>
                    <a:pt x="62697" y="50692"/>
                    <a:pt x="85043" y="33766"/>
                  </a:cubicBezTo>
                  <a:cubicBezTo>
                    <a:pt x="85043" y="33766"/>
                    <a:pt x="82376" y="35204"/>
                    <a:pt x="79871" y="36900"/>
                  </a:cubicBezTo>
                  <a:cubicBezTo>
                    <a:pt x="77413" y="38672"/>
                    <a:pt x="74965" y="40443"/>
                    <a:pt x="74965" y="40443"/>
                  </a:cubicBezTo>
                  <a:cubicBezTo>
                    <a:pt x="74423" y="37233"/>
                    <a:pt x="78785" y="33395"/>
                    <a:pt x="81976" y="30061"/>
                  </a:cubicBezTo>
                  <a:cubicBezTo>
                    <a:pt x="81976" y="30061"/>
                    <a:pt x="79699" y="29347"/>
                    <a:pt x="77413" y="28632"/>
                  </a:cubicBezTo>
                  <a:cubicBezTo>
                    <a:pt x="75089" y="27880"/>
                    <a:pt x="72880" y="27346"/>
                    <a:pt x="72880" y="27346"/>
                  </a:cubicBezTo>
                  <a:cubicBezTo>
                    <a:pt x="76108" y="25689"/>
                    <a:pt x="78575" y="23165"/>
                    <a:pt x="79680" y="25422"/>
                  </a:cubicBezTo>
                  <a:cubicBezTo>
                    <a:pt x="81766" y="20593"/>
                    <a:pt x="79090" y="20060"/>
                    <a:pt x="75442" y="19402"/>
                  </a:cubicBezTo>
                  <a:cubicBezTo>
                    <a:pt x="82890" y="13383"/>
                    <a:pt x="85653" y="15002"/>
                    <a:pt x="89548" y="7144"/>
                  </a:cubicBezTo>
                  <a:cubicBezTo>
                    <a:pt x="81233" y="8734"/>
                    <a:pt x="78928" y="11573"/>
                    <a:pt x="76528" y="14564"/>
                  </a:cubicBezTo>
                  <a:cubicBezTo>
                    <a:pt x="74146" y="17650"/>
                    <a:pt x="71403" y="20488"/>
                    <a:pt x="62745" y="23984"/>
                  </a:cubicBezTo>
                  <a:lnTo>
                    <a:pt x="64488" y="3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任意多边形: 形状 560"/>
            <p:cNvSpPr/>
            <p:nvPr/>
          </p:nvSpPr>
          <p:spPr>
            <a:xfrm>
              <a:off x="8374666" y="705291"/>
              <a:ext cx="9525" cy="19050"/>
            </a:xfrm>
            <a:custGeom>
              <a:avLst/>
              <a:gdLst>
                <a:gd name="connsiteX0" fmla="*/ 8487 w 9525"/>
                <a:gd name="connsiteY0" fmla="*/ 7144 h 19050"/>
                <a:gd name="connsiteX1" fmla="*/ 7144 w 9525"/>
                <a:gd name="connsiteY1" fmla="*/ 12202 h 19050"/>
                <a:gd name="connsiteX2" fmla="*/ 11154 w 9525"/>
                <a:gd name="connsiteY2" fmla="*/ 76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487" y="7144"/>
                  </a:moveTo>
                  <a:lnTo>
                    <a:pt x="7144" y="12202"/>
                  </a:lnTo>
                  <a:lnTo>
                    <a:pt x="11154" y="76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任意多边形: 形状 561"/>
            <p:cNvSpPr/>
            <p:nvPr/>
          </p:nvSpPr>
          <p:spPr>
            <a:xfrm>
              <a:off x="8374530" y="717626"/>
              <a:ext cx="9525" cy="9525"/>
            </a:xfrm>
            <a:custGeom>
              <a:avLst/>
              <a:gdLst>
                <a:gd name="connsiteX0" fmla="*/ 11803 w 9525"/>
                <a:gd name="connsiteY0" fmla="*/ 11420 h 9525"/>
                <a:gd name="connsiteX1" fmla="*/ 11365 w 9525"/>
                <a:gd name="connsiteY1" fmla="*/ 7144 h 9525"/>
                <a:gd name="connsiteX2" fmla="*/ 11803 w 9525"/>
                <a:gd name="connsiteY2" fmla="*/ 1142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1803" y="11420"/>
                  </a:moveTo>
                  <a:cubicBezTo>
                    <a:pt x="10813" y="10173"/>
                    <a:pt x="12346" y="8411"/>
                    <a:pt x="11365" y="7144"/>
                  </a:cubicBezTo>
                  <a:cubicBezTo>
                    <a:pt x="4764" y="9935"/>
                    <a:pt x="6679" y="11354"/>
                    <a:pt x="11803" y="11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任意多边形: 形状 562"/>
            <p:cNvSpPr/>
            <p:nvPr/>
          </p:nvSpPr>
          <p:spPr>
            <a:xfrm>
              <a:off x="8296808" y="763193"/>
              <a:ext cx="19050" cy="19050"/>
            </a:xfrm>
            <a:custGeom>
              <a:avLst/>
              <a:gdLst>
                <a:gd name="connsiteX0" fmla="*/ 12563 w 19050"/>
                <a:gd name="connsiteY0" fmla="*/ 7144 h 19050"/>
                <a:gd name="connsiteX1" fmla="*/ 7144 w 19050"/>
                <a:gd name="connsiteY1" fmla="*/ 14973 h 19050"/>
                <a:gd name="connsiteX2" fmla="*/ 12268 w 19050"/>
                <a:gd name="connsiteY2" fmla="*/ 11411 h 19050"/>
                <a:gd name="connsiteX3" fmla="*/ 12563 w 1905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2563" y="7144"/>
                  </a:moveTo>
                  <a:lnTo>
                    <a:pt x="7144" y="14973"/>
                  </a:lnTo>
                  <a:lnTo>
                    <a:pt x="12268" y="11411"/>
                  </a:lnTo>
                  <a:cubicBezTo>
                    <a:pt x="11001" y="10411"/>
                    <a:pt x="12030" y="8258"/>
                    <a:pt x="1256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任意多边形: 形状 563"/>
            <p:cNvSpPr/>
            <p:nvPr/>
          </p:nvSpPr>
          <p:spPr>
            <a:xfrm>
              <a:off x="8272367" y="791044"/>
              <a:ext cx="28575" cy="47625"/>
            </a:xfrm>
            <a:custGeom>
              <a:avLst/>
              <a:gdLst>
                <a:gd name="connsiteX0" fmla="*/ 11039 w 28575"/>
                <a:gd name="connsiteY0" fmla="*/ 41005 h 47625"/>
                <a:gd name="connsiteX1" fmla="*/ 29499 w 28575"/>
                <a:gd name="connsiteY1" fmla="*/ 15202 h 47625"/>
                <a:gd name="connsiteX2" fmla="*/ 19155 w 28575"/>
                <a:gd name="connsiteY2" fmla="*/ 7144 h 47625"/>
                <a:gd name="connsiteX3" fmla="*/ 17631 w 28575"/>
                <a:gd name="connsiteY3" fmla="*/ 23289 h 47625"/>
                <a:gd name="connsiteX4" fmla="*/ 7144 w 28575"/>
                <a:gd name="connsiteY4" fmla="*/ 37509 h 47625"/>
                <a:gd name="connsiteX5" fmla="*/ 11039 w 28575"/>
                <a:gd name="connsiteY5" fmla="*/ 4100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47625">
                  <a:moveTo>
                    <a:pt x="11039" y="41005"/>
                  </a:moveTo>
                  <a:cubicBezTo>
                    <a:pt x="17450" y="30451"/>
                    <a:pt x="18278" y="24251"/>
                    <a:pt x="29499" y="15202"/>
                  </a:cubicBezTo>
                  <a:cubicBezTo>
                    <a:pt x="30004" y="6629"/>
                    <a:pt x="20688" y="12230"/>
                    <a:pt x="19155" y="7144"/>
                  </a:cubicBezTo>
                  <a:cubicBezTo>
                    <a:pt x="13992" y="12306"/>
                    <a:pt x="20803" y="16526"/>
                    <a:pt x="17631" y="23289"/>
                  </a:cubicBezTo>
                  <a:cubicBezTo>
                    <a:pt x="12821" y="23117"/>
                    <a:pt x="11801" y="32299"/>
                    <a:pt x="7144" y="37509"/>
                  </a:cubicBezTo>
                  <a:cubicBezTo>
                    <a:pt x="8992" y="37729"/>
                    <a:pt x="10563" y="38795"/>
                    <a:pt x="11039" y="410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任意多边形: 形状 564"/>
            <p:cNvSpPr/>
            <p:nvPr/>
          </p:nvSpPr>
          <p:spPr>
            <a:xfrm>
              <a:off x="8200854" y="815973"/>
              <a:ext cx="85725" cy="304800"/>
            </a:xfrm>
            <a:custGeom>
              <a:avLst/>
              <a:gdLst>
                <a:gd name="connsiteX0" fmla="*/ 47539 w 85725"/>
                <a:gd name="connsiteY0" fmla="*/ 46262 h 304800"/>
                <a:gd name="connsiteX1" fmla="*/ 41405 w 85725"/>
                <a:gd name="connsiteY1" fmla="*/ 61702 h 304800"/>
                <a:gd name="connsiteX2" fmla="*/ 42215 w 85725"/>
                <a:gd name="connsiteY2" fmla="*/ 53529 h 304800"/>
                <a:gd name="connsiteX3" fmla="*/ 33938 w 85725"/>
                <a:gd name="connsiteY3" fmla="*/ 64169 h 304800"/>
                <a:gd name="connsiteX4" fmla="*/ 36947 w 85725"/>
                <a:gd name="connsiteY4" fmla="*/ 64264 h 304800"/>
                <a:gd name="connsiteX5" fmla="*/ 28080 w 85725"/>
                <a:gd name="connsiteY5" fmla="*/ 92725 h 304800"/>
                <a:gd name="connsiteX6" fmla="*/ 31432 w 85725"/>
                <a:gd name="connsiteY6" fmla="*/ 99449 h 304800"/>
                <a:gd name="connsiteX7" fmla="*/ 17726 w 85725"/>
                <a:gd name="connsiteY7" fmla="*/ 116309 h 304800"/>
                <a:gd name="connsiteX8" fmla="*/ 30794 w 85725"/>
                <a:gd name="connsiteY8" fmla="*/ 114423 h 304800"/>
                <a:gd name="connsiteX9" fmla="*/ 23489 w 85725"/>
                <a:gd name="connsiteY9" fmla="*/ 132130 h 304800"/>
                <a:gd name="connsiteX10" fmla="*/ 20031 w 85725"/>
                <a:gd name="connsiteY10" fmla="*/ 145398 h 304800"/>
                <a:gd name="connsiteX11" fmla="*/ 20193 w 85725"/>
                <a:gd name="connsiteY11" fmla="*/ 138816 h 304800"/>
                <a:gd name="connsiteX12" fmla="*/ 17431 w 85725"/>
                <a:gd name="connsiteY12" fmla="*/ 156228 h 304800"/>
                <a:gd name="connsiteX13" fmla="*/ 11849 w 85725"/>
                <a:gd name="connsiteY13" fmla="*/ 154790 h 304800"/>
                <a:gd name="connsiteX14" fmla="*/ 12297 w 85725"/>
                <a:gd name="connsiteY14" fmla="*/ 167372 h 304800"/>
                <a:gd name="connsiteX15" fmla="*/ 9916 w 85725"/>
                <a:gd name="connsiteY15" fmla="*/ 180936 h 304800"/>
                <a:gd name="connsiteX16" fmla="*/ 7144 w 85725"/>
                <a:gd name="connsiteY16" fmla="*/ 178878 h 304800"/>
                <a:gd name="connsiteX17" fmla="*/ 9287 w 85725"/>
                <a:gd name="connsiteY17" fmla="*/ 205358 h 304800"/>
                <a:gd name="connsiteX18" fmla="*/ 11935 w 85725"/>
                <a:gd name="connsiteY18" fmla="*/ 229656 h 304800"/>
                <a:gd name="connsiteX19" fmla="*/ 8782 w 85725"/>
                <a:gd name="connsiteY19" fmla="*/ 237686 h 304800"/>
                <a:gd name="connsiteX20" fmla="*/ 12449 w 85725"/>
                <a:gd name="connsiteY20" fmla="*/ 236724 h 304800"/>
                <a:gd name="connsiteX21" fmla="*/ 19040 w 85725"/>
                <a:gd name="connsiteY21" fmla="*/ 231590 h 304800"/>
                <a:gd name="connsiteX22" fmla="*/ 20926 w 85725"/>
                <a:gd name="connsiteY22" fmla="*/ 252440 h 304800"/>
                <a:gd name="connsiteX23" fmla="*/ 13173 w 85725"/>
                <a:gd name="connsiteY23" fmla="*/ 248039 h 304800"/>
                <a:gd name="connsiteX24" fmla="*/ 18059 w 85725"/>
                <a:gd name="connsiteY24" fmla="*/ 259326 h 304800"/>
                <a:gd name="connsiteX25" fmla="*/ 13049 w 85725"/>
                <a:gd name="connsiteY25" fmla="*/ 269166 h 304800"/>
                <a:gd name="connsiteX26" fmla="*/ 15002 w 85725"/>
                <a:gd name="connsiteY26" fmla="*/ 272147 h 304800"/>
                <a:gd name="connsiteX27" fmla="*/ 19898 w 85725"/>
                <a:gd name="connsiteY27" fmla="*/ 278491 h 304800"/>
                <a:gd name="connsiteX28" fmla="*/ 27089 w 85725"/>
                <a:gd name="connsiteY28" fmla="*/ 287454 h 304800"/>
                <a:gd name="connsiteX29" fmla="*/ 28899 w 85725"/>
                <a:gd name="connsiteY29" fmla="*/ 301236 h 304800"/>
                <a:gd name="connsiteX30" fmla="*/ 36147 w 85725"/>
                <a:gd name="connsiteY30" fmla="*/ 289464 h 304800"/>
                <a:gd name="connsiteX31" fmla="*/ 26508 w 85725"/>
                <a:gd name="connsiteY31" fmla="*/ 257517 h 304800"/>
                <a:gd name="connsiteX32" fmla="*/ 23593 w 85725"/>
                <a:gd name="connsiteY32" fmla="*/ 238857 h 304800"/>
                <a:gd name="connsiteX33" fmla="*/ 23689 w 85725"/>
                <a:gd name="connsiteY33" fmla="*/ 220941 h 304800"/>
                <a:gd name="connsiteX34" fmla="*/ 17135 w 85725"/>
                <a:gd name="connsiteY34" fmla="*/ 203100 h 304800"/>
                <a:gd name="connsiteX35" fmla="*/ 23536 w 85725"/>
                <a:gd name="connsiteY35" fmla="*/ 200348 h 304800"/>
                <a:gd name="connsiteX36" fmla="*/ 17145 w 85725"/>
                <a:gd name="connsiteY36" fmla="*/ 200195 h 304800"/>
                <a:gd name="connsiteX37" fmla="*/ 23517 w 85725"/>
                <a:gd name="connsiteY37" fmla="*/ 189442 h 304800"/>
                <a:gd name="connsiteX38" fmla="*/ 18136 w 85725"/>
                <a:gd name="connsiteY38" fmla="*/ 182755 h 304800"/>
                <a:gd name="connsiteX39" fmla="*/ 26184 w 85725"/>
                <a:gd name="connsiteY39" fmla="*/ 176497 h 304800"/>
                <a:gd name="connsiteX40" fmla="*/ 27022 w 85725"/>
                <a:gd name="connsiteY40" fmla="*/ 150751 h 304800"/>
                <a:gd name="connsiteX41" fmla="*/ 30337 w 85725"/>
                <a:gd name="connsiteY41" fmla="*/ 122671 h 304800"/>
                <a:gd name="connsiteX42" fmla="*/ 33385 w 85725"/>
                <a:gd name="connsiteY42" fmla="*/ 108403 h 304800"/>
                <a:gd name="connsiteX43" fmla="*/ 37443 w 85725"/>
                <a:gd name="connsiteY43" fmla="*/ 94382 h 304800"/>
                <a:gd name="connsiteX44" fmla="*/ 48863 w 85725"/>
                <a:gd name="connsiteY44" fmla="*/ 68303 h 304800"/>
                <a:gd name="connsiteX45" fmla="*/ 43377 w 85725"/>
                <a:gd name="connsiteY45" fmla="*/ 69027 h 304800"/>
                <a:gd name="connsiteX46" fmla="*/ 50140 w 85725"/>
                <a:gd name="connsiteY46" fmla="*/ 47500 h 304800"/>
                <a:gd name="connsiteX47" fmla="*/ 62265 w 85725"/>
                <a:gd name="connsiteY47" fmla="*/ 30241 h 304800"/>
                <a:gd name="connsiteX48" fmla="*/ 61322 w 85725"/>
                <a:gd name="connsiteY48" fmla="*/ 23783 h 304800"/>
                <a:gd name="connsiteX49" fmla="*/ 69618 w 85725"/>
                <a:gd name="connsiteY49" fmla="*/ 30393 h 304800"/>
                <a:gd name="connsiteX50" fmla="*/ 75771 w 85725"/>
                <a:gd name="connsiteY50" fmla="*/ 17763 h 304800"/>
                <a:gd name="connsiteX51" fmla="*/ 69504 w 85725"/>
                <a:gd name="connsiteY51" fmla="*/ 23659 h 304800"/>
                <a:gd name="connsiteX52" fmla="*/ 78581 w 85725"/>
                <a:gd name="connsiteY52" fmla="*/ 12600 h 304800"/>
                <a:gd name="connsiteX53" fmla="*/ 73495 w 85725"/>
                <a:gd name="connsiteY53" fmla="*/ 8438 h 304800"/>
                <a:gd name="connsiteX54" fmla="*/ 62798 w 85725"/>
                <a:gd name="connsiteY54" fmla="*/ 14667 h 304800"/>
                <a:gd name="connsiteX55" fmla="*/ 41005 w 85725"/>
                <a:gd name="connsiteY55" fmla="*/ 43566 h 304800"/>
                <a:gd name="connsiteX56" fmla="*/ 47539 w 85725"/>
                <a:gd name="connsiteY56" fmla="*/ 46262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85725" h="304800">
                  <a:moveTo>
                    <a:pt x="47539" y="46262"/>
                  </a:moveTo>
                  <a:cubicBezTo>
                    <a:pt x="44910" y="51615"/>
                    <a:pt x="45206" y="58282"/>
                    <a:pt x="41405" y="61702"/>
                  </a:cubicBezTo>
                  <a:cubicBezTo>
                    <a:pt x="39348" y="60092"/>
                    <a:pt x="40043" y="56492"/>
                    <a:pt x="42215" y="53529"/>
                  </a:cubicBezTo>
                  <a:cubicBezTo>
                    <a:pt x="35985" y="53253"/>
                    <a:pt x="40091" y="59797"/>
                    <a:pt x="33938" y="64169"/>
                  </a:cubicBezTo>
                  <a:cubicBezTo>
                    <a:pt x="34652" y="63854"/>
                    <a:pt x="36586" y="62140"/>
                    <a:pt x="36947" y="64264"/>
                  </a:cubicBezTo>
                  <a:cubicBezTo>
                    <a:pt x="30166" y="78847"/>
                    <a:pt x="38281" y="74380"/>
                    <a:pt x="28080" y="92725"/>
                  </a:cubicBezTo>
                  <a:cubicBezTo>
                    <a:pt x="28508" y="96011"/>
                    <a:pt x="27565" y="98783"/>
                    <a:pt x="31432" y="99449"/>
                  </a:cubicBezTo>
                  <a:cubicBezTo>
                    <a:pt x="23870" y="109346"/>
                    <a:pt x="25384" y="103602"/>
                    <a:pt x="17726" y="116309"/>
                  </a:cubicBezTo>
                  <a:cubicBezTo>
                    <a:pt x="20050" y="116299"/>
                    <a:pt x="26194" y="113080"/>
                    <a:pt x="30794" y="114423"/>
                  </a:cubicBezTo>
                  <a:cubicBezTo>
                    <a:pt x="25098" y="123043"/>
                    <a:pt x="24032" y="128053"/>
                    <a:pt x="23489" y="132130"/>
                  </a:cubicBezTo>
                  <a:cubicBezTo>
                    <a:pt x="23308" y="136321"/>
                    <a:pt x="23479" y="139588"/>
                    <a:pt x="20031" y="145398"/>
                  </a:cubicBezTo>
                  <a:cubicBezTo>
                    <a:pt x="19983" y="143960"/>
                    <a:pt x="19050" y="142093"/>
                    <a:pt x="20193" y="138816"/>
                  </a:cubicBezTo>
                  <a:cubicBezTo>
                    <a:pt x="13325" y="139273"/>
                    <a:pt x="19774" y="149551"/>
                    <a:pt x="17431" y="156228"/>
                  </a:cubicBezTo>
                  <a:lnTo>
                    <a:pt x="11849" y="154790"/>
                  </a:lnTo>
                  <a:cubicBezTo>
                    <a:pt x="11963" y="158095"/>
                    <a:pt x="12135" y="162676"/>
                    <a:pt x="12297" y="167372"/>
                  </a:cubicBezTo>
                  <a:cubicBezTo>
                    <a:pt x="12583" y="172097"/>
                    <a:pt x="12221" y="176926"/>
                    <a:pt x="9916" y="180936"/>
                  </a:cubicBezTo>
                  <a:lnTo>
                    <a:pt x="7144" y="178878"/>
                  </a:lnTo>
                  <a:cubicBezTo>
                    <a:pt x="9068" y="187479"/>
                    <a:pt x="8668" y="196566"/>
                    <a:pt x="9287" y="205358"/>
                  </a:cubicBezTo>
                  <a:cubicBezTo>
                    <a:pt x="10030" y="214140"/>
                    <a:pt x="10497" y="222617"/>
                    <a:pt x="11935" y="229656"/>
                  </a:cubicBezTo>
                  <a:lnTo>
                    <a:pt x="8782" y="237686"/>
                  </a:lnTo>
                  <a:cubicBezTo>
                    <a:pt x="12430" y="247258"/>
                    <a:pt x="12106" y="242296"/>
                    <a:pt x="12449" y="236724"/>
                  </a:cubicBezTo>
                  <a:cubicBezTo>
                    <a:pt x="13183" y="231066"/>
                    <a:pt x="14430" y="224875"/>
                    <a:pt x="19040" y="231590"/>
                  </a:cubicBezTo>
                  <a:cubicBezTo>
                    <a:pt x="8382" y="234752"/>
                    <a:pt x="23336" y="241172"/>
                    <a:pt x="20926" y="252440"/>
                  </a:cubicBezTo>
                  <a:cubicBezTo>
                    <a:pt x="17574" y="258231"/>
                    <a:pt x="17078" y="241667"/>
                    <a:pt x="13173" y="248039"/>
                  </a:cubicBezTo>
                  <a:cubicBezTo>
                    <a:pt x="18917" y="249754"/>
                    <a:pt x="15611" y="253707"/>
                    <a:pt x="18059" y="259326"/>
                  </a:cubicBezTo>
                  <a:cubicBezTo>
                    <a:pt x="12821" y="258898"/>
                    <a:pt x="19250" y="271747"/>
                    <a:pt x="13049" y="269166"/>
                  </a:cubicBezTo>
                  <a:cubicBezTo>
                    <a:pt x="13049" y="269166"/>
                    <a:pt x="13830" y="270356"/>
                    <a:pt x="15002" y="272147"/>
                  </a:cubicBezTo>
                  <a:cubicBezTo>
                    <a:pt x="16202" y="273919"/>
                    <a:pt x="18126" y="276205"/>
                    <a:pt x="19898" y="278491"/>
                  </a:cubicBezTo>
                  <a:cubicBezTo>
                    <a:pt x="23498" y="282977"/>
                    <a:pt x="27089" y="287454"/>
                    <a:pt x="27089" y="287454"/>
                  </a:cubicBezTo>
                  <a:cubicBezTo>
                    <a:pt x="25108" y="291397"/>
                    <a:pt x="27089" y="297160"/>
                    <a:pt x="28899" y="301236"/>
                  </a:cubicBezTo>
                  <a:cubicBezTo>
                    <a:pt x="26175" y="290426"/>
                    <a:pt x="36947" y="301989"/>
                    <a:pt x="36147" y="289464"/>
                  </a:cubicBezTo>
                  <a:cubicBezTo>
                    <a:pt x="32842" y="281158"/>
                    <a:pt x="28280" y="269937"/>
                    <a:pt x="26508" y="257517"/>
                  </a:cubicBezTo>
                  <a:cubicBezTo>
                    <a:pt x="25365" y="251364"/>
                    <a:pt x="24355" y="245039"/>
                    <a:pt x="23593" y="238857"/>
                  </a:cubicBezTo>
                  <a:cubicBezTo>
                    <a:pt x="22965" y="232666"/>
                    <a:pt x="23412" y="226532"/>
                    <a:pt x="23689" y="220941"/>
                  </a:cubicBezTo>
                  <a:cubicBezTo>
                    <a:pt x="16564" y="218826"/>
                    <a:pt x="23060" y="206615"/>
                    <a:pt x="17135" y="203100"/>
                  </a:cubicBezTo>
                  <a:cubicBezTo>
                    <a:pt x="19317" y="202567"/>
                    <a:pt x="21212" y="200872"/>
                    <a:pt x="23536" y="200348"/>
                  </a:cubicBezTo>
                  <a:cubicBezTo>
                    <a:pt x="22755" y="185955"/>
                    <a:pt x="19526" y="203691"/>
                    <a:pt x="17145" y="200195"/>
                  </a:cubicBezTo>
                  <a:cubicBezTo>
                    <a:pt x="16535" y="193756"/>
                    <a:pt x="21003" y="188746"/>
                    <a:pt x="23517" y="189442"/>
                  </a:cubicBezTo>
                  <a:cubicBezTo>
                    <a:pt x="24413" y="179164"/>
                    <a:pt x="21660" y="188241"/>
                    <a:pt x="18136" y="182755"/>
                  </a:cubicBezTo>
                  <a:lnTo>
                    <a:pt x="26184" y="176497"/>
                  </a:lnTo>
                  <a:cubicBezTo>
                    <a:pt x="25632" y="168439"/>
                    <a:pt x="26375" y="159828"/>
                    <a:pt x="27022" y="150751"/>
                  </a:cubicBezTo>
                  <a:cubicBezTo>
                    <a:pt x="27680" y="141674"/>
                    <a:pt x="28032" y="132063"/>
                    <a:pt x="30337" y="122671"/>
                  </a:cubicBezTo>
                  <a:cubicBezTo>
                    <a:pt x="31347" y="117937"/>
                    <a:pt x="32366" y="113165"/>
                    <a:pt x="33385" y="108403"/>
                  </a:cubicBezTo>
                  <a:cubicBezTo>
                    <a:pt x="34442" y="103631"/>
                    <a:pt x="35547" y="98868"/>
                    <a:pt x="37443" y="94382"/>
                  </a:cubicBezTo>
                  <a:cubicBezTo>
                    <a:pt x="40900" y="85314"/>
                    <a:pt x="44548" y="76418"/>
                    <a:pt x="48863" y="68303"/>
                  </a:cubicBezTo>
                  <a:lnTo>
                    <a:pt x="43377" y="69027"/>
                  </a:lnTo>
                  <a:cubicBezTo>
                    <a:pt x="47920" y="61816"/>
                    <a:pt x="48768" y="54510"/>
                    <a:pt x="50140" y="47500"/>
                  </a:cubicBezTo>
                  <a:cubicBezTo>
                    <a:pt x="51606" y="40585"/>
                    <a:pt x="53635" y="33955"/>
                    <a:pt x="62265" y="30241"/>
                  </a:cubicBezTo>
                  <a:lnTo>
                    <a:pt x="61322" y="23783"/>
                  </a:lnTo>
                  <a:cubicBezTo>
                    <a:pt x="61922" y="27355"/>
                    <a:pt x="69066" y="25002"/>
                    <a:pt x="69618" y="30393"/>
                  </a:cubicBezTo>
                  <a:cubicBezTo>
                    <a:pt x="70561" y="25716"/>
                    <a:pt x="74609" y="22544"/>
                    <a:pt x="75771" y="17763"/>
                  </a:cubicBezTo>
                  <a:lnTo>
                    <a:pt x="69504" y="23659"/>
                  </a:lnTo>
                  <a:cubicBezTo>
                    <a:pt x="69056" y="16506"/>
                    <a:pt x="74600" y="12248"/>
                    <a:pt x="78581" y="12600"/>
                  </a:cubicBezTo>
                  <a:cubicBezTo>
                    <a:pt x="80029" y="6095"/>
                    <a:pt x="77305" y="6400"/>
                    <a:pt x="73495" y="8438"/>
                  </a:cubicBezTo>
                  <a:cubicBezTo>
                    <a:pt x="69866" y="10581"/>
                    <a:pt x="65265" y="14524"/>
                    <a:pt x="62798" y="14667"/>
                  </a:cubicBezTo>
                  <a:cubicBezTo>
                    <a:pt x="61274" y="34651"/>
                    <a:pt x="45272" y="25650"/>
                    <a:pt x="41005" y="43566"/>
                  </a:cubicBezTo>
                  <a:cubicBezTo>
                    <a:pt x="38824" y="54615"/>
                    <a:pt x="45558" y="44490"/>
                    <a:pt x="47539" y="46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任意多边形: 形状 565"/>
            <p:cNvSpPr/>
            <p:nvPr/>
          </p:nvSpPr>
          <p:spPr>
            <a:xfrm>
              <a:off x="8263099" y="839222"/>
              <a:ext cx="9525" cy="9525"/>
            </a:xfrm>
            <a:custGeom>
              <a:avLst/>
              <a:gdLst>
                <a:gd name="connsiteX0" fmla="*/ 7182 w 9525"/>
                <a:gd name="connsiteY0" fmla="*/ 9944 h 9525"/>
                <a:gd name="connsiteX1" fmla="*/ 7382 w 9525"/>
                <a:gd name="connsiteY1" fmla="*/ 7144 h 9525"/>
                <a:gd name="connsiteX2" fmla="*/ 7182 w 9525"/>
                <a:gd name="connsiteY2" fmla="*/ 99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82" y="9944"/>
                  </a:moveTo>
                  <a:cubicBezTo>
                    <a:pt x="7402" y="8858"/>
                    <a:pt x="7449" y="7925"/>
                    <a:pt x="7382" y="7144"/>
                  </a:cubicBezTo>
                  <a:cubicBezTo>
                    <a:pt x="7173" y="8049"/>
                    <a:pt x="7087" y="8963"/>
                    <a:pt x="7182" y="9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任意多边形: 形状 566"/>
            <p:cNvSpPr/>
            <p:nvPr/>
          </p:nvSpPr>
          <p:spPr>
            <a:xfrm>
              <a:off x="8222599" y="1110075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8744 w 9525"/>
                <a:gd name="connsiteY1" fmla="*/ 11849 h 19050"/>
                <a:gd name="connsiteX2" fmla="*/ 714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496" y="8420"/>
                    <a:pt x="7830" y="9954"/>
                    <a:pt x="8744" y="11849"/>
                  </a:cubicBezTo>
                  <a:cubicBezTo>
                    <a:pt x="10487" y="13059"/>
                    <a:pt x="8639" y="10830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任意多边形: 形状 567"/>
            <p:cNvSpPr/>
            <p:nvPr/>
          </p:nvSpPr>
          <p:spPr>
            <a:xfrm>
              <a:off x="8272291" y="821421"/>
              <a:ext cx="9525" cy="9525"/>
            </a:xfrm>
            <a:custGeom>
              <a:avLst/>
              <a:gdLst>
                <a:gd name="connsiteX0" fmla="*/ 7229 w 9525"/>
                <a:gd name="connsiteY0" fmla="*/ 7152 h 9525"/>
                <a:gd name="connsiteX1" fmla="*/ 7153 w 9525"/>
                <a:gd name="connsiteY1" fmla="*/ 7152 h 9525"/>
                <a:gd name="connsiteX2" fmla="*/ 7144 w 9525"/>
                <a:gd name="connsiteY2" fmla="*/ 7295 h 9525"/>
                <a:gd name="connsiteX3" fmla="*/ 7229 w 9525"/>
                <a:gd name="connsiteY3" fmla="*/ 71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229" y="7152"/>
                  </a:moveTo>
                  <a:cubicBezTo>
                    <a:pt x="7229" y="7152"/>
                    <a:pt x="7201" y="7133"/>
                    <a:pt x="7153" y="7152"/>
                  </a:cubicBezTo>
                  <a:cubicBezTo>
                    <a:pt x="7153" y="7152"/>
                    <a:pt x="7153" y="7228"/>
                    <a:pt x="7144" y="7295"/>
                  </a:cubicBezTo>
                  <a:cubicBezTo>
                    <a:pt x="7172" y="7238"/>
                    <a:pt x="7229" y="7152"/>
                    <a:pt x="7229" y="71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任意多边形: 形状 568"/>
            <p:cNvSpPr/>
            <p:nvPr/>
          </p:nvSpPr>
          <p:spPr>
            <a:xfrm>
              <a:off x="8264547" y="807846"/>
              <a:ext cx="9525" cy="9525"/>
            </a:xfrm>
            <a:custGeom>
              <a:avLst/>
              <a:gdLst>
                <a:gd name="connsiteX0" fmla="*/ 10154 w 9525"/>
                <a:gd name="connsiteY0" fmla="*/ 7144 h 9525"/>
                <a:gd name="connsiteX1" fmla="*/ 7144 w 9525"/>
                <a:gd name="connsiteY1" fmla="*/ 10916 h 9525"/>
                <a:gd name="connsiteX2" fmla="*/ 9468 w 9525"/>
                <a:gd name="connsiteY2" fmla="*/ 114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154" y="7144"/>
                  </a:moveTo>
                  <a:lnTo>
                    <a:pt x="7144" y="10916"/>
                  </a:lnTo>
                  <a:lnTo>
                    <a:pt x="9468" y="114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任意多边形: 形状 569"/>
            <p:cNvSpPr/>
            <p:nvPr/>
          </p:nvSpPr>
          <p:spPr>
            <a:xfrm>
              <a:off x="8235048" y="1158261"/>
              <a:ext cx="9525" cy="9525"/>
            </a:xfrm>
            <a:custGeom>
              <a:avLst/>
              <a:gdLst>
                <a:gd name="connsiteX0" fmla="*/ 7144 w 9525"/>
                <a:gd name="connsiteY0" fmla="*/ 8173 h 9525"/>
                <a:gd name="connsiteX1" fmla="*/ 9449 w 9525"/>
                <a:gd name="connsiteY1" fmla="*/ 7154 h 9525"/>
                <a:gd name="connsiteX2" fmla="*/ 7144 w 9525"/>
                <a:gd name="connsiteY2" fmla="*/ 81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173"/>
                  </a:moveTo>
                  <a:lnTo>
                    <a:pt x="9449" y="7154"/>
                  </a:lnTo>
                  <a:cubicBezTo>
                    <a:pt x="8544" y="7097"/>
                    <a:pt x="7715" y="7268"/>
                    <a:pt x="7144" y="81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任意多边形: 形状 570"/>
            <p:cNvSpPr/>
            <p:nvPr/>
          </p:nvSpPr>
          <p:spPr>
            <a:xfrm>
              <a:off x="8312610" y="1269037"/>
              <a:ext cx="9525" cy="9525"/>
            </a:xfrm>
            <a:custGeom>
              <a:avLst/>
              <a:gdLst>
                <a:gd name="connsiteX0" fmla="*/ 9287 w 9525"/>
                <a:gd name="connsiteY0" fmla="*/ 9268 h 9525"/>
                <a:gd name="connsiteX1" fmla="*/ 7144 w 9525"/>
                <a:gd name="connsiteY1" fmla="*/ 7144 h 9525"/>
                <a:gd name="connsiteX2" fmla="*/ 9287 w 9525"/>
                <a:gd name="connsiteY2" fmla="*/ 92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287" y="9268"/>
                  </a:moveTo>
                  <a:lnTo>
                    <a:pt x="7144" y="7144"/>
                  </a:lnTo>
                  <a:cubicBezTo>
                    <a:pt x="7572" y="8087"/>
                    <a:pt x="8411" y="8753"/>
                    <a:pt x="9287" y="9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任意多边形: 形状 571"/>
            <p:cNvSpPr/>
            <p:nvPr/>
          </p:nvSpPr>
          <p:spPr>
            <a:xfrm>
              <a:off x="8221951" y="1120323"/>
              <a:ext cx="447675" cy="247650"/>
            </a:xfrm>
            <a:custGeom>
              <a:avLst/>
              <a:gdLst>
                <a:gd name="connsiteX0" fmla="*/ 406994 w 447675"/>
                <a:gd name="connsiteY0" fmla="*/ 241079 h 247650"/>
                <a:gd name="connsiteX1" fmla="*/ 431692 w 447675"/>
                <a:gd name="connsiteY1" fmla="*/ 227801 h 247650"/>
                <a:gd name="connsiteX2" fmla="*/ 431749 w 447675"/>
                <a:gd name="connsiteY2" fmla="*/ 230411 h 247650"/>
                <a:gd name="connsiteX3" fmla="*/ 438674 w 447675"/>
                <a:gd name="connsiteY3" fmla="*/ 218485 h 247650"/>
                <a:gd name="connsiteX4" fmla="*/ 437055 w 447675"/>
                <a:gd name="connsiteY4" fmla="*/ 221181 h 247650"/>
                <a:gd name="connsiteX5" fmla="*/ 419757 w 447675"/>
                <a:gd name="connsiteY5" fmla="*/ 219600 h 247650"/>
                <a:gd name="connsiteX6" fmla="*/ 408413 w 447675"/>
                <a:gd name="connsiteY6" fmla="*/ 228182 h 247650"/>
                <a:gd name="connsiteX7" fmla="*/ 396850 w 447675"/>
                <a:gd name="connsiteY7" fmla="*/ 232906 h 247650"/>
                <a:gd name="connsiteX8" fmla="*/ 394021 w 447675"/>
                <a:gd name="connsiteY8" fmla="*/ 229115 h 247650"/>
                <a:gd name="connsiteX9" fmla="*/ 376114 w 447675"/>
                <a:gd name="connsiteY9" fmla="*/ 239488 h 247650"/>
                <a:gd name="connsiteX10" fmla="*/ 358864 w 447675"/>
                <a:gd name="connsiteY10" fmla="*/ 234268 h 247650"/>
                <a:gd name="connsiteX11" fmla="*/ 334013 w 447675"/>
                <a:gd name="connsiteY11" fmla="*/ 233944 h 247650"/>
                <a:gd name="connsiteX12" fmla="*/ 302895 w 447675"/>
                <a:gd name="connsiteY12" fmla="*/ 235697 h 247650"/>
                <a:gd name="connsiteX13" fmla="*/ 295827 w 447675"/>
                <a:gd name="connsiteY13" fmla="*/ 228753 h 247650"/>
                <a:gd name="connsiteX14" fmla="*/ 278482 w 447675"/>
                <a:gd name="connsiteY14" fmla="*/ 229591 h 247650"/>
                <a:gd name="connsiteX15" fmla="*/ 261357 w 447675"/>
                <a:gd name="connsiteY15" fmla="*/ 231592 h 247650"/>
                <a:gd name="connsiteX16" fmla="*/ 244621 w 447675"/>
                <a:gd name="connsiteY16" fmla="*/ 224838 h 247650"/>
                <a:gd name="connsiteX17" fmla="*/ 249060 w 447675"/>
                <a:gd name="connsiteY17" fmla="*/ 224057 h 247650"/>
                <a:gd name="connsiteX18" fmla="*/ 233839 w 447675"/>
                <a:gd name="connsiteY18" fmla="*/ 219047 h 247650"/>
                <a:gd name="connsiteX19" fmla="*/ 221409 w 447675"/>
                <a:gd name="connsiteY19" fmla="*/ 222562 h 247650"/>
                <a:gd name="connsiteX20" fmla="*/ 207778 w 447675"/>
                <a:gd name="connsiteY20" fmla="*/ 207389 h 247650"/>
                <a:gd name="connsiteX21" fmla="*/ 189709 w 447675"/>
                <a:gd name="connsiteY21" fmla="*/ 206389 h 247650"/>
                <a:gd name="connsiteX22" fmla="*/ 192576 w 447675"/>
                <a:gd name="connsiteY22" fmla="*/ 212408 h 247650"/>
                <a:gd name="connsiteX23" fmla="*/ 177946 w 447675"/>
                <a:gd name="connsiteY23" fmla="*/ 207608 h 247650"/>
                <a:gd name="connsiteX24" fmla="*/ 163278 w 447675"/>
                <a:gd name="connsiteY24" fmla="*/ 204112 h 247650"/>
                <a:gd name="connsiteX25" fmla="*/ 167945 w 447675"/>
                <a:gd name="connsiteY25" fmla="*/ 199845 h 247650"/>
                <a:gd name="connsiteX26" fmla="*/ 192157 w 447675"/>
                <a:gd name="connsiteY26" fmla="*/ 202950 h 247650"/>
                <a:gd name="connsiteX27" fmla="*/ 151933 w 447675"/>
                <a:gd name="connsiteY27" fmla="*/ 184748 h 247650"/>
                <a:gd name="connsiteX28" fmla="*/ 152352 w 447675"/>
                <a:gd name="connsiteY28" fmla="*/ 180109 h 247650"/>
                <a:gd name="connsiteX29" fmla="*/ 122806 w 447675"/>
                <a:gd name="connsiteY29" fmla="*/ 163555 h 247650"/>
                <a:gd name="connsiteX30" fmla="*/ 127121 w 447675"/>
                <a:gd name="connsiteY30" fmla="*/ 162031 h 247650"/>
                <a:gd name="connsiteX31" fmla="*/ 113281 w 447675"/>
                <a:gd name="connsiteY31" fmla="*/ 152163 h 247650"/>
                <a:gd name="connsiteX32" fmla="*/ 97365 w 447675"/>
                <a:gd name="connsiteY32" fmla="*/ 137351 h 247650"/>
                <a:gd name="connsiteX33" fmla="*/ 94898 w 447675"/>
                <a:gd name="connsiteY33" fmla="*/ 141295 h 247650"/>
                <a:gd name="connsiteX34" fmla="*/ 74686 w 447675"/>
                <a:gd name="connsiteY34" fmla="*/ 116358 h 247650"/>
                <a:gd name="connsiteX35" fmla="*/ 54540 w 447675"/>
                <a:gd name="connsiteY35" fmla="*/ 106328 h 247650"/>
                <a:gd name="connsiteX36" fmla="*/ 57855 w 447675"/>
                <a:gd name="connsiteY36" fmla="*/ 101118 h 247650"/>
                <a:gd name="connsiteX37" fmla="*/ 79448 w 447675"/>
                <a:gd name="connsiteY37" fmla="*/ 114072 h 247650"/>
                <a:gd name="connsiteX38" fmla="*/ 57569 w 447675"/>
                <a:gd name="connsiteY38" fmla="*/ 92108 h 247650"/>
                <a:gd name="connsiteX39" fmla="*/ 63275 w 447675"/>
                <a:gd name="connsiteY39" fmla="*/ 91774 h 247650"/>
                <a:gd name="connsiteX40" fmla="*/ 53111 w 447675"/>
                <a:gd name="connsiteY40" fmla="*/ 84916 h 247650"/>
                <a:gd name="connsiteX41" fmla="*/ 45520 w 447675"/>
                <a:gd name="connsiteY41" fmla="*/ 75629 h 247650"/>
                <a:gd name="connsiteX42" fmla="*/ 49149 w 447675"/>
                <a:gd name="connsiteY42" fmla="*/ 74896 h 247650"/>
                <a:gd name="connsiteX43" fmla="*/ 39662 w 447675"/>
                <a:gd name="connsiteY43" fmla="*/ 57675 h 247650"/>
                <a:gd name="connsiteX44" fmla="*/ 32023 w 447675"/>
                <a:gd name="connsiteY44" fmla="*/ 39158 h 247650"/>
                <a:gd name="connsiteX45" fmla="*/ 27975 w 447675"/>
                <a:gd name="connsiteY45" fmla="*/ 30347 h 247650"/>
                <a:gd name="connsiteX46" fmla="*/ 24336 w 447675"/>
                <a:gd name="connsiteY46" fmla="*/ 21794 h 247650"/>
                <a:gd name="connsiteX47" fmla="*/ 15192 w 447675"/>
                <a:gd name="connsiteY47" fmla="*/ 7183 h 247650"/>
                <a:gd name="connsiteX48" fmla="*/ 7144 w 447675"/>
                <a:gd name="connsiteY48" fmla="*/ 19813 h 247650"/>
                <a:gd name="connsiteX49" fmla="*/ 17269 w 447675"/>
                <a:gd name="connsiteY49" fmla="*/ 32833 h 247650"/>
                <a:gd name="connsiteX50" fmla="*/ 27613 w 447675"/>
                <a:gd name="connsiteY50" fmla="*/ 42920 h 247650"/>
                <a:gd name="connsiteX51" fmla="*/ 22574 w 447675"/>
                <a:gd name="connsiteY51" fmla="*/ 45111 h 247650"/>
                <a:gd name="connsiteX52" fmla="*/ 33766 w 447675"/>
                <a:gd name="connsiteY52" fmla="*/ 47750 h 247650"/>
                <a:gd name="connsiteX53" fmla="*/ 38586 w 447675"/>
                <a:gd name="connsiteY53" fmla="*/ 61570 h 247650"/>
                <a:gd name="connsiteX54" fmla="*/ 26070 w 447675"/>
                <a:gd name="connsiteY54" fmla="*/ 61313 h 247650"/>
                <a:gd name="connsiteX55" fmla="*/ 32137 w 447675"/>
                <a:gd name="connsiteY55" fmla="*/ 66952 h 247650"/>
                <a:gd name="connsiteX56" fmla="*/ 29670 w 447675"/>
                <a:gd name="connsiteY56" fmla="*/ 70943 h 247650"/>
                <a:gd name="connsiteX57" fmla="*/ 48892 w 447675"/>
                <a:gd name="connsiteY57" fmla="*/ 100747 h 247650"/>
                <a:gd name="connsiteX58" fmla="*/ 46806 w 447675"/>
                <a:gd name="connsiteY58" fmla="*/ 97099 h 247650"/>
                <a:gd name="connsiteX59" fmla="*/ 44958 w 447675"/>
                <a:gd name="connsiteY59" fmla="*/ 93298 h 247650"/>
                <a:gd name="connsiteX60" fmla="*/ 52892 w 447675"/>
                <a:gd name="connsiteY60" fmla="*/ 98089 h 247650"/>
                <a:gd name="connsiteX61" fmla="*/ 56702 w 447675"/>
                <a:gd name="connsiteY61" fmla="*/ 112929 h 247650"/>
                <a:gd name="connsiteX62" fmla="*/ 74981 w 447675"/>
                <a:gd name="connsiteY62" fmla="*/ 122911 h 247650"/>
                <a:gd name="connsiteX63" fmla="*/ 79829 w 447675"/>
                <a:gd name="connsiteY63" fmla="*/ 140723 h 247650"/>
                <a:gd name="connsiteX64" fmla="*/ 96803 w 447675"/>
                <a:gd name="connsiteY64" fmla="*/ 150153 h 247650"/>
                <a:gd name="connsiteX65" fmla="*/ 103365 w 447675"/>
                <a:gd name="connsiteY65" fmla="*/ 159668 h 247650"/>
                <a:gd name="connsiteX66" fmla="*/ 99984 w 447675"/>
                <a:gd name="connsiteY66" fmla="*/ 158001 h 247650"/>
                <a:gd name="connsiteX67" fmla="*/ 103375 w 447675"/>
                <a:gd name="connsiteY67" fmla="*/ 161402 h 247650"/>
                <a:gd name="connsiteX68" fmla="*/ 101860 w 447675"/>
                <a:gd name="connsiteY68" fmla="*/ 161821 h 247650"/>
                <a:gd name="connsiteX69" fmla="*/ 110023 w 447675"/>
                <a:gd name="connsiteY69" fmla="*/ 167517 h 247650"/>
                <a:gd name="connsiteX70" fmla="*/ 104480 w 447675"/>
                <a:gd name="connsiteY70" fmla="*/ 165460 h 247650"/>
                <a:gd name="connsiteX71" fmla="*/ 129731 w 447675"/>
                <a:gd name="connsiteY71" fmla="*/ 181195 h 247650"/>
                <a:gd name="connsiteX72" fmla="*/ 144923 w 447675"/>
                <a:gd name="connsiteY72" fmla="*/ 180671 h 247650"/>
                <a:gd name="connsiteX73" fmla="*/ 151000 w 447675"/>
                <a:gd name="connsiteY73" fmla="*/ 192377 h 247650"/>
                <a:gd name="connsiteX74" fmla="*/ 167002 w 447675"/>
                <a:gd name="connsiteY74" fmla="*/ 200369 h 247650"/>
                <a:gd name="connsiteX75" fmla="*/ 156181 w 447675"/>
                <a:gd name="connsiteY75" fmla="*/ 201969 h 247650"/>
                <a:gd name="connsiteX76" fmla="*/ 182223 w 447675"/>
                <a:gd name="connsiteY76" fmla="*/ 211923 h 247650"/>
                <a:gd name="connsiteX77" fmla="*/ 182432 w 447675"/>
                <a:gd name="connsiteY77" fmla="*/ 216647 h 247650"/>
                <a:gd name="connsiteX78" fmla="*/ 195177 w 447675"/>
                <a:gd name="connsiteY78" fmla="*/ 220743 h 247650"/>
                <a:gd name="connsiteX79" fmla="*/ 196291 w 447675"/>
                <a:gd name="connsiteY79" fmla="*/ 217028 h 247650"/>
                <a:gd name="connsiteX80" fmla="*/ 219218 w 447675"/>
                <a:gd name="connsiteY80" fmla="*/ 231630 h 247650"/>
                <a:gd name="connsiteX81" fmla="*/ 230696 w 447675"/>
                <a:gd name="connsiteY81" fmla="*/ 228058 h 247650"/>
                <a:gd name="connsiteX82" fmla="*/ 250269 w 447675"/>
                <a:gd name="connsiteY82" fmla="*/ 236373 h 247650"/>
                <a:gd name="connsiteX83" fmla="*/ 270586 w 447675"/>
                <a:gd name="connsiteY83" fmla="*/ 233011 h 247650"/>
                <a:gd name="connsiteX84" fmla="*/ 281388 w 447675"/>
                <a:gd name="connsiteY84" fmla="*/ 238097 h 247650"/>
                <a:gd name="connsiteX85" fmla="*/ 275901 w 447675"/>
                <a:gd name="connsiteY85" fmla="*/ 239945 h 247650"/>
                <a:gd name="connsiteX86" fmla="*/ 295142 w 447675"/>
                <a:gd name="connsiteY86" fmla="*/ 241221 h 247650"/>
                <a:gd name="connsiteX87" fmla="*/ 304914 w 447675"/>
                <a:gd name="connsiteY87" fmla="*/ 247956 h 247650"/>
                <a:gd name="connsiteX88" fmla="*/ 332270 w 447675"/>
                <a:gd name="connsiteY88" fmla="*/ 247670 h 247650"/>
                <a:gd name="connsiteX89" fmla="*/ 351777 w 447675"/>
                <a:gd name="connsiteY89" fmla="*/ 242498 h 247650"/>
                <a:gd name="connsiteX90" fmla="*/ 339814 w 447675"/>
                <a:gd name="connsiteY90" fmla="*/ 241707 h 247650"/>
                <a:gd name="connsiteX91" fmla="*/ 323974 w 447675"/>
                <a:gd name="connsiteY91" fmla="*/ 240097 h 247650"/>
                <a:gd name="connsiteX92" fmla="*/ 328841 w 447675"/>
                <a:gd name="connsiteY92" fmla="*/ 235897 h 247650"/>
                <a:gd name="connsiteX93" fmla="*/ 342529 w 447675"/>
                <a:gd name="connsiteY93" fmla="*/ 238069 h 247650"/>
                <a:gd name="connsiteX94" fmla="*/ 356311 w 447675"/>
                <a:gd name="connsiteY94" fmla="*/ 237811 h 247650"/>
                <a:gd name="connsiteX95" fmla="*/ 355359 w 447675"/>
                <a:gd name="connsiteY95" fmla="*/ 246184 h 247650"/>
                <a:gd name="connsiteX96" fmla="*/ 369627 w 447675"/>
                <a:gd name="connsiteY96" fmla="*/ 247432 h 247650"/>
                <a:gd name="connsiteX97" fmla="*/ 382676 w 447675"/>
                <a:gd name="connsiteY97" fmla="*/ 243184 h 247650"/>
                <a:gd name="connsiteX98" fmla="*/ 406994 w 447675"/>
                <a:gd name="connsiteY98" fmla="*/ 24107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447675" h="247650">
                  <a:moveTo>
                    <a:pt x="406994" y="241079"/>
                  </a:moveTo>
                  <a:cubicBezTo>
                    <a:pt x="415519" y="238259"/>
                    <a:pt x="426501" y="233173"/>
                    <a:pt x="431692" y="227801"/>
                  </a:cubicBezTo>
                  <a:lnTo>
                    <a:pt x="431749" y="230411"/>
                  </a:lnTo>
                  <a:cubicBezTo>
                    <a:pt x="436083" y="228134"/>
                    <a:pt x="449294" y="220219"/>
                    <a:pt x="438674" y="218485"/>
                  </a:cubicBezTo>
                  <a:lnTo>
                    <a:pt x="437055" y="221181"/>
                  </a:lnTo>
                  <a:cubicBezTo>
                    <a:pt x="427511" y="227524"/>
                    <a:pt x="428225" y="219104"/>
                    <a:pt x="419757" y="219600"/>
                  </a:cubicBezTo>
                  <a:cubicBezTo>
                    <a:pt x="415023" y="221409"/>
                    <a:pt x="411766" y="225124"/>
                    <a:pt x="408413" y="228182"/>
                  </a:cubicBezTo>
                  <a:cubicBezTo>
                    <a:pt x="405022" y="230973"/>
                    <a:pt x="401574" y="233344"/>
                    <a:pt x="396850" y="232906"/>
                  </a:cubicBezTo>
                  <a:cubicBezTo>
                    <a:pt x="392925" y="233820"/>
                    <a:pt x="393163" y="231182"/>
                    <a:pt x="394021" y="229115"/>
                  </a:cubicBezTo>
                  <a:cubicBezTo>
                    <a:pt x="384972" y="229782"/>
                    <a:pt x="382362" y="237611"/>
                    <a:pt x="376114" y="239488"/>
                  </a:cubicBezTo>
                  <a:cubicBezTo>
                    <a:pt x="373837" y="230020"/>
                    <a:pt x="367132" y="231658"/>
                    <a:pt x="358864" y="234268"/>
                  </a:cubicBezTo>
                  <a:cubicBezTo>
                    <a:pt x="350653" y="236754"/>
                    <a:pt x="340652" y="240821"/>
                    <a:pt x="334013" y="233944"/>
                  </a:cubicBezTo>
                  <a:cubicBezTo>
                    <a:pt x="325422" y="234897"/>
                    <a:pt x="314144" y="233154"/>
                    <a:pt x="302895" y="235697"/>
                  </a:cubicBezTo>
                  <a:cubicBezTo>
                    <a:pt x="309172" y="231830"/>
                    <a:pt x="292760" y="233744"/>
                    <a:pt x="295827" y="228753"/>
                  </a:cubicBezTo>
                  <a:cubicBezTo>
                    <a:pt x="293580" y="234049"/>
                    <a:pt x="285912" y="231611"/>
                    <a:pt x="278482" y="229591"/>
                  </a:cubicBezTo>
                  <a:cubicBezTo>
                    <a:pt x="270958" y="227915"/>
                    <a:pt x="264014" y="224753"/>
                    <a:pt x="261357" y="231592"/>
                  </a:cubicBezTo>
                  <a:cubicBezTo>
                    <a:pt x="247812" y="224029"/>
                    <a:pt x="260490" y="232335"/>
                    <a:pt x="244621" y="224838"/>
                  </a:cubicBezTo>
                  <a:cubicBezTo>
                    <a:pt x="245107" y="223333"/>
                    <a:pt x="247879" y="224048"/>
                    <a:pt x="249060" y="224057"/>
                  </a:cubicBezTo>
                  <a:cubicBezTo>
                    <a:pt x="243345" y="219657"/>
                    <a:pt x="237125" y="227239"/>
                    <a:pt x="233839" y="219047"/>
                  </a:cubicBezTo>
                  <a:cubicBezTo>
                    <a:pt x="221294" y="213323"/>
                    <a:pt x="230467" y="221838"/>
                    <a:pt x="221409" y="222562"/>
                  </a:cubicBezTo>
                  <a:cubicBezTo>
                    <a:pt x="208369" y="215914"/>
                    <a:pt x="212760" y="215837"/>
                    <a:pt x="207778" y="207389"/>
                  </a:cubicBezTo>
                  <a:cubicBezTo>
                    <a:pt x="203959" y="212989"/>
                    <a:pt x="197568" y="206331"/>
                    <a:pt x="189709" y="206389"/>
                  </a:cubicBezTo>
                  <a:cubicBezTo>
                    <a:pt x="191138" y="207436"/>
                    <a:pt x="199520" y="212942"/>
                    <a:pt x="192576" y="212408"/>
                  </a:cubicBezTo>
                  <a:cubicBezTo>
                    <a:pt x="185137" y="208236"/>
                    <a:pt x="181594" y="207751"/>
                    <a:pt x="177946" y="207608"/>
                  </a:cubicBezTo>
                  <a:cubicBezTo>
                    <a:pt x="174241" y="207579"/>
                    <a:pt x="170640" y="207598"/>
                    <a:pt x="163278" y="204112"/>
                  </a:cubicBezTo>
                  <a:cubicBezTo>
                    <a:pt x="160030" y="193501"/>
                    <a:pt x="177079" y="212246"/>
                    <a:pt x="167945" y="199845"/>
                  </a:cubicBezTo>
                  <a:cubicBezTo>
                    <a:pt x="178060" y="202407"/>
                    <a:pt x="185118" y="205284"/>
                    <a:pt x="192157" y="202950"/>
                  </a:cubicBezTo>
                  <a:cubicBezTo>
                    <a:pt x="180118" y="197416"/>
                    <a:pt x="166164" y="189663"/>
                    <a:pt x="151933" y="184748"/>
                  </a:cubicBezTo>
                  <a:cubicBezTo>
                    <a:pt x="145580" y="179718"/>
                    <a:pt x="157372" y="183967"/>
                    <a:pt x="152352" y="180109"/>
                  </a:cubicBezTo>
                  <a:cubicBezTo>
                    <a:pt x="142685" y="169222"/>
                    <a:pt x="130169" y="173061"/>
                    <a:pt x="122806" y="163555"/>
                  </a:cubicBezTo>
                  <a:lnTo>
                    <a:pt x="127121" y="162031"/>
                  </a:lnTo>
                  <a:cubicBezTo>
                    <a:pt x="122568" y="162116"/>
                    <a:pt x="118253" y="157297"/>
                    <a:pt x="113281" y="152163"/>
                  </a:cubicBezTo>
                  <a:cubicBezTo>
                    <a:pt x="108442" y="146857"/>
                    <a:pt x="102946" y="141199"/>
                    <a:pt x="97365" y="137351"/>
                  </a:cubicBezTo>
                  <a:cubicBezTo>
                    <a:pt x="97136" y="139971"/>
                    <a:pt x="96984" y="141723"/>
                    <a:pt x="94898" y="141295"/>
                  </a:cubicBezTo>
                  <a:cubicBezTo>
                    <a:pt x="101994" y="134808"/>
                    <a:pt x="78562" y="130808"/>
                    <a:pt x="74686" y="116358"/>
                  </a:cubicBezTo>
                  <a:cubicBezTo>
                    <a:pt x="70676" y="121121"/>
                    <a:pt x="60103" y="112720"/>
                    <a:pt x="54540" y="106328"/>
                  </a:cubicBezTo>
                  <a:cubicBezTo>
                    <a:pt x="54121" y="102976"/>
                    <a:pt x="56540" y="102023"/>
                    <a:pt x="57855" y="101118"/>
                  </a:cubicBezTo>
                  <a:cubicBezTo>
                    <a:pt x="63141" y="114082"/>
                    <a:pt x="70952" y="107662"/>
                    <a:pt x="79448" y="114072"/>
                  </a:cubicBezTo>
                  <a:cubicBezTo>
                    <a:pt x="71657" y="109176"/>
                    <a:pt x="65780" y="95641"/>
                    <a:pt x="57569" y="92108"/>
                  </a:cubicBezTo>
                  <a:lnTo>
                    <a:pt x="63275" y="91774"/>
                  </a:lnTo>
                  <a:cubicBezTo>
                    <a:pt x="59874" y="86850"/>
                    <a:pt x="56378" y="86050"/>
                    <a:pt x="53111" y="84916"/>
                  </a:cubicBezTo>
                  <a:cubicBezTo>
                    <a:pt x="49844" y="83802"/>
                    <a:pt x="46882" y="82287"/>
                    <a:pt x="45520" y="75629"/>
                  </a:cubicBezTo>
                  <a:lnTo>
                    <a:pt x="49149" y="74896"/>
                  </a:lnTo>
                  <a:cubicBezTo>
                    <a:pt x="45844" y="69467"/>
                    <a:pt x="42329" y="63818"/>
                    <a:pt x="39662" y="57675"/>
                  </a:cubicBezTo>
                  <a:cubicBezTo>
                    <a:pt x="37109" y="51493"/>
                    <a:pt x="34538" y="45245"/>
                    <a:pt x="32023" y="39158"/>
                  </a:cubicBezTo>
                  <a:cubicBezTo>
                    <a:pt x="30718" y="36148"/>
                    <a:pt x="29375" y="33195"/>
                    <a:pt x="27975" y="30347"/>
                  </a:cubicBezTo>
                  <a:cubicBezTo>
                    <a:pt x="26727" y="27433"/>
                    <a:pt x="25641" y="24518"/>
                    <a:pt x="24336" y="21794"/>
                  </a:cubicBezTo>
                  <a:cubicBezTo>
                    <a:pt x="21774" y="16317"/>
                    <a:pt x="18812" y="11364"/>
                    <a:pt x="15192" y="7183"/>
                  </a:cubicBezTo>
                  <a:cubicBezTo>
                    <a:pt x="11792" y="6373"/>
                    <a:pt x="9011" y="18460"/>
                    <a:pt x="7144" y="19813"/>
                  </a:cubicBezTo>
                  <a:cubicBezTo>
                    <a:pt x="10478" y="25328"/>
                    <a:pt x="13954" y="29300"/>
                    <a:pt x="17269" y="32833"/>
                  </a:cubicBezTo>
                  <a:cubicBezTo>
                    <a:pt x="20784" y="36291"/>
                    <a:pt x="24470" y="39196"/>
                    <a:pt x="27613" y="42920"/>
                  </a:cubicBezTo>
                  <a:lnTo>
                    <a:pt x="22574" y="45111"/>
                  </a:lnTo>
                  <a:cubicBezTo>
                    <a:pt x="26946" y="45521"/>
                    <a:pt x="33814" y="54665"/>
                    <a:pt x="33766" y="47750"/>
                  </a:cubicBezTo>
                  <a:cubicBezTo>
                    <a:pt x="39576" y="53284"/>
                    <a:pt x="31937" y="55160"/>
                    <a:pt x="38586" y="61570"/>
                  </a:cubicBezTo>
                  <a:cubicBezTo>
                    <a:pt x="33185" y="63694"/>
                    <a:pt x="30366" y="59180"/>
                    <a:pt x="26070" y="61313"/>
                  </a:cubicBezTo>
                  <a:cubicBezTo>
                    <a:pt x="26070" y="61313"/>
                    <a:pt x="31956" y="67066"/>
                    <a:pt x="32137" y="66952"/>
                  </a:cubicBezTo>
                  <a:cubicBezTo>
                    <a:pt x="28889" y="65904"/>
                    <a:pt x="32871" y="71905"/>
                    <a:pt x="29670" y="70943"/>
                  </a:cubicBezTo>
                  <a:cubicBezTo>
                    <a:pt x="43377" y="79735"/>
                    <a:pt x="37548" y="90003"/>
                    <a:pt x="48892" y="100747"/>
                  </a:cubicBezTo>
                  <a:cubicBezTo>
                    <a:pt x="48892" y="100747"/>
                    <a:pt x="47844" y="98918"/>
                    <a:pt x="46806" y="97099"/>
                  </a:cubicBezTo>
                  <a:cubicBezTo>
                    <a:pt x="45749" y="95289"/>
                    <a:pt x="44958" y="93298"/>
                    <a:pt x="44958" y="93298"/>
                  </a:cubicBezTo>
                  <a:cubicBezTo>
                    <a:pt x="47568" y="91650"/>
                    <a:pt x="49882" y="95813"/>
                    <a:pt x="52892" y="98089"/>
                  </a:cubicBezTo>
                  <a:cubicBezTo>
                    <a:pt x="51654" y="103919"/>
                    <a:pt x="53626" y="105538"/>
                    <a:pt x="56702" y="112929"/>
                  </a:cubicBezTo>
                  <a:cubicBezTo>
                    <a:pt x="62884" y="116644"/>
                    <a:pt x="69028" y="116406"/>
                    <a:pt x="74981" y="122911"/>
                  </a:cubicBezTo>
                  <a:cubicBezTo>
                    <a:pt x="69085" y="125416"/>
                    <a:pt x="82439" y="135999"/>
                    <a:pt x="79829" y="140723"/>
                  </a:cubicBezTo>
                  <a:cubicBezTo>
                    <a:pt x="85439" y="138113"/>
                    <a:pt x="93135" y="152096"/>
                    <a:pt x="96803" y="150153"/>
                  </a:cubicBezTo>
                  <a:cubicBezTo>
                    <a:pt x="101184" y="152467"/>
                    <a:pt x="105527" y="157316"/>
                    <a:pt x="103365" y="159668"/>
                  </a:cubicBezTo>
                  <a:cubicBezTo>
                    <a:pt x="102727" y="159335"/>
                    <a:pt x="101270" y="158821"/>
                    <a:pt x="99984" y="158001"/>
                  </a:cubicBezTo>
                  <a:lnTo>
                    <a:pt x="103375" y="161402"/>
                  </a:lnTo>
                  <a:cubicBezTo>
                    <a:pt x="102575" y="161611"/>
                    <a:pt x="102356" y="162107"/>
                    <a:pt x="101860" y="161821"/>
                  </a:cubicBezTo>
                  <a:cubicBezTo>
                    <a:pt x="104956" y="164821"/>
                    <a:pt x="107880" y="161535"/>
                    <a:pt x="110023" y="167517"/>
                  </a:cubicBezTo>
                  <a:cubicBezTo>
                    <a:pt x="108956" y="168708"/>
                    <a:pt x="106709" y="166669"/>
                    <a:pt x="104480" y="165460"/>
                  </a:cubicBezTo>
                  <a:cubicBezTo>
                    <a:pt x="112214" y="174356"/>
                    <a:pt x="125568" y="171194"/>
                    <a:pt x="129731" y="181195"/>
                  </a:cubicBezTo>
                  <a:cubicBezTo>
                    <a:pt x="132959" y="180052"/>
                    <a:pt x="143523" y="187634"/>
                    <a:pt x="144923" y="180671"/>
                  </a:cubicBezTo>
                  <a:cubicBezTo>
                    <a:pt x="146437" y="184548"/>
                    <a:pt x="142323" y="188234"/>
                    <a:pt x="151000" y="192377"/>
                  </a:cubicBezTo>
                  <a:cubicBezTo>
                    <a:pt x="158534" y="190634"/>
                    <a:pt x="159029" y="199597"/>
                    <a:pt x="167002" y="200369"/>
                  </a:cubicBezTo>
                  <a:cubicBezTo>
                    <a:pt x="155924" y="200264"/>
                    <a:pt x="166221" y="201731"/>
                    <a:pt x="156181" y="201969"/>
                  </a:cubicBezTo>
                  <a:cubicBezTo>
                    <a:pt x="160782" y="207217"/>
                    <a:pt x="172403" y="206522"/>
                    <a:pt x="182223" y="211923"/>
                  </a:cubicBezTo>
                  <a:cubicBezTo>
                    <a:pt x="182699" y="213570"/>
                    <a:pt x="181937" y="214990"/>
                    <a:pt x="182432" y="216647"/>
                  </a:cubicBezTo>
                  <a:cubicBezTo>
                    <a:pt x="187147" y="216809"/>
                    <a:pt x="193338" y="214875"/>
                    <a:pt x="195177" y="220743"/>
                  </a:cubicBezTo>
                  <a:lnTo>
                    <a:pt x="196291" y="217028"/>
                  </a:lnTo>
                  <a:cubicBezTo>
                    <a:pt x="202263" y="222514"/>
                    <a:pt x="212874" y="224781"/>
                    <a:pt x="219218" y="231630"/>
                  </a:cubicBezTo>
                  <a:lnTo>
                    <a:pt x="230696" y="228058"/>
                  </a:lnTo>
                  <a:cubicBezTo>
                    <a:pt x="235401" y="234211"/>
                    <a:pt x="242878" y="236068"/>
                    <a:pt x="250269" y="236373"/>
                  </a:cubicBezTo>
                  <a:cubicBezTo>
                    <a:pt x="257689" y="236640"/>
                    <a:pt x="265090" y="235030"/>
                    <a:pt x="270586" y="233011"/>
                  </a:cubicBezTo>
                  <a:cubicBezTo>
                    <a:pt x="275025" y="234306"/>
                    <a:pt x="281683" y="236440"/>
                    <a:pt x="281388" y="238097"/>
                  </a:cubicBezTo>
                  <a:cubicBezTo>
                    <a:pt x="280226" y="238497"/>
                    <a:pt x="278206" y="239326"/>
                    <a:pt x="275901" y="239945"/>
                  </a:cubicBezTo>
                  <a:cubicBezTo>
                    <a:pt x="282616" y="241259"/>
                    <a:pt x="290465" y="246670"/>
                    <a:pt x="295142" y="241221"/>
                  </a:cubicBezTo>
                  <a:cubicBezTo>
                    <a:pt x="302324" y="240459"/>
                    <a:pt x="299733" y="246155"/>
                    <a:pt x="304914" y="247956"/>
                  </a:cubicBezTo>
                  <a:cubicBezTo>
                    <a:pt x="312553" y="244088"/>
                    <a:pt x="322888" y="246174"/>
                    <a:pt x="332270" y="247670"/>
                  </a:cubicBezTo>
                  <a:cubicBezTo>
                    <a:pt x="341605" y="249508"/>
                    <a:pt x="349844" y="249022"/>
                    <a:pt x="351777" y="242498"/>
                  </a:cubicBezTo>
                  <a:cubicBezTo>
                    <a:pt x="348882" y="242574"/>
                    <a:pt x="344653" y="242298"/>
                    <a:pt x="339814" y="241707"/>
                  </a:cubicBezTo>
                  <a:cubicBezTo>
                    <a:pt x="334966" y="240878"/>
                    <a:pt x="329498" y="240088"/>
                    <a:pt x="323974" y="240097"/>
                  </a:cubicBezTo>
                  <a:cubicBezTo>
                    <a:pt x="326955" y="238659"/>
                    <a:pt x="324803" y="235983"/>
                    <a:pt x="328841" y="235897"/>
                  </a:cubicBezTo>
                  <a:cubicBezTo>
                    <a:pt x="334289" y="235811"/>
                    <a:pt x="338385" y="237297"/>
                    <a:pt x="342529" y="238069"/>
                  </a:cubicBezTo>
                  <a:cubicBezTo>
                    <a:pt x="346672" y="238716"/>
                    <a:pt x="350872" y="239174"/>
                    <a:pt x="356311" y="237811"/>
                  </a:cubicBezTo>
                  <a:lnTo>
                    <a:pt x="355359" y="246184"/>
                  </a:lnTo>
                  <a:cubicBezTo>
                    <a:pt x="360264" y="248041"/>
                    <a:pt x="365055" y="248146"/>
                    <a:pt x="369627" y="247432"/>
                  </a:cubicBezTo>
                  <a:cubicBezTo>
                    <a:pt x="374209" y="246822"/>
                    <a:pt x="378552" y="245174"/>
                    <a:pt x="382676" y="243184"/>
                  </a:cubicBezTo>
                  <a:cubicBezTo>
                    <a:pt x="390973" y="239488"/>
                    <a:pt x="398440" y="236373"/>
                    <a:pt x="406994" y="241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任意多边形: 形状 572"/>
            <p:cNvSpPr/>
            <p:nvPr/>
          </p:nvSpPr>
          <p:spPr>
            <a:xfrm>
              <a:off x="8478660" y="1351676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14268 w 19050"/>
                <a:gd name="connsiteY1" fmla="*/ 13164 h 19050"/>
                <a:gd name="connsiteX2" fmla="*/ 14126 w 19050"/>
                <a:gd name="connsiteY2" fmla="*/ 9525 h 19050"/>
                <a:gd name="connsiteX3" fmla="*/ 7144 w 1905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7144" y="7144"/>
                    <a:pt x="14192" y="13402"/>
                    <a:pt x="14268" y="13164"/>
                  </a:cubicBezTo>
                  <a:lnTo>
                    <a:pt x="14126" y="9525"/>
                  </a:lnTo>
                  <a:cubicBezTo>
                    <a:pt x="11554" y="9554"/>
                    <a:pt x="9058" y="8868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任意多边形: 形状 573"/>
            <p:cNvSpPr/>
            <p:nvPr/>
          </p:nvSpPr>
          <p:spPr>
            <a:xfrm>
              <a:off x="8485594" y="1352812"/>
              <a:ext cx="19050" cy="9525"/>
            </a:xfrm>
            <a:custGeom>
              <a:avLst/>
              <a:gdLst>
                <a:gd name="connsiteX0" fmla="*/ 7201 w 19050"/>
                <a:gd name="connsiteY0" fmla="*/ 8380 h 9525"/>
                <a:gd name="connsiteX1" fmla="*/ 12230 w 19050"/>
                <a:gd name="connsiteY1" fmla="*/ 7437 h 9525"/>
                <a:gd name="connsiteX2" fmla="*/ 7144 w 19050"/>
                <a:gd name="connsiteY2" fmla="*/ 7466 h 9525"/>
                <a:gd name="connsiteX3" fmla="*/ 7201 w 19050"/>
                <a:gd name="connsiteY3" fmla="*/ 83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9525">
                  <a:moveTo>
                    <a:pt x="7201" y="8380"/>
                  </a:moveTo>
                  <a:cubicBezTo>
                    <a:pt x="8925" y="8285"/>
                    <a:pt x="10630" y="7895"/>
                    <a:pt x="12230" y="7437"/>
                  </a:cubicBezTo>
                  <a:cubicBezTo>
                    <a:pt x="10478" y="7094"/>
                    <a:pt x="8753" y="6990"/>
                    <a:pt x="7144" y="7466"/>
                  </a:cubicBezTo>
                  <a:lnTo>
                    <a:pt x="7201" y="83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任意多边形: 形状 574"/>
            <p:cNvSpPr/>
            <p:nvPr/>
          </p:nvSpPr>
          <p:spPr>
            <a:xfrm>
              <a:off x="8653034" y="1342913"/>
              <a:ext cx="19050" cy="9525"/>
            </a:xfrm>
            <a:custGeom>
              <a:avLst/>
              <a:gdLst>
                <a:gd name="connsiteX0" fmla="*/ 7144 w 19050"/>
                <a:gd name="connsiteY0" fmla="*/ 9468 h 9525"/>
                <a:gd name="connsiteX1" fmla="*/ 15669 w 19050"/>
                <a:gd name="connsiteY1" fmla="*/ 7144 h 9525"/>
                <a:gd name="connsiteX2" fmla="*/ 7144 w 19050"/>
                <a:gd name="connsiteY2" fmla="*/ 94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9468"/>
                  </a:moveTo>
                  <a:cubicBezTo>
                    <a:pt x="8944" y="9268"/>
                    <a:pt x="12640" y="9306"/>
                    <a:pt x="15669" y="7144"/>
                  </a:cubicBezTo>
                  <a:cubicBezTo>
                    <a:pt x="13240" y="7172"/>
                    <a:pt x="8525" y="7725"/>
                    <a:pt x="7144" y="94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任意多边形: 形状 575"/>
            <p:cNvSpPr/>
            <p:nvPr/>
          </p:nvSpPr>
          <p:spPr>
            <a:xfrm>
              <a:off x="8656853" y="1340256"/>
              <a:ext cx="9525" cy="9525"/>
            </a:xfrm>
            <a:custGeom>
              <a:avLst/>
              <a:gdLst>
                <a:gd name="connsiteX0" fmla="*/ 11649 w 9525"/>
                <a:gd name="connsiteY0" fmla="*/ 7144 h 9525"/>
                <a:gd name="connsiteX1" fmla="*/ 7430 w 9525"/>
                <a:gd name="connsiteY1" fmla="*/ 7153 h 9525"/>
                <a:gd name="connsiteX2" fmla="*/ 7144 w 9525"/>
                <a:gd name="connsiteY2" fmla="*/ 8220 h 9525"/>
                <a:gd name="connsiteX3" fmla="*/ 9420 w 9525"/>
                <a:gd name="connsiteY3" fmla="*/ 7772 h 9525"/>
                <a:gd name="connsiteX4" fmla="*/ 11649 w 9525"/>
                <a:gd name="connsiteY4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11649" y="7144"/>
                  </a:moveTo>
                  <a:cubicBezTo>
                    <a:pt x="11649" y="7144"/>
                    <a:pt x="7458" y="7258"/>
                    <a:pt x="7430" y="7153"/>
                  </a:cubicBezTo>
                  <a:lnTo>
                    <a:pt x="7144" y="8220"/>
                  </a:lnTo>
                  <a:cubicBezTo>
                    <a:pt x="7144" y="8220"/>
                    <a:pt x="8296" y="8049"/>
                    <a:pt x="9420" y="7772"/>
                  </a:cubicBezTo>
                  <a:cubicBezTo>
                    <a:pt x="10535" y="7458"/>
                    <a:pt x="11649" y="7144"/>
                    <a:pt x="116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任意多边形: 形状 576"/>
            <p:cNvSpPr/>
            <p:nvPr/>
          </p:nvSpPr>
          <p:spPr>
            <a:xfrm>
              <a:off x="8661187" y="1154127"/>
              <a:ext cx="200025" cy="190500"/>
            </a:xfrm>
            <a:custGeom>
              <a:avLst/>
              <a:gdLst>
                <a:gd name="connsiteX0" fmla="*/ 185576 w 200025"/>
                <a:gd name="connsiteY0" fmla="*/ 48731 h 190500"/>
                <a:gd name="connsiteX1" fmla="*/ 187843 w 200025"/>
                <a:gd name="connsiteY1" fmla="*/ 35272 h 190500"/>
                <a:gd name="connsiteX2" fmla="*/ 197368 w 200025"/>
                <a:gd name="connsiteY2" fmla="*/ 27090 h 190500"/>
                <a:gd name="connsiteX3" fmla="*/ 197406 w 200025"/>
                <a:gd name="connsiteY3" fmla="*/ 7297 h 190500"/>
                <a:gd name="connsiteX4" fmla="*/ 191967 w 200025"/>
                <a:gd name="connsiteY4" fmla="*/ 20423 h 190500"/>
                <a:gd name="connsiteX5" fmla="*/ 184299 w 200025"/>
                <a:gd name="connsiteY5" fmla="*/ 33577 h 190500"/>
                <a:gd name="connsiteX6" fmla="*/ 175993 w 200025"/>
                <a:gd name="connsiteY6" fmla="*/ 47274 h 190500"/>
                <a:gd name="connsiteX7" fmla="*/ 166126 w 200025"/>
                <a:gd name="connsiteY7" fmla="*/ 60552 h 190500"/>
                <a:gd name="connsiteX8" fmla="*/ 156162 w 200025"/>
                <a:gd name="connsiteY8" fmla="*/ 74106 h 190500"/>
                <a:gd name="connsiteX9" fmla="*/ 145313 w 200025"/>
                <a:gd name="connsiteY9" fmla="*/ 87012 h 190500"/>
                <a:gd name="connsiteX10" fmla="*/ 134941 w 200025"/>
                <a:gd name="connsiteY10" fmla="*/ 100138 h 190500"/>
                <a:gd name="connsiteX11" fmla="*/ 124511 w 200025"/>
                <a:gd name="connsiteY11" fmla="*/ 112768 h 190500"/>
                <a:gd name="connsiteX12" fmla="*/ 127187 w 200025"/>
                <a:gd name="connsiteY12" fmla="*/ 105634 h 190500"/>
                <a:gd name="connsiteX13" fmla="*/ 108375 w 200025"/>
                <a:gd name="connsiteY13" fmla="*/ 122731 h 190500"/>
                <a:gd name="connsiteX14" fmla="*/ 93745 w 200025"/>
                <a:gd name="connsiteY14" fmla="*/ 140628 h 190500"/>
                <a:gd name="connsiteX15" fmla="*/ 91640 w 200025"/>
                <a:gd name="connsiteY15" fmla="*/ 133456 h 190500"/>
                <a:gd name="connsiteX16" fmla="*/ 81315 w 200025"/>
                <a:gd name="connsiteY16" fmla="*/ 144419 h 190500"/>
                <a:gd name="connsiteX17" fmla="*/ 68066 w 200025"/>
                <a:gd name="connsiteY17" fmla="*/ 151668 h 190500"/>
                <a:gd name="connsiteX18" fmla="*/ 70380 w 200025"/>
                <a:gd name="connsiteY18" fmla="*/ 153630 h 190500"/>
                <a:gd name="connsiteX19" fmla="*/ 63960 w 200025"/>
                <a:gd name="connsiteY19" fmla="*/ 155992 h 190500"/>
                <a:gd name="connsiteX20" fmla="*/ 65551 w 200025"/>
                <a:gd name="connsiteY20" fmla="*/ 156526 h 190500"/>
                <a:gd name="connsiteX21" fmla="*/ 48606 w 200025"/>
                <a:gd name="connsiteY21" fmla="*/ 165746 h 190500"/>
                <a:gd name="connsiteX22" fmla="*/ 53045 w 200025"/>
                <a:gd name="connsiteY22" fmla="*/ 161888 h 190500"/>
                <a:gd name="connsiteX23" fmla="*/ 40748 w 200025"/>
                <a:gd name="connsiteY23" fmla="*/ 170537 h 190500"/>
                <a:gd name="connsiteX24" fmla="*/ 39624 w 200025"/>
                <a:gd name="connsiteY24" fmla="*/ 166441 h 190500"/>
                <a:gd name="connsiteX25" fmla="*/ 21136 w 200025"/>
                <a:gd name="connsiteY25" fmla="*/ 174509 h 190500"/>
                <a:gd name="connsiteX26" fmla="*/ 7487 w 200025"/>
                <a:gd name="connsiteY26" fmla="*/ 185748 h 190500"/>
                <a:gd name="connsiteX27" fmla="*/ 7144 w 200025"/>
                <a:gd name="connsiteY27" fmla="*/ 190635 h 190500"/>
                <a:gd name="connsiteX28" fmla="*/ 35166 w 200025"/>
                <a:gd name="connsiteY28" fmla="*/ 176328 h 190500"/>
                <a:gd name="connsiteX29" fmla="*/ 32499 w 200025"/>
                <a:gd name="connsiteY29" fmla="*/ 177423 h 190500"/>
                <a:gd name="connsiteX30" fmla="*/ 49263 w 200025"/>
                <a:gd name="connsiteY30" fmla="*/ 167203 h 190500"/>
                <a:gd name="connsiteX31" fmla="*/ 41453 w 200025"/>
                <a:gd name="connsiteY31" fmla="*/ 177957 h 190500"/>
                <a:gd name="connsiteX32" fmla="*/ 58388 w 200025"/>
                <a:gd name="connsiteY32" fmla="*/ 171128 h 190500"/>
                <a:gd name="connsiteX33" fmla="*/ 72419 w 200025"/>
                <a:gd name="connsiteY33" fmla="*/ 166927 h 190500"/>
                <a:gd name="connsiteX34" fmla="*/ 71590 w 200025"/>
                <a:gd name="connsiteY34" fmla="*/ 167794 h 190500"/>
                <a:gd name="connsiteX35" fmla="*/ 79229 w 200025"/>
                <a:gd name="connsiteY35" fmla="*/ 161002 h 190500"/>
                <a:gd name="connsiteX36" fmla="*/ 71790 w 200025"/>
                <a:gd name="connsiteY36" fmla="*/ 162107 h 190500"/>
                <a:gd name="connsiteX37" fmla="*/ 73628 w 200025"/>
                <a:gd name="connsiteY37" fmla="*/ 152430 h 190500"/>
                <a:gd name="connsiteX38" fmla="*/ 83363 w 200025"/>
                <a:gd name="connsiteY38" fmla="*/ 146591 h 190500"/>
                <a:gd name="connsiteX39" fmla="*/ 80115 w 200025"/>
                <a:gd name="connsiteY39" fmla="*/ 155611 h 190500"/>
                <a:gd name="connsiteX40" fmla="*/ 85058 w 200025"/>
                <a:gd name="connsiteY40" fmla="*/ 149306 h 190500"/>
                <a:gd name="connsiteX41" fmla="*/ 97469 w 200025"/>
                <a:gd name="connsiteY41" fmla="*/ 149420 h 190500"/>
                <a:gd name="connsiteX42" fmla="*/ 94726 w 200025"/>
                <a:gd name="connsiteY42" fmla="*/ 143114 h 190500"/>
                <a:gd name="connsiteX43" fmla="*/ 116072 w 200025"/>
                <a:gd name="connsiteY43" fmla="*/ 131256 h 190500"/>
                <a:gd name="connsiteX44" fmla="*/ 136179 w 200025"/>
                <a:gd name="connsiteY44" fmla="*/ 108758 h 190500"/>
                <a:gd name="connsiteX45" fmla="*/ 132740 w 200025"/>
                <a:gd name="connsiteY45" fmla="*/ 116978 h 190500"/>
                <a:gd name="connsiteX46" fmla="*/ 137436 w 200025"/>
                <a:gd name="connsiteY46" fmla="*/ 106748 h 190500"/>
                <a:gd name="connsiteX47" fmla="*/ 161725 w 200025"/>
                <a:gd name="connsiteY47" fmla="*/ 83926 h 190500"/>
                <a:gd name="connsiteX48" fmla="*/ 157401 w 200025"/>
                <a:gd name="connsiteY48" fmla="*/ 83917 h 190500"/>
                <a:gd name="connsiteX49" fmla="*/ 179489 w 200025"/>
                <a:gd name="connsiteY49" fmla="*/ 57018 h 190500"/>
                <a:gd name="connsiteX50" fmla="*/ 179241 w 200025"/>
                <a:gd name="connsiteY50" fmla="*/ 57209 h 190500"/>
                <a:gd name="connsiteX51" fmla="*/ 182699 w 200025"/>
                <a:gd name="connsiteY51" fmla="*/ 39301 h 190500"/>
                <a:gd name="connsiteX52" fmla="*/ 185576 w 200025"/>
                <a:gd name="connsiteY52" fmla="*/ 4873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0025" h="190500">
                  <a:moveTo>
                    <a:pt x="185576" y="48731"/>
                  </a:moveTo>
                  <a:lnTo>
                    <a:pt x="187843" y="35272"/>
                  </a:lnTo>
                  <a:cubicBezTo>
                    <a:pt x="191186" y="34691"/>
                    <a:pt x="195901" y="21004"/>
                    <a:pt x="197368" y="27090"/>
                  </a:cubicBezTo>
                  <a:cubicBezTo>
                    <a:pt x="195834" y="17727"/>
                    <a:pt x="207683" y="5640"/>
                    <a:pt x="197406" y="7297"/>
                  </a:cubicBezTo>
                  <a:cubicBezTo>
                    <a:pt x="195777" y="11527"/>
                    <a:pt x="193948" y="15918"/>
                    <a:pt x="191967" y="20423"/>
                  </a:cubicBezTo>
                  <a:cubicBezTo>
                    <a:pt x="189595" y="24719"/>
                    <a:pt x="186976" y="29091"/>
                    <a:pt x="184299" y="33577"/>
                  </a:cubicBezTo>
                  <a:cubicBezTo>
                    <a:pt x="181594" y="38044"/>
                    <a:pt x="178813" y="42626"/>
                    <a:pt x="175993" y="47274"/>
                  </a:cubicBezTo>
                  <a:cubicBezTo>
                    <a:pt x="172860" y="51713"/>
                    <a:pt x="169421" y="56056"/>
                    <a:pt x="166126" y="60552"/>
                  </a:cubicBezTo>
                  <a:cubicBezTo>
                    <a:pt x="162820" y="65048"/>
                    <a:pt x="159496" y="69572"/>
                    <a:pt x="156162" y="74106"/>
                  </a:cubicBezTo>
                  <a:cubicBezTo>
                    <a:pt x="152467" y="78344"/>
                    <a:pt x="148838" y="82640"/>
                    <a:pt x="145313" y="87012"/>
                  </a:cubicBezTo>
                  <a:cubicBezTo>
                    <a:pt x="141713" y="91298"/>
                    <a:pt x="138551" y="95985"/>
                    <a:pt x="134941" y="100138"/>
                  </a:cubicBezTo>
                  <a:cubicBezTo>
                    <a:pt x="131293" y="104262"/>
                    <a:pt x="127806" y="108462"/>
                    <a:pt x="124511" y="112768"/>
                  </a:cubicBezTo>
                  <a:lnTo>
                    <a:pt x="127187" y="105634"/>
                  </a:lnTo>
                  <a:cubicBezTo>
                    <a:pt x="121253" y="115378"/>
                    <a:pt x="114824" y="119692"/>
                    <a:pt x="108375" y="122731"/>
                  </a:cubicBezTo>
                  <a:cubicBezTo>
                    <a:pt x="102098" y="126103"/>
                    <a:pt x="97003" y="129675"/>
                    <a:pt x="93745" y="140628"/>
                  </a:cubicBezTo>
                  <a:lnTo>
                    <a:pt x="91640" y="133456"/>
                  </a:lnTo>
                  <a:cubicBezTo>
                    <a:pt x="87182" y="135790"/>
                    <a:pt x="84553" y="140390"/>
                    <a:pt x="81315" y="144419"/>
                  </a:cubicBezTo>
                  <a:cubicBezTo>
                    <a:pt x="78143" y="148506"/>
                    <a:pt x="74428" y="152135"/>
                    <a:pt x="68066" y="151668"/>
                  </a:cubicBezTo>
                  <a:lnTo>
                    <a:pt x="70380" y="153630"/>
                  </a:lnTo>
                  <a:cubicBezTo>
                    <a:pt x="67980" y="155087"/>
                    <a:pt x="66399" y="154544"/>
                    <a:pt x="63960" y="155992"/>
                  </a:cubicBezTo>
                  <a:lnTo>
                    <a:pt x="65551" y="156526"/>
                  </a:lnTo>
                  <a:cubicBezTo>
                    <a:pt x="60674" y="162984"/>
                    <a:pt x="55969" y="164155"/>
                    <a:pt x="48606" y="165746"/>
                  </a:cubicBezTo>
                  <a:cubicBezTo>
                    <a:pt x="47177" y="163955"/>
                    <a:pt x="51273" y="163412"/>
                    <a:pt x="53045" y="161888"/>
                  </a:cubicBezTo>
                  <a:cubicBezTo>
                    <a:pt x="49025" y="161298"/>
                    <a:pt x="45949" y="168060"/>
                    <a:pt x="40748" y="170537"/>
                  </a:cubicBezTo>
                  <a:cubicBezTo>
                    <a:pt x="35909" y="170689"/>
                    <a:pt x="39491" y="167575"/>
                    <a:pt x="39624" y="166441"/>
                  </a:cubicBezTo>
                  <a:cubicBezTo>
                    <a:pt x="32728" y="171804"/>
                    <a:pt x="26394" y="172766"/>
                    <a:pt x="21136" y="174509"/>
                  </a:cubicBezTo>
                  <a:cubicBezTo>
                    <a:pt x="15859" y="176281"/>
                    <a:pt x="11573" y="178671"/>
                    <a:pt x="7487" y="185748"/>
                  </a:cubicBezTo>
                  <a:cubicBezTo>
                    <a:pt x="6953" y="187968"/>
                    <a:pt x="12840" y="187568"/>
                    <a:pt x="7144" y="190635"/>
                  </a:cubicBezTo>
                  <a:cubicBezTo>
                    <a:pt x="19040" y="189692"/>
                    <a:pt x="26632" y="182691"/>
                    <a:pt x="35166" y="176328"/>
                  </a:cubicBezTo>
                  <a:cubicBezTo>
                    <a:pt x="35195" y="176395"/>
                    <a:pt x="32499" y="177423"/>
                    <a:pt x="32499" y="177423"/>
                  </a:cubicBezTo>
                  <a:cubicBezTo>
                    <a:pt x="36014" y="164831"/>
                    <a:pt x="39100" y="176890"/>
                    <a:pt x="49263" y="167203"/>
                  </a:cubicBezTo>
                  <a:cubicBezTo>
                    <a:pt x="47920" y="172432"/>
                    <a:pt x="42643" y="174909"/>
                    <a:pt x="41453" y="177957"/>
                  </a:cubicBezTo>
                  <a:cubicBezTo>
                    <a:pt x="50054" y="178128"/>
                    <a:pt x="54540" y="174328"/>
                    <a:pt x="58388" y="171128"/>
                  </a:cubicBezTo>
                  <a:cubicBezTo>
                    <a:pt x="62265" y="167898"/>
                    <a:pt x="65646" y="165441"/>
                    <a:pt x="72419" y="166927"/>
                  </a:cubicBezTo>
                  <a:lnTo>
                    <a:pt x="71590" y="167794"/>
                  </a:lnTo>
                  <a:cubicBezTo>
                    <a:pt x="74057" y="167451"/>
                    <a:pt x="76695" y="163631"/>
                    <a:pt x="79229" y="161002"/>
                  </a:cubicBezTo>
                  <a:cubicBezTo>
                    <a:pt x="77572" y="160498"/>
                    <a:pt x="74257" y="161726"/>
                    <a:pt x="71790" y="162107"/>
                  </a:cubicBezTo>
                  <a:cubicBezTo>
                    <a:pt x="74352" y="159431"/>
                    <a:pt x="73619" y="154659"/>
                    <a:pt x="73628" y="152430"/>
                  </a:cubicBezTo>
                  <a:cubicBezTo>
                    <a:pt x="79296" y="154249"/>
                    <a:pt x="76905" y="147877"/>
                    <a:pt x="83363" y="146591"/>
                  </a:cubicBezTo>
                  <a:cubicBezTo>
                    <a:pt x="87506" y="148944"/>
                    <a:pt x="80972" y="152497"/>
                    <a:pt x="80115" y="155611"/>
                  </a:cubicBezTo>
                  <a:lnTo>
                    <a:pt x="85058" y="149306"/>
                  </a:lnTo>
                  <a:cubicBezTo>
                    <a:pt x="90745" y="145448"/>
                    <a:pt x="93459" y="149696"/>
                    <a:pt x="97469" y="149420"/>
                  </a:cubicBezTo>
                  <a:cubicBezTo>
                    <a:pt x="100413" y="143267"/>
                    <a:pt x="93450" y="149620"/>
                    <a:pt x="94726" y="143114"/>
                  </a:cubicBezTo>
                  <a:cubicBezTo>
                    <a:pt x="99117" y="143038"/>
                    <a:pt x="107566" y="137885"/>
                    <a:pt x="116072" y="131256"/>
                  </a:cubicBezTo>
                  <a:cubicBezTo>
                    <a:pt x="124530" y="124560"/>
                    <a:pt x="131893" y="115082"/>
                    <a:pt x="136179" y="108758"/>
                  </a:cubicBezTo>
                  <a:cubicBezTo>
                    <a:pt x="132769" y="112663"/>
                    <a:pt x="137874" y="113215"/>
                    <a:pt x="132740" y="116978"/>
                  </a:cubicBezTo>
                  <a:cubicBezTo>
                    <a:pt x="135084" y="116140"/>
                    <a:pt x="139637" y="109063"/>
                    <a:pt x="137436" y="106748"/>
                  </a:cubicBezTo>
                  <a:cubicBezTo>
                    <a:pt x="143161" y="97804"/>
                    <a:pt x="152762" y="89089"/>
                    <a:pt x="161725" y="83926"/>
                  </a:cubicBezTo>
                  <a:lnTo>
                    <a:pt x="157401" y="83917"/>
                  </a:lnTo>
                  <a:cubicBezTo>
                    <a:pt x="159058" y="74868"/>
                    <a:pt x="173107" y="70315"/>
                    <a:pt x="179489" y="57018"/>
                  </a:cubicBezTo>
                  <a:lnTo>
                    <a:pt x="179241" y="57209"/>
                  </a:lnTo>
                  <a:cubicBezTo>
                    <a:pt x="181623" y="53179"/>
                    <a:pt x="177098" y="45493"/>
                    <a:pt x="182699" y="39301"/>
                  </a:cubicBezTo>
                  <a:cubicBezTo>
                    <a:pt x="184737" y="43331"/>
                    <a:pt x="182118" y="47026"/>
                    <a:pt x="185576" y="487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任意多边形: 形状 577"/>
            <p:cNvSpPr/>
            <p:nvPr/>
          </p:nvSpPr>
          <p:spPr>
            <a:xfrm>
              <a:off x="8853904" y="1142022"/>
              <a:ext cx="19050" cy="19050"/>
            </a:xfrm>
            <a:custGeom>
              <a:avLst/>
              <a:gdLst>
                <a:gd name="connsiteX0" fmla="*/ 10442 w 19050"/>
                <a:gd name="connsiteY0" fmla="*/ 13516 h 19050"/>
                <a:gd name="connsiteX1" fmla="*/ 12462 w 19050"/>
                <a:gd name="connsiteY1" fmla="*/ 19545 h 19050"/>
                <a:gd name="connsiteX2" fmla="*/ 10004 w 19050"/>
                <a:gd name="connsiteY2" fmla="*/ 7144 h 19050"/>
                <a:gd name="connsiteX3" fmla="*/ 7766 w 19050"/>
                <a:gd name="connsiteY3" fmla="*/ 15316 h 19050"/>
                <a:gd name="connsiteX4" fmla="*/ 10442 w 19050"/>
                <a:gd name="connsiteY4" fmla="*/ 13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0442" y="13516"/>
                  </a:moveTo>
                  <a:lnTo>
                    <a:pt x="12462" y="19545"/>
                  </a:lnTo>
                  <a:cubicBezTo>
                    <a:pt x="15595" y="15326"/>
                    <a:pt x="13138" y="7296"/>
                    <a:pt x="10004" y="7144"/>
                  </a:cubicBezTo>
                  <a:cubicBezTo>
                    <a:pt x="9394" y="10563"/>
                    <a:pt x="5699" y="13697"/>
                    <a:pt x="7766" y="15316"/>
                  </a:cubicBezTo>
                  <a:cubicBezTo>
                    <a:pt x="8585" y="15088"/>
                    <a:pt x="10004" y="15821"/>
                    <a:pt x="10442" y="13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任意多边形: 形状 578"/>
            <p:cNvSpPr/>
            <p:nvPr/>
          </p:nvSpPr>
          <p:spPr>
            <a:xfrm>
              <a:off x="8859729" y="1010443"/>
              <a:ext cx="38100" cy="142875"/>
            </a:xfrm>
            <a:custGeom>
              <a:avLst/>
              <a:gdLst>
                <a:gd name="connsiteX0" fmla="*/ 30353 w 38100"/>
                <a:gd name="connsiteY0" fmla="*/ 55112 h 142875"/>
                <a:gd name="connsiteX1" fmla="*/ 26762 w 38100"/>
                <a:gd name="connsiteY1" fmla="*/ 52473 h 142875"/>
                <a:gd name="connsiteX2" fmla="*/ 14856 w 38100"/>
                <a:gd name="connsiteY2" fmla="*/ 102613 h 142875"/>
                <a:gd name="connsiteX3" fmla="*/ 15980 w 38100"/>
                <a:gd name="connsiteY3" fmla="*/ 120110 h 142875"/>
                <a:gd name="connsiteX4" fmla="*/ 10446 w 38100"/>
                <a:gd name="connsiteY4" fmla="*/ 122111 h 142875"/>
                <a:gd name="connsiteX5" fmla="*/ 10789 w 38100"/>
                <a:gd name="connsiteY5" fmla="*/ 136779 h 142875"/>
                <a:gd name="connsiteX6" fmla="*/ 11465 w 38100"/>
                <a:gd name="connsiteY6" fmla="*/ 128559 h 142875"/>
                <a:gd name="connsiteX7" fmla="*/ 13627 w 38100"/>
                <a:gd name="connsiteY7" fmla="*/ 130092 h 142875"/>
                <a:gd name="connsiteX8" fmla="*/ 15904 w 38100"/>
                <a:gd name="connsiteY8" fmla="*/ 121291 h 142875"/>
                <a:gd name="connsiteX9" fmla="*/ 17876 w 38100"/>
                <a:gd name="connsiteY9" fmla="*/ 125111 h 142875"/>
                <a:gd name="connsiteX10" fmla="*/ 19342 w 38100"/>
                <a:gd name="connsiteY10" fmla="*/ 100574 h 142875"/>
                <a:gd name="connsiteX11" fmla="*/ 25467 w 38100"/>
                <a:gd name="connsiteY11" fmla="*/ 102489 h 142875"/>
                <a:gd name="connsiteX12" fmla="*/ 33554 w 38100"/>
                <a:gd name="connsiteY12" fmla="*/ 79372 h 142875"/>
                <a:gd name="connsiteX13" fmla="*/ 31239 w 38100"/>
                <a:gd name="connsiteY13" fmla="*/ 80572 h 142875"/>
                <a:gd name="connsiteX14" fmla="*/ 25877 w 38100"/>
                <a:gd name="connsiteY14" fmla="*/ 82105 h 142875"/>
                <a:gd name="connsiteX15" fmla="*/ 34249 w 38100"/>
                <a:gd name="connsiteY15" fmla="*/ 75409 h 142875"/>
                <a:gd name="connsiteX16" fmla="*/ 37078 w 38100"/>
                <a:gd name="connsiteY16" fmla="*/ 29937 h 142875"/>
                <a:gd name="connsiteX17" fmla="*/ 30001 w 38100"/>
                <a:gd name="connsiteY17" fmla="*/ 19345 h 142875"/>
                <a:gd name="connsiteX18" fmla="*/ 35554 w 38100"/>
                <a:gd name="connsiteY18" fmla="*/ 23050 h 142875"/>
                <a:gd name="connsiteX19" fmla="*/ 37364 w 38100"/>
                <a:gd name="connsiteY19" fmla="*/ 13545 h 142875"/>
                <a:gd name="connsiteX20" fmla="*/ 27201 w 38100"/>
                <a:gd name="connsiteY20" fmla="*/ 7144 h 142875"/>
                <a:gd name="connsiteX21" fmla="*/ 28296 w 38100"/>
                <a:gd name="connsiteY21" fmla="*/ 30842 h 142875"/>
                <a:gd name="connsiteX22" fmla="*/ 30906 w 38100"/>
                <a:gd name="connsiteY22" fmla="*/ 42720 h 142875"/>
                <a:gd name="connsiteX23" fmla="*/ 30353 w 38100"/>
                <a:gd name="connsiteY23" fmla="*/ 55112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00" h="142875">
                  <a:moveTo>
                    <a:pt x="30353" y="55112"/>
                  </a:moveTo>
                  <a:cubicBezTo>
                    <a:pt x="29610" y="53150"/>
                    <a:pt x="27886" y="53416"/>
                    <a:pt x="26762" y="52473"/>
                  </a:cubicBezTo>
                  <a:cubicBezTo>
                    <a:pt x="25343" y="72104"/>
                    <a:pt x="19923" y="96022"/>
                    <a:pt x="14856" y="102613"/>
                  </a:cubicBezTo>
                  <a:cubicBezTo>
                    <a:pt x="11618" y="108461"/>
                    <a:pt x="17371" y="111585"/>
                    <a:pt x="15980" y="120110"/>
                  </a:cubicBezTo>
                  <a:lnTo>
                    <a:pt x="10446" y="122111"/>
                  </a:lnTo>
                  <a:cubicBezTo>
                    <a:pt x="11589" y="127406"/>
                    <a:pt x="2226" y="138513"/>
                    <a:pt x="10789" y="136779"/>
                  </a:cubicBezTo>
                  <a:cubicBezTo>
                    <a:pt x="11561" y="136541"/>
                    <a:pt x="8932" y="131702"/>
                    <a:pt x="11465" y="128559"/>
                  </a:cubicBezTo>
                  <a:lnTo>
                    <a:pt x="13627" y="130092"/>
                  </a:lnTo>
                  <a:lnTo>
                    <a:pt x="15904" y="121291"/>
                  </a:lnTo>
                  <a:lnTo>
                    <a:pt x="17876" y="125111"/>
                  </a:lnTo>
                  <a:cubicBezTo>
                    <a:pt x="26239" y="114833"/>
                    <a:pt x="12313" y="113929"/>
                    <a:pt x="19342" y="100574"/>
                  </a:cubicBezTo>
                  <a:lnTo>
                    <a:pt x="25467" y="102489"/>
                  </a:lnTo>
                  <a:cubicBezTo>
                    <a:pt x="28353" y="92669"/>
                    <a:pt x="27496" y="87239"/>
                    <a:pt x="33554" y="79372"/>
                  </a:cubicBezTo>
                  <a:cubicBezTo>
                    <a:pt x="33554" y="79372"/>
                    <a:pt x="30430" y="78610"/>
                    <a:pt x="31239" y="80572"/>
                  </a:cubicBezTo>
                  <a:cubicBezTo>
                    <a:pt x="30487" y="82134"/>
                    <a:pt x="27439" y="83649"/>
                    <a:pt x="25877" y="82105"/>
                  </a:cubicBezTo>
                  <a:cubicBezTo>
                    <a:pt x="24791" y="66313"/>
                    <a:pt x="29001" y="85258"/>
                    <a:pt x="34249" y="75409"/>
                  </a:cubicBezTo>
                  <a:cubicBezTo>
                    <a:pt x="31868" y="61360"/>
                    <a:pt x="32449" y="36890"/>
                    <a:pt x="37078" y="29937"/>
                  </a:cubicBezTo>
                  <a:cubicBezTo>
                    <a:pt x="32916" y="35757"/>
                    <a:pt x="29277" y="26432"/>
                    <a:pt x="30001" y="19345"/>
                  </a:cubicBezTo>
                  <a:cubicBezTo>
                    <a:pt x="32420" y="16135"/>
                    <a:pt x="33697" y="21755"/>
                    <a:pt x="35554" y="23050"/>
                  </a:cubicBezTo>
                  <a:cubicBezTo>
                    <a:pt x="36392" y="19698"/>
                    <a:pt x="38154" y="16954"/>
                    <a:pt x="37364" y="13545"/>
                  </a:cubicBezTo>
                  <a:cubicBezTo>
                    <a:pt x="33601" y="17869"/>
                    <a:pt x="28982" y="14783"/>
                    <a:pt x="27201" y="7144"/>
                  </a:cubicBezTo>
                  <a:cubicBezTo>
                    <a:pt x="24772" y="15545"/>
                    <a:pt x="26334" y="23041"/>
                    <a:pt x="28296" y="30842"/>
                  </a:cubicBezTo>
                  <a:cubicBezTo>
                    <a:pt x="29191" y="34719"/>
                    <a:pt x="30563" y="38700"/>
                    <a:pt x="30906" y="42720"/>
                  </a:cubicBezTo>
                  <a:cubicBezTo>
                    <a:pt x="31220" y="46730"/>
                    <a:pt x="31192" y="50864"/>
                    <a:pt x="30353" y="551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任意多边形: 形状 579"/>
            <p:cNvSpPr/>
            <p:nvPr/>
          </p:nvSpPr>
          <p:spPr>
            <a:xfrm>
              <a:off x="8878344" y="1049029"/>
              <a:ext cx="9525" cy="19050"/>
            </a:xfrm>
            <a:custGeom>
              <a:avLst/>
              <a:gdLst>
                <a:gd name="connsiteX0" fmla="*/ 7147 w 9525"/>
                <a:gd name="connsiteY0" fmla="*/ 10782 h 19050"/>
                <a:gd name="connsiteX1" fmla="*/ 8138 w 9525"/>
                <a:gd name="connsiteY1" fmla="*/ 13887 h 19050"/>
                <a:gd name="connsiteX2" fmla="*/ 9033 w 9525"/>
                <a:gd name="connsiteY2" fmla="*/ 7144 h 19050"/>
                <a:gd name="connsiteX3" fmla="*/ 7147 w 9525"/>
                <a:gd name="connsiteY3" fmla="*/ 1078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9050">
                  <a:moveTo>
                    <a:pt x="7147" y="10782"/>
                  </a:moveTo>
                  <a:cubicBezTo>
                    <a:pt x="7100" y="12525"/>
                    <a:pt x="7547" y="13383"/>
                    <a:pt x="8138" y="13887"/>
                  </a:cubicBezTo>
                  <a:cubicBezTo>
                    <a:pt x="8443" y="11592"/>
                    <a:pt x="8747" y="9287"/>
                    <a:pt x="9033" y="7144"/>
                  </a:cubicBezTo>
                  <a:lnTo>
                    <a:pt x="7147" y="107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951865" y="3426460"/>
            <a:ext cx="74892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  <a:sym typeface="+mn-ea"/>
              </a:rPr>
              <a:t>宋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807720" y="4669155"/>
            <a:ext cx="1035685" cy="1038225"/>
            <a:chOff x="8200854" y="647550"/>
            <a:chExt cx="721309" cy="723176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60" name="任意多边形: 形状 534"/>
            <p:cNvSpPr/>
            <p:nvPr/>
          </p:nvSpPr>
          <p:spPr>
            <a:xfrm>
              <a:off x="8895617" y="1002661"/>
              <a:ext cx="9525" cy="19050"/>
            </a:xfrm>
            <a:custGeom>
              <a:avLst/>
              <a:gdLst>
                <a:gd name="connsiteX0" fmla="*/ 10058 w 9525"/>
                <a:gd name="connsiteY0" fmla="*/ 14926 h 19050"/>
                <a:gd name="connsiteX1" fmla="*/ 11135 w 9525"/>
                <a:gd name="connsiteY1" fmla="*/ 8925 h 19050"/>
                <a:gd name="connsiteX2" fmla="*/ 714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058" y="14926"/>
                  </a:moveTo>
                  <a:lnTo>
                    <a:pt x="11135" y="8925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任意多边形: 形状 535"/>
            <p:cNvSpPr/>
            <p:nvPr/>
          </p:nvSpPr>
          <p:spPr>
            <a:xfrm>
              <a:off x="8893588" y="970686"/>
              <a:ext cx="28575" cy="38100"/>
            </a:xfrm>
            <a:custGeom>
              <a:avLst/>
              <a:gdLst>
                <a:gd name="connsiteX0" fmla="*/ 24717 w 28575"/>
                <a:gd name="connsiteY0" fmla="*/ 17526 h 38100"/>
                <a:gd name="connsiteX1" fmla="*/ 23632 w 28575"/>
                <a:gd name="connsiteY1" fmla="*/ 12306 h 38100"/>
                <a:gd name="connsiteX2" fmla="*/ 22203 w 28575"/>
                <a:gd name="connsiteY2" fmla="*/ 7144 h 38100"/>
                <a:gd name="connsiteX3" fmla="*/ 7144 w 28575"/>
                <a:gd name="connsiteY3" fmla="*/ 22622 h 38100"/>
                <a:gd name="connsiteX4" fmla="*/ 18107 w 28575"/>
                <a:gd name="connsiteY4" fmla="*/ 38500 h 38100"/>
                <a:gd name="connsiteX5" fmla="*/ 13887 w 28575"/>
                <a:gd name="connsiteY5" fmla="*/ 22593 h 38100"/>
                <a:gd name="connsiteX6" fmla="*/ 21641 w 28575"/>
                <a:gd name="connsiteY6" fmla="*/ 34385 h 38100"/>
                <a:gd name="connsiteX7" fmla="*/ 19555 w 28575"/>
                <a:gd name="connsiteY7" fmla="*/ 17374 h 38100"/>
                <a:gd name="connsiteX8" fmla="*/ 24717 w 28575"/>
                <a:gd name="connsiteY8" fmla="*/ 1752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38100">
                  <a:moveTo>
                    <a:pt x="24717" y="17526"/>
                  </a:moveTo>
                  <a:cubicBezTo>
                    <a:pt x="24717" y="17526"/>
                    <a:pt x="24174" y="14916"/>
                    <a:pt x="23632" y="12306"/>
                  </a:cubicBezTo>
                  <a:cubicBezTo>
                    <a:pt x="23184" y="9696"/>
                    <a:pt x="22203" y="7144"/>
                    <a:pt x="22203" y="7144"/>
                  </a:cubicBezTo>
                  <a:cubicBezTo>
                    <a:pt x="11668" y="14221"/>
                    <a:pt x="14411" y="6086"/>
                    <a:pt x="7144" y="22622"/>
                  </a:cubicBezTo>
                  <a:cubicBezTo>
                    <a:pt x="9192" y="27984"/>
                    <a:pt x="13764" y="40205"/>
                    <a:pt x="18107" y="38500"/>
                  </a:cubicBezTo>
                  <a:cubicBezTo>
                    <a:pt x="17450" y="34395"/>
                    <a:pt x="12802" y="28651"/>
                    <a:pt x="13887" y="22593"/>
                  </a:cubicBezTo>
                  <a:cubicBezTo>
                    <a:pt x="17288" y="24936"/>
                    <a:pt x="17202" y="31442"/>
                    <a:pt x="21641" y="34385"/>
                  </a:cubicBezTo>
                  <a:cubicBezTo>
                    <a:pt x="24632" y="24308"/>
                    <a:pt x="18545" y="28270"/>
                    <a:pt x="19555" y="17374"/>
                  </a:cubicBezTo>
                  <a:lnTo>
                    <a:pt x="24717" y="175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任意多边形: 形状 536"/>
            <p:cNvSpPr/>
            <p:nvPr/>
          </p:nvSpPr>
          <p:spPr>
            <a:xfrm>
              <a:off x="8898760" y="968087"/>
              <a:ext cx="19050" cy="9525"/>
            </a:xfrm>
            <a:custGeom>
              <a:avLst/>
              <a:gdLst>
                <a:gd name="connsiteX0" fmla="*/ 7144 w 19050"/>
                <a:gd name="connsiteY0" fmla="*/ 8942 h 9525"/>
                <a:gd name="connsiteX1" fmla="*/ 12887 w 19050"/>
                <a:gd name="connsiteY1" fmla="*/ 10076 h 9525"/>
                <a:gd name="connsiteX2" fmla="*/ 7144 w 19050"/>
                <a:gd name="connsiteY2" fmla="*/ 894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942"/>
                  </a:moveTo>
                  <a:cubicBezTo>
                    <a:pt x="9249" y="9647"/>
                    <a:pt x="11325" y="10419"/>
                    <a:pt x="12887" y="10076"/>
                  </a:cubicBezTo>
                  <a:cubicBezTo>
                    <a:pt x="10782" y="9314"/>
                    <a:pt x="7639" y="4637"/>
                    <a:pt x="7144" y="89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任意多边形: 形状 537"/>
            <p:cNvSpPr/>
            <p:nvPr/>
          </p:nvSpPr>
          <p:spPr>
            <a:xfrm>
              <a:off x="8892969" y="956446"/>
              <a:ext cx="19050" cy="19050"/>
            </a:xfrm>
            <a:custGeom>
              <a:avLst/>
              <a:gdLst>
                <a:gd name="connsiteX0" fmla="*/ 10839 w 19050"/>
                <a:gd name="connsiteY0" fmla="*/ 14573 h 19050"/>
                <a:gd name="connsiteX1" fmla="*/ 15497 w 19050"/>
                <a:gd name="connsiteY1" fmla="*/ 13383 h 19050"/>
                <a:gd name="connsiteX2" fmla="*/ 7144 w 19050"/>
                <a:gd name="connsiteY2" fmla="*/ 7144 h 19050"/>
                <a:gd name="connsiteX3" fmla="*/ 10839 w 19050"/>
                <a:gd name="connsiteY3" fmla="*/ 145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0839" y="14573"/>
                  </a:moveTo>
                  <a:cubicBezTo>
                    <a:pt x="10287" y="8106"/>
                    <a:pt x="14992" y="14087"/>
                    <a:pt x="15497" y="13383"/>
                  </a:cubicBezTo>
                  <a:lnTo>
                    <a:pt x="7144" y="7144"/>
                  </a:lnTo>
                  <a:lnTo>
                    <a:pt x="10839" y="145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任意多边形: 形状 538"/>
            <p:cNvSpPr/>
            <p:nvPr/>
          </p:nvSpPr>
          <p:spPr>
            <a:xfrm>
              <a:off x="8890970" y="934424"/>
              <a:ext cx="9525" cy="9525"/>
            </a:xfrm>
            <a:custGeom>
              <a:avLst/>
              <a:gdLst>
                <a:gd name="connsiteX0" fmla="*/ 8876 w 9525"/>
                <a:gd name="connsiteY0" fmla="*/ 9954 h 9525"/>
                <a:gd name="connsiteX1" fmla="*/ 7456 w 9525"/>
                <a:gd name="connsiteY1" fmla="*/ 7144 h 9525"/>
                <a:gd name="connsiteX2" fmla="*/ 8876 w 9525"/>
                <a:gd name="connsiteY2" fmla="*/ 9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76" y="9954"/>
                  </a:moveTo>
                  <a:cubicBezTo>
                    <a:pt x="8428" y="8953"/>
                    <a:pt x="7971" y="8039"/>
                    <a:pt x="7456" y="7144"/>
                  </a:cubicBezTo>
                  <a:cubicBezTo>
                    <a:pt x="6571" y="8401"/>
                    <a:pt x="7733" y="9039"/>
                    <a:pt x="8876" y="9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任意多边形: 形状 539"/>
            <p:cNvSpPr/>
            <p:nvPr/>
          </p:nvSpPr>
          <p:spPr>
            <a:xfrm>
              <a:off x="8887907" y="924594"/>
              <a:ext cx="28575" cy="38100"/>
            </a:xfrm>
            <a:custGeom>
              <a:avLst/>
              <a:gdLst>
                <a:gd name="connsiteX0" fmla="*/ 7776 w 28575"/>
                <a:gd name="connsiteY0" fmla="*/ 7144 h 38100"/>
                <a:gd name="connsiteX1" fmla="*/ 10519 w 28575"/>
                <a:gd name="connsiteY1" fmla="*/ 16983 h 38100"/>
                <a:gd name="connsiteX2" fmla="*/ 10862 w 28575"/>
                <a:gd name="connsiteY2" fmla="*/ 16488 h 38100"/>
                <a:gd name="connsiteX3" fmla="*/ 18130 w 28575"/>
                <a:gd name="connsiteY3" fmla="*/ 20860 h 38100"/>
                <a:gd name="connsiteX4" fmla="*/ 19425 w 28575"/>
                <a:gd name="connsiteY4" fmla="*/ 32137 h 38100"/>
                <a:gd name="connsiteX5" fmla="*/ 22435 w 28575"/>
                <a:gd name="connsiteY5" fmla="*/ 23841 h 38100"/>
                <a:gd name="connsiteX6" fmla="*/ 7776 w 28575"/>
                <a:gd name="connsiteY6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38100">
                  <a:moveTo>
                    <a:pt x="7776" y="7144"/>
                  </a:moveTo>
                  <a:cubicBezTo>
                    <a:pt x="6004" y="10335"/>
                    <a:pt x="8290" y="13154"/>
                    <a:pt x="10519" y="16983"/>
                  </a:cubicBezTo>
                  <a:cubicBezTo>
                    <a:pt x="10624" y="16831"/>
                    <a:pt x="10700" y="16726"/>
                    <a:pt x="10862" y="16488"/>
                  </a:cubicBezTo>
                  <a:cubicBezTo>
                    <a:pt x="12005" y="12402"/>
                    <a:pt x="17987" y="14621"/>
                    <a:pt x="18130" y="20860"/>
                  </a:cubicBezTo>
                  <a:cubicBezTo>
                    <a:pt x="20559" y="26889"/>
                    <a:pt x="15196" y="27327"/>
                    <a:pt x="19425" y="32137"/>
                  </a:cubicBezTo>
                  <a:lnTo>
                    <a:pt x="22435" y="23841"/>
                  </a:lnTo>
                  <a:cubicBezTo>
                    <a:pt x="19692" y="14011"/>
                    <a:pt x="10633" y="10325"/>
                    <a:pt x="777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任意多边形: 形状 540"/>
            <p:cNvSpPr/>
            <p:nvPr/>
          </p:nvSpPr>
          <p:spPr>
            <a:xfrm>
              <a:off x="8892702" y="937234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344 w 9525"/>
                <a:gd name="connsiteY1" fmla="*/ 10478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611" y="8182"/>
                    <a:pt x="8030" y="9258"/>
                    <a:pt x="8344" y="10478"/>
                  </a:cubicBezTo>
                  <a:cubicBezTo>
                    <a:pt x="8801" y="8782"/>
                    <a:pt x="8030" y="7877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任意多边形: 形状 541"/>
            <p:cNvSpPr/>
            <p:nvPr/>
          </p:nvSpPr>
          <p:spPr>
            <a:xfrm>
              <a:off x="8894512" y="950645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725 w 9525"/>
                <a:gd name="connsiteY1" fmla="*/ 10268 h 9525"/>
                <a:gd name="connsiteX2" fmla="*/ 10782 w 9525"/>
                <a:gd name="connsiteY2" fmla="*/ 910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725" y="10268"/>
                  </a:lnTo>
                  <a:lnTo>
                    <a:pt x="10782" y="91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任意多边形: 形状 542"/>
            <p:cNvSpPr/>
            <p:nvPr/>
          </p:nvSpPr>
          <p:spPr>
            <a:xfrm>
              <a:off x="8882215" y="893770"/>
              <a:ext cx="19050" cy="38100"/>
            </a:xfrm>
            <a:custGeom>
              <a:avLst/>
              <a:gdLst>
                <a:gd name="connsiteX0" fmla="*/ 7144 w 19050"/>
                <a:gd name="connsiteY0" fmla="*/ 16899 h 38100"/>
                <a:gd name="connsiteX1" fmla="*/ 16545 w 19050"/>
                <a:gd name="connsiteY1" fmla="*/ 32435 h 38100"/>
                <a:gd name="connsiteX2" fmla="*/ 21355 w 19050"/>
                <a:gd name="connsiteY2" fmla="*/ 16299 h 38100"/>
                <a:gd name="connsiteX3" fmla="*/ 15831 w 19050"/>
                <a:gd name="connsiteY3" fmla="*/ 7622 h 38100"/>
                <a:gd name="connsiteX4" fmla="*/ 7144 w 19050"/>
                <a:gd name="connsiteY4" fmla="*/ 1689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7144" y="16899"/>
                  </a:moveTo>
                  <a:cubicBezTo>
                    <a:pt x="14821" y="16052"/>
                    <a:pt x="10830" y="32254"/>
                    <a:pt x="16545" y="32435"/>
                  </a:cubicBezTo>
                  <a:cubicBezTo>
                    <a:pt x="14173" y="23986"/>
                    <a:pt x="17155" y="15623"/>
                    <a:pt x="21355" y="16299"/>
                  </a:cubicBezTo>
                  <a:lnTo>
                    <a:pt x="15831" y="7622"/>
                  </a:lnTo>
                  <a:cubicBezTo>
                    <a:pt x="12163" y="5431"/>
                    <a:pt x="8611" y="11156"/>
                    <a:pt x="7144" y="16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任意多边形: 形状 543"/>
            <p:cNvSpPr/>
            <p:nvPr/>
          </p:nvSpPr>
          <p:spPr>
            <a:xfrm>
              <a:off x="8890530" y="877560"/>
              <a:ext cx="9525" cy="9525"/>
            </a:xfrm>
            <a:custGeom>
              <a:avLst/>
              <a:gdLst>
                <a:gd name="connsiteX0" fmla="*/ 9087 w 9525"/>
                <a:gd name="connsiteY0" fmla="*/ 8887 h 9525"/>
                <a:gd name="connsiteX1" fmla="*/ 7144 w 9525"/>
                <a:gd name="connsiteY1" fmla="*/ 7144 h 9525"/>
                <a:gd name="connsiteX2" fmla="*/ 9087 w 9525"/>
                <a:gd name="connsiteY2" fmla="*/ 888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87" y="8887"/>
                  </a:moveTo>
                  <a:cubicBezTo>
                    <a:pt x="8306" y="8477"/>
                    <a:pt x="7630" y="7896"/>
                    <a:pt x="7144" y="7144"/>
                  </a:cubicBezTo>
                  <a:cubicBezTo>
                    <a:pt x="7791" y="8068"/>
                    <a:pt x="8458" y="8820"/>
                    <a:pt x="9087" y="8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任意多边形: 形状 544"/>
            <p:cNvSpPr/>
            <p:nvPr/>
          </p:nvSpPr>
          <p:spPr>
            <a:xfrm>
              <a:off x="8860041" y="839069"/>
              <a:ext cx="38100" cy="57150"/>
            </a:xfrm>
            <a:custGeom>
              <a:avLst/>
              <a:gdLst>
                <a:gd name="connsiteX0" fmla="*/ 7144 w 38100"/>
                <a:gd name="connsiteY0" fmla="*/ 7144 h 57150"/>
                <a:gd name="connsiteX1" fmla="*/ 15754 w 38100"/>
                <a:gd name="connsiteY1" fmla="*/ 15516 h 57150"/>
                <a:gd name="connsiteX2" fmla="*/ 23984 w 38100"/>
                <a:gd name="connsiteY2" fmla="*/ 24355 h 57150"/>
                <a:gd name="connsiteX3" fmla="*/ 16335 w 38100"/>
                <a:gd name="connsiteY3" fmla="*/ 20793 h 57150"/>
                <a:gd name="connsiteX4" fmla="*/ 27603 w 38100"/>
                <a:gd name="connsiteY4" fmla="*/ 37557 h 57150"/>
                <a:gd name="connsiteX5" fmla="*/ 17450 w 38100"/>
                <a:gd name="connsiteY5" fmla="*/ 31194 h 57150"/>
                <a:gd name="connsiteX6" fmla="*/ 30947 w 38100"/>
                <a:gd name="connsiteY6" fmla="*/ 46568 h 57150"/>
                <a:gd name="connsiteX7" fmla="*/ 29994 w 38100"/>
                <a:gd name="connsiteY7" fmla="*/ 57007 h 57150"/>
                <a:gd name="connsiteX8" fmla="*/ 35681 w 38100"/>
                <a:gd name="connsiteY8" fmla="*/ 51425 h 57150"/>
                <a:gd name="connsiteX9" fmla="*/ 31575 w 38100"/>
                <a:gd name="connsiteY9" fmla="*/ 42139 h 57150"/>
                <a:gd name="connsiteX10" fmla="*/ 37567 w 38100"/>
                <a:gd name="connsiteY10" fmla="*/ 45539 h 57150"/>
                <a:gd name="connsiteX11" fmla="*/ 29632 w 38100"/>
                <a:gd name="connsiteY11" fmla="*/ 16450 h 57150"/>
                <a:gd name="connsiteX12" fmla="*/ 7144 w 38100"/>
                <a:gd name="connsiteY1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00" h="57150">
                  <a:moveTo>
                    <a:pt x="7144" y="7144"/>
                  </a:moveTo>
                  <a:cubicBezTo>
                    <a:pt x="7144" y="7144"/>
                    <a:pt x="11849" y="11030"/>
                    <a:pt x="15754" y="15516"/>
                  </a:cubicBezTo>
                  <a:cubicBezTo>
                    <a:pt x="19869" y="19936"/>
                    <a:pt x="23984" y="24355"/>
                    <a:pt x="23984" y="24355"/>
                  </a:cubicBezTo>
                  <a:cubicBezTo>
                    <a:pt x="20964" y="23403"/>
                    <a:pt x="19345" y="25146"/>
                    <a:pt x="16335" y="20793"/>
                  </a:cubicBezTo>
                  <a:cubicBezTo>
                    <a:pt x="19879" y="30347"/>
                    <a:pt x="24565" y="29613"/>
                    <a:pt x="27603" y="37557"/>
                  </a:cubicBezTo>
                  <a:cubicBezTo>
                    <a:pt x="22641" y="42491"/>
                    <a:pt x="20717" y="24355"/>
                    <a:pt x="17450" y="31194"/>
                  </a:cubicBezTo>
                  <a:cubicBezTo>
                    <a:pt x="20145" y="36414"/>
                    <a:pt x="24374" y="44025"/>
                    <a:pt x="30947" y="46568"/>
                  </a:cubicBezTo>
                  <a:lnTo>
                    <a:pt x="29994" y="57007"/>
                  </a:lnTo>
                  <a:lnTo>
                    <a:pt x="35681" y="51425"/>
                  </a:lnTo>
                  <a:cubicBezTo>
                    <a:pt x="36290" y="47025"/>
                    <a:pt x="27727" y="46263"/>
                    <a:pt x="31575" y="42139"/>
                  </a:cubicBezTo>
                  <a:cubicBezTo>
                    <a:pt x="34033" y="39805"/>
                    <a:pt x="35919" y="43234"/>
                    <a:pt x="37567" y="45539"/>
                  </a:cubicBezTo>
                  <a:cubicBezTo>
                    <a:pt x="34452" y="40167"/>
                    <a:pt x="36062" y="27670"/>
                    <a:pt x="29632" y="16450"/>
                  </a:cubicBezTo>
                  <a:cubicBezTo>
                    <a:pt x="22974" y="4658"/>
                    <a:pt x="14611" y="12687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任意多边形: 形状 545"/>
            <p:cNvSpPr/>
            <p:nvPr/>
          </p:nvSpPr>
          <p:spPr>
            <a:xfrm>
              <a:off x="8865413" y="831659"/>
              <a:ext cx="9525" cy="9525"/>
            </a:xfrm>
            <a:custGeom>
              <a:avLst/>
              <a:gdLst>
                <a:gd name="connsiteX0" fmla="*/ 8211 w 9525"/>
                <a:gd name="connsiteY0" fmla="*/ 9830 h 9525"/>
                <a:gd name="connsiteX1" fmla="*/ 9906 w 9525"/>
                <a:gd name="connsiteY1" fmla="*/ 7144 h 9525"/>
                <a:gd name="connsiteX2" fmla="*/ 7144 w 9525"/>
                <a:gd name="connsiteY2" fmla="*/ 9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11" y="9830"/>
                  </a:moveTo>
                  <a:lnTo>
                    <a:pt x="9906" y="7144"/>
                  </a:lnTo>
                  <a:lnTo>
                    <a:pt x="7144" y="9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任意多边形: 形状 546"/>
            <p:cNvSpPr/>
            <p:nvPr/>
          </p:nvSpPr>
          <p:spPr>
            <a:xfrm>
              <a:off x="8832771" y="788987"/>
              <a:ext cx="38100" cy="47625"/>
            </a:xfrm>
            <a:custGeom>
              <a:avLst/>
              <a:gdLst>
                <a:gd name="connsiteX0" fmla="*/ 19764 w 38100"/>
                <a:gd name="connsiteY0" fmla="*/ 35966 h 47625"/>
                <a:gd name="connsiteX1" fmla="*/ 29785 w 38100"/>
                <a:gd name="connsiteY1" fmla="*/ 43720 h 47625"/>
                <a:gd name="connsiteX2" fmla="*/ 28308 w 38100"/>
                <a:gd name="connsiteY2" fmla="*/ 47958 h 47625"/>
                <a:gd name="connsiteX3" fmla="*/ 34509 w 38100"/>
                <a:gd name="connsiteY3" fmla="*/ 46834 h 47625"/>
                <a:gd name="connsiteX4" fmla="*/ 20650 w 38100"/>
                <a:gd name="connsiteY4" fmla="*/ 30613 h 47625"/>
                <a:gd name="connsiteX5" fmla="*/ 25089 w 38100"/>
                <a:gd name="connsiteY5" fmla="*/ 20298 h 47625"/>
                <a:gd name="connsiteX6" fmla="*/ 30051 w 38100"/>
                <a:gd name="connsiteY6" fmla="*/ 31223 h 47625"/>
                <a:gd name="connsiteX7" fmla="*/ 10992 w 38100"/>
                <a:gd name="connsiteY7" fmla="*/ 7144 h 47625"/>
                <a:gd name="connsiteX8" fmla="*/ 13030 w 38100"/>
                <a:gd name="connsiteY8" fmla="*/ 13392 h 47625"/>
                <a:gd name="connsiteX9" fmla="*/ 7144 w 38100"/>
                <a:gd name="connsiteY9" fmla="*/ 9144 h 47625"/>
                <a:gd name="connsiteX10" fmla="*/ 19764 w 38100"/>
                <a:gd name="connsiteY10" fmla="*/ 3596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" h="47625">
                  <a:moveTo>
                    <a:pt x="19764" y="35966"/>
                  </a:moveTo>
                  <a:lnTo>
                    <a:pt x="29785" y="43720"/>
                  </a:lnTo>
                  <a:cubicBezTo>
                    <a:pt x="29937" y="45148"/>
                    <a:pt x="29004" y="46558"/>
                    <a:pt x="28308" y="47958"/>
                  </a:cubicBezTo>
                  <a:cubicBezTo>
                    <a:pt x="29461" y="46682"/>
                    <a:pt x="33585" y="47977"/>
                    <a:pt x="34509" y="46834"/>
                  </a:cubicBezTo>
                  <a:cubicBezTo>
                    <a:pt x="37138" y="38700"/>
                    <a:pt x="25156" y="35157"/>
                    <a:pt x="20650" y="30613"/>
                  </a:cubicBezTo>
                  <a:cubicBezTo>
                    <a:pt x="12868" y="15250"/>
                    <a:pt x="24032" y="29232"/>
                    <a:pt x="25089" y="20298"/>
                  </a:cubicBezTo>
                  <a:cubicBezTo>
                    <a:pt x="27737" y="24413"/>
                    <a:pt x="26965" y="25165"/>
                    <a:pt x="30051" y="31223"/>
                  </a:cubicBezTo>
                  <a:cubicBezTo>
                    <a:pt x="30432" y="18117"/>
                    <a:pt x="16269" y="11411"/>
                    <a:pt x="10992" y="7144"/>
                  </a:cubicBezTo>
                  <a:cubicBezTo>
                    <a:pt x="11659" y="9125"/>
                    <a:pt x="10325" y="10754"/>
                    <a:pt x="13030" y="13392"/>
                  </a:cubicBezTo>
                  <a:lnTo>
                    <a:pt x="7144" y="9144"/>
                  </a:lnTo>
                  <a:cubicBezTo>
                    <a:pt x="7315" y="18174"/>
                    <a:pt x="9973" y="23565"/>
                    <a:pt x="19764" y="359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任意多边形: 形状 547"/>
            <p:cNvSpPr/>
            <p:nvPr/>
          </p:nvSpPr>
          <p:spPr>
            <a:xfrm>
              <a:off x="8853277" y="829916"/>
              <a:ext cx="9525" cy="19050"/>
            </a:xfrm>
            <a:custGeom>
              <a:avLst/>
              <a:gdLst>
                <a:gd name="connsiteX0" fmla="*/ 10298 w 9525"/>
                <a:gd name="connsiteY0" fmla="*/ 13106 h 19050"/>
                <a:gd name="connsiteX1" fmla="*/ 7735 w 9525"/>
                <a:gd name="connsiteY1" fmla="*/ 7144 h 19050"/>
                <a:gd name="connsiteX2" fmla="*/ 10298 w 9525"/>
                <a:gd name="connsiteY2" fmla="*/ 131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298" y="13106"/>
                  </a:moveTo>
                  <a:cubicBezTo>
                    <a:pt x="7583" y="9592"/>
                    <a:pt x="7154" y="7925"/>
                    <a:pt x="7735" y="7144"/>
                  </a:cubicBezTo>
                  <a:cubicBezTo>
                    <a:pt x="6831" y="9058"/>
                    <a:pt x="6488" y="10954"/>
                    <a:pt x="10298" y="131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任意多边形: 形状 548"/>
            <p:cNvSpPr/>
            <p:nvPr/>
          </p:nvSpPr>
          <p:spPr>
            <a:xfrm>
              <a:off x="8834247" y="786149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515 w 9525"/>
                <a:gd name="connsiteY1" fmla="*/ 9973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287" y="8011"/>
                    <a:pt x="8172" y="8915"/>
                    <a:pt x="9515" y="9973"/>
                  </a:cubicBezTo>
                  <a:cubicBezTo>
                    <a:pt x="9220" y="9125"/>
                    <a:pt x="8611" y="82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任意多边形: 形状 549"/>
            <p:cNvSpPr/>
            <p:nvPr/>
          </p:nvSpPr>
          <p:spPr>
            <a:xfrm>
              <a:off x="8827332" y="789358"/>
              <a:ext cx="19050" cy="19050"/>
            </a:xfrm>
            <a:custGeom>
              <a:avLst/>
              <a:gdLst>
                <a:gd name="connsiteX0" fmla="*/ 12078 w 19050"/>
                <a:gd name="connsiteY0" fmla="*/ 14259 h 19050"/>
                <a:gd name="connsiteX1" fmla="*/ 7582 w 19050"/>
                <a:gd name="connsiteY1" fmla="*/ 7144 h 19050"/>
                <a:gd name="connsiteX2" fmla="*/ 7144 w 19050"/>
                <a:gd name="connsiteY2" fmla="*/ 11697 h 19050"/>
                <a:gd name="connsiteX3" fmla="*/ 12078 w 19050"/>
                <a:gd name="connsiteY3" fmla="*/ 142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2078" y="14259"/>
                  </a:moveTo>
                  <a:lnTo>
                    <a:pt x="7582" y="7144"/>
                  </a:lnTo>
                  <a:lnTo>
                    <a:pt x="7144" y="11697"/>
                  </a:lnTo>
                  <a:cubicBezTo>
                    <a:pt x="8106" y="12383"/>
                    <a:pt x="10925" y="15383"/>
                    <a:pt x="12078" y="142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任意多边形: 形状 550"/>
            <p:cNvSpPr/>
            <p:nvPr/>
          </p:nvSpPr>
          <p:spPr>
            <a:xfrm>
              <a:off x="8552764" y="649389"/>
              <a:ext cx="285750" cy="142875"/>
            </a:xfrm>
            <a:custGeom>
              <a:avLst/>
              <a:gdLst>
                <a:gd name="connsiteX0" fmla="*/ 9906 w 285750"/>
                <a:gd name="connsiteY0" fmla="*/ 8268 h 142875"/>
                <a:gd name="connsiteX1" fmla="*/ 20364 w 285750"/>
                <a:gd name="connsiteY1" fmla="*/ 12230 h 142875"/>
                <a:gd name="connsiteX2" fmla="*/ 7144 w 285750"/>
                <a:gd name="connsiteY2" fmla="*/ 16793 h 142875"/>
                <a:gd name="connsiteX3" fmla="*/ 9182 w 285750"/>
                <a:gd name="connsiteY3" fmla="*/ 24298 h 142875"/>
                <a:gd name="connsiteX4" fmla="*/ 32880 w 285750"/>
                <a:gd name="connsiteY4" fmla="*/ 22050 h 142875"/>
                <a:gd name="connsiteX5" fmla="*/ 33595 w 285750"/>
                <a:gd name="connsiteY5" fmla="*/ 25898 h 142875"/>
                <a:gd name="connsiteX6" fmla="*/ 44063 w 285750"/>
                <a:gd name="connsiteY6" fmla="*/ 24660 h 142875"/>
                <a:gd name="connsiteX7" fmla="*/ 56045 w 285750"/>
                <a:gd name="connsiteY7" fmla="*/ 24860 h 142875"/>
                <a:gd name="connsiteX8" fmla="*/ 77800 w 285750"/>
                <a:gd name="connsiteY8" fmla="*/ 28927 h 142875"/>
                <a:gd name="connsiteX9" fmla="*/ 109709 w 285750"/>
                <a:gd name="connsiteY9" fmla="*/ 34900 h 142875"/>
                <a:gd name="connsiteX10" fmla="*/ 222675 w 285750"/>
                <a:gd name="connsiteY10" fmla="*/ 95031 h 142875"/>
                <a:gd name="connsiteX11" fmla="*/ 232067 w 285750"/>
                <a:gd name="connsiteY11" fmla="*/ 93402 h 142875"/>
                <a:gd name="connsiteX12" fmla="*/ 236372 w 285750"/>
                <a:gd name="connsiteY12" fmla="*/ 102908 h 142875"/>
                <a:gd name="connsiteX13" fmla="*/ 230610 w 285750"/>
                <a:gd name="connsiteY13" fmla="*/ 97841 h 142875"/>
                <a:gd name="connsiteX14" fmla="*/ 256642 w 285750"/>
                <a:gd name="connsiteY14" fmla="*/ 123711 h 142875"/>
                <a:gd name="connsiteX15" fmla="*/ 262738 w 285750"/>
                <a:gd name="connsiteY15" fmla="*/ 118043 h 142875"/>
                <a:gd name="connsiteX16" fmla="*/ 267853 w 285750"/>
                <a:gd name="connsiteY16" fmla="*/ 136617 h 142875"/>
                <a:gd name="connsiteX17" fmla="*/ 280330 w 285750"/>
                <a:gd name="connsiteY17" fmla="*/ 142170 h 142875"/>
                <a:gd name="connsiteX18" fmla="*/ 275282 w 285750"/>
                <a:gd name="connsiteY18" fmla="*/ 128226 h 142875"/>
                <a:gd name="connsiteX19" fmla="*/ 284807 w 285750"/>
                <a:gd name="connsiteY19" fmla="*/ 133902 h 142875"/>
                <a:gd name="connsiteX20" fmla="*/ 272767 w 285750"/>
                <a:gd name="connsiteY20" fmla="*/ 120977 h 142875"/>
                <a:gd name="connsiteX21" fmla="*/ 264824 w 285750"/>
                <a:gd name="connsiteY21" fmla="*/ 114052 h 142875"/>
                <a:gd name="connsiteX22" fmla="*/ 255394 w 285750"/>
                <a:gd name="connsiteY22" fmla="*/ 107661 h 142875"/>
                <a:gd name="connsiteX23" fmla="*/ 235525 w 285750"/>
                <a:gd name="connsiteY23" fmla="*/ 94726 h 142875"/>
                <a:gd name="connsiteX24" fmla="*/ 215303 w 285750"/>
                <a:gd name="connsiteY24" fmla="*/ 83249 h 142875"/>
                <a:gd name="connsiteX25" fmla="*/ 220323 w 285750"/>
                <a:gd name="connsiteY25" fmla="*/ 81667 h 142875"/>
                <a:gd name="connsiteX26" fmla="*/ 209064 w 285750"/>
                <a:gd name="connsiteY26" fmla="*/ 75362 h 142875"/>
                <a:gd name="connsiteX27" fmla="*/ 196825 w 285750"/>
                <a:gd name="connsiteY27" fmla="*/ 68018 h 142875"/>
                <a:gd name="connsiteX28" fmla="*/ 178098 w 285750"/>
                <a:gd name="connsiteY28" fmla="*/ 50492 h 142875"/>
                <a:gd name="connsiteX29" fmla="*/ 156734 w 285750"/>
                <a:gd name="connsiteY29" fmla="*/ 48025 h 142875"/>
                <a:gd name="connsiteX30" fmla="*/ 148333 w 285750"/>
                <a:gd name="connsiteY30" fmla="*/ 41148 h 142875"/>
                <a:gd name="connsiteX31" fmla="*/ 145799 w 285750"/>
                <a:gd name="connsiteY31" fmla="*/ 43339 h 142875"/>
                <a:gd name="connsiteX32" fmla="*/ 132864 w 285750"/>
                <a:gd name="connsiteY32" fmla="*/ 34023 h 142875"/>
                <a:gd name="connsiteX33" fmla="*/ 126959 w 285750"/>
                <a:gd name="connsiteY33" fmla="*/ 40834 h 142875"/>
                <a:gd name="connsiteX34" fmla="*/ 113948 w 285750"/>
                <a:gd name="connsiteY34" fmla="*/ 29585 h 142875"/>
                <a:gd name="connsiteX35" fmla="*/ 100632 w 285750"/>
                <a:gd name="connsiteY35" fmla="*/ 20317 h 142875"/>
                <a:gd name="connsiteX36" fmla="*/ 104051 w 285750"/>
                <a:gd name="connsiteY36" fmla="*/ 25784 h 142875"/>
                <a:gd name="connsiteX37" fmla="*/ 96555 w 285750"/>
                <a:gd name="connsiteY37" fmla="*/ 27718 h 142875"/>
                <a:gd name="connsiteX38" fmla="*/ 93431 w 285750"/>
                <a:gd name="connsiteY38" fmla="*/ 19155 h 142875"/>
                <a:gd name="connsiteX39" fmla="*/ 68742 w 285750"/>
                <a:gd name="connsiteY39" fmla="*/ 19241 h 142875"/>
                <a:gd name="connsiteX40" fmla="*/ 70914 w 285750"/>
                <a:gd name="connsiteY40" fmla="*/ 23689 h 142875"/>
                <a:gd name="connsiteX41" fmla="*/ 55264 w 285750"/>
                <a:gd name="connsiteY41" fmla="*/ 20098 h 142875"/>
                <a:gd name="connsiteX42" fmla="*/ 38557 w 285750"/>
                <a:gd name="connsiteY42" fmla="*/ 17383 h 142875"/>
                <a:gd name="connsiteX43" fmla="*/ 54645 w 285750"/>
                <a:gd name="connsiteY43" fmla="*/ 11735 h 142875"/>
                <a:gd name="connsiteX44" fmla="*/ 45339 w 285750"/>
                <a:gd name="connsiteY44" fmla="*/ 7144 h 142875"/>
                <a:gd name="connsiteX45" fmla="*/ 23651 w 285750"/>
                <a:gd name="connsiteY45" fmla="*/ 15497 h 142875"/>
                <a:gd name="connsiteX46" fmla="*/ 9906 w 285750"/>
                <a:gd name="connsiteY46" fmla="*/ 826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5750" h="142875">
                  <a:moveTo>
                    <a:pt x="9906" y="8268"/>
                  </a:moveTo>
                  <a:cubicBezTo>
                    <a:pt x="10706" y="10935"/>
                    <a:pt x="13792" y="12440"/>
                    <a:pt x="20364" y="12230"/>
                  </a:cubicBezTo>
                  <a:cubicBezTo>
                    <a:pt x="19469" y="15888"/>
                    <a:pt x="11059" y="14345"/>
                    <a:pt x="7144" y="16793"/>
                  </a:cubicBezTo>
                  <a:cubicBezTo>
                    <a:pt x="15659" y="18821"/>
                    <a:pt x="7010" y="20907"/>
                    <a:pt x="9182" y="24298"/>
                  </a:cubicBezTo>
                  <a:cubicBezTo>
                    <a:pt x="18469" y="24917"/>
                    <a:pt x="22803" y="20631"/>
                    <a:pt x="32880" y="22050"/>
                  </a:cubicBezTo>
                  <a:cubicBezTo>
                    <a:pt x="32309" y="23041"/>
                    <a:pt x="32385" y="24622"/>
                    <a:pt x="33595" y="25898"/>
                  </a:cubicBezTo>
                  <a:cubicBezTo>
                    <a:pt x="36652" y="25537"/>
                    <a:pt x="40234" y="25117"/>
                    <a:pt x="44063" y="24660"/>
                  </a:cubicBezTo>
                  <a:cubicBezTo>
                    <a:pt x="47911" y="24374"/>
                    <a:pt x="51968" y="24670"/>
                    <a:pt x="56045" y="24860"/>
                  </a:cubicBezTo>
                  <a:cubicBezTo>
                    <a:pt x="64179" y="25365"/>
                    <a:pt x="72257" y="26537"/>
                    <a:pt x="77800" y="28927"/>
                  </a:cubicBezTo>
                  <a:cubicBezTo>
                    <a:pt x="88640" y="32633"/>
                    <a:pt x="97041" y="33395"/>
                    <a:pt x="109709" y="34900"/>
                  </a:cubicBezTo>
                  <a:cubicBezTo>
                    <a:pt x="148495" y="48454"/>
                    <a:pt x="189500" y="64941"/>
                    <a:pt x="222675" y="95031"/>
                  </a:cubicBezTo>
                  <a:lnTo>
                    <a:pt x="232067" y="93402"/>
                  </a:lnTo>
                  <a:cubicBezTo>
                    <a:pt x="231800" y="97174"/>
                    <a:pt x="240211" y="100365"/>
                    <a:pt x="236372" y="102908"/>
                  </a:cubicBezTo>
                  <a:cubicBezTo>
                    <a:pt x="235096" y="100679"/>
                    <a:pt x="233048" y="99460"/>
                    <a:pt x="230610" y="97841"/>
                  </a:cubicBezTo>
                  <a:cubicBezTo>
                    <a:pt x="233905" y="108633"/>
                    <a:pt x="249784" y="114262"/>
                    <a:pt x="256642" y="123711"/>
                  </a:cubicBezTo>
                  <a:cubicBezTo>
                    <a:pt x="256632" y="121901"/>
                    <a:pt x="259604" y="116215"/>
                    <a:pt x="262738" y="118043"/>
                  </a:cubicBezTo>
                  <a:cubicBezTo>
                    <a:pt x="256623" y="122749"/>
                    <a:pt x="272139" y="128159"/>
                    <a:pt x="267853" y="136617"/>
                  </a:cubicBezTo>
                  <a:cubicBezTo>
                    <a:pt x="273853" y="146485"/>
                    <a:pt x="273177" y="132464"/>
                    <a:pt x="280330" y="142170"/>
                  </a:cubicBezTo>
                  <a:cubicBezTo>
                    <a:pt x="284674" y="140189"/>
                    <a:pt x="274225" y="132150"/>
                    <a:pt x="275282" y="128226"/>
                  </a:cubicBezTo>
                  <a:cubicBezTo>
                    <a:pt x="280607" y="128616"/>
                    <a:pt x="281569" y="137446"/>
                    <a:pt x="284807" y="133902"/>
                  </a:cubicBezTo>
                  <a:cubicBezTo>
                    <a:pt x="281911" y="129864"/>
                    <a:pt x="277720" y="125511"/>
                    <a:pt x="272767" y="120977"/>
                  </a:cubicBezTo>
                  <a:cubicBezTo>
                    <a:pt x="270291" y="118710"/>
                    <a:pt x="267624" y="116395"/>
                    <a:pt x="264824" y="114052"/>
                  </a:cubicBezTo>
                  <a:cubicBezTo>
                    <a:pt x="261833" y="111900"/>
                    <a:pt x="258632" y="109804"/>
                    <a:pt x="255394" y="107661"/>
                  </a:cubicBezTo>
                  <a:cubicBezTo>
                    <a:pt x="248945" y="103461"/>
                    <a:pt x="242211" y="99079"/>
                    <a:pt x="235525" y="94726"/>
                  </a:cubicBezTo>
                  <a:cubicBezTo>
                    <a:pt x="228457" y="90945"/>
                    <a:pt x="221580" y="87135"/>
                    <a:pt x="215303" y="83249"/>
                  </a:cubicBezTo>
                  <a:lnTo>
                    <a:pt x="220323" y="81667"/>
                  </a:lnTo>
                  <a:cubicBezTo>
                    <a:pt x="216818" y="80000"/>
                    <a:pt x="212960" y="77848"/>
                    <a:pt x="209064" y="75362"/>
                  </a:cubicBezTo>
                  <a:cubicBezTo>
                    <a:pt x="205045" y="73047"/>
                    <a:pt x="200758" y="70723"/>
                    <a:pt x="196825" y="68018"/>
                  </a:cubicBezTo>
                  <a:cubicBezTo>
                    <a:pt x="188824" y="62817"/>
                    <a:pt x="182089" y="56131"/>
                    <a:pt x="178098" y="50492"/>
                  </a:cubicBezTo>
                  <a:cubicBezTo>
                    <a:pt x="178851" y="55369"/>
                    <a:pt x="158534" y="38643"/>
                    <a:pt x="156734" y="48025"/>
                  </a:cubicBezTo>
                  <a:cubicBezTo>
                    <a:pt x="154153" y="44444"/>
                    <a:pt x="152952" y="44244"/>
                    <a:pt x="148333" y="41148"/>
                  </a:cubicBezTo>
                  <a:lnTo>
                    <a:pt x="145799" y="43339"/>
                  </a:lnTo>
                  <a:cubicBezTo>
                    <a:pt x="138579" y="40615"/>
                    <a:pt x="141408" y="36843"/>
                    <a:pt x="132864" y="34023"/>
                  </a:cubicBezTo>
                  <a:cubicBezTo>
                    <a:pt x="136960" y="39757"/>
                    <a:pt x="130435" y="38614"/>
                    <a:pt x="126959" y="40834"/>
                  </a:cubicBezTo>
                  <a:cubicBezTo>
                    <a:pt x="122968" y="37090"/>
                    <a:pt x="118529" y="33023"/>
                    <a:pt x="113948" y="29585"/>
                  </a:cubicBezTo>
                  <a:cubicBezTo>
                    <a:pt x="109233" y="26308"/>
                    <a:pt x="104651" y="23117"/>
                    <a:pt x="100632" y="20317"/>
                  </a:cubicBezTo>
                  <a:cubicBezTo>
                    <a:pt x="101013" y="21717"/>
                    <a:pt x="101479" y="23346"/>
                    <a:pt x="104051" y="25784"/>
                  </a:cubicBezTo>
                  <a:cubicBezTo>
                    <a:pt x="98384" y="22870"/>
                    <a:pt x="98460" y="26832"/>
                    <a:pt x="96555" y="27718"/>
                  </a:cubicBezTo>
                  <a:cubicBezTo>
                    <a:pt x="90802" y="26432"/>
                    <a:pt x="92554" y="21593"/>
                    <a:pt x="93431" y="19155"/>
                  </a:cubicBezTo>
                  <a:cubicBezTo>
                    <a:pt x="82972" y="14592"/>
                    <a:pt x="76210" y="23670"/>
                    <a:pt x="68742" y="19241"/>
                  </a:cubicBezTo>
                  <a:lnTo>
                    <a:pt x="70914" y="23689"/>
                  </a:lnTo>
                  <a:cubicBezTo>
                    <a:pt x="65313" y="23346"/>
                    <a:pt x="60398" y="21717"/>
                    <a:pt x="55264" y="20098"/>
                  </a:cubicBezTo>
                  <a:cubicBezTo>
                    <a:pt x="50149" y="18402"/>
                    <a:pt x="44825" y="16821"/>
                    <a:pt x="38557" y="17383"/>
                  </a:cubicBezTo>
                  <a:cubicBezTo>
                    <a:pt x="32976" y="11544"/>
                    <a:pt x="49216" y="12840"/>
                    <a:pt x="54645" y="11735"/>
                  </a:cubicBezTo>
                  <a:cubicBezTo>
                    <a:pt x="52245" y="10258"/>
                    <a:pt x="46901" y="8896"/>
                    <a:pt x="45339" y="7144"/>
                  </a:cubicBezTo>
                  <a:cubicBezTo>
                    <a:pt x="39586" y="9696"/>
                    <a:pt x="30318" y="13145"/>
                    <a:pt x="23651" y="15497"/>
                  </a:cubicBezTo>
                  <a:cubicBezTo>
                    <a:pt x="30251" y="9315"/>
                    <a:pt x="14259" y="8839"/>
                    <a:pt x="9906" y="8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任意多边形: 形状 551"/>
            <p:cNvSpPr/>
            <p:nvPr/>
          </p:nvSpPr>
          <p:spPr>
            <a:xfrm>
              <a:off x="8590426" y="647550"/>
              <a:ext cx="9525" cy="9525"/>
            </a:xfrm>
            <a:custGeom>
              <a:avLst/>
              <a:gdLst>
                <a:gd name="connsiteX0" fmla="*/ 7677 w 9525"/>
                <a:gd name="connsiteY0" fmla="*/ 8982 h 9525"/>
                <a:gd name="connsiteX1" fmla="*/ 11545 w 9525"/>
                <a:gd name="connsiteY1" fmla="*/ 7144 h 9525"/>
                <a:gd name="connsiteX2" fmla="*/ 7249 w 9525"/>
                <a:gd name="connsiteY2" fmla="*/ 7191 h 9525"/>
                <a:gd name="connsiteX3" fmla="*/ 7677 w 9525"/>
                <a:gd name="connsiteY3" fmla="*/ 89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677" y="8982"/>
                  </a:moveTo>
                  <a:cubicBezTo>
                    <a:pt x="9306" y="8182"/>
                    <a:pt x="10706" y="7610"/>
                    <a:pt x="11545" y="7144"/>
                  </a:cubicBezTo>
                  <a:cubicBezTo>
                    <a:pt x="10278" y="7258"/>
                    <a:pt x="9087" y="7544"/>
                    <a:pt x="7249" y="7191"/>
                  </a:cubicBezTo>
                  <a:cubicBezTo>
                    <a:pt x="7001" y="7906"/>
                    <a:pt x="7211" y="8477"/>
                    <a:pt x="7677" y="89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任意多边形: 形状 552"/>
            <p:cNvSpPr/>
            <p:nvPr/>
          </p:nvSpPr>
          <p:spPr>
            <a:xfrm>
              <a:off x="8554496" y="649893"/>
              <a:ext cx="9525" cy="9525"/>
            </a:xfrm>
            <a:custGeom>
              <a:avLst/>
              <a:gdLst>
                <a:gd name="connsiteX0" fmla="*/ 8174 w 9525"/>
                <a:gd name="connsiteY0" fmla="*/ 7763 h 9525"/>
                <a:gd name="connsiteX1" fmla="*/ 7908 w 9525"/>
                <a:gd name="connsiteY1" fmla="*/ 7144 h 9525"/>
                <a:gd name="connsiteX2" fmla="*/ 8174 w 9525"/>
                <a:gd name="connsiteY2" fmla="*/ 77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174" y="7763"/>
                  </a:moveTo>
                  <a:cubicBezTo>
                    <a:pt x="8136" y="7553"/>
                    <a:pt x="7936" y="7382"/>
                    <a:pt x="7908" y="7144"/>
                  </a:cubicBezTo>
                  <a:cubicBezTo>
                    <a:pt x="6660" y="7572"/>
                    <a:pt x="7079" y="7706"/>
                    <a:pt x="8174" y="77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任意多边形: 形状 553"/>
            <p:cNvSpPr/>
            <p:nvPr/>
          </p:nvSpPr>
          <p:spPr>
            <a:xfrm>
              <a:off x="8621506" y="670706"/>
              <a:ext cx="9525" cy="9525"/>
            </a:xfrm>
            <a:custGeom>
              <a:avLst/>
              <a:gdLst>
                <a:gd name="connsiteX0" fmla="*/ 10563 w 9525"/>
                <a:gd name="connsiteY0" fmla="*/ 8192 h 9525"/>
                <a:gd name="connsiteX1" fmla="*/ 9068 w 9525"/>
                <a:gd name="connsiteY1" fmla="*/ 7620 h 9525"/>
                <a:gd name="connsiteX2" fmla="*/ 7144 w 9525"/>
                <a:gd name="connsiteY2" fmla="*/ 7144 h 9525"/>
                <a:gd name="connsiteX3" fmla="*/ 10563 w 9525"/>
                <a:gd name="connsiteY3" fmla="*/ 819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10563" y="8192"/>
                  </a:moveTo>
                  <a:cubicBezTo>
                    <a:pt x="10135" y="7972"/>
                    <a:pt x="9544" y="7820"/>
                    <a:pt x="9068" y="7620"/>
                  </a:cubicBezTo>
                  <a:cubicBezTo>
                    <a:pt x="8401" y="7420"/>
                    <a:pt x="7801" y="7363"/>
                    <a:pt x="7144" y="7144"/>
                  </a:cubicBezTo>
                  <a:lnTo>
                    <a:pt x="10563" y="81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任意多边形: 形状 554"/>
            <p:cNvSpPr/>
            <p:nvPr/>
          </p:nvSpPr>
          <p:spPr>
            <a:xfrm>
              <a:off x="8637889" y="655885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15497 w 19050"/>
                <a:gd name="connsiteY1" fmla="*/ 13811 h 19050"/>
                <a:gd name="connsiteX2" fmla="*/ 7144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9230" y="9134"/>
                    <a:pt x="12173" y="11411"/>
                    <a:pt x="15497" y="13811"/>
                  </a:cubicBezTo>
                  <a:cubicBezTo>
                    <a:pt x="14945" y="11744"/>
                    <a:pt x="14440" y="10135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任意多边形: 形状 555"/>
            <p:cNvSpPr/>
            <p:nvPr/>
          </p:nvSpPr>
          <p:spPr>
            <a:xfrm>
              <a:off x="8708380" y="682525"/>
              <a:ext cx="19050" cy="9525"/>
            </a:xfrm>
            <a:custGeom>
              <a:avLst/>
              <a:gdLst>
                <a:gd name="connsiteX0" fmla="*/ 8281 w 19050"/>
                <a:gd name="connsiteY0" fmla="*/ 10326 h 9525"/>
                <a:gd name="connsiteX1" fmla="*/ 12110 w 19050"/>
                <a:gd name="connsiteY1" fmla="*/ 8554 h 9525"/>
                <a:gd name="connsiteX2" fmla="*/ 8281 w 19050"/>
                <a:gd name="connsiteY2" fmla="*/ 1032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8281" y="10326"/>
                  </a:moveTo>
                  <a:cubicBezTo>
                    <a:pt x="10729" y="10707"/>
                    <a:pt x="10034" y="9002"/>
                    <a:pt x="12110" y="8554"/>
                  </a:cubicBezTo>
                  <a:cubicBezTo>
                    <a:pt x="7738" y="6240"/>
                    <a:pt x="5700" y="6735"/>
                    <a:pt x="8281" y="103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任意多边形: 形状 556"/>
            <p:cNvSpPr/>
            <p:nvPr/>
          </p:nvSpPr>
          <p:spPr>
            <a:xfrm>
              <a:off x="8563718" y="647626"/>
              <a:ext cx="19050" cy="9525"/>
            </a:xfrm>
            <a:custGeom>
              <a:avLst/>
              <a:gdLst>
                <a:gd name="connsiteX0" fmla="*/ 20469 w 19050"/>
                <a:gd name="connsiteY0" fmla="*/ 7144 h 9525"/>
                <a:gd name="connsiteX1" fmla="*/ 10725 w 19050"/>
                <a:gd name="connsiteY1" fmla="*/ 7934 h 9525"/>
                <a:gd name="connsiteX2" fmla="*/ 7144 w 19050"/>
                <a:gd name="connsiteY2" fmla="*/ 88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20469" y="7144"/>
                  </a:moveTo>
                  <a:lnTo>
                    <a:pt x="10725" y="7934"/>
                  </a:lnTo>
                  <a:lnTo>
                    <a:pt x="7144" y="8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任意多边形: 形状 557"/>
            <p:cNvSpPr/>
            <p:nvPr/>
          </p:nvSpPr>
          <p:spPr>
            <a:xfrm>
              <a:off x="8386715" y="652437"/>
              <a:ext cx="171450" cy="66675"/>
            </a:xfrm>
            <a:custGeom>
              <a:avLst/>
              <a:gdLst>
                <a:gd name="connsiteX0" fmla="*/ 17202 w 171450"/>
                <a:gd name="connsiteY0" fmla="*/ 61855 h 66675"/>
                <a:gd name="connsiteX1" fmla="*/ 45272 w 171450"/>
                <a:gd name="connsiteY1" fmla="*/ 51626 h 66675"/>
                <a:gd name="connsiteX2" fmla="*/ 59807 w 171450"/>
                <a:gd name="connsiteY2" fmla="*/ 34347 h 66675"/>
                <a:gd name="connsiteX3" fmla="*/ 60369 w 171450"/>
                <a:gd name="connsiteY3" fmla="*/ 44834 h 66675"/>
                <a:gd name="connsiteX4" fmla="*/ 73466 w 171450"/>
                <a:gd name="connsiteY4" fmla="*/ 39872 h 66675"/>
                <a:gd name="connsiteX5" fmla="*/ 87963 w 171450"/>
                <a:gd name="connsiteY5" fmla="*/ 35557 h 66675"/>
                <a:gd name="connsiteX6" fmla="*/ 113252 w 171450"/>
                <a:gd name="connsiteY6" fmla="*/ 22841 h 66675"/>
                <a:gd name="connsiteX7" fmla="*/ 113871 w 171450"/>
                <a:gd name="connsiteY7" fmla="*/ 26984 h 66675"/>
                <a:gd name="connsiteX8" fmla="*/ 133836 w 171450"/>
                <a:gd name="connsiteY8" fmla="*/ 12840 h 66675"/>
                <a:gd name="connsiteX9" fmla="*/ 136027 w 171450"/>
                <a:gd name="connsiteY9" fmla="*/ 24765 h 66675"/>
                <a:gd name="connsiteX10" fmla="*/ 133883 w 171450"/>
                <a:gd name="connsiteY10" fmla="*/ 25832 h 66675"/>
                <a:gd name="connsiteX11" fmla="*/ 141484 w 171450"/>
                <a:gd name="connsiteY11" fmla="*/ 23803 h 66675"/>
                <a:gd name="connsiteX12" fmla="*/ 149447 w 171450"/>
                <a:gd name="connsiteY12" fmla="*/ 22117 h 66675"/>
                <a:gd name="connsiteX13" fmla="*/ 162782 w 171450"/>
                <a:gd name="connsiteY13" fmla="*/ 20088 h 66675"/>
                <a:gd name="connsiteX14" fmla="*/ 165887 w 171450"/>
                <a:gd name="connsiteY14" fmla="*/ 13078 h 66675"/>
                <a:gd name="connsiteX15" fmla="*/ 163859 w 171450"/>
                <a:gd name="connsiteY15" fmla="*/ 7144 h 66675"/>
                <a:gd name="connsiteX16" fmla="*/ 144161 w 171450"/>
                <a:gd name="connsiteY16" fmla="*/ 12649 h 66675"/>
                <a:gd name="connsiteX17" fmla="*/ 142056 w 171450"/>
                <a:gd name="connsiteY17" fmla="*/ 8325 h 66675"/>
                <a:gd name="connsiteX18" fmla="*/ 134950 w 171450"/>
                <a:gd name="connsiteY18" fmla="*/ 12335 h 66675"/>
                <a:gd name="connsiteX19" fmla="*/ 131588 w 171450"/>
                <a:gd name="connsiteY19" fmla="*/ 8696 h 66675"/>
                <a:gd name="connsiteX20" fmla="*/ 117586 w 171450"/>
                <a:gd name="connsiteY20" fmla="*/ 14545 h 66675"/>
                <a:gd name="connsiteX21" fmla="*/ 119310 w 171450"/>
                <a:gd name="connsiteY21" fmla="*/ 13106 h 66675"/>
                <a:gd name="connsiteX22" fmla="*/ 110490 w 171450"/>
                <a:gd name="connsiteY22" fmla="*/ 19774 h 66675"/>
                <a:gd name="connsiteX23" fmla="*/ 107004 w 171450"/>
                <a:gd name="connsiteY23" fmla="*/ 17497 h 66675"/>
                <a:gd name="connsiteX24" fmla="*/ 103480 w 171450"/>
                <a:gd name="connsiteY24" fmla="*/ 15307 h 66675"/>
                <a:gd name="connsiteX25" fmla="*/ 105261 w 171450"/>
                <a:gd name="connsiteY25" fmla="*/ 18793 h 66675"/>
                <a:gd name="connsiteX26" fmla="*/ 67542 w 171450"/>
                <a:gd name="connsiteY26" fmla="*/ 22622 h 66675"/>
                <a:gd name="connsiteX27" fmla="*/ 66904 w 171450"/>
                <a:gd name="connsiteY27" fmla="*/ 27041 h 66675"/>
                <a:gd name="connsiteX28" fmla="*/ 81820 w 171450"/>
                <a:gd name="connsiteY28" fmla="*/ 19288 h 66675"/>
                <a:gd name="connsiteX29" fmla="*/ 82325 w 171450"/>
                <a:gd name="connsiteY29" fmla="*/ 30128 h 66675"/>
                <a:gd name="connsiteX30" fmla="*/ 58826 w 171450"/>
                <a:gd name="connsiteY30" fmla="*/ 28213 h 66675"/>
                <a:gd name="connsiteX31" fmla="*/ 33814 w 171450"/>
                <a:gd name="connsiteY31" fmla="*/ 39786 h 66675"/>
                <a:gd name="connsiteX32" fmla="*/ 33566 w 171450"/>
                <a:gd name="connsiteY32" fmla="*/ 38357 h 66675"/>
                <a:gd name="connsiteX33" fmla="*/ 18793 w 171450"/>
                <a:gd name="connsiteY33" fmla="*/ 49454 h 66675"/>
                <a:gd name="connsiteX34" fmla="*/ 24898 w 171450"/>
                <a:gd name="connsiteY34" fmla="*/ 48063 h 66675"/>
                <a:gd name="connsiteX35" fmla="*/ 19669 w 171450"/>
                <a:gd name="connsiteY35" fmla="*/ 54045 h 66675"/>
                <a:gd name="connsiteX36" fmla="*/ 17878 w 171450"/>
                <a:gd name="connsiteY36" fmla="*/ 52445 h 66675"/>
                <a:gd name="connsiteX37" fmla="*/ 13011 w 171450"/>
                <a:gd name="connsiteY37" fmla="*/ 59798 h 66675"/>
                <a:gd name="connsiteX38" fmla="*/ 7144 w 171450"/>
                <a:gd name="connsiteY38" fmla="*/ 65589 h 66675"/>
                <a:gd name="connsiteX39" fmla="*/ 21393 w 171450"/>
                <a:gd name="connsiteY39" fmla="*/ 53511 h 66675"/>
                <a:gd name="connsiteX40" fmla="*/ 17202 w 171450"/>
                <a:gd name="connsiteY40" fmla="*/ 618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450" h="66675">
                  <a:moveTo>
                    <a:pt x="17202" y="61855"/>
                  </a:moveTo>
                  <a:cubicBezTo>
                    <a:pt x="26708" y="62741"/>
                    <a:pt x="35843" y="54826"/>
                    <a:pt x="45272" y="51626"/>
                  </a:cubicBezTo>
                  <a:cubicBezTo>
                    <a:pt x="61389" y="43034"/>
                    <a:pt x="43415" y="40958"/>
                    <a:pt x="59807" y="34347"/>
                  </a:cubicBezTo>
                  <a:lnTo>
                    <a:pt x="60369" y="44834"/>
                  </a:lnTo>
                  <a:cubicBezTo>
                    <a:pt x="64399" y="43310"/>
                    <a:pt x="68847" y="41624"/>
                    <a:pt x="73466" y="39872"/>
                  </a:cubicBezTo>
                  <a:cubicBezTo>
                    <a:pt x="78162" y="38338"/>
                    <a:pt x="83172" y="37195"/>
                    <a:pt x="87963" y="35557"/>
                  </a:cubicBezTo>
                  <a:cubicBezTo>
                    <a:pt x="97622" y="32556"/>
                    <a:pt x="106585" y="27880"/>
                    <a:pt x="113252" y="22841"/>
                  </a:cubicBezTo>
                  <a:cubicBezTo>
                    <a:pt x="114805" y="23841"/>
                    <a:pt x="118081" y="24870"/>
                    <a:pt x="113871" y="26984"/>
                  </a:cubicBezTo>
                  <a:cubicBezTo>
                    <a:pt x="125235" y="24822"/>
                    <a:pt x="117539" y="11944"/>
                    <a:pt x="133836" y="12840"/>
                  </a:cubicBezTo>
                  <a:cubicBezTo>
                    <a:pt x="119967" y="21250"/>
                    <a:pt x="139341" y="17983"/>
                    <a:pt x="136027" y="24765"/>
                  </a:cubicBezTo>
                  <a:lnTo>
                    <a:pt x="133883" y="25832"/>
                  </a:lnTo>
                  <a:cubicBezTo>
                    <a:pt x="136284" y="25308"/>
                    <a:pt x="138846" y="24536"/>
                    <a:pt x="141484" y="23803"/>
                  </a:cubicBezTo>
                  <a:cubicBezTo>
                    <a:pt x="144142" y="23241"/>
                    <a:pt x="146847" y="22670"/>
                    <a:pt x="149447" y="22117"/>
                  </a:cubicBezTo>
                  <a:cubicBezTo>
                    <a:pt x="154667" y="20993"/>
                    <a:pt x="159525" y="20031"/>
                    <a:pt x="162782" y="20088"/>
                  </a:cubicBezTo>
                  <a:cubicBezTo>
                    <a:pt x="162982" y="17507"/>
                    <a:pt x="157029" y="13821"/>
                    <a:pt x="165887" y="13078"/>
                  </a:cubicBezTo>
                  <a:cubicBezTo>
                    <a:pt x="162287" y="12744"/>
                    <a:pt x="163611" y="9763"/>
                    <a:pt x="163859" y="7144"/>
                  </a:cubicBezTo>
                  <a:cubicBezTo>
                    <a:pt x="154629" y="10478"/>
                    <a:pt x="149485" y="8982"/>
                    <a:pt x="144161" y="12649"/>
                  </a:cubicBezTo>
                  <a:cubicBezTo>
                    <a:pt x="138675" y="9582"/>
                    <a:pt x="147571" y="11401"/>
                    <a:pt x="142056" y="8325"/>
                  </a:cubicBezTo>
                  <a:cubicBezTo>
                    <a:pt x="142018" y="8125"/>
                    <a:pt x="134950" y="12335"/>
                    <a:pt x="134950" y="12335"/>
                  </a:cubicBezTo>
                  <a:cubicBezTo>
                    <a:pt x="129426" y="12354"/>
                    <a:pt x="140198" y="8096"/>
                    <a:pt x="131588" y="8696"/>
                  </a:cubicBezTo>
                  <a:cubicBezTo>
                    <a:pt x="130835" y="10801"/>
                    <a:pt x="124273" y="13954"/>
                    <a:pt x="117586" y="14545"/>
                  </a:cubicBezTo>
                  <a:lnTo>
                    <a:pt x="119310" y="13106"/>
                  </a:lnTo>
                  <a:cubicBezTo>
                    <a:pt x="114443" y="15192"/>
                    <a:pt x="106994" y="14630"/>
                    <a:pt x="110490" y="19774"/>
                  </a:cubicBezTo>
                  <a:cubicBezTo>
                    <a:pt x="110490" y="19774"/>
                    <a:pt x="108747" y="18640"/>
                    <a:pt x="107004" y="17497"/>
                  </a:cubicBezTo>
                  <a:cubicBezTo>
                    <a:pt x="105242" y="16326"/>
                    <a:pt x="103480" y="15307"/>
                    <a:pt x="103480" y="15307"/>
                  </a:cubicBezTo>
                  <a:lnTo>
                    <a:pt x="105261" y="18793"/>
                  </a:lnTo>
                  <a:cubicBezTo>
                    <a:pt x="91611" y="20793"/>
                    <a:pt x="83896" y="13116"/>
                    <a:pt x="67542" y="22622"/>
                  </a:cubicBezTo>
                  <a:cubicBezTo>
                    <a:pt x="72019" y="22212"/>
                    <a:pt x="68847" y="25537"/>
                    <a:pt x="66904" y="27041"/>
                  </a:cubicBezTo>
                  <a:cubicBezTo>
                    <a:pt x="74752" y="26937"/>
                    <a:pt x="74971" y="21746"/>
                    <a:pt x="81820" y="19288"/>
                  </a:cubicBezTo>
                  <a:cubicBezTo>
                    <a:pt x="83782" y="22689"/>
                    <a:pt x="73419" y="30070"/>
                    <a:pt x="82325" y="30128"/>
                  </a:cubicBezTo>
                  <a:cubicBezTo>
                    <a:pt x="71885" y="27813"/>
                    <a:pt x="65703" y="35785"/>
                    <a:pt x="58826" y="28213"/>
                  </a:cubicBezTo>
                  <a:cubicBezTo>
                    <a:pt x="47835" y="31794"/>
                    <a:pt x="45234" y="37024"/>
                    <a:pt x="33814" y="39786"/>
                  </a:cubicBezTo>
                  <a:lnTo>
                    <a:pt x="33566" y="38357"/>
                  </a:lnTo>
                  <a:cubicBezTo>
                    <a:pt x="34204" y="44977"/>
                    <a:pt x="23765" y="39910"/>
                    <a:pt x="18793" y="49454"/>
                  </a:cubicBezTo>
                  <a:lnTo>
                    <a:pt x="24898" y="48063"/>
                  </a:lnTo>
                  <a:cubicBezTo>
                    <a:pt x="25746" y="50511"/>
                    <a:pt x="23155" y="51864"/>
                    <a:pt x="19669" y="54045"/>
                  </a:cubicBezTo>
                  <a:cubicBezTo>
                    <a:pt x="19641" y="52978"/>
                    <a:pt x="19650" y="52969"/>
                    <a:pt x="17878" y="52445"/>
                  </a:cubicBezTo>
                  <a:cubicBezTo>
                    <a:pt x="18345" y="54740"/>
                    <a:pt x="15773" y="57445"/>
                    <a:pt x="13011" y="59798"/>
                  </a:cubicBezTo>
                  <a:cubicBezTo>
                    <a:pt x="10220" y="62113"/>
                    <a:pt x="7544" y="64675"/>
                    <a:pt x="7144" y="65589"/>
                  </a:cubicBezTo>
                  <a:cubicBezTo>
                    <a:pt x="11963" y="63275"/>
                    <a:pt x="16193" y="57350"/>
                    <a:pt x="21393" y="53511"/>
                  </a:cubicBezTo>
                  <a:cubicBezTo>
                    <a:pt x="19688" y="57283"/>
                    <a:pt x="22317" y="60265"/>
                    <a:pt x="17202" y="618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任意多边形: 形状 558"/>
            <p:cNvSpPr/>
            <p:nvPr/>
          </p:nvSpPr>
          <p:spPr>
            <a:xfrm>
              <a:off x="8498881" y="655656"/>
              <a:ext cx="9525" cy="9525"/>
            </a:xfrm>
            <a:custGeom>
              <a:avLst/>
              <a:gdLst>
                <a:gd name="connsiteX0" fmla="*/ 10506 w 9525"/>
                <a:gd name="connsiteY0" fmla="*/ 7144 h 9525"/>
                <a:gd name="connsiteX1" fmla="*/ 7144 w 9525"/>
                <a:gd name="connsiteY1" fmla="*/ 9877 h 9525"/>
                <a:gd name="connsiteX2" fmla="*/ 1050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506" y="7144"/>
                  </a:moveTo>
                  <a:lnTo>
                    <a:pt x="7144" y="9877"/>
                  </a:lnTo>
                  <a:cubicBezTo>
                    <a:pt x="8592" y="9258"/>
                    <a:pt x="9849" y="8420"/>
                    <a:pt x="1050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任意多边形: 形状 559"/>
            <p:cNvSpPr/>
            <p:nvPr/>
          </p:nvSpPr>
          <p:spPr>
            <a:xfrm>
              <a:off x="8292347" y="699633"/>
              <a:ext cx="95250" cy="104775"/>
            </a:xfrm>
            <a:custGeom>
              <a:avLst/>
              <a:gdLst>
                <a:gd name="connsiteX0" fmla="*/ 64488 w 95250"/>
                <a:gd name="connsiteY0" fmla="*/ 34833 h 104775"/>
                <a:gd name="connsiteX1" fmla="*/ 57087 w 95250"/>
                <a:gd name="connsiteY1" fmla="*/ 32995 h 104775"/>
                <a:gd name="connsiteX2" fmla="*/ 64764 w 95250"/>
                <a:gd name="connsiteY2" fmla="*/ 41196 h 104775"/>
                <a:gd name="connsiteX3" fmla="*/ 54582 w 95250"/>
                <a:gd name="connsiteY3" fmla="*/ 51406 h 104775"/>
                <a:gd name="connsiteX4" fmla="*/ 48381 w 95250"/>
                <a:gd name="connsiteY4" fmla="*/ 43663 h 104775"/>
                <a:gd name="connsiteX5" fmla="*/ 36923 w 95250"/>
                <a:gd name="connsiteY5" fmla="*/ 51673 h 104775"/>
                <a:gd name="connsiteX6" fmla="*/ 41676 w 95250"/>
                <a:gd name="connsiteY6" fmla="*/ 55988 h 104775"/>
                <a:gd name="connsiteX7" fmla="*/ 32113 w 95250"/>
                <a:gd name="connsiteY7" fmla="*/ 69313 h 104775"/>
                <a:gd name="connsiteX8" fmla="*/ 35684 w 95250"/>
                <a:gd name="connsiteY8" fmla="*/ 63160 h 104775"/>
                <a:gd name="connsiteX9" fmla="*/ 24092 w 95250"/>
                <a:gd name="connsiteY9" fmla="*/ 64141 h 104775"/>
                <a:gd name="connsiteX10" fmla="*/ 12062 w 95250"/>
                <a:gd name="connsiteY10" fmla="*/ 102213 h 104775"/>
                <a:gd name="connsiteX11" fmla="*/ 18558 w 95250"/>
                <a:gd name="connsiteY11" fmla="*/ 93583 h 104775"/>
                <a:gd name="connsiteX12" fmla="*/ 13386 w 95250"/>
                <a:gd name="connsiteY12" fmla="*/ 87792 h 104775"/>
                <a:gd name="connsiteX13" fmla="*/ 22568 w 95250"/>
                <a:gd name="connsiteY13" fmla="*/ 80943 h 104775"/>
                <a:gd name="connsiteX14" fmla="*/ 20416 w 95250"/>
                <a:gd name="connsiteY14" fmla="*/ 89373 h 104775"/>
                <a:gd name="connsiteX15" fmla="*/ 85043 w 95250"/>
                <a:gd name="connsiteY15" fmla="*/ 33766 h 104775"/>
                <a:gd name="connsiteX16" fmla="*/ 79871 w 95250"/>
                <a:gd name="connsiteY16" fmla="*/ 36900 h 104775"/>
                <a:gd name="connsiteX17" fmla="*/ 74965 w 95250"/>
                <a:gd name="connsiteY17" fmla="*/ 40443 h 104775"/>
                <a:gd name="connsiteX18" fmla="*/ 81976 w 95250"/>
                <a:gd name="connsiteY18" fmla="*/ 30061 h 104775"/>
                <a:gd name="connsiteX19" fmla="*/ 77413 w 95250"/>
                <a:gd name="connsiteY19" fmla="*/ 28632 h 104775"/>
                <a:gd name="connsiteX20" fmla="*/ 72880 w 95250"/>
                <a:gd name="connsiteY20" fmla="*/ 27346 h 104775"/>
                <a:gd name="connsiteX21" fmla="*/ 79680 w 95250"/>
                <a:gd name="connsiteY21" fmla="*/ 25422 h 104775"/>
                <a:gd name="connsiteX22" fmla="*/ 75442 w 95250"/>
                <a:gd name="connsiteY22" fmla="*/ 19402 h 104775"/>
                <a:gd name="connsiteX23" fmla="*/ 89548 w 95250"/>
                <a:gd name="connsiteY23" fmla="*/ 7144 h 104775"/>
                <a:gd name="connsiteX24" fmla="*/ 76528 w 95250"/>
                <a:gd name="connsiteY24" fmla="*/ 14564 h 104775"/>
                <a:gd name="connsiteX25" fmla="*/ 62745 w 95250"/>
                <a:gd name="connsiteY25" fmla="*/ 23984 h 104775"/>
                <a:gd name="connsiteX26" fmla="*/ 64488 w 95250"/>
                <a:gd name="connsiteY26" fmla="*/ 34833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50" h="104775">
                  <a:moveTo>
                    <a:pt x="64488" y="34833"/>
                  </a:moveTo>
                  <a:cubicBezTo>
                    <a:pt x="58068" y="38357"/>
                    <a:pt x="63764" y="30509"/>
                    <a:pt x="57087" y="32995"/>
                  </a:cubicBezTo>
                  <a:cubicBezTo>
                    <a:pt x="53077" y="39929"/>
                    <a:pt x="67717" y="33109"/>
                    <a:pt x="64764" y="41196"/>
                  </a:cubicBezTo>
                  <a:cubicBezTo>
                    <a:pt x="59602" y="41643"/>
                    <a:pt x="56801" y="49625"/>
                    <a:pt x="54582" y="51406"/>
                  </a:cubicBezTo>
                  <a:cubicBezTo>
                    <a:pt x="55449" y="47415"/>
                    <a:pt x="50210" y="43815"/>
                    <a:pt x="48381" y="43663"/>
                  </a:cubicBezTo>
                  <a:cubicBezTo>
                    <a:pt x="47067" y="46463"/>
                    <a:pt x="40695" y="48616"/>
                    <a:pt x="36923" y="51673"/>
                  </a:cubicBezTo>
                  <a:cubicBezTo>
                    <a:pt x="48095" y="46634"/>
                    <a:pt x="31131" y="59988"/>
                    <a:pt x="41676" y="55988"/>
                  </a:cubicBezTo>
                  <a:cubicBezTo>
                    <a:pt x="43409" y="59198"/>
                    <a:pt x="37227" y="68370"/>
                    <a:pt x="32113" y="69313"/>
                  </a:cubicBezTo>
                  <a:cubicBezTo>
                    <a:pt x="30569" y="67247"/>
                    <a:pt x="33579" y="65218"/>
                    <a:pt x="35684" y="63160"/>
                  </a:cubicBezTo>
                  <a:cubicBezTo>
                    <a:pt x="34151" y="57969"/>
                    <a:pt x="28436" y="66189"/>
                    <a:pt x="24092" y="64141"/>
                  </a:cubicBezTo>
                  <a:cubicBezTo>
                    <a:pt x="20521" y="76676"/>
                    <a:pt x="-2835" y="102756"/>
                    <a:pt x="12062" y="102213"/>
                  </a:cubicBezTo>
                  <a:cubicBezTo>
                    <a:pt x="16149" y="100860"/>
                    <a:pt x="16206" y="96831"/>
                    <a:pt x="18558" y="93583"/>
                  </a:cubicBezTo>
                  <a:cubicBezTo>
                    <a:pt x="9395" y="100432"/>
                    <a:pt x="14148" y="89859"/>
                    <a:pt x="13386" y="87792"/>
                  </a:cubicBezTo>
                  <a:cubicBezTo>
                    <a:pt x="17930" y="85392"/>
                    <a:pt x="21035" y="76829"/>
                    <a:pt x="22568" y="80943"/>
                  </a:cubicBezTo>
                  <a:lnTo>
                    <a:pt x="20416" y="89373"/>
                  </a:lnTo>
                  <a:cubicBezTo>
                    <a:pt x="37694" y="72238"/>
                    <a:pt x="62697" y="50692"/>
                    <a:pt x="85043" y="33766"/>
                  </a:cubicBezTo>
                  <a:cubicBezTo>
                    <a:pt x="85043" y="33766"/>
                    <a:pt x="82376" y="35204"/>
                    <a:pt x="79871" y="36900"/>
                  </a:cubicBezTo>
                  <a:cubicBezTo>
                    <a:pt x="77413" y="38672"/>
                    <a:pt x="74965" y="40443"/>
                    <a:pt x="74965" y="40443"/>
                  </a:cubicBezTo>
                  <a:cubicBezTo>
                    <a:pt x="74423" y="37233"/>
                    <a:pt x="78785" y="33395"/>
                    <a:pt x="81976" y="30061"/>
                  </a:cubicBezTo>
                  <a:cubicBezTo>
                    <a:pt x="81976" y="30061"/>
                    <a:pt x="79699" y="29347"/>
                    <a:pt x="77413" y="28632"/>
                  </a:cubicBezTo>
                  <a:cubicBezTo>
                    <a:pt x="75089" y="27880"/>
                    <a:pt x="72880" y="27346"/>
                    <a:pt x="72880" y="27346"/>
                  </a:cubicBezTo>
                  <a:cubicBezTo>
                    <a:pt x="76108" y="25689"/>
                    <a:pt x="78575" y="23165"/>
                    <a:pt x="79680" y="25422"/>
                  </a:cubicBezTo>
                  <a:cubicBezTo>
                    <a:pt x="81766" y="20593"/>
                    <a:pt x="79090" y="20060"/>
                    <a:pt x="75442" y="19402"/>
                  </a:cubicBezTo>
                  <a:cubicBezTo>
                    <a:pt x="82890" y="13383"/>
                    <a:pt x="85653" y="15002"/>
                    <a:pt x="89548" y="7144"/>
                  </a:cubicBezTo>
                  <a:cubicBezTo>
                    <a:pt x="81233" y="8734"/>
                    <a:pt x="78928" y="11573"/>
                    <a:pt x="76528" y="14564"/>
                  </a:cubicBezTo>
                  <a:cubicBezTo>
                    <a:pt x="74146" y="17650"/>
                    <a:pt x="71403" y="20488"/>
                    <a:pt x="62745" y="23984"/>
                  </a:cubicBezTo>
                  <a:lnTo>
                    <a:pt x="64488" y="3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任意多边形: 形状 560"/>
            <p:cNvSpPr/>
            <p:nvPr/>
          </p:nvSpPr>
          <p:spPr>
            <a:xfrm>
              <a:off x="8374666" y="705291"/>
              <a:ext cx="9525" cy="19050"/>
            </a:xfrm>
            <a:custGeom>
              <a:avLst/>
              <a:gdLst>
                <a:gd name="connsiteX0" fmla="*/ 8487 w 9525"/>
                <a:gd name="connsiteY0" fmla="*/ 7144 h 19050"/>
                <a:gd name="connsiteX1" fmla="*/ 7144 w 9525"/>
                <a:gd name="connsiteY1" fmla="*/ 12202 h 19050"/>
                <a:gd name="connsiteX2" fmla="*/ 11154 w 9525"/>
                <a:gd name="connsiteY2" fmla="*/ 76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487" y="7144"/>
                  </a:moveTo>
                  <a:lnTo>
                    <a:pt x="7144" y="12202"/>
                  </a:lnTo>
                  <a:lnTo>
                    <a:pt x="11154" y="76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任意多边形: 形状 561"/>
            <p:cNvSpPr/>
            <p:nvPr/>
          </p:nvSpPr>
          <p:spPr>
            <a:xfrm>
              <a:off x="8374530" y="717626"/>
              <a:ext cx="9525" cy="9525"/>
            </a:xfrm>
            <a:custGeom>
              <a:avLst/>
              <a:gdLst>
                <a:gd name="connsiteX0" fmla="*/ 11803 w 9525"/>
                <a:gd name="connsiteY0" fmla="*/ 11420 h 9525"/>
                <a:gd name="connsiteX1" fmla="*/ 11365 w 9525"/>
                <a:gd name="connsiteY1" fmla="*/ 7144 h 9525"/>
                <a:gd name="connsiteX2" fmla="*/ 11803 w 9525"/>
                <a:gd name="connsiteY2" fmla="*/ 1142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1803" y="11420"/>
                  </a:moveTo>
                  <a:cubicBezTo>
                    <a:pt x="10813" y="10173"/>
                    <a:pt x="12346" y="8411"/>
                    <a:pt x="11365" y="7144"/>
                  </a:cubicBezTo>
                  <a:cubicBezTo>
                    <a:pt x="4764" y="9935"/>
                    <a:pt x="6679" y="11354"/>
                    <a:pt x="11803" y="11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任意多边形: 形状 562"/>
            <p:cNvSpPr/>
            <p:nvPr/>
          </p:nvSpPr>
          <p:spPr>
            <a:xfrm>
              <a:off x="8296808" y="763193"/>
              <a:ext cx="19050" cy="19050"/>
            </a:xfrm>
            <a:custGeom>
              <a:avLst/>
              <a:gdLst>
                <a:gd name="connsiteX0" fmla="*/ 12563 w 19050"/>
                <a:gd name="connsiteY0" fmla="*/ 7144 h 19050"/>
                <a:gd name="connsiteX1" fmla="*/ 7144 w 19050"/>
                <a:gd name="connsiteY1" fmla="*/ 14973 h 19050"/>
                <a:gd name="connsiteX2" fmla="*/ 12268 w 19050"/>
                <a:gd name="connsiteY2" fmla="*/ 11411 h 19050"/>
                <a:gd name="connsiteX3" fmla="*/ 12563 w 1905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2563" y="7144"/>
                  </a:moveTo>
                  <a:lnTo>
                    <a:pt x="7144" y="14973"/>
                  </a:lnTo>
                  <a:lnTo>
                    <a:pt x="12268" y="11411"/>
                  </a:lnTo>
                  <a:cubicBezTo>
                    <a:pt x="11001" y="10411"/>
                    <a:pt x="12030" y="8258"/>
                    <a:pt x="1256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任意多边形: 形状 563"/>
            <p:cNvSpPr/>
            <p:nvPr/>
          </p:nvSpPr>
          <p:spPr>
            <a:xfrm>
              <a:off x="8272367" y="791044"/>
              <a:ext cx="28575" cy="47625"/>
            </a:xfrm>
            <a:custGeom>
              <a:avLst/>
              <a:gdLst>
                <a:gd name="connsiteX0" fmla="*/ 11039 w 28575"/>
                <a:gd name="connsiteY0" fmla="*/ 41005 h 47625"/>
                <a:gd name="connsiteX1" fmla="*/ 29499 w 28575"/>
                <a:gd name="connsiteY1" fmla="*/ 15202 h 47625"/>
                <a:gd name="connsiteX2" fmla="*/ 19155 w 28575"/>
                <a:gd name="connsiteY2" fmla="*/ 7144 h 47625"/>
                <a:gd name="connsiteX3" fmla="*/ 17631 w 28575"/>
                <a:gd name="connsiteY3" fmla="*/ 23289 h 47625"/>
                <a:gd name="connsiteX4" fmla="*/ 7144 w 28575"/>
                <a:gd name="connsiteY4" fmla="*/ 37509 h 47625"/>
                <a:gd name="connsiteX5" fmla="*/ 11039 w 28575"/>
                <a:gd name="connsiteY5" fmla="*/ 4100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47625">
                  <a:moveTo>
                    <a:pt x="11039" y="41005"/>
                  </a:moveTo>
                  <a:cubicBezTo>
                    <a:pt x="17450" y="30451"/>
                    <a:pt x="18278" y="24251"/>
                    <a:pt x="29499" y="15202"/>
                  </a:cubicBezTo>
                  <a:cubicBezTo>
                    <a:pt x="30004" y="6629"/>
                    <a:pt x="20688" y="12230"/>
                    <a:pt x="19155" y="7144"/>
                  </a:cubicBezTo>
                  <a:cubicBezTo>
                    <a:pt x="13992" y="12306"/>
                    <a:pt x="20803" y="16526"/>
                    <a:pt x="17631" y="23289"/>
                  </a:cubicBezTo>
                  <a:cubicBezTo>
                    <a:pt x="12821" y="23117"/>
                    <a:pt x="11801" y="32299"/>
                    <a:pt x="7144" y="37509"/>
                  </a:cubicBezTo>
                  <a:cubicBezTo>
                    <a:pt x="8992" y="37729"/>
                    <a:pt x="10563" y="38795"/>
                    <a:pt x="11039" y="410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任意多边形: 形状 564"/>
            <p:cNvSpPr/>
            <p:nvPr/>
          </p:nvSpPr>
          <p:spPr>
            <a:xfrm>
              <a:off x="8200854" y="815973"/>
              <a:ext cx="85725" cy="304800"/>
            </a:xfrm>
            <a:custGeom>
              <a:avLst/>
              <a:gdLst>
                <a:gd name="connsiteX0" fmla="*/ 47539 w 85725"/>
                <a:gd name="connsiteY0" fmla="*/ 46262 h 304800"/>
                <a:gd name="connsiteX1" fmla="*/ 41405 w 85725"/>
                <a:gd name="connsiteY1" fmla="*/ 61702 h 304800"/>
                <a:gd name="connsiteX2" fmla="*/ 42215 w 85725"/>
                <a:gd name="connsiteY2" fmla="*/ 53529 h 304800"/>
                <a:gd name="connsiteX3" fmla="*/ 33938 w 85725"/>
                <a:gd name="connsiteY3" fmla="*/ 64169 h 304800"/>
                <a:gd name="connsiteX4" fmla="*/ 36947 w 85725"/>
                <a:gd name="connsiteY4" fmla="*/ 64264 h 304800"/>
                <a:gd name="connsiteX5" fmla="*/ 28080 w 85725"/>
                <a:gd name="connsiteY5" fmla="*/ 92725 h 304800"/>
                <a:gd name="connsiteX6" fmla="*/ 31432 w 85725"/>
                <a:gd name="connsiteY6" fmla="*/ 99449 h 304800"/>
                <a:gd name="connsiteX7" fmla="*/ 17726 w 85725"/>
                <a:gd name="connsiteY7" fmla="*/ 116309 h 304800"/>
                <a:gd name="connsiteX8" fmla="*/ 30794 w 85725"/>
                <a:gd name="connsiteY8" fmla="*/ 114423 h 304800"/>
                <a:gd name="connsiteX9" fmla="*/ 23489 w 85725"/>
                <a:gd name="connsiteY9" fmla="*/ 132130 h 304800"/>
                <a:gd name="connsiteX10" fmla="*/ 20031 w 85725"/>
                <a:gd name="connsiteY10" fmla="*/ 145398 h 304800"/>
                <a:gd name="connsiteX11" fmla="*/ 20193 w 85725"/>
                <a:gd name="connsiteY11" fmla="*/ 138816 h 304800"/>
                <a:gd name="connsiteX12" fmla="*/ 17431 w 85725"/>
                <a:gd name="connsiteY12" fmla="*/ 156228 h 304800"/>
                <a:gd name="connsiteX13" fmla="*/ 11849 w 85725"/>
                <a:gd name="connsiteY13" fmla="*/ 154790 h 304800"/>
                <a:gd name="connsiteX14" fmla="*/ 12297 w 85725"/>
                <a:gd name="connsiteY14" fmla="*/ 167372 h 304800"/>
                <a:gd name="connsiteX15" fmla="*/ 9916 w 85725"/>
                <a:gd name="connsiteY15" fmla="*/ 180936 h 304800"/>
                <a:gd name="connsiteX16" fmla="*/ 7144 w 85725"/>
                <a:gd name="connsiteY16" fmla="*/ 178878 h 304800"/>
                <a:gd name="connsiteX17" fmla="*/ 9287 w 85725"/>
                <a:gd name="connsiteY17" fmla="*/ 205358 h 304800"/>
                <a:gd name="connsiteX18" fmla="*/ 11935 w 85725"/>
                <a:gd name="connsiteY18" fmla="*/ 229656 h 304800"/>
                <a:gd name="connsiteX19" fmla="*/ 8782 w 85725"/>
                <a:gd name="connsiteY19" fmla="*/ 237686 h 304800"/>
                <a:gd name="connsiteX20" fmla="*/ 12449 w 85725"/>
                <a:gd name="connsiteY20" fmla="*/ 236724 h 304800"/>
                <a:gd name="connsiteX21" fmla="*/ 19040 w 85725"/>
                <a:gd name="connsiteY21" fmla="*/ 231590 h 304800"/>
                <a:gd name="connsiteX22" fmla="*/ 20926 w 85725"/>
                <a:gd name="connsiteY22" fmla="*/ 252440 h 304800"/>
                <a:gd name="connsiteX23" fmla="*/ 13173 w 85725"/>
                <a:gd name="connsiteY23" fmla="*/ 248039 h 304800"/>
                <a:gd name="connsiteX24" fmla="*/ 18059 w 85725"/>
                <a:gd name="connsiteY24" fmla="*/ 259326 h 304800"/>
                <a:gd name="connsiteX25" fmla="*/ 13049 w 85725"/>
                <a:gd name="connsiteY25" fmla="*/ 269166 h 304800"/>
                <a:gd name="connsiteX26" fmla="*/ 15002 w 85725"/>
                <a:gd name="connsiteY26" fmla="*/ 272147 h 304800"/>
                <a:gd name="connsiteX27" fmla="*/ 19898 w 85725"/>
                <a:gd name="connsiteY27" fmla="*/ 278491 h 304800"/>
                <a:gd name="connsiteX28" fmla="*/ 27089 w 85725"/>
                <a:gd name="connsiteY28" fmla="*/ 287454 h 304800"/>
                <a:gd name="connsiteX29" fmla="*/ 28899 w 85725"/>
                <a:gd name="connsiteY29" fmla="*/ 301236 h 304800"/>
                <a:gd name="connsiteX30" fmla="*/ 36147 w 85725"/>
                <a:gd name="connsiteY30" fmla="*/ 289464 h 304800"/>
                <a:gd name="connsiteX31" fmla="*/ 26508 w 85725"/>
                <a:gd name="connsiteY31" fmla="*/ 257517 h 304800"/>
                <a:gd name="connsiteX32" fmla="*/ 23593 w 85725"/>
                <a:gd name="connsiteY32" fmla="*/ 238857 h 304800"/>
                <a:gd name="connsiteX33" fmla="*/ 23689 w 85725"/>
                <a:gd name="connsiteY33" fmla="*/ 220941 h 304800"/>
                <a:gd name="connsiteX34" fmla="*/ 17135 w 85725"/>
                <a:gd name="connsiteY34" fmla="*/ 203100 h 304800"/>
                <a:gd name="connsiteX35" fmla="*/ 23536 w 85725"/>
                <a:gd name="connsiteY35" fmla="*/ 200348 h 304800"/>
                <a:gd name="connsiteX36" fmla="*/ 17145 w 85725"/>
                <a:gd name="connsiteY36" fmla="*/ 200195 h 304800"/>
                <a:gd name="connsiteX37" fmla="*/ 23517 w 85725"/>
                <a:gd name="connsiteY37" fmla="*/ 189442 h 304800"/>
                <a:gd name="connsiteX38" fmla="*/ 18136 w 85725"/>
                <a:gd name="connsiteY38" fmla="*/ 182755 h 304800"/>
                <a:gd name="connsiteX39" fmla="*/ 26184 w 85725"/>
                <a:gd name="connsiteY39" fmla="*/ 176497 h 304800"/>
                <a:gd name="connsiteX40" fmla="*/ 27022 w 85725"/>
                <a:gd name="connsiteY40" fmla="*/ 150751 h 304800"/>
                <a:gd name="connsiteX41" fmla="*/ 30337 w 85725"/>
                <a:gd name="connsiteY41" fmla="*/ 122671 h 304800"/>
                <a:gd name="connsiteX42" fmla="*/ 33385 w 85725"/>
                <a:gd name="connsiteY42" fmla="*/ 108403 h 304800"/>
                <a:gd name="connsiteX43" fmla="*/ 37443 w 85725"/>
                <a:gd name="connsiteY43" fmla="*/ 94382 h 304800"/>
                <a:gd name="connsiteX44" fmla="*/ 48863 w 85725"/>
                <a:gd name="connsiteY44" fmla="*/ 68303 h 304800"/>
                <a:gd name="connsiteX45" fmla="*/ 43377 w 85725"/>
                <a:gd name="connsiteY45" fmla="*/ 69027 h 304800"/>
                <a:gd name="connsiteX46" fmla="*/ 50140 w 85725"/>
                <a:gd name="connsiteY46" fmla="*/ 47500 h 304800"/>
                <a:gd name="connsiteX47" fmla="*/ 62265 w 85725"/>
                <a:gd name="connsiteY47" fmla="*/ 30241 h 304800"/>
                <a:gd name="connsiteX48" fmla="*/ 61322 w 85725"/>
                <a:gd name="connsiteY48" fmla="*/ 23783 h 304800"/>
                <a:gd name="connsiteX49" fmla="*/ 69618 w 85725"/>
                <a:gd name="connsiteY49" fmla="*/ 30393 h 304800"/>
                <a:gd name="connsiteX50" fmla="*/ 75771 w 85725"/>
                <a:gd name="connsiteY50" fmla="*/ 17763 h 304800"/>
                <a:gd name="connsiteX51" fmla="*/ 69504 w 85725"/>
                <a:gd name="connsiteY51" fmla="*/ 23659 h 304800"/>
                <a:gd name="connsiteX52" fmla="*/ 78581 w 85725"/>
                <a:gd name="connsiteY52" fmla="*/ 12600 h 304800"/>
                <a:gd name="connsiteX53" fmla="*/ 73495 w 85725"/>
                <a:gd name="connsiteY53" fmla="*/ 8438 h 304800"/>
                <a:gd name="connsiteX54" fmla="*/ 62798 w 85725"/>
                <a:gd name="connsiteY54" fmla="*/ 14667 h 304800"/>
                <a:gd name="connsiteX55" fmla="*/ 41005 w 85725"/>
                <a:gd name="connsiteY55" fmla="*/ 43566 h 304800"/>
                <a:gd name="connsiteX56" fmla="*/ 47539 w 85725"/>
                <a:gd name="connsiteY56" fmla="*/ 46262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85725" h="304800">
                  <a:moveTo>
                    <a:pt x="47539" y="46262"/>
                  </a:moveTo>
                  <a:cubicBezTo>
                    <a:pt x="44910" y="51615"/>
                    <a:pt x="45206" y="58282"/>
                    <a:pt x="41405" y="61702"/>
                  </a:cubicBezTo>
                  <a:cubicBezTo>
                    <a:pt x="39348" y="60092"/>
                    <a:pt x="40043" y="56492"/>
                    <a:pt x="42215" y="53529"/>
                  </a:cubicBezTo>
                  <a:cubicBezTo>
                    <a:pt x="35985" y="53253"/>
                    <a:pt x="40091" y="59797"/>
                    <a:pt x="33938" y="64169"/>
                  </a:cubicBezTo>
                  <a:cubicBezTo>
                    <a:pt x="34652" y="63854"/>
                    <a:pt x="36586" y="62140"/>
                    <a:pt x="36947" y="64264"/>
                  </a:cubicBezTo>
                  <a:cubicBezTo>
                    <a:pt x="30166" y="78847"/>
                    <a:pt x="38281" y="74380"/>
                    <a:pt x="28080" y="92725"/>
                  </a:cubicBezTo>
                  <a:cubicBezTo>
                    <a:pt x="28508" y="96011"/>
                    <a:pt x="27565" y="98783"/>
                    <a:pt x="31432" y="99449"/>
                  </a:cubicBezTo>
                  <a:cubicBezTo>
                    <a:pt x="23870" y="109346"/>
                    <a:pt x="25384" y="103602"/>
                    <a:pt x="17726" y="116309"/>
                  </a:cubicBezTo>
                  <a:cubicBezTo>
                    <a:pt x="20050" y="116299"/>
                    <a:pt x="26194" y="113080"/>
                    <a:pt x="30794" y="114423"/>
                  </a:cubicBezTo>
                  <a:cubicBezTo>
                    <a:pt x="25098" y="123043"/>
                    <a:pt x="24032" y="128053"/>
                    <a:pt x="23489" y="132130"/>
                  </a:cubicBezTo>
                  <a:cubicBezTo>
                    <a:pt x="23308" y="136321"/>
                    <a:pt x="23479" y="139588"/>
                    <a:pt x="20031" y="145398"/>
                  </a:cubicBezTo>
                  <a:cubicBezTo>
                    <a:pt x="19983" y="143960"/>
                    <a:pt x="19050" y="142093"/>
                    <a:pt x="20193" y="138816"/>
                  </a:cubicBezTo>
                  <a:cubicBezTo>
                    <a:pt x="13325" y="139273"/>
                    <a:pt x="19774" y="149551"/>
                    <a:pt x="17431" y="156228"/>
                  </a:cubicBezTo>
                  <a:lnTo>
                    <a:pt x="11849" y="154790"/>
                  </a:lnTo>
                  <a:cubicBezTo>
                    <a:pt x="11963" y="158095"/>
                    <a:pt x="12135" y="162676"/>
                    <a:pt x="12297" y="167372"/>
                  </a:cubicBezTo>
                  <a:cubicBezTo>
                    <a:pt x="12583" y="172097"/>
                    <a:pt x="12221" y="176926"/>
                    <a:pt x="9916" y="180936"/>
                  </a:cubicBezTo>
                  <a:lnTo>
                    <a:pt x="7144" y="178878"/>
                  </a:lnTo>
                  <a:cubicBezTo>
                    <a:pt x="9068" y="187479"/>
                    <a:pt x="8668" y="196566"/>
                    <a:pt x="9287" y="205358"/>
                  </a:cubicBezTo>
                  <a:cubicBezTo>
                    <a:pt x="10030" y="214140"/>
                    <a:pt x="10497" y="222617"/>
                    <a:pt x="11935" y="229656"/>
                  </a:cubicBezTo>
                  <a:lnTo>
                    <a:pt x="8782" y="237686"/>
                  </a:lnTo>
                  <a:cubicBezTo>
                    <a:pt x="12430" y="247258"/>
                    <a:pt x="12106" y="242296"/>
                    <a:pt x="12449" y="236724"/>
                  </a:cubicBezTo>
                  <a:cubicBezTo>
                    <a:pt x="13183" y="231066"/>
                    <a:pt x="14430" y="224875"/>
                    <a:pt x="19040" y="231590"/>
                  </a:cubicBezTo>
                  <a:cubicBezTo>
                    <a:pt x="8382" y="234752"/>
                    <a:pt x="23336" y="241172"/>
                    <a:pt x="20926" y="252440"/>
                  </a:cubicBezTo>
                  <a:cubicBezTo>
                    <a:pt x="17574" y="258231"/>
                    <a:pt x="17078" y="241667"/>
                    <a:pt x="13173" y="248039"/>
                  </a:cubicBezTo>
                  <a:cubicBezTo>
                    <a:pt x="18917" y="249754"/>
                    <a:pt x="15611" y="253707"/>
                    <a:pt x="18059" y="259326"/>
                  </a:cubicBezTo>
                  <a:cubicBezTo>
                    <a:pt x="12821" y="258898"/>
                    <a:pt x="19250" y="271747"/>
                    <a:pt x="13049" y="269166"/>
                  </a:cubicBezTo>
                  <a:cubicBezTo>
                    <a:pt x="13049" y="269166"/>
                    <a:pt x="13830" y="270356"/>
                    <a:pt x="15002" y="272147"/>
                  </a:cubicBezTo>
                  <a:cubicBezTo>
                    <a:pt x="16202" y="273919"/>
                    <a:pt x="18126" y="276205"/>
                    <a:pt x="19898" y="278491"/>
                  </a:cubicBezTo>
                  <a:cubicBezTo>
                    <a:pt x="23498" y="282977"/>
                    <a:pt x="27089" y="287454"/>
                    <a:pt x="27089" y="287454"/>
                  </a:cubicBezTo>
                  <a:cubicBezTo>
                    <a:pt x="25108" y="291397"/>
                    <a:pt x="27089" y="297160"/>
                    <a:pt x="28899" y="301236"/>
                  </a:cubicBezTo>
                  <a:cubicBezTo>
                    <a:pt x="26175" y="290426"/>
                    <a:pt x="36947" y="301989"/>
                    <a:pt x="36147" y="289464"/>
                  </a:cubicBezTo>
                  <a:cubicBezTo>
                    <a:pt x="32842" y="281158"/>
                    <a:pt x="28280" y="269937"/>
                    <a:pt x="26508" y="257517"/>
                  </a:cubicBezTo>
                  <a:cubicBezTo>
                    <a:pt x="25365" y="251364"/>
                    <a:pt x="24355" y="245039"/>
                    <a:pt x="23593" y="238857"/>
                  </a:cubicBezTo>
                  <a:cubicBezTo>
                    <a:pt x="22965" y="232666"/>
                    <a:pt x="23412" y="226532"/>
                    <a:pt x="23689" y="220941"/>
                  </a:cubicBezTo>
                  <a:cubicBezTo>
                    <a:pt x="16564" y="218826"/>
                    <a:pt x="23060" y="206615"/>
                    <a:pt x="17135" y="203100"/>
                  </a:cubicBezTo>
                  <a:cubicBezTo>
                    <a:pt x="19317" y="202567"/>
                    <a:pt x="21212" y="200872"/>
                    <a:pt x="23536" y="200348"/>
                  </a:cubicBezTo>
                  <a:cubicBezTo>
                    <a:pt x="22755" y="185955"/>
                    <a:pt x="19526" y="203691"/>
                    <a:pt x="17145" y="200195"/>
                  </a:cubicBezTo>
                  <a:cubicBezTo>
                    <a:pt x="16535" y="193756"/>
                    <a:pt x="21003" y="188746"/>
                    <a:pt x="23517" y="189442"/>
                  </a:cubicBezTo>
                  <a:cubicBezTo>
                    <a:pt x="24413" y="179164"/>
                    <a:pt x="21660" y="188241"/>
                    <a:pt x="18136" y="182755"/>
                  </a:cubicBezTo>
                  <a:lnTo>
                    <a:pt x="26184" y="176497"/>
                  </a:lnTo>
                  <a:cubicBezTo>
                    <a:pt x="25632" y="168439"/>
                    <a:pt x="26375" y="159828"/>
                    <a:pt x="27022" y="150751"/>
                  </a:cubicBezTo>
                  <a:cubicBezTo>
                    <a:pt x="27680" y="141674"/>
                    <a:pt x="28032" y="132063"/>
                    <a:pt x="30337" y="122671"/>
                  </a:cubicBezTo>
                  <a:cubicBezTo>
                    <a:pt x="31347" y="117937"/>
                    <a:pt x="32366" y="113165"/>
                    <a:pt x="33385" y="108403"/>
                  </a:cubicBezTo>
                  <a:cubicBezTo>
                    <a:pt x="34442" y="103631"/>
                    <a:pt x="35547" y="98868"/>
                    <a:pt x="37443" y="94382"/>
                  </a:cubicBezTo>
                  <a:cubicBezTo>
                    <a:pt x="40900" y="85314"/>
                    <a:pt x="44548" y="76418"/>
                    <a:pt x="48863" y="68303"/>
                  </a:cubicBezTo>
                  <a:lnTo>
                    <a:pt x="43377" y="69027"/>
                  </a:lnTo>
                  <a:cubicBezTo>
                    <a:pt x="47920" y="61816"/>
                    <a:pt x="48768" y="54510"/>
                    <a:pt x="50140" y="47500"/>
                  </a:cubicBezTo>
                  <a:cubicBezTo>
                    <a:pt x="51606" y="40585"/>
                    <a:pt x="53635" y="33955"/>
                    <a:pt x="62265" y="30241"/>
                  </a:cubicBezTo>
                  <a:lnTo>
                    <a:pt x="61322" y="23783"/>
                  </a:lnTo>
                  <a:cubicBezTo>
                    <a:pt x="61922" y="27355"/>
                    <a:pt x="69066" y="25002"/>
                    <a:pt x="69618" y="30393"/>
                  </a:cubicBezTo>
                  <a:cubicBezTo>
                    <a:pt x="70561" y="25716"/>
                    <a:pt x="74609" y="22544"/>
                    <a:pt x="75771" y="17763"/>
                  </a:cubicBezTo>
                  <a:lnTo>
                    <a:pt x="69504" y="23659"/>
                  </a:lnTo>
                  <a:cubicBezTo>
                    <a:pt x="69056" y="16506"/>
                    <a:pt x="74600" y="12248"/>
                    <a:pt x="78581" y="12600"/>
                  </a:cubicBezTo>
                  <a:cubicBezTo>
                    <a:pt x="80029" y="6095"/>
                    <a:pt x="77305" y="6400"/>
                    <a:pt x="73495" y="8438"/>
                  </a:cubicBezTo>
                  <a:cubicBezTo>
                    <a:pt x="69866" y="10581"/>
                    <a:pt x="65265" y="14524"/>
                    <a:pt x="62798" y="14667"/>
                  </a:cubicBezTo>
                  <a:cubicBezTo>
                    <a:pt x="61274" y="34651"/>
                    <a:pt x="45272" y="25650"/>
                    <a:pt x="41005" y="43566"/>
                  </a:cubicBezTo>
                  <a:cubicBezTo>
                    <a:pt x="38824" y="54615"/>
                    <a:pt x="45558" y="44490"/>
                    <a:pt x="47539" y="46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任意多边形: 形状 565"/>
            <p:cNvSpPr/>
            <p:nvPr/>
          </p:nvSpPr>
          <p:spPr>
            <a:xfrm>
              <a:off x="8263099" y="839222"/>
              <a:ext cx="9525" cy="9525"/>
            </a:xfrm>
            <a:custGeom>
              <a:avLst/>
              <a:gdLst>
                <a:gd name="connsiteX0" fmla="*/ 7182 w 9525"/>
                <a:gd name="connsiteY0" fmla="*/ 9944 h 9525"/>
                <a:gd name="connsiteX1" fmla="*/ 7382 w 9525"/>
                <a:gd name="connsiteY1" fmla="*/ 7144 h 9525"/>
                <a:gd name="connsiteX2" fmla="*/ 7182 w 9525"/>
                <a:gd name="connsiteY2" fmla="*/ 99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82" y="9944"/>
                  </a:moveTo>
                  <a:cubicBezTo>
                    <a:pt x="7402" y="8858"/>
                    <a:pt x="7449" y="7925"/>
                    <a:pt x="7382" y="7144"/>
                  </a:cubicBezTo>
                  <a:cubicBezTo>
                    <a:pt x="7173" y="8049"/>
                    <a:pt x="7087" y="8963"/>
                    <a:pt x="7182" y="9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任意多边形: 形状 566"/>
            <p:cNvSpPr/>
            <p:nvPr/>
          </p:nvSpPr>
          <p:spPr>
            <a:xfrm>
              <a:off x="8222599" y="1110075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8744 w 9525"/>
                <a:gd name="connsiteY1" fmla="*/ 11849 h 19050"/>
                <a:gd name="connsiteX2" fmla="*/ 714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496" y="8420"/>
                    <a:pt x="7830" y="9954"/>
                    <a:pt x="8744" y="11849"/>
                  </a:cubicBezTo>
                  <a:cubicBezTo>
                    <a:pt x="10487" y="13059"/>
                    <a:pt x="8639" y="10830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任意多边形: 形状 567"/>
            <p:cNvSpPr/>
            <p:nvPr/>
          </p:nvSpPr>
          <p:spPr>
            <a:xfrm>
              <a:off x="8272291" y="821421"/>
              <a:ext cx="9525" cy="9525"/>
            </a:xfrm>
            <a:custGeom>
              <a:avLst/>
              <a:gdLst>
                <a:gd name="connsiteX0" fmla="*/ 7229 w 9525"/>
                <a:gd name="connsiteY0" fmla="*/ 7152 h 9525"/>
                <a:gd name="connsiteX1" fmla="*/ 7153 w 9525"/>
                <a:gd name="connsiteY1" fmla="*/ 7152 h 9525"/>
                <a:gd name="connsiteX2" fmla="*/ 7144 w 9525"/>
                <a:gd name="connsiteY2" fmla="*/ 7295 h 9525"/>
                <a:gd name="connsiteX3" fmla="*/ 7229 w 9525"/>
                <a:gd name="connsiteY3" fmla="*/ 71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229" y="7152"/>
                  </a:moveTo>
                  <a:cubicBezTo>
                    <a:pt x="7229" y="7152"/>
                    <a:pt x="7201" y="7133"/>
                    <a:pt x="7153" y="7152"/>
                  </a:cubicBezTo>
                  <a:cubicBezTo>
                    <a:pt x="7153" y="7152"/>
                    <a:pt x="7153" y="7228"/>
                    <a:pt x="7144" y="7295"/>
                  </a:cubicBezTo>
                  <a:cubicBezTo>
                    <a:pt x="7172" y="7238"/>
                    <a:pt x="7229" y="7152"/>
                    <a:pt x="7229" y="71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任意多边形: 形状 568"/>
            <p:cNvSpPr/>
            <p:nvPr/>
          </p:nvSpPr>
          <p:spPr>
            <a:xfrm>
              <a:off x="8264547" y="807846"/>
              <a:ext cx="9525" cy="9525"/>
            </a:xfrm>
            <a:custGeom>
              <a:avLst/>
              <a:gdLst>
                <a:gd name="connsiteX0" fmla="*/ 10154 w 9525"/>
                <a:gd name="connsiteY0" fmla="*/ 7144 h 9525"/>
                <a:gd name="connsiteX1" fmla="*/ 7144 w 9525"/>
                <a:gd name="connsiteY1" fmla="*/ 10916 h 9525"/>
                <a:gd name="connsiteX2" fmla="*/ 9468 w 9525"/>
                <a:gd name="connsiteY2" fmla="*/ 114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154" y="7144"/>
                  </a:moveTo>
                  <a:lnTo>
                    <a:pt x="7144" y="10916"/>
                  </a:lnTo>
                  <a:lnTo>
                    <a:pt x="9468" y="114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任意多边形: 形状 569"/>
            <p:cNvSpPr/>
            <p:nvPr/>
          </p:nvSpPr>
          <p:spPr>
            <a:xfrm>
              <a:off x="8235048" y="1158261"/>
              <a:ext cx="9525" cy="9525"/>
            </a:xfrm>
            <a:custGeom>
              <a:avLst/>
              <a:gdLst>
                <a:gd name="connsiteX0" fmla="*/ 7144 w 9525"/>
                <a:gd name="connsiteY0" fmla="*/ 8173 h 9525"/>
                <a:gd name="connsiteX1" fmla="*/ 9449 w 9525"/>
                <a:gd name="connsiteY1" fmla="*/ 7154 h 9525"/>
                <a:gd name="connsiteX2" fmla="*/ 7144 w 9525"/>
                <a:gd name="connsiteY2" fmla="*/ 81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173"/>
                  </a:moveTo>
                  <a:lnTo>
                    <a:pt x="9449" y="7154"/>
                  </a:lnTo>
                  <a:cubicBezTo>
                    <a:pt x="8544" y="7097"/>
                    <a:pt x="7715" y="7268"/>
                    <a:pt x="7144" y="81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任意多边形: 形状 570"/>
            <p:cNvSpPr/>
            <p:nvPr/>
          </p:nvSpPr>
          <p:spPr>
            <a:xfrm>
              <a:off x="8312610" y="1269037"/>
              <a:ext cx="9525" cy="9525"/>
            </a:xfrm>
            <a:custGeom>
              <a:avLst/>
              <a:gdLst>
                <a:gd name="connsiteX0" fmla="*/ 9287 w 9525"/>
                <a:gd name="connsiteY0" fmla="*/ 9268 h 9525"/>
                <a:gd name="connsiteX1" fmla="*/ 7144 w 9525"/>
                <a:gd name="connsiteY1" fmla="*/ 7144 h 9525"/>
                <a:gd name="connsiteX2" fmla="*/ 9287 w 9525"/>
                <a:gd name="connsiteY2" fmla="*/ 92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287" y="9268"/>
                  </a:moveTo>
                  <a:lnTo>
                    <a:pt x="7144" y="7144"/>
                  </a:lnTo>
                  <a:cubicBezTo>
                    <a:pt x="7572" y="8087"/>
                    <a:pt x="8411" y="8753"/>
                    <a:pt x="9287" y="9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任意多边形: 形状 571"/>
            <p:cNvSpPr/>
            <p:nvPr/>
          </p:nvSpPr>
          <p:spPr>
            <a:xfrm>
              <a:off x="8221951" y="1120323"/>
              <a:ext cx="447675" cy="247650"/>
            </a:xfrm>
            <a:custGeom>
              <a:avLst/>
              <a:gdLst>
                <a:gd name="connsiteX0" fmla="*/ 406994 w 447675"/>
                <a:gd name="connsiteY0" fmla="*/ 241079 h 247650"/>
                <a:gd name="connsiteX1" fmla="*/ 431692 w 447675"/>
                <a:gd name="connsiteY1" fmla="*/ 227801 h 247650"/>
                <a:gd name="connsiteX2" fmla="*/ 431749 w 447675"/>
                <a:gd name="connsiteY2" fmla="*/ 230411 h 247650"/>
                <a:gd name="connsiteX3" fmla="*/ 438674 w 447675"/>
                <a:gd name="connsiteY3" fmla="*/ 218485 h 247650"/>
                <a:gd name="connsiteX4" fmla="*/ 437055 w 447675"/>
                <a:gd name="connsiteY4" fmla="*/ 221181 h 247650"/>
                <a:gd name="connsiteX5" fmla="*/ 419757 w 447675"/>
                <a:gd name="connsiteY5" fmla="*/ 219600 h 247650"/>
                <a:gd name="connsiteX6" fmla="*/ 408413 w 447675"/>
                <a:gd name="connsiteY6" fmla="*/ 228182 h 247650"/>
                <a:gd name="connsiteX7" fmla="*/ 396850 w 447675"/>
                <a:gd name="connsiteY7" fmla="*/ 232906 h 247650"/>
                <a:gd name="connsiteX8" fmla="*/ 394021 w 447675"/>
                <a:gd name="connsiteY8" fmla="*/ 229115 h 247650"/>
                <a:gd name="connsiteX9" fmla="*/ 376114 w 447675"/>
                <a:gd name="connsiteY9" fmla="*/ 239488 h 247650"/>
                <a:gd name="connsiteX10" fmla="*/ 358864 w 447675"/>
                <a:gd name="connsiteY10" fmla="*/ 234268 h 247650"/>
                <a:gd name="connsiteX11" fmla="*/ 334013 w 447675"/>
                <a:gd name="connsiteY11" fmla="*/ 233944 h 247650"/>
                <a:gd name="connsiteX12" fmla="*/ 302895 w 447675"/>
                <a:gd name="connsiteY12" fmla="*/ 235697 h 247650"/>
                <a:gd name="connsiteX13" fmla="*/ 295827 w 447675"/>
                <a:gd name="connsiteY13" fmla="*/ 228753 h 247650"/>
                <a:gd name="connsiteX14" fmla="*/ 278482 w 447675"/>
                <a:gd name="connsiteY14" fmla="*/ 229591 h 247650"/>
                <a:gd name="connsiteX15" fmla="*/ 261357 w 447675"/>
                <a:gd name="connsiteY15" fmla="*/ 231592 h 247650"/>
                <a:gd name="connsiteX16" fmla="*/ 244621 w 447675"/>
                <a:gd name="connsiteY16" fmla="*/ 224838 h 247650"/>
                <a:gd name="connsiteX17" fmla="*/ 249060 w 447675"/>
                <a:gd name="connsiteY17" fmla="*/ 224057 h 247650"/>
                <a:gd name="connsiteX18" fmla="*/ 233839 w 447675"/>
                <a:gd name="connsiteY18" fmla="*/ 219047 h 247650"/>
                <a:gd name="connsiteX19" fmla="*/ 221409 w 447675"/>
                <a:gd name="connsiteY19" fmla="*/ 222562 h 247650"/>
                <a:gd name="connsiteX20" fmla="*/ 207778 w 447675"/>
                <a:gd name="connsiteY20" fmla="*/ 207389 h 247650"/>
                <a:gd name="connsiteX21" fmla="*/ 189709 w 447675"/>
                <a:gd name="connsiteY21" fmla="*/ 206389 h 247650"/>
                <a:gd name="connsiteX22" fmla="*/ 192576 w 447675"/>
                <a:gd name="connsiteY22" fmla="*/ 212408 h 247650"/>
                <a:gd name="connsiteX23" fmla="*/ 177946 w 447675"/>
                <a:gd name="connsiteY23" fmla="*/ 207608 h 247650"/>
                <a:gd name="connsiteX24" fmla="*/ 163278 w 447675"/>
                <a:gd name="connsiteY24" fmla="*/ 204112 h 247650"/>
                <a:gd name="connsiteX25" fmla="*/ 167945 w 447675"/>
                <a:gd name="connsiteY25" fmla="*/ 199845 h 247650"/>
                <a:gd name="connsiteX26" fmla="*/ 192157 w 447675"/>
                <a:gd name="connsiteY26" fmla="*/ 202950 h 247650"/>
                <a:gd name="connsiteX27" fmla="*/ 151933 w 447675"/>
                <a:gd name="connsiteY27" fmla="*/ 184748 h 247650"/>
                <a:gd name="connsiteX28" fmla="*/ 152352 w 447675"/>
                <a:gd name="connsiteY28" fmla="*/ 180109 h 247650"/>
                <a:gd name="connsiteX29" fmla="*/ 122806 w 447675"/>
                <a:gd name="connsiteY29" fmla="*/ 163555 h 247650"/>
                <a:gd name="connsiteX30" fmla="*/ 127121 w 447675"/>
                <a:gd name="connsiteY30" fmla="*/ 162031 h 247650"/>
                <a:gd name="connsiteX31" fmla="*/ 113281 w 447675"/>
                <a:gd name="connsiteY31" fmla="*/ 152163 h 247650"/>
                <a:gd name="connsiteX32" fmla="*/ 97365 w 447675"/>
                <a:gd name="connsiteY32" fmla="*/ 137351 h 247650"/>
                <a:gd name="connsiteX33" fmla="*/ 94898 w 447675"/>
                <a:gd name="connsiteY33" fmla="*/ 141295 h 247650"/>
                <a:gd name="connsiteX34" fmla="*/ 74686 w 447675"/>
                <a:gd name="connsiteY34" fmla="*/ 116358 h 247650"/>
                <a:gd name="connsiteX35" fmla="*/ 54540 w 447675"/>
                <a:gd name="connsiteY35" fmla="*/ 106328 h 247650"/>
                <a:gd name="connsiteX36" fmla="*/ 57855 w 447675"/>
                <a:gd name="connsiteY36" fmla="*/ 101118 h 247650"/>
                <a:gd name="connsiteX37" fmla="*/ 79448 w 447675"/>
                <a:gd name="connsiteY37" fmla="*/ 114072 h 247650"/>
                <a:gd name="connsiteX38" fmla="*/ 57569 w 447675"/>
                <a:gd name="connsiteY38" fmla="*/ 92108 h 247650"/>
                <a:gd name="connsiteX39" fmla="*/ 63275 w 447675"/>
                <a:gd name="connsiteY39" fmla="*/ 91774 h 247650"/>
                <a:gd name="connsiteX40" fmla="*/ 53111 w 447675"/>
                <a:gd name="connsiteY40" fmla="*/ 84916 h 247650"/>
                <a:gd name="connsiteX41" fmla="*/ 45520 w 447675"/>
                <a:gd name="connsiteY41" fmla="*/ 75629 h 247650"/>
                <a:gd name="connsiteX42" fmla="*/ 49149 w 447675"/>
                <a:gd name="connsiteY42" fmla="*/ 74896 h 247650"/>
                <a:gd name="connsiteX43" fmla="*/ 39662 w 447675"/>
                <a:gd name="connsiteY43" fmla="*/ 57675 h 247650"/>
                <a:gd name="connsiteX44" fmla="*/ 32023 w 447675"/>
                <a:gd name="connsiteY44" fmla="*/ 39158 h 247650"/>
                <a:gd name="connsiteX45" fmla="*/ 27975 w 447675"/>
                <a:gd name="connsiteY45" fmla="*/ 30347 h 247650"/>
                <a:gd name="connsiteX46" fmla="*/ 24336 w 447675"/>
                <a:gd name="connsiteY46" fmla="*/ 21794 h 247650"/>
                <a:gd name="connsiteX47" fmla="*/ 15192 w 447675"/>
                <a:gd name="connsiteY47" fmla="*/ 7183 h 247650"/>
                <a:gd name="connsiteX48" fmla="*/ 7144 w 447675"/>
                <a:gd name="connsiteY48" fmla="*/ 19813 h 247650"/>
                <a:gd name="connsiteX49" fmla="*/ 17269 w 447675"/>
                <a:gd name="connsiteY49" fmla="*/ 32833 h 247650"/>
                <a:gd name="connsiteX50" fmla="*/ 27613 w 447675"/>
                <a:gd name="connsiteY50" fmla="*/ 42920 h 247650"/>
                <a:gd name="connsiteX51" fmla="*/ 22574 w 447675"/>
                <a:gd name="connsiteY51" fmla="*/ 45111 h 247650"/>
                <a:gd name="connsiteX52" fmla="*/ 33766 w 447675"/>
                <a:gd name="connsiteY52" fmla="*/ 47750 h 247650"/>
                <a:gd name="connsiteX53" fmla="*/ 38586 w 447675"/>
                <a:gd name="connsiteY53" fmla="*/ 61570 h 247650"/>
                <a:gd name="connsiteX54" fmla="*/ 26070 w 447675"/>
                <a:gd name="connsiteY54" fmla="*/ 61313 h 247650"/>
                <a:gd name="connsiteX55" fmla="*/ 32137 w 447675"/>
                <a:gd name="connsiteY55" fmla="*/ 66952 h 247650"/>
                <a:gd name="connsiteX56" fmla="*/ 29670 w 447675"/>
                <a:gd name="connsiteY56" fmla="*/ 70943 h 247650"/>
                <a:gd name="connsiteX57" fmla="*/ 48892 w 447675"/>
                <a:gd name="connsiteY57" fmla="*/ 100747 h 247650"/>
                <a:gd name="connsiteX58" fmla="*/ 46806 w 447675"/>
                <a:gd name="connsiteY58" fmla="*/ 97099 h 247650"/>
                <a:gd name="connsiteX59" fmla="*/ 44958 w 447675"/>
                <a:gd name="connsiteY59" fmla="*/ 93298 h 247650"/>
                <a:gd name="connsiteX60" fmla="*/ 52892 w 447675"/>
                <a:gd name="connsiteY60" fmla="*/ 98089 h 247650"/>
                <a:gd name="connsiteX61" fmla="*/ 56702 w 447675"/>
                <a:gd name="connsiteY61" fmla="*/ 112929 h 247650"/>
                <a:gd name="connsiteX62" fmla="*/ 74981 w 447675"/>
                <a:gd name="connsiteY62" fmla="*/ 122911 h 247650"/>
                <a:gd name="connsiteX63" fmla="*/ 79829 w 447675"/>
                <a:gd name="connsiteY63" fmla="*/ 140723 h 247650"/>
                <a:gd name="connsiteX64" fmla="*/ 96803 w 447675"/>
                <a:gd name="connsiteY64" fmla="*/ 150153 h 247650"/>
                <a:gd name="connsiteX65" fmla="*/ 103365 w 447675"/>
                <a:gd name="connsiteY65" fmla="*/ 159668 h 247650"/>
                <a:gd name="connsiteX66" fmla="*/ 99984 w 447675"/>
                <a:gd name="connsiteY66" fmla="*/ 158001 h 247650"/>
                <a:gd name="connsiteX67" fmla="*/ 103375 w 447675"/>
                <a:gd name="connsiteY67" fmla="*/ 161402 h 247650"/>
                <a:gd name="connsiteX68" fmla="*/ 101860 w 447675"/>
                <a:gd name="connsiteY68" fmla="*/ 161821 h 247650"/>
                <a:gd name="connsiteX69" fmla="*/ 110023 w 447675"/>
                <a:gd name="connsiteY69" fmla="*/ 167517 h 247650"/>
                <a:gd name="connsiteX70" fmla="*/ 104480 w 447675"/>
                <a:gd name="connsiteY70" fmla="*/ 165460 h 247650"/>
                <a:gd name="connsiteX71" fmla="*/ 129731 w 447675"/>
                <a:gd name="connsiteY71" fmla="*/ 181195 h 247650"/>
                <a:gd name="connsiteX72" fmla="*/ 144923 w 447675"/>
                <a:gd name="connsiteY72" fmla="*/ 180671 h 247650"/>
                <a:gd name="connsiteX73" fmla="*/ 151000 w 447675"/>
                <a:gd name="connsiteY73" fmla="*/ 192377 h 247650"/>
                <a:gd name="connsiteX74" fmla="*/ 167002 w 447675"/>
                <a:gd name="connsiteY74" fmla="*/ 200369 h 247650"/>
                <a:gd name="connsiteX75" fmla="*/ 156181 w 447675"/>
                <a:gd name="connsiteY75" fmla="*/ 201969 h 247650"/>
                <a:gd name="connsiteX76" fmla="*/ 182223 w 447675"/>
                <a:gd name="connsiteY76" fmla="*/ 211923 h 247650"/>
                <a:gd name="connsiteX77" fmla="*/ 182432 w 447675"/>
                <a:gd name="connsiteY77" fmla="*/ 216647 h 247650"/>
                <a:gd name="connsiteX78" fmla="*/ 195177 w 447675"/>
                <a:gd name="connsiteY78" fmla="*/ 220743 h 247650"/>
                <a:gd name="connsiteX79" fmla="*/ 196291 w 447675"/>
                <a:gd name="connsiteY79" fmla="*/ 217028 h 247650"/>
                <a:gd name="connsiteX80" fmla="*/ 219218 w 447675"/>
                <a:gd name="connsiteY80" fmla="*/ 231630 h 247650"/>
                <a:gd name="connsiteX81" fmla="*/ 230696 w 447675"/>
                <a:gd name="connsiteY81" fmla="*/ 228058 h 247650"/>
                <a:gd name="connsiteX82" fmla="*/ 250269 w 447675"/>
                <a:gd name="connsiteY82" fmla="*/ 236373 h 247650"/>
                <a:gd name="connsiteX83" fmla="*/ 270586 w 447675"/>
                <a:gd name="connsiteY83" fmla="*/ 233011 h 247650"/>
                <a:gd name="connsiteX84" fmla="*/ 281388 w 447675"/>
                <a:gd name="connsiteY84" fmla="*/ 238097 h 247650"/>
                <a:gd name="connsiteX85" fmla="*/ 275901 w 447675"/>
                <a:gd name="connsiteY85" fmla="*/ 239945 h 247650"/>
                <a:gd name="connsiteX86" fmla="*/ 295142 w 447675"/>
                <a:gd name="connsiteY86" fmla="*/ 241221 h 247650"/>
                <a:gd name="connsiteX87" fmla="*/ 304914 w 447675"/>
                <a:gd name="connsiteY87" fmla="*/ 247956 h 247650"/>
                <a:gd name="connsiteX88" fmla="*/ 332270 w 447675"/>
                <a:gd name="connsiteY88" fmla="*/ 247670 h 247650"/>
                <a:gd name="connsiteX89" fmla="*/ 351777 w 447675"/>
                <a:gd name="connsiteY89" fmla="*/ 242498 h 247650"/>
                <a:gd name="connsiteX90" fmla="*/ 339814 w 447675"/>
                <a:gd name="connsiteY90" fmla="*/ 241707 h 247650"/>
                <a:gd name="connsiteX91" fmla="*/ 323974 w 447675"/>
                <a:gd name="connsiteY91" fmla="*/ 240097 h 247650"/>
                <a:gd name="connsiteX92" fmla="*/ 328841 w 447675"/>
                <a:gd name="connsiteY92" fmla="*/ 235897 h 247650"/>
                <a:gd name="connsiteX93" fmla="*/ 342529 w 447675"/>
                <a:gd name="connsiteY93" fmla="*/ 238069 h 247650"/>
                <a:gd name="connsiteX94" fmla="*/ 356311 w 447675"/>
                <a:gd name="connsiteY94" fmla="*/ 237811 h 247650"/>
                <a:gd name="connsiteX95" fmla="*/ 355359 w 447675"/>
                <a:gd name="connsiteY95" fmla="*/ 246184 h 247650"/>
                <a:gd name="connsiteX96" fmla="*/ 369627 w 447675"/>
                <a:gd name="connsiteY96" fmla="*/ 247432 h 247650"/>
                <a:gd name="connsiteX97" fmla="*/ 382676 w 447675"/>
                <a:gd name="connsiteY97" fmla="*/ 243184 h 247650"/>
                <a:gd name="connsiteX98" fmla="*/ 406994 w 447675"/>
                <a:gd name="connsiteY98" fmla="*/ 24107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447675" h="247650">
                  <a:moveTo>
                    <a:pt x="406994" y="241079"/>
                  </a:moveTo>
                  <a:cubicBezTo>
                    <a:pt x="415519" y="238259"/>
                    <a:pt x="426501" y="233173"/>
                    <a:pt x="431692" y="227801"/>
                  </a:cubicBezTo>
                  <a:lnTo>
                    <a:pt x="431749" y="230411"/>
                  </a:lnTo>
                  <a:cubicBezTo>
                    <a:pt x="436083" y="228134"/>
                    <a:pt x="449294" y="220219"/>
                    <a:pt x="438674" y="218485"/>
                  </a:cubicBezTo>
                  <a:lnTo>
                    <a:pt x="437055" y="221181"/>
                  </a:lnTo>
                  <a:cubicBezTo>
                    <a:pt x="427511" y="227524"/>
                    <a:pt x="428225" y="219104"/>
                    <a:pt x="419757" y="219600"/>
                  </a:cubicBezTo>
                  <a:cubicBezTo>
                    <a:pt x="415023" y="221409"/>
                    <a:pt x="411766" y="225124"/>
                    <a:pt x="408413" y="228182"/>
                  </a:cubicBezTo>
                  <a:cubicBezTo>
                    <a:pt x="405022" y="230973"/>
                    <a:pt x="401574" y="233344"/>
                    <a:pt x="396850" y="232906"/>
                  </a:cubicBezTo>
                  <a:cubicBezTo>
                    <a:pt x="392925" y="233820"/>
                    <a:pt x="393163" y="231182"/>
                    <a:pt x="394021" y="229115"/>
                  </a:cubicBezTo>
                  <a:cubicBezTo>
                    <a:pt x="384972" y="229782"/>
                    <a:pt x="382362" y="237611"/>
                    <a:pt x="376114" y="239488"/>
                  </a:cubicBezTo>
                  <a:cubicBezTo>
                    <a:pt x="373837" y="230020"/>
                    <a:pt x="367132" y="231658"/>
                    <a:pt x="358864" y="234268"/>
                  </a:cubicBezTo>
                  <a:cubicBezTo>
                    <a:pt x="350653" y="236754"/>
                    <a:pt x="340652" y="240821"/>
                    <a:pt x="334013" y="233944"/>
                  </a:cubicBezTo>
                  <a:cubicBezTo>
                    <a:pt x="325422" y="234897"/>
                    <a:pt x="314144" y="233154"/>
                    <a:pt x="302895" y="235697"/>
                  </a:cubicBezTo>
                  <a:cubicBezTo>
                    <a:pt x="309172" y="231830"/>
                    <a:pt x="292760" y="233744"/>
                    <a:pt x="295827" y="228753"/>
                  </a:cubicBezTo>
                  <a:cubicBezTo>
                    <a:pt x="293580" y="234049"/>
                    <a:pt x="285912" y="231611"/>
                    <a:pt x="278482" y="229591"/>
                  </a:cubicBezTo>
                  <a:cubicBezTo>
                    <a:pt x="270958" y="227915"/>
                    <a:pt x="264014" y="224753"/>
                    <a:pt x="261357" y="231592"/>
                  </a:cubicBezTo>
                  <a:cubicBezTo>
                    <a:pt x="247812" y="224029"/>
                    <a:pt x="260490" y="232335"/>
                    <a:pt x="244621" y="224838"/>
                  </a:cubicBezTo>
                  <a:cubicBezTo>
                    <a:pt x="245107" y="223333"/>
                    <a:pt x="247879" y="224048"/>
                    <a:pt x="249060" y="224057"/>
                  </a:cubicBezTo>
                  <a:cubicBezTo>
                    <a:pt x="243345" y="219657"/>
                    <a:pt x="237125" y="227239"/>
                    <a:pt x="233839" y="219047"/>
                  </a:cubicBezTo>
                  <a:cubicBezTo>
                    <a:pt x="221294" y="213323"/>
                    <a:pt x="230467" y="221838"/>
                    <a:pt x="221409" y="222562"/>
                  </a:cubicBezTo>
                  <a:cubicBezTo>
                    <a:pt x="208369" y="215914"/>
                    <a:pt x="212760" y="215837"/>
                    <a:pt x="207778" y="207389"/>
                  </a:cubicBezTo>
                  <a:cubicBezTo>
                    <a:pt x="203959" y="212989"/>
                    <a:pt x="197568" y="206331"/>
                    <a:pt x="189709" y="206389"/>
                  </a:cubicBezTo>
                  <a:cubicBezTo>
                    <a:pt x="191138" y="207436"/>
                    <a:pt x="199520" y="212942"/>
                    <a:pt x="192576" y="212408"/>
                  </a:cubicBezTo>
                  <a:cubicBezTo>
                    <a:pt x="185137" y="208236"/>
                    <a:pt x="181594" y="207751"/>
                    <a:pt x="177946" y="207608"/>
                  </a:cubicBezTo>
                  <a:cubicBezTo>
                    <a:pt x="174241" y="207579"/>
                    <a:pt x="170640" y="207598"/>
                    <a:pt x="163278" y="204112"/>
                  </a:cubicBezTo>
                  <a:cubicBezTo>
                    <a:pt x="160030" y="193501"/>
                    <a:pt x="177079" y="212246"/>
                    <a:pt x="167945" y="199845"/>
                  </a:cubicBezTo>
                  <a:cubicBezTo>
                    <a:pt x="178060" y="202407"/>
                    <a:pt x="185118" y="205284"/>
                    <a:pt x="192157" y="202950"/>
                  </a:cubicBezTo>
                  <a:cubicBezTo>
                    <a:pt x="180118" y="197416"/>
                    <a:pt x="166164" y="189663"/>
                    <a:pt x="151933" y="184748"/>
                  </a:cubicBezTo>
                  <a:cubicBezTo>
                    <a:pt x="145580" y="179718"/>
                    <a:pt x="157372" y="183967"/>
                    <a:pt x="152352" y="180109"/>
                  </a:cubicBezTo>
                  <a:cubicBezTo>
                    <a:pt x="142685" y="169222"/>
                    <a:pt x="130169" y="173061"/>
                    <a:pt x="122806" y="163555"/>
                  </a:cubicBezTo>
                  <a:lnTo>
                    <a:pt x="127121" y="162031"/>
                  </a:lnTo>
                  <a:cubicBezTo>
                    <a:pt x="122568" y="162116"/>
                    <a:pt x="118253" y="157297"/>
                    <a:pt x="113281" y="152163"/>
                  </a:cubicBezTo>
                  <a:cubicBezTo>
                    <a:pt x="108442" y="146857"/>
                    <a:pt x="102946" y="141199"/>
                    <a:pt x="97365" y="137351"/>
                  </a:cubicBezTo>
                  <a:cubicBezTo>
                    <a:pt x="97136" y="139971"/>
                    <a:pt x="96984" y="141723"/>
                    <a:pt x="94898" y="141295"/>
                  </a:cubicBezTo>
                  <a:cubicBezTo>
                    <a:pt x="101994" y="134808"/>
                    <a:pt x="78562" y="130808"/>
                    <a:pt x="74686" y="116358"/>
                  </a:cubicBezTo>
                  <a:cubicBezTo>
                    <a:pt x="70676" y="121121"/>
                    <a:pt x="60103" y="112720"/>
                    <a:pt x="54540" y="106328"/>
                  </a:cubicBezTo>
                  <a:cubicBezTo>
                    <a:pt x="54121" y="102976"/>
                    <a:pt x="56540" y="102023"/>
                    <a:pt x="57855" y="101118"/>
                  </a:cubicBezTo>
                  <a:cubicBezTo>
                    <a:pt x="63141" y="114082"/>
                    <a:pt x="70952" y="107662"/>
                    <a:pt x="79448" y="114072"/>
                  </a:cubicBezTo>
                  <a:cubicBezTo>
                    <a:pt x="71657" y="109176"/>
                    <a:pt x="65780" y="95641"/>
                    <a:pt x="57569" y="92108"/>
                  </a:cubicBezTo>
                  <a:lnTo>
                    <a:pt x="63275" y="91774"/>
                  </a:lnTo>
                  <a:cubicBezTo>
                    <a:pt x="59874" y="86850"/>
                    <a:pt x="56378" y="86050"/>
                    <a:pt x="53111" y="84916"/>
                  </a:cubicBezTo>
                  <a:cubicBezTo>
                    <a:pt x="49844" y="83802"/>
                    <a:pt x="46882" y="82287"/>
                    <a:pt x="45520" y="75629"/>
                  </a:cubicBezTo>
                  <a:lnTo>
                    <a:pt x="49149" y="74896"/>
                  </a:lnTo>
                  <a:cubicBezTo>
                    <a:pt x="45844" y="69467"/>
                    <a:pt x="42329" y="63818"/>
                    <a:pt x="39662" y="57675"/>
                  </a:cubicBezTo>
                  <a:cubicBezTo>
                    <a:pt x="37109" y="51493"/>
                    <a:pt x="34538" y="45245"/>
                    <a:pt x="32023" y="39158"/>
                  </a:cubicBezTo>
                  <a:cubicBezTo>
                    <a:pt x="30718" y="36148"/>
                    <a:pt x="29375" y="33195"/>
                    <a:pt x="27975" y="30347"/>
                  </a:cubicBezTo>
                  <a:cubicBezTo>
                    <a:pt x="26727" y="27433"/>
                    <a:pt x="25641" y="24518"/>
                    <a:pt x="24336" y="21794"/>
                  </a:cubicBezTo>
                  <a:cubicBezTo>
                    <a:pt x="21774" y="16317"/>
                    <a:pt x="18812" y="11364"/>
                    <a:pt x="15192" y="7183"/>
                  </a:cubicBezTo>
                  <a:cubicBezTo>
                    <a:pt x="11792" y="6373"/>
                    <a:pt x="9011" y="18460"/>
                    <a:pt x="7144" y="19813"/>
                  </a:cubicBezTo>
                  <a:cubicBezTo>
                    <a:pt x="10478" y="25328"/>
                    <a:pt x="13954" y="29300"/>
                    <a:pt x="17269" y="32833"/>
                  </a:cubicBezTo>
                  <a:cubicBezTo>
                    <a:pt x="20784" y="36291"/>
                    <a:pt x="24470" y="39196"/>
                    <a:pt x="27613" y="42920"/>
                  </a:cubicBezTo>
                  <a:lnTo>
                    <a:pt x="22574" y="45111"/>
                  </a:lnTo>
                  <a:cubicBezTo>
                    <a:pt x="26946" y="45521"/>
                    <a:pt x="33814" y="54665"/>
                    <a:pt x="33766" y="47750"/>
                  </a:cubicBezTo>
                  <a:cubicBezTo>
                    <a:pt x="39576" y="53284"/>
                    <a:pt x="31937" y="55160"/>
                    <a:pt x="38586" y="61570"/>
                  </a:cubicBezTo>
                  <a:cubicBezTo>
                    <a:pt x="33185" y="63694"/>
                    <a:pt x="30366" y="59180"/>
                    <a:pt x="26070" y="61313"/>
                  </a:cubicBezTo>
                  <a:cubicBezTo>
                    <a:pt x="26070" y="61313"/>
                    <a:pt x="31956" y="67066"/>
                    <a:pt x="32137" y="66952"/>
                  </a:cubicBezTo>
                  <a:cubicBezTo>
                    <a:pt x="28889" y="65904"/>
                    <a:pt x="32871" y="71905"/>
                    <a:pt x="29670" y="70943"/>
                  </a:cubicBezTo>
                  <a:cubicBezTo>
                    <a:pt x="43377" y="79735"/>
                    <a:pt x="37548" y="90003"/>
                    <a:pt x="48892" y="100747"/>
                  </a:cubicBezTo>
                  <a:cubicBezTo>
                    <a:pt x="48892" y="100747"/>
                    <a:pt x="47844" y="98918"/>
                    <a:pt x="46806" y="97099"/>
                  </a:cubicBezTo>
                  <a:cubicBezTo>
                    <a:pt x="45749" y="95289"/>
                    <a:pt x="44958" y="93298"/>
                    <a:pt x="44958" y="93298"/>
                  </a:cubicBezTo>
                  <a:cubicBezTo>
                    <a:pt x="47568" y="91650"/>
                    <a:pt x="49882" y="95813"/>
                    <a:pt x="52892" y="98089"/>
                  </a:cubicBezTo>
                  <a:cubicBezTo>
                    <a:pt x="51654" y="103919"/>
                    <a:pt x="53626" y="105538"/>
                    <a:pt x="56702" y="112929"/>
                  </a:cubicBezTo>
                  <a:cubicBezTo>
                    <a:pt x="62884" y="116644"/>
                    <a:pt x="69028" y="116406"/>
                    <a:pt x="74981" y="122911"/>
                  </a:cubicBezTo>
                  <a:cubicBezTo>
                    <a:pt x="69085" y="125416"/>
                    <a:pt x="82439" y="135999"/>
                    <a:pt x="79829" y="140723"/>
                  </a:cubicBezTo>
                  <a:cubicBezTo>
                    <a:pt x="85439" y="138113"/>
                    <a:pt x="93135" y="152096"/>
                    <a:pt x="96803" y="150153"/>
                  </a:cubicBezTo>
                  <a:cubicBezTo>
                    <a:pt x="101184" y="152467"/>
                    <a:pt x="105527" y="157316"/>
                    <a:pt x="103365" y="159668"/>
                  </a:cubicBezTo>
                  <a:cubicBezTo>
                    <a:pt x="102727" y="159335"/>
                    <a:pt x="101270" y="158821"/>
                    <a:pt x="99984" y="158001"/>
                  </a:cubicBezTo>
                  <a:lnTo>
                    <a:pt x="103375" y="161402"/>
                  </a:lnTo>
                  <a:cubicBezTo>
                    <a:pt x="102575" y="161611"/>
                    <a:pt x="102356" y="162107"/>
                    <a:pt x="101860" y="161821"/>
                  </a:cubicBezTo>
                  <a:cubicBezTo>
                    <a:pt x="104956" y="164821"/>
                    <a:pt x="107880" y="161535"/>
                    <a:pt x="110023" y="167517"/>
                  </a:cubicBezTo>
                  <a:cubicBezTo>
                    <a:pt x="108956" y="168708"/>
                    <a:pt x="106709" y="166669"/>
                    <a:pt x="104480" y="165460"/>
                  </a:cubicBezTo>
                  <a:cubicBezTo>
                    <a:pt x="112214" y="174356"/>
                    <a:pt x="125568" y="171194"/>
                    <a:pt x="129731" y="181195"/>
                  </a:cubicBezTo>
                  <a:cubicBezTo>
                    <a:pt x="132959" y="180052"/>
                    <a:pt x="143523" y="187634"/>
                    <a:pt x="144923" y="180671"/>
                  </a:cubicBezTo>
                  <a:cubicBezTo>
                    <a:pt x="146437" y="184548"/>
                    <a:pt x="142323" y="188234"/>
                    <a:pt x="151000" y="192377"/>
                  </a:cubicBezTo>
                  <a:cubicBezTo>
                    <a:pt x="158534" y="190634"/>
                    <a:pt x="159029" y="199597"/>
                    <a:pt x="167002" y="200369"/>
                  </a:cubicBezTo>
                  <a:cubicBezTo>
                    <a:pt x="155924" y="200264"/>
                    <a:pt x="166221" y="201731"/>
                    <a:pt x="156181" y="201969"/>
                  </a:cubicBezTo>
                  <a:cubicBezTo>
                    <a:pt x="160782" y="207217"/>
                    <a:pt x="172403" y="206522"/>
                    <a:pt x="182223" y="211923"/>
                  </a:cubicBezTo>
                  <a:cubicBezTo>
                    <a:pt x="182699" y="213570"/>
                    <a:pt x="181937" y="214990"/>
                    <a:pt x="182432" y="216647"/>
                  </a:cubicBezTo>
                  <a:cubicBezTo>
                    <a:pt x="187147" y="216809"/>
                    <a:pt x="193338" y="214875"/>
                    <a:pt x="195177" y="220743"/>
                  </a:cubicBezTo>
                  <a:lnTo>
                    <a:pt x="196291" y="217028"/>
                  </a:lnTo>
                  <a:cubicBezTo>
                    <a:pt x="202263" y="222514"/>
                    <a:pt x="212874" y="224781"/>
                    <a:pt x="219218" y="231630"/>
                  </a:cubicBezTo>
                  <a:lnTo>
                    <a:pt x="230696" y="228058"/>
                  </a:lnTo>
                  <a:cubicBezTo>
                    <a:pt x="235401" y="234211"/>
                    <a:pt x="242878" y="236068"/>
                    <a:pt x="250269" y="236373"/>
                  </a:cubicBezTo>
                  <a:cubicBezTo>
                    <a:pt x="257689" y="236640"/>
                    <a:pt x="265090" y="235030"/>
                    <a:pt x="270586" y="233011"/>
                  </a:cubicBezTo>
                  <a:cubicBezTo>
                    <a:pt x="275025" y="234306"/>
                    <a:pt x="281683" y="236440"/>
                    <a:pt x="281388" y="238097"/>
                  </a:cubicBezTo>
                  <a:cubicBezTo>
                    <a:pt x="280226" y="238497"/>
                    <a:pt x="278206" y="239326"/>
                    <a:pt x="275901" y="239945"/>
                  </a:cubicBezTo>
                  <a:cubicBezTo>
                    <a:pt x="282616" y="241259"/>
                    <a:pt x="290465" y="246670"/>
                    <a:pt x="295142" y="241221"/>
                  </a:cubicBezTo>
                  <a:cubicBezTo>
                    <a:pt x="302324" y="240459"/>
                    <a:pt x="299733" y="246155"/>
                    <a:pt x="304914" y="247956"/>
                  </a:cubicBezTo>
                  <a:cubicBezTo>
                    <a:pt x="312553" y="244088"/>
                    <a:pt x="322888" y="246174"/>
                    <a:pt x="332270" y="247670"/>
                  </a:cubicBezTo>
                  <a:cubicBezTo>
                    <a:pt x="341605" y="249508"/>
                    <a:pt x="349844" y="249022"/>
                    <a:pt x="351777" y="242498"/>
                  </a:cubicBezTo>
                  <a:cubicBezTo>
                    <a:pt x="348882" y="242574"/>
                    <a:pt x="344653" y="242298"/>
                    <a:pt x="339814" y="241707"/>
                  </a:cubicBezTo>
                  <a:cubicBezTo>
                    <a:pt x="334966" y="240878"/>
                    <a:pt x="329498" y="240088"/>
                    <a:pt x="323974" y="240097"/>
                  </a:cubicBezTo>
                  <a:cubicBezTo>
                    <a:pt x="326955" y="238659"/>
                    <a:pt x="324803" y="235983"/>
                    <a:pt x="328841" y="235897"/>
                  </a:cubicBezTo>
                  <a:cubicBezTo>
                    <a:pt x="334289" y="235811"/>
                    <a:pt x="338385" y="237297"/>
                    <a:pt x="342529" y="238069"/>
                  </a:cubicBezTo>
                  <a:cubicBezTo>
                    <a:pt x="346672" y="238716"/>
                    <a:pt x="350872" y="239174"/>
                    <a:pt x="356311" y="237811"/>
                  </a:cubicBezTo>
                  <a:lnTo>
                    <a:pt x="355359" y="246184"/>
                  </a:lnTo>
                  <a:cubicBezTo>
                    <a:pt x="360264" y="248041"/>
                    <a:pt x="365055" y="248146"/>
                    <a:pt x="369627" y="247432"/>
                  </a:cubicBezTo>
                  <a:cubicBezTo>
                    <a:pt x="374209" y="246822"/>
                    <a:pt x="378552" y="245174"/>
                    <a:pt x="382676" y="243184"/>
                  </a:cubicBezTo>
                  <a:cubicBezTo>
                    <a:pt x="390973" y="239488"/>
                    <a:pt x="398440" y="236373"/>
                    <a:pt x="406994" y="241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任意多边形: 形状 572"/>
            <p:cNvSpPr/>
            <p:nvPr/>
          </p:nvSpPr>
          <p:spPr>
            <a:xfrm>
              <a:off x="8478660" y="1351676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14268 w 19050"/>
                <a:gd name="connsiteY1" fmla="*/ 13164 h 19050"/>
                <a:gd name="connsiteX2" fmla="*/ 14126 w 19050"/>
                <a:gd name="connsiteY2" fmla="*/ 9525 h 19050"/>
                <a:gd name="connsiteX3" fmla="*/ 7144 w 1905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7144" y="7144"/>
                    <a:pt x="14192" y="13402"/>
                    <a:pt x="14268" y="13164"/>
                  </a:cubicBezTo>
                  <a:lnTo>
                    <a:pt x="14126" y="9525"/>
                  </a:lnTo>
                  <a:cubicBezTo>
                    <a:pt x="11554" y="9554"/>
                    <a:pt x="9058" y="8868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任意多边形: 形状 573"/>
            <p:cNvSpPr/>
            <p:nvPr/>
          </p:nvSpPr>
          <p:spPr>
            <a:xfrm>
              <a:off x="8485594" y="1352812"/>
              <a:ext cx="19050" cy="9525"/>
            </a:xfrm>
            <a:custGeom>
              <a:avLst/>
              <a:gdLst>
                <a:gd name="connsiteX0" fmla="*/ 7201 w 19050"/>
                <a:gd name="connsiteY0" fmla="*/ 8380 h 9525"/>
                <a:gd name="connsiteX1" fmla="*/ 12230 w 19050"/>
                <a:gd name="connsiteY1" fmla="*/ 7437 h 9525"/>
                <a:gd name="connsiteX2" fmla="*/ 7144 w 19050"/>
                <a:gd name="connsiteY2" fmla="*/ 7466 h 9525"/>
                <a:gd name="connsiteX3" fmla="*/ 7201 w 19050"/>
                <a:gd name="connsiteY3" fmla="*/ 83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9525">
                  <a:moveTo>
                    <a:pt x="7201" y="8380"/>
                  </a:moveTo>
                  <a:cubicBezTo>
                    <a:pt x="8925" y="8285"/>
                    <a:pt x="10630" y="7895"/>
                    <a:pt x="12230" y="7437"/>
                  </a:cubicBezTo>
                  <a:cubicBezTo>
                    <a:pt x="10478" y="7094"/>
                    <a:pt x="8753" y="6990"/>
                    <a:pt x="7144" y="7466"/>
                  </a:cubicBezTo>
                  <a:lnTo>
                    <a:pt x="7201" y="83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任意多边形: 形状 574"/>
            <p:cNvSpPr/>
            <p:nvPr/>
          </p:nvSpPr>
          <p:spPr>
            <a:xfrm>
              <a:off x="8653034" y="1342913"/>
              <a:ext cx="19050" cy="9525"/>
            </a:xfrm>
            <a:custGeom>
              <a:avLst/>
              <a:gdLst>
                <a:gd name="connsiteX0" fmla="*/ 7144 w 19050"/>
                <a:gd name="connsiteY0" fmla="*/ 9468 h 9525"/>
                <a:gd name="connsiteX1" fmla="*/ 15669 w 19050"/>
                <a:gd name="connsiteY1" fmla="*/ 7144 h 9525"/>
                <a:gd name="connsiteX2" fmla="*/ 7144 w 19050"/>
                <a:gd name="connsiteY2" fmla="*/ 94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9468"/>
                  </a:moveTo>
                  <a:cubicBezTo>
                    <a:pt x="8944" y="9268"/>
                    <a:pt x="12640" y="9306"/>
                    <a:pt x="15669" y="7144"/>
                  </a:cubicBezTo>
                  <a:cubicBezTo>
                    <a:pt x="13240" y="7172"/>
                    <a:pt x="8525" y="7725"/>
                    <a:pt x="7144" y="94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任意多边形: 形状 575"/>
            <p:cNvSpPr/>
            <p:nvPr/>
          </p:nvSpPr>
          <p:spPr>
            <a:xfrm>
              <a:off x="8656853" y="1340256"/>
              <a:ext cx="9525" cy="9525"/>
            </a:xfrm>
            <a:custGeom>
              <a:avLst/>
              <a:gdLst>
                <a:gd name="connsiteX0" fmla="*/ 11649 w 9525"/>
                <a:gd name="connsiteY0" fmla="*/ 7144 h 9525"/>
                <a:gd name="connsiteX1" fmla="*/ 7430 w 9525"/>
                <a:gd name="connsiteY1" fmla="*/ 7153 h 9525"/>
                <a:gd name="connsiteX2" fmla="*/ 7144 w 9525"/>
                <a:gd name="connsiteY2" fmla="*/ 8220 h 9525"/>
                <a:gd name="connsiteX3" fmla="*/ 9420 w 9525"/>
                <a:gd name="connsiteY3" fmla="*/ 7772 h 9525"/>
                <a:gd name="connsiteX4" fmla="*/ 11649 w 9525"/>
                <a:gd name="connsiteY4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11649" y="7144"/>
                  </a:moveTo>
                  <a:cubicBezTo>
                    <a:pt x="11649" y="7144"/>
                    <a:pt x="7458" y="7258"/>
                    <a:pt x="7430" y="7153"/>
                  </a:cubicBezTo>
                  <a:lnTo>
                    <a:pt x="7144" y="8220"/>
                  </a:lnTo>
                  <a:cubicBezTo>
                    <a:pt x="7144" y="8220"/>
                    <a:pt x="8296" y="8049"/>
                    <a:pt x="9420" y="7772"/>
                  </a:cubicBezTo>
                  <a:cubicBezTo>
                    <a:pt x="10535" y="7458"/>
                    <a:pt x="11649" y="7144"/>
                    <a:pt x="116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任意多边形: 形状 576"/>
            <p:cNvSpPr/>
            <p:nvPr/>
          </p:nvSpPr>
          <p:spPr>
            <a:xfrm>
              <a:off x="8661187" y="1154127"/>
              <a:ext cx="200025" cy="190500"/>
            </a:xfrm>
            <a:custGeom>
              <a:avLst/>
              <a:gdLst>
                <a:gd name="connsiteX0" fmla="*/ 185576 w 200025"/>
                <a:gd name="connsiteY0" fmla="*/ 48731 h 190500"/>
                <a:gd name="connsiteX1" fmla="*/ 187843 w 200025"/>
                <a:gd name="connsiteY1" fmla="*/ 35272 h 190500"/>
                <a:gd name="connsiteX2" fmla="*/ 197368 w 200025"/>
                <a:gd name="connsiteY2" fmla="*/ 27090 h 190500"/>
                <a:gd name="connsiteX3" fmla="*/ 197406 w 200025"/>
                <a:gd name="connsiteY3" fmla="*/ 7297 h 190500"/>
                <a:gd name="connsiteX4" fmla="*/ 191967 w 200025"/>
                <a:gd name="connsiteY4" fmla="*/ 20423 h 190500"/>
                <a:gd name="connsiteX5" fmla="*/ 184299 w 200025"/>
                <a:gd name="connsiteY5" fmla="*/ 33577 h 190500"/>
                <a:gd name="connsiteX6" fmla="*/ 175993 w 200025"/>
                <a:gd name="connsiteY6" fmla="*/ 47274 h 190500"/>
                <a:gd name="connsiteX7" fmla="*/ 166126 w 200025"/>
                <a:gd name="connsiteY7" fmla="*/ 60552 h 190500"/>
                <a:gd name="connsiteX8" fmla="*/ 156162 w 200025"/>
                <a:gd name="connsiteY8" fmla="*/ 74106 h 190500"/>
                <a:gd name="connsiteX9" fmla="*/ 145313 w 200025"/>
                <a:gd name="connsiteY9" fmla="*/ 87012 h 190500"/>
                <a:gd name="connsiteX10" fmla="*/ 134941 w 200025"/>
                <a:gd name="connsiteY10" fmla="*/ 100138 h 190500"/>
                <a:gd name="connsiteX11" fmla="*/ 124511 w 200025"/>
                <a:gd name="connsiteY11" fmla="*/ 112768 h 190500"/>
                <a:gd name="connsiteX12" fmla="*/ 127187 w 200025"/>
                <a:gd name="connsiteY12" fmla="*/ 105634 h 190500"/>
                <a:gd name="connsiteX13" fmla="*/ 108375 w 200025"/>
                <a:gd name="connsiteY13" fmla="*/ 122731 h 190500"/>
                <a:gd name="connsiteX14" fmla="*/ 93745 w 200025"/>
                <a:gd name="connsiteY14" fmla="*/ 140628 h 190500"/>
                <a:gd name="connsiteX15" fmla="*/ 91640 w 200025"/>
                <a:gd name="connsiteY15" fmla="*/ 133456 h 190500"/>
                <a:gd name="connsiteX16" fmla="*/ 81315 w 200025"/>
                <a:gd name="connsiteY16" fmla="*/ 144419 h 190500"/>
                <a:gd name="connsiteX17" fmla="*/ 68066 w 200025"/>
                <a:gd name="connsiteY17" fmla="*/ 151668 h 190500"/>
                <a:gd name="connsiteX18" fmla="*/ 70380 w 200025"/>
                <a:gd name="connsiteY18" fmla="*/ 153630 h 190500"/>
                <a:gd name="connsiteX19" fmla="*/ 63960 w 200025"/>
                <a:gd name="connsiteY19" fmla="*/ 155992 h 190500"/>
                <a:gd name="connsiteX20" fmla="*/ 65551 w 200025"/>
                <a:gd name="connsiteY20" fmla="*/ 156526 h 190500"/>
                <a:gd name="connsiteX21" fmla="*/ 48606 w 200025"/>
                <a:gd name="connsiteY21" fmla="*/ 165746 h 190500"/>
                <a:gd name="connsiteX22" fmla="*/ 53045 w 200025"/>
                <a:gd name="connsiteY22" fmla="*/ 161888 h 190500"/>
                <a:gd name="connsiteX23" fmla="*/ 40748 w 200025"/>
                <a:gd name="connsiteY23" fmla="*/ 170537 h 190500"/>
                <a:gd name="connsiteX24" fmla="*/ 39624 w 200025"/>
                <a:gd name="connsiteY24" fmla="*/ 166441 h 190500"/>
                <a:gd name="connsiteX25" fmla="*/ 21136 w 200025"/>
                <a:gd name="connsiteY25" fmla="*/ 174509 h 190500"/>
                <a:gd name="connsiteX26" fmla="*/ 7487 w 200025"/>
                <a:gd name="connsiteY26" fmla="*/ 185748 h 190500"/>
                <a:gd name="connsiteX27" fmla="*/ 7144 w 200025"/>
                <a:gd name="connsiteY27" fmla="*/ 190635 h 190500"/>
                <a:gd name="connsiteX28" fmla="*/ 35166 w 200025"/>
                <a:gd name="connsiteY28" fmla="*/ 176328 h 190500"/>
                <a:gd name="connsiteX29" fmla="*/ 32499 w 200025"/>
                <a:gd name="connsiteY29" fmla="*/ 177423 h 190500"/>
                <a:gd name="connsiteX30" fmla="*/ 49263 w 200025"/>
                <a:gd name="connsiteY30" fmla="*/ 167203 h 190500"/>
                <a:gd name="connsiteX31" fmla="*/ 41453 w 200025"/>
                <a:gd name="connsiteY31" fmla="*/ 177957 h 190500"/>
                <a:gd name="connsiteX32" fmla="*/ 58388 w 200025"/>
                <a:gd name="connsiteY32" fmla="*/ 171128 h 190500"/>
                <a:gd name="connsiteX33" fmla="*/ 72419 w 200025"/>
                <a:gd name="connsiteY33" fmla="*/ 166927 h 190500"/>
                <a:gd name="connsiteX34" fmla="*/ 71590 w 200025"/>
                <a:gd name="connsiteY34" fmla="*/ 167794 h 190500"/>
                <a:gd name="connsiteX35" fmla="*/ 79229 w 200025"/>
                <a:gd name="connsiteY35" fmla="*/ 161002 h 190500"/>
                <a:gd name="connsiteX36" fmla="*/ 71790 w 200025"/>
                <a:gd name="connsiteY36" fmla="*/ 162107 h 190500"/>
                <a:gd name="connsiteX37" fmla="*/ 73628 w 200025"/>
                <a:gd name="connsiteY37" fmla="*/ 152430 h 190500"/>
                <a:gd name="connsiteX38" fmla="*/ 83363 w 200025"/>
                <a:gd name="connsiteY38" fmla="*/ 146591 h 190500"/>
                <a:gd name="connsiteX39" fmla="*/ 80115 w 200025"/>
                <a:gd name="connsiteY39" fmla="*/ 155611 h 190500"/>
                <a:gd name="connsiteX40" fmla="*/ 85058 w 200025"/>
                <a:gd name="connsiteY40" fmla="*/ 149306 h 190500"/>
                <a:gd name="connsiteX41" fmla="*/ 97469 w 200025"/>
                <a:gd name="connsiteY41" fmla="*/ 149420 h 190500"/>
                <a:gd name="connsiteX42" fmla="*/ 94726 w 200025"/>
                <a:gd name="connsiteY42" fmla="*/ 143114 h 190500"/>
                <a:gd name="connsiteX43" fmla="*/ 116072 w 200025"/>
                <a:gd name="connsiteY43" fmla="*/ 131256 h 190500"/>
                <a:gd name="connsiteX44" fmla="*/ 136179 w 200025"/>
                <a:gd name="connsiteY44" fmla="*/ 108758 h 190500"/>
                <a:gd name="connsiteX45" fmla="*/ 132740 w 200025"/>
                <a:gd name="connsiteY45" fmla="*/ 116978 h 190500"/>
                <a:gd name="connsiteX46" fmla="*/ 137436 w 200025"/>
                <a:gd name="connsiteY46" fmla="*/ 106748 h 190500"/>
                <a:gd name="connsiteX47" fmla="*/ 161725 w 200025"/>
                <a:gd name="connsiteY47" fmla="*/ 83926 h 190500"/>
                <a:gd name="connsiteX48" fmla="*/ 157401 w 200025"/>
                <a:gd name="connsiteY48" fmla="*/ 83917 h 190500"/>
                <a:gd name="connsiteX49" fmla="*/ 179489 w 200025"/>
                <a:gd name="connsiteY49" fmla="*/ 57018 h 190500"/>
                <a:gd name="connsiteX50" fmla="*/ 179241 w 200025"/>
                <a:gd name="connsiteY50" fmla="*/ 57209 h 190500"/>
                <a:gd name="connsiteX51" fmla="*/ 182699 w 200025"/>
                <a:gd name="connsiteY51" fmla="*/ 39301 h 190500"/>
                <a:gd name="connsiteX52" fmla="*/ 185576 w 200025"/>
                <a:gd name="connsiteY52" fmla="*/ 4873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0025" h="190500">
                  <a:moveTo>
                    <a:pt x="185576" y="48731"/>
                  </a:moveTo>
                  <a:lnTo>
                    <a:pt x="187843" y="35272"/>
                  </a:lnTo>
                  <a:cubicBezTo>
                    <a:pt x="191186" y="34691"/>
                    <a:pt x="195901" y="21004"/>
                    <a:pt x="197368" y="27090"/>
                  </a:cubicBezTo>
                  <a:cubicBezTo>
                    <a:pt x="195834" y="17727"/>
                    <a:pt x="207683" y="5640"/>
                    <a:pt x="197406" y="7297"/>
                  </a:cubicBezTo>
                  <a:cubicBezTo>
                    <a:pt x="195777" y="11527"/>
                    <a:pt x="193948" y="15918"/>
                    <a:pt x="191967" y="20423"/>
                  </a:cubicBezTo>
                  <a:cubicBezTo>
                    <a:pt x="189595" y="24719"/>
                    <a:pt x="186976" y="29091"/>
                    <a:pt x="184299" y="33577"/>
                  </a:cubicBezTo>
                  <a:cubicBezTo>
                    <a:pt x="181594" y="38044"/>
                    <a:pt x="178813" y="42626"/>
                    <a:pt x="175993" y="47274"/>
                  </a:cubicBezTo>
                  <a:cubicBezTo>
                    <a:pt x="172860" y="51713"/>
                    <a:pt x="169421" y="56056"/>
                    <a:pt x="166126" y="60552"/>
                  </a:cubicBezTo>
                  <a:cubicBezTo>
                    <a:pt x="162820" y="65048"/>
                    <a:pt x="159496" y="69572"/>
                    <a:pt x="156162" y="74106"/>
                  </a:cubicBezTo>
                  <a:cubicBezTo>
                    <a:pt x="152467" y="78344"/>
                    <a:pt x="148838" y="82640"/>
                    <a:pt x="145313" y="87012"/>
                  </a:cubicBezTo>
                  <a:cubicBezTo>
                    <a:pt x="141713" y="91298"/>
                    <a:pt x="138551" y="95985"/>
                    <a:pt x="134941" y="100138"/>
                  </a:cubicBezTo>
                  <a:cubicBezTo>
                    <a:pt x="131293" y="104262"/>
                    <a:pt x="127806" y="108462"/>
                    <a:pt x="124511" y="112768"/>
                  </a:cubicBezTo>
                  <a:lnTo>
                    <a:pt x="127187" y="105634"/>
                  </a:lnTo>
                  <a:cubicBezTo>
                    <a:pt x="121253" y="115378"/>
                    <a:pt x="114824" y="119692"/>
                    <a:pt x="108375" y="122731"/>
                  </a:cubicBezTo>
                  <a:cubicBezTo>
                    <a:pt x="102098" y="126103"/>
                    <a:pt x="97003" y="129675"/>
                    <a:pt x="93745" y="140628"/>
                  </a:cubicBezTo>
                  <a:lnTo>
                    <a:pt x="91640" y="133456"/>
                  </a:lnTo>
                  <a:cubicBezTo>
                    <a:pt x="87182" y="135790"/>
                    <a:pt x="84553" y="140390"/>
                    <a:pt x="81315" y="144419"/>
                  </a:cubicBezTo>
                  <a:cubicBezTo>
                    <a:pt x="78143" y="148506"/>
                    <a:pt x="74428" y="152135"/>
                    <a:pt x="68066" y="151668"/>
                  </a:cubicBezTo>
                  <a:lnTo>
                    <a:pt x="70380" y="153630"/>
                  </a:lnTo>
                  <a:cubicBezTo>
                    <a:pt x="67980" y="155087"/>
                    <a:pt x="66399" y="154544"/>
                    <a:pt x="63960" y="155992"/>
                  </a:cubicBezTo>
                  <a:lnTo>
                    <a:pt x="65551" y="156526"/>
                  </a:lnTo>
                  <a:cubicBezTo>
                    <a:pt x="60674" y="162984"/>
                    <a:pt x="55969" y="164155"/>
                    <a:pt x="48606" y="165746"/>
                  </a:cubicBezTo>
                  <a:cubicBezTo>
                    <a:pt x="47177" y="163955"/>
                    <a:pt x="51273" y="163412"/>
                    <a:pt x="53045" y="161888"/>
                  </a:cubicBezTo>
                  <a:cubicBezTo>
                    <a:pt x="49025" y="161298"/>
                    <a:pt x="45949" y="168060"/>
                    <a:pt x="40748" y="170537"/>
                  </a:cubicBezTo>
                  <a:cubicBezTo>
                    <a:pt x="35909" y="170689"/>
                    <a:pt x="39491" y="167575"/>
                    <a:pt x="39624" y="166441"/>
                  </a:cubicBezTo>
                  <a:cubicBezTo>
                    <a:pt x="32728" y="171804"/>
                    <a:pt x="26394" y="172766"/>
                    <a:pt x="21136" y="174509"/>
                  </a:cubicBezTo>
                  <a:cubicBezTo>
                    <a:pt x="15859" y="176281"/>
                    <a:pt x="11573" y="178671"/>
                    <a:pt x="7487" y="185748"/>
                  </a:cubicBezTo>
                  <a:cubicBezTo>
                    <a:pt x="6953" y="187968"/>
                    <a:pt x="12840" y="187568"/>
                    <a:pt x="7144" y="190635"/>
                  </a:cubicBezTo>
                  <a:cubicBezTo>
                    <a:pt x="19040" y="189692"/>
                    <a:pt x="26632" y="182691"/>
                    <a:pt x="35166" y="176328"/>
                  </a:cubicBezTo>
                  <a:cubicBezTo>
                    <a:pt x="35195" y="176395"/>
                    <a:pt x="32499" y="177423"/>
                    <a:pt x="32499" y="177423"/>
                  </a:cubicBezTo>
                  <a:cubicBezTo>
                    <a:pt x="36014" y="164831"/>
                    <a:pt x="39100" y="176890"/>
                    <a:pt x="49263" y="167203"/>
                  </a:cubicBezTo>
                  <a:cubicBezTo>
                    <a:pt x="47920" y="172432"/>
                    <a:pt x="42643" y="174909"/>
                    <a:pt x="41453" y="177957"/>
                  </a:cubicBezTo>
                  <a:cubicBezTo>
                    <a:pt x="50054" y="178128"/>
                    <a:pt x="54540" y="174328"/>
                    <a:pt x="58388" y="171128"/>
                  </a:cubicBezTo>
                  <a:cubicBezTo>
                    <a:pt x="62265" y="167898"/>
                    <a:pt x="65646" y="165441"/>
                    <a:pt x="72419" y="166927"/>
                  </a:cubicBezTo>
                  <a:lnTo>
                    <a:pt x="71590" y="167794"/>
                  </a:lnTo>
                  <a:cubicBezTo>
                    <a:pt x="74057" y="167451"/>
                    <a:pt x="76695" y="163631"/>
                    <a:pt x="79229" y="161002"/>
                  </a:cubicBezTo>
                  <a:cubicBezTo>
                    <a:pt x="77572" y="160498"/>
                    <a:pt x="74257" y="161726"/>
                    <a:pt x="71790" y="162107"/>
                  </a:cubicBezTo>
                  <a:cubicBezTo>
                    <a:pt x="74352" y="159431"/>
                    <a:pt x="73619" y="154659"/>
                    <a:pt x="73628" y="152430"/>
                  </a:cubicBezTo>
                  <a:cubicBezTo>
                    <a:pt x="79296" y="154249"/>
                    <a:pt x="76905" y="147877"/>
                    <a:pt x="83363" y="146591"/>
                  </a:cubicBezTo>
                  <a:cubicBezTo>
                    <a:pt x="87506" y="148944"/>
                    <a:pt x="80972" y="152497"/>
                    <a:pt x="80115" y="155611"/>
                  </a:cubicBezTo>
                  <a:lnTo>
                    <a:pt x="85058" y="149306"/>
                  </a:lnTo>
                  <a:cubicBezTo>
                    <a:pt x="90745" y="145448"/>
                    <a:pt x="93459" y="149696"/>
                    <a:pt x="97469" y="149420"/>
                  </a:cubicBezTo>
                  <a:cubicBezTo>
                    <a:pt x="100413" y="143267"/>
                    <a:pt x="93450" y="149620"/>
                    <a:pt x="94726" y="143114"/>
                  </a:cubicBezTo>
                  <a:cubicBezTo>
                    <a:pt x="99117" y="143038"/>
                    <a:pt x="107566" y="137885"/>
                    <a:pt x="116072" y="131256"/>
                  </a:cubicBezTo>
                  <a:cubicBezTo>
                    <a:pt x="124530" y="124560"/>
                    <a:pt x="131893" y="115082"/>
                    <a:pt x="136179" y="108758"/>
                  </a:cubicBezTo>
                  <a:cubicBezTo>
                    <a:pt x="132769" y="112663"/>
                    <a:pt x="137874" y="113215"/>
                    <a:pt x="132740" y="116978"/>
                  </a:cubicBezTo>
                  <a:cubicBezTo>
                    <a:pt x="135084" y="116140"/>
                    <a:pt x="139637" y="109063"/>
                    <a:pt x="137436" y="106748"/>
                  </a:cubicBezTo>
                  <a:cubicBezTo>
                    <a:pt x="143161" y="97804"/>
                    <a:pt x="152762" y="89089"/>
                    <a:pt x="161725" y="83926"/>
                  </a:cubicBezTo>
                  <a:lnTo>
                    <a:pt x="157401" y="83917"/>
                  </a:lnTo>
                  <a:cubicBezTo>
                    <a:pt x="159058" y="74868"/>
                    <a:pt x="173107" y="70315"/>
                    <a:pt x="179489" y="57018"/>
                  </a:cubicBezTo>
                  <a:lnTo>
                    <a:pt x="179241" y="57209"/>
                  </a:lnTo>
                  <a:cubicBezTo>
                    <a:pt x="181623" y="53179"/>
                    <a:pt x="177098" y="45493"/>
                    <a:pt x="182699" y="39301"/>
                  </a:cubicBezTo>
                  <a:cubicBezTo>
                    <a:pt x="184737" y="43331"/>
                    <a:pt x="182118" y="47026"/>
                    <a:pt x="185576" y="487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任意多边形: 形状 577"/>
            <p:cNvSpPr/>
            <p:nvPr/>
          </p:nvSpPr>
          <p:spPr>
            <a:xfrm>
              <a:off x="8853904" y="1142022"/>
              <a:ext cx="19050" cy="19050"/>
            </a:xfrm>
            <a:custGeom>
              <a:avLst/>
              <a:gdLst>
                <a:gd name="connsiteX0" fmla="*/ 10442 w 19050"/>
                <a:gd name="connsiteY0" fmla="*/ 13516 h 19050"/>
                <a:gd name="connsiteX1" fmla="*/ 12462 w 19050"/>
                <a:gd name="connsiteY1" fmla="*/ 19545 h 19050"/>
                <a:gd name="connsiteX2" fmla="*/ 10004 w 19050"/>
                <a:gd name="connsiteY2" fmla="*/ 7144 h 19050"/>
                <a:gd name="connsiteX3" fmla="*/ 7766 w 19050"/>
                <a:gd name="connsiteY3" fmla="*/ 15316 h 19050"/>
                <a:gd name="connsiteX4" fmla="*/ 10442 w 19050"/>
                <a:gd name="connsiteY4" fmla="*/ 13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0442" y="13516"/>
                  </a:moveTo>
                  <a:lnTo>
                    <a:pt x="12462" y="19545"/>
                  </a:lnTo>
                  <a:cubicBezTo>
                    <a:pt x="15595" y="15326"/>
                    <a:pt x="13138" y="7296"/>
                    <a:pt x="10004" y="7144"/>
                  </a:cubicBezTo>
                  <a:cubicBezTo>
                    <a:pt x="9394" y="10563"/>
                    <a:pt x="5699" y="13697"/>
                    <a:pt x="7766" y="15316"/>
                  </a:cubicBezTo>
                  <a:cubicBezTo>
                    <a:pt x="8585" y="15088"/>
                    <a:pt x="10004" y="15821"/>
                    <a:pt x="10442" y="13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任意多边形: 形状 578"/>
            <p:cNvSpPr/>
            <p:nvPr/>
          </p:nvSpPr>
          <p:spPr>
            <a:xfrm>
              <a:off x="8859729" y="1010443"/>
              <a:ext cx="38100" cy="142875"/>
            </a:xfrm>
            <a:custGeom>
              <a:avLst/>
              <a:gdLst>
                <a:gd name="connsiteX0" fmla="*/ 30353 w 38100"/>
                <a:gd name="connsiteY0" fmla="*/ 55112 h 142875"/>
                <a:gd name="connsiteX1" fmla="*/ 26762 w 38100"/>
                <a:gd name="connsiteY1" fmla="*/ 52473 h 142875"/>
                <a:gd name="connsiteX2" fmla="*/ 14856 w 38100"/>
                <a:gd name="connsiteY2" fmla="*/ 102613 h 142875"/>
                <a:gd name="connsiteX3" fmla="*/ 15980 w 38100"/>
                <a:gd name="connsiteY3" fmla="*/ 120110 h 142875"/>
                <a:gd name="connsiteX4" fmla="*/ 10446 w 38100"/>
                <a:gd name="connsiteY4" fmla="*/ 122111 h 142875"/>
                <a:gd name="connsiteX5" fmla="*/ 10789 w 38100"/>
                <a:gd name="connsiteY5" fmla="*/ 136779 h 142875"/>
                <a:gd name="connsiteX6" fmla="*/ 11465 w 38100"/>
                <a:gd name="connsiteY6" fmla="*/ 128559 h 142875"/>
                <a:gd name="connsiteX7" fmla="*/ 13627 w 38100"/>
                <a:gd name="connsiteY7" fmla="*/ 130092 h 142875"/>
                <a:gd name="connsiteX8" fmla="*/ 15904 w 38100"/>
                <a:gd name="connsiteY8" fmla="*/ 121291 h 142875"/>
                <a:gd name="connsiteX9" fmla="*/ 17876 w 38100"/>
                <a:gd name="connsiteY9" fmla="*/ 125111 h 142875"/>
                <a:gd name="connsiteX10" fmla="*/ 19342 w 38100"/>
                <a:gd name="connsiteY10" fmla="*/ 100574 h 142875"/>
                <a:gd name="connsiteX11" fmla="*/ 25467 w 38100"/>
                <a:gd name="connsiteY11" fmla="*/ 102489 h 142875"/>
                <a:gd name="connsiteX12" fmla="*/ 33554 w 38100"/>
                <a:gd name="connsiteY12" fmla="*/ 79372 h 142875"/>
                <a:gd name="connsiteX13" fmla="*/ 31239 w 38100"/>
                <a:gd name="connsiteY13" fmla="*/ 80572 h 142875"/>
                <a:gd name="connsiteX14" fmla="*/ 25877 w 38100"/>
                <a:gd name="connsiteY14" fmla="*/ 82105 h 142875"/>
                <a:gd name="connsiteX15" fmla="*/ 34249 w 38100"/>
                <a:gd name="connsiteY15" fmla="*/ 75409 h 142875"/>
                <a:gd name="connsiteX16" fmla="*/ 37078 w 38100"/>
                <a:gd name="connsiteY16" fmla="*/ 29937 h 142875"/>
                <a:gd name="connsiteX17" fmla="*/ 30001 w 38100"/>
                <a:gd name="connsiteY17" fmla="*/ 19345 h 142875"/>
                <a:gd name="connsiteX18" fmla="*/ 35554 w 38100"/>
                <a:gd name="connsiteY18" fmla="*/ 23050 h 142875"/>
                <a:gd name="connsiteX19" fmla="*/ 37364 w 38100"/>
                <a:gd name="connsiteY19" fmla="*/ 13545 h 142875"/>
                <a:gd name="connsiteX20" fmla="*/ 27201 w 38100"/>
                <a:gd name="connsiteY20" fmla="*/ 7144 h 142875"/>
                <a:gd name="connsiteX21" fmla="*/ 28296 w 38100"/>
                <a:gd name="connsiteY21" fmla="*/ 30842 h 142875"/>
                <a:gd name="connsiteX22" fmla="*/ 30906 w 38100"/>
                <a:gd name="connsiteY22" fmla="*/ 42720 h 142875"/>
                <a:gd name="connsiteX23" fmla="*/ 30353 w 38100"/>
                <a:gd name="connsiteY23" fmla="*/ 55112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00" h="142875">
                  <a:moveTo>
                    <a:pt x="30353" y="55112"/>
                  </a:moveTo>
                  <a:cubicBezTo>
                    <a:pt x="29610" y="53150"/>
                    <a:pt x="27886" y="53416"/>
                    <a:pt x="26762" y="52473"/>
                  </a:cubicBezTo>
                  <a:cubicBezTo>
                    <a:pt x="25343" y="72104"/>
                    <a:pt x="19923" y="96022"/>
                    <a:pt x="14856" y="102613"/>
                  </a:cubicBezTo>
                  <a:cubicBezTo>
                    <a:pt x="11618" y="108461"/>
                    <a:pt x="17371" y="111585"/>
                    <a:pt x="15980" y="120110"/>
                  </a:cubicBezTo>
                  <a:lnTo>
                    <a:pt x="10446" y="122111"/>
                  </a:lnTo>
                  <a:cubicBezTo>
                    <a:pt x="11589" y="127406"/>
                    <a:pt x="2226" y="138513"/>
                    <a:pt x="10789" y="136779"/>
                  </a:cubicBezTo>
                  <a:cubicBezTo>
                    <a:pt x="11561" y="136541"/>
                    <a:pt x="8932" y="131702"/>
                    <a:pt x="11465" y="128559"/>
                  </a:cubicBezTo>
                  <a:lnTo>
                    <a:pt x="13627" y="130092"/>
                  </a:lnTo>
                  <a:lnTo>
                    <a:pt x="15904" y="121291"/>
                  </a:lnTo>
                  <a:lnTo>
                    <a:pt x="17876" y="125111"/>
                  </a:lnTo>
                  <a:cubicBezTo>
                    <a:pt x="26239" y="114833"/>
                    <a:pt x="12313" y="113929"/>
                    <a:pt x="19342" y="100574"/>
                  </a:cubicBezTo>
                  <a:lnTo>
                    <a:pt x="25467" y="102489"/>
                  </a:lnTo>
                  <a:cubicBezTo>
                    <a:pt x="28353" y="92669"/>
                    <a:pt x="27496" y="87239"/>
                    <a:pt x="33554" y="79372"/>
                  </a:cubicBezTo>
                  <a:cubicBezTo>
                    <a:pt x="33554" y="79372"/>
                    <a:pt x="30430" y="78610"/>
                    <a:pt x="31239" y="80572"/>
                  </a:cubicBezTo>
                  <a:cubicBezTo>
                    <a:pt x="30487" y="82134"/>
                    <a:pt x="27439" y="83649"/>
                    <a:pt x="25877" y="82105"/>
                  </a:cubicBezTo>
                  <a:cubicBezTo>
                    <a:pt x="24791" y="66313"/>
                    <a:pt x="29001" y="85258"/>
                    <a:pt x="34249" y="75409"/>
                  </a:cubicBezTo>
                  <a:cubicBezTo>
                    <a:pt x="31868" y="61360"/>
                    <a:pt x="32449" y="36890"/>
                    <a:pt x="37078" y="29937"/>
                  </a:cubicBezTo>
                  <a:cubicBezTo>
                    <a:pt x="32916" y="35757"/>
                    <a:pt x="29277" y="26432"/>
                    <a:pt x="30001" y="19345"/>
                  </a:cubicBezTo>
                  <a:cubicBezTo>
                    <a:pt x="32420" y="16135"/>
                    <a:pt x="33697" y="21755"/>
                    <a:pt x="35554" y="23050"/>
                  </a:cubicBezTo>
                  <a:cubicBezTo>
                    <a:pt x="36392" y="19698"/>
                    <a:pt x="38154" y="16954"/>
                    <a:pt x="37364" y="13545"/>
                  </a:cubicBezTo>
                  <a:cubicBezTo>
                    <a:pt x="33601" y="17869"/>
                    <a:pt x="28982" y="14783"/>
                    <a:pt x="27201" y="7144"/>
                  </a:cubicBezTo>
                  <a:cubicBezTo>
                    <a:pt x="24772" y="15545"/>
                    <a:pt x="26334" y="23041"/>
                    <a:pt x="28296" y="30842"/>
                  </a:cubicBezTo>
                  <a:cubicBezTo>
                    <a:pt x="29191" y="34719"/>
                    <a:pt x="30563" y="38700"/>
                    <a:pt x="30906" y="42720"/>
                  </a:cubicBezTo>
                  <a:cubicBezTo>
                    <a:pt x="31220" y="46730"/>
                    <a:pt x="31192" y="50864"/>
                    <a:pt x="30353" y="551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任意多边形: 形状 579"/>
            <p:cNvSpPr/>
            <p:nvPr/>
          </p:nvSpPr>
          <p:spPr>
            <a:xfrm>
              <a:off x="8878344" y="1049029"/>
              <a:ext cx="9525" cy="19050"/>
            </a:xfrm>
            <a:custGeom>
              <a:avLst/>
              <a:gdLst>
                <a:gd name="connsiteX0" fmla="*/ 7147 w 9525"/>
                <a:gd name="connsiteY0" fmla="*/ 10782 h 19050"/>
                <a:gd name="connsiteX1" fmla="*/ 8138 w 9525"/>
                <a:gd name="connsiteY1" fmla="*/ 13887 h 19050"/>
                <a:gd name="connsiteX2" fmla="*/ 9033 w 9525"/>
                <a:gd name="connsiteY2" fmla="*/ 7144 h 19050"/>
                <a:gd name="connsiteX3" fmla="*/ 7147 w 9525"/>
                <a:gd name="connsiteY3" fmla="*/ 1078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9050">
                  <a:moveTo>
                    <a:pt x="7147" y="10782"/>
                  </a:moveTo>
                  <a:cubicBezTo>
                    <a:pt x="7100" y="12525"/>
                    <a:pt x="7547" y="13383"/>
                    <a:pt x="8138" y="13887"/>
                  </a:cubicBezTo>
                  <a:cubicBezTo>
                    <a:pt x="8443" y="11592"/>
                    <a:pt x="8747" y="9287"/>
                    <a:pt x="9033" y="7144"/>
                  </a:cubicBezTo>
                  <a:lnTo>
                    <a:pt x="7147" y="107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06" name="文本框 105"/>
          <p:cNvSpPr txBox="1"/>
          <p:nvPr/>
        </p:nvSpPr>
        <p:spPr>
          <a:xfrm>
            <a:off x="951865" y="4808855"/>
            <a:ext cx="74892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  <a:sym typeface="+mn-ea"/>
              </a:rPr>
              <a:t>清</a:t>
            </a:r>
          </a:p>
        </p:txBody>
      </p:sp>
      <p:sp>
        <p:nvSpPr>
          <p:cNvPr id="512" name="文本框 511">
            <a:extLst>
              <a:ext uri="{FF2B5EF4-FFF2-40B4-BE49-F238E27FC236}">
                <a16:creationId xmlns:a16="http://schemas.microsoft.com/office/drawing/2014/main" id="{F8C25DE0-C208-AA41-7AB4-004A79964CDB}"/>
              </a:ext>
            </a:extLst>
          </p:cNvPr>
          <p:cNvSpPr txBox="1"/>
          <p:nvPr/>
        </p:nvSpPr>
        <p:spPr>
          <a:xfrm>
            <a:off x="2047875" y="1977042"/>
            <a:ext cx="5715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Influenced by the flourishing economy and culture, tea has changed from a </a:t>
            </a:r>
            <a:r>
              <a:rPr lang="en-US" altLang="zh-CN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demand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zh-CN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spiritual demand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people.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" name="文本框 513">
            <a:extLst>
              <a:ext uri="{FF2B5EF4-FFF2-40B4-BE49-F238E27FC236}">
                <a16:creationId xmlns:a16="http://schemas.microsoft.com/office/drawing/2014/main" id="{46688B8B-BDC4-1513-3612-8CECC5DF87B5}"/>
              </a:ext>
            </a:extLst>
          </p:cNvPr>
          <p:cNvSpPr txBox="1"/>
          <p:nvPr/>
        </p:nvSpPr>
        <p:spPr>
          <a:xfrm>
            <a:off x="2047875" y="3480745"/>
            <a:ext cx="5715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 became more important in social, economic and cultural life with the producing areas of tea expanding.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5" name="文本框 514">
            <a:extLst>
              <a:ext uri="{FF2B5EF4-FFF2-40B4-BE49-F238E27FC236}">
                <a16:creationId xmlns:a16="http://schemas.microsoft.com/office/drawing/2014/main" id="{B553E2CB-3E4A-E9DD-01AA-831886ACA82D}"/>
              </a:ext>
            </a:extLst>
          </p:cNvPr>
          <p:cNvSpPr txBox="1"/>
          <p:nvPr/>
        </p:nvSpPr>
        <p:spPr>
          <a:xfrm>
            <a:off x="2047875" y="4774354"/>
            <a:ext cx="5880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continuous improvement of tea, Chinese tea was popular all over the world.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6" name="图片 515">
            <a:extLst>
              <a:ext uri="{FF2B5EF4-FFF2-40B4-BE49-F238E27FC236}">
                <a16:creationId xmlns:a16="http://schemas.microsoft.com/office/drawing/2014/main" id="{4FD302A4-E06C-E275-7093-44FB3B729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088"/>
            <a:ext cx="1948607" cy="28234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" grpId="0"/>
      <p:bldP spid="514" grpId="0"/>
      <p:bldP spid="5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站长素材(sc.chinaz.com)">
            <a:extLst>
              <a:ext uri="{FF2B5EF4-FFF2-40B4-BE49-F238E27FC236}">
                <a16:creationId xmlns:a16="http://schemas.microsoft.com/office/drawing/2014/main" id="{A006841C-9290-3CCC-BE1B-20D7CEE7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918" b="59406"/>
          <a:stretch>
            <a:fillRect/>
          </a:stretch>
        </p:blipFill>
        <p:spPr>
          <a:xfrm>
            <a:off x="-5080" y="-10795"/>
            <a:ext cx="3581400" cy="519176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5F4FC25-CC75-BF21-4476-4360743BEE53}"/>
              </a:ext>
            </a:extLst>
          </p:cNvPr>
          <p:cNvSpPr txBox="1"/>
          <p:nvPr/>
        </p:nvSpPr>
        <p:spPr>
          <a:xfrm>
            <a:off x="1505585" y="2932464"/>
            <a:ext cx="6676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rPr>
              <a:t>3. Types of Tea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688538"/>
              </a:solidFill>
              <a:effectLst/>
              <a:uLnTx/>
              <a:uFillTx/>
              <a:latin typeface="Bell MT" panose="02020503060305020303" pitchFamily="18" charset="0"/>
              <a:ea typeface="汉仪大宋简" panose="0201060000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15">
            <a:extLst>
              <a:ext uri="{FF2B5EF4-FFF2-40B4-BE49-F238E27FC236}">
                <a16:creationId xmlns:a16="http://schemas.microsoft.com/office/drawing/2014/main" id="{B70D048A-6FDA-01C5-13B1-CBC66DB05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62087"/>
            <a:ext cx="2476500" cy="393382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14">
            <a:extLst>
              <a:ext uri="{FF2B5EF4-FFF2-40B4-BE49-F238E27FC236}">
                <a16:creationId xmlns:a16="http://schemas.microsoft.com/office/drawing/2014/main" id="{7D333D6E-5B2C-0CFF-E46A-3F429FE8E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505" y="1462087"/>
            <a:ext cx="2476500" cy="393382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510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2439670" y="295583"/>
            <a:ext cx="7807325" cy="1226820"/>
            <a:chOff x="3797" y="496"/>
            <a:chExt cx="12295" cy="1932"/>
          </a:xfrm>
        </p:grpSpPr>
        <p:pic>
          <p:nvPicPr>
            <p:cNvPr id="2" name="图片 1" descr="lo"/>
            <p:cNvPicPr>
              <a:picLocks noChangeAspect="1"/>
            </p:cNvPicPr>
            <p:nvPr/>
          </p:nvPicPr>
          <p:blipFill>
            <a:blip r:embed="rId3">
              <a:biLevel thresh="50000"/>
              <a:lum bright="18000" contrast="78000"/>
            </a:blip>
            <a:srcRect l="51521" t="27291" r="40846" b="65890"/>
            <a:stretch>
              <a:fillRect/>
            </a:stretch>
          </p:blipFill>
          <p:spPr>
            <a:xfrm>
              <a:off x="3797" y="617"/>
              <a:ext cx="2868" cy="1811"/>
            </a:xfrm>
            <a:prstGeom prst="rect">
              <a:avLst/>
            </a:prstGeom>
          </p:spPr>
        </p:pic>
        <p:pic>
          <p:nvPicPr>
            <p:cNvPr id="3" name="图片 2" descr="lo"/>
            <p:cNvPicPr>
              <a:picLocks noChangeAspect="1"/>
            </p:cNvPicPr>
            <p:nvPr/>
          </p:nvPicPr>
          <p:blipFill>
            <a:blip r:embed="rId3">
              <a:biLevel thresh="50000"/>
              <a:lum bright="18000" contrast="78000"/>
            </a:blip>
            <a:srcRect l="51521" t="27291" r="40846" b="65890"/>
            <a:stretch>
              <a:fillRect/>
            </a:stretch>
          </p:blipFill>
          <p:spPr>
            <a:xfrm flipH="1">
              <a:off x="13224" y="496"/>
              <a:ext cx="2868" cy="1811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7653" y="853"/>
              <a:ext cx="6331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Bell MT" panose="02020503060305020303" pitchFamily="18" charset="0"/>
                  <a:ea typeface="汉仪大宋简" panose="02010600000101010101" charset="-122"/>
                </a:rPr>
                <a:t>Types of Tea</a:t>
              </a:r>
              <a:endPara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r="3202"/>
          <a:stretch>
            <a:fillRect/>
          </a:stretch>
        </p:blipFill>
        <p:spPr>
          <a:xfrm>
            <a:off x="2016760" y="1302709"/>
            <a:ext cx="1555115" cy="1116650"/>
          </a:xfrm>
          <a:prstGeom prst="ellipse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r="7888"/>
          <a:stretch>
            <a:fillRect/>
          </a:stretch>
        </p:blipFill>
        <p:spPr>
          <a:xfrm>
            <a:off x="8736330" y="1275981"/>
            <a:ext cx="1704540" cy="1227179"/>
          </a:xfrm>
          <a:prstGeom prst="ellipse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315" y="1271421"/>
            <a:ext cx="1704540" cy="1224436"/>
          </a:xfrm>
          <a:prstGeom prst="ellipse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613852" y="2495857"/>
            <a:ext cx="232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2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微软雅黑" panose="020B0503020204020204" pitchFamily="34" charset="-122"/>
              </a:rPr>
              <a:t>Green Tea</a:t>
            </a:r>
            <a:endParaRPr kumimoji="0" lang="zh-CN" altLang="en-US" sz="2400" b="1" i="0" u="none" strike="noStrike" kern="1200" cap="none" spc="200" normalizeH="0" baseline="0" noProof="0" dirty="0">
              <a:ln>
                <a:noFill/>
              </a:ln>
              <a:solidFill>
                <a:srgbClr val="688538"/>
              </a:solidFill>
              <a:effectLst/>
              <a:uLnTx/>
              <a:uFillTx/>
              <a:latin typeface="汉仪君黑-45简" panose="020B0604020202020204" charset="-122"/>
              <a:ea typeface="汉仪君黑-45简" panose="020B060402020202020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75567" y="2495857"/>
            <a:ext cx="1939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2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微软雅黑" panose="020B0503020204020204" pitchFamily="34" charset="-122"/>
              </a:rPr>
              <a:t>White Tea</a:t>
            </a:r>
            <a:endParaRPr kumimoji="0" lang="zh-CN" altLang="en-US" sz="2400" b="1" i="0" u="none" strike="noStrike" kern="1200" cap="none" spc="200" normalizeH="0" baseline="0" noProof="0" dirty="0">
              <a:ln>
                <a:noFill/>
              </a:ln>
              <a:solidFill>
                <a:srgbClr val="688538"/>
              </a:solidFill>
              <a:effectLst/>
              <a:uLnTx/>
              <a:uFillTx/>
              <a:latin typeface="汉仪君黑-45简" panose="020B0604020202020204" charset="-122"/>
              <a:ea typeface="汉仪君黑-45简" panose="020B060402020202020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95652" y="2503160"/>
            <a:ext cx="243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2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微软雅黑" panose="020B0503020204020204" pitchFamily="34" charset="-122"/>
              </a:rPr>
              <a:t>Yellow Tea</a:t>
            </a:r>
            <a:endParaRPr kumimoji="0" lang="zh-CN" altLang="en-US" sz="2400" b="1" i="0" u="none" strike="noStrike" kern="1200" cap="none" spc="200" normalizeH="0" baseline="0" noProof="0" dirty="0">
              <a:ln>
                <a:noFill/>
              </a:ln>
              <a:solidFill>
                <a:srgbClr val="688538"/>
              </a:solidFill>
              <a:effectLst/>
              <a:uLnTx/>
              <a:uFillTx/>
              <a:latin typeface="汉仪君黑-45简" panose="020B0604020202020204" charset="-122"/>
              <a:ea typeface="汉仪君黑-45简" panose="020B0604020202020204" charset="-122"/>
              <a:cs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252460" y="2927985"/>
            <a:ext cx="25139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大宋简" panose="02010600000101010101" charset="-122"/>
                <a:ea typeface="汉仪大宋简" panose="02010600000101010101" charset="-122"/>
                <a:cs typeface="+mn-cs"/>
              </a:rPr>
              <a:t>君山银针、蒙顶黄芽、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大宋简" panose="02010600000101010101" charset="-122"/>
                <a:ea typeface="汉仪大宋简" panose="02010600000101010101" charset="-122"/>
                <a:cs typeface="+mn-cs"/>
              </a:rPr>
              <a:t>温州黄汤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1760855" y="3598545"/>
            <a:ext cx="8708390" cy="1765935"/>
            <a:chOff x="2773" y="5981"/>
            <a:chExt cx="13714" cy="2781"/>
          </a:xfrm>
        </p:grpSpPr>
        <p:grpSp>
          <p:nvGrpSpPr>
            <p:cNvPr id="37" name="组合 36"/>
            <p:cNvGrpSpPr/>
            <p:nvPr/>
          </p:nvGrpSpPr>
          <p:grpSpPr>
            <a:xfrm>
              <a:off x="2874" y="5981"/>
              <a:ext cx="13560" cy="2105"/>
              <a:chOff x="2816" y="5253"/>
              <a:chExt cx="13560" cy="2105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7"/>
              <a:srcRect l="2057" r="5136"/>
              <a:stretch>
                <a:fillRect/>
              </a:stretch>
            </p:blipFill>
            <p:spPr>
              <a:xfrm>
                <a:off x="2816" y="5434"/>
                <a:ext cx="2672" cy="1924"/>
              </a:xfrm>
              <a:prstGeom prst="ellipse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8"/>
              <a:srcRect t="2640"/>
              <a:stretch>
                <a:fillRect/>
              </a:stretch>
            </p:blipFill>
            <p:spPr>
              <a:xfrm>
                <a:off x="8417" y="5253"/>
                <a:ext cx="2700" cy="1924"/>
              </a:xfrm>
              <a:prstGeom prst="ellipse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9"/>
              <a:srcRect l="9539" r="11926"/>
              <a:stretch>
                <a:fillRect/>
              </a:stretch>
            </p:blipFill>
            <p:spPr>
              <a:xfrm>
                <a:off x="13781" y="5306"/>
                <a:ext cx="2595" cy="1863"/>
              </a:xfrm>
              <a:prstGeom prst="ellipse">
                <a:avLst/>
              </a:prstGeom>
            </p:spPr>
          </p:pic>
        </p:grpSp>
        <p:sp>
          <p:nvSpPr>
            <p:cNvPr id="27" name="文本框 26"/>
            <p:cNvSpPr txBox="1"/>
            <p:nvPr/>
          </p:nvSpPr>
          <p:spPr>
            <a:xfrm>
              <a:off x="2773" y="8035"/>
              <a:ext cx="3198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200" normalizeH="0" baseline="0" noProof="0" dirty="0">
                  <a:ln>
                    <a:noFill/>
                  </a:ln>
                  <a:solidFill>
                    <a:srgbClr val="688538"/>
                  </a:solidFill>
                  <a:effectLst/>
                  <a:uLnTx/>
                  <a:uFillTx/>
                  <a:latin typeface="汉仪君黑-45简" panose="020B0604020202020204" charset="-122"/>
                  <a:ea typeface="汉仪君黑-45简" panose="020B0604020202020204" charset="-122"/>
                  <a:cs typeface="微软雅黑" panose="020B0503020204020204" pitchFamily="34" charset="-122"/>
                </a:rPr>
                <a:t>Oolong Tea</a:t>
              </a:r>
              <a:endParaRPr kumimoji="0" lang="zh-CN" altLang="en-US" sz="2400" b="1" i="0" u="none" strike="noStrike" kern="1200" cap="none" spc="2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225" y="8035"/>
              <a:ext cx="3019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200" normalizeH="0" baseline="0" noProof="0" dirty="0">
                  <a:ln>
                    <a:noFill/>
                  </a:ln>
                  <a:solidFill>
                    <a:srgbClr val="688538"/>
                  </a:solidFill>
                  <a:effectLst/>
                  <a:uLnTx/>
                  <a:uFillTx/>
                  <a:latin typeface="汉仪君黑-45简" panose="020B0604020202020204" charset="-122"/>
                  <a:ea typeface="汉仪君黑-45简" panose="020B0604020202020204" charset="-122"/>
                  <a:cs typeface="微软雅黑" panose="020B0503020204020204" pitchFamily="34" charset="-122"/>
                </a:rPr>
                <a:t>Black Tea</a:t>
              </a:r>
              <a:endParaRPr kumimoji="0" lang="zh-CN" altLang="en-US" sz="2400" b="1" i="0" u="none" strike="noStrike" kern="1200" cap="none" spc="2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3688" y="8021"/>
              <a:ext cx="2799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200" normalizeH="0" baseline="0" noProof="0" dirty="0">
                  <a:ln>
                    <a:noFill/>
                  </a:ln>
                  <a:solidFill>
                    <a:srgbClr val="688538"/>
                  </a:solidFill>
                  <a:effectLst/>
                  <a:uLnTx/>
                  <a:uFillTx/>
                  <a:latin typeface="汉仪君黑-45简" panose="020B0604020202020204" charset="-122"/>
                  <a:ea typeface="汉仪君黑-45简" panose="020B0604020202020204" charset="-122"/>
                  <a:cs typeface="微软雅黑" panose="020B0503020204020204" pitchFamily="34" charset="-122"/>
                </a:rPr>
                <a:t>Dark Tea</a:t>
              </a:r>
              <a:endParaRPr kumimoji="0" lang="zh-CN" altLang="en-US" sz="2400" b="1" i="0" u="none" strike="noStrike" kern="1200" cap="none" spc="2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537334" y="2933055"/>
            <a:ext cx="25139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大宋简" panose="02010600000101010101" charset="-122"/>
                <a:ea typeface="汉仪大宋简" panose="02010600000101010101" charset="-122"/>
                <a:cs typeface="+mn-cs"/>
              </a:rPr>
              <a:t>狮峰龙井、碧箩春、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大宋简" panose="02010600000101010101" charset="-122"/>
                <a:ea typeface="汉仪大宋简" panose="02010600000101010101" charset="-122"/>
                <a:cs typeface="+mn-cs"/>
              </a:rPr>
              <a:t>黄山毛峰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835525" y="2911475"/>
            <a:ext cx="251396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大宋简" panose="02010600000101010101" charset="-122"/>
                <a:ea typeface="汉仪大宋简" panose="02010600000101010101" charset="-122"/>
                <a:cs typeface="+mn-cs"/>
              </a:rPr>
              <a:t>白牡丹、贡眉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613852" y="5583871"/>
            <a:ext cx="23139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安溪的铁关音、武夷大红袍、台湾乌龙茶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4888388" y="5419723"/>
            <a:ext cx="251396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滇红、祁红、川红、闽红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8364219" y="5410197"/>
            <a:ext cx="25139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安化黑茶、普洱茶、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六堡茶</a:t>
            </a:r>
          </a:p>
        </p:txBody>
      </p:sp>
      <p:pic>
        <p:nvPicPr>
          <p:cNvPr id="42" name="图片 41" descr="1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8695" y="2297430"/>
            <a:ext cx="2322830" cy="2681605"/>
          </a:xfrm>
          <a:prstGeom prst="rect">
            <a:avLst/>
          </a:prstGeom>
        </p:spPr>
      </p:pic>
      <p:pic>
        <p:nvPicPr>
          <p:cNvPr id="43" name="图片 42" descr="1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28575" y="2297430"/>
            <a:ext cx="2322830" cy="26816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站长素材(sc.chinaz.com)">
            <a:extLst>
              <a:ext uri="{FF2B5EF4-FFF2-40B4-BE49-F238E27FC236}">
                <a16:creationId xmlns:a16="http://schemas.microsoft.com/office/drawing/2014/main" id="{A006841C-9290-3CCC-BE1B-20D7CEE7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918" b="59406"/>
          <a:stretch>
            <a:fillRect/>
          </a:stretch>
        </p:blipFill>
        <p:spPr>
          <a:xfrm>
            <a:off x="-5080" y="-10795"/>
            <a:ext cx="3581400" cy="519176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5F4FC25-CC75-BF21-4476-4360743BEE53}"/>
              </a:ext>
            </a:extLst>
          </p:cNvPr>
          <p:cNvSpPr txBox="1"/>
          <p:nvPr/>
        </p:nvSpPr>
        <p:spPr>
          <a:xfrm>
            <a:off x="2839085" y="1543685"/>
            <a:ext cx="8714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rPr>
              <a:t>4. Tea Ceremony Spirit of China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688538"/>
              </a:solidFill>
              <a:effectLst/>
              <a:uLnTx/>
              <a:uFillTx/>
              <a:latin typeface="Bell MT" panose="02020503060305020303" pitchFamily="18" charset="0"/>
              <a:ea typeface="汉仪大宋简" panose="02010600000101010101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7777242-0A06-EEDA-8862-4610994DC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67" y="1892243"/>
            <a:ext cx="5157716" cy="51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0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"/>
          <p:cNvPicPr>
            <a:picLocks noChangeAspect="1"/>
          </p:cNvPicPr>
          <p:nvPr/>
        </p:nvPicPr>
        <p:blipFill>
          <a:blip r:embed="rId3"/>
          <a:srcRect r="41013"/>
          <a:stretch>
            <a:fillRect/>
          </a:stretch>
        </p:blipFill>
        <p:spPr>
          <a:xfrm flipH="1">
            <a:off x="7753350" y="5229225"/>
            <a:ext cx="4438650" cy="151447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736340" y="3530600"/>
            <a:ext cx="38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688538"/>
                </a:solidFill>
                <a:latin typeface="汉仪君黑-45简" panose="020B0604020202020204" charset="-122"/>
                <a:ea typeface="汉仪君黑-45简" panose="020B0604020202020204" charset="-122"/>
              </a:rPr>
              <a:t>中庸之道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88538"/>
              </a:solidFill>
              <a:effectLst/>
              <a:uLnTx/>
              <a:uFillTx/>
              <a:latin typeface="汉仪君黑-45简" panose="020B0604020202020204" charset="-122"/>
              <a:ea typeface="汉仪君黑-45简" panose="020B0604020202020204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112385" y="3512185"/>
            <a:ext cx="488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茶需静品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592570" y="3530600"/>
            <a:ext cx="5003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愉悦和享受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997825" y="3462020"/>
            <a:ext cx="597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守真养真藏真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759585" y="533400"/>
            <a:ext cx="9035415" cy="1214120"/>
            <a:chOff x="2771" y="840"/>
            <a:chExt cx="14229" cy="1912"/>
          </a:xfrm>
        </p:grpSpPr>
        <p:sp>
          <p:nvSpPr>
            <p:cNvPr id="23" name="文本框 22"/>
            <p:cNvSpPr txBox="1"/>
            <p:nvPr/>
          </p:nvSpPr>
          <p:spPr>
            <a:xfrm>
              <a:off x="5173" y="1237"/>
              <a:ext cx="9704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Bell MT" panose="02020503060305020303" pitchFamily="18" charset="0"/>
                  <a:ea typeface="汉仪大宋简" panose="02010600000101010101" charset="-122"/>
                  <a:cs typeface="Times New Roman" panose="02020603050405020304" pitchFamily="18" charset="0"/>
                </a:rPr>
                <a:t>Tea Ceremony Spirit of China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2771" y="840"/>
              <a:ext cx="14229" cy="1912"/>
              <a:chOff x="2695" y="1013"/>
              <a:chExt cx="14229" cy="1912"/>
            </a:xfrm>
          </p:grpSpPr>
          <p:pic>
            <p:nvPicPr>
              <p:cNvPr id="26" name="图片 25" descr="lo"/>
              <p:cNvPicPr>
                <a:picLocks noChangeAspect="1"/>
              </p:cNvPicPr>
              <p:nvPr/>
            </p:nvPicPr>
            <p:blipFill>
              <a:blip r:embed="rId4">
                <a:biLevel thresh="50000"/>
                <a:lum bright="18000" contrast="78000"/>
              </a:blip>
              <a:srcRect l="51521" t="27291" r="40846" b="65890"/>
              <a:stretch>
                <a:fillRect/>
              </a:stretch>
            </p:blipFill>
            <p:spPr>
              <a:xfrm>
                <a:off x="2695" y="1114"/>
                <a:ext cx="2868" cy="1811"/>
              </a:xfrm>
              <a:prstGeom prst="rect">
                <a:avLst/>
              </a:prstGeom>
            </p:spPr>
          </p:pic>
          <p:pic>
            <p:nvPicPr>
              <p:cNvPr id="27" name="图片 26" descr="lo"/>
              <p:cNvPicPr>
                <a:picLocks noChangeAspect="1"/>
              </p:cNvPicPr>
              <p:nvPr/>
            </p:nvPicPr>
            <p:blipFill>
              <a:blip r:embed="rId4">
                <a:biLevel thresh="50000"/>
                <a:lum bright="18000" contrast="78000"/>
              </a:blip>
              <a:srcRect l="51521" t="27291" r="40846" b="65890"/>
              <a:stretch>
                <a:fillRect/>
              </a:stretch>
            </p:blipFill>
            <p:spPr>
              <a:xfrm flipH="1">
                <a:off x="14056" y="1013"/>
                <a:ext cx="2868" cy="1811"/>
              </a:xfrm>
              <a:prstGeom prst="rect">
                <a:avLst/>
              </a:prstGeom>
            </p:spPr>
          </p:pic>
        </p:grpSp>
      </p:grpSp>
      <p:pic>
        <p:nvPicPr>
          <p:cNvPr id="3" name="图片 2" descr="13"/>
          <p:cNvPicPr>
            <a:picLocks noChangeAspect="1"/>
          </p:cNvPicPr>
          <p:nvPr/>
        </p:nvPicPr>
        <p:blipFill>
          <a:blip r:embed="rId5"/>
          <a:srcRect l="2683" r="70673"/>
          <a:stretch>
            <a:fillRect/>
          </a:stretch>
        </p:blipFill>
        <p:spPr>
          <a:xfrm>
            <a:off x="0" y="847090"/>
            <a:ext cx="1759585" cy="355282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284855" y="2063750"/>
            <a:ext cx="5621655" cy="1398270"/>
            <a:chOff x="4925" y="3031"/>
            <a:chExt cx="8853" cy="2202"/>
          </a:xfrm>
        </p:grpSpPr>
        <p:grpSp>
          <p:nvGrpSpPr>
            <p:cNvPr id="7" name="组合 6"/>
            <p:cNvGrpSpPr/>
            <p:nvPr/>
          </p:nvGrpSpPr>
          <p:grpSpPr>
            <a:xfrm>
              <a:off x="4925" y="3031"/>
              <a:ext cx="2202" cy="2202"/>
              <a:chOff x="5602" y="3045"/>
              <a:chExt cx="2202" cy="2202"/>
            </a:xfrm>
          </p:grpSpPr>
          <p:pic>
            <p:nvPicPr>
              <p:cNvPr id="5" name="图片 4" descr="千库网_水墨墨点边框_元素编号128792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2" y="3045"/>
                <a:ext cx="2202" cy="2202"/>
              </a:xfrm>
              <a:prstGeom prst="rect">
                <a:avLst/>
              </a:prstGeom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6238" y="3686"/>
                <a:ext cx="937" cy="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汉仪大宋简" panose="02010600000101010101" charset="-122"/>
                    <a:ea typeface="汉仪大宋简" panose="02010600000101010101" charset="-122"/>
                    <a:cs typeface="+mn-cs"/>
                  </a:rPr>
                  <a:t>和</a:t>
                </a:r>
                <a:endPara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汉仪大宋简" panose="02010600000101010101" charset="-122"/>
                  <a:ea typeface="汉仪大宋简" panose="02010600000101010101" charset="-122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7137" y="3031"/>
              <a:ext cx="2202" cy="2202"/>
              <a:chOff x="5602" y="3045"/>
              <a:chExt cx="2202" cy="2202"/>
            </a:xfrm>
          </p:grpSpPr>
          <p:pic>
            <p:nvPicPr>
              <p:cNvPr id="9" name="图片 8" descr="千库网_水墨墨点边框_元素编号128792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2" y="3045"/>
                <a:ext cx="2202" cy="2202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6238" y="3686"/>
                <a:ext cx="937" cy="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汉仪大宋简" panose="02010600000101010101" charset="-122"/>
                    <a:ea typeface="汉仪大宋简" panose="02010600000101010101" charset="-122"/>
                    <a:cs typeface="+mn-cs"/>
                  </a:rPr>
                  <a:t>静</a:t>
                </a:r>
                <a:endPara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汉仪大宋简" panose="02010600000101010101" charset="-122"/>
                  <a:ea typeface="汉仪大宋简" panose="02010600000101010101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9349" y="3031"/>
              <a:ext cx="2202" cy="2202"/>
              <a:chOff x="5602" y="3045"/>
              <a:chExt cx="2202" cy="2202"/>
            </a:xfrm>
          </p:grpSpPr>
          <p:pic>
            <p:nvPicPr>
              <p:cNvPr id="12" name="图片 11" descr="千库网_水墨墨点边框_元素编号128792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2" y="3045"/>
                <a:ext cx="2202" cy="2202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6238" y="3686"/>
                <a:ext cx="937" cy="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汉仪大宋简" panose="02010600000101010101" charset="-122"/>
                    <a:ea typeface="汉仪大宋简" panose="02010600000101010101" charset="-122"/>
                    <a:cs typeface="+mn-cs"/>
                  </a:rPr>
                  <a:t>怡</a:t>
                </a:r>
                <a:endPara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汉仪大宋简" panose="02010600000101010101" charset="-122"/>
                  <a:ea typeface="汉仪大宋简" panose="02010600000101010101" charset="-122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1576" y="3031"/>
              <a:ext cx="2202" cy="2202"/>
              <a:chOff x="5602" y="3045"/>
              <a:chExt cx="2202" cy="2202"/>
            </a:xfrm>
          </p:grpSpPr>
          <p:pic>
            <p:nvPicPr>
              <p:cNvPr id="15" name="图片 14" descr="千库网_水墨墨点边框_元素编号128792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2" y="3045"/>
                <a:ext cx="2202" cy="2202"/>
              </a:xfrm>
              <a:prstGeom prst="rect">
                <a:avLst/>
              </a:prstGeom>
            </p:spPr>
          </p:pic>
          <p:sp>
            <p:nvSpPr>
              <p:cNvPr id="16" name="文本框 15"/>
              <p:cNvSpPr txBox="1"/>
              <p:nvPr/>
            </p:nvSpPr>
            <p:spPr>
              <a:xfrm>
                <a:off x="6238" y="3686"/>
                <a:ext cx="937" cy="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汉仪大宋简" panose="02010600000101010101" charset="-122"/>
                    <a:ea typeface="汉仪大宋简" panose="02010600000101010101" charset="-122"/>
                    <a:cs typeface="+mn-cs"/>
                  </a:rPr>
                  <a:t>真</a:t>
                </a:r>
                <a:endPara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汉仪大宋简" panose="02010600000101010101" charset="-122"/>
                  <a:ea typeface="汉仪大宋简" panose="02010600000101010101" charset="-122"/>
                  <a:cs typeface="+mn-cs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站长素材(sc.chinaz.com)">
            <a:extLst>
              <a:ext uri="{FF2B5EF4-FFF2-40B4-BE49-F238E27FC236}">
                <a16:creationId xmlns:a16="http://schemas.microsoft.com/office/drawing/2014/main" id="{019804DA-5826-1DAF-4847-4F10F8B5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918" b="59406"/>
          <a:stretch>
            <a:fillRect/>
          </a:stretch>
        </p:blipFill>
        <p:spPr>
          <a:xfrm>
            <a:off x="-5080" y="-10795"/>
            <a:ext cx="3581400" cy="5191760"/>
          </a:xfrm>
          <a:prstGeom prst="rect">
            <a:avLst/>
          </a:prstGeom>
        </p:spPr>
      </p:pic>
      <p:pic>
        <p:nvPicPr>
          <p:cNvPr id="4" name="图片 3" descr="a7dc869088ac18c10b64af4228c6ed0e">
            <a:extLst>
              <a:ext uri="{FF2B5EF4-FFF2-40B4-BE49-F238E27FC236}">
                <a16:creationId xmlns:a16="http://schemas.microsoft.com/office/drawing/2014/main" id="{205023D8-2EFE-6795-EBEE-75E7264CAE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223" b="22165"/>
          <a:stretch>
            <a:fillRect/>
          </a:stretch>
        </p:blipFill>
        <p:spPr>
          <a:xfrm>
            <a:off x="7252970" y="1866900"/>
            <a:ext cx="4491990" cy="289623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30A322D-B57E-D360-599F-342E42639055}"/>
              </a:ext>
            </a:extLst>
          </p:cNvPr>
          <p:cNvSpPr txBox="1"/>
          <p:nvPr/>
        </p:nvSpPr>
        <p:spPr>
          <a:xfrm>
            <a:off x="2800350" y="1600199"/>
            <a:ext cx="6257925" cy="160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 has experienced the transformation from medicinal to edible to drinking, which has been continuously developed and evolved throughout the dynasties.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246AA-C25C-4BAB-3BE2-8FF9FE1CDC1A}"/>
              </a:ext>
            </a:extLst>
          </p:cNvPr>
          <p:cNvSpPr txBox="1"/>
          <p:nvPr/>
        </p:nvSpPr>
        <p:spPr>
          <a:xfrm>
            <a:off x="2186307" y="4569739"/>
            <a:ext cx="6871968" cy="12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thousands of years, tea had entered every aspect of Chinese people’s life. For Chinese people, tea is not only a drink, but also a </a:t>
            </a:r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spiritual sustenance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DCFE8F-9F52-582F-C95C-D09DA12DC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9" y="4318951"/>
            <a:ext cx="1144521" cy="1724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14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幻灯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" y="-10795"/>
            <a:ext cx="12178665" cy="6873240"/>
          </a:xfrm>
          <a:prstGeom prst="rect">
            <a:avLst/>
          </a:prstGeom>
        </p:spPr>
      </p:pic>
      <p:pic>
        <p:nvPicPr>
          <p:cNvPr id="13" name="图片 12" descr="线条祥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510" y="3366135"/>
            <a:ext cx="4549775" cy="2230755"/>
          </a:xfrm>
          <a:prstGeom prst="rect">
            <a:avLst/>
          </a:prstGeom>
        </p:spPr>
      </p:pic>
      <p:pic>
        <p:nvPicPr>
          <p:cNvPr id="11" name="图片 10" descr="图层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220" y="1558290"/>
            <a:ext cx="7208520" cy="6915150"/>
          </a:xfrm>
          <a:prstGeom prst="rect">
            <a:avLst/>
          </a:prstGeom>
        </p:spPr>
      </p:pic>
      <p:pic>
        <p:nvPicPr>
          <p:cNvPr id="14" name="图片 13" descr="站长素材(sc.chinaz.com)"/>
          <p:cNvPicPr>
            <a:picLocks noChangeAspect="1"/>
          </p:cNvPicPr>
          <p:nvPr/>
        </p:nvPicPr>
        <p:blipFill>
          <a:blip r:embed="rId7"/>
          <a:srcRect r="58918" b="59406"/>
          <a:stretch>
            <a:fillRect/>
          </a:stretch>
        </p:blipFill>
        <p:spPr>
          <a:xfrm>
            <a:off x="-5080" y="-10795"/>
            <a:ext cx="3581400" cy="5191760"/>
          </a:xfrm>
          <a:prstGeom prst="rect">
            <a:avLst/>
          </a:prstGeom>
        </p:spPr>
      </p:pic>
      <p:pic>
        <p:nvPicPr>
          <p:cNvPr id="7" name="图片 6" descr="41a45a644bf2fc30737fe18175049dca 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9485" y="4486910"/>
            <a:ext cx="1164590" cy="480060"/>
          </a:xfrm>
          <a:prstGeom prst="rect">
            <a:avLst/>
          </a:prstGeom>
        </p:spPr>
      </p:pic>
      <p:pic>
        <p:nvPicPr>
          <p:cNvPr id="8" name="图片 7" descr="222d2cc58f7ef8bc045d358a8d86ec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040000">
            <a:off x="5411470" y="3358515"/>
            <a:ext cx="1544320" cy="1045210"/>
          </a:xfrm>
          <a:prstGeom prst="rect">
            <a:avLst/>
          </a:prstGeom>
        </p:spPr>
      </p:pic>
      <p:pic>
        <p:nvPicPr>
          <p:cNvPr id="9" name="图片 8" descr="茶壶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9230" y="3034665"/>
            <a:ext cx="3757295" cy="3346450"/>
          </a:xfrm>
          <a:prstGeom prst="rect">
            <a:avLst/>
          </a:prstGeom>
        </p:spPr>
      </p:pic>
      <p:pic>
        <p:nvPicPr>
          <p:cNvPr id="12" name="图片 11" descr="图层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4610" y="2505710"/>
            <a:ext cx="389890" cy="762635"/>
          </a:xfrm>
          <a:prstGeom prst="rect">
            <a:avLst/>
          </a:prstGeom>
        </p:spPr>
      </p:pic>
      <p:pic>
        <p:nvPicPr>
          <p:cNvPr id="20" name="图片 19" descr="41a45a644bf2fc30737fe18175049dca 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6510" y="2106295"/>
            <a:ext cx="1164590" cy="48006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1DE2B2F-7D5A-D312-5A1A-FE1DB312AC32}"/>
              </a:ext>
            </a:extLst>
          </p:cNvPr>
          <p:cNvSpPr txBox="1"/>
          <p:nvPr/>
        </p:nvSpPr>
        <p:spPr>
          <a:xfrm>
            <a:off x="1566507" y="2706049"/>
            <a:ext cx="430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latin typeface="Footlight MT Light" panose="0204060206030A020304" pitchFamily="18" charset="0"/>
              </a:rPr>
              <a:t>Thanks</a:t>
            </a:r>
            <a:endParaRPr lang="zh-CN" altLang="en-US" sz="8800" dirty="0">
              <a:latin typeface="Footlight MT Light" panose="0204060206030A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287</Words>
  <Application>Microsoft Office PowerPoint</Application>
  <PresentationFormat>宽屏</PresentationFormat>
  <Paragraphs>48</Paragraphs>
  <Slides>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8</vt:i4>
      </vt:variant>
    </vt:vector>
  </HeadingPairs>
  <TitlesOfParts>
    <vt:vector size="27" baseType="lpstr">
      <vt:lpstr>等线</vt:lpstr>
      <vt:lpstr>等线 Light</vt:lpstr>
      <vt:lpstr>汉仪大宋简</vt:lpstr>
      <vt:lpstr>汉仪君黑-45简</vt:lpstr>
      <vt:lpstr>华文行楷</vt:lpstr>
      <vt:lpstr>楷体</vt:lpstr>
      <vt:lpstr>微软雅黑</vt:lpstr>
      <vt:lpstr>Arial</vt:lpstr>
      <vt:lpstr>Bell MT</vt:lpstr>
      <vt:lpstr>Calibri</vt:lpstr>
      <vt:lpstr>Calibri Light</vt:lpstr>
      <vt:lpstr>Footlight MT Light</vt:lpstr>
      <vt:lpstr>Times New Roman</vt:lpstr>
      <vt:lpstr>Wingdings</vt:lpstr>
      <vt:lpstr>Office 主题​​</vt:lpstr>
      <vt:lpstr>2_Office 主题​​</vt:lpstr>
      <vt:lpstr>Office 主题</vt:lpstr>
      <vt:lpstr>3_Office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曾 锦泉</dc:creator>
  <cp:lastModifiedBy>曾 锦泉</cp:lastModifiedBy>
  <cp:revision>18</cp:revision>
  <dcterms:created xsi:type="dcterms:W3CDTF">2023-03-05T05:40:02Z</dcterms:created>
  <dcterms:modified xsi:type="dcterms:W3CDTF">2023-03-07T14:10:58Z</dcterms:modified>
</cp:coreProperties>
</file>