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10" r:id="rId3"/>
    <p:sldId id="432" r:id="rId4"/>
    <p:sldId id="424" r:id="rId6"/>
    <p:sldId id="427" r:id="rId7"/>
    <p:sldId id="413" r:id="rId8"/>
    <p:sldId id="416" r:id="rId9"/>
    <p:sldId id="428" r:id="rId10"/>
    <p:sldId id="429" r:id="rId11"/>
    <p:sldId id="438" r:id="rId12"/>
    <p:sldId id="430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1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9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image" Target="../media/image4.png"/><Relationship Id="rId4" Type="http://schemas.openxmlformats.org/officeDocument/2006/relationships/tags" Target="../tags/tag8.xml"/><Relationship Id="rId3" Type="http://schemas.openxmlformats.org/officeDocument/2006/relationships/image" Target="../media/image3.png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image" Target="../media/image4.png"/><Relationship Id="rId5" Type="http://schemas.openxmlformats.org/officeDocument/2006/relationships/tags" Target="../tags/tag15.xml"/><Relationship Id="rId4" Type="http://schemas.openxmlformats.org/officeDocument/2006/relationships/image" Target="../media/image3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image" Target="../media/image3.pn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image" Target="../media/image4.png"/><Relationship Id="rId5" Type="http://schemas.openxmlformats.org/officeDocument/2006/relationships/tags" Target="../tags/tag31.xml"/><Relationship Id="rId4" Type="http://schemas.openxmlformats.org/officeDocument/2006/relationships/image" Target="../media/image3.png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2" Type="http://schemas.openxmlformats.org/officeDocument/2006/relationships/tags" Target="../tags/tag37.xml"/><Relationship Id="rId11" Type="http://schemas.openxmlformats.org/officeDocument/2006/relationships/tags" Target="../tags/tag36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image" Target="../media/image4.png"/><Relationship Id="rId5" Type="http://schemas.openxmlformats.org/officeDocument/2006/relationships/tags" Target="../tags/tag40.xml"/><Relationship Id="rId4" Type="http://schemas.openxmlformats.org/officeDocument/2006/relationships/image" Target="../media/image3.png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53.xml"/><Relationship Id="rId8" Type="http://schemas.openxmlformats.org/officeDocument/2006/relationships/tags" Target="../tags/tag52.xml"/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image" Target="../media/image5.png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2" Type="http://schemas.openxmlformats.org/officeDocument/2006/relationships/tags" Target="../tags/tag56.xml"/><Relationship Id="rId11" Type="http://schemas.openxmlformats.org/officeDocument/2006/relationships/tags" Target="../tags/tag55.xml"/><Relationship Id="rId10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image" Target="../media/image5.png"/><Relationship Id="rId5" Type="http://schemas.openxmlformats.org/officeDocument/2006/relationships/tags" Target="../tags/tag59.xml"/><Relationship Id="rId4" Type="http://schemas.openxmlformats.org/officeDocument/2006/relationships/image" Target="../media/image6.png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pic_half_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0"/>
            <a:ext cx="2018665" cy="4064000"/>
          </a:xfrm>
          <a:prstGeom prst="rect">
            <a:avLst/>
          </a:prstGeom>
        </p:spPr>
      </p:pic>
      <p:pic>
        <p:nvPicPr>
          <p:cNvPr id="6" name="图片 5" descr="pic_half_righ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0" y="1397000"/>
            <a:ext cx="2018665" cy="406400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5"/>
          <p:cNvSpPr>
            <a:spLocks noGrp="1"/>
          </p:cNvSpPr>
          <p:nvPr>
            <p:ph type="ctrTitle" idx="2" hasCustomPrompt="1"/>
            <p:custDataLst>
              <p:tags r:id="rId4"/>
            </p:custDataLst>
          </p:nvPr>
        </p:nvSpPr>
        <p:spPr>
          <a:xfrm>
            <a:off x="2921000" y="2213498"/>
            <a:ext cx="6350051" cy="1230630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200" b="1" i="0" u="none" strike="noStrike" kern="1200" cap="none" spc="-200" normalizeH="0" baseline="0" noProof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尚巍手书W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3" name="副标题 6"/>
          <p:cNvSpPr/>
          <p:nvPr>
            <p:ph type="subTitle" idx="3" hasCustomPrompt="1"/>
            <p:custDataLst>
              <p:tags r:id="rId5"/>
            </p:custDataLst>
          </p:nvPr>
        </p:nvSpPr>
        <p:spPr>
          <a:xfrm>
            <a:off x="2921000" y="3643518"/>
            <a:ext cx="6350051" cy="392612"/>
          </a:xfrm>
        </p:spPr>
        <p:txBody>
          <a:bodyPr vert="horz" wrap="square" lIns="0" tIns="0" rIns="0" bIns="0" rtlCol="0" anchor="t" anchorCtr="0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隶书" charset="0"/>
                <a:cs typeface="微软雅黑" panose="020B0503020204020204" charset="-122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6" name="图片 5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pic_half_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0"/>
            <a:ext cx="2018665" cy="4064000"/>
          </a:xfrm>
          <a:prstGeom prst="rect">
            <a:avLst/>
          </a:prstGeom>
        </p:spPr>
      </p:pic>
      <p:pic>
        <p:nvPicPr>
          <p:cNvPr id="6" name="图片 5" descr="pic_half_righ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0" y="1397000"/>
            <a:ext cx="2018665" cy="4064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5"/>
          <p:cNvSpPr/>
          <p:nvPr>
            <p:ph type="body" idx="1" hasCustomPrompt="1"/>
            <p:custDataLst>
              <p:tags r:id="rId4"/>
            </p:custDataLst>
          </p:nvPr>
        </p:nvSpPr>
        <p:spPr>
          <a:xfrm>
            <a:off x="2978491" y="2141389"/>
            <a:ext cx="6234433" cy="1000744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隶书" charset="0"/>
                <a:cs typeface="隶书" charset="0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8" name="标题 6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035641" y="3310408"/>
            <a:ext cx="6121403" cy="1353820"/>
          </a:xfrm>
        </p:spPr>
        <p:txBody>
          <a:bodyPr vert="horz" wrap="square" lIns="0" tIns="0" rIns="0" bIns="0" rtlCol="0" anchor="ctr" anchorCtr="0">
            <a:normAutofit lnSpcReduction="10000"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400" b="1" i="0" u="none" strike="noStrike" kern="1200" cap="none" spc="10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尚巍手书W" panose="00020600040101010101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0_pic_quater_left_up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6" name="图片 5" descr="1_pic_quater_right_down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291465" y="303530"/>
            <a:ext cx="11608435" cy="625030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8" name="图片 7" descr="0_pic_quater_left_up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6" name="图片 5" descr="1_pic_quater_right_down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4095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6" name="图片 5" descr="0_pic_quater_right_down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71275" y="0"/>
            <a:ext cx="720090" cy="72326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8" name="图片 7" descr="0_pic_quater_right_down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71275" y="0"/>
            <a:ext cx="720090" cy="723265"/>
          </a:xfrm>
          <a:prstGeom prst="rect">
            <a:avLst/>
          </a:prstGeom>
        </p:spPr>
      </p:pic>
      <p:pic>
        <p:nvPicPr>
          <p:cNvPr id="6" name="图片 5" descr="1_pic_quater_left_down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637667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5028565"/>
            <a:ext cx="12192000" cy="18294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8" name="图片 7" descr="0_pic_quater_left_up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6" name="图片 5" descr="1_pic_quater_right_down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6" name="图片 5" descr="1_pic_quater_right_down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822940" y="0"/>
            <a:ext cx="1368425" cy="9144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0" y="953135"/>
            <a:ext cx="12192000" cy="495109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8" name="图片 7" descr="0_pic_quater_right_down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571480" y="0"/>
            <a:ext cx="1619885" cy="1628140"/>
          </a:xfrm>
          <a:prstGeom prst="rect">
            <a:avLst/>
          </a:prstGeom>
        </p:spPr>
      </p:pic>
      <p:pic>
        <p:nvPicPr>
          <p:cNvPr id="6" name="图片 5" descr="1_pic_quater_left_down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5775325"/>
            <a:ext cx="1619885" cy="1082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7" name="图片 6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2" y="952508"/>
            <a:ext cx="10852237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pic_half_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0"/>
            <a:ext cx="2018665" cy="406400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 idx="2" hasCustomPrompt="1"/>
            <p:custDataLst>
              <p:tags r:id="rId3"/>
            </p:custDataLst>
          </p:nvPr>
        </p:nvSpPr>
        <p:spPr>
          <a:xfrm>
            <a:off x="3344664" y="3873934"/>
            <a:ext cx="7407779" cy="543560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750" b="1" i="0" u="none" strike="noStrike" kern="1200" cap="none" spc="300" normalizeH="0" baseline="0" noProof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汉仪尚巍手书W" panose="00020600040101010101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7" name="副标题 3"/>
          <p:cNvSpPr>
            <a:spLocks noGrp="1"/>
          </p:cNvSpPr>
          <p:nvPr>
            <p:ph type="subTitle" idx="3" hasCustomPrompt="1"/>
            <p:custDataLst>
              <p:tags r:id="rId4"/>
            </p:custDataLst>
          </p:nvPr>
        </p:nvSpPr>
        <p:spPr>
          <a:xfrm>
            <a:off x="3344664" y="4527349"/>
            <a:ext cx="7407779" cy="1441669"/>
          </a:xfrm>
        </p:spPr>
        <p:txBody>
          <a:bodyPr vert="horz" wrap="square" lIns="0" tIns="0" rIns="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600" b="0" i="0" u="none" strike="noStrike" kern="1200" cap="none" spc="200" normalizeH="0" baseline="0" noProof="1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45720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tint val="7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2pPr>
            <a:lvl3pPr marL="91440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tint val="7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3pPr>
            <a:lvl4pPr marL="137160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tint val="7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4pPr>
            <a:lvl5pPr marL="182880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tint val="7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8" name="图片 7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10" name="图片 9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pic_half_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0"/>
            <a:ext cx="2018665" cy="406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8" name="图片 7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隶书" charset="0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0_pic_quater_left_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0090" cy="723265"/>
          </a:xfrm>
          <a:prstGeom prst="rect">
            <a:avLst/>
          </a:prstGeom>
        </p:spPr>
      </p:pic>
      <p:pic>
        <p:nvPicPr>
          <p:cNvPr id="7" name="图片 6" descr="1_pic_quater_right_dow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1275" y="0"/>
            <a:ext cx="720090" cy="480695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charset="0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tags" Target="../tags/tag67.xml"/><Relationship Id="rId20" Type="http://schemas.openxmlformats.org/officeDocument/2006/relationships/tags" Target="../tags/tag66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5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57.xml"/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1" Type="http://schemas.openxmlformats.org/officeDocument/2006/relationships/notesSlide" Target="../notesSlides/notesSlide1.xml"/><Relationship Id="rId20" Type="http://schemas.openxmlformats.org/officeDocument/2006/relationships/slideLayout" Target="../slideLayouts/slideLayout6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102.xml"/><Relationship Id="rId12" Type="http://schemas.openxmlformats.org/officeDocument/2006/relationships/tags" Target="../tags/tag101.xml"/><Relationship Id="rId11" Type="http://schemas.openxmlformats.org/officeDocument/2006/relationships/tags" Target="../tags/tag100.xml"/><Relationship Id="rId10" Type="http://schemas.openxmlformats.org/officeDocument/2006/relationships/tags" Target="../tags/tag99.xml"/><Relationship Id="rId1" Type="http://schemas.openxmlformats.org/officeDocument/2006/relationships/tags" Target="../tags/tag9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1" Type="http://schemas.openxmlformats.org/officeDocument/2006/relationships/slideLayout" Target="../slideLayouts/slideLayout7.xml"/><Relationship Id="rId20" Type="http://schemas.openxmlformats.org/officeDocument/2006/relationships/tags" Target="../tags/tag122.xml"/><Relationship Id="rId2" Type="http://schemas.openxmlformats.org/officeDocument/2006/relationships/tags" Target="../tags/tag104.xml"/><Relationship Id="rId19" Type="http://schemas.openxmlformats.org/officeDocument/2006/relationships/tags" Target="../tags/tag121.xml"/><Relationship Id="rId18" Type="http://schemas.openxmlformats.org/officeDocument/2006/relationships/tags" Target="../tags/tag120.xml"/><Relationship Id="rId17" Type="http://schemas.openxmlformats.org/officeDocument/2006/relationships/tags" Target="../tags/tag119.xml"/><Relationship Id="rId16" Type="http://schemas.openxmlformats.org/officeDocument/2006/relationships/tags" Target="../tags/tag118.xml"/><Relationship Id="rId15" Type="http://schemas.openxmlformats.org/officeDocument/2006/relationships/tags" Target="../tags/tag117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tags" Target="../tags/tag10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image" Target="../media/image8.jpeg"/><Relationship Id="rId7" Type="http://schemas.openxmlformats.org/officeDocument/2006/relationships/tags" Target="../tags/tag133.xml"/><Relationship Id="rId6" Type="http://schemas.openxmlformats.org/officeDocument/2006/relationships/image" Target="../media/image7.jpeg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135.xml"/><Relationship Id="rId1" Type="http://schemas.openxmlformats.org/officeDocument/2006/relationships/tags" Target="../tags/tag12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39.xml"/><Relationship Id="rId4" Type="http://schemas.openxmlformats.org/officeDocument/2006/relationships/image" Target="../media/image9.jpeg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46.xml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4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7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2"/>
            <p:custDataLst>
              <p:tags r:id="rId1"/>
            </p:custDataLst>
          </p:nvPr>
        </p:nvSpPr>
        <p:spPr/>
        <p:txBody>
          <a:bodyPr/>
          <a:p>
            <a:pPr algn="ctr"/>
            <a:r>
              <a:rPr lang="en-US" altLang="zh-CN">
                <a:solidFill>
                  <a:schemeClr val="dk1">
                    <a:lumMod val="85000"/>
                    <a:lumOff val="15000"/>
                  </a:schemeClr>
                </a:solidFill>
              </a:rPr>
              <a:t>Crosstalk</a:t>
            </a:r>
            <a:endParaRPr lang="en-US" altLang="zh-CN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921000" y="4071055"/>
            <a:ext cx="6350051" cy="1511346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000" spc="15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</a:rPr>
              <a:t>Wang </a:t>
            </a:r>
            <a:r>
              <a:rPr lang="en-US" altLang="zh-CN" sz="2000" spc="15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</a:rPr>
              <a:t>Qinyu</a:t>
            </a:r>
            <a:endParaRPr lang="en-US" altLang="zh-CN" sz="2000" spc="15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2" name="直接连接符 11"/>
          <p:cNvCxnSpPr/>
          <p:nvPr>
            <p:custDataLst>
              <p:tags r:id="rId1"/>
            </p:custDataLst>
          </p:nvPr>
        </p:nvCxnSpPr>
        <p:spPr>
          <a:xfrm>
            <a:off x="2916815" y="4711853"/>
            <a:ext cx="6358421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  <a:prstDash val="dash"/>
            <a:headEnd type="none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2"/>
            </p:custDataLst>
          </p:nvPr>
        </p:nvCxnSpPr>
        <p:spPr>
          <a:xfrm>
            <a:off x="2916815" y="3263418"/>
            <a:ext cx="6358421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  <a:prstDash val="dash"/>
            <a:headEnd type="none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标题 14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p>
            <a:r>
              <a:rPr lang="en-US" altLang="zh-CN">
                <a:solidFill>
                  <a:schemeClr val="dk1">
                    <a:lumMod val="85000"/>
                    <a:lumOff val="15000"/>
                  </a:schemeClr>
                </a:solidFill>
              </a:rPr>
              <a:t>Thanks!</a:t>
            </a:r>
            <a:endParaRPr lang="en-US" altLang="zh-CN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形状"/>
          <p:cNvSpPr/>
          <p:nvPr>
            <p:custDataLst>
              <p:tags r:id="rId1"/>
            </p:custDataLst>
          </p:nvPr>
        </p:nvSpPr>
        <p:spPr>
          <a:xfrm>
            <a:off x="5901744" y="455884"/>
            <a:ext cx="2369820" cy="1068705"/>
          </a:xfrm>
          <a:custGeom>
            <a:avLst/>
            <a:gdLst/>
            <a:ahLst/>
            <a:cxnLst/>
            <a:rect l="l" t="t" r="r" b="b"/>
            <a:pathLst>
              <a:path w="2088515" h="1100452">
                <a:moveTo>
                  <a:pt x="1847977" y="14859"/>
                </a:moveTo>
                <a:cubicBezTo>
                  <a:pt x="1852422" y="17145"/>
                  <a:pt x="1876552" y="22098"/>
                  <a:pt x="1876425" y="2159"/>
                </a:cubicBezTo>
                <a:cubicBezTo>
                  <a:pt x="1868297" y="8890"/>
                  <a:pt x="1851279" y="0"/>
                  <a:pt x="1847977" y="14859"/>
                </a:cubicBezTo>
                <a:close/>
                <a:moveTo>
                  <a:pt x="1331976" y="138303"/>
                </a:moveTo>
                <a:cubicBezTo>
                  <a:pt x="1328420" y="157480"/>
                  <a:pt x="1342136" y="143129"/>
                  <a:pt x="1344676" y="160528"/>
                </a:cubicBezTo>
                <a:cubicBezTo>
                  <a:pt x="1338199" y="153162"/>
                  <a:pt x="1313180" y="165227"/>
                  <a:pt x="1316609" y="146939"/>
                </a:cubicBezTo>
                <a:lnTo>
                  <a:pt x="1285748" y="146939"/>
                </a:lnTo>
                <a:cubicBezTo>
                  <a:pt x="1288923" y="129159"/>
                  <a:pt x="1316355" y="153289"/>
                  <a:pt x="1331976" y="138684"/>
                </a:cubicBezTo>
                <a:moveTo>
                  <a:pt x="1362456" y="174244"/>
                </a:moveTo>
                <a:cubicBezTo>
                  <a:pt x="1353185" y="184277"/>
                  <a:pt x="1345819" y="171069"/>
                  <a:pt x="1334135" y="178435"/>
                </a:cubicBezTo>
                <a:cubicBezTo>
                  <a:pt x="1337437" y="160655"/>
                  <a:pt x="1354455" y="173863"/>
                  <a:pt x="1362456" y="174625"/>
                </a:cubicBezTo>
                <a:moveTo>
                  <a:pt x="1403604" y="179197"/>
                </a:moveTo>
                <a:cubicBezTo>
                  <a:pt x="1407795" y="173736"/>
                  <a:pt x="1434465" y="167513"/>
                  <a:pt x="1434338" y="183896"/>
                </a:cubicBezTo>
                <a:cubicBezTo>
                  <a:pt x="1421130" y="187706"/>
                  <a:pt x="1415796" y="177800"/>
                  <a:pt x="1403604" y="179959"/>
                </a:cubicBezTo>
                <a:moveTo>
                  <a:pt x="1447419" y="175133"/>
                </a:moveTo>
                <a:cubicBezTo>
                  <a:pt x="1453388" y="176657"/>
                  <a:pt x="1456944" y="182245"/>
                  <a:pt x="1465326" y="179832"/>
                </a:cubicBezTo>
                <a:cubicBezTo>
                  <a:pt x="1467358" y="183896"/>
                  <a:pt x="1448181" y="188468"/>
                  <a:pt x="1441958" y="192532"/>
                </a:cubicBezTo>
                <a:cubicBezTo>
                  <a:pt x="1443228" y="186309"/>
                  <a:pt x="1450086" y="189611"/>
                  <a:pt x="1447800" y="175514"/>
                </a:cubicBezTo>
                <a:moveTo>
                  <a:pt x="950722" y="178435"/>
                </a:moveTo>
                <a:cubicBezTo>
                  <a:pt x="954405" y="167005"/>
                  <a:pt x="966470" y="177673"/>
                  <a:pt x="971296" y="178435"/>
                </a:cubicBezTo>
                <a:cubicBezTo>
                  <a:pt x="965200" y="185039"/>
                  <a:pt x="956818" y="181737"/>
                  <a:pt x="950722" y="178816"/>
                </a:cubicBezTo>
                <a:moveTo>
                  <a:pt x="1112520" y="202565"/>
                </a:moveTo>
                <a:cubicBezTo>
                  <a:pt x="1105408" y="200152"/>
                  <a:pt x="1099820" y="195961"/>
                  <a:pt x="1092073" y="193421"/>
                </a:cubicBezTo>
                <a:cubicBezTo>
                  <a:pt x="1098931" y="184658"/>
                  <a:pt x="1112139" y="182245"/>
                  <a:pt x="1112520" y="202946"/>
                </a:cubicBezTo>
                <a:moveTo>
                  <a:pt x="1267079" y="191008"/>
                </a:moveTo>
                <a:cubicBezTo>
                  <a:pt x="1263142" y="210312"/>
                  <a:pt x="1256284" y="183261"/>
                  <a:pt x="1243965" y="191008"/>
                </a:cubicBezTo>
                <a:cubicBezTo>
                  <a:pt x="1239393" y="180721"/>
                  <a:pt x="1261872" y="189865"/>
                  <a:pt x="1267079" y="191389"/>
                </a:cubicBezTo>
                <a:moveTo>
                  <a:pt x="1143000" y="189992"/>
                </a:moveTo>
                <a:cubicBezTo>
                  <a:pt x="1141246" y="193997"/>
                  <a:pt x="1140338" y="198320"/>
                  <a:pt x="1140333" y="202692"/>
                </a:cubicBezTo>
                <a:cubicBezTo>
                  <a:pt x="1133240" y="196856"/>
                  <a:pt x="1123644" y="195081"/>
                  <a:pt x="1114933" y="197993"/>
                </a:cubicBezTo>
                <a:cubicBezTo>
                  <a:pt x="1117600" y="182372"/>
                  <a:pt x="1133983" y="192659"/>
                  <a:pt x="1143000" y="189992"/>
                </a:cubicBezTo>
                <a:close/>
                <a:moveTo>
                  <a:pt x="826897" y="204216"/>
                </a:moveTo>
                <a:cubicBezTo>
                  <a:pt x="810641" y="197866"/>
                  <a:pt x="801497" y="226441"/>
                  <a:pt x="780415" y="216916"/>
                </a:cubicBezTo>
                <a:cubicBezTo>
                  <a:pt x="787273" y="205359"/>
                  <a:pt x="776351" y="213360"/>
                  <a:pt x="778129" y="199009"/>
                </a:cubicBezTo>
                <a:cubicBezTo>
                  <a:pt x="786003" y="220599"/>
                  <a:pt x="815213" y="182880"/>
                  <a:pt x="826897" y="204216"/>
                </a:cubicBezTo>
                <a:close/>
                <a:moveTo>
                  <a:pt x="999363" y="201676"/>
                </a:moveTo>
                <a:cubicBezTo>
                  <a:pt x="983366" y="209733"/>
                  <a:pt x="964835" y="211148"/>
                  <a:pt x="947801" y="205613"/>
                </a:cubicBezTo>
                <a:cubicBezTo>
                  <a:pt x="962914" y="195453"/>
                  <a:pt x="982853" y="201041"/>
                  <a:pt x="999363" y="201676"/>
                </a:cubicBezTo>
                <a:close/>
                <a:moveTo>
                  <a:pt x="1030097" y="210947"/>
                </a:moveTo>
                <a:lnTo>
                  <a:pt x="1040384" y="210947"/>
                </a:lnTo>
                <a:cubicBezTo>
                  <a:pt x="1037336" y="217551"/>
                  <a:pt x="1037971" y="230759"/>
                  <a:pt x="1029970" y="228600"/>
                </a:cubicBezTo>
                <a:cubicBezTo>
                  <a:pt x="1034288" y="219964"/>
                  <a:pt x="1029716" y="223012"/>
                  <a:pt x="1030097" y="210947"/>
                </a:cubicBezTo>
                <a:close/>
                <a:moveTo>
                  <a:pt x="1070864" y="251460"/>
                </a:moveTo>
                <a:cubicBezTo>
                  <a:pt x="1062101" y="250190"/>
                  <a:pt x="1062228" y="234061"/>
                  <a:pt x="1053084" y="233426"/>
                </a:cubicBezTo>
                <a:cubicBezTo>
                  <a:pt x="1056005" y="222123"/>
                  <a:pt x="1066927" y="224917"/>
                  <a:pt x="1076325" y="224790"/>
                </a:cubicBezTo>
                <a:cubicBezTo>
                  <a:pt x="1080897" y="240538"/>
                  <a:pt x="1074166" y="239395"/>
                  <a:pt x="1070864" y="251460"/>
                </a:cubicBezTo>
                <a:close/>
                <a:moveTo>
                  <a:pt x="0" y="288544"/>
                </a:moveTo>
                <a:cubicBezTo>
                  <a:pt x="5334" y="278384"/>
                  <a:pt x="21336" y="287147"/>
                  <a:pt x="30861" y="284353"/>
                </a:cubicBezTo>
                <a:cubicBezTo>
                  <a:pt x="25400" y="294259"/>
                  <a:pt x="9525" y="285750"/>
                  <a:pt x="0" y="288544"/>
                </a:cubicBezTo>
                <a:close/>
                <a:moveTo>
                  <a:pt x="2050415" y="324866"/>
                </a:moveTo>
                <a:cubicBezTo>
                  <a:pt x="2057019" y="319659"/>
                  <a:pt x="2086737" y="312928"/>
                  <a:pt x="2088515" y="329692"/>
                </a:cubicBezTo>
                <a:cubicBezTo>
                  <a:pt x="2078990" y="321437"/>
                  <a:pt x="2069465" y="333248"/>
                  <a:pt x="2057654" y="333756"/>
                </a:cubicBezTo>
                <a:cubicBezTo>
                  <a:pt x="2057654" y="330200"/>
                  <a:pt x="2060194" y="329311"/>
                  <a:pt x="2060321" y="324993"/>
                </a:cubicBezTo>
                <a:moveTo>
                  <a:pt x="70358" y="436245"/>
                </a:moveTo>
                <a:cubicBezTo>
                  <a:pt x="71628" y="426339"/>
                  <a:pt x="83058" y="434594"/>
                  <a:pt x="88392" y="432054"/>
                </a:cubicBezTo>
                <a:cubicBezTo>
                  <a:pt x="99187" y="438277"/>
                  <a:pt x="65659" y="435991"/>
                  <a:pt x="83185" y="440817"/>
                </a:cubicBezTo>
                <a:cubicBezTo>
                  <a:pt x="80518" y="453263"/>
                  <a:pt x="71247" y="441198"/>
                  <a:pt x="70358" y="436245"/>
                </a:cubicBezTo>
                <a:close/>
                <a:moveTo>
                  <a:pt x="34544" y="649859"/>
                </a:moveTo>
                <a:cubicBezTo>
                  <a:pt x="9144" y="660273"/>
                  <a:pt x="3048" y="635508"/>
                  <a:pt x="34544" y="649859"/>
                </a:cubicBezTo>
                <a:close/>
                <a:moveTo>
                  <a:pt x="903986" y="899922"/>
                </a:moveTo>
                <a:cubicBezTo>
                  <a:pt x="893953" y="908685"/>
                  <a:pt x="885317" y="895858"/>
                  <a:pt x="875665" y="908431"/>
                </a:cubicBezTo>
                <a:cubicBezTo>
                  <a:pt x="880745" y="881634"/>
                  <a:pt x="891794" y="898906"/>
                  <a:pt x="903986" y="899922"/>
                </a:cubicBezTo>
                <a:close/>
                <a:moveTo>
                  <a:pt x="981329" y="891794"/>
                </a:moveTo>
                <a:cubicBezTo>
                  <a:pt x="982345" y="916051"/>
                  <a:pt x="998220" y="891794"/>
                  <a:pt x="1006729" y="905510"/>
                </a:cubicBezTo>
                <a:cubicBezTo>
                  <a:pt x="991997" y="923036"/>
                  <a:pt x="945007" y="915797"/>
                  <a:pt x="932053" y="913638"/>
                </a:cubicBezTo>
                <a:cubicBezTo>
                  <a:pt x="944245" y="890270"/>
                  <a:pt x="975233" y="927100"/>
                  <a:pt x="981329" y="891794"/>
                </a:cubicBezTo>
                <a:close/>
                <a:moveTo>
                  <a:pt x="1974215" y="920750"/>
                </a:moveTo>
                <a:cubicBezTo>
                  <a:pt x="1982978" y="917575"/>
                  <a:pt x="1978279" y="937260"/>
                  <a:pt x="1984375" y="938657"/>
                </a:cubicBezTo>
                <a:cubicBezTo>
                  <a:pt x="1978406" y="955294"/>
                  <a:pt x="1977517" y="927354"/>
                  <a:pt x="1968881" y="934085"/>
                </a:cubicBezTo>
                <a:cubicBezTo>
                  <a:pt x="1969897" y="928243"/>
                  <a:pt x="1973580" y="927100"/>
                  <a:pt x="1974215" y="920750"/>
                </a:cubicBezTo>
                <a:close/>
                <a:moveTo>
                  <a:pt x="1088898" y="937514"/>
                </a:moveTo>
                <a:cubicBezTo>
                  <a:pt x="1091692" y="938657"/>
                  <a:pt x="1090549" y="946404"/>
                  <a:pt x="1093978" y="946531"/>
                </a:cubicBezTo>
                <a:cubicBezTo>
                  <a:pt x="1084834" y="957834"/>
                  <a:pt x="1076071" y="953897"/>
                  <a:pt x="1057783" y="955040"/>
                </a:cubicBezTo>
                <a:cubicBezTo>
                  <a:pt x="1059815" y="931037"/>
                  <a:pt x="1082675" y="960120"/>
                  <a:pt x="1088898" y="937514"/>
                </a:cubicBezTo>
                <a:close/>
                <a:moveTo>
                  <a:pt x="1114298" y="951230"/>
                </a:moveTo>
                <a:cubicBezTo>
                  <a:pt x="1119632" y="941070"/>
                  <a:pt x="1135761" y="949833"/>
                  <a:pt x="1145286" y="947166"/>
                </a:cubicBezTo>
                <a:cubicBezTo>
                  <a:pt x="1138682" y="963422"/>
                  <a:pt x="1123823" y="950468"/>
                  <a:pt x="1114425" y="951230"/>
                </a:cubicBezTo>
                <a:moveTo>
                  <a:pt x="1147826" y="951230"/>
                </a:moveTo>
                <a:cubicBezTo>
                  <a:pt x="1149096" y="945134"/>
                  <a:pt x="1171067" y="940689"/>
                  <a:pt x="1168273" y="955929"/>
                </a:cubicBezTo>
                <a:cubicBezTo>
                  <a:pt x="1158748" y="959612"/>
                  <a:pt x="1155700" y="950722"/>
                  <a:pt x="1147953" y="951611"/>
                </a:cubicBezTo>
                <a:moveTo>
                  <a:pt x="1237869" y="952246"/>
                </a:moveTo>
                <a:cubicBezTo>
                  <a:pt x="1257681" y="942086"/>
                  <a:pt x="1288669" y="951357"/>
                  <a:pt x="1312545" y="948690"/>
                </a:cubicBezTo>
                <a:cubicBezTo>
                  <a:pt x="1297940" y="968375"/>
                  <a:pt x="1261745" y="947166"/>
                  <a:pt x="1253109" y="965708"/>
                </a:cubicBezTo>
                <a:cubicBezTo>
                  <a:pt x="1262380" y="950341"/>
                  <a:pt x="1240155" y="962533"/>
                  <a:pt x="1237996" y="952627"/>
                </a:cubicBezTo>
                <a:moveTo>
                  <a:pt x="1340739" y="948944"/>
                </a:moveTo>
                <a:cubicBezTo>
                  <a:pt x="1344295" y="965835"/>
                  <a:pt x="1333627" y="957326"/>
                  <a:pt x="1335405" y="971169"/>
                </a:cubicBezTo>
                <a:cubicBezTo>
                  <a:pt x="1329690" y="967994"/>
                  <a:pt x="1333500" y="943864"/>
                  <a:pt x="1340866" y="949325"/>
                </a:cubicBezTo>
                <a:moveTo>
                  <a:pt x="929132" y="948944"/>
                </a:moveTo>
                <a:cubicBezTo>
                  <a:pt x="926211" y="971296"/>
                  <a:pt x="904748" y="945896"/>
                  <a:pt x="900684" y="957707"/>
                </a:cubicBezTo>
                <a:cubicBezTo>
                  <a:pt x="892810" y="941959"/>
                  <a:pt x="921131" y="951611"/>
                  <a:pt x="929259" y="949071"/>
                </a:cubicBezTo>
                <a:moveTo>
                  <a:pt x="1330452" y="957961"/>
                </a:moveTo>
                <a:cubicBezTo>
                  <a:pt x="1328420" y="967994"/>
                  <a:pt x="1315974" y="959612"/>
                  <a:pt x="1309751" y="962279"/>
                </a:cubicBezTo>
                <a:cubicBezTo>
                  <a:pt x="1310698" y="957754"/>
                  <a:pt x="1314251" y="954228"/>
                  <a:pt x="1318783" y="953316"/>
                </a:cubicBezTo>
                <a:cubicBezTo>
                  <a:pt x="1323316" y="952404"/>
                  <a:pt x="1327955" y="954281"/>
                  <a:pt x="1330579" y="958088"/>
                </a:cubicBezTo>
                <a:moveTo>
                  <a:pt x="851789" y="961517"/>
                </a:moveTo>
                <a:cubicBezTo>
                  <a:pt x="857250" y="975233"/>
                  <a:pt x="834263" y="972439"/>
                  <a:pt x="828548" y="970153"/>
                </a:cubicBezTo>
                <a:cubicBezTo>
                  <a:pt x="832739" y="950722"/>
                  <a:pt x="846074" y="974725"/>
                  <a:pt x="851916" y="961644"/>
                </a:cubicBezTo>
                <a:moveTo>
                  <a:pt x="1577340" y="969645"/>
                </a:moveTo>
                <a:cubicBezTo>
                  <a:pt x="1583182" y="976376"/>
                  <a:pt x="1581150" y="980567"/>
                  <a:pt x="1579626" y="991997"/>
                </a:cubicBezTo>
                <a:cubicBezTo>
                  <a:pt x="1577086" y="991997"/>
                  <a:pt x="1577721" y="986409"/>
                  <a:pt x="1577086" y="982980"/>
                </a:cubicBezTo>
                <a:cubicBezTo>
                  <a:pt x="1562227" y="982980"/>
                  <a:pt x="1563116" y="993775"/>
                  <a:pt x="1548765" y="987171"/>
                </a:cubicBezTo>
                <a:cubicBezTo>
                  <a:pt x="1540510" y="982599"/>
                  <a:pt x="1568704" y="979551"/>
                  <a:pt x="1548765" y="978281"/>
                </a:cubicBezTo>
                <a:cubicBezTo>
                  <a:pt x="1552702" y="965327"/>
                  <a:pt x="1573657" y="982726"/>
                  <a:pt x="1577467" y="969772"/>
                </a:cubicBezTo>
                <a:moveTo>
                  <a:pt x="1232408" y="974725"/>
                </a:moveTo>
                <a:cubicBezTo>
                  <a:pt x="1239393" y="981329"/>
                  <a:pt x="1245108" y="972439"/>
                  <a:pt x="1255522" y="979424"/>
                </a:cubicBezTo>
                <a:cubicBezTo>
                  <a:pt x="1251712" y="983742"/>
                  <a:pt x="1229868" y="1000760"/>
                  <a:pt x="1232535" y="974852"/>
                </a:cubicBezTo>
                <a:moveTo>
                  <a:pt x="1116584" y="982345"/>
                </a:moveTo>
                <a:cubicBezTo>
                  <a:pt x="1116584" y="995045"/>
                  <a:pt x="1110107" y="995045"/>
                  <a:pt x="1103884" y="995045"/>
                </a:cubicBezTo>
                <a:cubicBezTo>
                  <a:pt x="1102868" y="982091"/>
                  <a:pt x="1112139" y="986536"/>
                  <a:pt x="1116711" y="982472"/>
                </a:cubicBezTo>
                <a:moveTo>
                  <a:pt x="1558798" y="1013968"/>
                </a:moveTo>
                <a:cubicBezTo>
                  <a:pt x="1546098" y="1033907"/>
                  <a:pt x="1519555" y="1017524"/>
                  <a:pt x="1551051" y="1018413"/>
                </a:cubicBezTo>
                <a:cubicBezTo>
                  <a:pt x="1553210" y="1018159"/>
                  <a:pt x="1555369" y="1012063"/>
                  <a:pt x="1558925" y="1014095"/>
                </a:cubicBezTo>
                <a:moveTo>
                  <a:pt x="1072515" y="1018159"/>
                </a:moveTo>
                <a:cubicBezTo>
                  <a:pt x="1075817" y="1030859"/>
                  <a:pt x="1039876" y="1050544"/>
                  <a:pt x="1015619" y="1044321"/>
                </a:cubicBezTo>
                <a:cubicBezTo>
                  <a:pt x="1026033" y="1037844"/>
                  <a:pt x="1055497" y="1026668"/>
                  <a:pt x="1072515" y="1018159"/>
                </a:cubicBezTo>
                <a:close/>
                <a:moveTo>
                  <a:pt x="1900936" y="1030859"/>
                </a:moveTo>
                <a:cubicBezTo>
                  <a:pt x="1895094" y="1051687"/>
                  <a:pt x="1888236" y="1044448"/>
                  <a:pt x="1872488" y="1043559"/>
                </a:cubicBezTo>
                <a:cubicBezTo>
                  <a:pt x="1880520" y="1036628"/>
                  <a:pt x="1890413" y="1032211"/>
                  <a:pt x="1900936" y="1030859"/>
                </a:cubicBezTo>
                <a:close/>
                <a:moveTo>
                  <a:pt x="398145" y="1036320"/>
                </a:moveTo>
                <a:cubicBezTo>
                  <a:pt x="400431" y="1052449"/>
                  <a:pt x="387985" y="1042416"/>
                  <a:pt x="382651" y="1045210"/>
                </a:cubicBezTo>
                <a:cubicBezTo>
                  <a:pt x="383032" y="1034161"/>
                  <a:pt x="391414" y="1036701"/>
                  <a:pt x="398145" y="1036701"/>
                </a:cubicBezTo>
                <a:moveTo>
                  <a:pt x="403225" y="1049782"/>
                </a:moveTo>
                <a:cubicBezTo>
                  <a:pt x="409702" y="1029716"/>
                  <a:pt x="450088" y="1057402"/>
                  <a:pt x="403225" y="1049782"/>
                </a:cubicBezTo>
                <a:close/>
                <a:moveTo>
                  <a:pt x="318135" y="1066673"/>
                </a:moveTo>
                <a:cubicBezTo>
                  <a:pt x="322199" y="1065149"/>
                  <a:pt x="322453" y="1071245"/>
                  <a:pt x="325755" y="1071245"/>
                </a:cubicBezTo>
                <a:cubicBezTo>
                  <a:pt x="360553" y="1070483"/>
                  <a:pt x="332486" y="1087755"/>
                  <a:pt x="318135" y="1067054"/>
                </a:cubicBezTo>
                <a:moveTo>
                  <a:pt x="1205484" y="1089914"/>
                </a:moveTo>
                <a:cubicBezTo>
                  <a:pt x="1201233" y="1096960"/>
                  <a:pt x="1192916" y="1100451"/>
                  <a:pt x="1184910" y="1098550"/>
                </a:cubicBezTo>
                <a:cubicBezTo>
                  <a:pt x="1189322" y="1091712"/>
                  <a:pt x="1197569" y="1088402"/>
                  <a:pt x="1205484" y="1090295"/>
                </a:cubicBezTo>
                <a:moveTo>
                  <a:pt x="1996948" y="43561"/>
                </a:moveTo>
                <a:cubicBezTo>
                  <a:pt x="1994916" y="83947"/>
                  <a:pt x="1940433" y="89789"/>
                  <a:pt x="1924431" y="82931"/>
                </a:cubicBezTo>
                <a:cubicBezTo>
                  <a:pt x="1926336" y="94361"/>
                  <a:pt x="1941068" y="84074"/>
                  <a:pt x="1939671" y="100838"/>
                </a:cubicBezTo>
                <a:cubicBezTo>
                  <a:pt x="1923669" y="100838"/>
                  <a:pt x="1918970" y="106553"/>
                  <a:pt x="1901571" y="109347"/>
                </a:cubicBezTo>
                <a:cubicBezTo>
                  <a:pt x="1926971" y="118491"/>
                  <a:pt x="1946910" y="123063"/>
                  <a:pt x="1963420" y="101092"/>
                </a:cubicBezTo>
                <a:cubicBezTo>
                  <a:pt x="1963420" y="105537"/>
                  <a:pt x="1960245" y="104648"/>
                  <a:pt x="1958213" y="105537"/>
                </a:cubicBezTo>
                <a:cubicBezTo>
                  <a:pt x="1963166" y="124079"/>
                  <a:pt x="1981708" y="102489"/>
                  <a:pt x="1991741" y="101473"/>
                </a:cubicBezTo>
                <a:cubicBezTo>
                  <a:pt x="1996679" y="110054"/>
                  <a:pt x="2000925" y="119015"/>
                  <a:pt x="2004441" y="128270"/>
                </a:cubicBezTo>
                <a:cubicBezTo>
                  <a:pt x="2022348" y="128270"/>
                  <a:pt x="2033016" y="120015"/>
                  <a:pt x="2042541" y="137668"/>
                </a:cubicBezTo>
                <a:cubicBezTo>
                  <a:pt x="2043811" y="173355"/>
                  <a:pt x="2044192" y="210566"/>
                  <a:pt x="2062226" y="218059"/>
                </a:cubicBezTo>
                <a:cubicBezTo>
                  <a:pt x="2057527" y="238506"/>
                  <a:pt x="2026031" y="235331"/>
                  <a:pt x="2033397" y="262255"/>
                </a:cubicBezTo>
                <a:cubicBezTo>
                  <a:pt x="2016760" y="273812"/>
                  <a:pt x="1994662" y="252857"/>
                  <a:pt x="1984375" y="279527"/>
                </a:cubicBezTo>
                <a:cubicBezTo>
                  <a:pt x="2013839" y="264541"/>
                  <a:pt x="2032127" y="306451"/>
                  <a:pt x="2071751" y="289433"/>
                </a:cubicBezTo>
                <a:cubicBezTo>
                  <a:pt x="2058289" y="324993"/>
                  <a:pt x="2033651" y="298577"/>
                  <a:pt x="2012315" y="306578"/>
                </a:cubicBezTo>
                <a:cubicBezTo>
                  <a:pt x="2015744" y="318135"/>
                  <a:pt x="2028063" y="307721"/>
                  <a:pt x="2032889" y="306578"/>
                </a:cubicBezTo>
                <a:cubicBezTo>
                  <a:pt x="2035075" y="312278"/>
                  <a:pt x="2035902" y="318410"/>
                  <a:pt x="2035302" y="324485"/>
                </a:cubicBezTo>
                <a:cubicBezTo>
                  <a:pt x="2039112" y="334264"/>
                  <a:pt x="2060702" y="337185"/>
                  <a:pt x="2058289" y="342646"/>
                </a:cubicBezTo>
                <a:cubicBezTo>
                  <a:pt x="2049907" y="341503"/>
                  <a:pt x="2047240" y="350393"/>
                  <a:pt x="2037588" y="346837"/>
                </a:cubicBezTo>
                <a:cubicBezTo>
                  <a:pt x="2048036" y="355520"/>
                  <a:pt x="2056667" y="366180"/>
                  <a:pt x="2062988" y="378206"/>
                </a:cubicBezTo>
                <a:cubicBezTo>
                  <a:pt x="2060194" y="395351"/>
                  <a:pt x="2052574" y="386461"/>
                  <a:pt x="2047494" y="390906"/>
                </a:cubicBezTo>
                <a:cubicBezTo>
                  <a:pt x="2060194" y="395097"/>
                  <a:pt x="2053082" y="419100"/>
                  <a:pt x="2070227" y="422402"/>
                </a:cubicBezTo>
                <a:cubicBezTo>
                  <a:pt x="2066373" y="425029"/>
                  <a:pt x="2064269" y="429556"/>
                  <a:pt x="2064746" y="434196"/>
                </a:cubicBezTo>
                <a:cubicBezTo>
                  <a:pt x="2065223" y="438835"/>
                  <a:pt x="2068205" y="442840"/>
                  <a:pt x="2072513" y="444627"/>
                </a:cubicBezTo>
                <a:cubicBezTo>
                  <a:pt x="2067179" y="454914"/>
                  <a:pt x="2051177" y="446024"/>
                  <a:pt x="2041652" y="448818"/>
                </a:cubicBezTo>
                <a:cubicBezTo>
                  <a:pt x="2046732" y="470789"/>
                  <a:pt x="2062226" y="475234"/>
                  <a:pt x="2072005" y="489204"/>
                </a:cubicBezTo>
                <a:cubicBezTo>
                  <a:pt x="2067433" y="496189"/>
                  <a:pt x="2058289" y="495046"/>
                  <a:pt x="2051431" y="497967"/>
                </a:cubicBezTo>
                <a:cubicBezTo>
                  <a:pt x="2055461" y="508029"/>
                  <a:pt x="2061463" y="517183"/>
                  <a:pt x="2069084" y="524891"/>
                </a:cubicBezTo>
                <a:cubicBezTo>
                  <a:pt x="2058035" y="530987"/>
                  <a:pt x="2058543" y="533908"/>
                  <a:pt x="2063623" y="551434"/>
                </a:cubicBezTo>
                <a:cubicBezTo>
                  <a:pt x="2056511" y="533908"/>
                  <a:pt x="2033905" y="535813"/>
                  <a:pt x="2020062" y="542036"/>
                </a:cubicBezTo>
                <a:cubicBezTo>
                  <a:pt x="2024126" y="553974"/>
                  <a:pt x="2037715" y="550164"/>
                  <a:pt x="2042922" y="560197"/>
                </a:cubicBezTo>
                <a:cubicBezTo>
                  <a:pt x="2040890" y="573786"/>
                  <a:pt x="2047240" y="572897"/>
                  <a:pt x="2045208" y="586867"/>
                </a:cubicBezTo>
                <a:cubicBezTo>
                  <a:pt x="2034667" y="587756"/>
                  <a:pt x="2035302" y="608711"/>
                  <a:pt x="2026920" y="613410"/>
                </a:cubicBezTo>
                <a:cubicBezTo>
                  <a:pt x="2029333" y="627761"/>
                  <a:pt x="2034159" y="624332"/>
                  <a:pt x="2024126" y="631190"/>
                </a:cubicBezTo>
                <a:cubicBezTo>
                  <a:pt x="2027174" y="641096"/>
                  <a:pt x="2049526" y="672719"/>
                  <a:pt x="2028698" y="680212"/>
                </a:cubicBezTo>
                <a:cubicBezTo>
                  <a:pt x="2027047" y="696214"/>
                  <a:pt x="2036191" y="693801"/>
                  <a:pt x="2044065" y="693801"/>
                </a:cubicBezTo>
                <a:cubicBezTo>
                  <a:pt x="2036089" y="704697"/>
                  <a:pt x="2027347" y="715010"/>
                  <a:pt x="2017903" y="724662"/>
                </a:cubicBezTo>
                <a:cubicBezTo>
                  <a:pt x="2023491" y="741680"/>
                  <a:pt x="2038096" y="729361"/>
                  <a:pt x="2048764" y="729361"/>
                </a:cubicBezTo>
                <a:cubicBezTo>
                  <a:pt x="2046351" y="743204"/>
                  <a:pt x="2036064" y="744093"/>
                  <a:pt x="2028063" y="747014"/>
                </a:cubicBezTo>
                <a:cubicBezTo>
                  <a:pt x="2037461" y="766318"/>
                  <a:pt x="2027047" y="794258"/>
                  <a:pt x="2050669" y="791845"/>
                </a:cubicBezTo>
                <a:cubicBezTo>
                  <a:pt x="2050669" y="803275"/>
                  <a:pt x="2041906" y="800608"/>
                  <a:pt x="2035048" y="800608"/>
                </a:cubicBezTo>
                <a:cubicBezTo>
                  <a:pt x="2036191" y="816102"/>
                  <a:pt x="2043811" y="823087"/>
                  <a:pt x="2032254" y="827278"/>
                </a:cubicBezTo>
                <a:cubicBezTo>
                  <a:pt x="2037715" y="832612"/>
                  <a:pt x="2037080" y="848360"/>
                  <a:pt x="2044954" y="849630"/>
                </a:cubicBezTo>
                <a:cubicBezTo>
                  <a:pt x="2044954" y="853948"/>
                  <a:pt x="2028190" y="849630"/>
                  <a:pt x="2024507" y="845058"/>
                </a:cubicBezTo>
                <a:cubicBezTo>
                  <a:pt x="2017522" y="848868"/>
                  <a:pt x="2029714" y="855853"/>
                  <a:pt x="2032000" y="857758"/>
                </a:cubicBezTo>
                <a:cubicBezTo>
                  <a:pt x="2028571" y="857758"/>
                  <a:pt x="1979549" y="836676"/>
                  <a:pt x="1970278" y="852551"/>
                </a:cubicBezTo>
                <a:cubicBezTo>
                  <a:pt x="1972310" y="865251"/>
                  <a:pt x="1976882" y="846963"/>
                  <a:pt x="1982978" y="852551"/>
                </a:cubicBezTo>
                <a:cubicBezTo>
                  <a:pt x="1978025" y="860425"/>
                  <a:pt x="1972437" y="867156"/>
                  <a:pt x="1962150" y="865251"/>
                </a:cubicBezTo>
                <a:cubicBezTo>
                  <a:pt x="1965579" y="877062"/>
                  <a:pt x="1978787" y="872236"/>
                  <a:pt x="1982597" y="883285"/>
                </a:cubicBezTo>
                <a:cubicBezTo>
                  <a:pt x="1981073" y="887476"/>
                  <a:pt x="1975358" y="890016"/>
                  <a:pt x="1979930" y="892175"/>
                </a:cubicBezTo>
                <a:cubicBezTo>
                  <a:pt x="1970405" y="889889"/>
                  <a:pt x="1961896" y="917575"/>
                  <a:pt x="1948688" y="923036"/>
                </a:cubicBezTo>
                <a:cubicBezTo>
                  <a:pt x="1948688" y="940689"/>
                  <a:pt x="1958467" y="941578"/>
                  <a:pt x="1963801" y="949960"/>
                </a:cubicBezTo>
                <a:cubicBezTo>
                  <a:pt x="1963801" y="930910"/>
                  <a:pt x="1975866" y="954151"/>
                  <a:pt x="1981708" y="963549"/>
                </a:cubicBezTo>
                <a:cubicBezTo>
                  <a:pt x="1979803" y="973963"/>
                  <a:pt x="1975485" y="991743"/>
                  <a:pt x="1986534" y="990346"/>
                </a:cubicBezTo>
                <a:cubicBezTo>
                  <a:pt x="1984248" y="1000760"/>
                  <a:pt x="1975231" y="986409"/>
                  <a:pt x="1971167" y="985647"/>
                </a:cubicBezTo>
                <a:cubicBezTo>
                  <a:pt x="1967357" y="987552"/>
                  <a:pt x="1972056" y="991362"/>
                  <a:pt x="1971167" y="998347"/>
                </a:cubicBezTo>
                <a:cubicBezTo>
                  <a:pt x="1940802" y="1009971"/>
                  <a:pt x="1908138" y="1014320"/>
                  <a:pt x="1875790" y="1011047"/>
                </a:cubicBezTo>
                <a:cubicBezTo>
                  <a:pt x="1815973" y="1002538"/>
                  <a:pt x="1744726" y="997204"/>
                  <a:pt x="1667256" y="1022096"/>
                </a:cubicBezTo>
                <a:cubicBezTo>
                  <a:pt x="1642999" y="1009396"/>
                  <a:pt x="1638427" y="1025525"/>
                  <a:pt x="1613281" y="1012571"/>
                </a:cubicBezTo>
                <a:cubicBezTo>
                  <a:pt x="1591945" y="1001649"/>
                  <a:pt x="1623949" y="1011174"/>
                  <a:pt x="1623695" y="1008253"/>
                </a:cubicBezTo>
                <a:cubicBezTo>
                  <a:pt x="1622044" y="993140"/>
                  <a:pt x="1576959" y="1009396"/>
                  <a:pt x="1559433" y="1003046"/>
                </a:cubicBezTo>
                <a:cubicBezTo>
                  <a:pt x="1483233" y="1003046"/>
                  <a:pt x="1572133" y="994029"/>
                  <a:pt x="1595501" y="994410"/>
                </a:cubicBezTo>
                <a:cubicBezTo>
                  <a:pt x="1599692" y="975741"/>
                  <a:pt x="1581277" y="995426"/>
                  <a:pt x="1585468" y="976630"/>
                </a:cubicBezTo>
                <a:cubicBezTo>
                  <a:pt x="1608201" y="964692"/>
                  <a:pt x="1629156" y="973455"/>
                  <a:pt x="1662684" y="968629"/>
                </a:cubicBezTo>
                <a:cubicBezTo>
                  <a:pt x="1652226" y="961270"/>
                  <a:pt x="1639464" y="957933"/>
                  <a:pt x="1626743" y="959231"/>
                </a:cubicBezTo>
                <a:cubicBezTo>
                  <a:pt x="1641094" y="947674"/>
                  <a:pt x="1614043" y="945769"/>
                  <a:pt x="1614043" y="959231"/>
                </a:cubicBezTo>
                <a:cubicBezTo>
                  <a:pt x="1590929" y="944245"/>
                  <a:pt x="1507363" y="956945"/>
                  <a:pt x="1461643" y="957580"/>
                </a:cubicBezTo>
                <a:cubicBezTo>
                  <a:pt x="1471803" y="966089"/>
                  <a:pt x="1479296" y="955929"/>
                  <a:pt x="1487043" y="971169"/>
                </a:cubicBezTo>
                <a:cubicBezTo>
                  <a:pt x="1474343" y="983869"/>
                  <a:pt x="1455293" y="984504"/>
                  <a:pt x="1438021" y="988568"/>
                </a:cubicBezTo>
                <a:cubicBezTo>
                  <a:pt x="1438021" y="998220"/>
                  <a:pt x="1439926" y="1002665"/>
                  <a:pt x="1445514" y="1001268"/>
                </a:cubicBezTo>
                <a:cubicBezTo>
                  <a:pt x="1442339" y="1005586"/>
                  <a:pt x="1417447" y="974598"/>
                  <a:pt x="1401826" y="996315"/>
                </a:cubicBezTo>
                <a:cubicBezTo>
                  <a:pt x="1398143" y="994283"/>
                  <a:pt x="1401826" y="992378"/>
                  <a:pt x="1401826" y="987425"/>
                </a:cubicBezTo>
                <a:cubicBezTo>
                  <a:pt x="1397508" y="985647"/>
                  <a:pt x="1396873" y="990854"/>
                  <a:pt x="1396619" y="996315"/>
                </a:cubicBezTo>
                <a:cubicBezTo>
                  <a:pt x="1392428" y="979932"/>
                  <a:pt x="1374775" y="996315"/>
                  <a:pt x="1373632" y="978154"/>
                </a:cubicBezTo>
                <a:cubicBezTo>
                  <a:pt x="1407541" y="996315"/>
                  <a:pt x="1421003" y="972820"/>
                  <a:pt x="1453642" y="961263"/>
                </a:cubicBezTo>
                <a:cubicBezTo>
                  <a:pt x="1441958" y="953262"/>
                  <a:pt x="1415542" y="958596"/>
                  <a:pt x="1404747" y="961263"/>
                </a:cubicBezTo>
                <a:cubicBezTo>
                  <a:pt x="1405763" y="966851"/>
                  <a:pt x="1407922" y="970407"/>
                  <a:pt x="1412367" y="970153"/>
                </a:cubicBezTo>
                <a:cubicBezTo>
                  <a:pt x="1411096" y="975958"/>
                  <a:pt x="1405546" y="979788"/>
                  <a:pt x="1399667" y="978916"/>
                </a:cubicBezTo>
                <a:cubicBezTo>
                  <a:pt x="1417828" y="953516"/>
                  <a:pt x="1374267" y="984758"/>
                  <a:pt x="1371473" y="960882"/>
                </a:cubicBezTo>
                <a:cubicBezTo>
                  <a:pt x="1368806" y="966597"/>
                  <a:pt x="1357376" y="982345"/>
                  <a:pt x="1371473" y="978662"/>
                </a:cubicBezTo>
                <a:cubicBezTo>
                  <a:pt x="1360678" y="989838"/>
                  <a:pt x="1342517" y="987806"/>
                  <a:pt x="1327531" y="991362"/>
                </a:cubicBezTo>
                <a:cubicBezTo>
                  <a:pt x="1330452" y="985901"/>
                  <a:pt x="1329944" y="982345"/>
                  <a:pt x="1325118" y="982472"/>
                </a:cubicBezTo>
                <a:cubicBezTo>
                  <a:pt x="1335859" y="971558"/>
                  <a:pt x="1351374" y="966784"/>
                  <a:pt x="1366393" y="969772"/>
                </a:cubicBezTo>
                <a:cubicBezTo>
                  <a:pt x="1366393" y="959231"/>
                  <a:pt x="1353693" y="967105"/>
                  <a:pt x="1356360" y="951865"/>
                </a:cubicBezTo>
                <a:cubicBezTo>
                  <a:pt x="1349502" y="950468"/>
                  <a:pt x="1354074" y="969137"/>
                  <a:pt x="1345819" y="964565"/>
                </a:cubicBezTo>
                <a:cubicBezTo>
                  <a:pt x="1342898" y="944245"/>
                  <a:pt x="1355090" y="950595"/>
                  <a:pt x="1356487" y="937895"/>
                </a:cubicBezTo>
                <a:cubicBezTo>
                  <a:pt x="1362964" y="958596"/>
                  <a:pt x="1371219" y="928243"/>
                  <a:pt x="1379728" y="925195"/>
                </a:cubicBezTo>
                <a:cubicBezTo>
                  <a:pt x="1382141" y="914908"/>
                  <a:pt x="1362329" y="922401"/>
                  <a:pt x="1372108" y="925195"/>
                </a:cubicBezTo>
                <a:cubicBezTo>
                  <a:pt x="1366012" y="925830"/>
                  <a:pt x="1359408" y="919988"/>
                  <a:pt x="1348867" y="929386"/>
                </a:cubicBezTo>
                <a:cubicBezTo>
                  <a:pt x="1359916" y="909193"/>
                  <a:pt x="1327531" y="928751"/>
                  <a:pt x="1323467" y="929386"/>
                </a:cubicBezTo>
                <a:cubicBezTo>
                  <a:pt x="1259967" y="933577"/>
                  <a:pt x="1163193" y="915035"/>
                  <a:pt x="1112520" y="927100"/>
                </a:cubicBezTo>
                <a:cubicBezTo>
                  <a:pt x="1113663" y="921639"/>
                  <a:pt x="1115949" y="917956"/>
                  <a:pt x="1120394" y="918210"/>
                </a:cubicBezTo>
                <a:cubicBezTo>
                  <a:pt x="1115713" y="913464"/>
                  <a:pt x="1108834" y="911618"/>
                  <a:pt x="1102406" y="913383"/>
                </a:cubicBezTo>
                <a:cubicBezTo>
                  <a:pt x="1095978" y="915148"/>
                  <a:pt x="1091006" y="920248"/>
                  <a:pt x="1089406" y="926719"/>
                </a:cubicBezTo>
                <a:cubicBezTo>
                  <a:pt x="1089406" y="908812"/>
                  <a:pt x="1042797" y="930402"/>
                  <a:pt x="1058545" y="917575"/>
                </a:cubicBezTo>
                <a:cubicBezTo>
                  <a:pt x="1062990" y="917575"/>
                  <a:pt x="1065276" y="914273"/>
                  <a:pt x="1066419" y="908685"/>
                </a:cubicBezTo>
                <a:cubicBezTo>
                  <a:pt x="1085361" y="911305"/>
                  <a:pt x="1104640" y="910008"/>
                  <a:pt x="1123061" y="904875"/>
                </a:cubicBezTo>
                <a:cubicBezTo>
                  <a:pt x="1093216" y="885190"/>
                  <a:pt x="1067054" y="915289"/>
                  <a:pt x="1040765" y="899541"/>
                </a:cubicBezTo>
                <a:cubicBezTo>
                  <a:pt x="1045972" y="881761"/>
                  <a:pt x="1055116" y="904875"/>
                  <a:pt x="1056386" y="886841"/>
                </a:cubicBezTo>
                <a:cubicBezTo>
                  <a:pt x="1070737" y="906145"/>
                  <a:pt x="1101598" y="885698"/>
                  <a:pt x="1130935" y="892048"/>
                </a:cubicBezTo>
                <a:cubicBezTo>
                  <a:pt x="1131824" y="899668"/>
                  <a:pt x="1128776" y="900557"/>
                  <a:pt x="1125728" y="900938"/>
                </a:cubicBezTo>
                <a:cubicBezTo>
                  <a:pt x="1126617" y="910971"/>
                  <a:pt x="1138428" y="902843"/>
                  <a:pt x="1143635" y="905637"/>
                </a:cubicBezTo>
                <a:cubicBezTo>
                  <a:pt x="1142873" y="899541"/>
                  <a:pt x="1137285" y="901954"/>
                  <a:pt x="1133348" y="901065"/>
                </a:cubicBezTo>
                <a:cubicBezTo>
                  <a:pt x="1144905" y="885444"/>
                  <a:pt x="1155192" y="888365"/>
                  <a:pt x="1177290" y="883666"/>
                </a:cubicBezTo>
                <a:cubicBezTo>
                  <a:pt x="1175893" y="879475"/>
                  <a:pt x="1170305" y="876935"/>
                  <a:pt x="1174877" y="874776"/>
                </a:cubicBezTo>
                <a:cubicBezTo>
                  <a:pt x="1159383" y="859536"/>
                  <a:pt x="1145794" y="886714"/>
                  <a:pt x="1130935" y="887476"/>
                </a:cubicBezTo>
                <a:cubicBezTo>
                  <a:pt x="1110996" y="862965"/>
                  <a:pt x="1092835" y="880364"/>
                  <a:pt x="1069213" y="882269"/>
                </a:cubicBezTo>
                <a:cubicBezTo>
                  <a:pt x="1065784" y="882269"/>
                  <a:pt x="1069213" y="856869"/>
                  <a:pt x="1077214" y="864616"/>
                </a:cubicBezTo>
                <a:cubicBezTo>
                  <a:pt x="1071880" y="850265"/>
                  <a:pt x="1051814" y="864616"/>
                  <a:pt x="1036066" y="859663"/>
                </a:cubicBezTo>
                <a:cubicBezTo>
                  <a:pt x="1039241" y="875665"/>
                  <a:pt x="1044448" y="861060"/>
                  <a:pt x="1051433" y="868680"/>
                </a:cubicBezTo>
                <a:cubicBezTo>
                  <a:pt x="1048512" y="877316"/>
                  <a:pt x="1036574" y="869696"/>
                  <a:pt x="1035812" y="881380"/>
                </a:cubicBezTo>
                <a:cubicBezTo>
                  <a:pt x="1023112" y="873252"/>
                  <a:pt x="1015238" y="879856"/>
                  <a:pt x="1004824" y="894080"/>
                </a:cubicBezTo>
                <a:cubicBezTo>
                  <a:pt x="994410" y="883793"/>
                  <a:pt x="1014095" y="890016"/>
                  <a:pt x="1010158" y="876427"/>
                </a:cubicBezTo>
                <a:cubicBezTo>
                  <a:pt x="1009142" y="866394"/>
                  <a:pt x="997458" y="874395"/>
                  <a:pt x="992124" y="871728"/>
                </a:cubicBezTo>
                <a:cubicBezTo>
                  <a:pt x="993395" y="865922"/>
                  <a:pt x="998945" y="862093"/>
                  <a:pt x="1004824" y="862965"/>
                </a:cubicBezTo>
                <a:cubicBezTo>
                  <a:pt x="1000506" y="852678"/>
                  <a:pt x="985139" y="861060"/>
                  <a:pt x="976503" y="858266"/>
                </a:cubicBezTo>
                <a:cubicBezTo>
                  <a:pt x="974344" y="881761"/>
                  <a:pt x="990219" y="850646"/>
                  <a:pt x="986663" y="871728"/>
                </a:cubicBezTo>
                <a:cubicBezTo>
                  <a:pt x="945388" y="877824"/>
                  <a:pt x="924179" y="857504"/>
                  <a:pt x="909193" y="893064"/>
                </a:cubicBezTo>
                <a:cubicBezTo>
                  <a:pt x="909955" y="899160"/>
                  <a:pt x="915670" y="896874"/>
                  <a:pt x="919480" y="897636"/>
                </a:cubicBezTo>
                <a:cubicBezTo>
                  <a:pt x="927608" y="903986"/>
                  <a:pt x="910336" y="901954"/>
                  <a:pt x="906780" y="901954"/>
                </a:cubicBezTo>
                <a:cubicBezTo>
                  <a:pt x="908558" y="892175"/>
                  <a:pt x="899668" y="887730"/>
                  <a:pt x="909574" y="888619"/>
                </a:cubicBezTo>
                <a:cubicBezTo>
                  <a:pt x="894588" y="883249"/>
                  <a:pt x="878204" y="883249"/>
                  <a:pt x="863219" y="888619"/>
                </a:cubicBezTo>
                <a:cubicBezTo>
                  <a:pt x="863219" y="884428"/>
                  <a:pt x="866394" y="885317"/>
                  <a:pt x="868426" y="884428"/>
                </a:cubicBezTo>
                <a:cubicBezTo>
                  <a:pt x="870712" y="867664"/>
                  <a:pt x="857123" y="868426"/>
                  <a:pt x="863600" y="857631"/>
                </a:cubicBezTo>
                <a:cubicBezTo>
                  <a:pt x="847852" y="857631"/>
                  <a:pt x="838200" y="856488"/>
                  <a:pt x="830072" y="861695"/>
                </a:cubicBezTo>
                <a:cubicBezTo>
                  <a:pt x="837946" y="871601"/>
                  <a:pt x="842772" y="861695"/>
                  <a:pt x="850646" y="861695"/>
                </a:cubicBezTo>
                <a:cubicBezTo>
                  <a:pt x="851408" y="879729"/>
                  <a:pt x="834517" y="866394"/>
                  <a:pt x="827405" y="870204"/>
                </a:cubicBezTo>
                <a:cubicBezTo>
                  <a:pt x="830199" y="883793"/>
                  <a:pt x="843407" y="877189"/>
                  <a:pt x="858139" y="879475"/>
                </a:cubicBezTo>
                <a:cubicBezTo>
                  <a:pt x="811149" y="899160"/>
                  <a:pt x="763270" y="881888"/>
                  <a:pt x="724408" y="882523"/>
                </a:cubicBezTo>
                <a:cubicBezTo>
                  <a:pt x="731012" y="875411"/>
                  <a:pt x="744220" y="882523"/>
                  <a:pt x="755269" y="873887"/>
                </a:cubicBezTo>
                <a:cubicBezTo>
                  <a:pt x="749609" y="867199"/>
                  <a:pt x="740989" y="863770"/>
                  <a:pt x="732282" y="864743"/>
                </a:cubicBezTo>
                <a:cubicBezTo>
                  <a:pt x="732282" y="869950"/>
                  <a:pt x="736981" y="868553"/>
                  <a:pt x="739902" y="869315"/>
                </a:cubicBezTo>
                <a:cubicBezTo>
                  <a:pt x="721741" y="870585"/>
                  <a:pt x="708914" y="861949"/>
                  <a:pt x="680847" y="864108"/>
                </a:cubicBezTo>
                <a:cubicBezTo>
                  <a:pt x="681736" y="874141"/>
                  <a:pt x="694436" y="864108"/>
                  <a:pt x="696214" y="873252"/>
                </a:cubicBezTo>
                <a:cubicBezTo>
                  <a:pt x="689610" y="884809"/>
                  <a:pt x="676656" y="875030"/>
                  <a:pt x="672846" y="881888"/>
                </a:cubicBezTo>
                <a:cubicBezTo>
                  <a:pt x="665861" y="884936"/>
                  <a:pt x="675005" y="860933"/>
                  <a:pt x="667893" y="863981"/>
                </a:cubicBezTo>
                <a:cubicBezTo>
                  <a:pt x="662813" y="879602"/>
                  <a:pt x="653542" y="855726"/>
                  <a:pt x="639572" y="872617"/>
                </a:cubicBezTo>
                <a:cubicBezTo>
                  <a:pt x="636524" y="866648"/>
                  <a:pt x="638556" y="865632"/>
                  <a:pt x="639572" y="859917"/>
                </a:cubicBezTo>
                <a:cubicBezTo>
                  <a:pt x="623570" y="862838"/>
                  <a:pt x="610362" y="850265"/>
                  <a:pt x="595757" y="868299"/>
                </a:cubicBezTo>
                <a:cubicBezTo>
                  <a:pt x="595757" y="876300"/>
                  <a:pt x="598805" y="877697"/>
                  <a:pt x="598043" y="886079"/>
                </a:cubicBezTo>
                <a:cubicBezTo>
                  <a:pt x="587756" y="883031"/>
                  <a:pt x="583311" y="890270"/>
                  <a:pt x="574929" y="890270"/>
                </a:cubicBezTo>
                <a:cubicBezTo>
                  <a:pt x="600329" y="902970"/>
                  <a:pt x="625729" y="897382"/>
                  <a:pt x="654431" y="909066"/>
                </a:cubicBezTo>
                <a:cubicBezTo>
                  <a:pt x="662559" y="889508"/>
                  <a:pt x="667131" y="887349"/>
                  <a:pt x="685673" y="882777"/>
                </a:cubicBezTo>
                <a:cubicBezTo>
                  <a:pt x="694944" y="884555"/>
                  <a:pt x="691769" y="907161"/>
                  <a:pt x="705993" y="900811"/>
                </a:cubicBezTo>
                <a:cubicBezTo>
                  <a:pt x="705993" y="895477"/>
                  <a:pt x="701294" y="896874"/>
                  <a:pt x="698373" y="896112"/>
                </a:cubicBezTo>
                <a:cubicBezTo>
                  <a:pt x="711073" y="894207"/>
                  <a:pt x="730504" y="900557"/>
                  <a:pt x="744601" y="901192"/>
                </a:cubicBezTo>
                <a:cubicBezTo>
                  <a:pt x="737616" y="926592"/>
                  <a:pt x="719201" y="901192"/>
                  <a:pt x="711073" y="909701"/>
                </a:cubicBezTo>
                <a:cubicBezTo>
                  <a:pt x="711073" y="919353"/>
                  <a:pt x="720090" y="911733"/>
                  <a:pt x="723773" y="914273"/>
                </a:cubicBezTo>
                <a:cubicBezTo>
                  <a:pt x="720217" y="920623"/>
                  <a:pt x="712216" y="925957"/>
                  <a:pt x="708279" y="918591"/>
                </a:cubicBezTo>
                <a:cubicBezTo>
                  <a:pt x="701167" y="922401"/>
                  <a:pt x="713994" y="936625"/>
                  <a:pt x="700405" y="931291"/>
                </a:cubicBezTo>
                <a:cubicBezTo>
                  <a:pt x="705321" y="937491"/>
                  <a:pt x="712952" y="940904"/>
                  <a:pt x="720852" y="940435"/>
                </a:cubicBezTo>
                <a:cubicBezTo>
                  <a:pt x="717169" y="950595"/>
                  <a:pt x="702945" y="941832"/>
                  <a:pt x="695452" y="944626"/>
                </a:cubicBezTo>
                <a:cubicBezTo>
                  <a:pt x="695452" y="970026"/>
                  <a:pt x="735838" y="947801"/>
                  <a:pt x="728599" y="971677"/>
                </a:cubicBezTo>
                <a:cubicBezTo>
                  <a:pt x="735457" y="971677"/>
                  <a:pt x="743331" y="973582"/>
                  <a:pt x="746633" y="967486"/>
                </a:cubicBezTo>
                <a:cubicBezTo>
                  <a:pt x="745744" y="957453"/>
                  <a:pt x="733044" y="967486"/>
                  <a:pt x="731393" y="958342"/>
                </a:cubicBezTo>
                <a:cubicBezTo>
                  <a:pt x="747522" y="945642"/>
                  <a:pt x="800989" y="965581"/>
                  <a:pt x="823849" y="968375"/>
                </a:cubicBezTo>
                <a:cubicBezTo>
                  <a:pt x="799048" y="972715"/>
                  <a:pt x="773597" y="971545"/>
                  <a:pt x="749300" y="964946"/>
                </a:cubicBezTo>
                <a:cubicBezTo>
                  <a:pt x="749300" y="979043"/>
                  <a:pt x="757555" y="980059"/>
                  <a:pt x="767207" y="978535"/>
                </a:cubicBezTo>
                <a:cubicBezTo>
                  <a:pt x="774827" y="982726"/>
                  <a:pt x="774827" y="993521"/>
                  <a:pt x="767207" y="982980"/>
                </a:cubicBezTo>
                <a:cubicBezTo>
                  <a:pt x="720598" y="984123"/>
                  <a:pt x="702818" y="960120"/>
                  <a:pt x="661924" y="968502"/>
                </a:cubicBezTo>
                <a:cubicBezTo>
                  <a:pt x="674624" y="980059"/>
                  <a:pt x="644144" y="975868"/>
                  <a:pt x="636524" y="972566"/>
                </a:cubicBezTo>
                <a:cubicBezTo>
                  <a:pt x="633730" y="987552"/>
                  <a:pt x="644398" y="979678"/>
                  <a:pt x="649224" y="981710"/>
                </a:cubicBezTo>
                <a:cubicBezTo>
                  <a:pt x="604647" y="989965"/>
                  <a:pt x="526542" y="964311"/>
                  <a:pt x="479425" y="984123"/>
                </a:cubicBezTo>
                <a:cubicBezTo>
                  <a:pt x="460121" y="964692"/>
                  <a:pt x="454025" y="994918"/>
                  <a:pt x="435737" y="974852"/>
                </a:cubicBezTo>
                <a:cubicBezTo>
                  <a:pt x="434975" y="995299"/>
                  <a:pt x="396367" y="966343"/>
                  <a:pt x="381635" y="982980"/>
                </a:cubicBezTo>
                <a:cubicBezTo>
                  <a:pt x="385445" y="998601"/>
                  <a:pt x="400685" y="994537"/>
                  <a:pt x="404495" y="1010031"/>
                </a:cubicBezTo>
                <a:cubicBezTo>
                  <a:pt x="415671" y="1010031"/>
                  <a:pt x="421005" y="999871"/>
                  <a:pt x="432943" y="1001522"/>
                </a:cubicBezTo>
                <a:cubicBezTo>
                  <a:pt x="430784" y="994918"/>
                  <a:pt x="424688" y="994918"/>
                  <a:pt x="420243" y="992505"/>
                </a:cubicBezTo>
                <a:cubicBezTo>
                  <a:pt x="423418" y="980567"/>
                  <a:pt x="433705" y="992505"/>
                  <a:pt x="438277" y="992505"/>
                </a:cubicBezTo>
                <a:cubicBezTo>
                  <a:pt x="438277" y="996061"/>
                  <a:pt x="435610" y="996950"/>
                  <a:pt x="435610" y="1001395"/>
                </a:cubicBezTo>
                <a:cubicBezTo>
                  <a:pt x="445897" y="1005078"/>
                  <a:pt x="466090" y="1014095"/>
                  <a:pt x="468884" y="1015111"/>
                </a:cubicBezTo>
                <a:cubicBezTo>
                  <a:pt x="492633" y="1026922"/>
                  <a:pt x="473964" y="1014095"/>
                  <a:pt x="461137" y="1015111"/>
                </a:cubicBezTo>
                <a:cubicBezTo>
                  <a:pt x="424561" y="1018032"/>
                  <a:pt x="353695" y="1009650"/>
                  <a:pt x="314833" y="991235"/>
                </a:cubicBezTo>
                <a:cubicBezTo>
                  <a:pt x="310769" y="991235"/>
                  <a:pt x="304927" y="993267"/>
                  <a:pt x="304546" y="986663"/>
                </a:cubicBezTo>
                <a:lnTo>
                  <a:pt x="314833" y="986663"/>
                </a:lnTo>
                <a:cubicBezTo>
                  <a:pt x="323494" y="991317"/>
                  <a:pt x="333440" y="993012"/>
                  <a:pt x="343154" y="991489"/>
                </a:cubicBezTo>
                <a:cubicBezTo>
                  <a:pt x="347014" y="986397"/>
                  <a:pt x="348908" y="980084"/>
                  <a:pt x="348488" y="973709"/>
                </a:cubicBezTo>
                <a:cubicBezTo>
                  <a:pt x="344043" y="972058"/>
                  <a:pt x="343535" y="977138"/>
                  <a:pt x="343154" y="982472"/>
                </a:cubicBezTo>
                <a:cubicBezTo>
                  <a:pt x="341376" y="972439"/>
                  <a:pt x="332359" y="974471"/>
                  <a:pt x="327914" y="969010"/>
                </a:cubicBezTo>
                <a:cubicBezTo>
                  <a:pt x="321437" y="970788"/>
                  <a:pt x="330200" y="981710"/>
                  <a:pt x="335534" y="978027"/>
                </a:cubicBezTo>
                <a:cubicBezTo>
                  <a:pt x="334264" y="987933"/>
                  <a:pt x="322834" y="979678"/>
                  <a:pt x="317500" y="982218"/>
                </a:cubicBezTo>
                <a:cubicBezTo>
                  <a:pt x="324485" y="966089"/>
                  <a:pt x="308610" y="958469"/>
                  <a:pt x="297180" y="959739"/>
                </a:cubicBezTo>
                <a:cubicBezTo>
                  <a:pt x="301244" y="975233"/>
                  <a:pt x="308610" y="959739"/>
                  <a:pt x="314960" y="973328"/>
                </a:cubicBezTo>
                <a:cubicBezTo>
                  <a:pt x="297307" y="981329"/>
                  <a:pt x="268859" y="969772"/>
                  <a:pt x="258699" y="950468"/>
                </a:cubicBezTo>
                <a:cubicBezTo>
                  <a:pt x="248158" y="958596"/>
                  <a:pt x="244475" y="954532"/>
                  <a:pt x="227711" y="954532"/>
                </a:cubicBezTo>
                <a:cubicBezTo>
                  <a:pt x="230886" y="948690"/>
                  <a:pt x="228854" y="947547"/>
                  <a:pt x="227711" y="941070"/>
                </a:cubicBezTo>
                <a:cubicBezTo>
                  <a:pt x="209677" y="937895"/>
                  <a:pt x="199390" y="948309"/>
                  <a:pt x="181356" y="945134"/>
                </a:cubicBezTo>
                <a:cubicBezTo>
                  <a:pt x="183896" y="940562"/>
                  <a:pt x="186563" y="936117"/>
                  <a:pt x="189230" y="932434"/>
                </a:cubicBezTo>
                <a:cubicBezTo>
                  <a:pt x="186690" y="923671"/>
                  <a:pt x="178689" y="943483"/>
                  <a:pt x="168656" y="936625"/>
                </a:cubicBezTo>
                <a:cubicBezTo>
                  <a:pt x="187960" y="929513"/>
                  <a:pt x="155067" y="917956"/>
                  <a:pt x="155956" y="932053"/>
                </a:cubicBezTo>
                <a:cubicBezTo>
                  <a:pt x="148463" y="927989"/>
                  <a:pt x="153162" y="925322"/>
                  <a:pt x="153543" y="914146"/>
                </a:cubicBezTo>
                <a:cubicBezTo>
                  <a:pt x="146431" y="933577"/>
                  <a:pt x="127381" y="916559"/>
                  <a:pt x="115443" y="918083"/>
                </a:cubicBezTo>
                <a:cubicBezTo>
                  <a:pt x="114808" y="920623"/>
                  <a:pt x="119380" y="923925"/>
                  <a:pt x="120523" y="922655"/>
                </a:cubicBezTo>
                <a:cubicBezTo>
                  <a:pt x="96520" y="948055"/>
                  <a:pt x="77216" y="894588"/>
                  <a:pt x="69723" y="873125"/>
                </a:cubicBezTo>
                <a:cubicBezTo>
                  <a:pt x="77597" y="869950"/>
                  <a:pt x="78994" y="877697"/>
                  <a:pt x="85090" y="877824"/>
                </a:cubicBezTo>
                <a:cubicBezTo>
                  <a:pt x="82296" y="869315"/>
                  <a:pt x="82296" y="856234"/>
                  <a:pt x="72390" y="859790"/>
                </a:cubicBezTo>
                <a:cubicBezTo>
                  <a:pt x="73787" y="835152"/>
                  <a:pt x="76835" y="827024"/>
                  <a:pt x="62611" y="823976"/>
                </a:cubicBezTo>
                <a:cubicBezTo>
                  <a:pt x="61214" y="817626"/>
                  <a:pt x="72771" y="813308"/>
                  <a:pt x="65278" y="810641"/>
                </a:cubicBezTo>
                <a:cubicBezTo>
                  <a:pt x="66929" y="797941"/>
                  <a:pt x="69215" y="817626"/>
                  <a:pt x="72898" y="815213"/>
                </a:cubicBezTo>
                <a:cubicBezTo>
                  <a:pt x="72898" y="810006"/>
                  <a:pt x="73660" y="807339"/>
                  <a:pt x="75565" y="806323"/>
                </a:cubicBezTo>
                <a:cubicBezTo>
                  <a:pt x="73406" y="795528"/>
                  <a:pt x="61341" y="801370"/>
                  <a:pt x="62865" y="783971"/>
                </a:cubicBezTo>
                <a:lnTo>
                  <a:pt x="73152" y="783971"/>
                </a:lnTo>
                <a:cubicBezTo>
                  <a:pt x="60445" y="769976"/>
                  <a:pt x="45873" y="757797"/>
                  <a:pt x="29845" y="747776"/>
                </a:cubicBezTo>
                <a:cubicBezTo>
                  <a:pt x="45085" y="750570"/>
                  <a:pt x="69596" y="762254"/>
                  <a:pt x="86360" y="757428"/>
                </a:cubicBezTo>
                <a:cubicBezTo>
                  <a:pt x="86995" y="749681"/>
                  <a:pt x="82042" y="745744"/>
                  <a:pt x="86360" y="743966"/>
                </a:cubicBezTo>
                <a:cubicBezTo>
                  <a:pt x="86360" y="732663"/>
                  <a:pt x="77851" y="735076"/>
                  <a:pt x="70993" y="734822"/>
                </a:cubicBezTo>
                <a:cubicBezTo>
                  <a:pt x="72263" y="718947"/>
                  <a:pt x="84582" y="722122"/>
                  <a:pt x="94361" y="722122"/>
                </a:cubicBezTo>
                <a:cubicBezTo>
                  <a:pt x="80010" y="714248"/>
                  <a:pt x="81026" y="712470"/>
                  <a:pt x="99568" y="713232"/>
                </a:cubicBezTo>
                <a:cubicBezTo>
                  <a:pt x="92710" y="702945"/>
                  <a:pt x="95377" y="688975"/>
                  <a:pt x="74168" y="699516"/>
                </a:cubicBezTo>
                <a:cubicBezTo>
                  <a:pt x="80518" y="686816"/>
                  <a:pt x="80137" y="689102"/>
                  <a:pt x="89662" y="686816"/>
                </a:cubicBezTo>
                <a:cubicBezTo>
                  <a:pt x="75565" y="673354"/>
                  <a:pt x="69596" y="680212"/>
                  <a:pt x="61595" y="668528"/>
                </a:cubicBezTo>
                <a:cubicBezTo>
                  <a:pt x="62357" y="669671"/>
                  <a:pt x="73279" y="649986"/>
                  <a:pt x="59182" y="655828"/>
                </a:cubicBezTo>
                <a:cubicBezTo>
                  <a:pt x="61976" y="643128"/>
                  <a:pt x="70104" y="657225"/>
                  <a:pt x="74676" y="655828"/>
                </a:cubicBezTo>
                <a:cubicBezTo>
                  <a:pt x="69342" y="644398"/>
                  <a:pt x="58293" y="643128"/>
                  <a:pt x="59563" y="620014"/>
                </a:cubicBezTo>
                <a:cubicBezTo>
                  <a:pt x="63373" y="622300"/>
                  <a:pt x="66040" y="626618"/>
                  <a:pt x="69723" y="629031"/>
                </a:cubicBezTo>
                <a:cubicBezTo>
                  <a:pt x="76835" y="625094"/>
                  <a:pt x="64516" y="618236"/>
                  <a:pt x="62230" y="615569"/>
                </a:cubicBezTo>
                <a:cubicBezTo>
                  <a:pt x="63373" y="605663"/>
                  <a:pt x="74930" y="613918"/>
                  <a:pt x="80264" y="611378"/>
                </a:cubicBezTo>
                <a:cubicBezTo>
                  <a:pt x="77470" y="605790"/>
                  <a:pt x="78105" y="602107"/>
                  <a:pt x="82931" y="602361"/>
                </a:cubicBezTo>
                <a:cubicBezTo>
                  <a:pt x="76200" y="594741"/>
                  <a:pt x="67564" y="587629"/>
                  <a:pt x="59944" y="593344"/>
                </a:cubicBezTo>
                <a:cubicBezTo>
                  <a:pt x="56642" y="586232"/>
                  <a:pt x="81788" y="581787"/>
                  <a:pt x="83058" y="593344"/>
                </a:cubicBezTo>
                <a:cubicBezTo>
                  <a:pt x="86995" y="578866"/>
                  <a:pt x="88138" y="580644"/>
                  <a:pt x="98552" y="584581"/>
                </a:cubicBezTo>
                <a:cubicBezTo>
                  <a:pt x="92214" y="568147"/>
                  <a:pt x="79335" y="555083"/>
                  <a:pt x="62992" y="548513"/>
                </a:cubicBezTo>
                <a:cubicBezTo>
                  <a:pt x="70485" y="538988"/>
                  <a:pt x="84582" y="555498"/>
                  <a:pt x="96393" y="553339"/>
                </a:cubicBezTo>
                <a:cubicBezTo>
                  <a:pt x="88043" y="544537"/>
                  <a:pt x="77397" y="538246"/>
                  <a:pt x="65659" y="535178"/>
                </a:cubicBezTo>
                <a:cubicBezTo>
                  <a:pt x="70358" y="522478"/>
                  <a:pt x="79375" y="537972"/>
                  <a:pt x="86233" y="535178"/>
                </a:cubicBezTo>
                <a:cubicBezTo>
                  <a:pt x="75438" y="522478"/>
                  <a:pt x="59055" y="519938"/>
                  <a:pt x="45339" y="512445"/>
                </a:cubicBezTo>
                <a:cubicBezTo>
                  <a:pt x="68961" y="506222"/>
                  <a:pt x="93472" y="535940"/>
                  <a:pt x="127508" y="526669"/>
                </a:cubicBezTo>
                <a:cubicBezTo>
                  <a:pt x="89916" y="502285"/>
                  <a:pt x="46736" y="490601"/>
                  <a:pt x="10922" y="466725"/>
                </a:cubicBezTo>
                <a:cubicBezTo>
                  <a:pt x="27940" y="458343"/>
                  <a:pt x="44831" y="488061"/>
                  <a:pt x="69850" y="480822"/>
                </a:cubicBezTo>
                <a:cubicBezTo>
                  <a:pt x="57150" y="470535"/>
                  <a:pt x="68834" y="470535"/>
                  <a:pt x="77724" y="476504"/>
                </a:cubicBezTo>
                <a:cubicBezTo>
                  <a:pt x="76568" y="470582"/>
                  <a:pt x="71007" y="466578"/>
                  <a:pt x="65024" y="467360"/>
                </a:cubicBezTo>
                <a:cubicBezTo>
                  <a:pt x="65786" y="455549"/>
                  <a:pt x="70485" y="452755"/>
                  <a:pt x="60071" y="453898"/>
                </a:cubicBezTo>
                <a:cubicBezTo>
                  <a:pt x="68707" y="442341"/>
                  <a:pt x="81915" y="460502"/>
                  <a:pt x="96012" y="453898"/>
                </a:cubicBezTo>
                <a:cubicBezTo>
                  <a:pt x="96012" y="445643"/>
                  <a:pt x="87376" y="450977"/>
                  <a:pt x="85852" y="444881"/>
                </a:cubicBezTo>
                <a:cubicBezTo>
                  <a:pt x="92456" y="441452"/>
                  <a:pt x="95758" y="432181"/>
                  <a:pt x="104013" y="432181"/>
                </a:cubicBezTo>
                <a:cubicBezTo>
                  <a:pt x="104013" y="422402"/>
                  <a:pt x="97663" y="422529"/>
                  <a:pt x="91313" y="423037"/>
                </a:cubicBezTo>
                <a:cubicBezTo>
                  <a:pt x="88519" y="410337"/>
                  <a:pt x="108712" y="426085"/>
                  <a:pt x="116713" y="423037"/>
                </a:cubicBezTo>
                <a:cubicBezTo>
                  <a:pt x="110236" y="411099"/>
                  <a:pt x="91313" y="411353"/>
                  <a:pt x="85979" y="409448"/>
                </a:cubicBezTo>
                <a:cubicBezTo>
                  <a:pt x="91567" y="390779"/>
                  <a:pt x="106553" y="411099"/>
                  <a:pt x="116967" y="400939"/>
                </a:cubicBezTo>
                <a:cubicBezTo>
                  <a:pt x="110871" y="386080"/>
                  <a:pt x="95377" y="386461"/>
                  <a:pt x="88900" y="383159"/>
                </a:cubicBezTo>
                <a:cubicBezTo>
                  <a:pt x="95885" y="361569"/>
                  <a:pt x="116459" y="387858"/>
                  <a:pt x="132715" y="379222"/>
                </a:cubicBezTo>
                <a:cubicBezTo>
                  <a:pt x="130937" y="363220"/>
                  <a:pt x="109982" y="379222"/>
                  <a:pt x="112268" y="356743"/>
                </a:cubicBezTo>
                <a:cubicBezTo>
                  <a:pt x="120650" y="357759"/>
                  <a:pt x="123317" y="348869"/>
                  <a:pt x="132969" y="352425"/>
                </a:cubicBezTo>
                <a:cubicBezTo>
                  <a:pt x="124206" y="336677"/>
                  <a:pt x="104013" y="339725"/>
                  <a:pt x="86741" y="338582"/>
                </a:cubicBezTo>
                <a:cubicBezTo>
                  <a:pt x="96647" y="319786"/>
                  <a:pt x="126873" y="337185"/>
                  <a:pt x="140970" y="325882"/>
                </a:cubicBezTo>
                <a:cubicBezTo>
                  <a:pt x="135763" y="313182"/>
                  <a:pt x="122936" y="312420"/>
                  <a:pt x="112903" y="307721"/>
                </a:cubicBezTo>
                <a:cubicBezTo>
                  <a:pt x="112903" y="302514"/>
                  <a:pt x="117602" y="304038"/>
                  <a:pt x="120650" y="303403"/>
                </a:cubicBezTo>
                <a:cubicBezTo>
                  <a:pt x="119634" y="293370"/>
                  <a:pt x="107950" y="301371"/>
                  <a:pt x="102743" y="298704"/>
                </a:cubicBezTo>
                <a:cubicBezTo>
                  <a:pt x="105918" y="286004"/>
                  <a:pt x="118618" y="290576"/>
                  <a:pt x="128143" y="290068"/>
                </a:cubicBezTo>
                <a:cubicBezTo>
                  <a:pt x="117602" y="278384"/>
                  <a:pt x="132080" y="280924"/>
                  <a:pt x="133477" y="276733"/>
                </a:cubicBezTo>
                <a:cubicBezTo>
                  <a:pt x="125349" y="266954"/>
                  <a:pt x="109982" y="269748"/>
                  <a:pt x="100076" y="263017"/>
                </a:cubicBezTo>
                <a:cubicBezTo>
                  <a:pt x="100076" y="253365"/>
                  <a:pt x="109347" y="261112"/>
                  <a:pt x="112776" y="258699"/>
                </a:cubicBezTo>
                <a:cubicBezTo>
                  <a:pt x="109269" y="252245"/>
                  <a:pt x="102154" y="248611"/>
                  <a:pt x="94869" y="249555"/>
                </a:cubicBezTo>
                <a:cubicBezTo>
                  <a:pt x="106680" y="235839"/>
                  <a:pt x="124206" y="236855"/>
                  <a:pt x="143891" y="241300"/>
                </a:cubicBezTo>
                <a:cubicBezTo>
                  <a:pt x="141097" y="224155"/>
                  <a:pt x="125222" y="228600"/>
                  <a:pt x="118491" y="218694"/>
                </a:cubicBezTo>
                <a:cubicBezTo>
                  <a:pt x="118491" y="209042"/>
                  <a:pt x="127635" y="216789"/>
                  <a:pt x="131191" y="214376"/>
                </a:cubicBezTo>
                <a:cubicBezTo>
                  <a:pt x="115189" y="226441"/>
                  <a:pt x="159512" y="229997"/>
                  <a:pt x="159512" y="214376"/>
                </a:cubicBezTo>
                <a:cubicBezTo>
                  <a:pt x="146812" y="203962"/>
                  <a:pt x="122682" y="212471"/>
                  <a:pt x="105537" y="209423"/>
                </a:cubicBezTo>
                <a:cubicBezTo>
                  <a:pt x="102235" y="210693"/>
                  <a:pt x="101600" y="205359"/>
                  <a:pt x="98679" y="205359"/>
                </a:cubicBezTo>
                <a:cubicBezTo>
                  <a:pt x="63373" y="204470"/>
                  <a:pt x="85979" y="202565"/>
                  <a:pt x="104013" y="196469"/>
                </a:cubicBezTo>
                <a:cubicBezTo>
                  <a:pt x="91313" y="185293"/>
                  <a:pt x="73533" y="183769"/>
                  <a:pt x="57785" y="178181"/>
                </a:cubicBezTo>
                <a:cubicBezTo>
                  <a:pt x="75946" y="164846"/>
                  <a:pt x="127254" y="171323"/>
                  <a:pt x="160909" y="170434"/>
                </a:cubicBezTo>
                <a:cubicBezTo>
                  <a:pt x="157861" y="184277"/>
                  <a:pt x="158115" y="184658"/>
                  <a:pt x="168402" y="183896"/>
                </a:cubicBezTo>
                <a:cubicBezTo>
                  <a:pt x="164719" y="193929"/>
                  <a:pt x="150495" y="185293"/>
                  <a:pt x="143002" y="187960"/>
                </a:cubicBezTo>
                <a:cubicBezTo>
                  <a:pt x="156845" y="193802"/>
                  <a:pt x="185039" y="207137"/>
                  <a:pt x="193802" y="193040"/>
                </a:cubicBezTo>
                <a:cubicBezTo>
                  <a:pt x="185928" y="191770"/>
                  <a:pt x="188849" y="172212"/>
                  <a:pt x="178562" y="175006"/>
                </a:cubicBezTo>
                <a:cubicBezTo>
                  <a:pt x="187452" y="179832"/>
                  <a:pt x="187452" y="153543"/>
                  <a:pt x="183896" y="162306"/>
                </a:cubicBezTo>
                <a:cubicBezTo>
                  <a:pt x="187579" y="153670"/>
                  <a:pt x="197485" y="158496"/>
                  <a:pt x="191897" y="140081"/>
                </a:cubicBezTo>
                <a:cubicBezTo>
                  <a:pt x="226314" y="135255"/>
                  <a:pt x="271907" y="93599"/>
                  <a:pt x="299974" y="132334"/>
                </a:cubicBezTo>
                <a:cubicBezTo>
                  <a:pt x="281488" y="127871"/>
                  <a:pt x="262439" y="126202"/>
                  <a:pt x="243459" y="127381"/>
                </a:cubicBezTo>
                <a:cubicBezTo>
                  <a:pt x="270764" y="140081"/>
                  <a:pt x="287655" y="136144"/>
                  <a:pt x="318008" y="137033"/>
                </a:cubicBezTo>
                <a:cubicBezTo>
                  <a:pt x="318008" y="124333"/>
                  <a:pt x="298831" y="143129"/>
                  <a:pt x="302641" y="123571"/>
                </a:cubicBezTo>
                <a:cubicBezTo>
                  <a:pt x="339598" y="140081"/>
                  <a:pt x="348615" y="131572"/>
                  <a:pt x="392557" y="137922"/>
                </a:cubicBezTo>
                <a:cubicBezTo>
                  <a:pt x="386588" y="123063"/>
                  <a:pt x="376174" y="115951"/>
                  <a:pt x="377698" y="88773"/>
                </a:cubicBezTo>
                <a:cubicBezTo>
                  <a:pt x="343535" y="87249"/>
                  <a:pt x="311785" y="77978"/>
                  <a:pt x="284988" y="96520"/>
                </a:cubicBezTo>
                <a:cubicBezTo>
                  <a:pt x="367030" y="60452"/>
                  <a:pt x="474599" y="82423"/>
                  <a:pt x="557784" y="86233"/>
                </a:cubicBezTo>
                <a:cubicBezTo>
                  <a:pt x="510667" y="78613"/>
                  <a:pt x="465582" y="97282"/>
                  <a:pt x="426593" y="89281"/>
                </a:cubicBezTo>
                <a:cubicBezTo>
                  <a:pt x="432562" y="104267"/>
                  <a:pt x="434721" y="98552"/>
                  <a:pt x="446913" y="102870"/>
                </a:cubicBezTo>
                <a:cubicBezTo>
                  <a:pt x="440309" y="114427"/>
                  <a:pt x="434213" y="107823"/>
                  <a:pt x="421513" y="111506"/>
                </a:cubicBezTo>
                <a:cubicBezTo>
                  <a:pt x="435864" y="97536"/>
                  <a:pt x="380873" y="101092"/>
                  <a:pt x="421513" y="98806"/>
                </a:cubicBezTo>
                <a:cubicBezTo>
                  <a:pt x="410755" y="92132"/>
                  <a:pt x="398216" y="88897"/>
                  <a:pt x="385572" y="89535"/>
                </a:cubicBezTo>
                <a:cubicBezTo>
                  <a:pt x="383667" y="104267"/>
                  <a:pt x="389763" y="105791"/>
                  <a:pt x="395732" y="107315"/>
                </a:cubicBezTo>
                <a:cubicBezTo>
                  <a:pt x="395732" y="112522"/>
                  <a:pt x="391033" y="111125"/>
                  <a:pt x="387985" y="111760"/>
                </a:cubicBezTo>
                <a:cubicBezTo>
                  <a:pt x="410083" y="141605"/>
                  <a:pt x="431165" y="127127"/>
                  <a:pt x="464947" y="125984"/>
                </a:cubicBezTo>
                <a:cubicBezTo>
                  <a:pt x="463423" y="135255"/>
                  <a:pt x="460883" y="135382"/>
                  <a:pt x="457200" y="130302"/>
                </a:cubicBezTo>
                <a:cubicBezTo>
                  <a:pt x="482600" y="152527"/>
                  <a:pt x="535305" y="144653"/>
                  <a:pt x="570484" y="127127"/>
                </a:cubicBezTo>
                <a:cubicBezTo>
                  <a:pt x="561975" y="135763"/>
                  <a:pt x="577977" y="143256"/>
                  <a:pt x="575691" y="127127"/>
                </a:cubicBezTo>
                <a:cubicBezTo>
                  <a:pt x="581279" y="132207"/>
                  <a:pt x="589788" y="132334"/>
                  <a:pt x="590804" y="145034"/>
                </a:cubicBezTo>
                <a:cubicBezTo>
                  <a:pt x="587629" y="138938"/>
                  <a:pt x="579755" y="140589"/>
                  <a:pt x="572897" y="140462"/>
                </a:cubicBezTo>
                <a:cubicBezTo>
                  <a:pt x="595249" y="157099"/>
                  <a:pt x="653542" y="135128"/>
                  <a:pt x="662686" y="168148"/>
                </a:cubicBezTo>
                <a:cubicBezTo>
                  <a:pt x="692023" y="165735"/>
                  <a:pt x="730504" y="174498"/>
                  <a:pt x="760349" y="173736"/>
                </a:cubicBezTo>
                <a:cubicBezTo>
                  <a:pt x="762508" y="173736"/>
                  <a:pt x="762889" y="164846"/>
                  <a:pt x="763016" y="164846"/>
                </a:cubicBezTo>
                <a:cubicBezTo>
                  <a:pt x="779272" y="167005"/>
                  <a:pt x="790702" y="195199"/>
                  <a:pt x="804164" y="169799"/>
                </a:cubicBezTo>
                <a:cubicBezTo>
                  <a:pt x="800989" y="175514"/>
                  <a:pt x="803021" y="176784"/>
                  <a:pt x="804164" y="182499"/>
                </a:cubicBezTo>
                <a:cubicBezTo>
                  <a:pt x="828548" y="177165"/>
                  <a:pt x="854964" y="182499"/>
                  <a:pt x="866013" y="174371"/>
                </a:cubicBezTo>
                <a:cubicBezTo>
                  <a:pt x="846582" y="202311"/>
                  <a:pt x="796163" y="173482"/>
                  <a:pt x="767969" y="195580"/>
                </a:cubicBezTo>
                <a:cubicBezTo>
                  <a:pt x="771906" y="208280"/>
                  <a:pt x="763397" y="214376"/>
                  <a:pt x="775462" y="213487"/>
                </a:cubicBezTo>
                <a:cubicBezTo>
                  <a:pt x="773049" y="221234"/>
                  <a:pt x="765937" y="220599"/>
                  <a:pt x="765048" y="231140"/>
                </a:cubicBezTo>
                <a:cubicBezTo>
                  <a:pt x="805434" y="235839"/>
                  <a:pt x="837057" y="255270"/>
                  <a:pt x="877951" y="259080"/>
                </a:cubicBezTo>
                <a:cubicBezTo>
                  <a:pt x="862711" y="239014"/>
                  <a:pt x="881888" y="260731"/>
                  <a:pt x="890651" y="246380"/>
                </a:cubicBezTo>
                <a:cubicBezTo>
                  <a:pt x="892048" y="267208"/>
                  <a:pt x="905129" y="261366"/>
                  <a:pt x="913638" y="260096"/>
                </a:cubicBezTo>
                <a:cubicBezTo>
                  <a:pt x="900938" y="293243"/>
                  <a:pt x="939038" y="289179"/>
                  <a:pt x="954659" y="278257"/>
                </a:cubicBezTo>
                <a:cubicBezTo>
                  <a:pt x="938022" y="300101"/>
                  <a:pt x="965454" y="273685"/>
                  <a:pt x="967359" y="278257"/>
                </a:cubicBezTo>
                <a:cubicBezTo>
                  <a:pt x="965581" y="267716"/>
                  <a:pt x="975487" y="266319"/>
                  <a:pt x="975487" y="247015"/>
                </a:cubicBezTo>
                <a:cubicBezTo>
                  <a:pt x="980059" y="255397"/>
                  <a:pt x="988187" y="257429"/>
                  <a:pt x="995807" y="260731"/>
                </a:cubicBezTo>
                <a:cubicBezTo>
                  <a:pt x="991997" y="280670"/>
                  <a:pt x="985012" y="267843"/>
                  <a:pt x="972566" y="269367"/>
                </a:cubicBezTo>
                <a:lnTo>
                  <a:pt x="972566" y="281559"/>
                </a:lnTo>
                <a:cubicBezTo>
                  <a:pt x="1003427" y="288290"/>
                  <a:pt x="1028954" y="278765"/>
                  <a:pt x="1062736" y="278130"/>
                </a:cubicBezTo>
                <a:cubicBezTo>
                  <a:pt x="1041067" y="271564"/>
                  <a:pt x="1018230" y="269788"/>
                  <a:pt x="995807" y="272923"/>
                </a:cubicBezTo>
                <a:cubicBezTo>
                  <a:pt x="1013333" y="239903"/>
                  <a:pt x="1032510" y="279527"/>
                  <a:pt x="1055243" y="251333"/>
                </a:cubicBezTo>
                <a:cubicBezTo>
                  <a:pt x="1055243" y="254889"/>
                  <a:pt x="1052703" y="255778"/>
                  <a:pt x="1052576" y="260223"/>
                </a:cubicBezTo>
                <a:cubicBezTo>
                  <a:pt x="1084072" y="255270"/>
                  <a:pt x="1115060" y="266319"/>
                  <a:pt x="1147953" y="247523"/>
                </a:cubicBezTo>
                <a:cubicBezTo>
                  <a:pt x="1165352" y="267716"/>
                  <a:pt x="1175893" y="247523"/>
                  <a:pt x="1194308" y="248158"/>
                </a:cubicBezTo>
                <a:cubicBezTo>
                  <a:pt x="1176274" y="235458"/>
                  <a:pt x="1148334" y="248158"/>
                  <a:pt x="1127379" y="242951"/>
                </a:cubicBezTo>
                <a:cubicBezTo>
                  <a:pt x="1124331" y="240411"/>
                  <a:pt x="1129538" y="225806"/>
                  <a:pt x="1117219" y="229489"/>
                </a:cubicBezTo>
                <a:cubicBezTo>
                  <a:pt x="1131951" y="245745"/>
                  <a:pt x="1104519" y="231394"/>
                  <a:pt x="1101725" y="242189"/>
                </a:cubicBezTo>
                <a:cubicBezTo>
                  <a:pt x="1094232" y="229489"/>
                  <a:pt x="1096264" y="240411"/>
                  <a:pt x="1091692" y="219837"/>
                </a:cubicBezTo>
                <a:cubicBezTo>
                  <a:pt x="1102868" y="219075"/>
                  <a:pt x="1104392" y="234315"/>
                  <a:pt x="1114679" y="224536"/>
                </a:cubicBezTo>
                <a:cubicBezTo>
                  <a:pt x="1113663" y="220472"/>
                  <a:pt x="1112520" y="216535"/>
                  <a:pt x="1109726" y="215519"/>
                </a:cubicBezTo>
                <a:cubicBezTo>
                  <a:pt x="1124077" y="208407"/>
                  <a:pt x="1157351" y="222123"/>
                  <a:pt x="1174115" y="207391"/>
                </a:cubicBezTo>
                <a:cubicBezTo>
                  <a:pt x="1174115" y="205105"/>
                  <a:pt x="1159637" y="202565"/>
                  <a:pt x="1171702" y="198374"/>
                </a:cubicBezTo>
                <a:cubicBezTo>
                  <a:pt x="1171702" y="188722"/>
                  <a:pt x="1162558" y="196342"/>
                  <a:pt x="1159002" y="193802"/>
                </a:cubicBezTo>
                <a:cubicBezTo>
                  <a:pt x="1170432" y="205359"/>
                  <a:pt x="1154938" y="202565"/>
                  <a:pt x="1146302" y="202565"/>
                </a:cubicBezTo>
                <a:cubicBezTo>
                  <a:pt x="1141984" y="195453"/>
                  <a:pt x="1149858" y="182118"/>
                  <a:pt x="1138809" y="180213"/>
                </a:cubicBezTo>
                <a:cubicBezTo>
                  <a:pt x="1147064" y="165100"/>
                  <a:pt x="1147445" y="200279"/>
                  <a:pt x="1161796" y="189357"/>
                </a:cubicBezTo>
                <a:cubicBezTo>
                  <a:pt x="1164590" y="174498"/>
                  <a:pt x="1153922" y="182372"/>
                  <a:pt x="1149096" y="180340"/>
                </a:cubicBezTo>
                <a:cubicBezTo>
                  <a:pt x="1157605" y="164846"/>
                  <a:pt x="1166749" y="185166"/>
                  <a:pt x="1172083" y="189484"/>
                </a:cubicBezTo>
                <a:cubicBezTo>
                  <a:pt x="1176020" y="187579"/>
                  <a:pt x="1171194" y="183769"/>
                  <a:pt x="1172083" y="176149"/>
                </a:cubicBezTo>
                <a:cubicBezTo>
                  <a:pt x="1187069" y="185674"/>
                  <a:pt x="1192657" y="174879"/>
                  <a:pt x="1220978" y="181102"/>
                </a:cubicBezTo>
                <a:cubicBezTo>
                  <a:pt x="1218438" y="196088"/>
                  <a:pt x="1216152" y="183261"/>
                  <a:pt x="1208278" y="185420"/>
                </a:cubicBezTo>
                <a:cubicBezTo>
                  <a:pt x="1210056" y="209042"/>
                  <a:pt x="1229233" y="187706"/>
                  <a:pt x="1244219" y="194691"/>
                </a:cubicBezTo>
                <a:cubicBezTo>
                  <a:pt x="1243224" y="199103"/>
                  <a:pt x="1239746" y="202530"/>
                  <a:pt x="1235319" y="203459"/>
                </a:cubicBezTo>
                <a:cubicBezTo>
                  <a:pt x="1230892" y="204388"/>
                  <a:pt x="1226330" y="202649"/>
                  <a:pt x="1223645" y="199009"/>
                </a:cubicBezTo>
                <a:cubicBezTo>
                  <a:pt x="1220978" y="214249"/>
                  <a:pt x="1257681" y="205867"/>
                  <a:pt x="1236345" y="212471"/>
                </a:cubicBezTo>
                <a:cubicBezTo>
                  <a:pt x="1253363" y="230505"/>
                  <a:pt x="1261745" y="193421"/>
                  <a:pt x="1280160" y="199771"/>
                </a:cubicBezTo>
                <a:cubicBezTo>
                  <a:pt x="1280160" y="191516"/>
                  <a:pt x="1271524" y="196850"/>
                  <a:pt x="1270000" y="190754"/>
                </a:cubicBezTo>
                <a:cubicBezTo>
                  <a:pt x="1286129" y="194564"/>
                  <a:pt x="1319657" y="184023"/>
                  <a:pt x="1334389" y="186944"/>
                </a:cubicBezTo>
                <a:cubicBezTo>
                  <a:pt x="1334389" y="191389"/>
                  <a:pt x="1331214" y="190500"/>
                  <a:pt x="1329182" y="191389"/>
                </a:cubicBezTo>
                <a:cubicBezTo>
                  <a:pt x="1361821" y="198247"/>
                  <a:pt x="1406144" y="206121"/>
                  <a:pt x="1424432" y="187960"/>
                </a:cubicBezTo>
                <a:cubicBezTo>
                  <a:pt x="1441196" y="205105"/>
                  <a:pt x="1475232" y="196469"/>
                  <a:pt x="1491234" y="193167"/>
                </a:cubicBezTo>
                <a:cubicBezTo>
                  <a:pt x="1488948" y="189865"/>
                  <a:pt x="1480947" y="193167"/>
                  <a:pt x="1473327" y="188468"/>
                </a:cubicBezTo>
                <a:cubicBezTo>
                  <a:pt x="1482852" y="170434"/>
                  <a:pt x="1505204" y="194564"/>
                  <a:pt x="1519682" y="180213"/>
                </a:cubicBezTo>
                <a:cubicBezTo>
                  <a:pt x="1518793" y="171577"/>
                  <a:pt x="1509776" y="176530"/>
                  <a:pt x="1512189" y="162179"/>
                </a:cubicBezTo>
                <a:cubicBezTo>
                  <a:pt x="1514221" y="165354"/>
                  <a:pt x="1519174" y="169291"/>
                  <a:pt x="1519936" y="162179"/>
                </a:cubicBezTo>
                <a:cubicBezTo>
                  <a:pt x="1525270" y="163449"/>
                  <a:pt x="1516126" y="173990"/>
                  <a:pt x="1522349" y="180086"/>
                </a:cubicBezTo>
                <a:cubicBezTo>
                  <a:pt x="1551305" y="188468"/>
                  <a:pt x="1537208" y="173355"/>
                  <a:pt x="1555877" y="171577"/>
                </a:cubicBezTo>
                <a:cubicBezTo>
                  <a:pt x="1523873" y="153035"/>
                  <a:pt x="1467866" y="146177"/>
                  <a:pt x="1417066" y="156591"/>
                </a:cubicBezTo>
                <a:cubicBezTo>
                  <a:pt x="1417066" y="160909"/>
                  <a:pt x="1420241" y="160147"/>
                  <a:pt x="1422146" y="161036"/>
                </a:cubicBezTo>
                <a:cubicBezTo>
                  <a:pt x="1429258" y="170815"/>
                  <a:pt x="1406652" y="162560"/>
                  <a:pt x="1417066" y="152146"/>
                </a:cubicBezTo>
                <a:cubicBezTo>
                  <a:pt x="1415034" y="155194"/>
                  <a:pt x="1409954" y="159004"/>
                  <a:pt x="1409446" y="152146"/>
                </a:cubicBezTo>
                <a:cubicBezTo>
                  <a:pt x="1406144" y="153289"/>
                  <a:pt x="1406652" y="161036"/>
                  <a:pt x="1409446" y="161036"/>
                </a:cubicBezTo>
                <a:cubicBezTo>
                  <a:pt x="1381506" y="157734"/>
                  <a:pt x="1368425" y="168910"/>
                  <a:pt x="1350264" y="160401"/>
                </a:cubicBezTo>
                <a:cubicBezTo>
                  <a:pt x="1350264" y="150622"/>
                  <a:pt x="1361186" y="158750"/>
                  <a:pt x="1365758" y="156083"/>
                </a:cubicBezTo>
                <a:cubicBezTo>
                  <a:pt x="1358039" y="149249"/>
                  <a:pt x="1347824" y="145936"/>
                  <a:pt x="1337564" y="146939"/>
                </a:cubicBezTo>
                <a:cubicBezTo>
                  <a:pt x="1389380" y="133096"/>
                  <a:pt x="1440180" y="148971"/>
                  <a:pt x="1489964" y="130810"/>
                </a:cubicBezTo>
                <a:cubicBezTo>
                  <a:pt x="1604264" y="118110"/>
                  <a:pt x="1736725" y="160528"/>
                  <a:pt x="1844929" y="134874"/>
                </a:cubicBezTo>
                <a:cubicBezTo>
                  <a:pt x="1788541" y="108458"/>
                  <a:pt x="1861058" y="130937"/>
                  <a:pt x="1883664" y="130810"/>
                </a:cubicBezTo>
                <a:cubicBezTo>
                  <a:pt x="1866138" y="120142"/>
                  <a:pt x="1836928" y="109347"/>
                  <a:pt x="1868424" y="112776"/>
                </a:cubicBezTo>
                <a:cubicBezTo>
                  <a:pt x="1874266" y="113411"/>
                  <a:pt x="1877441" y="120269"/>
                  <a:pt x="1888871" y="117475"/>
                </a:cubicBezTo>
                <a:cubicBezTo>
                  <a:pt x="1883537" y="107188"/>
                  <a:pt x="1876171" y="107950"/>
                  <a:pt x="1878838" y="95123"/>
                </a:cubicBezTo>
                <a:cubicBezTo>
                  <a:pt x="1869313" y="106426"/>
                  <a:pt x="1860296" y="102743"/>
                  <a:pt x="1850517" y="95123"/>
                </a:cubicBezTo>
                <a:cubicBezTo>
                  <a:pt x="1854708" y="72517"/>
                  <a:pt x="1881124" y="76454"/>
                  <a:pt x="1874139" y="59690"/>
                </a:cubicBezTo>
                <a:cubicBezTo>
                  <a:pt x="1886839" y="57404"/>
                  <a:pt x="1875790" y="76454"/>
                  <a:pt x="1891919" y="73279"/>
                </a:cubicBezTo>
                <a:cubicBezTo>
                  <a:pt x="1894967" y="72517"/>
                  <a:pt x="1894205" y="65151"/>
                  <a:pt x="1894713" y="60579"/>
                </a:cubicBezTo>
                <a:cubicBezTo>
                  <a:pt x="1900301" y="90170"/>
                  <a:pt x="1905127" y="58166"/>
                  <a:pt x="1917954" y="51943"/>
                </a:cubicBezTo>
                <a:cubicBezTo>
                  <a:pt x="1940052" y="40259"/>
                  <a:pt x="1982216" y="71882"/>
                  <a:pt x="1996948" y="43561"/>
                </a:cubicBezTo>
                <a:close/>
                <a:moveTo>
                  <a:pt x="1369187" y="949706"/>
                </a:moveTo>
                <a:cubicBezTo>
                  <a:pt x="1384681" y="933958"/>
                  <a:pt x="1405636" y="966089"/>
                  <a:pt x="1420749" y="941197"/>
                </a:cubicBezTo>
                <a:cubicBezTo>
                  <a:pt x="1412113" y="933704"/>
                  <a:pt x="1404874" y="950976"/>
                  <a:pt x="1405509" y="927735"/>
                </a:cubicBezTo>
                <a:cubicBezTo>
                  <a:pt x="1401191" y="934212"/>
                  <a:pt x="1374013" y="948436"/>
                  <a:pt x="1387475" y="932053"/>
                </a:cubicBezTo>
                <a:cubicBezTo>
                  <a:pt x="1383030" y="938149"/>
                  <a:pt x="1363726" y="941070"/>
                  <a:pt x="1369187" y="949706"/>
                </a:cubicBezTo>
                <a:close/>
                <a:moveTo>
                  <a:pt x="1027938" y="860806"/>
                </a:moveTo>
                <a:cubicBezTo>
                  <a:pt x="985901" y="848995"/>
                  <a:pt x="1035812" y="880491"/>
                  <a:pt x="1038225" y="869823"/>
                </a:cubicBezTo>
                <a:cubicBezTo>
                  <a:pt x="1034404" y="867446"/>
                  <a:pt x="1030941" y="864538"/>
                  <a:pt x="1027938" y="861187"/>
                </a:cubicBezTo>
                <a:moveTo>
                  <a:pt x="767842" y="190119"/>
                </a:moveTo>
                <a:cubicBezTo>
                  <a:pt x="755142" y="188087"/>
                  <a:pt x="744093" y="190119"/>
                  <a:pt x="739394" y="202819"/>
                </a:cubicBezTo>
                <a:cubicBezTo>
                  <a:pt x="748538" y="201803"/>
                  <a:pt x="762889" y="214249"/>
                  <a:pt x="752094" y="198501"/>
                </a:cubicBezTo>
                <a:cubicBezTo>
                  <a:pt x="762762" y="197485"/>
                  <a:pt x="762381" y="203962"/>
                  <a:pt x="759587" y="216408"/>
                </a:cubicBezTo>
                <a:cubicBezTo>
                  <a:pt x="739267" y="230632"/>
                  <a:pt x="712216" y="210566"/>
                  <a:pt x="700278" y="233553"/>
                </a:cubicBezTo>
                <a:lnTo>
                  <a:pt x="677037" y="233553"/>
                </a:lnTo>
                <a:cubicBezTo>
                  <a:pt x="669163" y="240411"/>
                  <a:pt x="688213" y="237617"/>
                  <a:pt x="692531" y="238252"/>
                </a:cubicBezTo>
                <a:cubicBezTo>
                  <a:pt x="703326" y="236093"/>
                  <a:pt x="732917" y="243586"/>
                  <a:pt x="730631" y="234188"/>
                </a:cubicBezTo>
                <a:cubicBezTo>
                  <a:pt x="726821" y="233426"/>
                  <a:pt x="721106" y="235712"/>
                  <a:pt x="720344" y="229616"/>
                </a:cubicBezTo>
                <a:cubicBezTo>
                  <a:pt x="755269" y="241427"/>
                  <a:pt x="768223" y="235204"/>
                  <a:pt x="767842" y="190119"/>
                </a:cubicBezTo>
                <a:close/>
                <a:moveTo>
                  <a:pt x="1947926" y="56388"/>
                </a:moveTo>
                <a:cubicBezTo>
                  <a:pt x="1937004" y="60833"/>
                  <a:pt x="1930527" y="62484"/>
                  <a:pt x="1924558" y="65024"/>
                </a:cubicBezTo>
                <a:cubicBezTo>
                  <a:pt x="1893697" y="78740"/>
                  <a:pt x="1951609" y="68326"/>
                  <a:pt x="1955546" y="60960"/>
                </a:cubicBezTo>
                <a:cubicBezTo>
                  <a:pt x="1952498" y="60198"/>
                  <a:pt x="1948180" y="61595"/>
                  <a:pt x="1947926" y="56388"/>
                </a:cubicBezTo>
                <a:close/>
                <a:moveTo>
                  <a:pt x="1916684" y="87249"/>
                </a:moveTo>
                <a:cubicBezTo>
                  <a:pt x="1910969" y="90043"/>
                  <a:pt x="1908556" y="74549"/>
                  <a:pt x="1908937" y="91694"/>
                </a:cubicBezTo>
                <a:lnTo>
                  <a:pt x="1921637" y="91694"/>
                </a:lnTo>
                <a:cubicBezTo>
                  <a:pt x="1921637" y="85725"/>
                  <a:pt x="1921637" y="79756"/>
                  <a:pt x="1921637" y="73787"/>
                </a:cubicBezTo>
                <a:lnTo>
                  <a:pt x="1913890" y="73787"/>
                </a:lnTo>
                <a:cubicBezTo>
                  <a:pt x="1913747" y="78432"/>
                  <a:pt x="1914704" y="83045"/>
                  <a:pt x="1916684" y="87249"/>
                </a:cubicBezTo>
                <a:close/>
                <a:moveTo>
                  <a:pt x="1872869" y="87249"/>
                </a:moveTo>
                <a:cubicBezTo>
                  <a:pt x="1884299" y="85725"/>
                  <a:pt x="1895221" y="107696"/>
                  <a:pt x="1906270" y="92202"/>
                </a:cubicBezTo>
                <a:cubicBezTo>
                  <a:pt x="1898015" y="87376"/>
                  <a:pt x="1876806" y="70866"/>
                  <a:pt x="1872869" y="86741"/>
                </a:cubicBezTo>
                <a:moveTo>
                  <a:pt x="1184402" y="217170"/>
                </a:moveTo>
                <a:cubicBezTo>
                  <a:pt x="1185799" y="232283"/>
                  <a:pt x="1199388" y="226949"/>
                  <a:pt x="1207389" y="230759"/>
                </a:cubicBezTo>
                <a:cubicBezTo>
                  <a:pt x="1204468" y="216281"/>
                  <a:pt x="1215771" y="227457"/>
                  <a:pt x="1212850" y="212979"/>
                </a:cubicBezTo>
                <a:cubicBezTo>
                  <a:pt x="1205357" y="226822"/>
                  <a:pt x="1195197" y="227838"/>
                  <a:pt x="1184402" y="217170"/>
                </a:cubicBezTo>
                <a:close/>
                <a:moveTo>
                  <a:pt x="1248664" y="226695"/>
                </a:moveTo>
                <a:cubicBezTo>
                  <a:pt x="1242441" y="218313"/>
                  <a:pt x="1226439" y="226695"/>
                  <a:pt x="1223264" y="213106"/>
                </a:cubicBezTo>
                <a:cubicBezTo>
                  <a:pt x="1213104" y="234315"/>
                  <a:pt x="1241806" y="235585"/>
                  <a:pt x="1248664" y="226695"/>
                </a:cubicBezTo>
                <a:close/>
                <a:moveTo>
                  <a:pt x="1256411" y="226695"/>
                </a:moveTo>
                <a:cubicBezTo>
                  <a:pt x="1270191" y="235280"/>
                  <a:pt x="1286601" y="238616"/>
                  <a:pt x="1302639" y="236093"/>
                </a:cubicBezTo>
                <a:cubicBezTo>
                  <a:pt x="1304544" y="224028"/>
                  <a:pt x="1297559" y="227076"/>
                  <a:pt x="1297686" y="218313"/>
                </a:cubicBezTo>
                <a:cubicBezTo>
                  <a:pt x="1284097" y="220345"/>
                  <a:pt x="1275207" y="226441"/>
                  <a:pt x="1264158" y="218313"/>
                </a:cubicBezTo>
                <a:cubicBezTo>
                  <a:pt x="1266190" y="217297"/>
                  <a:pt x="1269238" y="218313"/>
                  <a:pt x="1269365" y="213868"/>
                </a:cubicBezTo>
                <a:cubicBezTo>
                  <a:pt x="1262761" y="213995"/>
                  <a:pt x="1260348" y="221742"/>
                  <a:pt x="1256411" y="226822"/>
                </a:cubicBezTo>
                <a:moveTo>
                  <a:pt x="1145667" y="229870"/>
                </a:moveTo>
                <a:cubicBezTo>
                  <a:pt x="1147191" y="213995"/>
                  <a:pt x="1122680" y="219583"/>
                  <a:pt x="1120267" y="225171"/>
                </a:cubicBezTo>
                <a:cubicBezTo>
                  <a:pt x="1130300" y="223901"/>
                  <a:pt x="1134237" y="233426"/>
                  <a:pt x="1145667" y="229997"/>
                </a:cubicBezTo>
                <a:moveTo>
                  <a:pt x="1413383" y="228473"/>
                </a:moveTo>
                <a:cubicBezTo>
                  <a:pt x="1394841" y="230632"/>
                  <a:pt x="1387983" y="240030"/>
                  <a:pt x="1382522" y="223647"/>
                </a:cubicBezTo>
                <a:cubicBezTo>
                  <a:pt x="1374775" y="235204"/>
                  <a:pt x="1357122" y="233807"/>
                  <a:pt x="1374775" y="223647"/>
                </a:cubicBezTo>
                <a:cubicBezTo>
                  <a:pt x="1363599" y="222758"/>
                  <a:pt x="1352296" y="221869"/>
                  <a:pt x="1354074" y="232283"/>
                </a:cubicBezTo>
                <a:cubicBezTo>
                  <a:pt x="1346708" y="222885"/>
                  <a:pt x="1329690" y="232918"/>
                  <a:pt x="1320546" y="236347"/>
                </a:cubicBezTo>
                <a:cubicBezTo>
                  <a:pt x="1346835" y="239014"/>
                  <a:pt x="1389507" y="251841"/>
                  <a:pt x="1413383" y="228600"/>
                </a:cubicBezTo>
                <a:moveTo>
                  <a:pt x="875157" y="262636"/>
                </a:moveTo>
                <a:cubicBezTo>
                  <a:pt x="870712" y="271526"/>
                  <a:pt x="875157" y="268351"/>
                  <a:pt x="875157" y="280543"/>
                </a:cubicBezTo>
                <a:cubicBezTo>
                  <a:pt x="881507" y="280543"/>
                  <a:pt x="898144" y="276225"/>
                  <a:pt x="893318" y="271780"/>
                </a:cubicBezTo>
                <a:cubicBezTo>
                  <a:pt x="878078" y="278257"/>
                  <a:pt x="881126" y="274320"/>
                  <a:pt x="875157" y="262636"/>
                </a:cubicBezTo>
                <a:close/>
                <a:moveTo>
                  <a:pt x="1126998" y="296672"/>
                </a:moveTo>
                <a:lnTo>
                  <a:pt x="1139698" y="296672"/>
                </a:lnTo>
                <a:lnTo>
                  <a:pt x="1139698" y="283464"/>
                </a:lnTo>
                <a:cubicBezTo>
                  <a:pt x="1132713" y="283464"/>
                  <a:pt x="1134491" y="290830"/>
                  <a:pt x="1129411" y="283464"/>
                </a:cubicBezTo>
                <a:cubicBezTo>
                  <a:pt x="1129523" y="287986"/>
                  <a:pt x="1128702" y="292482"/>
                  <a:pt x="1126998" y="296672"/>
                </a:cubicBezTo>
                <a:close/>
                <a:moveTo>
                  <a:pt x="1142365" y="301371"/>
                </a:moveTo>
                <a:cubicBezTo>
                  <a:pt x="1156589" y="291338"/>
                  <a:pt x="1184656" y="304927"/>
                  <a:pt x="1191260" y="292989"/>
                </a:cubicBezTo>
                <a:cubicBezTo>
                  <a:pt x="1186815" y="291846"/>
                  <a:pt x="1178560" y="297180"/>
                  <a:pt x="1181100" y="283972"/>
                </a:cubicBezTo>
                <a:cubicBezTo>
                  <a:pt x="1173226" y="280416"/>
                  <a:pt x="1176020" y="296037"/>
                  <a:pt x="1168400" y="292735"/>
                </a:cubicBezTo>
                <a:cubicBezTo>
                  <a:pt x="1168400" y="273177"/>
                  <a:pt x="1148969" y="290957"/>
                  <a:pt x="1143000" y="301371"/>
                </a:cubicBezTo>
                <a:moveTo>
                  <a:pt x="939165" y="299085"/>
                </a:moveTo>
                <a:cubicBezTo>
                  <a:pt x="919353" y="280416"/>
                  <a:pt x="920496" y="316230"/>
                  <a:pt x="939165" y="299085"/>
                </a:cubicBezTo>
                <a:close/>
                <a:moveTo>
                  <a:pt x="941705" y="303530"/>
                </a:moveTo>
                <a:cubicBezTo>
                  <a:pt x="950468" y="300736"/>
                  <a:pt x="965581" y="309499"/>
                  <a:pt x="970026" y="299339"/>
                </a:cubicBezTo>
                <a:cubicBezTo>
                  <a:pt x="965200" y="300101"/>
                  <a:pt x="946658" y="285369"/>
                  <a:pt x="941578" y="303530"/>
                </a:cubicBezTo>
                <a:moveTo>
                  <a:pt x="117348" y="833120"/>
                </a:moveTo>
                <a:cubicBezTo>
                  <a:pt x="128016" y="831596"/>
                  <a:pt x="134747" y="844677"/>
                  <a:pt x="140589" y="828929"/>
                </a:cubicBezTo>
                <a:cubicBezTo>
                  <a:pt x="130302" y="830072"/>
                  <a:pt x="122682" y="817626"/>
                  <a:pt x="117348" y="833120"/>
                </a:cubicBezTo>
                <a:close/>
                <a:moveTo>
                  <a:pt x="1383030" y="860679"/>
                </a:moveTo>
                <a:cubicBezTo>
                  <a:pt x="1377823" y="854710"/>
                  <a:pt x="1357630" y="852043"/>
                  <a:pt x="1352169" y="860679"/>
                </a:cubicBezTo>
                <a:cubicBezTo>
                  <a:pt x="1356176" y="864929"/>
                  <a:pt x="1361759" y="867337"/>
                  <a:pt x="1367599" y="867337"/>
                </a:cubicBezTo>
                <a:cubicBezTo>
                  <a:pt x="1373440" y="867337"/>
                  <a:pt x="1379023" y="864929"/>
                  <a:pt x="1383030" y="860679"/>
                </a:cubicBezTo>
                <a:close/>
                <a:moveTo>
                  <a:pt x="773430" y="862838"/>
                </a:moveTo>
                <a:cubicBezTo>
                  <a:pt x="767334" y="860298"/>
                  <a:pt x="756158" y="857377"/>
                  <a:pt x="750316" y="862838"/>
                </a:cubicBezTo>
                <a:cubicBezTo>
                  <a:pt x="753872" y="863473"/>
                  <a:pt x="765810" y="872998"/>
                  <a:pt x="773176" y="862838"/>
                </a:cubicBezTo>
                <a:moveTo>
                  <a:pt x="786130" y="862838"/>
                </a:moveTo>
                <a:cubicBezTo>
                  <a:pt x="819023" y="862838"/>
                  <a:pt x="788289" y="847979"/>
                  <a:pt x="775843" y="867156"/>
                </a:cubicBezTo>
                <a:cubicBezTo>
                  <a:pt x="780669" y="867918"/>
                  <a:pt x="781431" y="862965"/>
                  <a:pt x="786003" y="862965"/>
                </a:cubicBezTo>
                <a:moveTo>
                  <a:pt x="544830" y="873506"/>
                </a:moveTo>
                <a:cubicBezTo>
                  <a:pt x="555752" y="867918"/>
                  <a:pt x="566293" y="885317"/>
                  <a:pt x="568071" y="869315"/>
                </a:cubicBezTo>
                <a:cubicBezTo>
                  <a:pt x="552958" y="874141"/>
                  <a:pt x="549529" y="849757"/>
                  <a:pt x="544068" y="873633"/>
                </a:cubicBezTo>
                <a:moveTo>
                  <a:pt x="1257427" y="886206"/>
                </a:moveTo>
                <a:cubicBezTo>
                  <a:pt x="1270127" y="878205"/>
                  <a:pt x="1283970" y="898017"/>
                  <a:pt x="1290955" y="877697"/>
                </a:cubicBezTo>
                <a:cubicBezTo>
                  <a:pt x="1278890" y="884682"/>
                  <a:pt x="1258951" y="875284"/>
                  <a:pt x="1257300" y="885952"/>
                </a:cubicBezTo>
                <a:moveTo>
                  <a:pt x="1236853" y="890524"/>
                </a:moveTo>
                <a:cubicBezTo>
                  <a:pt x="1229741" y="889127"/>
                  <a:pt x="1198753" y="890524"/>
                  <a:pt x="1218819" y="894715"/>
                </a:cubicBezTo>
                <a:cubicBezTo>
                  <a:pt x="1229995" y="891921"/>
                  <a:pt x="1247775" y="900811"/>
                  <a:pt x="1254887" y="890778"/>
                </a:cubicBezTo>
                <a:cubicBezTo>
                  <a:pt x="1251966" y="879729"/>
                  <a:pt x="1244981" y="899668"/>
                  <a:pt x="1242187" y="886079"/>
                </a:cubicBezTo>
                <a:cubicBezTo>
                  <a:pt x="1244219" y="885063"/>
                  <a:pt x="1247267" y="886079"/>
                  <a:pt x="1247394" y="881761"/>
                </a:cubicBezTo>
                <a:cubicBezTo>
                  <a:pt x="1239520" y="878459"/>
                  <a:pt x="1241171" y="890270"/>
                  <a:pt x="1236091" y="890270"/>
                </a:cubicBezTo>
                <a:moveTo>
                  <a:pt x="121920" y="886587"/>
                </a:moveTo>
                <a:cubicBezTo>
                  <a:pt x="163322" y="917321"/>
                  <a:pt x="202438" y="933831"/>
                  <a:pt x="227203" y="905637"/>
                </a:cubicBezTo>
                <a:cubicBezTo>
                  <a:pt x="188584" y="900887"/>
                  <a:pt x="150677" y="891507"/>
                  <a:pt x="114300" y="877697"/>
                </a:cubicBezTo>
                <a:cubicBezTo>
                  <a:pt x="118364" y="878459"/>
                  <a:pt x="123317" y="877189"/>
                  <a:pt x="121920" y="886587"/>
                </a:cubicBezTo>
                <a:close/>
                <a:moveTo>
                  <a:pt x="474472" y="886587"/>
                </a:moveTo>
                <a:cubicBezTo>
                  <a:pt x="481838" y="887222"/>
                  <a:pt x="491363" y="884428"/>
                  <a:pt x="495046" y="891286"/>
                </a:cubicBezTo>
                <a:cubicBezTo>
                  <a:pt x="493141" y="869188"/>
                  <a:pt x="481330" y="879348"/>
                  <a:pt x="474472" y="886079"/>
                </a:cubicBezTo>
                <a:moveTo>
                  <a:pt x="499872" y="891413"/>
                </a:moveTo>
                <a:cubicBezTo>
                  <a:pt x="509016" y="891413"/>
                  <a:pt x="520573" y="894842"/>
                  <a:pt x="520573" y="878713"/>
                </a:cubicBezTo>
                <a:cubicBezTo>
                  <a:pt x="515874" y="882777"/>
                  <a:pt x="497332" y="887095"/>
                  <a:pt x="500126" y="891159"/>
                </a:cubicBezTo>
                <a:moveTo>
                  <a:pt x="1461770" y="933323"/>
                </a:moveTo>
                <a:cubicBezTo>
                  <a:pt x="1466850" y="934720"/>
                  <a:pt x="1466977" y="927354"/>
                  <a:pt x="1469644" y="924560"/>
                </a:cubicBezTo>
                <a:cubicBezTo>
                  <a:pt x="1472819" y="930656"/>
                  <a:pt x="1482344" y="931545"/>
                  <a:pt x="1482344" y="920242"/>
                </a:cubicBezTo>
                <a:cubicBezTo>
                  <a:pt x="1474470" y="923417"/>
                  <a:pt x="1473073" y="915543"/>
                  <a:pt x="1466977" y="915670"/>
                </a:cubicBezTo>
                <a:cubicBezTo>
                  <a:pt x="1467231" y="923925"/>
                  <a:pt x="1460500" y="920623"/>
                  <a:pt x="1462024" y="932815"/>
                </a:cubicBezTo>
                <a:moveTo>
                  <a:pt x="674370" y="924560"/>
                </a:moveTo>
                <a:cubicBezTo>
                  <a:pt x="672861" y="927552"/>
                  <a:pt x="673645" y="931191"/>
                  <a:pt x="676252" y="933296"/>
                </a:cubicBezTo>
                <a:cubicBezTo>
                  <a:pt x="678859" y="935401"/>
                  <a:pt x="682581" y="935401"/>
                  <a:pt x="685188" y="933296"/>
                </a:cubicBezTo>
                <a:cubicBezTo>
                  <a:pt x="687795" y="931191"/>
                  <a:pt x="688579" y="927552"/>
                  <a:pt x="687070" y="924560"/>
                </a:cubicBezTo>
                <a:moveTo>
                  <a:pt x="664083" y="919988"/>
                </a:moveTo>
                <a:cubicBezTo>
                  <a:pt x="662686" y="927862"/>
                  <a:pt x="662559" y="938403"/>
                  <a:pt x="658749" y="942213"/>
                </a:cubicBezTo>
                <a:cubicBezTo>
                  <a:pt x="660527" y="927354"/>
                  <a:pt x="642620" y="923163"/>
                  <a:pt x="638302" y="932942"/>
                </a:cubicBezTo>
                <a:cubicBezTo>
                  <a:pt x="647573" y="931291"/>
                  <a:pt x="641731" y="941197"/>
                  <a:pt x="635635" y="937514"/>
                </a:cubicBezTo>
                <a:cubicBezTo>
                  <a:pt x="633857" y="968248"/>
                  <a:pt x="660146" y="941197"/>
                  <a:pt x="653415" y="959993"/>
                </a:cubicBezTo>
                <a:cubicBezTo>
                  <a:pt x="667766" y="957961"/>
                  <a:pt x="672846" y="954405"/>
                  <a:pt x="676783" y="942467"/>
                </a:cubicBezTo>
                <a:cubicBezTo>
                  <a:pt x="681482" y="950976"/>
                  <a:pt x="675132" y="950468"/>
                  <a:pt x="676783" y="964692"/>
                </a:cubicBezTo>
                <a:cubicBezTo>
                  <a:pt x="684276" y="965962"/>
                  <a:pt x="685673" y="963676"/>
                  <a:pt x="681990" y="955802"/>
                </a:cubicBezTo>
                <a:lnTo>
                  <a:pt x="689737" y="955802"/>
                </a:lnTo>
                <a:cubicBezTo>
                  <a:pt x="683010" y="942598"/>
                  <a:pt x="674507" y="930377"/>
                  <a:pt x="664464" y="919480"/>
                </a:cubicBezTo>
                <a:moveTo>
                  <a:pt x="615061" y="941705"/>
                </a:moveTo>
                <a:cubicBezTo>
                  <a:pt x="603631" y="941705"/>
                  <a:pt x="592963" y="941705"/>
                  <a:pt x="589661" y="928116"/>
                </a:cubicBezTo>
                <a:cubicBezTo>
                  <a:pt x="604774" y="925449"/>
                  <a:pt x="634238" y="957961"/>
                  <a:pt x="636016" y="924179"/>
                </a:cubicBezTo>
                <a:cubicBezTo>
                  <a:pt x="603123" y="932053"/>
                  <a:pt x="558800" y="915924"/>
                  <a:pt x="528066" y="918464"/>
                </a:cubicBezTo>
                <a:cubicBezTo>
                  <a:pt x="541528" y="931799"/>
                  <a:pt x="591566" y="961898"/>
                  <a:pt x="615442" y="941197"/>
                </a:cubicBezTo>
                <a:moveTo>
                  <a:pt x="1484757" y="938149"/>
                </a:moveTo>
                <a:cubicBezTo>
                  <a:pt x="1456055" y="933323"/>
                  <a:pt x="1472057" y="957453"/>
                  <a:pt x="1484757" y="938149"/>
                </a:cubicBezTo>
                <a:close/>
                <a:moveTo>
                  <a:pt x="293243" y="955929"/>
                </a:moveTo>
                <a:cubicBezTo>
                  <a:pt x="287909" y="958469"/>
                  <a:pt x="276352" y="950341"/>
                  <a:pt x="275082" y="960120"/>
                </a:cubicBezTo>
                <a:cubicBezTo>
                  <a:pt x="282956" y="960501"/>
                  <a:pt x="292735" y="980059"/>
                  <a:pt x="293624" y="955421"/>
                </a:cubicBezTo>
                <a:moveTo>
                  <a:pt x="1109980" y="172339"/>
                </a:moveTo>
                <a:cubicBezTo>
                  <a:pt x="1091819" y="191135"/>
                  <a:pt x="1075182" y="172339"/>
                  <a:pt x="1050671" y="176149"/>
                </a:cubicBezTo>
                <a:cubicBezTo>
                  <a:pt x="1068578" y="162941"/>
                  <a:pt x="1094740" y="178816"/>
                  <a:pt x="1110361" y="171831"/>
                </a:cubicBezTo>
                <a:moveTo>
                  <a:pt x="1040384" y="185039"/>
                </a:moveTo>
                <a:cubicBezTo>
                  <a:pt x="1039622" y="189992"/>
                  <a:pt x="1035177" y="188087"/>
                  <a:pt x="1035050" y="193929"/>
                </a:cubicBezTo>
                <a:cubicBezTo>
                  <a:pt x="1042289" y="191770"/>
                  <a:pt x="1057529" y="198755"/>
                  <a:pt x="1068451" y="203200"/>
                </a:cubicBezTo>
                <a:cubicBezTo>
                  <a:pt x="1069340" y="191389"/>
                  <a:pt x="1053973" y="207264"/>
                  <a:pt x="1058291" y="189738"/>
                </a:cubicBezTo>
                <a:cubicBezTo>
                  <a:pt x="1072896" y="189738"/>
                  <a:pt x="1073912" y="186436"/>
                  <a:pt x="1086612" y="189738"/>
                </a:cubicBezTo>
                <a:cubicBezTo>
                  <a:pt x="1080135" y="209931"/>
                  <a:pt x="1046734" y="216281"/>
                  <a:pt x="1029970" y="193548"/>
                </a:cubicBezTo>
                <a:cubicBezTo>
                  <a:pt x="1030971" y="188061"/>
                  <a:pt x="1035824" y="184124"/>
                  <a:pt x="1041400" y="184277"/>
                </a:cubicBezTo>
                <a:moveTo>
                  <a:pt x="844931" y="199898"/>
                </a:moveTo>
                <a:cubicBezTo>
                  <a:pt x="860044" y="196850"/>
                  <a:pt x="898144" y="204470"/>
                  <a:pt x="919607" y="196342"/>
                </a:cubicBezTo>
                <a:cubicBezTo>
                  <a:pt x="907669" y="226822"/>
                  <a:pt x="865759" y="194945"/>
                  <a:pt x="855091" y="217932"/>
                </a:cubicBezTo>
                <a:cubicBezTo>
                  <a:pt x="848614" y="218567"/>
                  <a:pt x="847217" y="210820"/>
                  <a:pt x="842391" y="208915"/>
                </a:cubicBezTo>
                <a:cubicBezTo>
                  <a:pt x="843788" y="205359"/>
                  <a:pt x="849503" y="202184"/>
                  <a:pt x="844931" y="199898"/>
                </a:cubicBezTo>
                <a:close/>
                <a:moveTo>
                  <a:pt x="876300" y="218059"/>
                </a:moveTo>
                <a:cubicBezTo>
                  <a:pt x="889489" y="212680"/>
                  <a:pt x="904259" y="212680"/>
                  <a:pt x="917448" y="218059"/>
                </a:cubicBezTo>
                <a:cubicBezTo>
                  <a:pt x="908558" y="226568"/>
                  <a:pt x="883920" y="224663"/>
                  <a:pt x="876300" y="218059"/>
                </a:cubicBezTo>
                <a:close/>
                <a:moveTo>
                  <a:pt x="997204" y="214884"/>
                </a:moveTo>
                <a:cubicBezTo>
                  <a:pt x="997204" y="223012"/>
                  <a:pt x="1005332" y="230251"/>
                  <a:pt x="1017651" y="228473"/>
                </a:cubicBezTo>
                <a:cubicBezTo>
                  <a:pt x="1009142" y="244475"/>
                  <a:pt x="1001014" y="229616"/>
                  <a:pt x="983996" y="245872"/>
                </a:cubicBezTo>
                <a:cubicBezTo>
                  <a:pt x="981075" y="221361"/>
                  <a:pt x="958596" y="231521"/>
                  <a:pt x="945896" y="236601"/>
                </a:cubicBezTo>
                <a:cubicBezTo>
                  <a:pt x="937387" y="223012"/>
                  <a:pt x="956310" y="220091"/>
                  <a:pt x="961517" y="227838"/>
                </a:cubicBezTo>
                <a:cubicBezTo>
                  <a:pt x="959866" y="223266"/>
                  <a:pt x="955675" y="223139"/>
                  <a:pt x="956437" y="214503"/>
                </a:cubicBezTo>
                <a:cubicBezTo>
                  <a:pt x="965200" y="218059"/>
                  <a:pt x="982726" y="230759"/>
                  <a:pt x="996569" y="215011"/>
                </a:cubicBezTo>
                <a:moveTo>
                  <a:pt x="927100" y="254381"/>
                </a:moveTo>
                <a:cubicBezTo>
                  <a:pt x="934720" y="247396"/>
                  <a:pt x="952500" y="261620"/>
                  <a:pt x="963041" y="263652"/>
                </a:cubicBezTo>
                <a:cubicBezTo>
                  <a:pt x="964057" y="276352"/>
                  <a:pt x="949071" y="259969"/>
                  <a:pt x="950341" y="272415"/>
                </a:cubicBezTo>
                <a:cubicBezTo>
                  <a:pt x="953516" y="257429"/>
                  <a:pt x="934974" y="261112"/>
                  <a:pt x="927100" y="254381"/>
                </a:cubicBezTo>
                <a:close/>
                <a:moveTo>
                  <a:pt x="652272" y="870331"/>
                </a:moveTo>
                <a:cubicBezTo>
                  <a:pt x="655193" y="871220"/>
                  <a:pt x="653542" y="874776"/>
                  <a:pt x="652272" y="874776"/>
                </a:cubicBezTo>
                <a:cubicBezTo>
                  <a:pt x="652272" y="884428"/>
                  <a:pt x="661416" y="876935"/>
                  <a:pt x="664972" y="879348"/>
                </a:cubicBezTo>
                <a:cubicBezTo>
                  <a:pt x="657860" y="886968"/>
                  <a:pt x="634873" y="888365"/>
                  <a:pt x="621157" y="883412"/>
                </a:cubicBezTo>
                <a:cubicBezTo>
                  <a:pt x="626364" y="869823"/>
                  <a:pt x="650621" y="890397"/>
                  <a:pt x="652272" y="870331"/>
                </a:cubicBezTo>
                <a:close/>
                <a:moveTo>
                  <a:pt x="830072" y="899033"/>
                </a:moveTo>
                <a:cubicBezTo>
                  <a:pt x="848614" y="891794"/>
                  <a:pt x="852551" y="899033"/>
                  <a:pt x="876427" y="895096"/>
                </a:cubicBezTo>
                <a:cubicBezTo>
                  <a:pt x="874014" y="906018"/>
                  <a:pt x="870204" y="914400"/>
                  <a:pt x="860806" y="912749"/>
                </a:cubicBezTo>
                <a:cubicBezTo>
                  <a:pt x="862457" y="917321"/>
                  <a:pt x="866648" y="917448"/>
                  <a:pt x="865759" y="926211"/>
                </a:cubicBezTo>
                <a:cubicBezTo>
                  <a:pt x="854456" y="935863"/>
                  <a:pt x="823849" y="926211"/>
                  <a:pt x="816864" y="930148"/>
                </a:cubicBezTo>
                <a:cubicBezTo>
                  <a:pt x="807593" y="920369"/>
                  <a:pt x="824484" y="919861"/>
                  <a:pt x="829564" y="921258"/>
                </a:cubicBezTo>
                <a:cubicBezTo>
                  <a:pt x="826761" y="916203"/>
                  <a:pt x="820596" y="914078"/>
                  <a:pt x="815273" y="916331"/>
                </a:cubicBezTo>
                <a:cubicBezTo>
                  <a:pt x="809950" y="918584"/>
                  <a:pt x="807185" y="924490"/>
                  <a:pt x="808863" y="930021"/>
                </a:cubicBezTo>
                <a:cubicBezTo>
                  <a:pt x="806711" y="926584"/>
                  <a:pt x="802702" y="924780"/>
                  <a:pt x="798703" y="925449"/>
                </a:cubicBezTo>
                <a:cubicBezTo>
                  <a:pt x="796925" y="911606"/>
                  <a:pt x="805815" y="916940"/>
                  <a:pt x="804037" y="903224"/>
                </a:cubicBezTo>
                <a:cubicBezTo>
                  <a:pt x="796798" y="904113"/>
                  <a:pt x="801751" y="922020"/>
                  <a:pt x="788416" y="920877"/>
                </a:cubicBezTo>
                <a:cubicBezTo>
                  <a:pt x="788416" y="913638"/>
                  <a:pt x="790956" y="913257"/>
                  <a:pt x="791083" y="908177"/>
                </a:cubicBezTo>
                <a:cubicBezTo>
                  <a:pt x="791210" y="903097"/>
                  <a:pt x="787908" y="899033"/>
                  <a:pt x="783463" y="899160"/>
                </a:cubicBezTo>
                <a:cubicBezTo>
                  <a:pt x="796163" y="891667"/>
                  <a:pt x="814070" y="901700"/>
                  <a:pt x="827278" y="899160"/>
                </a:cubicBezTo>
                <a:cubicBezTo>
                  <a:pt x="827278" y="908812"/>
                  <a:pt x="818134" y="901065"/>
                  <a:pt x="814578" y="903478"/>
                </a:cubicBezTo>
                <a:cubicBezTo>
                  <a:pt x="832993" y="913384"/>
                  <a:pt x="849376" y="916178"/>
                  <a:pt x="860806" y="908431"/>
                </a:cubicBezTo>
                <a:cubicBezTo>
                  <a:pt x="857377" y="893953"/>
                  <a:pt x="833374" y="909701"/>
                  <a:pt x="829437" y="899033"/>
                </a:cubicBezTo>
                <a:moveTo>
                  <a:pt x="752729" y="907161"/>
                </a:moveTo>
                <a:cubicBezTo>
                  <a:pt x="754380" y="894461"/>
                  <a:pt x="756666" y="913892"/>
                  <a:pt x="760476" y="911606"/>
                </a:cubicBezTo>
                <a:cubicBezTo>
                  <a:pt x="749427" y="924306"/>
                  <a:pt x="747776" y="929259"/>
                  <a:pt x="729488" y="924306"/>
                </a:cubicBezTo>
                <a:cubicBezTo>
                  <a:pt x="731012" y="910971"/>
                  <a:pt x="758190" y="928116"/>
                  <a:pt x="752094" y="907161"/>
                </a:cubicBezTo>
                <a:moveTo>
                  <a:pt x="901700" y="908812"/>
                </a:moveTo>
                <a:cubicBezTo>
                  <a:pt x="903732" y="921512"/>
                  <a:pt x="898017" y="920242"/>
                  <a:pt x="898906" y="931037"/>
                </a:cubicBezTo>
                <a:cubicBezTo>
                  <a:pt x="915924" y="935355"/>
                  <a:pt x="916178" y="910209"/>
                  <a:pt x="930021" y="909066"/>
                </a:cubicBezTo>
                <a:cubicBezTo>
                  <a:pt x="927354" y="921766"/>
                  <a:pt x="935736" y="917067"/>
                  <a:pt x="940181" y="918083"/>
                </a:cubicBezTo>
                <a:cubicBezTo>
                  <a:pt x="939419" y="927227"/>
                  <a:pt x="928878" y="919099"/>
                  <a:pt x="929767" y="930783"/>
                </a:cubicBezTo>
                <a:cubicBezTo>
                  <a:pt x="967232" y="913003"/>
                  <a:pt x="1008761" y="930783"/>
                  <a:pt x="1032764" y="931926"/>
                </a:cubicBezTo>
                <a:cubicBezTo>
                  <a:pt x="1014222" y="950468"/>
                  <a:pt x="964438" y="928878"/>
                  <a:pt x="945007" y="948690"/>
                </a:cubicBezTo>
                <a:cubicBezTo>
                  <a:pt x="953770" y="925703"/>
                  <a:pt x="913892" y="938911"/>
                  <a:pt x="896239" y="934720"/>
                </a:cubicBezTo>
                <a:cubicBezTo>
                  <a:pt x="900303" y="921004"/>
                  <a:pt x="891540" y="911352"/>
                  <a:pt x="901700" y="908812"/>
                </a:cubicBezTo>
                <a:close/>
                <a:moveTo>
                  <a:pt x="1058418" y="932815"/>
                </a:moveTo>
                <a:cubicBezTo>
                  <a:pt x="1066955" y="931885"/>
                  <a:pt x="1075435" y="930486"/>
                  <a:pt x="1083818" y="928624"/>
                </a:cubicBezTo>
                <a:cubicBezTo>
                  <a:pt x="1081024" y="948690"/>
                  <a:pt x="1066800" y="937641"/>
                  <a:pt x="1058037" y="932815"/>
                </a:cubicBezTo>
                <a:moveTo>
                  <a:pt x="929132" y="962533"/>
                </a:moveTo>
                <a:lnTo>
                  <a:pt x="939800" y="962533"/>
                </a:lnTo>
                <a:cubicBezTo>
                  <a:pt x="948817" y="966089"/>
                  <a:pt x="917448" y="971296"/>
                  <a:pt x="934593" y="975233"/>
                </a:cubicBezTo>
                <a:cubicBezTo>
                  <a:pt x="930529" y="988695"/>
                  <a:pt x="923290" y="971550"/>
                  <a:pt x="916559" y="975233"/>
                </a:cubicBezTo>
                <a:cubicBezTo>
                  <a:pt x="916813" y="954659"/>
                  <a:pt x="929767" y="983742"/>
                  <a:pt x="929132" y="962533"/>
                </a:cubicBezTo>
                <a:close/>
                <a:moveTo>
                  <a:pt x="1291717" y="975233"/>
                </a:moveTo>
                <a:cubicBezTo>
                  <a:pt x="1291717" y="979678"/>
                  <a:pt x="1288542" y="978662"/>
                  <a:pt x="1286510" y="979551"/>
                </a:cubicBezTo>
                <a:cubicBezTo>
                  <a:pt x="1286510" y="984885"/>
                  <a:pt x="1291209" y="983488"/>
                  <a:pt x="1294257" y="984250"/>
                </a:cubicBezTo>
                <a:cubicBezTo>
                  <a:pt x="1294257" y="987806"/>
                  <a:pt x="1291590" y="988695"/>
                  <a:pt x="1291590" y="993013"/>
                </a:cubicBezTo>
                <a:lnTo>
                  <a:pt x="1296670" y="993013"/>
                </a:lnTo>
                <a:cubicBezTo>
                  <a:pt x="1291336" y="1003427"/>
                  <a:pt x="1283970" y="980313"/>
                  <a:pt x="1271270" y="988441"/>
                </a:cubicBezTo>
                <a:cubicBezTo>
                  <a:pt x="1275969" y="980948"/>
                  <a:pt x="1284478" y="979297"/>
                  <a:pt x="1291717" y="975487"/>
                </a:cubicBezTo>
                <a:moveTo>
                  <a:pt x="305943" y="999998"/>
                </a:moveTo>
                <a:cubicBezTo>
                  <a:pt x="298323" y="1003935"/>
                  <a:pt x="311912" y="1006729"/>
                  <a:pt x="308356" y="1017905"/>
                </a:cubicBezTo>
                <a:cubicBezTo>
                  <a:pt x="299593" y="1012063"/>
                  <a:pt x="236474" y="1003427"/>
                  <a:pt x="264795" y="999617"/>
                </a:cubicBezTo>
                <a:cubicBezTo>
                  <a:pt x="261366" y="988060"/>
                  <a:pt x="249047" y="998474"/>
                  <a:pt x="244221" y="999617"/>
                </a:cubicBezTo>
                <a:cubicBezTo>
                  <a:pt x="257556" y="986917"/>
                  <a:pt x="234061" y="993140"/>
                  <a:pt x="228981" y="986155"/>
                </a:cubicBezTo>
                <a:cubicBezTo>
                  <a:pt x="240919" y="976122"/>
                  <a:pt x="257937" y="995426"/>
                  <a:pt x="275209" y="991108"/>
                </a:cubicBezTo>
                <a:cubicBezTo>
                  <a:pt x="276352" y="980440"/>
                  <a:pt x="263398" y="993394"/>
                  <a:pt x="267589" y="977646"/>
                </a:cubicBezTo>
                <a:cubicBezTo>
                  <a:pt x="272796" y="979297"/>
                  <a:pt x="284353" y="992759"/>
                  <a:pt x="288163" y="982218"/>
                </a:cubicBezTo>
                <a:cubicBezTo>
                  <a:pt x="282194" y="1001522"/>
                  <a:pt x="352298" y="1005459"/>
                  <a:pt x="305943" y="999998"/>
                </a:cubicBezTo>
                <a:close/>
                <a:moveTo>
                  <a:pt x="1474343" y="990981"/>
                </a:moveTo>
                <a:cubicBezTo>
                  <a:pt x="1474343" y="1003681"/>
                  <a:pt x="1463548" y="998982"/>
                  <a:pt x="1456309" y="999617"/>
                </a:cubicBezTo>
                <a:cubicBezTo>
                  <a:pt x="1456309" y="1005586"/>
                  <a:pt x="1462659" y="1003427"/>
                  <a:pt x="1466469" y="1004189"/>
                </a:cubicBezTo>
                <a:cubicBezTo>
                  <a:pt x="1466469" y="1013968"/>
                  <a:pt x="1455547" y="1005840"/>
                  <a:pt x="1450975" y="1008380"/>
                </a:cubicBezTo>
                <a:cubicBezTo>
                  <a:pt x="1452753" y="991997"/>
                  <a:pt x="1466342" y="996569"/>
                  <a:pt x="1474216" y="990981"/>
                </a:cubicBezTo>
                <a:moveTo>
                  <a:pt x="1350772" y="1002919"/>
                </a:moveTo>
                <a:cubicBezTo>
                  <a:pt x="1286129" y="1060958"/>
                  <a:pt x="1199134" y="1023620"/>
                  <a:pt x="1113536" y="1040257"/>
                </a:cubicBezTo>
                <a:cubicBezTo>
                  <a:pt x="1109599" y="1037971"/>
                  <a:pt x="1113536" y="1035685"/>
                  <a:pt x="1116203" y="1035939"/>
                </a:cubicBezTo>
                <a:cubicBezTo>
                  <a:pt x="1193800" y="1022350"/>
                  <a:pt x="1263523" y="1010158"/>
                  <a:pt x="1350645" y="1002919"/>
                </a:cubicBezTo>
                <a:moveTo>
                  <a:pt x="1224534" y="1010285"/>
                </a:moveTo>
                <a:cubicBezTo>
                  <a:pt x="1219454" y="1019556"/>
                  <a:pt x="1208786" y="1018667"/>
                  <a:pt x="1201293" y="1022985"/>
                </a:cubicBezTo>
                <a:cubicBezTo>
                  <a:pt x="1198372" y="1018159"/>
                  <a:pt x="1215517" y="1009777"/>
                  <a:pt x="1224407" y="1010285"/>
                </a:cubicBezTo>
                <a:moveTo>
                  <a:pt x="357124" y="1036320"/>
                </a:moveTo>
                <a:cubicBezTo>
                  <a:pt x="356489" y="1028573"/>
                  <a:pt x="367284" y="1020826"/>
                  <a:pt x="364871" y="1036320"/>
                </a:cubicBezTo>
                <a:cubicBezTo>
                  <a:pt x="374015" y="1032510"/>
                  <a:pt x="371221" y="1036320"/>
                  <a:pt x="380365" y="1032129"/>
                </a:cubicBezTo>
                <a:cubicBezTo>
                  <a:pt x="379095" y="1052703"/>
                  <a:pt x="363601" y="1034288"/>
                  <a:pt x="356997" y="1036320"/>
                </a:cubicBezTo>
                <a:moveTo>
                  <a:pt x="169164" y="116459"/>
                </a:moveTo>
                <a:cubicBezTo>
                  <a:pt x="168529" y="121285"/>
                  <a:pt x="164084" y="119380"/>
                  <a:pt x="163957" y="125349"/>
                </a:cubicBezTo>
                <a:cubicBezTo>
                  <a:pt x="163830" y="131318"/>
                  <a:pt x="167005" y="128778"/>
                  <a:pt x="169037" y="129794"/>
                </a:cubicBezTo>
                <a:cubicBezTo>
                  <a:pt x="138938" y="142494"/>
                  <a:pt x="112268" y="162179"/>
                  <a:pt x="76073" y="164465"/>
                </a:cubicBezTo>
                <a:cubicBezTo>
                  <a:pt x="78232" y="153162"/>
                  <a:pt x="89662" y="158369"/>
                  <a:pt x="94107" y="151765"/>
                </a:cubicBezTo>
                <a:cubicBezTo>
                  <a:pt x="94107" y="146558"/>
                  <a:pt x="89535" y="147955"/>
                  <a:pt x="86487" y="147066"/>
                </a:cubicBezTo>
                <a:cubicBezTo>
                  <a:pt x="87376" y="141224"/>
                  <a:pt x="92964" y="143637"/>
                  <a:pt x="96901" y="142748"/>
                </a:cubicBezTo>
                <a:cubicBezTo>
                  <a:pt x="96901" y="137541"/>
                  <a:pt x="92202" y="139065"/>
                  <a:pt x="89154" y="138303"/>
                </a:cubicBezTo>
                <a:cubicBezTo>
                  <a:pt x="108331" y="123952"/>
                  <a:pt x="137414" y="103759"/>
                  <a:pt x="169164" y="116459"/>
                </a:cubicBez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144314" y="744809"/>
            <a:ext cx="1885315" cy="490220"/>
          </a:xfrm>
          <a:prstGeom prst="rect">
            <a:avLst/>
          </a:prstGeom>
          <a:noFill/>
        </p:spPr>
        <p:txBody>
          <a:bodyPr wrap="square" rtlCol="0" anchor="ctr" anchorCtr="0">
            <a:normAutofit fontScale="60000"/>
          </a:bodyPr>
          <a:lstStyle/>
          <a:p>
            <a:pPr algn="ctr"/>
            <a:r>
              <a:rPr lang="zh-CN" altLang="en-US" sz="3600" b="1" spc="500">
                <a:solidFill>
                  <a:schemeClr val="lt1"/>
                </a:solidFill>
                <a:uFillTx/>
                <a:latin typeface="Arial" panose="020B0604020202020204" pitchFamily="34" charset="0"/>
                <a:ea typeface="汉仪尚巍手书W" panose="00020600040101010101" charset="-122"/>
                <a:sym typeface="Arial" panose="020B0604020202020204" pitchFamily="34" charset="0"/>
              </a:rPr>
              <a:t>目录</a:t>
            </a:r>
            <a:endParaRPr lang="zh-CN" altLang="en-US" sz="3600" b="1" spc="500">
              <a:solidFill>
                <a:schemeClr val="lt1"/>
              </a:solidFill>
              <a:uFillTx/>
              <a:latin typeface="Arial" panose="020B0604020202020204" pitchFamily="34" charset="0"/>
              <a:ea typeface="汉仪尚巍手书W" panose="00020600040101010101" charset="-122"/>
              <a:sym typeface="Arial" panose="020B0604020202020204" pitchFamily="34" charset="0"/>
            </a:endParaRPr>
          </a:p>
        </p:txBody>
      </p:sp>
      <p:cxnSp>
        <p:nvCxnSpPr>
          <p:cNvPr id="91" name="直接连接符 90"/>
          <p:cNvCxnSpPr/>
          <p:nvPr>
            <p:custDataLst>
              <p:tags r:id="rId3"/>
            </p:custDataLst>
          </p:nvPr>
        </p:nvCxnSpPr>
        <p:spPr>
          <a:xfrm rot="16200000">
            <a:off x="7620635" y="700405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文本框 91"/>
          <p:cNvSpPr txBox="1"/>
          <p:nvPr>
            <p:custDataLst>
              <p:tags r:id="rId4"/>
            </p:custDataLst>
          </p:nvPr>
        </p:nvSpPr>
        <p:spPr>
          <a:xfrm rot="16200000">
            <a:off x="7872730" y="680720"/>
            <a:ext cx="461645" cy="6584950"/>
          </a:xfrm>
          <a:prstGeom prst="rect">
            <a:avLst/>
          </a:prstGeom>
          <a:noFill/>
        </p:spPr>
        <p:txBody>
          <a:bodyPr vert="eaVert" wrap="square" rtlCol="0" anchor="ctr" anchorCtr="0">
            <a:normAutofit fontScale="70000"/>
          </a:bodyPr>
          <a:p>
            <a:pPr algn="l">
              <a:lnSpc>
                <a:spcPct val="120000"/>
              </a:lnSpc>
            </a:pPr>
            <a:r>
              <a:rPr lang="zh-CN" altLang="en-US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Characteristics of Crosstalk</a:t>
            </a:r>
            <a:endParaRPr lang="zh-CN" altLang="en-US" sz="2000" b="1" spc="3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93" name="椭圆 92"/>
          <p:cNvSpPr/>
          <p:nvPr>
            <p:custDataLst>
              <p:tags r:id="rId5"/>
            </p:custDataLst>
          </p:nvPr>
        </p:nvSpPr>
        <p:spPr>
          <a:xfrm rot="16200000" flipH="1">
            <a:off x="4213543" y="3924762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p>
            <a:pPr algn="ctr">
              <a:lnSpc>
                <a:spcPct val="14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cxnSp>
        <p:nvCxnSpPr>
          <p:cNvPr id="95" name="直接连接符 94"/>
          <p:cNvCxnSpPr/>
          <p:nvPr>
            <p:custDataLst>
              <p:tags r:id="rId6"/>
            </p:custDataLst>
          </p:nvPr>
        </p:nvCxnSpPr>
        <p:spPr>
          <a:xfrm rot="16200000">
            <a:off x="7620635" y="-2057400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>
            <p:custDataLst>
              <p:tags r:id="rId7"/>
            </p:custDataLst>
          </p:nvPr>
        </p:nvCxnSpPr>
        <p:spPr>
          <a:xfrm rot="16200000">
            <a:off x="7620635" y="-218440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>
            <p:custDataLst>
              <p:tags r:id="rId8"/>
            </p:custDataLst>
          </p:nvPr>
        </p:nvSpPr>
        <p:spPr>
          <a:xfrm rot="16200000">
            <a:off x="7872730" y="-240665"/>
            <a:ext cx="461645" cy="6584950"/>
          </a:xfrm>
          <a:prstGeom prst="rect">
            <a:avLst/>
          </a:prstGeom>
          <a:noFill/>
        </p:spPr>
        <p:txBody>
          <a:bodyPr vert="eaVert" wrap="square" rtlCol="0" anchor="ctr" anchorCtr="0">
            <a:normAutofit fontScale="70000"/>
          </a:bodyPr>
          <a:p>
            <a:pPr algn="l">
              <a:lnSpc>
                <a:spcPct val="120000"/>
              </a:lnSpc>
            </a:pPr>
            <a:r>
              <a:rPr lang="zh-CN" altLang="en-US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Four Basic Skills in Crosstalk</a:t>
            </a:r>
            <a:endParaRPr lang="zh-CN" altLang="en-US" sz="2000" b="1" spc="3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23" name="椭圆 22"/>
          <p:cNvSpPr/>
          <p:nvPr>
            <p:custDataLst>
              <p:tags r:id="rId9"/>
            </p:custDataLst>
          </p:nvPr>
        </p:nvSpPr>
        <p:spPr>
          <a:xfrm rot="16200000" flipH="1">
            <a:off x="4213543" y="3004012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p>
            <a:pPr algn="ctr">
              <a:lnSpc>
                <a:spcPct val="14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cxnSp>
        <p:nvCxnSpPr>
          <p:cNvPr id="25" name="直接连接符 24"/>
          <p:cNvCxnSpPr/>
          <p:nvPr>
            <p:custDataLst>
              <p:tags r:id="rId10"/>
            </p:custDataLst>
          </p:nvPr>
        </p:nvCxnSpPr>
        <p:spPr>
          <a:xfrm rot="16200000">
            <a:off x="7620635" y="-1137920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>
            <p:custDataLst>
              <p:tags r:id="rId11"/>
            </p:custDataLst>
          </p:nvPr>
        </p:nvSpPr>
        <p:spPr>
          <a:xfrm rot="16200000">
            <a:off x="7872730" y="-1161415"/>
            <a:ext cx="461645" cy="6584950"/>
          </a:xfrm>
          <a:prstGeom prst="rect">
            <a:avLst/>
          </a:prstGeom>
          <a:noFill/>
        </p:spPr>
        <p:txBody>
          <a:bodyPr vert="eaVert" wrap="square" rtlCol="0" anchor="ctr" anchorCtr="0">
            <a:normAutofit fontScale="70000"/>
          </a:bodyPr>
          <a:p>
            <a:pPr algn="l">
              <a:lnSpc>
                <a:spcPct val="120000"/>
              </a:lnSpc>
            </a:pPr>
            <a:r>
              <a:rPr lang="zh-CN" altLang="en-US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The Development of Crosstalk</a:t>
            </a:r>
            <a:endParaRPr lang="zh-CN" altLang="en-US" sz="2000" b="1" spc="3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27" name="椭圆 26"/>
          <p:cNvSpPr/>
          <p:nvPr>
            <p:custDataLst>
              <p:tags r:id="rId12"/>
            </p:custDataLst>
          </p:nvPr>
        </p:nvSpPr>
        <p:spPr>
          <a:xfrm rot="16200000" flipH="1">
            <a:off x="4213543" y="2082627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p>
            <a:pPr algn="ctr">
              <a:lnSpc>
                <a:spcPct val="14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cxnSp>
        <p:nvCxnSpPr>
          <p:cNvPr id="29" name="直接连接符 28"/>
          <p:cNvCxnSpPr/>
          <p:nvPr>
            <p:custDataLst>
              <p:tags r:id="rId13"/>
            </p:custDataLst>
          </p:nvPr>
        </p:nvCxnSpPr>
        <p:spPr>
          <a:xfrm rot="16200000">
            <a:off x="7620635" y="1619885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>
            <p:custDataLst>
              <p:tags r:id="rId14"/>
            </p:custDataLst>
          </p:nvPr>
        </p:nvSpPr>
        <p:spPr>
          <a:xfrm rot="16200000">
            <a:off x="7872730" y="1602105"/>
            <a:ext cx="461645" cy="6584950"/>
          </a:xfrm>
          <a:prstGeom prst="rect">
            <a:avLst/>
          </a:prstGeom>
          <a:noFill/>
        </p:spPr>
        <p:txBody>
          <a:bodyPr vert="eaVert" wrap="square" rtlCol="0" anchor="ctr" anchorCtr="0">
            <a:normAutofit fontScale="70000"/>
          </a:bodyPr>
          <a:p>
            <a:pPr algn="l">
              <a:lnSpc>
                <a:spcPct val="120000"/>
              </a:lnSpc>
            </a:pPr>
            <a:r>
              <a:rPr lang="zh-CN" altLang="en-US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Famous Artists of Cross</a:t>
            </a:r>
            <a:r>
              <a:rPr lang="en-US" altLang="zh-CN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t</a:t>
            </a:r>
            <a:r>
              <a:rPr lang="zh-CN" altLang="en-US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alk</a:t>
            </a:r>
            <a:endParaRPr lang="zh-CN" altLang="en-US" sz="2000" b="1" spc="3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31" name="椭圆 30"/>
          <p:cNvSpPr/>
          <p:nvPr>
            <p:custDataLst>
              <p:tags r:id="rId15"/>
            </p:custDataLst>
          </p:nvPr>
        </p:nvSpPr>
        <p:spPr>
          <a:xfrm rot="16200000" flipH="1">
            <a:off x="4213543" y="4846147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p>
            <a:pPr algn="ctr">
              <a:lnSpc>
                <a:spcPct val="14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cxnSp>
        <p:nvCxnSpPr>
          <p:cNvPr id="33" name="直接连接符 32"/>
          <p:cNvCxnSpPr/>
          <p:nvPr>
            <p:custDataLst>
              <p:tags r:id="rId16"/>
            </p:custDataLst>
          </p:nvPr>
        </p:nvCxnSpPr>
        <p:spPr>
          <a:xfrm rot="16200000">
            <a:off x="7620635" y="2538730"/>
            <a:ext cx="0" cy="7560310"/>
          </a:xfrm>
          <a:prstGeom prst="line">
            <a:avLst/>
          </a:prstGeom>
          <a:ln w="19050">
            <a:solidFill>
              <a:schemeClr val="dk1">
                <a:lumMod val="95000"/>
                <a:lumOff val="5000"/>
                <a:alpha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>
            <p:custDataLst>
              <p:tags r:id="rId17"/>
            </p:custDataLst>
          </p:nvPr>
        </p:nvSpPr>
        <p:spPr>
          <a:xfrm rot="16200000">
            <a:off x="7872730" y="2522855"/>
            <a:ext cx="461645" cy="6584950"/>
          </a:xfrm>
          <a:prstGeom prst="rect">
            <a:avLst/>
          </a:prstGeom>
          <a:noFill/>
        </p:spPr>
        <p:txBody>
          <a:bodyPr vert="eaVert" wrap="square" rtlCol="0" anchor="ctr" anchorCtr="0">
            <a:normAutofit fontScale="70000"/>
          </a:bodyPr>
          <a:p>
            <a:pPr algn="l">
              <a:lnSpc>
                <a:spcPct val="120000"/>
              </a:lnSpc>
            </a:pPr>
            <a:r>
              <a:rPr lang="en-US" altLang="zh-CN" sz="2000" b="1" spc="3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  <a:cs typeface="+mn-ea"/>
                <a:sym typeface="Arial" panose="020B0604020202020204" pitchFamily="34" charset="0"/>
              </a:rPr>
              <a:t>Translation</a:t>
            </a:r>
            <a:endParaRPr lang="en-US" altLang="zh-CN" sz="2000" b="1" spc="35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35" name="椭圆 34"/>
          <p:cNvSpPr/>
          <p:nvPr>
            <p:custDataLst>
              <p:tags r:id="rId18"/>
            </p:custDataLst>
          </p:nvPr>
        </p:nvSpPr>
        <p:spPr>
          <a:xfrm rot="16200000" flipH="1">
            <a:off x="4213543" y="5767532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p>
            <a:pPr algn="ctr">
              <a:lnSpc>
                <a:spcPct val="14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</p:spTree>
    <p:custDataLst>
      <p:tags r:id="rId19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1" name="Title 6"/>
          <p:cNvSpPr txBox="1"/>
          <p:nvPr>
            <p:custDataLst>
              <p:tags r:id="rId2"/>
            </p:custDataLst>
          </p:nvPr>
        </p:nvSpPr>
        <p:spPr>
          <a:xfrm>
            <a:off x="608399" y="153000"/>
            <a:ext cx="10974649" cy="608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170" tIns="46990" rIns="90170" bIns="4699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1.The Development of Crosstalk</a:t>
            </a:r>
            <a:endParaRPr lang="zh-CN" altLang="en-US" sz="3200" b="1" spc="150" dirty="0">
              <a:ln w="3175">
                <a:noFill/>
                <a:prstDash val="dash"/>
              </a:ln>
              <a:solidFill>
                <a:schemeClr val="dk1"/>
              </a:solidFill>
              <a:latin typeface="Arial" panose="020B0604020202020204" pitchFamily="34" charset="0"/>
              <a:ea typeface="隶书" charset="0"/>
              <a:cs typeface="微软雅黑" panose="020B0503020204020204" charset="-122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 bwMode="auto">
          <a:xfrm>
            <a:off x="1358900" y="1916430"/>
            <a:ext cx="8847455" cy="3253740"/>
          </a:xfrm>
          <a:custGeom>
            <a:avLst/>
            <a:gdLst>
              <a:gd name="T0" fmla="*/ 0 w 2828"/>
              <a:gd name="T1" fmla="*/ 856 h 1032"/>
              <a:gd name="T2" fmla="*/ 660 w 2828"/>
              <a:gd name="T3" fmla="*/ 540 h 1032"/>
              <a:gd name="T4" fmla="*/ 1232 w 2828"/>
              <a:gd name="T5" fmla="*/ 720 h 1032"/>
              <a:gd name="T6" fmla="*/ 1772 w 2828"/>
              <a:gd name="T7" fmla="*/ 320 h 1032"/>
              <a:gd name="T8" fmla="*/ 2315 w 2828"/>
              <a:gd name="T9" fmla="*/ 479 h 1032"/>
              <a:gd name="T10" fmla="*/ 2828 w 2828"/>
              <a:gd name="T11" fmla="*/ 0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28" h="1032">
                <a:moveTo>
                  <a:pt x="0" y="856"/>
                </a:moveTo>
                <a:cubicBezTo>
                  <a:pt x="420" y="1032"/>
                  <a:pt x="464" y="536"/>
                  <a:pt x="660" y="540"/>
                </a:cubicBezTo>
                <a:cubicBezTo>
                  <a:pt x="856" y="544"/>
                  <a:pt x="976" y="736"/>
                  <a:pt x="1232" y="720"/>
                </a:cubicBezTo>
                <a:cubicBezTo>
                  <a:pt x="1488" y="704"/>
                  <a:pt x="1508" y="352"/>
                  <a:pt x="1772" y="320"/>
                </a:cubicBezTo>
                <a:cubicBezTo>
                  <a:pt x="2036" y="288"/>
                  <a:pt x="2063" y="491"/>
                  <a:pt x="2315" y="479"/>
                </a:cubicBezTo>
                <a:cubicBezTo>
                  <a:pt x="2567" y="467"/>
                  <a:pt x="2572" y="84"/>
                  <a:pt x="2828" y="0"/>
                </a:cubicBezTo>
              </a:path>
            </a:pathLst>
          </a:custGeom>
          <a:noFill/>
          <a:ln w="15875" cap="flat">
            <a:solidFill>
              <a:schemeClr val="dk1"/>
            </a:solidFill>
            <a:prstDash val="dash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>
              <a:lnSpc>
                <a:spcPct val="120000"/>
              </a:lnSpc>
            </a:pPr>
            <a:endParaRPr lang="en-US">
              <a:solidFill>
                <a:schemeClr val="dk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8" name="任意多边形 7"/>
          <p:cNvSpPr/>
          <p:nvPr>
            <p:custDataLst>
              <p:tags r:id="rId4"/>
            </p:custDataLst>
          </p:nvPr>
        </p:nvSpPr>
        <p:spPr>
          <a:xfrm rot="816452">
            <a:off x="10236200" y="1371600"/>
            <a:ext cx="650240" cy="653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7965">
              <a:lnSpc>
                <a:spcPct val="120000"/>
              </a:lnSpc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500">
              <a:solidFill>
                <a:srgbClr val="FFFFFF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27" name="椭圆 26"/>
          <p:cNvSpPr/>
          <p:nvPr>
            <p:custDataLst>
              <p:tags r:id="rId5"/>
            </p:custDataLst>
          </p:nvPr>
        </p:nvSpPr>
        <p:spPr bwMode="auto">
          <a:xfrm>
            <a:off x="1731010" y="4638040"/>
            <a:ext cx="187325" cy="187325"/>
          </a:xfrm>
          <a:prstGeom prst="ellipse">
            <a:avLst/>
          </a:prstGeom>
          <a:solidFill>
            <a:schemeClr val="accent2"/>
          </a:soli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lt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120000"/>
              </a:lnSpc>
            </a:pPr>
            <a:endParaRPr lang="en-US" sz="2400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25" name="剪去同侧角的矩形 24"/>
          <p:cNvSpPr/>
          <p:nvPr>
            <p:custDataLst>
              <p:tags r:id="rId6"/>
            </p:custDataLst>
          </p:nvPr>
        </p:nvSpPr>
        <p:spPr>
          <a:xfrm>
            <a:off x="916305" y="5012055"/>
            <a:ext cx="2522220" cy="1237615"/>
          </a:xfrm>
          <a:prstGeom prst="snip2SameRect">
            <a:avLst>
              <a:gd name="adj1" fmla="val 0"/>
              <a:gd name="adj2" fmla="val 0"/>
            </a:avLst>
          </a:prstGeom>
          <a:ln>
            <a:noFill/>
          </a:ln>
        </p:spPr>
        <p:txBody>
          <a:bodyPr wrap="square" lIns="91440" tIns="0" rIns="91440" bIns="45720" anchor="t">
            <a:normAutofit/>
          </a:bodyPr>
          <a:lstStyle/>
          <a:p>
            <a:pPr>
              <a:lnSpc>
                <a:spcPct val="130000"/>
              </a:lnSpc>
              <a:tabLst>
                <a:tab pos="227965" algn="l"/>
              </a:tabLs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Crosstalk originally refers to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imitate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 others’ voices.</a:t>
            </a: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(In the ancient time)</a:t>
            </a:r>
            <a:endParaRPr lang="en-US" altLang="zh-CN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33" name="椭圆 32"/>
          <p:cNvSpPr/>
          <p:nvPr>
            <p:custDataLst>
              <p:tags r:id="rId7"/>
            </p:custDataLst>
          </p:nvPr>
        </p:nvSpPr>
        <p:spPr bwMode="auto">
          <a:xfrm>
            <a:off x="5789930" y="3676015"/>
            <a:ext cx="187325" cy="187325"/>
          </a:xfrm>
          <a:prstGeom prst="ellipse">
            <a:avLst/>
          </a:prstGeom>
          <a:solidFill>
            <a:schemeClr val="accent2"/>
          </a:soli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/>
          <a:p>
            <a:pPr algn="ctr">
              <a:lnSpc>
                <a:spcPct val="120000"/>
              </a:lnSpc>
            </a:pPr>
            <a:endParaRPr lang="en-US" sz="2400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47" name="剪去同侧角的矩形 46"/>
          <p:cNvSpPr/>
          <p:nvPr>
            <p:custDataLst>
              <p:tags r:id="rId8"/>
            </p:custDataLst>
          </p:nvPr>
        </p:nvSpPr>
        <p:spPr>
          <a:xfrm>
            <a:off x="4630420" y="4260215"/>
            <a:ext cx="3837940" cy="2384425"/>
          </a:xfrm>
          <a:prstGeom prst="snip2SameRect">
            <a:avLst>
              <a:gd name="adj1" fmla="val 0"/>
              <a:gd name="adj2" fmla="val 0"/>
            </a:avLst>
          </a:prstGeom>
          <a:ln>
            <a:noFill/>
          </a:ln>
        </p:spPr>
        <p:txBody>
          <a:bodyPr wrap="square" lIns="91440" tIns="0" rIns="91440" bIns="45720" anchor="t">
            <a:normAutofit/>
          </a:bodyPr>
          <a:lstStyle/>
          <a:p>
            <a:pPr>
              <a:lnSpc>
                <a:spcPct val="130000"/>
              </a:lnSpc>
              <a:tabLst>
                <a:tab pos="227965" algn="l"/>
              </a:tabLs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In the early years of the Republic of China (1912-1949), crosstalk gradually developed from one-person ventriloquism（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口技） to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one person stand-up talk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, and the name changed to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cross talk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. Later, it developed into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stand-up crosstalk, dual crosstalk, and group crosstalk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.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35" name="椭圆 34"/>
          <p:cNvSpPr/>
          <p:nvPr>
            <p:custDataLst>
              <p:tags r:id="rId9"/>
            </p:custDataLst>
          </p:nvPr>
        </p:nvSpPr>
        <p:spPr bwMode="auto">
          <a:xfrm>
            <a:off x="3307715" y="3530600"/>
            <a:ext cx="187325" cy="187325"/>
          </a:xfrm>
          <a:prstGeom prst="ellipse">
            <a:avLst/>
          </a:prstGeom>
          <a:solidFill>
            <a:schemeClr val="accent1"/>
          </a:soli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/>
          <a:p>
            <a:pPr algn="ctr">
              <a:lnSpc>
                <a:spcPct val="120000"/>
              </a:lnSpc>
            </a:pPr>
            <a:endParaRPr lang="en-US" sz="2400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39" name="剪去同侧角的矩形 16"/>
          <p:cNvSpPr/>
          <p:nvPr>
            <p:custDataLst>
              <p:tags r:id="rId10"/>
            </p:custDataLst>
          </p:nvPr>
        </p:nvSpPr>
        <p:spPr>
          <a:xfrm>
            <a:off x="1979295" y="1743710"/>
            <a:ext cx="2882900" cy="1650365"/>
          </a:xfrm>
          <a:prstGeom prst="snip2SameRect">
            <a:avLst>
              <a:gd name="adj1" fmla="val 0"/>
              <a:gd name="adj2" fmla="val 0"/>
            </a:avLst>
          </a:prstGeom>
          <a:ln>
            <a:noFill/>
          </a:ln>
        </p:spPr>
        <p:txBody>
          <a:bodyPr wrap="square" lIns="91440" tIns="0" rIns="91440" bIns="45720" anchor="t">
            <a:normAutofit/>
          </a:bodyPr>
          <a:lstStyle/>
          <a:p>
            <a:pPr>
              <a:lnSpc>
                <a:spcPct val="120000"/>
              </a:lnSpc>
              <a:tabLst>
                <a:tab pos="227965" algn="l"/>
              </a:tabLs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It is generally believed to be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formed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 during the Emperor Xianfeng (1850—1861) and Emperor Tongzhi (1861—1874) period in Qing dynasty(1636-1912).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29" name="椭圆 28"/>
          <p:cNvSpPr/>
          <p:nvPr>
            <p:custDataLst>
              <p:tags r:id="rId11"/>
            </p:custDataLst>
          </p:nvPr>
        </p:nvSpPr>
        <p:spPr bwMode="auto">
          <a:xfrm>
            <a:off x="8468995" y="3333115"/>
            <a:ext cx="187325" cy="187325"/>
          </a:xfrm>
          <a:prstGeom prst="ellipse">
            <a:avLst/>
          </a:prstGeom>
          <a:solidFill>
            <a:schemeClr val="accent2"/>
          </a:soli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/>
          <a:lstStyle/>
          <a:p>
            <a:pPr algn="ctr">
              <a:lnSpc>
                <a:spcPct val="120000"/>
              </a:lnSpc>
            </a:pPr>
            <a:endParaRPr lang="en-US" sz="2400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50" name="剪去同侧角的矩形 49"/>
          <p:cNvSpPr/>
          <p:nvPr>
            <p:custDataLst>
              <p:tags r:id="rId12"/>
            </p:custDataLst>
          </p:nvPr>
        </p:nvSpPr>
        <p:spPr>
          <a:xfrm>
            <a:off x="6604000" y="1744345"/>
            <a:ext cx="3212465" cy="1106170"/>
          </a:xfrm>
          <a:prstGeom prst="snip2SameRect">
            <a:avLst>
              <a:gd name="adj1" fmla="val 0"/>
              <a:gd name="adj2" fmla="val 0"/>
            </a:avLst>
          </a:prstGeom>
          <a:ln>
            <a:noFill/>
          </a:ln>
        </p:spPr>
        <p:txBody>
          <a:bodyPr wrap="square" lIns="91440" tIns="0" rIns="91440" bIns="45720" anchor="t">
            <a:normAutofit fontScale="92500"/>
          </a:bodyPr>
          <a:lstStyle/>
          <a:p>
            <a:pPr>
              <a:lnSpc>
                <a:spcPct val="130000"/>
              </a:lnSpc>
              <a:tabLst>
                <a:tab pos="227965" algn="l"/>
              </a:tabLs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After years of development,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dual crosstalk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 has finally become </a:t>
            </a:r>
            <a:r>
              <a:rPr lang="zh-CN" altLang="en-US" sz="1400" spc="15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the most popular form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 of crosstalk among audiences.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9" grpId="0"/>
      <p:bldP spid="39" grpId="1"/>
      <p:bldP spid="47" grpId="0"/>
      <p:bldP spid="47" grpId="1"/>
      <p:bldP spid="50" grpId="0"/>
      <p:bldP spid="5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1" name="Title 6"/>
          <p:cNvSpPr txBox="1"/>
          <p:nvPr>
            <p:custDataLst>
              <p:tags r:id="rId2"/>
            </p:custDataLst>
          </p:nvPr>
        </p:nvSpPr>
        <p:spPr>
          <a:xfrm>
            <a:off x="608399" y="153000"/>
            <a:ext cx="10974649" cy="608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170" tIns="46990" rIns="90170" bIns="46990" anchor="b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2.Four Basic Skills in Crosstalk</a:t>
            </a:r>
            <a:endParaRPr lang="zh-CN" altLang="en-US" sz="3200" b="1" spc="350" dirty="0">
              <a:ln w="3175">
                <a:noFill/>
                <a:prstDash val="dash"/>
              </a:ln>
              <a:solidFill>
                <a:schemeClr val="dk1"/>
              </a:solidFill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  <p:sp>
        <p:nvSpPr>
          <p:cNvPr id="13" name="Shape 1315"/>
          <p:cNvSpPr/>
          <p:nvPr>
            <p:custDataLst>
              <p:tags r:id="rId3"/>
            </p:custDataLst>
          </p:nvPr>
        </p:nvSpPr>
        <p:spPr bwMode="auto">
          <a:xfrm>
            <a:off x="4217670" y="4741545"/>
            <a:ext cx="962025" cy="962025"/>
          </a:xfrm>
          <a:custGeom>
            <a:avLst/>
            <a:gdLst>
              <a:gd name="T0" fmla="*/ 2147483646 w 19679"/>
              <a:gd name="T1" fmla="*/ 2147483646 h 19679"/>
              <a:gd name="T2" fmla="*/ 2147483646 w 19679"/>
              <a:gd name="T3" fmla="*/ 2147483646 h 19679"/>
              <a:gd name="T4" fmla="*/ 2147483646 w 19679"/>
              <a:gd name="T5" fmla="*/ 2147483646 h 19679"/>
              <a:gd name="T6" fmla="*/ 2147483646 w 19679"/>
              <a:gd name="T7" fmla="*/ 2147483646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rmAutofit/>
          </a:bodyPr>
          <a:lstStyle/>
          <a:p>
            <a:pPr algn="ctr" defTabSz="584200"/>
            <a:r>
              <a:rPr lang="en-US" altLang="zh-CN" sz="2400" b="1" dirty="0">
                <a:solidFill>
                  <a:schemeClr val="lt1"/>
                </a:solidFill>
                <a:latin typeface="Arial" panose="020B0604020202020204" pitchFamily="34" charset="0"/>
                <a:ea typeface="隶书" charset="0"/>
                <a:cs typeface="隶书" charset="0"/>
                <a:sym typeface="Arial" panose="020B0604020202020204" pitchFamily="34" charset="0"/>
              </a:rPr>
              <a:t>04</a:t>
            </a:r>
            <a:endParaRPr lang="en-US" altLang="zh-CN" sz="2400" b="1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17" name="Shape 1318"/>
          <p:cNvSpPr/>
          <p:nvPr>
            <p:custDataLst>
              <p:tags r:id="rId4"/>
            </p:custDataLst>
          </p:nvPr>
        </p:nvSpPr>
        <p:spPr bwMode="auto">
          <a:xfrm>
            <a:off x="4214495" y="2014855"/>
            <a:ext cx="963295" cy="963295"/>
          </a:xfrm>
          <a:custGeom>
            <a:avLst/>
            <a:gdLst>
              <a:gd name="T0" fmla="*/ 2147483646 w 19679"/>
              <a:gd name="T1" fmla="*/ 2147483646 h 19679"/>
              <a:gd name="T2" fmla="*/ 2147483646 w 19679"/>
              <a:gd name="T3" fmla="*/ 2147483646 h 19679"/>
              <a:gd name="T4" fmla="*/ 2147483646 w 19679"/>
              <a:gd name="T5" fmla="*/ 2147483646 h 19679"/>
              <a:gd name="T6" fmla="*/ 2147483646 w 19679"/>
              <a:gd name="T7" fmla="*/ 2147483646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rmAutofit/>
          </a:bodyPr>
          <a:lstStyle>
            <a:lvl1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1pPr>
            <a:lvl2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2pPr>
            <a:lvl3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3pPr>
            <a:lvl4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4pPr>
            <a:lvl5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5pPr>
            <a:lvl6pPr marL="22847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6pPr>
            <a:lvl7pPr marL="27419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7pPr>
            <a:lvl8pPr marL="31991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8pPr>
            <a:lvl9pPr marL="36563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zh-CN" sz="2400" b="1" dirty="0">
                <a:solidFill>
                  <a:schemeClr val="lt1"/>
                </a:solidFill>
                <a:latin typeface="Arial" panose="020B0604020202020204" pitchFamily="34" charset="0"/>
                <a:ea typeface="隶书" charset="0"/>
                <a:cs typeface="隶书" charset="0"/>
                <a:sym typeface="Arial" panose="020B0604020202020204" pitchFamily="34" charset="0"/>
              </a:rPr>
              <a:t>01</a:t>
            </a:r>
            <a:endParaRPr lang="en-US" altLang="zh-CN" sz="2400" b="1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18" name="Shape 1318"/>
          <p:cNvSpPr/>
          <p:nvPr>
            <p:custDataLst>
              <p:tags r:id="rId5"/>
            </p:custDataLst>
          </p:nvPr>
        </p:nvSpPr>
        <p:spPr bwMode="auto">
          <a:xfrm>
            <a:off x="6939280" y="2014855"/>
            <a:ext cx="963295" cy="963295"/>
          </a:xfrm>
          <a:custGeom>
            <a:avLst/>
            <a:gdLst>
              <a:gd name="T0" fmla="*/ 2147483646 w 19679"/>
              <a:gd name="T1" fmla="*/ 2147483646 h 19679"/>
              <a:gd name="T2" fmla="*/ 2147483646 w 19679"/>
              <a:gd name="T3" fmla="*/ 2147483646 h 19679"/>
              <a:gd name="T4" fmla="*/ 2147483646 w 19679"/>
              <a:gd name="T5" fmla="*/ 2147483646 h 19679"/>
              <a:gd name="T6" fmla="*/ 2147483646 w 19679"/>
              <a:gd name="T7" fmla="*/ 2147483646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rmAutofit/>
          </a:bodyPr>
          <a:lstStyle>
            <a:lvl1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1pPr>
            <a:lvl2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2pPr>
            <a:lvl3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3pPr>
            <a:lvl4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4pPr>
            <a:lvl5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5pPr>
            <a:lvl6pPr marL="22847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6pPr>
            <a:lvl7pPr marL="27419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7pPr>
            <a:lvl8pPr marL="31991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8pPr>
            <a:lvl9pPr marL="36563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zh-CN" sz="2400" b="1" dirty="0">
                <a:solidFill>
                  <a:schemeClr val="lt1"/>
                </a:solidFill>
                <a:latin typeface="Arial" panose="020B0604020202020204" pitchFamily="34" charset="0"/>
                <a:ea typeface="隶书" charset="0"/>
                <a:cs typeface="隶书" charset="0"/>
                <a:sym typeface="Arial" panose="020B0604020202020204" pitchFamily="34" charset="0"/>
              </a:rPr>
              <a:t>02</a:t>
            </a:r>
            <a:endParaRPr lang="en-US" altLang="zh-CN" sz="2400" b="1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19" name="Shape 1318"/>
          <p:cNvSpPr/>
          <p:nvPr>
            <p:custDataLst>
              <p:tags r:id="rId6"/>
            </p:custDataLst>
          </p:nvPr>
        </p:nvSpPr>
        <p:spPr bwMode="auto">
          <a:xfrm>
            <a:off x="6939280" y="4739640"/>
            <a:ext cx="963295" cy="963295"/>
          </a:xfrm>
          <a:custGeom>
            <a:avLst/>
            <a:gdLst>
              <a:gd name="T0" fmla="*/ 2147483646 w 19679"/>
              <a:gd name="T1" fmla="*/ 2147483646 h 19679"/>
              <a:gd name="T2" fmla="*/ 2147483646 w 19679"/>
              <a:gd name="T3" fmla="*/ 2147483646 h 19679"/>
              <a:gd name="T4" fmla="*/ 2147483646 w 19679"/>
              <a:gd name="T5" fmla="*/ 2147483646 h 19679"/>
              <a:gd name="T6" fmla="*/ 2147483646 w 19679"/>
              <a:gd name="T7" fmla="*/ 2147483646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rmAutofit/>
          </a:bodyPr>
          <a:lstStyle>
            <a:lvl1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1pPr>
            <a:lvl2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2pPr>
            <a:lvl3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3pPr>
            <a:lvl4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4pPr>
            <a:lvl5pPr defTabSz="584200"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5pPr>
            <a:lvl6pPr marL="22847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6pPr>
            <a:lvl7pPr marL="27419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7pPr>
            <a:lvl8pPr marL="31991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8pPr>
            <a:lvl9pPr marL="3656330" indent="-913130" defTabSz="584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zh-CN" sz="2400" b="1" dirty="0">
                <a:solidFill>
                  <a:schemeClr val="lt1"/>
                </a:solidFill>
                <a:latin typeface="Arial" panose="020B0604020202020204" pitchFamily="34" charset="0"/>
                <a:ea typeface="隶书" charset="0"/>
                <a:cs typeface="隶书" charset="0"/>
                <a:sym typeface="Arial" panose="020B0604020202020204" pitchFamily="34" charset="0"/>
              </a:rPr>
              <a:t>03</a:t>
            </a:r>
            <a:endParaRPr lang="en-US" altLang="zh-CN" sz="2400" b="1" dirty="0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7"/>
            </p:custDataLst>
          </p:nvPr>
        </p:nvSpPr>
        <p:spPr>
          <a:xfrm>
            <a:off x="4997450" y="2842895"/>
            <a:ext cx="2123440" cy="1658620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400" b="1" spc="30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“</a:t>
            </a:r>
            <a:r>
              <a:rPr lang="zh-CN" altLang="en-US" sz="2400" b="1" spc="30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说学逗唱</a:t>
            </a:r>
            <a:r>
              <a:rPr lang="en-US" altLang="zh-CN" sz="2400" b="1" spc="30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”</a:t>
            </a:r>
            <a:endParaRPr lang="en-US" altLang="zh-CN" sz="2400" b="1" spc="30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8787130" y="2089150"/>
            <a:ext cx="2791460" cy="405765"/>
          </a:xfrm>
          <a:prstGeom prst="rect">
            <a:avLst/>
          </a:prstGeom>
          <a:noFill/>
        </p:spPr>
        <p:txBody>
          <a:bodyPr wrap="square" lIns="90000" tIns="46800" rIns="90000" bIns="0" anchor="b" anchorCtr="0">
            <a:normAutofit lnSpcReduction="1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I</a:t>
            </a:r>
            <a:r>
              <a:rPr lang="zh-CN" altLang="en-US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mitating</a:t>
            </a:r>
            <a:endParaRPr lang="zh-CN" altLang="en-US" sz="2000" b="1" spc="30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+mj-cs"/>
              <a:sym typeface="Arial" panose="020B0604020202020204" pitchFamily="34" charset="0"/>
            </a:endParaRPr>
          </a:p>
        </p:txBody>
      </p:sp>
      <p:sp>
        <p:nvSpPr>
          <p:cNvPr id="30" name="文本框 29"/>
          <p:cNvSpPr txBox="1"/>
          <p:nvPr>
            <p:custDataLst>
              <p:tags r:id="rId9"/>
            </p:custDataLst>
          </p:nvPr>
        </p:nvSpPr>
        <p:spPr>
          <a:xfrm>
            <a:off x="8787130" y="2522855"/>
            <a:ext cx="2791460" cy="839470"/>
          </a:xfrm>
          <a:prstGeom prst="rect">
            <a:avLst/>
          </a:prstGeom>
          <a:noFill/>
        </p:spPr>
        <p:txBody>
          <a:bodyPr wrap="square" lIns="90000" tIns="0" rIns="90000" bIns="46800">
            <a:normAutofit fontScale="90000" lnSpcReduction="2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It 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is to imitate all kinds of birds and animals, hawking, singing and the sound of different languages</a:t>
            </a: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.</a:t>
            </a:r>
            <a:endParaRPr lang="en-US" altLang="zh-CN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31" name="文本框 30"/>
          <p:cNvSpPr txBox="1"/>
          <p:nvPr>
            <p:custDataLst>
              <p:tags r:id="rId10"/>
            </p:custDataLst>
          </p:nvPr>
        </p:nvSpPr>
        <p:spPr>
          <a:xfrm>
            <a:off x="8787130" y="4359910"/>
            <a:ext cx="2791460" cy="405765"/>
          </a:xfrm>
          <a:prstGeom prst="rect">
            <a:avLst/>
          </a:prstGeom>
          <a:noFill/>
        </p:spPr>
        <p:txBody>
          <a:bodyPr wrap="square" lIns="90000" tIns="46800" rIns="90000" bIns="0" anchor="b" anchorCtr="0">
            <a:normAutofit lnSpcReduction="1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S</a:t>
            </a:r>
            <a:r>
              <a:rPr lang="zh-CN" altLang="en-US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inging</a:t>
            </a:r>
            <a:endParaRPr lang="zh-CN" altLang="en-US" sz="2000" b="1" spc="30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+mj-cs"/>
              <a:sym typeface="Arial" panose="020B0604020202020204" pitchFamily="34" charset="0"/>
            </a:endParaRPr>
          </a:p>
        </p:txBody>
      </p:sp>
      <p:sp>
        <p:nvSpPr>
          <p:cNvPr id="32" name="文本框 31"/>
          <p:cNvSpPr txBox="1"/>
          <p:nvPr>
            <p:custDataLst>
              <p:tags r:id="rId11"/>
            </p:custDataLst>
          </p:nvPr>
        </p:nvSpPr>
        <p:spPr>
          <a:xfrm>
            <a:off x="8787130" y="4794250"/>
            <a:ext cx="2791460" cy="839470"/>
          </a:xfrm>
          <a:prstGeom prst="rect">
            <a:avLst/>
          </a:prstGeom>
          <a:noFill/>
        </p:spPr>
        <p:txBody>
          <a:bodyPr wrap="square" lIns="90000" tIns="0" rIns="90000" bIns="4680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It 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means to sing Taiping Lyrics , opera lyrics and songs. 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35" name="文本框 34"/>
          <p:cNvSpPr txBox="1"/>
          <p:nvPr>
            <p:custDataLst>
              <p:tags r:id="rId12"/>
            </p:custDataLst>
          </p:nvPr>
        </p:nvSpPr>
        <p:spPr>
          <a:xfrm>
            <a:off x="608965" y="2089150"/>
            <a:ext cx="2791460" cy="405765"/>
          </a:xfrm>
          <a:prstGeom prst="rect">
            <a:avLst/>
          </a:prstGeom>
          <a:noFill/>
        </p:spPr>
        <p:txBody>
          <a:bodyPr wrap="square" lIns="90000" tIns="46800" rIns="90000" bIns="0" anchor="b" anchorCtr="0">
            <a:normAutofit lnSpcReduction="1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Speaking</a:t>
            </a:r>
            <a:endParaRPr lang="zh-CN" altLang="en-US" sz="2000" b="1" spc="30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+mj-cs"/>
              <a:sym typeface="Arial" panose="020B0604020202020204" pitchFamily="34" charset="0"/>
            </a:endParaRPr>
          </a:p>
        </p:txBody>
      </p:sp>
      <p:sp>
        <p:nvSpPr>
          <p:cNvPr id="36" name="文本框 35"/>
          <p:cNvSpPr txBox="1"/>
          <p:nvPr>
            <p:custDataLst>
              <p:tags r:id="rId13"/>
            </p:custDataLst>
          </p:nvPr>
        </p:nvSpPr>
        <p:spPr>
          <a:xfrm>
            <a:off x="1147445" y="2494915"/>
            <a:ext cx="2791460" cy="839470"/>
          </a:xfrm>
          <a:prstGeom prst="rect">
            <a:avLst/>
          </a:prstGeom>
          <a:noFill/>
        </p:spPr>
        <p:txBody>
          <a:bodyPr wrap="square" lIns="90000" tIns="0" rIns="90000" bIns="4680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It 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means to tell jokes, stories, lantern riddles, drinking games</a:t>
            </a: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.</a:t>
            </a:r>
            <a:endParaRPr lang="en-US" altLang="zh-CN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37" name="文本框 36"/>
          <p:cNvSpPr txBox="1"/>
          <p:nvPr>
            <p:custDataLst>
              <p:tags r:id="rId14"/>
            </p:custDataLst>
          </p:nvPr>
        </p:nvSpPr>
        <p:spPr>
          <a:xfrm>
            <a:off x="608965" y="4359910"/>
            <a:ext cx="2791460" cy="405765"/>
          </a:xfrm>
          <a:prstGeom prst="rect">
            <a:avLst/>
          </a:prstGeom>
          <a:noFill/>
        </p:spPr>
        <p:txBody>
          <a:bodyPr wrap="square" lIns="90000" tIns="46800" rIns="90000" bIns="0" anchor="b" anchorCtr="0">
            <a:normAutofit lnSpcReduction="1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en-US" altLang="zh-CN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T</a:t>
            </a:r>
            <a:r>
              <a:rPr lang="zh-CN" altLang="en-US" sz="20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+mj-cs"/>
                <a:sym typeface="Arial" panose="020B0604020202020204" pitchFamily="34" charset="0"/>
              </a:rPr>
              <a:t>easing</a:t>
            </a:r>
            <a:endParaRPr lang="zh-CN" altLang="en-US" sz="2000" b="1" spc="30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+mj-cs"/>
              <a:sym typeface="Arial" panose="020B0604020202020204" pitchFamily="34" charset="0"/>
            </a:endParaRPr>
          </a:p>
        </p:txBody>
      </p:sp>
      <p:sp>
        <p:nvSpPr>
          <p:cNvPr id="38" name="文本框 37"/>
          <p:cNvSpPr txBox="1"/>
          <p:nvPr>
            <p:custDataLst>
              <p:tags r:id="rId15"/>
            </p:custDataLst>
          </p:nvPr>
        </p:nvSpPr>
        <p:spPr>
          <a:xfrm>
            <a:off x="1147445" y="4794250"/>
            <a:ext cx="2791460" cy="839470"/>
          </a:xfrm>
          <a:prstGeom prst="rect">
            <a:avLst/>
          </a:prstGeom>
          <a:noFill/>
        </p:spPr>
        <p:txBody>
          <a:bodyPr wrap="square" lIns="90000" tIns="0" rIns="90000" bIns="4680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It </a:t>
            </a: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is to gag and tease</a:t>
            </a:r>
            <a:r>
              <a:rPr lang="en-US" altLang="zh-CN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sym typeface="Arial" panose="020B0604020202020204" pitchFamily="34" charset="0"/>
              </a:rPr>
              <a:t>.</a:t>
            </a:r>
            <a:endParaRPr lang="en-US" altLang="zh-CN" sz="1400" spc="15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sym typeface="Arial" panose="020B0604020202020204" pitchFamily="34" charset="0"/>
            </a:endParaRPr>
          </a:p>
        </p:txBody>
      </p:sp>
      <p:sp>
        <p:nvSpPr>
          <p:cNvPr id="4" name="任意多边形: 形状 3"/>
          <p:cNvSpPr/>
          <p:nvPr>
            <p:custDataLst>
              <p:tags r:id="rId16"/>
            </p:custDataLst>
          </p:nvPr>
        </p:nvSpPr>
        <p:spPr>
          <a:xfrm rot="21141751">
            <a:off x="4016375" y="3244850"/>
            <a:ext cx="194945" cy="1176020"/>
          </a:xfrm>
          <a:custGeom>
            <a:avLst/>
            <a:gdLst>
              <a:gd name="connsiteX0" fmla="*/ 192643 w 192643"/>
              <a:gd name="connsiteY0" fmla="*/ 0 h 1056904"/>
              <a:gd name="connsiteX1" fmla="*/ 26389 w 192643"/>
              <a:gd name="connsiteY1" fmla="*/ 546265 h 1056904"/>
              <a:gd name="connsiteX2" fmla="*/ 2638 w 192643"/>
              <a:gd name="connsiteY2" fmla="*/ 1056904 h 105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643" h="1056904">
                <a:moveTo>
                  <a:pt x="192643" y="0"/>
                </a:moveTo>
                <a:cubicBezTo>
                  <a:pt x="125349" y="185057"/>
                  <a:pt x="58056" y="370114"/>
                  <a:pt x="26389" y="546265"/>
                </a:cubicBezTo>
                <a:cubicBezTo>
                  <a:pt x="-5278" y="722416"/>
                  <a:pt x="-1320" y="889660"/>
                  <a:pt x="2638" y="1056904"/>
                </a:cubicBezTo>
              </a:path>
            </a:pathLst>
          </a:custGeom>
          <a:noFill/>
          <a:ln w="38100">
            <a:solidFill>
              <a:schemeClr val="dk1">
                <a:lumMod val="65000"/>
                <a:lumOff val="3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34" name="任意多边形: 形状 33"/>
          <p:cNvSpPr/>
          <p:nvPr>
            <p:custDataLst>
              <p:tags r:id="rId17"/>
            </p:custDataLst>
          </p:nvPr>
        </p:nvSpPr>
        <p:spPr>
          <a:xfrm rot="10191681">
            <a:off x="7804150" y="3244850"/>
            <a:ext cx="194945" cy="1176020"/>
          </a:xfrm>
          <a:custGeom>
            <a:avLst/>
            <a:gdLst>
              <a:gd name="connsiteX0" fmla="*/ 192643 w 192643"/>
              <a:gd name="connsiteY0" fmla="*/ 0 h 1056904"/>
              <a:gd name="connsiteX1" fmla="*/ 26389 w 192643"/>
              <a:gd name="connsiteY1" fmla="*/ 546265 h 1056904"/>
              <a:gd name="connsiteX2" fmla="*/ 2638 w 192643"/>
              <a:gd name="connsiteY2" fmla="*/ 1056904 h 105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643" h="1056904">
                <a:moveTo>
                  <a:pt x="192643" y="0"/>
                </a:moveTo>
                <a:cubicBezTo>
                  <a:pt x="125349" y="185057"/>
                  <a:pt x="58056" y="370114"/>
                  <a:pt x="26389" y="546265"/>
                </a:cubicBezTo>
                <a:cubicBezTo>
                  <a:pt x="-5278" y="722416"/>
                  <a:pt x="-1320" y="889660"/>
                  <a:pt x="2638" y="1056904"/>
                </a:cubicBezTo>
              </a:path>
            </a:pathLst>
          </a:custGeom>
          <a:noFill/>
          <a:ln w="38100">
            <a:solidFill>
              <a:schemeClr val="dk1">
                <a:lumMod val="65000"/>
                <a:lumOff val="3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39" name="任意多边形: 形状 38"/>
          <p:cNvSpPr/>
          <p:nvPr>
            <p:custDataLst>
              <p:tags r:id="rId18"/>
            </p:custDataLst>
          </p:nvPr>
        </p:nvSpPr>
        <p:spPr>
          <a:xfrm rot="15567151">
            <a:off x="5957570" y="4989195"/>
            <a:ext cx="194945" cy="1176020"/>
          </a:xfrm>
          <a:custGeom>
            <a:avLst/>
            <a:gdLst>
              <a:gd name="connsiteX0" fmla="*/ 192643 w 192643"/>
              <a:gd name="connsiteY0" fmla="*/ 0 h 1056904"/>
              <a:gd name="connsiteX1" fmla="*/ 26389 w 192643"/>
              <a:gd name="connsiteY1" fmla="*/ 546265 h 1056904"/>
              <a:gd name="connsiteX2" fmla="*/ 2638 w 192643"/>
              <a:gd name="connsiteY2" fmla="*/ 1056904 h 105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643" h="1056904">
                <a:moveTo>
                  <a:pt x="192643" y="0"/>
                </a:moveTo>
                <a:cubicBezTo>
                  <a:pt x="125349" y="185057"/>
                  <a:pt x="58056" y="370114"/>
                  <a:pt x="26389" y="546265"/>
                </a:cubicBezTo>
                <a:cubicBezTo>
                  <a:pt x="-5278" y="722416"/>
                  <a:pt x="-1320" y="889660"/>
                  <a:pt x="2638" y="1056904"/>
                </a:cubicBezTo>
              </a:path>
            </a:pathLst>
          </a:custGeom>
          <a:noFill/>
          <a:ln w="38100">
            <a:solidFill>
              <a:schemeClr val="dk1">
                <a:lumMod val="65000"/>
                <a:lumOff val="3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  <p:sp>
        <p:nvSpPr>
          <p:cNvPr id="40" name="任意多边形: 形状 39"/>
          <p:cNvSpPr/>
          <p:nvPr>
            <p:custDataLst>
              <p:tags r:id="rId19"/>
            </p:custDataLst>
          </p:nvPr>
        </p:nvSpPr>
        <p:spPr>
          <a:xfrm rot="4944297">
            <a:off x="5956935" y="1426845"/>
            <a:ext cx="194945" cy="1176020"/>
          </a:xfrm>
          <a:custGeom>
            <a:avLst/>
            <a:gdLst>
              <a:gd name="connsiteX0" fmla="*/ 192643 w 192643"/>
              <a:gd name="connsiteY0" fmla="*/ 0 h 1056904"/>
              <a:gd name="connsiteX1" fmla="*/ 26389 w 192643"/>
              <a:gd name="connsiteY1" fmla="*/ 546265 h 1056904"/>
              <a:gd name="connsiteX2" fmla="*/ 2638 w 192643"/>
              <a:gd name="connsiteY2" fmla="*/ 1056904 h 105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643" h="1056904">
                <a:moveTo>
                  <a:pt x="192643" y="0"/>
                </a:moveTo>
                <a:cubicBezTo>
                  <a:pt x="125349" y="185057"/>
                  <a:pt x="58056" y="370114"/>
                  <a:pt x="26389" y="546265"/>
                </a:cubicBezTo>
                <a:cubicBezTo>
                  <a:pt x="-5278" y="722416"/>
                  <a:pt x="-1320" y="889660"/>
                  <a:pt x="2638" y="1056904"/>
                </a:cubicBezTo>
              </a:path>
            </a:pathLst>
          </a:custGeom>
          <a:noFill/>
          <a:ln w="38100">
            <a:solidFill>
              <a:schemeClr val="dk1">
                <a:lumMod val="65000"/>
                <a:lumOff val="3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  <a:sym typeface="Arial" panose="020B0604020202020204" pitchFamily="34" charset="0"/>
            </a:endParaRPr>
          </a:p>
        </p:txBody>
      </p:sp>
    </p:spTree>
    <p:custDataLst>
      <p:tags r:id="rId20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608399" y="1371600"/>
            <a:ext cx="10974649" cy="45720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1065599" y="1677600"/>
            <a:ext cx="10060249" cy="3960000"/>
          </a:xfrm>
          <a:prstGeom prst="rect">
            <a:avLst/>
          </a:prstGeom>
          <a:noFill/>
        </p:spPr>
        <p:txBody>
          <a:bodyPr wrap="square" rtlCol="0" anchor="t" anchorCtr="0">
            <a:norm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charset="0"/>
              <a:buChar char="u"/>
            </a:pPr>
            <a:r>
              <a:rPr lang="zh-CN" altLang="en-US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First of all, crosstalk is the </a:t>
            </a:r>
            <a:r>
              <a:rPr lang="zh-CN" altLang="en-US" sz="2000" spc="100" dirty="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art of “speaking”</a:t>
            </a:r>
            <a:r>
              <a:rPr lang="zh-CN" altLang="en-US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, which belongs to the art of “performing with words”</a:t>
            </a:r>
            <a:r>
              <a:rPr lang="en-US" altLang="zh-CN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. This kind of performance has a </a:t>
            </a:r>
            <a:r>
              <a:rPr lang="en-US" altLang="zh-CN" sz="2000" spc="100" dirty="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close</a:t>
            </a:r>
            <a:r>
              <a:rPr lang="en-US" altLang="zh-CN" sz="2000" spc="100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 </a:t>
            </a:r>
            <a:r>
              <a:rPr lang="en-US" altLang="zh-CN" sz="2000" spc="100" dirty="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relationship</a:t>
            </a:r>
            <a:r>
              <a:rPr lang="en-US" altLang="zh-CN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 between the actors and the audience that shortened the distance between the stage and the audience.</a:t>
            </a:r>
            <a:endParaRPr lang="en-US" altLang="zh-CN" sz="2000" spc="1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charset="0"/>
              <a:buChar char="u"/>
            </a:pPr>
            <a:r>
              <a:rPr lang="en-US" altLang="zh-CN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Secondly, crosstalk is the </a:t>
            </a:r>
            <a:r>
              <a:rPr lang="en-US" altLang="zh-CN" sz="2000" spc="100" dirty="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art of "laughter"</a:t>
            </a:r>
            <a:r>
              <a:rPr lang="en-US" altLang="zh-CN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, which means that crosstalk has the characteristics of humor and satire. </a:t>
            </a:r>
            <a:endParaRPr lang="en-US" altLang="zh-CN" sz="2000" spc="1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charset="0"/>
              <a:buChar char="u"/>
            </a:pPr>
            <a:r>
              <a:rPr lang="en-US" altLang="zh-CN" sz="2000" spc="1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Crosstalk is different from comedy. In comedy, the laughter of audience mainly comes from plot and comic characters, while in crosstalk it mainly comes from “baofu” (jokes). </a:t>
            </a:r>
            <a:endParaRPr lang="en-US" altLang="zh-CN" sz="2000" spc="1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</p:txBody>
      </p:sp>
      <p:sp>
        <p:nvSpPr>
          <p:cNvPr id="16" name="Title 6"/>
          <p:cNvSpPr txBox="1"/>
          <p:nvPr>
            <p:custDataLst>
              <p:tags r:id="rId4"/>
            </p:custDataLst>
          </p:nvPr>
        </p:nvSpPr>
        <p:spPr>
          <a:xfrm>
            <a:off x="608399" y="153000"/>
            <a:ext cx="10974649" cy="608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3.Characteristics of Crosstalk</a:t>
            </a:r>
            <a:endParaRPr lang="zh-CN" altLang="en-US" sz="3200" b="1" spc="350" dirty="0">
              <a:ln w="3175">
                <a:noFill/>
                <a:prstDash val="dash"/>
              </a:ln>
              <a:solidFill>
                <a:schemeClr val="dk1"/>
              </a:solidFill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608953" y="1592009"/>
            <a:ext cx="5182845" cy="3960956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6400204" y="1591374"/>
            <a:ext cx="5182845" cy="3960956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5" name="Title 6"/>
          <p:cNvSpPr txBox="1"/>
          <p:nvPr>
            <p:custDataLst>
              <p:tags r:id="rId4"/>
            </p:custDataLst>
          </p:nvPr>
        </p:nvSpPr>
        <p:spPr>
          <a:xfrm>
            <a:off x="6412865" y="1897380"/>
            <a:ext cx="5170170" cy="334899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1440" tIns="45720" rIns="91440" bIns="4572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285750" indent="-28575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000" b="1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Zhu Shaowen</a:t>
            </a:r>
            <a:endParaRPr lang="zh-CN" altLang="en-US" sz="2000" spc="50" dirty="0">
              <a:ln w="3175">
                <a:noFill/>
                <a:prstDash val="dash"/>
              </a:ln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indent="-285750" algn="l" fontAlgn="auto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He </a:t>
            </a:r>
            <a:r>
              <a:rPr lang="zh-CN" altLang="en-US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was regarded as</a:t>
            </a: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 </a:t>
            </a:r>
            <a:r>
              <a:rPr lang="zh-CN" altLang="en-US" sz="2000" spc="50" dirty="0">
                <a:ln w="3175">
                  <a:noFill/>
                  <a:prstDash val="dash"/>
                </a:ln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the“ancestor”of crosstalk art</a:t>
            </a: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 i</a:t>
            </a:r>
            <a:r>
              <a:rPr lang="zh-CN" altLang="en-US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n Emperor Tongzhi (1861—1874) and Emperor Guangxu (1875—1908) periods</a:t>
            </a: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.</a:t>
            </a:r>
            <a:endParaRPr altLang="zh-CN" sz="2000" spc="50" dirty="0">
              <a:ln w="3175">
                <a:noFill/>
                <a:prstDash val="dash"/>
              </a:ln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indent="-285750" algn="l" fontAlgn="auto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Stage name(</a:t>
            </a:r>
            <a:r>
              <a:rPr lang="zh-CN" altLang="en-US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艺名</a:t>
            </a:r>
            <a:r>
              <a:rPr altLang="zh-CN" sz="2000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):Qiong Bupa, which means not afraid of poverty.</a:t>
            </a:r>
            <a:endParaRPr altLang="zh-CN" sz="2000" spc="50" dirty="0">
              <a:ln w="3175">
                <a:noFill/>
                <a:prstDash val="dash"/>
              </a:ln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pic>
        <p:nvPicPr>
          <p:cNvPr id="16" name="图片 15" descr="D:/assembly/file/assembly-style-file\picture\ancient-architecture-fog-2412603.jpgassembly-style-file\picture\ancient-architecture-fog-2412603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/>
          <a:srcRect/>
          <a:stretch>
            <a:fillRect/>
          </a:stretch>
        </p:blipFill>
        <p:spPr>
          <a:xfrm>
            <a:off x="760153" y="1742574"/>
            <a:ext cx="4880440" cy="3660330"/>
          </a:xfrm>
          <a:prstGeom prst="rect">
            <a:avLst/>
          </a:prstGeom>
        </p:spPr>
      </p:pic>
      <p:pic>
        <p:nvPicPr>
          <p:cNvPr id="3" name="图片 2" descr="朱绍文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60095" y="1715135"/>
            <a:ext cx="4880610" cy="3687445"/>
          </a:xfrm>
          <a:prstGeom prst="rect">
            <a:avLst/>
          </a:prstGeom>
        </p:spPr>
      </p:pic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608399" y="153000"/>
            <a:ext cx="10974649" cy="608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4.</a:t>
            </a: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Famous Artists of Cross</a:t>
            </a:r>
            <a:r>
              <a:rPr altLang="zh-CN" sz="3200" b="1" spc="350">
                <a:ea typeface="隶书" charset="0"/>
                <a:cs typeface="+mn-ea"/>
                <a:sym typeface="Arial" panose="020B0604020202020204" pitchFamily="34" charset="0"/>
              </a:rPr>
              <a:t>t</a:t>
            </a:r>
            <a:r>
              <a:rPr sz="3200" b="1" spc="350">
                <a:ea typeface="隶书" charset="0"/>
                <a:cs typeface="+mn-ea"/>
                <a:sym typeface="Arial" panose="020B0604020202020204" pitchFamily="34" charset="0"/>
              </a:rPr>
              <a:t>alk</a:t>
            </a:r>
            <a:endParaRPr lang="zh-CN" altLang="en-US" sz="3200" b="1" spc="350" dirty="0">
              <a:ln w="3175">
                <a:noFill/>
                <a:prstDash val="dash"/>
              </a:ln>
              <a:solidFill>
                <a:schemeClr val="dk1"/>
              </a:solidFill>
              <a:latin typeface="Arial" panose="020B0604020202020204" pitchFamily="34" charset="0"/>
              <a:ea typeface="隶书" charset="0"/>
              <a:cs typeface="+mn-ea"/>
              <a:sym typeface="Arial" panose="020B0604020202020204" pitchFamily="34" charset="0"/>
            </a:endParaRPr>
          </a:p>
        </p:txBody>
      </p:sp>
    </p:spTree>
    <p:custDataLst>
      <p:tags r:id="rId10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3" name="矩形 12"/>
          <p:cNvSpPr/>
          <p:nvPr>
            <p:custDataLst>
              <p:tags r:id="rId2"/>
            </p:custDataLst>
          </p:nvPr>
        </p:nvSpPr>
        <p:spPr>
          <a:xfrm>
            <a:off x="6087149" y="1591374"/>
            <a:ext cx="5182845" cy="3960956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>
            <a:defPPr>
              <a:defRPr lang="zh-CN">
                <a:solidFill>
                  <a:sysClr val="window" lastClr="FFFFFF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15" name="Title 6"/>
          <p:cNvSpPr txBox="1"/>
          <p:nvPr>
            <p:custDataLst>
              <p:tags r:id="rId3"/>
            </p:custDataLst>
          </p:nvPr>
        </p:nvSpPr>
        <p:spPr>
          <a:xfrm>
            <a:off x="6087110" y="1897380"/>
            <a:ext cx="5182870" cy="334899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285750" indent="-28575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000" b="1" spc="50" dirty="0">
                <a:ln w="3175">
                  <a:noFill/>
                  <a:prstDash val="dash"/>
                </a:ln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Hou Baolin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(1917-1993)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altLang="zh-CN" sz="1800" spc="50" dirty="0">
                <a:ln w="3175">
                  <a:noFill/>
                  <a:prstDash val="dash"/>
                </a:ln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A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 pioneering master of crosstalk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rgbClr val="FF0000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Under his leadership and promotion, crosstalk art has really entered thousands of households and reached a remarkable artistic peak.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n"/>
            </a:pPr>
            <a:endParaRPr lang="zh-CN" altLang="en-US" sz="1800" spc="50" dirty="0">
              <a:ln w="3175">
                <a:noFill/>
                <a:prstDash val="dash"/>
              </a:ln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pic>
        <p:nvPicPr>
          <p:cNvPr id="7" name="图片 6" descr="侯宝林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6190" y="1442720"/>
            <a:ext cx="3192145" cy="425767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>
            <p:custDataLst>
              <p:tags r:id="rId1"/>
            </p:custDataLst>
          </p:nvPr>
        </p:nvSpPr>
        <p:spPr>
          <a:xfrm>
            <a:off x="6864985" y="1591310"/>
            <a:ext cx="4696460" cy="396113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>
            <a:defPPr>
              <a:defRPr lang="zh-CN">
                <a:solidFill>
                  <a:sysClr val="window" lastClr="FFFFFF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cxnSp>
        <p:nvCxnSpPr>
          <p:cNvPr id="15" name="直接连接符 14"/>
          <p:cNvCxnSpPr/>
          <p:nvPr>
            <p:custDataLst>
              <p:tags r:id="rId3"/>
            </p:custDataLst>
          </p:nvPr>
        </p:nvCxnSpPr>
        <p:spPr>
          <a:xfrm>
            <a:off x="6095998" y="1591374"/>
            <a:ext cx="0" cy="3960000"/>
          </a:xfrm>
          <a:prstGeom prst="line">
            <a:avLst/>
          </a:prstGeom>
          <a:ln w="635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>
            <p:custDataLst>
              <p:tags r:id="rId4"/>
            </p:custDataLst>
          </p:nvPr>
        </p:nvSpPr>
        <p:spPr>
          <a:xfrm>
            <a:off x="6864350" y="1974850"/>
            <a:ext cx="4697095" cy="8153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rtlCol="0" anchor="b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</a:rPr>
              <a:t>Ma Sanli </a:t>
            </a:r>
            <a:r>
              <a:rPr lang="zh-CN" altLang="en-US" sz="2400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隶书" charset="0"/>
              </a:rPr>
              <a:t>(1914-2003)</a:t>
            </a:r>
            <a:endParaRPr lang="zh-CN" altLang="en-US" sz="2400" spc="3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隶书" charset="0"/>
            </a:endParaRPr>
          </a:p>
        </p:txBody>
      </p:sp>
      <p:sp>
        <p:nvSpPr>
          <p:cNvPr id="17" name="TextBox 4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64350" y="2929255"/>
            <a:ext cx="4718685" cy="2263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t" anchorCtr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marL="285750" lvl="0" indent="-28575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He 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devoted himself to the exploration of long-term artistic practice, and created the unique “</a:t>
            </a:r>
            <a:r>
              <a:rPr lang="zh-CN" altLang="en-US" sz="1600" spc="150" dirty="0">
                <a:solidFill>
                  <a:srgbClr val="FF0000"/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Ma’s Style of Crosstalk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”.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lvl="0" indent="-28575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His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</a:rPr>
              <a:t> cross talk enjoys wide popularity among the people.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pic>
        <p:nvPicPr>
          <p:cNvPr id="10" name="PA-图片 9" descr="几何图形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rcRect/>
          <a:stretch>
            <a:fillRect/>
          </a:stretch>
        </p:blipFill>
        <p:spPr>
          <a:xfrm>
            <a:off x="1560195" y="1382395"/>
            <a:ext cx="3192780" cy="4257675"/>
          </a:xfrm>
          <a:prstGeom prst="rect">
            <a:avLst/>
          </a:prstGeom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</p:pic>
      <p:pic>
        <p:nvPicPr>
          <p:cNvPr id="9" name="图片 8" descr="马三立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60195" y="1324610"/>
            <a:ext cx="3192145" cy="4315460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>
            <p:custDataLst>
              <p:tags r:id="rId1"/>
            </p:custDataLst>
          </p:nvPr>
        </p:nvSpPr>
        <p:spPr>
          <a:xfrm>
            <a:off x="6864985" y="1591310"/>
            <a:ext cx="4696460" cy="396113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>
            <a:defPPr>
              <a:defRPr lang="zh-CN">
                <a:solidFill>
                  <a:sysClr val="window" lastClr="FFFFFF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cxnSp>
        <p:nvCxnSpPr>
          <p:cNvPr id="15" name="直接连接符 14"/>
          <p:cNvCxnSpPr/>
          <p:nvPr>
            <p:custDataLst>
              <p:tags r:id="rId3"/>
            </p:custDataLst>
          </p:nvPr>
        </p:nvCxnSpPr>
        <p:spPr>
          <a:xfrm>
            <a:off x="6095998" y="1591374"/>
            <a:ext cx="0" cy="3960000"/>
          </a:xfrm>
          <a:prstGeom prst="line">
            <a:avLst/>
          </a:prstGeom>
          <a:ln w="635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64985" y="2019935"/>
            <a:ext cx="4718685" cy="310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t" anchorCtr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stand-up crosstalk 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单口相声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dual crosstalk 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对口相声（</a:t>
            </a: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comic dialogue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）</a:t>
            </a:r>
            <a:endParaRPr lang="en-US" altLang="zh-CN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group crosstalk </a:t>
            </a:r>
            <a:r>
              <a:rPr lang="zh-CN" altLang="en-US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群口相声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3" name="矩形 2"/>
          <p:cNvSpPr/>
          <p:nvPr>
            <p:custDataLst>
              <p:tags r:id="rId5"/>
            </p:custDataLst>
          </p:nvPr>
        </p:nvSpPr>
        <p:spPr>
          <a:xfrm>
            <a:off x="1007745" y="1590040"/>
            <a:ext cx="4696460" cy="396113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lstStyle>
            <a:defPPr>
              <a:defRPr lang="zh-CN">
                <a:solidFill>
                  <a:sysClr val="window" lastClr="FFFFFF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  <p:sp>
        <p:nvSpPr>
          <p:cNvPr id="4" name="TextBox 4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85520" y="2019935"/>
            <a:ext cx="4718685" cy="310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 anchor="t" anchorCtr="0">
            <a:normAutofit lnSpcReduction="2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None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  </a:t>
            </a:r>
            <a:r>
              <a:rPr lang="en-US" altLang="zh-CN" sz="1600" b="1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 “</a:t>
            </a:r>
            <a:r>
              <a:rPr lang="zh-CN" altLang="en-US" b="1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相声</a:t>
            </a:r>
            <a:r>
              <a:rPr lang="en-US" altLang="zh-CN" b="1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”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crosstalk</a:t>
            </a:r>
            <a:endParaRPr lang="en-US" altLang="zh-CN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comic cross-talk</a:t>
            </a:r>
            <a:endParaRPr lang="en-US" altLang="zh-CN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Talk Show</a:t>
            </a:r>
            <a:endParaRPr lang="en-US" altLang="zh-CN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  <a:sym typeface="+mn-ea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r>
              <a:rPr lang="en-US" altLang="zh-CN" sz="1600" spc="15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charset="0"/>
                <a:cs typeface="隶书" charset="0"/>
                <a:sym typeface="+mn-ea"/>
              </a:rPr>
              <a:t>Chinese Comic Dialogue </a:t>
            </a: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lvl="0" indent="-28575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  <a:p>
            <a:pPr marL="285750" lvl="0" indent="-28575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ü"/>
            </a:pPr>
            <a:endParaRPr lang="zh-CN" altLang="en-US" sz="1600" spc="15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隶书" charset="0"/>
              <a:cs typeface="隶书" charset="0"/>
            </a:endParaRPr>
          </a:p>
        </p:txBody>
      </p:sp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ISCONTENTSTITLE" val="0"/>
  <p:tag name="KSO_WM_UNIT_ISNUMDGMTITLE" val="0"/>
  <p:tag name="KSO_WM_UNIT_PRESET_TEXT" val="水墨中国风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1616_1*a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DEFAULT_FONT" val="60;80;4"/>
  <p:tag name="KSO_WM_UNIT_BLOCK" val="0"/>
  <p:tag name="KSO_WM_UNIT_DEC_AREA_ID" val="d6b2fb78b7de4394a7b57a207a0acad4"/>
  <p:tag name="KSO_WM_CHIP_GROUPID" val="5eccbcb1ec5f7d17b1744883"/>
  <p:tag name="KSO_WM_CHIP_XID" val="5eccbcb1ec5f7d17b1744884"/>
  <p:tag name="KSO_WM_CHIP_FILLAREA_FILL_RULE" val="{&quot;fill_align&quot;:&quot;cm&quot;,&quot;fill_mode&quot;:&quot;adaptive&quot;,&quot;sacle_strategy&quot;:&quot;smart&quot;}"/>
  <p:tag name="KSO_WM_ASSEMBLE_CHIP_INDEX" val="5cfa6b508d25413680569db47640b175"/>
  <p:tag name="KSO_WM_UNIT_TEXT_FILL_FORE_SCHEMECOLOR_INDEX_BRIGHTNESS" val="0.15"/>
  <p:tag name="KSO_WM_UNIT_TEXT_FILL_FORE_SCHEMECOLOR_INDEX" val="13"/>
  <p:tag name="KSO_WM_UNIT_TEXT_FILL_TYPE" val="1"/>
  <p:tag name="KSO_WM_TEMPLATE_ASSEMBLE_XID" val="5f7032540ff15d9a40eb8a1d"/>
  <p:tag name="KSO_WM_TEMPLATE_ASSEMBLE_GROUPID" val="5f7032540ff15d9a40eb8a1d"/>
</p:tagLst>
</file>

<file path=ppt/tags/tag10.xml><?xml version="1.0" encoding="utf-8"?>
<p:tagLst xmlns:p="http://schemas.openxmlformats.org/presentationml/2006/main">
  <p:tag name="KSO_WM_SLIDE_BACKGROUND_TYPE" val="general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1"/>
  <p:tag name="KSO_WM_UNIT_ID" val="custom20204130_24*m_h_i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0"/>
  <p:tag name="KSO_WM_UNIT_USESOURCEFORMAT_APPLY" val="1"/>
</p:tagLst>
</file>

<file path=ppt/tags/tag101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4_1"/>
  <p:tag name="KSO_WM_UNIT_ID" val="custom20204130_24*m_h_f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36"/>
  <p:tag name="KSO_WM_UNIT_USESOURCEFORMAT_APPLY" val="1"/>
</p:tagLst>
</file>

<file path=ppt/tags/tag102.xml><?xml version="1.0" encoding="utf-8"?>
<p:tagLst xmlns:p="http://schemas.openxmlformats.org/presentationml/2006/main">
  <p:tag name="KSO_WM_SLIDE_ID" val="custom20204130_24"/>
  <p:tag name="KSO_WM_TEMPLATE_SUBCATEGORY" val="0"/>
  <p:tag name="KSO_WM_TEMPLATE_MASTER_TYPE" val="0"/>
  <p:tag name="KSO_WM_TEMPLATE_COLOR_TYPE" val="1"/>
  <p:tag name="KSO_WM_SLIDE_TYPE" val="text"/>
  <p:tag name="KSO_WM_SLIDE_SUBTYPE" val="diag"/>
  <p:tag name="KSO_WM_SLIDE_ITEM_CNT" val="4"/>
  <p:tag name="KSO_WM_SLIDE_INDEX" val="24"/>
  <p:tag name="KSO_WM_SLIDE_SIZE" val="754.75*384.1"/>
  <p:tag name="KSO_WM_SLIDE_POSITION" val="102.45*108"/>
  <p:tag name="KSO_WM_TAG_VERSION" val="1.0"/>
  <p:tag name="KSO_WM_BEAUTIFY_FLAG" val="#wm#"/>
  <p:tag name="KSO_WM_TEMPLATE_CATEGORY" val="custom"/>
  <p:tag name="KSO_WM_TEMPLATE_INDEX" val="20204130"/>
  <p:tag name="KSO_WM_SLIDE_LAYOUT" val="m"/>
  <p:tag name="KSO_WM_SLIDE_LAYOUT_CNT" val="1"/>
  <p:tag name="KSO_WM_SLIDE_LAYOUT_INFO" val="{&quot;direction&quot;:0,&quot;horizontalAlign&quot;:-1,&quot;verticalAlign&quot;:-1,&quot;type&quot;:0,&quot;diagramDirection&quot;:0,&quot;canSetOverLayout&quot;:0,&quot;isOverLayout&quot;:0,&quot;marginOverLayout&quot;:{&quot;left&quot;:-0.035,&quot;top&quot;:-0.035,&quot;right&quot;:-0.035,&quot;bottom&quot;:-0.035},&quot;normalSize&quot;:{&quot;size1&quot;:13.3},&quot;minSize&quot;:{&quot;size1&quot;:13.3},&quot;maxSize&quot;:{&quot;size1&quot;:13.3},&quot;edge&quot;:{&quot;left&quot;:true,&quot;top&quot;:true,&quot;right&quot;:true,&quot;bottom&quot;:true},&quot;subLayout&quot;:[{&quot;direction&quot;:0,&quot;horizontalAlign&quot;:-1,&quot;verticalAlign&quot;:-1,&quot;type&quot;:0,&quot;diagramDirection&quot;:0,&quot;canSetOverLayout&quot;:0,&quot;isOverLayout&quot;:0,&quot;margin&quot;:{&quot;left&quot;:1.69,&quot;top&quot;:0.425,&quot;right&quot;:1.692,&quot;bottom&quot;:0.425},&quot;marginOverLayout&quot;:{&quot;left&quot;:-0.035,&quot;top&quot;:-0.035,&quot;right&quot;:-0.035,&quot;bottom&quot;:-0.035},&quot;edge&quot;:{&quot;left&quot;:true,&quot;top&quot;:true,&quot;right&quot;:true,&quot;bottom&quot;:false},&quot;backgroundInfo&quot;:[{&quot;type&quot;:&quot;navigation&quot;,&quot;left&quot;:0.0,&quot;top&quot;:0.0,&quot;right&quot;:0.0,&quot;bottom&quot;:0.0,&quot;leftAbs&quot;:false,&quot;topAbs&quot;:false,&quot;rightAbs&quot;:false,&quot;bottomAbs&quot;:false}]},{&quot;direction&quot;:0,&quot;horizontalAlign&quot;:-1,&quot;verticalAlign&quot;:-1,&quot;type&quot;:0,&quot;diagramDirection&quot;:0,&quot;canSetOverLayout&quot;:0,&quot;isOverLayout&quot;:0,&quot;margin&quot;:{&quot;left&quot;:1.69,&quot;top&quot;:1.27,&quot;right&quot;:1.69,&quot;bottom&quot;:2.54},&quot;marginOverLayout&quot;:{&quot;left&quot;:-0.035,&quot;top&quot;:-0.035,&quot;right&quot;:-0.035,&quot;bottom&quot;:-0.035},&quot;edge&quot;:{&quot;left&quot;:true,&quot;top&quot;:false,&quot;right&quot;:true,&quot;bottom&quot;:true}}]}"/>
  <p:tag name="KSO_WM_SLIDE_CAN_ADD_NAVIGATION" val="1"/>
  <p:tag name="KSO_WM_SLIDE_BACKGROUND" val="[&quot;navigation&quot;]"/>
  <p:tag name="KSO_WM_SLIDE_RATIO" val="1.777778"/>
  <p:tag name="KSO_WM_DIAGRAM_GROUP_CODE" val="m1-1"/>
  <p:tag name="KSO_WM_SLIDE_DIAGTYPE" val="m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ustom20204130_29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1"/>
  <p:tag name="KSO_WM_UNIT_DECORATE_INFO" val="{&quot;DecorateInfoX&quot;:{&quot;IsLeft&quot;:true,&quot;IsRight&quot;:false,&quot;IsAbs&quot;:true},&quot;DecorateInfoY&quot;:{&quot;IsTop&quot;:true,&quot;IsBottom&quot;:false,&quot;IsAbs&quot;:true},&quot;DecorateInfoW&quot;:{&quot;IsAbs&quot;:true},&quot;DecorateInfoH&quot;:{&quot;IsAbs&quot;:true}}"/>
  <p:tag name="KSO_WM_UNIT_BK_DARK_LIGHT" val="1"/>
  <p:tag name="KSO_WM_UNIT_FILL_FORE_SCHEMECOLOR_INDEX_BRIGHTNESS" val="0"/>
  <p:tag name="KSO_WM_UNIT_FILL_FORE_SCHEMECOLOR_INDEX" val="15"/>
  <p:tag name="KSO_WM_UNIT_FILL_TYPE" val="1"/>
  <p:tag name="KSO_WM_UNIT_VALUE" val="159"/>
</p:tagLst>
</file>

<file path=ppt/tags/tag104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20204130_29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TYPE" val="a"/>
  <p:tag name="KSO_WM_UNIT_INDEX" val="1"/>
  <p:tag name="KSO_WM_UNIT_PRESET_TEXT" val="单击此处添加大标题"/>
  <p:tag name="KSO_WM_UNIT_VALUE" val="30"/>
  <p:tag name="KSO_WM_UNIT_DEFAULT_FONT" val="28;32;4"/>
  <p:tag name="KSO_WM_UNIT_BLOCK" val="0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i"/>
  <p:tag name="KSO_WM_UNIT_INDEX" val="1_4_1"/>
  <p:tag name="KSO_WM_UNIT_ID" val="custom20204130_29*q_h_i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6"/>
  <p:tag name="KSO_WM_UNIT_USESOURCEFORMAT_APPLY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i"/>
  <p:tag name="KSO_WM_UNIT_INDEX" val="1_1_1"/>
  <p:tag name="KSO_WM_UNIT_ID" val="custom20204130_29*q_h_i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6"/>
  <p:tag name="KSO_WM_UNIT_USESOURCEFORMAT_APPLY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i"/>
  <p:tag name="KSO_WM_UNIT_INDEX" val="1_2_1"/>
  <p:tag name="KSO_WM_UNIT_ID" val="custom20204130_29*q_h_i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6"/>
  <p:tag name="KSO_WM_UNIT_USESOURCEFORMAT_APPLY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i"/>
  <p:tag name="KSO_WM_UNIT_INDEX" val="1_3_1"/>
  <p:tag name="KSO_WM_UNIT_ID" val="custom20204130_29*q_h_i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6"/>
  <p:tag name="KSO_WM_UNIT_USESOURCEFORMAT_APPLY" val="1"/>
</p:tagLst>
</file>

<file path=ppt/tags/tag109.xml><?xml version="1.0" encoding="utf-8"?>
<p:tagLst xmlns:p="http://schemas.openxmlformats.org/presentationml/2006/main">
  <p:tag name="KSO_WM_UNIT_RELATE_UNITID" val="layout_q1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g"/>
  <p:tag name="KSO_WM_UNIT_INDEX" val="1_1"/>
  <p:tag name="KSO_WM_UNIT_ID" val="custom20204130_29*q_g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PRESET_TEXT" val="添加标题"/>
  <p:tag name="KSO_WM_UNIT_TEXT_FILL_FORE_SCHEMECOLOR_INDEX_BRIGHTNESS" val="0.35"/>
  <p:tag name="KSO_WM_UNIT_TEXT_FILL_FORE_SCHEMECOLOR_INDEX" val="13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SLIDE_BACKGROUND_TYPE" val="general"/>
</p:tagLst>
</file>

<file path=ppt/tags/tag110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a"/>
  <p:tag name="KSO_WM_UNIT_INDEX" val="1_2_1"/>
  <p:tag name="KSO_WM_UNIT_ID" val="custom20204130_29*q_h_a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添加标题"/>
  <p:tag name="KSO_WM_UNIT_TEXT_FILL_FORE_SCHEMECOLOR_INDEX_BRIGHTNESS" val="0.15"/>
  <p:tag name="KSO_WM_UNIT_TEXT_FILL_FORE_SCHEMECOLOR_INDEX" val="13"/>
  <p:tag name="KSO_WM_UNIT_TEXT_FILL_TYPE" val="1"/>
  <p:tag name="KSO_WM_UNIT_VALUE" val="12"/>
  <p:tag name="KSO_WM_UNIT_USESOURCEFORMAT_APPLY" val="1"/>
</p:tagLst>
</file>

<file path=ppt/tags/tag111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f"/>
  <p:tag name="KSO_WM_UNIT_INDEX" val="1_2_1"/>
  <p:tag name="KSO_WM_UNIT_ID" val="custom20204130_29*q_h_f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45"/>
  <p:tag name="KSO_WM_UNIT_USESOURCEFORMAT_APPLY" val="1"/>
</p:tagLst>
</file>

<file path=ppt/tags/tag112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a"/>
  <p:tag name="KSO_WM_UNIT_INDEX" val="1_3_1"/>
  <p:tag name="KSO_WM_UNIT_ID" val="custom20204130_29*q_h_a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添加标题"/>
  <p:tag name="KSO_WM_UNIT_TEXT_FILL_FORE_SCHEMECOLOR_INDEX_BRIGHTNESS" val="0.15"/>
  <p:tag name="KSO_WM_UNIT_TEXT_FILL_FORE_SCHEMECOLOR_INDEX" val="13"/>
  <p:tag name="KSO_WM_UNIT_TEXT_FILL_TYPE" val="1"/>
  <p:tag name="KSO_WM_UNIT_VALUE" val="12"/>
  <p:tag name="KSO_WM_UNIT_USESOURCEFORMAT_APPLY" val="1"/>
</p:tagLst>
</file>

<file path=ppt/tags/tag113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f"/>
  <p:tag name="KSO_WM_UNIT_INDEX" val="1_3_1"/>
  <p:tag name="KSO_WM_UNIT_ID" val="custom20204130_29*q_h_f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45"/>
  <p:tag name="KSO_WM_UNIT_USESOURCEFORMAT_APPLY" val="1"/>
</p:tagLst>
</file>

<file path=ppt/tags/tag114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a"/>
  <p:tag name="KSO_WM_UNIT_INDEX" val="1_1_1"/>
  <p:tag name="KSO_WM_UNIT_ID" val="custom20204130_29*q_h_a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添加标题"/>
  <p:tag name="KSO_WM_UNIT_TEXT_FILL_FORE_SCHEMECOLOR_INDEX_BRIGHTNESS" val="0.15"/>
  <p:tag name="KSO_WM_UNIT_TEXT_FILL_FORE_SCHEMECOLOR_INDEX" val="13"/>
  <p:tag name="KSO_WM_UNIT_TEXT_FILL_TYPE" val="1"/>
  <p:tag name="KSO_WM_UNIT_VALUE" val="12"/>
  <p:tag name="KSO_WM_UNIT_USESOURCEFORMAT_APPLY" val="1"/>
</p:tagLst>
</file>

<file path=ppt/tags/tag11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f"/>
  <p:tag name="KSO_WM_UNIT_INDEX" val="1_1_1"/>
  <p:tag name="KSO_WM_UNIT_ID" val="custom20204130_29*q_h_f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45"/>
  <p:tag name="KSO_WM_UNIT_USESOURCEFORMAT_APPLY" val="1"/>
</p:tagLst>
</file>

<file path=ppt/tags/tag116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a"/>
  <p:tag name="KSO_WM_UNIT_INDEX" val="1_4_1"/>
  <p:tag name="KSO_WM_UNIT_ID" val="custom20204130_29*q_h_a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添加标题"/>
  <p:tag name="KSO_WM_UNIT_TEXT_FILL_FORE_SCHEMECOLOR_INDEX_BRIGHTNESS" val="0.15"/>
  <p:tag name="KSO_WM_UNIT_TEXT_FILL_FORE_SCHEMECOLOR_INDEX" val="13"/>
  <p:tag name="KSO_WM_UNIT_TEXT_FILL_TYPE" val="1"/>
  <p:tag name="KSO_WM_UNIT_VALUE" val="12"/>
  <p:tag name="KSO_WM_UNIT_USESOURCEFORMAT_APPLY" val="1"/>
</p:tagLst>
</file>

<file path=ppt/tags/tag117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h_f"/>
  <p:tag name="KSO_WM_UNIT_INDEX" val="1_4_1"/>
  <p:tag name="KSO_WM_UNIT_ID" val="custom20204130_29*q_h_f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45"/>
  <p:tag name="KSO_WM_UNIT_USESOURCEFORMAT_APPLY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i"/>
  <p:tag name="KSO_WM_UNIT_INDEX" val="1_1"/>
  <p:tag name="KSO_WM_UNIT_ID" val="custom20204130_29*q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LINE_FORE_SCHEMECOLOR_INDEX_BRIGHTNESS" val="0.3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0"/>
  <p:tag name="KSO_WM_UNIT_USESOURCEFORMAT_APPLY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i"/>
  <p:tag name="KSO_WM_UNIT_INDEX" val="1_2"/>
  <p:tag name="KSO_WM_UNIT_ID" val="custom20204130_29*q_i*1_2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LINE_FORE_SCHEMECOLOR_INDEX_BRIGHTNESS" val="0.3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0"/>
  <p:tag name="KSO_WM_UNIT_USESOURCEFORMAT_APPLY" val="1"/>
</p:tagLst>
</file>

<file path=ppt/tags/tag12.xml><?xml version="1.0" encoding="utf-8"?>
<p:tagLst xmlns:p="http://schemas.openxmlformats.org/presentationml/2006/main">
  <p:tag name="KSO_WM_SLIDE_BACKGROUND_TYPE" val="general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i"/>
  <p:tag name="KSO_WM_UNIT_INDEX" val="1_3"/>
  <p:tag name="KSO_WM_UNIT_ID" val="custom20204130_29*q_i*1_3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LINE_FORE_SCHEMECOLOR_INDEX_BRIGHTNESS" val="0.3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0"/>
  <p:tag name="KSO_WM_UNIT_USESOURCEFORMAT_APPLY" val="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q1-1"/>
  <p:tag name="KSO_WM_UNIT_TYPE" val="q_i"/>
  <p:tag name="KSO_WM_UNIT_INDEX" val="1_4"/>
  <p:tag name="KSO_WM_UNIT_ID" val="custom20204130_29*q_i*1_4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LINE_FORE_SCHEMECOLOR_INDEX_BRIGHTNESS" val="0.3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0"/>
  <p:tag name="KSO_WM_UNIT_USESOURCEFORMAT_APPLY" val="1"/>
</p:tagLst>
</file>

<file path=ppt/tags/tag122.xml><?xml version="1.0" encoding="utf-8"?>
<p:tagLst xmlns:p="http://schemas.openxmlformats.org/presentationml/2006/main">
  <p:tag name="KSO_WM_SLIDE_ID" val="custom20204130_29"/>
  <p:tag name="KSO_WM_TEMPLATE_SUBCATEGORY" val="0"/>
  <p:tag name="KSO_WM_TEMPLATE_MASTER_TYPE" val="0"/>
  <p:tag name="KSO_WM_TEMPLATE_COLOR_TYPE" val="1"/>
  <p:tag name="KSO_WM_SLIDE_TYPE" val="text"/>
  <p:tag name="KSO_WM_SLIDE_SUBTYPE" val="diag"/>
  <p:tag name="KSO_WM_SLIDE_ITEM_CNT" val="4"/>
  <p:tag name="KSO_WM_SLIDE_INDEX" val="29"/>
  <p:tag name="KSO_WM_SLIDE_SIZE" val="863.75*373.1"/>
  <p:tag name="KSO_WM_SLIDE_POSITION" val="47.95*112.35"/>
  <p:tag name="KSO_WM_TAG_VERSION" val="1.0"/>
  <p:tag name="KSO_WM_BEAUTIFY_FLAG" val="#wm#"/>
  <p:tag name="KSO_WM_TEMPLATE_CATEGORY" val="custom"/>
  <p:tag name="KSO_WM_TEMPLATE_INDEX" val="20204130"/>
  <p:tag name="KSO_WM_SLIDE_LAYOUT" val="q"/>
  <p:tag name="KSO_WM_SLIDE_LAYOUT_CNT" val="1"/>
  <p:tag name="KSO_WM_SLIDE_LAYOUT_INFO" val="{&quot;direction&quot;:0,&quot;horizontalAlign&quot;:-1,&quot;verticalAlign&quot;:-1,&quot;type&quot;:0,&quot;diagramDirection&quot;:0,&quot;canSetOverLayout&quot;:0,&quot;isOverLayout&quot;:0,&quot;marginOverLayout&quot;:{&quot;left&quot;:-0.035,&quot;top&quot;:-0.035,&quot;right&quot;:-0.035,&quot;bottom&quot;:-0.035},&quot;normalSize&quot;:{&quot;size1&quot;:13.3},&quot;minSize&quot;:{&quot;size1&quot;:13.3},&quot;maxSize&quot;:{&quot;size1&quot;:13.3},&quot;edge&quot;:{&quot;left&quot;:true,&quot;top&quot;:true,&quot;right&quot;:true,&quot;bottom&quot;:true},&quot;subLayout&quot;:[{&quot;direction&quot;:0,&quot;horizontalAlign&quot;:-1,&quot;verticalAlign&quot;:-1,&quot;type&quot;:0,&quot;diagramDirection&quot;:0,&quot;canSetOverLayout&quot;:0,&quot;isOverLayout&quot;:0,&quot;margin&quot;:{&quot;left&quot;:1.69,&quot;top&quot;:0.425,&quot;right&quot;:1.692,&quot;bottom&quot;:0.425},&quot;marginOverLayout&quot;:{&quot;left&quot;:-0.035,&quot;top&quot;:-0.035,&quot;right&quot;:-0.035,&quot;bottom&quot;:-0.035},&quot;edge&quot;:{&quot;left&quot;:true,&quot;top&quot;:true,&quot;right&quot;:true,&quot;bottom&quot;:false},&quot;backgroundInfo&quot;:[{&quot;type&quot;:&quot;navigation&quot;,&quot;left&quot;:0.0,&quot;top&quot;:0.0,&quot;right&quot;:0.0,&quot;bottom&quot;:0.0,&quot;leftAbs&quot;:false,&quot;topAbs&quot;:false,&quot;rightAbs&quot;:false,&quot;bottomAbs&quot;:false}]},{&quot;direction&quot;:0,&quot;horizontalAlign&quot;:-1,&quot;verticalAlign&quot;:-1,&quot;type&quot;:0,&quot;diagramDirection&quot;:0,&quot;canSetOverLayout&quot;:0,&quot;isOverLayout&quot;:0,&quot;margin&quot;:{&quot;left&quot;:1.69,&quot;top&quot;:1.27,&quot;right&quot;:1.69,&quot;bottom&quot;:2.54},&quot;marginOverLayout&quot;:{&quot;left&quot;:-0.035,&quot;top&quot;:-0.035,&quot;right&quot;:-0.035,&quot;bottom&quot;:-0.035},&quot;edge&quot;:{&quot;left&quot;:true,&quot;top&quot;:false,&quot;right&quot;:true,&quot;bottom&quot;:true}}]}"/>
  <p:tag name="KSO_WM_SLIDE_CAN_ADD_NAVIGATION" val="1"/>
  <p:tag name="KSO_WM_SLIDE_BACKGROUND" val="[&quot;navigation&quot;]"/>
  <p:tag name="KSO_WM_SLIDE_RATIO" val="1.777778"/>
  <p:tag name="KSO_WM_DIAGRAM_GROUP_CODE" val="q1-1"/>
  <p:tag name="KSO_WM_SLIDE_DIAGTYPE" val="q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ustom20204130_8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DECORATE_INFO" val="{&quot;DecorateInfoX&quot;:{&quot;IsLeft&quot;:true,&quot;IsRight&quot;:false,&quot;IsAbs&quot;:true},&quot;DecorateInfoY&quot;:{&quot;IsTop&quot;:true,&quot;IsBottom&quot;:false,&quot;IsAbs&quot;:true},&quot;DecorateInfoW&quot;:{&quot;IsAbs&quot;:true},&quot;DecorateInfoH&quot;:{&quot;IsAbs&quot;:true}}"/>
  <p:tag name="KSO_WM_UNIT_BK_DARK_LIGHT" val="1"/>
  <p:tag name="KSO_WM_UNIT_SM_LIMIT_TYPE" val="1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159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8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2"/>
  <p:tag name="KSO_WM_UNIT_DECORATE_INFO" val="{&quot;DecorateInfoX&quot;:{&quot;IsLeft&quot;:true,&quot;IsRight&quot;:false,&quot;IsAbs&quot;:true},&quot;DecorateInfoY&quot;:{&quot;IsTop&quot;:true,&quot;IsBottom&quot;:false,&quot;IsAbs&quot;:true},&quot;DecorateInfoW&quot;:{&quot;IsAbs&quot;:true},&quot;DecorateInfoH&quot;:{&quot;IsAbs&quot;:true}}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1026"/>
</p:tagLst>
</file>

<file path=ppt/tags/tag125.xml><?xml version="1.0" encoding="utf-8"?>
<p:tagLst xmlns:p="http://schemas.openxmlformats.org/presentationml/2006/main">
  <p:tag name="KSO_WM_UNIT_ISCONTENTSTITLE" val="0"/>
  <p:tag name="KSO_WM_UNIT_PRESET_TEXT" val="单击此处输入你的正文，文字是您思想的提炼，为了最终演示发布的良好效果，请尽量言简意赅的阐述观点；根据需要可酌情增减文字，以便观者可以准确理解您所传达的信息。&#13;您的正文已经简明扼要，字字珠玑，但信息却错综复杂，需要用更多的文字来表述；但请您尽可能提炼思想的精髓，否则容易造成观者的阅读压力，适得其反。&#13;正如我们都希望改变世界，希望给人带去光明，但更多时候只需播下一颗种子，自然有微光照拂，雨露滋养。恰如其分的表达观点，往往可以事半功倍。&#13;单击此处输入你的正文，文字是您思想的提炼……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4130_8*f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VALUE" val="390"/>
  <p:tag name="KSO_WM_UNIT_DEFAULT_FONT" val="16;24;2"/>
  <p:tag name="KSO_WM_UNIT_BLOCK" val="0"/>
  <p:tag name="KSO_WM_UNIT_TEXT_FILL_FORE_SCHEMECOLOR_INDEX_BRIGHTNESS" val="0.25"/>
  <p:tag name="KSO_WM_UNIT_TEXT_FILL_FORE_SCHEMECOLOR_INDEX" val="13"/>
  <p:tag name="KSO_WM_UNIT_TEXT_FILL_TYPE" val="1"/>
</p:tagLst>
</file>

<file path=ppt/tags/tag126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20204130_8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TYPE" val="a"/>
  <p:tag name="KSO_WM_UNIT_INDEX" val="1"/>
  <p:tag name="KSO_WM_UNIT_PRESET_TEXT" val="单击此处添加大标题"/>
  <p:tag name="KSO_WM_UNIT_VALUE" val="30"/>
  <p:tag name="KSO_WM_UNIT_DEFAULT_FONT" val="28;32;4"/>
  <p:tag name="KSO_WM_UNIT_BLOCK" val="0"/>
  <p:tag name="KSO_WM_UNIT_TEXT_FILL_FORE_SCHEMECOLOR_INDEX_BRIGHTNESS" val="0"/>
  <p:tag name="KSO_WM_UNIT_TEXT_FILL_FORE_SCHEMECOLOR_INDEX" val="14"/>
  <p:tag name="KSO_WM_UNIT_TEXT_FILL_TYPE" val="1"/>
</p:tagLst>
</file>

<file path=ppt/tags/tag127.xml><?xml version="1.0" encoding="utf-8"?>
<p:tagLst xmlns:p="http://schemas.openxmlformats.org/presentationml/2006/main">
  <p:tag name="KSO_WM_SLIDE_ID" val="custom20204130_8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8"/>
  <p:tag name="KSO_WM_SLIDE_SIZE" val="960*468"/>
  <p:tag name="KSO_WM_SLIDE_POSITION" val="0*0"/>
  <p:tag name="KSO_WM_TAG_VERSION" val="1.0"/>
  <p:tag name="KSO_WM_BEAUTIFY_FLAG" val="#wm#"/>
  <p:tag name="KSO_WM_TEMPLATE_CATEGORY" val="custom"/>
  <p:tag name="KSO_WM_TEMPLATE_INDEX" val="20204130"/>
  <p:tag name="KSO_WM_SLIDE_LAYOUT" val="a_f_i"/>
  <p:tag name="KSO_WM_SLIDE_LAYOUT_CNT" val="1_1_1"/>
  <p:tag name="KSO_WM_SLIDE_LAYOUT_INFO" val="{&quot;direction&quot;:0,&quot;horizontalAlign&quot;:-1,&quot;verticalAlign&quot;:-1,&quot;type&quot;:0,&quot;diagramDirection&quot;:0,&quot;canSetOverLayout&quot;:0,&quot;isOverLayout&quot;:0,&quot;marginOverLayout&quot;:{&quot;left&quot;:-0.035,&quot;top&quot;:-0.035,&quot;right&quot;:-0.035,&quot;bottom&quot;:-0.035},&quot;normalSize&quot;:{&quot;size1&quot;:13.3},&quot;minSize&quot;:{&quot;size1&quot;:13.3},&quot;maxSize&quot;:{&quot;size1&quot;:13.3},&quot;edge&quot;:{&quot;left&quot;:true,&quot;top&quot;:true,&quot;right&quot;:true,&quot;bottom&quot;:true},&quot;subLayout&quot;:[{&quot;direction&quot;:0,&quot;horizontalAlign&quot;:-1,&quot;verticalAlign&quot;:-1,&quot;type&quot;:0,&quot;diagramDirection&quot;:0,&quot;canSetOverLayout&quot;:0,&quot;isOverLayout&quot;:0,&quot;margin&quot;:{&quot;left&quot;:1.69,&quot;top&quot;:0.425,&quot;right&quot;:1.692,&quot;bottom&quot;:0.425},&quot;marginOverLayout&quot;:{&quot;left&quot;:-0.035,&quot;top&quot;:-0.035,&quot;right&quot;:-0.035,&quot;bottom&quot;:-0.035},&quot;edge&quot;:{&quot;left&quot;:true,&quot;top&quot;:true,&quot;right&quot;:true,&quot;bottom&quot;:false},&quot;backgroundInfo&quot;:[{&quot;type&quot;:&quot;navigation&quot;,&quot;left&quot;:0.0,&quot;top&quot;:0.0,&quot;right&quot;:0.0,&quot;bottom&quot;:0.0,&quot;leftAbs&quot;:false,&quot;topAbs&quot;:false,&quot;rightAbs&quot;:false,&quot;bottomAbs&quot;:false}]},{&quot;direction&quot;:0,&quot;horizontalAlign&quot;:-1,&quot;verticalAlign&quot;:-1,&quot;type&quot;:0,&quot;diagramDirection&quot;:0,&quot;canSetOverLayout&quot;:0,&quot;isOverLayout&quot;:0,&quot;margin&quot;:{&quot;left&quot;:2.12,&quot;top&quot;:1.69,&quot;right&quot;:2.12,&quot;bottom&quot;:2.96},&quot;marginOverLayout&quot;:{&quot;left&quot;:-0.035,&quot;top&quot;:-0.035,&quot;right&quot;:-0.035,&quot;bottom&quot;:-0.035},&quot;edge&quot;:{&quot;left&quot;:true,&quot;top&quot;:false,&quot;right&quot;:true,&quot;bottom&quot;:true}}]}"/>
  <p:tag name="KSO_WM_SLIDE_BACKGROUND" val="[&quot;navigation&quot;]"/>
  <p:tag name="KSO_WM_SLIDE_RATIO" val="1.777778"/>
  <p:tag name="KSO_WM_SLIDE_CAN_ADD_NAVIGATION" val="1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13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SUBTYPE" val="h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,&quot;DecorateInfoW&quot;:{&quot;IsAbs&quot;:true},&quot;DecorateInfoH&quot;:{&quot;IsAbs&quot;:true}}"/>
  <p:tag name="KSO_WM_UNIT_BK_DARK_LIGHT" val="1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159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1_1"/>
  <p:tag name="KSO_WM_UNIT_ID" val="custom20204130_13*h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UNIT_SM_LIMIT_TYPE" val="2"/>
  <p:tag name="KSO_WM_UNIT_DECORATE_INFO" val="{&quot;DecorateInfoX&quot;:{&quot;IsLeft&quot;:false,&quot;IsRight&quot;:true,&quot;IsAbs&quot;:true},&quot;DecorateInfoY&quot;:{&quot;IsTop&quot;:true,&quot;IsBottom&quot;:false,&quot;IsAbs&quot;:true},&quot;DecorateInfoW&quot;:{&quot;IsAbs&quot;:true},&quot;DecorateInfoH&quot;:{&quot;IsAbs&quot;:true}}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400"/>
</p:tagLst>
</file>

<file path=ppt/tags/tag13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frame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2_1"/>
  <p:tag name="KSO_WM_UNIT_ID" val="custom20204130_13*h_i*2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UNIT_SM_LIMIT_TYPE" val="2"/>
  <p:tag name="KSO_WM_UNIT_DECORATE_INFO" val="{&quot;DecorateInfoX&quot;:{&quot;IsLeft&quot;:true,&quot;IsRight&quot;:false,&quot;IsAbs&quot;:true},&quot;DecorateInfoY&quot;:{&quot;IsTop&quot;:true,&quot;IsBottom&quot;:false,&quot;IsAbs&quot;:true},&quot;DecorateInfoW&quot;:{&quot;IsAbs&quot;:true},&quot;DecorateInfoH&quot;:{&quot;IsAbs&quot;:true}}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400"/>
</p:tagLst>
</file>

<file path=ppt/tags/tag131.xml><?xml version="1.0" encoding="utf-8"?>
<p:tagLst xmlns:p="http://schemas.openxmlformats.org/presentationml/2006/main">
  <p:tag name="KSO_WM_UNIT_PRESET_TEXT" val="我们是致力于研究AI智能创作PPT的一个团队;我们潜心钻研幻灯片的演示规律与创作思路，希望通过人工智能解放用户双手，不仅高效，而且精准。&#13;我们拥有金山办公软件30年的技术积累，WPS的300,000,000个忠实用户；以及一支富有研究精神，匠心做事的团队。"/>
  <p:tag name="KSO_WM_UNIT_NOCLEAR" val="0"/>
  <p:tag name="KSO_WM_UNIT_VALUE" val="171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custom20204130_13*h_f*2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DEFAULT_FONT" val="14;16;2"/>
  <p:tag name="KSO_WM_UNIT_BLOCK" val="0"/>
  <p:tag name="KSO_WM_UNIT_SM_LIMIT_TYPE" val="1"/>
  <p:tag name="KSO_WM_UNIT_SUBTYPE" val="a"/>
  <p:tag name="KSO_WM_UNIT_TEXT_FILL_FORE_SCHEMECOLOR_INDEX_BRIGHTNESS" val="0.35"/>
  <p:tag name="KSO_WM_UNIT_TEXT_FILL_FORE_SCHEMECOLOR_INDEX" val="13"/>
  <p:tag name="KSO_WM_UNIT_TEXT_FILL_TYPE" val="1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4130_13*h_d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PLACING_PICTURE_INFO" val="{&quot;full_picture&quot;:false,&quot;last_crop_picture&quot;:&quot;1-1&quot;,&quot;selected&quot;:&quot;1-1&quot;,&quot;spacing&quot;:6}"/>
  <p:tag name="KSO_WM_UNIT_VALUE" val="1016*1355"/>
  <p:tag name="KSO_WM_UNIT_TYPE" val="h_d"/>
  <p:tag name="KSO_WM_UNIT_INDEX" val="1_1"/>
  <p:tag name="KSO_WM_UNIT_SUPPORT_UNIT_TYPE" val="[&quot;d&quot;]"/>
  <p:tag name="KSO_WM_UNIT_BLOCK" val="0"/>
  <p:tag name="KSO_WM_UNIT_SM_LIMIT_TYPE" val="1"/>
  <p:tag name="KSO_WM_UNIT_PLACING_PICTURE_USER_VIEWPORT" val="{&quot;height&quot;:5764.299212598425,&quot;width&quot;:7685.7322834645665}"/>
</p:tagLst>
</file>

<file path=ppt/tags/tag133.xml><?xml version="1.0" encoding="utf-8"?>
<p:tagLst xmlns:p="http://schemas.openxmlformats.org/presentationml/2006/main">
  <p:tag name="KSO_WM_UNIT_PLACING_PICTURE_USER_VIEWPORT" val="{&quot;height&quot;:10800,&quot;width&quot;:12468}"/>
</p:tagLst>
</file>

<file path=ppt/tags/tag134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20204130_8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TYPE" val="a"/>
  <p:tag name="KSO_WM_UNIT_INDEX" val="1"/>
  <p:tag name="KSO_WM_UNIT_PRESET_TEXT" val="单击此处添加大标题"/>
  <p:tag name="KSO_WM_UNIT_VALUE" val="30"/>
  <p:tag name="KSO_WM_UNIT_DEFAULT_FONT" val="28;32;4"/>
  <p:tag name="KSO_WM_UNIT_BLOCK" val="0"/>
  <p:tag name="KSO_WM_UNIT_TEXT_FILL_FORE_SCHEMECOLOR_INDEX_BRIGHTNESS" val="0"/>
  <p:tag name="KSO_WM_UNIT_TEXT_FILL_FORE_SCHEMECOLOR_INDEX" val="14"/>
  <p:tag name="KSO_WM_UNIT_TEXT_FILL_TYPE" val="1"/>
</p:tagLst>
</file>

<file path=ppt/tags/tag135.xml><?xml version="1.0" encoding="utf-8"?>
<p:tagLst xmlns:p="http://schemas.openxmlformats.org/presentationml/2006/main">
  <p:tag name="KSO_WM_SLIDE_ID" val="custom20204130_13"/>
  <p:tag name="KSO_WM_TEMPLATE_SUBCATEGORY" val="0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3"/>
  <p:tag name="KSO_WM_SLIDE_SIZE" val="864.102*311.936"/>
  <p:tag name="KSO_WM_SLIDE_POSITION" val="47.9491*125.305"/>
  <p:tag name="KSO_WM_TAG_VERSION" val="1.0"/>
  <p:tag name="KSO_WM_BEAUTIFY_FLAG" val="#wm#"/>
  <p:tag name="KSO_WM_TEMPLATE_CATEGORY" val="custom"/>
  <p:tag name="KSO_WM_TEMPLATE_INDEX" val="20204130"/>
  <p:tag name="KSO_WM_SLIDE_LAYOUT" val="a_i_h"/>
  <p:tag name="KSO_WM_SLIDE_LAYOUT_CNT" val="1_1_2"/>
  <p:tag name="KSO_WM_SLIDE_LAYOUT_INFO" val="{&quot;direction&quot;:0,&quot;horizontalAlign&quot;:-1,&quot;verticalAlign&quot;:-1,&quot;type&quot;:0,&quot;diagramDirection&quot;:0,&quot;canSetOverLayout&quot;:0,&quot;isOverLayout&quot;:0,&quot;marginOverLayout&quot;:{&quot;left&quot;:-0.035,&quot;top&quot;:-0.035,&quot;right&quot;:-0.035,&quot;bottom&quot;:-0.035},&quot;normalSize&quot;:{&quot;size1&quot;:13.5},&quot;minSize&quot;:{&quot;size1&quot;:13.5},&quot;maxSize&quot;:{&quot;size1&quot;:13.5},&quot;edge&quot;:{&quot;left&quot;:true,&quot;top&quot;:true,&quot;right&quot;:true,&quot;bottom&quot;:true},&quot;subLayout&quot;:[{&quot;direction&quot;:0,&quot;horizontalAlign&quot;:-1,&quot;verticalAlign&quot;:-1,&quot;type&quot;:0,&quot;diagramDirection&quot;:0,&quot;canSetOverLayout&quot;:0,&quot;isOverLayout&quot;:0,&quot;margin&quot;:{&quot;left&quot;:1.69,&quot;top&quot;:0.0,&quot;right&quot;:1.69,&quot;bottom&quot;:0.026},&quot;marginOverLayout&quot;:{&quot;left&quot;:-0.035,&quot;top&quot;:-0.035,&quot;right&quot;:-0.035,&quot;bottom&quot;:-0.035},&quot;edge&quot;:{&quot;left&quot;:true,&quot;top&quot;:true,&quot;right&quot;:true,&quot;bottom&quot;:false},&quot;backgroundInfo&quot;:[{&quot;type&quot;:&quot;navigation&quot;,&quot;left&quot;:0.0,&quot;top&quot;:0.0,&quot;right&quot;:0.0,&quot;bottom&quot;:0.0,&quot;leftAbs&quot;:false,&quot;topAbs&quot;:false,&quot;rightAbs&quot;:false,&quot;bottomAbs&quot;:false}]},{&quot;direction&quot;:1,&quot;horizontalAlign&quot;:-1,&quot;verticalAlign&quot;:-1,&quot;type&quot;:0,&quot;diagramDirection&quot;:0,&quot;canSetOverLayout&quot;:0,&quot;isOverLayout&quot;:0,&quot;marginOverLayout&quot;:{&quot;left&quot;:-0.035,&quot;top&quot;:-0.035,&quot;right&quot;:-0.035,&quot;bottom&quot;:-0.035},&quot;normalSize&quot;:{&quot;size1&quot;:52.4},&quot;minSize&quot;:{&quot;size1&quot;:35.0},&quot;maxSize&quot;:{&quot;size1&quot;:70.0},&quot;edge&quot;:{&quot;left&quot;:true,&quot;top&quot;:false,&quot;right&quot;:true,&quot;bottom&quot;:true},&quot;subLayout&quot;:[{&quot;direction&quot;:0,&quot;horizontalAlign&quot;:-1,&quot;verticalAlign&quot;:-1,&quot;type&quot;:0,&quot;diagramDirection&quot;:0,&quot;canSetOverLayout&quot;:0,&quot;isOverLayout&quot;:0,&quot;margin&quot;:{&quot;left&quot;:2.11,&quot;top&quot;:2.3,&quot;right&quot;:2.1,&quot;bottom&quot;:4.04},&quot;marginOverLayout&quot;:{&quot;left&quot;:-0.035,&quot;top&quot;:-0.035,&quot;right&quot;:-0.035,&quot;bottom&quot;:-0.035},&quot;edge&quot;:{&quot;left&quot;:true,&quot;top&quot;:false,&quot;right&quot;:false,&quot;bottom&quot;:true}},{&quot;direction&quot;:1,&quot;horizontalAlign&quot;:-1,&quot;verticalAlign&quot;:-1,&quot;type&quot;:0,&quot;diagramDirection&quot;:0,&quot;canSetOverLayout&quot;:0,&quot;isOverLayout&quot;:0,&quot;margin&quot;:{&quot;left&quot;:0.85,&quot;top&quot;:2.73,&quot;right&quot;:2.57,&quot;bottom&quot;:4.48},&quot;marginOverLayout&quot;:{&quot;left&quot;:-0.035,&quot;top&quot;:-0.035,&quot;right&quot;:-0.035,&quot;bottom&quot;:-0.035},&quot;edge&quot;:{&quot;left&quot;:false,&quot;top&quot;:false,&quot;right&quot;:true,&quot;bottom&quot;:true}}]}]}"/>
  <p:tag name="KSO_WM_SLIDE_CAN_ADD_NAVIGATION" val="1"/>
  <p:tag name="KSO_WM_SLIDE_BACKGROUND" val="[&quot;navigation&quot;]"/>
  <p:tag name="KSO_WM_SLIDE_RATIO" val="1.777778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36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SUBTYPE" val="h"/>
  <p:tag name="KSO_WM_UNIT_BLOCK" val="0"/>
  <p:tag name="KSO_WM_DIAGRAM_GROUP_CODE" val="ζ1-1"/>
  <p:tag name="KSO_WM_UNIT_BK_DARK_LIGHT" val="1"/>
  <p:tag name="KSO_WM_UNIT_FILL_FORE_SCHEMECOLOR_INDEX_BRIGHTNESS" val="0"/>
  <p:tag name="KSO_WM_UNIT_FILL_FORE_SCHEMECOLOR_INDEX" val="15"/>
  <p:tag name="KSO_WM_UNIT_FILL_TYPE" val="1"/>
  <p:tag name="KSO_WM_UNIT_VALUE" val="159"/>
  <p:tag name="KSO_WM_UNIT_USESOURCEFORMAT_APPLY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1_1"/>
  <p:tag name="KSO_WM_UNIT_ID" val="custom20204130_36*h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DIAGRAM_GROUP_CODE" val="ζ1-1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400"/>
  <p:tag name="KSO_WM_UNIT_USESOURCEFORMAT_APPLY" val="1"/>
</p:tagLst>
</file>

<file path=ppt/tags/tag138.xml><?xml version="1.0" encoding="utf-8"?>
<p:tagLst xmlns:p="http://schemas.openxmlformats.org/presentationml/2006/main">
  <p:tag name="KSO_WM_UNIT_PRESET_TEXT" val="单击此处输入你的正文，文字是您思想的提炼，为了最终演示发布的良好效果，请尽量言简意赅的阐述观点；&#13;根据需要可酌情增减文字，以便观者可以准确理解您所传达的信息。&#13;您的正文已经简明扼要，但信息却错综复杂，需要用更多的文字来表述；但请您尽可能提炼思想的精髓……"/>
  <p:tag name="KSO_WM_UNIT_NOCLEAR" val="0"/>
  <p:tag name="KSO_WM_UNIT_VALUE" val="171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custom20204130_36*h_f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DIAGRAM_GROUP_CODE" val="ζ1-1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139.xml><?xml version="1.0" encoding="utf-8"?>
<p:tagLst xmlns:p="http://schemas.openxmlformats.org/presentationml/2006/main">
  <p:tag name="KSO_WM_SLIDE_ID" val="custom20204130_36"/>
  <p:tag name="KSO_WM_TEMPLATE_SUBCATEGORY" val="0"/>
  <p:tag name="KSO_WM_SLIDE_TYPE" val="text"/>
  <p:tag name="KSO_WM_SLIDE_SUBTYPE" val="picTxt"/>
  <p:tag name="KSO_WM_SLIDE_ITEM_CNT" val="4"/>
  <p:tag name="KSO_WM_SLIDE_INDEX" val="36"/>
  <p:tag name="KSO_WM_SLIDE_SIZE" val="764.551*357.434"/>
  <p:tag name="KSO_WM_SLIDE_POSITION" val="122.85*108.85"/>
  <p:tag name="KSO_WM_DIAGRAM_GROUP_CODE" val="ζ1-2"/>
  <p:tag name="KSO_WM_SLIDE_DIAGTYPE" val="ζ"/>
  <p:tag name="KSO_WM_TAG_VERSION" val="1.0"/>
  <p:tag name="KSO_WM_BEAUTIFY_FLAG" val="#wm#"/>
  <p:tag name="KSO_WM_TEMPLATE_CATEGORY" val="custom"/>
  <p:tag name="KSO_WM_TEMPLATE_INDEX" val="20204130"/>
  <p:tag name="KSO_WM_SLIDE_LAYOUT" val="a_i_h_ζ"/>
  <p:tag name="KSO_WM_SLIDE_LAYOUT_CNT" val="1_1_1_1"/>
  <p:tag name="KSO_WM_UNIT_FLASH_PICTURE_TYPE" val="0"/>
  <p:tag name="KSO_WM_SLIDE_LAYOUT_INFO" val="{&quot;direction&quot;:0,&quot;horizontalAlign&quot;:-1,&quot;verticalAlign&quot;:-1,&quot;type&quot;:0,&quot;diagramDirection&quot;:0,&quot;canSetOverLayout&quot;:0,&quot;isOverLayout&quot;:0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navigation&quot;,&quot;left&quot;:0.0,&quot;top&quot;:0.0,&quot;right&quot;:0.0,&quot;bottom&quot;:0.0,&quot;leftAbs&quot;:false,&quot;topAbs&quot;:false,&quot;rightAbs&quot;:false,&quot;bottomAbs&quot;:false}]}"/>
  <p:tag name="KSO_WM_SLIDE_CAN_ADD_NAVIGATION" val="1"/>
  <p:tag name="KSO_WM_SLIDE_BACKGROUND" val="[&quot;general&quot;,&quot;navigation&quot;]"/>
  <p:tag name="KSO_WM_SLIDE_RATIO" val="1.777778"/>
  <p:tag name="KSO_WM_TEMPLATE_MASTER_TYPE" val="0"/>
  <p:tag name="KSO_WM_TEMPLATE_COLOR_TYPE" val="1"/>
</p:tagLst>
</file>

<file path=ppt/tags/tag14.xml><?xml version="1.0" encoding="utf-8"?>
<p:tagLst xmlns:p="http://schemas.openxmlformats.org/presentationml/2006/main">
  <p:tag name="KSO_WM_SLIDE_BACKGROUND_TYPE" val="frame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1_1"/>
  <p:tag name="KSO_WM_UNIT_ID" val="custom20204130_37*h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DIAGRAM_GROUP_CODE" val="ζ1-1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368"/>
  <p:tag name="KSO_WM_UNIT_USESOURCEFORMAT_APPLY" val="1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ustom20204130_37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DIAGRAM_GROUP_CODE" val="ζ1-1"/>
  <p:tag name="KSO_WM_UNIT_BK_DARK_LIGHT" val="1"/>
  <p:tag name="KSO_WM_UNIT_FILL_FORE_SCHEMECOLOR_INDEX_BRIGHTNESS" val="0"/>
  <p:tag name="KSO_WM_UNIT_FILL_FORE_SCHEMECOLOR_INDEX" val="15"/>
  <p:tag name="KSO_WM_UNIT_FILL_TYPE" val="1"/>
  <p:tag name="KSO_WM_UNIT_VALUE" val="159"/>
  <p:tag name="KSO_WM_UNIT_USESOURCEFORMAT_APPLY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37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DIAGRAM_GROUP_CODE" val="ζ1-1"/>
  <p:tag name="KSO_WM_UNIT_LINE_FORE_SCHEMECOLOR_INDEX_BRIGHTNESS" val="-0.25"/>
  <p:tag name="KSO_WM_UNIT_LINE_FORE_SCHEMECOLOR_INDEX" val="14"/>
  <p:tag name="KSO_WM_UNIT_LINE_FILL_TYPE" val="2"/>
  <p:tag name="KSO_WM_UNIT_USESOURCEFORMAT_APPLY" val="1"/>
</p:tagLst>
</file>

<file path=ppt/tags/tag143.xml><?xml version="1.0" encoding="utf-8"?>
<p:tagLst xmlns:p="http://schemas.openxmlformats.org/presentationml/2006/main">
  <p:tag name="KSO_WM_UNIT_ISCONTENTSTITLE" val="0"/>
  <p:tag name="KSO_WM_UNIT_PRESET_TEXT" val="单击此处添加小标题"/>
  <p:tag name="KSO_WM_UNIT_NOCLEAR" val="0"/>
  <p:tag name="KSO_WM_UNIT_VALUE" val="32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h_a"/>
  <p:tag name="KSO_WM_UNIT_INDEX" val="1_1"/>
  <p:tag name="KSO_WM_UNIT_ID" val="custom20204130_37*h_a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144.xml><?xml version="1.0" encoding="utf-8"?>
<p:tagLst xmlns:p="http://schemas.openxmlformats.org/presentationml/2006/main">
  <p:tag name="KSO_WM_UNIT_VALUE" val="140"/>
  <p:tag name="KSO_WM_UNIT_HIGHLIGHT" val="0"/>
  <p:tag name="KSO_WM_UNIT_COMPATIBLE" val="0"/>
  <p:tag name="KSO_WM_UNIT_TYPE" val="h_f"/>
  <p:tag name="KSO_WM_UNIT_INDEX" val="1_1"/>
  <p:tag name="KSO_WM_UNIT_ID" val="custom20204130_37*h_f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&#13;根据需要可酌情增减文字，以便观者可以准确理解您所传达的信息。&#13;您的正文已经简明扼要……"/>
  <p:tag name="KSO_WM_UNIT_DIAGRAM_ISNUMVISUAL" val="0"/>
  <p:tag name="KSO_WM_UNIT_DIAGRAM_ISREFERUNIT" val="0"/>
  <p:tag name="KSO_WM_UNIT_COLOR_SCHEME_SHAPE_ID" val="29"/>
  <p:tag name="KSO_WM_UNIT_COLOR_SCHEME_PARENT_PAGE" val="0_1"/>
  <p:tag name="KSO_WM_UNIT_NOCLEAR" val="0"/>
  <p:tag name="KSO_WM_DIAGRAM_GROUP_CODE" val="ζ1-1"/>
  <p:tag name="KSO_WM_UNIT_BLOCK" val="0"/>
  <p:tag name="KSO_WM_UNIT_TEXT_FILL_FORE_SCHEMECOLOR_INDEX_BRIGHTNESS" val="0.35"/>
  <p:tag name="KSO_WM_UNIT_TEXT_FILL_FORE_SCHEMECOLOR_INDEX" val="13"/>
  <p:tag name="KSO_WM_UNIT_TEXT_FILL_TYPE" val="1"/>
  <p:tag name="KSO_WM_UNIT_USESOURCEFORMAT_APPLY" val="1"/>
</p:tagLst>
</file>

<file path=ppt/tags/tag145.xml><?xml version="1.0" encoding="utf-8"?>
<p:tagLst xmlns:p="http://schemas.openxmlformats.org/presentationml/2006/main">
  <p:tag name="RESOURCELIBID_ANIM" val="965"/>
  <p:tag name="KSO_WM_UNIT_DIAGRAM_MODELTYPE" val="flashPicture"/>
  <p:tag name="KSO_WM_UNIT_VALUE" val="1182*886"/>
  <p:tag name="KSO_WM_UNIT_HIGHLIGHT" val="0"/>
  <p:tag name="KSO_WM_UNIT_COMPATIBLE" val="0"/>
  <p:tag name="KSO_WM_UNIT_DIAGRAM_ISNUMVISUAL" val="0"/>
  <p:tag name="KSO_WM_UNIT_DIAGRAM_ISREFERUNIT" val="0"/>
  <p:tag name="KSO_WM_DIAGRAM_GROUP_CODE" val="ζ1-2"/>
  <p:tag name="KSO_WM_UNIT_TYPE" val="ζ_h_d"/>
  <p:tag name="KSO_WM_UNIT_INDEX" val="1_4_1"/>
  <p:tag name="KSO_WM_UNIT_ID" val="custom20204130_36*ζ_h_d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PA" val="v5.2.4"/>
  <p:tag name="KSO_WM_UNIT_FLASH_PICTURE_RATE" val="2"/>
  <p:tag name="KSO_WM_UNIT_BLOCK" val="0"/>
  <p:tag name="KSO_WM_UNIT_IS_LAYOUT_DIAGRAM" val="1"/>
  <p:tag name="KSO_WM_UNIT_SUPPORT_UNIT_TYPE" val="[&quot;all&quot;]"/>
  <p:tag name="KSO_WM_UNIT_SHADOW_SCHEMECOLOR_INDEX_BRIGHTNESS" val="0.05"/>
  <p:tag name="KSO_WM_UNIT_SHADOW_SCHEMECOLOR_INDEX" val="13"/>
  <p:tag name="KSO_WM_UNIT_USESOURCEFORMAT_APPLY" val="1"/>
</p:tagLst>
</file>

<file path=ppt/tags/tag146.xml><?xml version="1.0" encoding="utf-8"?>
<p:tagLst xmlns:p="http://schemas.openxmlformats.org/presentationml/2006/main">
  <p:tag name="KSO_WM_SLIDE_ID" val="custom20204130_37"/>
  <p:tag name="KSO_WM_TEMPLATE_SUBCATEGORY" val="0"/>
  <p:tag name="KSO_WM_SLIDE_ITEM_CNT" val="4"/>
  <p:tag name="KSO_WM_SLIDE_INDEX" val="37"/>
  <p:tag name="KSO_WM_DIAGRAM_GROUP_CODE" val="ζ1-3"/>
  <p:tag name="KSO_WM_SLIDE_DIAGTYPE" val="ζ"/>
  <p:tag name="KSO_WM_TAG_VERSION" val="1.0"/>
  <p:tag name="KSO_WM_BEAUTIFY_FLAG" val="#wm#"/>
  <p:tag name="KSO_WM_TEMPLATE_CATEGORY" val="custom"/>
  <p:tag name="KSO_WM_TEMPLATE_INDEX" val="20204130"/>
  <p:tag name="KSO_WM_SLIDE_LAYOUT" val="a_i_h_ζ"/>
  <p:tag name="KSO_WM_SLIDE_LAYOUT_CNT" val="1_1_1_1"/>
  <p:tag name="KSO_WM_SLIDE_TYPE" val="text"/>
  <p:tag name="KSO_WM_SLIDE_SUBTYPE" val="picTxt"/>
  <p:tag name="KSO_WM_SLIDE_SIZE" val="810.95*346.762"/>
  <p:tag name="KSO_WM_SLIDE_POSITION" val="99.4*114.05"/>
  <p:tag name="KSO_WM_UNIT_FLASH_PICTURE_TYPE" val="0"/>
  <p:tag name="KSO_WM_SLIDE_LAYOUT_INFO" val="{&quot;direction&quot;:0,&quot;horizontalAlign&quot;:-1,&quot;verticalAlign&quot;:-1,&quot;type&quot;:0,&quot;diagramDirection&quot;:0,&quot;canSetOverLayout&quot;:0,&quot;isOverLayout&quot;:0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navigation&quot;,&quot;left&quot;:0.0,&quot;top&quot;:0.0,&quot;right&quot;:0.0,&quot;bottom&quot;:0.0,&quot;leftAbs&quot;:false,&quot;topAbs&quot;:false,&quot;rightAbs&quot;:false,&quot;bottomAbs&quot;:false}]}"/>
  <p:tag name="KSO_WM_SLIDE_CAN_ADD_NAVIGATION" val="1"/>
  <p:tag name="KSO_WM_SLIDE_BACKGROUND" val="[&quot;general&quot;,&quot;navigation&quot;]"/>
  <p:tag name="KSO_WM_SLIDE_RATIO" val="1.777778"/>
  <p:tag name="KSO_WM_TEMPLATE_MASTER_TYPE" val="0"/>
  <p:tag name="KSO_WM_TEMPLATE_COLOR_TYPE" val="1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1_1"/>
  <p:tag name="KSO_WM_UNIT_ID" val="custom20204130_37*h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DIAGRAM_GROUP_CODE" val="ζ1-1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368"/>
  <p:tag name="KSO_WM_UNIT_USESOURCEFORMAT_APPLY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ustom20204130_37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DIAGRAM_GROUP_CODE" val="ζ1-1"/>
  <p:tag name="KSO_WM_UNIT_BK_DARK_LIGHT" val="1"/>
  <p:tag name="KSO_WM_UNIT_FILL_FORE_SCHEMECOLOR_INDEX_BRIGHTNESS" val="0"/>
  <p:tag name="KSO_WM_UNIT_FILL_FORE_SCHEMECOLOR_INDEX" val="15"/>
  <p:tag name="KSO_WM_UNIT_FILL_TYPE" val="1"/>
  <p:tag name="KSO_WM_UNIT_VALUE" val="159"/>
  <p:tag name="KSO_WM_UNIT_USESOURCEFORMAT_APPLY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37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DIAGRAM_GROUP_CODE" val="ζ1-1"/>
  <p:tag name="KSO_WM_UNIT_LINE_FORE_SCHEMECOLOR_INDEX_BRIGHTNESS" val="-0.25"/>
  <p:tag name="KSO_WM_UNIT_LINE_FORE_SCHEMECOLOR_INDEX" val="14"/>
  <p:tag name="KSO_WM_UNIT_LINE_FILL_TYPE" val="2"/>
  <p:tag name="KSO_WM_UNIT_USESOURCEFORMAT_APPLY" val="1"/>
</p:tagLst>
</file>

<file path=ppt/tags/tag15.xml><?xml version="1.0" encoding="utf-8"?>
<p:tagLst xmlns:p="http://schemas.openxmlformats.org/presentationml/2006/main">
  <p:tag name="KSO_WM_SLIDE_BACKGROUND_TYPE" val="frame"/>
</p:tagLst>
</file>

<file path=ppt/tags/tag150.xml><?xml version="1.0" encoding="utf-8"?>
<p:tagLst xmlns:p="http://schemas.openxmlformats.org/presentationml/2006/main">
  <p:tag name="KSO_WM_UNIT_VALUE" val="140"/>
  <p:tag name="KSO_WM_UNIT_HIGHLIGHT" val="0"/>
  <p:tag name="KSO_WM_UNIT_COMPATIBLE" val="0"/>
  <p:tag name="KSO_WM_UNIT_TYPE" val="h_f"/>
  <p:tag name="KSO_WM_UNIT_INDEX" val="1_1"/>
  <p:tag name="KSO_WM_UNIT_ID" val="custom20204130_37*h_f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&#13;根据需要可酌情增减文字，以便观者可以准确理解您所传达的信息。&#13;您的正文已经简明扼要……"/>
  <p:tag name="KSO_WM_UNIT_DIAGRAM_ISNUMVISUAL" val="0"/>
  <p:tag name="KSO_WM_UNIT_DIAGRAM_ISREFERUNIT" val="0"/>
  <p:tag name="KSO_WM_UNIT_COLOR_SCHEME_SHAPE_ID" val="29"/>
  <p:tag name="KSO_WM_UNIT_COLOR_SCHEME_PARENT_PAGE" val="0_1"/>
  <p:tag name="KSO_WM_UNIT_NOCLEAR" val="0"/>
  <p:tag name="KSO_WM_DIAGRAM_GROUP_CODE" val="ζ1-1"/>
  <p:tag name="KSO_WM_UNIT_BLOCK" val="0"/>
  <p:tag name="KSO_WM_UNIT_TEXT_FILL_FORE_SCHEMECOLOR_INDEX_BRIGHTNESS" val="0.35"/>
  <p:tag name="KSO_WM_UNIT_TEXT_FILL_FORE_SCHEMECOLOR_INDEX" val="13"/>
  <p:tag name="KSO_WM_UNIT_TEXT_FILL_TYPE" val="1"/>
  <p:tag name="KSO_WM_UNIT_USESOURCEFORMAT_APPLY" val="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h_i"/>
  <p:tag name="KSO_WM_UNIT_INDEX" val="1_1"/>
  <p:tag name="KSO_WM_UNIT_ID" val="custom20204130_37*h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BLOCK" val="0"/>
  <p:tag name="KSO_WM_DIAGRAM_GROUP_CODE" val="ζ1-1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VALUE" val="368"/>
  <p:tag name="KSO_WM_UNIT_USESOURCEFORMAT_APPLY" val="1"/>
</p:tagLst>
</file>

<file path=ppt/tags/tag152.xml><?xml version="1.0" encoding="utf-8"?>
<p:tagLst xmlns:p="http://schemas.openxmlformats.org/presentationml/2006/main">
  <p:tag name="KSO_WM_UNIT_VALUE" val="140"/>
  <p:tag name="KSO_WM_UNIT_HIGHLIGHT" val="0"/>
  <p:tag name="KSO_WM_UNIT_COMPATIBLE" val="0"/>
  <p:tag name="KSO_WM_UNIT_TYPE" val="h_f"/>
  <p:tag name="KSO_WM_UNIT_INDEX" val="1_1"/>
  <p:tag name="KSO_WM_UNIT_ID" val="custom20204130_37*h_f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&#13;根据需要可酌情增减文字，以便观者可以准确理解您所传达的信息。&#13;您的正文已经简明扼要……"/>
  <p:tag name="KSO_WM_UNIT_DIAGRAM_ISNUMVISUAL" val="0"/>
  <p:tag name="KSO_WM_UNIT_DIAGRAM_ISREFERUNIT" val="0"/>
  <p:tag name="KSO_WM_UNIT_COLOR_SCHEME_SHAPE_ID" val="29"/>
  <p:tag name="KSO_WM_UNIT_COLOR_SCHEME_PARENT_PAGE" val="0_1"/>
  <p:tag name="KSO_WM_UNIT_NOCLEAR" val="0"/>
  <p:tag name="KSO_WM_DIAGRAM_GROUP_CODE" val="ζ1-1"/>
  <p:tag name="KSO_WM_UNIT_BLOCK" val="0"/>
  <p:tag name="KSO_WM_UNIT_TEXT_FILL_FORE_SCHEMECOLOR_INDEX_BRIGHTNESS" val="0.35"/>
  <p:tag name="KSO_WM_UNIT_TEXT_FILL_FORE_SCHEMECOLOR_INDEX" val="13"/>
  <p:tag name="KSO_WM_UNIT_TEXT_FILL_TYPE" val="1"/>
  <p:tag name="KSO_WM_UNIT_USESOURCEFORMAT_APPLY" val="1"/>
</p:tagLst>
</file>

<file path=ppt/tags/tag153.xml><?xml version="1.0" encoding="utf-8"?>
<p:tagLst xmlns:p="http://schemas.openxmlformats.org/presentationml/2006/main">
  <p:tag name="KSO_WM_SLIDE_ID" val="custom20204130_37"/>
  <p:tag name="KSO_WM_TEMPLATE_SUBCATEGORY" val="0"/>
  <p:tag name="KSO_WM_SLIDE_ITEM_CNT" val="4"/>
  <p:tag name="KSO_WM_SLIDE_INDEX" val="37"/>
  <p:tag name="KSO_WM_DIAGRAM_GROUP_CODE" val="ζ1-3"/>
  <p:tag name="KSO_WM_SLIDE_DIAGTYPE" val="ζ"/>
  <p:tag name="KSO_WM_TAG_VERSION" val="1.0"/>
  <p:tag name="KSO_WM_BEAUTIFY_FLAG" val="#wm#"/>
  <p:tag name="KSO_WM_TEMPLATE_CATEGORY" val="custom"/>
  <p:tag name="KSO_WM_TEMPLATE_INDEX" val="20204130"/>
  <p:tag name="KSO_WM_SLIDE_LAYOUT" val="a_i_h_ζ"/>
  <p:tag name="KSO_WM_SLIDE_LAYOUT_CNT" val="1_1_1_1"/>
  <p:tag name="KSO_WM_SLIDE_TYPE" val="text"/>
  <p:tag name="KSO_WM_SLIDE_SUBTYPE" val="picTxt"/>
  <p:tag name="KSO_WM_SLIDE_SIZE" val="810.95*346.762"/>
  <p:tag name="KSO_WM_SLIDE_POSITION" val="99.4*114.05"/>
  <p:tag name="KSO_WM_UNIT_FLASH_PICTURE_TYPE" val="0"/>
  <p:tag name="KSO_WM_SLIDE_LAYOUT_INFO" val="{&quot;direction&quot;:0,&quot;horizontalAlign&quot;:-1,&quot;verticalAlign&quot;:-1,&quot;type&quot;:0,&quot;diagramDirection&quot;:0,&quot;canSetOverLayout&quot;:0,&quot;isOverLayout&quot;:0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navigation&quot;,&quot;left&quot;:0.0,&quot;top&quot;:0.0,&quot;right&quot;:0.0,&quot;bottom&quot;:0.0,&quot;leftAbs&quot;:false,&quot;topAbs&quot;:false,&quot;rightAbs&quot;:false,&quot;bottomAbs&quot;:false}]}"/>
  <p:tag name="KSO_WM_SLIDE_CAN_ADD_NAVIGATION" val="1"/>
  <p:tag name="KSO_WM_SLIDE_BACKGROUND" val="[&quot;general&quot;,&quot;navigation&quot;]"/>
  <p:tag name="KSO_WM_SLIDE_RATIO" val="1.777778"/>
  <p:tag name="KSO_WM_TEMPLATE_MASTER_TYPE" val="0"/>
  <p:tag name="KSO_WM_TEMPLATE_COLOR_TYPE" val="1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38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33bcb1c47e334f13934400d5c9a67975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fd8f6debe5a648558392d01a0ca2b07f&quot;,&quot;X&quot;:{&quot;Pos&quot;:1},&quot;Y&quot;:{&quot;Pos&quot;:2}},&quot;whChangeMode&quot;:0}"/>
  <p:tag name="KSO_WM_CHIP_GROUPID" val="5ebf63f90ac41c4a0a525875"/>
  <p:tag name="KSO_WM_CHIP_XID" val="5ebf63f90ac41c4a0a525876"/>
  <p:tag name="KSO_WM_CHIP_FILLAREA_FILL_RULE" val="{&quot;fill_align&quot;:&quot;cm&quot;,&quot;fill_mode&quot;:&quot;adaptive&quot;,&quot;sacle_strategy&quot;:&quot;smart&quot;}"/>
  <p:tag name="KSO_WM_ASSEMBLE_CHIP_INDEX" val="b697564481804cf9a9ac2cdd32f3d460"/>
  <p:tag name="KSO_WM_UNIT_LINE_FORE_SCHEMECOLOR_INDEX_BRIGHTNESS" val="0.25"/>
  <p:tag name="KSO_WM_UNIT_LINE_FORE_SCHEMECOLOR_INDEX" val="13"/>
  <p:tag name="KSO_WM_UNIT_LINE_FILL_TYPE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130_38*i*2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8d51c5bb298646709d6439a939b2d036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2},&quot;ReferentInfo&quot;:{&quot;Id&quot;:&quot;fd8f6debe5a648558392d01a0ca2b07f&quot;,&quot;X&quot;:{&quot;Pos&quot;:1},&quot;Y&quot;:{&quot;Pos&quot;:0}},&quot;whChangeMode&quot;:0}"/>
  <p:tag name="KSO_WM_CHIP_GROUPID" val="5ebf63f90ac41c4a0a525875"/>
  <p:tag name="KSO_WM_CHIP_XID" val="5ebf63f90ac41c4a0a525876"/>
  <p:tag name="KSO_WM_CHIP_FILLAREA_FILL_RULE" val="{&quot;fill_align&quot;:&quot;cm&quot;,&quot;fill_mode&quot;:&quot;adaptive&quot;,&quot;sacle_strategy&quot;:&quot;smart&quot;}"/>
  <p:tag name="KSO_WM_ASSEMBLE_CHIP_INDEX" val="b697564481804cf9a9ac2cdd32f3d460"/>
  <p:tag name="KSO_WM_UNIT_LINE_FORE_SCHEMECOLOR_INDEX_BRIGHTNESS" val="0.25"/>
  <p:tag name="KSO_WM_UNIT_LINE_FORE_SCHEMECOLOR_INDEX" val="13"/>
  <p:tag name="KSO_WM_UNIT_LINE_FILL_TYPE" val="2"/>
</p:tagLst>
</file>

<file path=ppt/tags/tag156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130_38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PRESET_TEXT" val="谢谢观看"/>
  <p:tag name="KSO_WM_UNIT_DEFAULT_FONT" val="72;88;4"/>
  <p:tag name="KSO_WM_UNIT_BLOCK" val="0"/>
  <p:tag name="KSO_WM_UNIT_DEC_AREA_ID" val="fd8f6debe5a648558392d01a0ca2b07f"/>
  <p:tag name="KSO_WM_CHIP_GROUPID" val="5ebf63f90ac41c4a0a525875"/>
  <p:tag name="KSO_WM_CHIP_XID" val="5ebf63f90ac41c4a0a525876"/>
  <p:tag name="KSO_WM_CHIP_FILLAREA_FILL_RULE" val="{&quot;fill_align&quot;:&quot;cm&quot;,&quot;fill_mode&quot;:&quot;adaptive&quot;,&quot;sacle_strategy&quot;:&quot;smart&quot;}"/>
  <p:tag name="KSO_WM_ASSEMBLE_CHIP_INDEX" val="b697564481804cf9a9ac2cdd32f3d460"/>
  <p:tag name="KSO_WM_UNIT_TEXT_FILL_FORE_SCHEMECOLOR_INDEX_BRIGHTNESS" val="0.15"/>
  <p:tag name="KSO_WM_UNIT_TEXT_FILL_FORE_SCHEMECOLOR_INDEX" val="13"/>
  <p:tag name="KSO_WM_UNIT_TEXT_FILL_TYPE" val="1"/>
  <p:tag name="KSO_WM_UNIT_VALUE" val="6"/>
</p:tagLst>
</file>

<file path=ppt/tags/tag157.xml><?xml version="1.0" encoding="utf-8"?>
<p:tagLst xmlns:p="http://schemas.openxmlformats.org/presentationml/2006/main">
  <p:tag name="KSO_WM_BEAUTIFY_FLAG" val="#wm#"/>
  <p:tag name="KSO_WM_TEMPLATE_CATEGORY" val="custom"/>
  <p:tag name="KSO_WM_TEMPLATE_INDEX" val="20204130"/>
  <p:tag name="KSO_WM_CHIP_INFOS" val="{&quot;layout_type&quot;:&quot;formiddle&quot;,&quot;slide_type&quot;:[&quot;endPage&quot;],&quot;aspect_ratio&quot;:&quot;16:9&quot;}"/>
  <p:tag name="KSO_WM_CHIP_XID" val="5ec34a930ac41c4a0a525d3c"/>
  <p:tag name="KSO_WM_CHIP_FILLPROP" val="[[{&quot;fill_id&quot;:&quot;ec905e4ba1574a7a8cf2c58eed8cd40d&quot;,&quot;fill_align&quot;:&quot;cm&quot;,&quot;text_align&quot;:&quot;cm&quot;,&quot;text_direction&quot;:&quot;horizontal&quot;,&quot;chip_types&quot;:[&quot;text&quot;,&quot;header&quot;]}]]"/>
  <p:tag name="KSO_WM_SLIDE_ID" val="custom20204130_38"/>
  <p:tag name="KSO_WM_TEMPLATE_SUBCATEGORY" val="21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38"/>
  <p:tag name="KSO_WM_SLIDE_SIZE" val="500*460"/>
  <p:tag name="KSO_WM_SLIDE_POSITION" val="230*39"/>
  <p:tag name="KSO_WM_TAG_VERSION" val="1.0"/>
  <p:tag name="KSO_WM_SLIDE_LAYOUT" val="a_b"/>
  <p:tag name="KSO_WM_SLIDE_LAYOUT_CNT" val="1_1"/>
  <p:tag name="KSO_WM_CHIP_GROUPID" val="5ebf6661ddc3daf3fef3f760"/>
  <p:tag name="KSO_WM_SLIDE_LAYOUT_INFO" val="{&quot;id&quot;:&quot;2020-09-27T14:34:37&quot;,&quot;maxSize&quot;:{&quot;size1&quot;:63.900493480541087},&quot;minSize&quot;:{&quot;size1&quot;:41.500493480541081},&quot;normalSize&quot;:{&quot;size1&quot;:46.900493480541087},&quot;subLayout&quot;:[{&quot;id&quot;:&quot;2020-09-27T14:34:37&quot;,&quot;margin&quot;:{&quot;bottom&quot;:0.2063971608877182,&quot;left&quot;:8.102264404296875,&quot;right&quot;:8.1021232604980469,&quot;top&quot;:5.9483036994934082},&quot;type&quot;:0},{&quot;id&quot;:&quot;2020-09-27T14:34:37&quot;,&quot;margin&quot;:{&quot;bottom&quot;:5.9482898712158203,&quot;left&quot;:8.4323368072509766,&quot;right&quot;:8.4304313659667969,&quot;top&quot;:0.40479081869125366},&quot;type&quot;:0}],&quot;type&quot;:0}"/>
  <p:tag name="KSO_WM_SLIDE_BK_DARK_LIGHT" val="2"/>
  <p:tag name="KSO_WM_SLIDE_BACKGROUND_TYPE" val="general"/>
  <p:tag name="KSO_WM_SLIDE_SUPPORT_FEATURE_TYPE" val="0"/>
  <p:tag name="KSO_WM_TEMPLATE_ASSEMBLE_XID" val="5f7032540ff15d9a40eb8a2f"/>
  <p:tag name="KSO_WM_TEMPLATE_ASSEMBLE_GROUPID" val="5f7032540ff15d9a40eb8a2f"/>
</p:tagLst>
</file>

<file path=ppt/tags/tag16.xml><?xml version="1.0" encoding="utf-8"?>
<p:tagLst xmlns:p="http://schemas.openxmlformats.org/presentationml/2006/main">
  <p:tag name="KSO_WM_SLIDE_BACKGROUND_TYPE" val="frame"/>
</p:tagLst>
</file>

<file path=ppt/tags/tag17.xml><?xml version="1.0" encoding="utf-8"?>
<p:tagLst xmlns:p="http://schemas.openxmlformats.org/presentationml/2006/main">
  <p:tag name="KSO_WM_SLIDE_BACKGROUND_TYPE" val="frame"/>
</p:tagLst>
</file>

<file path=ppt/tags/tag18.xml><?xml version="1.0" encoding="utf-8"?>
<p:tagLst xmlns:p="http://schemas.openxmlformats.org/presentationml/2006/main">
  <p:tag name="KSO_WM_SLIDE_BACKGROUND_TYPE" val="frame"/>
</p:tagLst>
</file>

<file path=ppt/tags/tag19.xml><?xml version="1.0" encoding="utf-8"?>
<p:tagLst xmlns:p="http://schemas.openxmlformats.org/presentationml/2006/main">
  <p:tag name="KSO_WM_SLIDE_BACKGROUND_TYPE" val="frame"/>
</p:tagLst>
</file>

<file path=ppt/tags/tag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副标题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1616_1*b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DEFAULT_FONT" val="18;24;2"/>
  <p:tag name="KSO_WM_UNIT_BLOCK" val="0"/>
  <p:tag name="KSO_WM_UNIT_DEC_AREA_ID" val="fa663361f84f4717b56176bda5bbed23"/>
  <p:tag name="KSO_WM_CHIP_GROUPID" val="5eccbcb1ec5f7d17b1744883"/>
  <p:tag name="KSO_WM_CHIP_XID" val="5eccbcb1ec5f7d17b1744884"/>
  <p:tag name="KSO_WM_CHIP_FILLAREA_FILL_RULE" val="{&quot;fill_align&quot;:&quot;cm&quot;,&quot;fill_mode&quot;:&quot;adaptive&quot;,&quot;sacle_strategy&quot;:&quot;smart&quot;}"/>
  <p:tag name="KSO_WM_ASSEMBLE_CHIP_INDEX" val="5cfa6b508d25413680569db47640b175"/>
  <p:tag name="KSO_WM_UNIT_TEXT_FILL_FORE_SCHEMECOLOR_INDEX_BRIGHTNESS" val="0.35"/>
  <p:tag name="KSO_WM_UNIT_TEXT_FILL_FORE_SCHEMECOLOR_INDEX" val="13"/>
  <p:tag name="KSO_WM_UNIT_TEXT_FILL_TYPE" val="1"/>
  <p:tag name="KSO_WM_TEMPLATE_ASSEMBLE_XID" val="5f7032540ff15d9a40eb8a1d"/>
  <p:tag name="KSO_WM_TEMPLATE_ASSEMBLE_GROUPID" val="5f7032540ff15d9a40eb8a1d"/>
</p:tagLst>
</file>

<file path=ppt/tags/tag20.xml><?xml version="1.0" encoding="utf-8"?>
<p:tagLst xmlns:p="http://schemas.openxmlformats.org/presentationml/2006/main">
  <p:tag name="KSO_WM_SLIDE_BACKGROUND_TYPE" val="frame"/>
</p:tagLst>
</file>

<file path=ppt/tags/tag21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leftRight"/>
</p:tagLst>
</file>

<file path=ppt/tags/tag22.xml><?xml version="1.0" encoding="utf-8"?>
<p:tagLst xmlns:p="http://schemas.openxmlformats.org/presentationml/2006/main">
  <p:tag name="KSO_WM_SLIDE_BACKGROUND_TYPE" val="leftRight"/>
</p:tagLst>
</file>

<file path=ppt/tags/tag23.xml><?xml version="1.0" encoding="utf-8"?>
<p:tagLst xmlns:p="http://schemas.openxmlformats.org/presentationml/2006/main">
  <p:tag name="KSO_WM_SLIDE_BACKGROUND_TYPE" val="leftRight"/>
</p:tagLst>
</file>

<file path=ppt/tags/tag24.xml><?xml version="1.0" encoding="utf-8"?>
<p:tagLst xmlns:p="http://schemas.openxmlformats.org/presentationml/2006/main">
  <p:tag name="KSO_WM_SLIDE_BACKGROUND_TYPE" val="leftRight"/>
</p:tagLst>
</file>

<file path=ppt/tags/tag25.xml><?xml version="1.0" encoding="utf-8"?>
<p:tagLst xmlns:p="http://schemas.openxmlformats.org/presentationml/2006/main">
  <p:tag name="KSO_WM_SLIDE_BACKGROUND_TYPE" val="leftRight"/>
</p:tagLst>
</file>

<file path=ppt/tags/tag26.xml><?xml version="1.0" encoding="utf-8"?>
<p:tagLst xmlns:p="http://schemas.openxmlformats.org/presentationml/2006/main">
  <p:tag name="KSO_WM_SLIDE_BACKGROUND_TYPE" val="leftRight"/>
</p:tagLst>
</file>

<file path=ppt/tags/tag27.xml><?xml version="1.0" encoding="utf-8"?>
<p:tagLst xmlns:p="http://schemas.openxmlformats.org/presentationml/2006/main">
  <p:tag name="KSO_WM_SLIDE_BACKGROUND_TYPE" val="leftRight"/>
</p:tagLst>
</file>

<file path=ppt/tags/tag28.xml><?xml version="1.0" encoding="utf-8"?>
<p:tagLst xmlns:p="http://schemas.openxmlformats.org/presentationml/2006/main">
  <p:tag name="KSO_WM_SLIDE_BACKGROUND_TYPE" val="leftRight"/>
</p:tagLst>
</file>

<file path=ppt/tags/tag29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topBottom"/>
</p:tagLst>
</file>

<file path=ppt/tags/tag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1616_1*a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28;2"/>
  <p:tag name="KSO_WM_UNIT_BLOCK" val="0"/>
  <p:tag name="KSO_WM_UNIT_DEC_AREA_ID" val="d554698a5edb4eb191b9e6fc4c70eda6"/>
  <p:tag name="KSO_WM_CHIP_GROUPID" val="5ebe54990ac41c4a0a525673"/>
  <p:tag name="KSO_WM_CHIP_XID" val="5ebe54990ac41c4a0a525674"/>
  <p:tag name="KSO_WM_CHIP_FILLAREA_FILL_RULE" val="{&quot;fill_align&quot;:&quot;cm&quot;,&quot;fill_mode&quot;:&quot;adaptive&quot;,&quot;sacle_strategy&quot;:&quot;smart&quot;}"/>
  <p:tag name="KSO_WM_ASSEMBLE_CHIP_INDEX" val="284fecd18c8a4c7e99121885ad682be5"/>
  <p:tag name="KSO_WM_UNIT_TEXT_FILL_FORE_SCHEMECOLOR_INDEX_BRIGHTNESS" val="0.15"/>
  <p:tag name="KSO_WM_UNIT_TEXT_FILL_FORE_SCHEMECOLOR_INDEX" val="13"/>
  <p:tag name="KSO_WM_UNIT_TEXT_FILL_TYPE" val="1"/>
  <p:tag name="KSO_WM_TEMPLATE_ASSEMBLE_XID" val="5f7032540ff15d9a40eb89ec"/>
  <p:tag name="KSO_WM_TEMPLATE_ASSEMBLE_GROUPID" val="5f7032540ff15d9a40eb89ec"/>
</p:tagLst>
</file>

<file path=ppt/tags/tag30.xml><?xml version="1.0" encoding="utf-8"?>
<p:tagLst xmlns:p="http://schemas.openxmlformats.org/presentationml/2006/main">
  <p:tag name="KSO_WM_SLIDE_BACKGROUND_TYPE" val="topBottom"/>
</p:tagLst>
</file>

<file path=ppt/tags/tag31.xml><?xml version="1.0" encoding="utf-8"?>
<p:tagLst xmlns:p="http://schemas.openxmlformats.org/presentationml/2006/main">
  <p:tag name="KSO_WM_SLIDE_BACKGROUND_TYPE" val="topBottom"/>
</p:tagLst>
</file>

<file path=ppt/tags/tag32.xml><?xml version="1.0" encoding="utf-8"?>
<p:tagLst xmlns:p="http://schemas.openxmlformats.org/presentationml/2006/main">
  <p:tag name="KSO_WM_SLIDE_BACKGROUND_TYPE" val="topBottom"/>
</p:tagLst>
</file>

<file path=ppt/tags/tag33.xml><?xml version="1.0" encoding="utf-8"?>
<p:tagLst xmlns:p="http://schemas.openxmlformats.org/presentationml/2006/main">
  <p:tag name="KSO_WM_SLIDE_BACKGROUND_TYPE" val="topBottom"/>
</p:tagLst>
</file>

<file path=ppt/tags/tag34.xml><?xml version="1.0" encoding="utf-8"?>
<p:tagLst xmlns:p="http://schemas.openxmlformats.org/presentationml/2006/main">
  <p:tag name="KSO_WM_SLIDE_BACKGROUND_TYPE" val="topBottom"/>
</p:tagLst>
</file>

<file path=ppt/tags/tag35.xml><?xml version="1.0" encoding="utf-8"?>
<p:tagLst xmlns:p="http://schemas.openxmlformats.org/presentationml/2006/main">
  <p:tag name="KSO_WM_SLIDE_BACKGROUND_TYPE" val="topBottom"/>
</p:tagLst>
</file>

<file path=ppt/tags/tag36.xml><?xml version="1.0" encoding="utf-8"?>
<p:tagLst xmlns:p="http://schemas.openxmlformats.org/presentationml/2006/main">
  <p:tag name="KSO_WM_SLIDE_BACKGROUND_TYPE" val="topBottom"/>
</p:tagLst>
</file>

<file path=ppt/tags/tag37.xml><?xml version="1.0" encoding="utf-8"?>
<p:tagLst xmlns:p="http://schemas.openxmlformats.org/presentationml/2006/main">
  <p:tag name="KSO_WM_SLIDE_BACKGROUND_TYPE" val="topBottom"/>
</p:tagLst>
</file>

<file path=ppt/tags/tag38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bottomTop"/>
</p:tagLst>
</file>

<file path=ppt/tags/tag39.xml><?xml version="1.0" encoding="utf-8"?>
<p:tagLst xmlns:p="http://schemas.openxmlformats.org/presentationml/2006/main">
  <p:tag name="KSO_WM_SLIDE_BACKGROUND_TYPE" val="bottomTop"/>
</p:tagLst>
</file>

<file path=ppt/tags/tag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1616_1*b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。"/>
  <p:tag name="KSO_WM_UNIT_DEFAULT_FONT" val="14;16;2"/>
  <p:tag name="KSO_WM_UNIT_BLOCK" val="0"/>
  <p:tag name="KSO_WM_UNIT_DEC_AREA_ID" val="40b2289d9049465d946bed9282ef2a20"/>
  <p:tag name="KSO_WM_CHIP_GROUPID" val="5ebe54990ac41c4a0a525673"/>
  <p:tag name="KSO_WM_CHIP_XID" val="5ebe54990ac41c4a0a525674"/>
  <p:tag name="KSO_WM_CHIP_FILLAREA_FILL_RULE" val="{&quot;fill_align&quot;:&quot;cm&quot;,&quot;fill_mode&quot;:&quot;adaptive&quot;,&quot;sacle_strategy&quot;:&quot;smart&quot;}"/>
  <p:tag name="KSO_WM_ASSEMBLE_CHIP_INDEX" val="284fecd18c8a4c7e99121885ad682be5"/>
  <p:tag name="KSO_WM_UNIT_TEXT_FILL_FORE_SCHEMECOLOR_INDEX_BRIGHTNESS" val="0.35"/>
  <p:tag name="KSO_WM_UNIT_TEXT_FILL_FORE_SCHEMECOLOR_INDEX" val="13"/>
  <p:tag name="KSO_WM_UNIT_TEXT_FILL_TYPE" val="1"/>
  <p:tag name="KSO_WM_TEMPLATE_ASSEMBLE_XID" val="5f7032540ff15d9a40eb89ec"/>
  <p:tag name="KSO_WM_TEMPLATE_ASSEMBLE_GROUPID" val="5f7032540ff15d9a40eb89ec"/>
</p:tagLst>
</file>

<file path=ppt/tags/tag40.xml><?xml version="1.0" encoding="utf-8"?>
<p:tagLst xmlns:p="http://schemas.openxmlformats.org/presentationml/2006/main">
  <p:tag name="KSO_WM_SLIDE_BACKGROUND_TYPE" val="bottomTop"/>
</p:tagLst>
</file>

<file path=ppt/tags/tag41.xml><?xml version="1.0" encoding="utf-8"?>
<p:tagLst xmlns:p="http://schemas.openxmlformats.org/presentationml/2006/main">
  <p:tag name="KSO_WM_SLIDE_BACKGROUND_TYPE" val="bottomTop"/>
</p:tagLst>
</file>

<file path=ppt/tags/tag42.xml><?xml version="1.0" encoding="utf-8"?>
<p:tagLst xmlns:p="http://schemas.openxmlformats.org/presentationml/2006/main">
  <p:tag name="KSO_WM_SLIDE_BACKGROUND_TYPE" val="bottomTop"/>
</p:tagLst>
</file>

<file path=ppt/tags/tag43.xml><?xml version="1.0" encoding="utf-8"?>
<p:tagLst xmlns:p="http://schemas.openxmlformats.org/presentationml/2006/main">
  <p:tag name="KSO_WM_SLIDE_BACKGROUND_TYPE" val="bottomTop"/>
</p:tagLst>
</file>

<file path=ppt/tags/tag44.xml><?xml version="1.0" encoding="utf-8"?>
<p:tagLst xmlns:p="http://schemas.openxmlformats.org/presentationml/2006/main">
  <p:tag name="KSO_WM_SLIDE_BACKGROUND_TYPE" val="bottomTop"/>
</p:tagLst>
</file>

<file path=ppt/tags/tag45.xml><?xml version="1.0" encoding="utf-8"?>
<p:tagLst xmlns:p="http://schemas.openxmlformats.org/presentationml/2006/main">
  <p:tag name="KSO_WM_SLIDE_BACKGROUND_TYPE" val="bottomTop"/>
</p:tagLst>
</file>

<file path=ppt/tags/tag46.xml><?xml version="1.0" encoding="utf-8"?>
<p:tagLst xmlns:p="http://schemas.openxmlformats.org/presentationml/2006/main">
  <p:tag name="KSO_WM_SLIDE_BACKGROUND_TYPE" val="bottomTop"/>
</p:tagLst>
</file>

<file path=ppt/tags/tag47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navigation"/>
</p:tagLst>
</file>

<file path=ppt/tags/tag48.xml><?xml version="1.0" encoding="utf-8"?>
<p:tagLst xmlns:p="http://schemas.openxmlformats.org/presentationml/2006/main">
  <p:tag name="KSO_WM_SLIDE_BACKGROUND_TYPE" val="navigation"/>
</p:tagLst>
</file>

<file path=ppt/tags/tag49.xml><?xml version="1.0" encoding="utf-8"?>
<p:tagLst xmlns:p="http://schemas.openxmlformats.org/presentationml/2006/main">
  <p:tag name="KSO_WM_SLIDE_BACKGROUND_TYPE" val="navigation"/>
</p:tagLst>
</file>

<file path=ppt/tags/tag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1616_1*b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PRESET_TEXT" val="单/击/此/处/添/加/副/标/题"/>
  <p:tag name="KSO_WM_UNIT_DEFAULT_FONT" val="18;24;2"/>
  <p:tag name="KSO_WM_UNIT_BLOCK" val="0"/>
  <p:tag name="KSO_WM_UNIT_DEC_AREA_ID" val="c3f634d39d6746d7b4a21557dccf31df"/>
  <p:tag name="KSO_WM_CHIP_GROUPID" val="5ebf63f90ac41c4a0a525875"/>
  <p:tag name="KSO_WM_CHIP_XID" val="5ebf63f90ac41c4a0a525876"/>
  <p:tag name="KSO_WM_CHIP_FILLAREA_FILL_RULE" val="{&quot;fill_align&quot;:&quot;cm&quot;,&quot;fill_mode&quot;:&quot;adaptive&quot;,&quot;sacle_strategy&quot;:&quot;smart&quot;}"/>
  <p:tag name="KSO_WM_ASSEMBLE_CHIP_INDEX" val="b697564481804cf9a9ac2cdd32f3d460"/>
  <p:tag name="KSO_WM_UNIT_TEXT_FILL_FORE_SCHEMECOLOR_INDEX_BRIGHTNESS" val="0.35"/>
  <p:tag name="KSO_WM_UNIT_TEXT_FILL_FORE_SCHEMECOLOR_INDEX" val="13"/>
  <p:tag name="KSO_WM_UNIT_TEXT_FILL_TYPE" val="1"/>
  <p:tag name="KSO_WM_TEMPLATE_ASSEMBLE_XID" val="5f7032540ff15d9a40eb8a2f"/>
  <p:tag name="KSO_WM_TEMPLATE_ASSEMBLE_GROUPID" val="5f7032540ff15d9a40eb8a2f"/>
</p:tagLst>
</file>

<file path=ppt/tags/tag50.xml><?xml version="1.0" encoding="utf-8"?>
<p:tagLst xmlns:p="http://schemas.openxmlformats.org/presentationml/2006/main">
  <p:tag name="KSO_WM_SLIDE_BACKGROUND_TYPE" val="navigation"/>
</p:tagLst>
</file>

<file path=ppt/tags/tag51.xml><?xml version="1.0" encoding="utf-8"?>
<p:tagLst xmlns:p="http://schemas.openxmlformats.org/presentationml/2006/main">
  <p:tag name="KSO_WM_SLIDE_BACKGROUND_TYPE" val="navigation"/>
</p:tagLst>
</file>

<file path=ppt/tags/tag52.xml><?xml version="1.0" encoding="utf-8"?>
<p:tagLst xmlns:p="http://schemas.openxmlformats.org/presentationml/2006/main">
  <p:tag name="KSO_WM_SLIDE_BACKGROUND_TYPE" val="navigation"/>
</p:tagLst>
</file>

<file path=ppt/tags/tag53.xml><?xml version="1.0" encoding="utf-8"?>
<p:tagLst xmlns:p="http://schemas.openxmlformats.org/presentationml/2006/main">
  <p:tag name="KSO_WM_SLIDE_BACKGROUND_TYPE" val="navigation"/>
</p:tagLst>
</file>

<file path=ppt/tags/tag54.xml><?xml version="1.0" encoding="utf-8"?>
<p:tagLst xmlns:p="http://schemas.openxmlformats.org/presentationml/2006/main">
  <p:tag name="KSO_WM_SLIDE_BACKGROUND_TYPE" val="navigation"/>
</p:tagLst>
</file>

<file path=ppt/tags/tag55.xml><?xml version="1.0" encoding="utf-8"?>
<p:tagLst xmlns:p="http://schemas.openxmlformats.org/presentationml/2006/main">
  <p:tag name="KSO_WM_SLIDE_BACKGROUND_TYPE" val="navigation"/>
</p:tagLst>
</file>

<file path=ppt/tags/tag56.xml><?xml version="1.0" encoding="utf-8"?>
<p:tagLst xmlns:p="http://schemas.openxmlformats.org/presentationml/2006/main">
  <p:tag name="KSO_WM_SLIDE_BACKGROUND_TYPE" val="navigation"/>
</p:tagLst>
</file>

<file path=ppt/tags/tag57.xml><?xml version="1.0" encoding="utf-8"?>
<p:tagLst xmlns:p="http://schemas.openxmlformats.org/presentationml/2006/main">
  <p:tag name="KSO_WM_UNIT_IGNORE_FIXCOLOR" val="1"/>
  <p:tag name="KSO_WM_UNIT_TYPE" val="i"/>
  <p:tag name="KSO_WM_UNIT_SUBTYPE" val="h"/>
  <p:tag name="KSO_WM_SLIDE_BACKGROUND_TYPE" val="belt"/>
</p:tagLst>
</file>

<file path=ppt/tags/tag58.xml><?xml version="1.0" encoding="utf-8"?>
<p:tagLst xmlns:p="http://schemas.openxmlformats.org/presentationml/2006/main">
  <p:tag name="KSO_WM_SLIDE_BACKGROUND_TYPE" val="belt"/>
</p:tagLst>
</file>

<file path=ppt/tags/tag59.xml><?xml version="1.0" encoding="utf-8"?>
<p:tagLst xmlns:p="http://schemas.openxmlformats.org/presentationml/2006/main">
  <p:tag name="KSO_WM_SLIDE_BACKGROUND_TYPE" val="belt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1616_1*a*1"/>
  <p:tag name="KSO_WM_TEMPLATE_CATEGORY" val="custom"/>
  <p:tag name="KSO_WM_TEMPLATE_INDEX" val="20211616"/>
  <p:tag name="KSO_WM_UNIT_LAYERLEVEL" val="1"/>
  <p:tag name="KSO_WM_TAG_VERSION" val="1.0"/>
  <p:tag name="KSO_WM_BEAUTIFY_FLAG" val="#wm#"/>
  <p:tag name="KSO_WM_UNIT_PRESET_TEXT" val="谢谢观看"/>
  <p:tag name="KSO_WM_UNIT_DEFAULT_FONT" val="72;88;4"/>
  <p:tag name="KSO_WM_UNIT_BLOCK" val="0"/>
  <p:tag name="KSO_WM_UNIT_DEC_AREA_ID" val="fd8f6debe5a648558392d01a0ca2b07f"/>
  <p:tag name="KSO_WM_CHIP_GROUPID" val="5ebf63f90ac41c4a0a525875"/>
  <p:tag name="KSO_WM_CHIP_XID" val="5ebf63f90ac41c4a0a525876"/>
  <p:tag name="KSO_WM_CHIP_FILLAREA_FILL_RULE" val="{&quot;fill_align&quot;:&quot;cm&quot;,&quot;fill_mode&quot;:&quot;adaptive&quot;,&quot;sacle_strategy&quot;:&quot;smart&quot;}"/>
  <p:tag name="KSO_WM_ASSEMBLE_CHIP_INDEX" val="b697564481804cf9a9ac2cdd32f3d460"/>
  <p:tag name="KSO_WM_UNIT_TEXT_FILL_FORE_SCHEMECOLOR_INDEX_BRIGHTNESS" val="0.15"/>
  <p:tag name="KSO_WM_UNIT_TEXT_FILL_FORE_SCHEMECOLOR_INDEX" val="13"/>
  <p:tag name="KSO_WM_UNIT_TEXT_FILL_TYPE" val="1"/>
  <p:tag name="KSO_WM_UNIT_VALUE" val="6"/>
  <p:tag name="KSO_WM_TEMPLATE_ASSEMBLE_XID" val="5f7032540ff15d9a40eb8a2f"/>
  <p:tag name="KSO_WM_TEMPLATE_ASSEMBLE_GROUPID" val="5f7032540ff15d9a40eb8a2f"/>
</p:tagLst>
</file>

<file path=ppt/tags/tag60.xml><?xml version="1.0" encoding="utf-8"?>
<p:tagLst xmlns:p="http://schemas.openxmlformats.org/presentationml/2006/main">
  <p:tag name="KSO_WM_SLIDE_BACKGROUND_TYPE" val="belt"/>
</p:tagLst>
</file>

<file path=ppt/tags/tag61.xml><?xml version="1.0" encoding="utf-8"?>
<p:tagLst xmlns:p="http://schemas.openxmlformats.org/presentationml/2006/main">
  <p:tag name="KSO_WM_SLIDE_BACKGROUND_TYPE" val="belt"/>
</p:tagLst>
</file>

<file path=ppt/tags/tag62.xml><?xml version="1.0" encoding="utf-8"?>
<p:tagLst xmlns:p="http://schemas.openxmlformats.org/presentationml/2006/main">
  <p:tag name="KSO_WM_SLIDE_BACKGROUND_TYPE" val="belt"/>
</p:tagLst>
</file>

<file path=ppt/tags/tag63.xml><?xml version="1.0" encoding="utf-8"?>
<p:tagLst xmlns:p="http://schemas.openxmlformats.org/presentationml/2006/main">
  <p:tag name="KSO_WM_SLIDE_BACKGROUND_TYPE" val="belt"/>
</p:tagLst>
</file>

<file path=ppt/tags/tag64.xml><?xml version="1.0" encoding="utf-8"?>
<p:tagLst xmlns:p="http://schemas.openxmlformats.org/presentationml/2006/main">
  <p:tag name="KSO_WM_SLIDE_BACKGROUND_TYPE" val="belt"/>
</p:tagLst>
</file>

<file path=ppt/tags/tag65.xml><?xml version="1.0" encoding="utf-8"?>
<p:tagLst xmlns:p="http://schemas.openxmlformats.org/presentationml/2006/main">
  <p:tag name="KSO_WM_TEMPLATE_CATEGORY" val="custom"/>
  <p:tag name="KSO_WM_TEMPLATE_INDEX" val="20204130"/>
</p:tagLst>
</file>

<file path=ppt/tags/tag66.xml><?xml version="1.0" encoding="utf-8"?>
<p:tagLst xmlns:p="http://schemas.openxmlformats.org/presentationml/2006/main">
  <p:tag name="KSO_WM_TEMPLATE_CATEGORY" val="custom"/>
  <p:tag name="KSO_WM_TEMPLATE_INDEX" val="20204130"/>
</p:tagLst>
</file>

<file path=ppt/tags/tag6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130"/>
</p:tagLst>
</file>

<file path=ppt/tags/tag68.xml><?xml version="1.0" encoding="utf-8"?>
<p:tagLst xmlns:p="http://schemas.openxmlformats.org/presentationml/2006/main">
  <p:tag name="KSO_WM_UNIT_ISCONTENTSTITLE" val="0"/>
  <p:tag name="KSO_WM_UNIT_ISNUMDGMTITLE" val="0"/>
  <p:tag name="KSO_WM_UNIT_PRESET_TEXT" val="水墨中国风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130_1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DEFAULT_FONT" val="60;80;4"/>
  <p:tag name="KSO_WM_UNIT_BLOCK" val="0"/>
  <p:tag name="KSO_WM_UNIT_DEC_AREA_ID" val="d6b2fb78b7de4394a7b57a207a0acad4"/>
  <p:tag name="KSO_WM_CHIP_GROUPID" val="5eccbcb1ec5f7d17b1744883"/>
  <p:tag name="KSO_WM_CHIP_XID" val="5eccbcb1ec5f7d17b1744884"/>
  <p:tag name="KSO_WM_CHIP_FILLAREA_FILL_RULE" val="{&quot;fill_align&quot;:&quot;cm&quot;,&quot;fill_mode&quot;:&quot;adaptive&quot;,&quot;sacle_strategy&quot;:&quot;smart&quot;}"/>
  <p:tag name="KSO_WM_ASSEMBLE_CHIP_INDEX" val="5cfa6b508d25413680569db47640b175"/>
  <p:tag name="KSO_WM_UNIT_TEXT_FILL_FORE_SCHEMECOLOR_INDEX_BRIGHTNESS" val="0.15"/>
  <p:tag name="KSO_WM_UNIT_TEXT_FILL_FORE_SCHEMECOLOR_INDEX" val="13"/>
  <p:tag name="KSO_WM_UNIT_TEXT_FILL_TYPE" val="1"/>
</p:tagLst>
</file>

<file path=ppt/tags/tag69.xml><?xml version="1.0" encoding="utf-8"?>
<p:tagLst xmlns:p="http://schemas.openxmlformats.org/presentationml/2006/main">
  <p:tag name="KSO_WM_UNIT_SUBTYPE" val="b"/>
  <p:tag name="KSO_WM_UNIT_PRESET_TEXT" val="汇报人姓名&#13;汇报日期"/>
  <p:tag name="KSO_WM_UNIT_NOCLEAR" val="0"/>
  <p:tag name="KSO_WM_UNIT_VALUE" val="10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4130_1*f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DEFAULT_FONT" val="14;20;2"/>
  <p:tag name="KSO_WM_UNIT_BLOCK" val="0"/>
  <p:tag name="KSO_WM_UNIT_DEC_AREA_ID" val="eb673ba136e34746965e53699c584eb3"/>
  <p:tag name="KSO_WM_UNIT_SM_LIMIT_TYPE" val=""/>
  <p:tag name="KSO_WM_UNIT_DECORATE_INFO" val=""/>
  <p:tag name="KSO_WM_CHIP_GROUPID" val="5eccbcb1ec5f7d17b1744883"/>
  <p:tag name="KSO_WM_CHIP_XID" val="5eccbcb1ec5f7d17b1744884"/>
  <p:tag name="KSO_WM_CHIP_FILLAREA_FILL_RULE" val="{&quot;fill_align&quot;:&quot;cm&quot;,&quot;fill_mode&quot;:&quot;adaptive&quot;,&quot;sacle_strategy&quot;:&quot;smart&quot;}"/>
  <p:tag name="KSO_WM_ASSEMBLE_CHIP_INDEX" val="5cfa6b508d25413680569db47640b175"/>
  <p:tag name="KSO_WM_UNIT_TEXT_FILL_FORE_SCHEMECOLOR_INDEX_BRIGHTNESS" val="0.35"/>
  <p:tag name="KSO_WM_UNIT_TEXT_FILL_FORE_SCHEMECOLOR_INDEX" val="13"/>
  <p:tag name="KSO_WM_UNIT_TEXT_FILL_TYPE" val="1"/>
</p:tagLst>
</file>

<file path=ppt/tags/tag7.xml><?xml version="1.0" encoding="utf-8"?>
<p:tagLst xmlns:p="http://schemas.openxmlformats.org/presentationml/2006/main">
  <p:tag name="KSO_WM_SLIDE_BACKGROUND_TYPE" val="general"/>
</p:tagLst>
</file>

<file path=ppt/tags/tag70.xml><?xml version="1.0" encoding="utf-8"?>
<p:tagLst xmlns:p="http://schemas.openxmlformats.org/presentationml/2006/main">
  <p:tag name="KSO_WM_CHIP_INFOS" val="{&quot;layout_type&quot;:&quot;formiddle&quot;,&quot;slide_type&quot;:[&quot;title&quot;],&quot;aspect_ratio&quot;:&quot;16:9&quot;}"/>
  <p:tag name="KSO_WM_CHIP_XID" val="5ebe041a0ac41c4a0a52557c"/>
  <p:tag name="KSO_WM_CHIP_FILLPROP" val="[[{&quot;fill_id&quot;:&quot;ec905e4ba1574a7a8cf2c58eed8cd40d&quot;,&quot;fill_align&quot;:&quot;cm&quot;,&quot;text_align&quot;:&quot;cm&quot;,&quot;text_direction&quot;:&quot;horizontal&quot;,&quot;chip_types&quot;:[&quot;text&quot;,&quot;header&quot;]}]]"/>
  <p:tag name="KSO_WM_SLIDE_ID" val="custom20204130_1"/>
  <p:tag name="KSO_WM_TEMPLATE_SUBCATEGORY" val="21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SLIDE_SIZE" val="500*460"/>
  <p:tag name="KSO_WM_SLIDE_POSITION" val="230*39"/>
  <p:tag name="KSO_WM_TAG_VERSION" val="1.0"/>
  <p:tag name="KSO_WM_BEAUTIFY_FLAG" val="#wm#"/>
  <p:tag name="KSO_WM_TEMPLATE_CATEGORY" val="custom"/>
  <p:tag name="KSO_WM_TEMPLATE_INDEX" val="20204130"/>
  <p:tag name="KSO_WM_SLIDE_LAYOUT" val="a_b_f"/>
  <p:tag name="KSO_WM_SLIDE_LAYOUT_CNT" val="1_1_1"/>
  <p:tag name="KSO_WM_CHIP_GROUPID" val="5ebf6661ddc3daf3fef3f760"/>
  <p:tag name="KSO_WM_SLIDE_LAYOUT_INFO" val="{&quot;id&quot;:&quot;2020-09-27T14:34:29&quot;,&quot;maxSize&quot;:{&quot;size1&quot;:51.858367919921875},&quot;minSize&quot;:{&quot;size1&quot;:42.858367919921875},&quot;normalSize&quot;:{&quot;size1&quot;:51.858367919921875},&quot;subLayout&quot;:[{&quot;id&quot;:&quot;2020-09-27T14:34:29&quot;,&quot;margin&quot;:{&quot;bottom&quot;:0.69476073980331421,&quot;left&quot;:8.1138887405395508,&quot;right&quot;:8.1137475967407227,&quot;top&quot;:6.1486058235168457},&quot;type&quot;:0},{&quot;id&quot;:&quot;2020-09-27T14:34:29&quot;,&quot;maxSize&quot;:{&quot;size1&quot;:34.792088514833608},&quot;minSize&quot;:{&quot;size1&quot;:14.592088514833609},&quot;normalSize&quot;:{&quot;size1&quot;:14.592088514833609},&quot;subLayout&quot;:[{&quot;id&quot;:&quot;2020-09-27T14:34:29&quot;,&quot;margin&quot;:{&quot;bottom&quot;:0.0057836822234094143,&quot;left&quot;:8.1138887405395508,&quot;right&quot;:8.1137475967407227,&quot;top&quot;:0.24186410009860992},&quot;type&quot;:0},{&quot;id&quot;:&quot;2020-09-27T14:34:29&quot;,&quot;margin&quot;:{&quot;bottom&quot;:3.5433282852172852,&quot;left&quot;:8.1138887405395508,&quot;right&quot;:8.1137475967407227,&quot;top&quot;:0.091230206191539764},&quot;type&quot;:0}],&quot;type&quot;:0}],&quot;type&quot;:0}"/>
  <p:tag name="KSO_WM_SLIDE_BK_DARK_LIGHT" val="2"/>
  <p:tag name="KSO_WM_SLIDE_BACKGROUND_TYPE" val="general"/>
  <p:tag name="KSO_WM_SLIDE_SUPPORT_FEATURE_TYPE" val="0"/>
  <p:tag name="KSO_WM_TEMPLATE_MASTER_THUMB_INDEX" val="13"/>
  <p:tag name="KSO_WM_TEMPLATE_ASSEMBLE_XID" val="5f7032540ff15d9a40eb8a1d"/>
  <p:tag name="KSO_WM_TEMPLATE_ASSEMBLE_GROUPID" val="5f7032540ff15d9a40eb8a1d"/>
  <p:tag name="KSO_WM_TEMPLATE_THUMBS_INDEX" val="1、2、3、4、7、38"/>
</p:tagLst>
</file>

<file path=ppt/tags/tag71.xml><?xml version="1.0" encoding="utf-8"?>
<p:tagLst xmlns:p="http://schemas.openxmlformats.org/presentationml/2006/main"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130_5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83939e269d1f47baa031ab63ab14c6e7"/>
  <p:tag name="KSO_WM_UNIT_DECORATE_INFO" val="{&quot;DecorateInfoH&quot;:{&quot;IsAbs&quot;:true},&quot;DecorateInfoW&quot;:{&quot;IsAbs&quot;:true},&quot;DecorateInfoX&quot;:{&quot;IsAbs&quot;:true,&quot;Pos&quot;:1},&quot;DecorateInfoY&quot;:{&quot;IsAbs&quot;:true,&quot;Pos&quot;:1},&quot;ReferentInfo&quot;:{&quot;Id&quot;:&quot;3c3ff64190dd45e3a03be7139bc8b77c&quot;,&quot;X&quot;:{&quot;Pos&quot;:1},&quot;Y&quot;:{&quot;Pos&quot;:1}}}"/>
  <p:tag name="KSO_WM_CHIP_GROUPID" val="5ec7af6d8193540dcf6eab84"/>
  <p:tag name="KSO_WM_CHIP_XID" val="5ec7af6d8193540dcf6eab85"/>
  <p:tag name="KSO_WM_CHIP_FILLAREA_FILL_RULE" val="{&quot;fill_align&quot;:&quot;cm&quot;,&quot;fill_mode&quot;:&quot;adaptive&quot;,&quot;sacle_strategy&quot;:&quot;smart&quot;}"/>
  <p:tag name="KSO_WM_ASSEMBLE_CHIP_INDEX" val="ffa7edd450cb400a84c5cb45f07f52d9"/>
  <p:tag name="KSO_WM_UNIT_VALUE" val="40"/>
</p:tagLst>
</file>

<file path=ppt/tags/tag72.xml><?xml version="1.0" encoding="utf-8"?>
<p:tagLst xmlns:p="http://schemas.openxmlformats.org/presentationml/2006/main">
  <p:tag name="KSO_WM_UNIT_TEXT_FILL_FORE_SCHEMECOLOR_INDEX" val="14"/>
  <p:tag name="KSO_WM_UNIT_TEXT_FILL_TYPE" val="1"/>
  <p:tag name="KSO_WM_UNIT_USESOURCEFORMAT_APPLY" val="1"/>
  <p:tag name="KSO_WM_UNIT_ISCONTENTSTITLE" val="1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130_5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PRESET_TEXT" val="目录"/>
  <p:tag name="KSO_WM_UNIT_BLOCK" val="0"/>
  <p:tag name="KSO_WM_UNIT_DEC_AREA_ID" val="3c3ff64190dd45e3a03be7139bc8b77c"/>
  <p:tag name="KSO_WM_CHIP_GROUPID" val="5ec7af6d8193540dcf6eab84"/>
  <p:tag name="KSO_WM_CHIP_XID" val="5ec7af6d8193540dcf6eab85"/>
  <p:tag name="KSO_WM_CHIP_FILLAREA_FILL_RULE" val="{&quot;fill_align&quot;:&quot;cm&quot;,&quot;fill_mode&quot;:&quot;adaptive&quot;,&quot;sacle_strategy&quot;:&quot;smart&quot;}"/>
  <p:tag name="KSO_WM_ASSEMBLE_CHIP_INDEX" val="ffa7edd450cb400a84c5cb45f07f52d9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custom20204130_5*l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d2dbdcf6dd6f4a7e9db8e7aba8158072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74.xml><?xml version="1.0" encoding="utf-8"?>
<p:tagLst xmlns:p="http://schemas.openxmlformats.org/presentationml/2006/main">
  <p:tag name="KSO_WM_UNIT_SUBTYPE" val="a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4130_5*l_h_f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大标题内容"/>
  <p:tag name="KSO_WM_CHIP_GROUPID" val="5ec785438193540dcf6ea550"/>
  <p:tag name="KSO_WM_CHIP_XID" val="5ec785438193540dcf6ea554"/>
  <p:tag name="KSO_WM_UNIT_DEC_AREA_ID" val="37e388e636db47298465263b98546dec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204130_5*l_h_i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9f27fdf7e2a343499f6c2096ad1b20da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UNIT_USESOURCEFORMAT_APPLY" val="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2"/>
  <p:tag name="KSO_WM_UNIT_ID" val="custom20204130_5*l_i*1_2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36bcb44227224af0b46f6869190cc783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3"/>
  <p:tag name="KSO_WM_UNIT_ID" val="custom20204130_5*l_i*1_3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154da591a7e848f9bfc31f0c2fb5ca11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78.xml><?xml version="1.0" encoding="utf-8"?>
<p:tagLst xmlns:p="http://schemas.openxmlformats.org/presentationml/2006/main">
  <p:tag name="KSO_WM_UNIT_SUBTYPE" val="a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4130_5*l_h_f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大标题内容"/>
  <p:tag name="KSO_WM_CHIP_GROUPID" val="5ec785438193540dcf6ea550"/>
  <p:tag name="KSO_WM_CHIP_XID" val="5ec785438193540dcf6ea554"/>
  <p:tag name="KSO_WM_UNIT_DEC_AREA_ID" val="2aadecf2fc9547eea57acef83caacbdc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4130_5*l_h_i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aafd20b65267469392a98a269ae1de2d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UNIT_USESOURCEFORMAT_APPLY" val="1"/>
</p:tagLst>
</file>

<file path=ppt/tags/tag8.xml><?xml version="1.0" encoding="utf-8"?>
<p:tagLst xmlns:p="http://schemas.openxmlformats.org/presentationml/2006/main">
  <p:tag name="KSO_WM_SLIDE_BACKGROUND_TYPE" val="general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4"/>
  <p:tag name="KSO_WM_UNIT_ID" val="custom20204130_5*l_i*1_4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67f65b4e010045bbbeb2e66ffb11e50d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81.xml><?xml version="1.0" encoding="utf-8"?>
<p:tagLst xmlns:p="http://schemas.openxmlformats.org/presentationml/2006/main">
  <p:tag name="KSO_WM_UNIT_SUBTYPE" val="a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4130_5*l_h_f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大标题内容"/>
  <p:tag name="KSO_WM_CHIP_GROUPID" val="5ec785438193540dcf6ea550"/>
  <p:tag name="KSO_WM_CHIP_XID" val="5ec785438193540dcf6ea554"/>
  <p:tag name="KSO_WM_UNIT_DEC_AREA_ID" val="b55e816c6c064a76808a297cd297071d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4130_5*l_h_i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70b31a652672438cb2a3d66dc2b04a50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UNIT_USESOURCEFORMAT_APPLY" val="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5"/>
  <p:tag name="KSO_WM_UNIT_ID" val="custom20204130_5*l_i*1_5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2ca0be8cad5e429eb20fb9217fad5d66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84.xml><?xml version="1.0" encoding="utf-8"?>
<p:tagLst xmlns:p="http://schemas.openxmlformats.org/presentationml/2006/main">
  <p:tag name="KSO_WM_UNIT_SUBTYPE" val="a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custom20204130_5*l_h_f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大标题内容"/>
  <p:tag name="KSO_WM_CHIP_GROUPID" val="5ec785438193540dcf6ea550"/>
  <p:tag name="KSO_WM_CHIP_XID" val="5ec785438193540dcf6ea554"/>
  <p:tag name="KSO_WM_UNIT_DEC_AREA_ID" val="ff5964bad246495eae4656d1fe0dd4d9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custom20204130_5*l_h_i*1_4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23a48457336a4a089137aba5ec3fd729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UNIT_USESOURCEFORMAT_APPLY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6"/>
  <p:tag name="KSO_WM_UNIT_ID" val="custom20204130_5*l_i*1_6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d5e7085a8b4d4cd196c3bf7385a65919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LINE_FORE_SCHEMECOLOR_INDEX_BRIGHTNESS" val="0.05"/>
  <p:tag name="KSO_WM_UNIT_LINE_FORE_SCHEMECOLOR_INDEX" val="13"/>
  <p:tag name="KSO_WM_UNIT_LINE_FILL_TYPE" val="2"/>
  <p:tag name="KSO_WM_UNIT_USESOURCEFORMAT_APPLY" val="1"/>
</p:tagLst>
</file>

<file path=ppt/tags/tag87.xml><?xml version="1.0" encoding="utf-8"?>
<p:tagLst xmlns:p="http://schemas.openxmlformats.org/presentationml/2006/main">
  <p:tag name="KSO_WM_UNIT_SUBTYPE" val="a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5_1"/>
  <p:tag name="KSO_WM_UNIT_ID" val="custom20204130_5*l_h_f*1_5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大标题内容"/>
  <p:tag name="KSO_WM_CHIP_GROUPID" val="5ec785438193540dcf6ea550"/>
  <p:tag name="KSO_WM_CHIP_XID" val="5ec785438193540dcf6ea554"/>
  <p:tag name="KSO_WM_UNIT_DEC_AREA_ID" val="7f7f2d255cff4d508cb0be896590253c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TEXT_FILL_FORE_SCHEMECOLOR_INDEX_BRIGHTNESS" val="0.15"/>
  <p:tag name="KSO_WM_UNIT_TEXT_FILL_FORE_SCHEMECOLOR_INDEX" val="13"/>
  <p:tag name="KSO_WM_UNIT_TEXT_FILL_TYPE" val="1"/>
  <p:tag name="KSO_WM_UNIT_USESOURCEFORMAT_APPLY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1"/>
  <p:tag name="KSO_WM_UNIT_ID" val="custom20204130_5*l_h_i*1_5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CHIP_GROUPID" val="5ec785438193540dcf6ea550"/>
  <p:tag name="KSO_WM_CHIP_XID" val="5ec785438193540dcf6ea554"/>
  <p:tag name="KSO_WM_UNIT_DEC_AREA_ID" val="17ed67d1305f4c5594a91d7aeeb6a83e"/>
  <p:tag name="KSO_WM_UNIT_DECORATE_INFO" val=""/>
  <p:tag name="KSO_WM_UNIT_SM_LIMIT_TYPE" val=""/>
  <p:tag name="KSO_WM_CHIP_FILLAREA_FILL_RULE" val="{&quot;fill_align&quot;:&quot;ct&quot;,&quot;fill_mode&quot;:&quot;adaptive&quot;,&quot;sacle_strategy&quot;:&quot;stretch&quot;}"/>
  <p:tag name="KSO_WM_ASSEMBLE_CHIP_INDEX" val="144176506b5f43849ee9e31c1e5fe8d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UNIT_USESOURCEFORMAT_APPLY" val="1"/>
</p:tagLst>
</file>

<file path=ppt/tags/tag89.xml><?xml version="1.0" encoding="utf-8"?>
<p:tagLst xmlns:p="http://schemas.openxmlformats.org/presentationml/2006/main">
  <p:tag name="KSO_WM_CHIP_INFOS" val="{&quot;layout_type&quot;:&quot;forright4&quot;,&quot;slide_type&quot;:[&quot;contents&quot;],&quot;aspect_ratio&quot;:&quot;16:9&quot;}"/>
  <p:tag name="KSO_WM_CHIP_XID" val="5ebe041a0ac41c4a0a525585"/>
  <p:tag name="KSO_WM_CHIP_FILLPROP" val="[[{&quot;fill_id&quot;:&quot;87d716582609452d811fd7d1d4b5bebe&quot;,&quot;fill_align&quot;:&quot;lm&quot;,&quot;text_align&quot;:&quot;lm&quot;,&quot;text_direction&quot;:&quot;horizontal&quot;,&quot;chip_types&quot;:[&quot;catalogtitle&quot;]},{&quot;fill_id&quot;:&quot;410b84a82819441da9186f43ceb389d2&quot;,&quot;fill_align&quot;:&quot;lm&quot;,&quot;text_align&quot;:&quot;lm&quot;,&quot;text_direction&quot;:&quot;horizontal&quot;,&quot;chip_types&quot;:[&quot;diagram&quot;]}],[{&quot;fill_id&quot;:&quot;87d716582609452d811fd7d1d4b5bebe&quot;,&quot;fill_align&quot;:&quot;cm&quot;,&quot;text_align&quot;:&quot;cm&quot;,&quot;text_direction&quot;:&quot;horizontal&quot;,&quot;chip_types&quot;:[&quot;catalogtitle&quot;]},{&quot;fill_id&quot;:&quot;410b84a82819441da9186f43ceb389d2&quot;,&quot;fill_align&quot;:&quot;lm&quot;,&quot;text_align&quot;:&quot;lm&quot;,&quot;text_direction&quot;:&quot;horizontal&quot;,&quot;chip_types&quot;:[&quot;diagram&quot;]}],[{&quot;fill_id&quot;:&quot;87d716582609452d811fd7d1d4b5bebe&quot;,&quot;fill_align&quot;:&quot;cm&quot;,&quot;text_align&quot;:&quot;cm&quot;,&quot;text_direction&quot;:&quot;horizontal&quot;,&quot;chip_types&quot;:[&quot;catalogtitle&quot;]},{&quot;fill_id&quot;:&quot;410b84a82819441da9186f43ceb389d2&quot;,&quot;fill_align&quot;:&quot;cm&quot;,&quot;text_align&quot;:&quot;lm&quot;,&quot;text_direction&quot;:&quot;horizontal&quot;,&quot;chip_types&quot;:[&quot;diagram&quot;]}],[{&quot;fill_id&quot;:&quot;87d716582609452d811fd7d1d4b5bebe&quot;,&quot;fill_align&quot;:&quot;cm&quot;,&quot;text_align&quot;:&quot;cm&quot;,&quot;text_direction&quot;:&quot;horizontal&quot;,&quot;chip_types&quot;:[&quot;catalogtitle&quot;]},{&quot;fill_id&quot;:&quot;410b84a82819441da9186f43ceb389d2&quot;,&quot;fill_align&quot;:&quot;ct&quot;,&quot;text_align&quot;:&quot;ct&quot;,&quot;text_direction&quot;:&quot;vertical&quot;,&quot;chip_types&quot;:[&quot;diagram&quot;]}]]"/>
  <p:tag name="KSO_WM_SLIDE_ID" val="custom20204130_5"/>
  <p:tag name="KSO_WM_TEMPLATE_SUBCATEGORY" val="21"/>
  <p:tag name="KSO_WM_TEMPLATE_MASTER_TYPE" val="1"/>
  <p:tag name="KSO_WM_TEMPLATE_COLOR_TYPE" val="1"/>
  <p:tag name="KSO_WM_SLIDE_TYPE" val="contents"/>
  <p:tag name="KSO_WM_SLIDE_SUBTYPE" val="diag"/>
  <p:tag name="KSO_WM_SLIDE_ITEM_CNT" val="5"/>
  <p:tag name="KSO_WM_SLIDE_INDEX" val="5"/>
  <p:tag name="KSO_WM_SLIDE_SIZE" val="624*384"/>
  <p:tag name="KSO_WM_SLIDE_POSITION" val="247*36"/>
  <p:tag name="KSO_WM_TAG_VERSION" val="1.0"/>
  <p:tag name="KSO_WM_BEAUTIFY_FLAG" val="#wm#"/>
  <p:tag name="KSO_WM_TEMPLATE_CATEGORY" val="custom"/>
  <p:tag name="KSO_WM_TEMPLATE_INDEX" val="20204130"/>
  <p:tag name="KSO_WM_SLIDE_LAYOUT" val="a_l"/>
  <p:tag name="KSO_WM_SLIDE_LAYOUT_CNT" val="1_1"/>
  <p:tag name="KSO_WM_SLIDE_RATIO" val="1.777778"/>
  <p:tag name="KSO_WM_CHIP_GROUPID" val="5ebf6661ddc3daf3fef3f760"/>
  <p:tag name="KSO_WM_SLIDE_BK_DARK_LIGHT" val="2"/>
  <p:tag name="KSO_WM_SLIDE_BACKGROUND_TYPE" val="general"/>
  <p:tag name="KSO_WM_DIAGRAM_GROUP_CODE" val="l1-1"/>
  <p:tag name="KSO_WM_SLIDE_DIAGTYPE" val="l"/>
  <p:tag name="KSO_WM_SLIDE_SUPPORT_FEATURE_TYPE" val="0"/>
  <p:tag name="KSO_WM_TEMPLATE_ASSEMBLE_XID" val="5f7032540ff15d9a40eb8a6c"/>
  <p:tag name="KSO_WM_TEMPLATE_ASSEMBLE_GROUPID" val="5f7032540ff15d9a40eb8a6c"/>
</p:tagLst>
</file>

<file path=ppt/tags/tag9.xml><?xml version="1.0" encoding="utf-8"?>
<p:tagLst xmlns:p="http://schemas.openxmlformats.org/presentationml/2006/main">
  <p:tag name="KSO_WM_SLIDE_BACKGROUND_TYPE" val="general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ustom20204130_24*i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BLOCK" val="0"/>
  <p:tag name="KSO_WM_UNIT_SM_LIMIT_TYPE" val="1"/>
  <p:tag name="KSO_WM_UNIT_DECORATE_INFO" val="{&quot;DecorateInfoX&quot;:{&quot;IsLeft&quot;:true,&quot;IsRight&quot;:false,&quot;IsAbs&quot;:true},&quot;DecorateInfoY&quot;:{&quot;IsTop&quot;:true,&quot;IsBottom&quot;:false,&quot;IsAbs&quot;:true},&quot;DecorateInfoW&quot;:{&quot;IsAbs&quot;:true},&quot;DecorateInfoH&quot;:{&quot;IsAbs&quot;:true}}"/>
  <p:tag name="KSO_WM_UNIT_BK_DARK_LIGHT" val="1"/>
  <p:tag name="KSO_WM_UNIT_FILL_FORE_SCHEMECOLOR_INDEX_BRIGHTNESS" val="0"/>
  <p:tag name="KSO_WM_UNIT_FILL_FORE_SCHEMECOLOR_INDEX" val="15"/>
  <p:tag name="KSO_WM_UNIT_FILL_TYPE" val="1"/>
  <p:tag name="KSO_WM_UNIT_VALUE" val="159"/>
</p:tagLst>
</file>

<file path=ppt/tags/tag91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20204130_24*a*1"/>
  <p:tag name="KSO_WM_TEMPLATE_CATEGORY" val="custom"/>
  <p:tag name="KSO_WM_TEMPLATE_INDEX" val="20204130"/>
  <p:tag name="KSO_WM_UNIT_LAYERLEVEL" val="1"/>
  <p:tag name="KSO_WM_TAG_VERSION" val="1.0"/>
  <p:tag name="KSO_WM_BEAUTIFY_FLAG" val="#wm#"/>
  <p:tag name="KSO_WM_UNIT_TYPE" val="a"/>
  <p:tag name="KSO_WM_UNIT_INDEX" val="1"/>
  <p:tag name="KSO_WM_UNIT_PRESET_TEXT" val="单击此处添加大标题"/>
  <p:tag name="KSO_WM_UNIT_VALUE" val="30"/>
  <p:tag name="KSO_WM_UNIT_DEFAULT_FONT" val="28;32;4"/>
  <p:tag name="KSO_WM_UNIT_BLOCK" val="0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2"/>
  <p:tag name="KSO_WM_UNIT_ID" val="custom20204130_24*m_i*1_2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UNIT_VALUE" val="380"/>
  <p:tag name="KSO_WM_UNIT_USESOURCEFORMAT_APPLY" val="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1"/>
  <p:tag name="KSO_WM_UNIT_ID" val="custom20204130_24*m_i*1_1"/>
  <p:tag name="KSO_WM_TEMPLATE_CATEGORY" val="custom"/>
  <p:tag name="KSO_WM_TEMPLATE_INDEX" val="20204130"/>
  <p:tag name="KSO_WM_UNIT_LAYERLEVEL" val="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VALUE" val="6"/>
  <p:tag name="KSO_WM_UNIT_USESOURCEFORMAT_APPLY" val="1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custom20204130_24*m_h_i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0"/>
  <p:tag name="KSO_WM_UNIT_USESOURCEFORMAT_APPLY" val="1"/>
</p:tagLst>
</file>

<file path=ppt/tags/tag9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custom20204130_24*m_h_f*1_1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36"/>
  <p:tag name="KSO_WM_UNIT_USESOURCEFORMAT_APPLY" val="1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custom20204130_24*m_h_i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0"/>
  <p:tag name="KSO_WM_UNIT_USESOURCEFORMAT_APPLY" val="1"/>
</p:tagLst>
</file>

<file path=ppt/tags/tag97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custom20204130_24*m_h_f*1_3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36"/>
  <p:tag name="KSO_WM_UNIT_USESOURCEFORMAT_APPLY" val="1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custom20204130_24*m_h_i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0"/>
  <p:tag name="KSO_WM_UNIT_USESOURCEFORMAT_APPLY" val="1"/>
</p:tagLst>
</file>

<file path=ppt/tags/tag9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custom20204130_24*m_h_f*1_2_1"/>
  <p:tag name="KSO_WM_TEMPLATE_CATEGORY" val="custom"/>
  <p:tag name="KSO_WM_TEMPLATE_INDEX" val="20204130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15"/>
  <p:tag name="KSO_WM_UNIT_TEXT_FILL_FORE_SCHEMECOLOR_INDEX" val="13"/>
  <p:tag name="KSO_WM_UNIT_TEXT_FILL_TYPE" val="1"/>
  <p:tag name="KSO_WM_UNIT_VALUE" val="33"/>
  <p:tag name="KSO_WM_UNIT_USESOURCEFORMAT_APPLY" val="1"/>
</p:tagLst>
</file>

<file path=ppt/theme/theme1.xml><?xml version="1.0" encoding="utf-8"?>
<a:theme xmlns:a="http://schemas.openxmlformats.org/drawingml/2006/main" name="1_Office 主题​​">
  <a:themeElements>
    <a:clrScheme name="Adjacency">
      <a:dk1>
        <a:srgbClr val="000000"/>
      </a:dk1>
      <a:lt1>
        <a:srgbClr val="FFFFFF"/>
      </a:lt1>
      <a:dk2>
        <a:srgbClr val="EFEAEB"/>
      </a:dk2>
      <a:lt2>
        <a:srgbClr val="FCFBFB"/>
      </a:lt2>
      <a:accent1>
        <a:srgbClr val="BC2934"/>
      </a:accent1>
      <a:accent2>
        <a:srgbClr val="C13A20"/>
      </a:accent2>
      <a:accent3>
        <a:srgbClr val="A95517"/>
      </a:accent3>
      <a:accent4>
        <a:srgbClr val="80761B"/>
      </a:accent4>
      <a:accent5>
        <a:srgbClr val="539931"/>
      </a:accent5>
      <a:accent6>
        <a:srgbClr val="29BA63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2423</Words>
  <Application>WPS 演示</Application>
  <PresentationFormat>宽屏</PresentationFormat>
  <Paragraphs>90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隶书</vt:lpstr>
      <vt:lpstr>微软雅黑</vt:lpstr>
      <vt:lpstr>汉仪尚巍手书W</vt:lpstr>
      <vt:lpstr>隶书</vt:lpstr>
      <vt:lpstr>Segoe UI</vt:lpstr>
      <vt:lpstr>Arial</vt:lpstr>
      <vt:lpstr>MS PGothic</vt:lpstr>
      <vt:lpstr>Wingdings</vt:lpstr>
      <vt:lpstr>Calibri</vt:lpstr>
      <vt:lpstr>Arial Unicode MS</vt:lpstr>
      <vt:lpstr>1_Office 主题​​</vt:lpstr>
      <vt:lpstr>Crosstalk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Big  Fat</cp:lastModifiedBy>
  <cp:revision>190</cp:revision>
  <dcterms:created xsi:type="dcterms:W3CDTF">2019-06-19T02:08:00Z</dcterms:created>
  <dcterms:modified xsi:type="dcterms:W3CDTF">2021-04-14T05:01:55Z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00981846419244EE9146EC0B6EE6B9B7</vt:lpwstr>
  </property>
</Properties>
</file>