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9" r:id="rId1"/>
  </p:sldMasterIdLst>
  <p:notesMasterIdLst>
    <p:notesMasterId r:id="rId16"/>
  </p:notesMasterIdLst>
  <p:sldIdLst>
    <p:sldId id="257" r:id="rId2"/>
    <p:sldId id="258" r:id="rId3"/>
    <p:sldId id="259" r:id="rId4"/>
    <p:sldId id="276" r:id="rId5"/>
    <p:sldId id="281" r:id="rId6"/>
    <p:sldId id="277" r:id="rId7"/>
    <p:sldId id="268" r:id="rId8"/>
    <p:sldId id="264" r:id="rId9"/>
    <p:sldId id="278" r:id="rId10"/>
    <p:sldId id="279" r:id="rId11"/>
    <p:sldId id="262" r:id="rId12"/>
    <p:sldId id="270" r:id="rId13"/>
    <p:sldId id="280" r:id="rId14"/>
    <p:sldId id="260" r:id="rId1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8" d="100"/>
          <a:sy n="68" d="100"/>
        </p:scale>
        <p:origin x="-1434" y="-90"/>
      </p:cViewPr>
      <p:guideLst>
        <p:guide orient="horz" pos="217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38421E-09CB-4409-BF00-0E24816FF11B}" type="datetimeFigureOut">
              <a:rPr lang="ko-KR" altLang="en-US" smtClean="0"/>
              <a:t>2017-11-14</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4B0E1-87AA-455C-83C1-183D1F750A58}" type="slidenum">
              <a:rPr lang="ko-KR" altLang="en-US" smtClean="0"/>
              <a:t>‹#›</a:t>
            </a:fld>
            <a:endParaRPr lang="ko-KR" altLang="en-US"/>
          </a:p>
        </p:txBody>
      </p:sp>
    </p:spTree>
    <p:extLst>
      <p:ext uri="{BB962C8B-B14F-4D97-AF65-F5344CB8AC3E}">
        <p14:creationId xmlns:p14="http://schemas.microsoft.com/office/powerpoint/2010/main" val="397780314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C994B0E1-87AA-455C-83C1-183D1F750A58}" type="slidenum">
              <a:rPr lang="ko-KR" altLang="en-US" smtClean="0"/>
              <a:t>12</a:t>
            </a:fld>
            <a:endParaRPr lang="ko-KR" altLang="en-US"/>
          </a:p>
        </p:txBody>
      </p:sp>
    </p:spTree>
    <p:extLst>
      <p:ext uri="{BB962C8B-B14F-4D97-AF65-F5344CB8AC3E}">
        <p14:creationId xmlns:p14="http://schemas.microsoft.com/office/powerpoint/2010/main" val="2213641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94" name="组合 10"/>
          <p:cNvGrpSpPr/>
          <p:nvPr/>
        </p:nvGrpSpPr>
        <p:grpSpPr bwMode="auto">
          <a:xfrm>
            <a:off x="0" y="3489325"/>
            <a:ext cx="9140429" cy="6864350"/>
            <a:chOff x="0" y="-7447"/>
            <a:chExt cx="9144002" cy="5150950"/>
          </a:xfrm>
        </p:grpSpPr>
        <p:cxnSp>
          <p:nvCxnSpPr>
            <p:cNvPr id="95" name="直线连接符 2"/>
            <p:cNvCxnSpPr/>
            <p:nvPr/>
          </p:nvCxnSpPr>
          <p:spPr>
            <a:xfrm>
              <a:off x="0" y="-300"/>
              <a:ext cx="1395958"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6" name="直线连接符 3"/>
            <p:cNvCxnSpPr/>
            <p:nvPr/>
          </p:nvCxnSpPr>
          <p:spPr>
            <a:xfrm flipV="1">
              <a:off x="732521" y="326102"/>
              <a:ext cx="663437" cy="91011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7" name="直线连接符 4"/>
            <p:cNvCxnSpPr/>
            <p:nvPr/>
          </p:nvCxnSpPr>
          <p:spPr>
            <a:xfrm>
              <a:off x="0" y="-300"/>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8" name="直线连接符 5"/>
            <p:cNvCxnSpPr/>
            <p:nvPr/>
          </p:nvCxnSpPr>
          <p:spPr>
            <a:xfrm>
              <a:off x="0" y="1693653"/>
              <a:ext cx="1976019"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9" name="直线连接符 6"/>
            <p:cNvCxnSpPr/>
            <p:nvPr/>
          </p:nvCxnSpPr>
          <p:spPr>
            <a:xfrm flipV="1">
              <a:off x="1395958" y="-300"/>
              <a:ext cx="1205384"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0" name="直线连接符 7"/>
            <p:cNvCxnSpPr/>
            <p:nvPr/>
          </p:nvCxnSpPr>
          <p:spPr>
            <a:xfrm flipV="1">
              <a:off x="1976019" y="-300"/>
              <a:ext cx="625322"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1" name="直线连接符 8"/>
            <p:cNvCxnSpPr/>
            <p:nvPr/>
          </p:nvCxnSpPr>
          <p:spPr>
            <a:xfrm flipH="1" flipV="1">
              <a:off x="1395958" y="326102"/>
              <a:ext cx="580061" cy="175589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2" name="直线连接符 9"/>
            <p:cNvCxnSpPr/>
            <p:nvPr/>
          </p:nvCxnSpPr>
          <p:spPr>
            <a:xfrm>
              <a:off x="732521" y="1236214"/>
              <a:ext cx="1243498" cy="84578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3" name="直线连接符 10"/>
            <p:cNvCxnSpPr/>
            <p:nvPr/>
          </p:nvCxnSpPr>
          <p:spPr>
            <a:xfrm flipV="1">
              <a:off x="572915" y="2081999"/>
              <a:ext cx="1403105"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4" name="直线连接符 11"/>
            <p:cNvCxnSpPr/>
            <p:nvPr/>
          </p:nvCxnSpPr>
          <p:spPr>
            <a:xfrm>
              <a:off x="6676063" y="3311366"/>
              <a:ext cx="1561519" cy="277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5" name="直线连接符 12"/>
            <p:cNvCxnSpPr/>
            <p:nvPr/>
          </p:nvCxnSpPr>
          <p:spPr>
            <a:xfrm flipH="1">
              <a:off x="1976019" y="1693653"/>
              <a:ext cx="1057688"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6" name="直线连接符 13"/>
            <p:cNvCxnSpPr/>
            <p:nvPr/>
          </p:nvCxnSpPr>
          <p:spPr>
            <a:xfrm>
              <a:off x="2601342" y="-300"/>
              <a:ext cx="432366" cy="169395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7" name="直线连接符 14"/>
            <p:cNvCxnSpPr/>
            <p:nvPr/>
          </p:nvCxnSpPr>
          <p:spPr>
            <a:xfrm>
              <a:off x="575297" y="2980199"/>
              <a:ext cx="1320919" cy="3978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8" name="直线连接符 15"/>
            <p:cNvCxnSpPr/>
            <p:nvPr/>
          </p:nvCxnSpPr>
          <p:spPr>
            <a:xfrm flipH="1">
              <a:off x="1896216" y="2081999"/>
              <a:ext cx="79803" cy="12877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9" name="直线连接符 16"/>
            <p:cNvCxnSpPr/>
            <p:nvPr/>
          </p:nvCxnSpPr>
          <p:spPr>
            <a:xfrm>
              <a:off x="0" y="2980199"/>
              <a:ext cx="5729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0" name="直线连接符 17"/>
            <p:cNvCxnSpPr/>
            <p:nvPr/>
          </p:nvCxnSpPr>
          <p:spPr>
            <a:xfrm>
              <a:off x="0" y="1693653"/>
              <a:ext cx="572915" cy="12865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1" name="直线连接符 18"/>
            <p:cNvCxnSpPr/>
            <p:nvPr/>
          </p:nvCxnSpPr>
          <p:spPr>
            <a:xfrm flipV="1">
              <a:off x="0" y="1236214"/>
              <a:ext cx="732521"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2" name="直线连接符 19"/>
            <p:cNvCxnSpPr/>
            <p:nvPr/>
          </p:nvCxnSpPr>
          <p:spPr>
            <a:xfrm>
              <a:off x="8237582" y="3588927"/>
              <a:ext cx="906420" cy="1554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3" name="直线连接符 20"/>
            <p:cNvCxnSpPr/>
            <p:nvPr/>
          </p:nvCxnSpPr>
          <p:spPr>
            <a:xfrm flipV="1">
              <a:off x="8237582" y="1587632"/>
              <a:ext cx="906420" cy="20012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4" name="直线连接符 21"/>
            <p:cNvCxnSpPr/>
            <p:nvPr/>
          </p:nvCxnSpPr>
          <p:spPr>
            <a:xfrm>
              <a:off x="7496723" y="2152283"/>
              <a:ext cx="740858" cy="143664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5" name="直线连接符 66"/>
            <p:cNvCxnSpPr/>
            <p:nvPr/>
          </p:nvCxnSpPr>
          <p:spPr>
            <a:xfrm>
              <a:off x="2601342" y="-300"/>
              <a:ext cx="1659189" cy="10852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6" name="直线连接符 67"/>
            <p:cNvCxnSpPr/>
            <p:nvPr/>
          </p:nvCxnSpPr>
          <p:spPr>
            <a:xfrm flipV="1">
              <a:off x="3448207" y="1084926"/>
              <a:ext cx="812324" cy="15128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7" name="直线连接符 68"/>
            <p:cNvCxnSpPr/>
            <p:nvPr/>
          </p:nvCxnSpPr>
          <p:spPr>
            <a:xfrm>
              <a:off x="2601342" y="-300"/>
              <a:ext cx="846866" cy="122936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8" name="直线连接符 69"/>
            <p:cNvCxnSpPr/>
            <p:nvPr/>
          </p:nvCxnSpPr>
          <p:spPr>
            <a:xfrm>
              <a:off x="3033708" y="1685315"/>
              <a:ext cx="1976019" cy="3895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9" name="直线连接符 70"/>
            <p:cNvCxnSpPr/>
            <p:nvPr/>
          </p:nvCxnSpPr>
          <p:spPr>
            <a:xfrm flipV="1">
              <a:off x="4260531" y="-7447"/>
              <a:ext cx="1375709" cy="109237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0" name="直线连接符 71"/>
            <p:cNvCxnSpPr/>
            <p:nvPr/>
          </p:nvCxnSpPr>
          <p:spPr>
            <a:xfrm flipV="1">
              <a:off x="5009727" y="-7447"/>
              <a:ext cx="626514"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1" name="直线连接符 72"/>
            <p:cNvCxnSpPr/>
            <p:nvPr/>
          </p:nvCxnSpPr>
          <p:spPr>
            <a:xfrm flipH="1" flipV="1">
              <a:off x="4260531" y="1084926"/>
              <a:ext cx="749196" cy="9899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2" name="直线连接符 73"/>
            <p:cNvCxnSpPr/>
            <p:nvPr/>
          </p:nvCxnSpPr>
          <p:spPr>
            <a:xfrm>
              <a:off x="3448207" y="1236214"/>
              <a:ext cx="1561519" cy="8386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3" name="直线连接符 74"/>
            <p:cNvCxnSpPr/>
            <p:nvPr/>
          </p:nvCxnSpPr>
          <p:spPr>
            <a:xfrm flipV="1">
              <a:off x="3607813" y="2074852"/>
              <a:ext cx="1401913"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4" name="直线连接符 75"/>
            <p:cNvCxnSpPr/>
            <p:nvPr/>
          </p:nvCxnSpPr>
          <p:spPr>
            <a:xfrm flipH="1">
              <a:off x="5009727" y="1685315"/>
              <a:ext cx="1058880" cy="3895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5" name="直线连接符 76"/>
            <p:cNvCxnSpPr/>
            <p:nvPr/>
          </p:nvCxnSpPr>
          <p:spPr>
            <a:xfrm>
              <a:off x="5636240" y="-7447"/>
              <a:ext cx="432366" cy="16927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6" name="直线连接符 77"/>
            <p:cNvCxnSpPr/>
            <p:nvPr/>
          </p:nvCxnSpPr>
          <p:spPr>
            <a:xfrm flipH="1" flipV="1">
              <a:off x="1976019" y="2081999"/>
              <a:ext cx="1632985" cy="89105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7" name="直线连接符 78"/>
            <p:cNvCxnSpPr/>
            <p:nvPr/>
          </p:nvCxnSpPr>
          <p:spPr>
            <a:xfrm flipH="1">
              <a:off x="4260531" y="326102"/>
              <a:ext cx="95287" cy="7588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8" name="直线连接符 79"/>
            <p:cNvCxnSpPr/>
            <p:nvPr/>
          </p:nvCxnSpPr>
          <p:spPr>
            <a:xfrm flipV="1">
              <a:off x="1896216" y="2973052"/>
              <a:ext cx="1711597" cy="4050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9" name="直线连接符 80"/>
            <p:cNvCxnSpPr/>
            <p:nvPr/>
          </p:nvCxnSpPr>
          <p:spPr>
            <a:xfrm>
              <a:off x="3033708" y="1685315"/>
              <a:ext cx="574106" cy="12877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0" name="直线连接符 81"/>
            <p:cNvCxnSpPr/>
            <p:nvPr/>
          </p:nvCxnSpPr>
          <p:spPr>
            <a:xfrm flipV="1">
              <a:off x="3033708" y="1236214"/>
              <a:ext cx="414499" cy="4491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1" name="直线连接符 90"/>
            <p:cNvCxnSpPr/>
            <p:nvPr/>
          </p:nvCxnSpPr>
          <p:spPr>
            <a:xfrm flipH="1">
              <a:off x="5742248" y="1693653"/>
              <a:ext cx="326359"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2" name="直线连接符 91"/>
            <p:cNvCxnSpPr/>
            <p:nvPr/>
          </p:nvCxnSpPr>
          <p:spPr>
            <a:xfrm flipH="1" flipV="1">
              <a:off x="5636240" y="-300"/>
              <a:ext cx="1616310" cy="4788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3" name="直线连接符 92"/>
            <p:cNvCxnSpPr/>
            <p:nvPr/>
          </p:nvCxnSpPr>
          <p:spPr>
            <a:xfrm>
              <a:off x="5009727" y="2074852"/>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4" name="直线连接符 93"/>
            <p:cNvCxnSpPr/>
            <p:nvPr/>
          </p:nvCxnSpPr>
          <p:spPr>
            <a:xfrm flipH="1" flipV="1">
              <a:off x="0" y="2973052"/>
              <a:ext cx="575297"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5" name="直线连接符 94"/>
            <p:cNvCxnSpPr/>
            <p:nvPr/>
          </p:nvCxnSpPr>
          <p:spPr>
            <a:xfrm flipV="1">
              <a:off x="7252550" y="-300"/>
              <a:ext cx="985031" cy="48960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6" name="直线连接符 95"/>
            <p:cNvCxnSpPr/>
            <p:nvPr/>
          </p:nvCxnSpPr>
          <p:spPr>
            <a:xfrm flipV="1">
              <a:off x="7690872" y="-300"/>
              <a:ext cx="546710"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7" name="直线连接符 97"/>
            <p:cNvCxnSpPr/>
            <p:nvPr/>
          </p:nvCxnSpPr>
          <p:spPr>
            <a:xfrm flipV="1">
              <a:off x="6068606" y="478582"/>
              <a:ext cx="1183944" cy="121507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8" name="直线连接符 98"/>
            <p:cNvCxnSpPr/>
            <p:nvPr/>
          </p:nvCxnSpPr>
          <p:spPr>
            <a:xfrm flipV="1">
              <a:off x="572915" y="3369737"/>
              <a:ext cx="1323301" cy="3954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9" name="直线连接符 99"/>
            <p:cNvCxnSpPr/>
            <p:nvPr/>
          </p:nvCxnSpPr>
          <p:spPr>
            <a:xfrm flipH="1" flipV="1">
              <a:off x="7252550" y="489303"/>
              <a:ext cx="438321" cy="73976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0" name="直线连接符 100"/>
            <p:cNvCxnSpPr/>
            <p:nvPr/>
          </p:nvCxnSpPr>
          <p:spPr>
            <a:xfrm flipV="1">
              <a:off x="6068606" y="1236214"/>
              <a:ext cx="1622265"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1" name="直线连接符 101"/>
            <p:cNvCxnSpPr/>
            <p:nvPr/>
          </p:nvCxnSpPr>
          <p:spPr>
            <a:xfrm flipH="1" flipV="1">
              <a:off x="1896216" y="3378076"/>
              <a:ext cx="961210" cy="7933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2" name="直线连接符 102"/>
            <p:cNvCxnSpPr/>
            <p:nvPr/>
          </p:nvCxnSpPr>
          <p:spPr>
            <a:xfrm flipH="1">
              <a:off x="572915" y="2973052"/>
              <a:ext cx="2382"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3" name="直线连接符 103"/>
            <p:cNvCxnSpPr/>
            <p:nvPr/>
          </p:nvCxnSpPr>
          <p:spPr>
            <a:xfrm>
              <a:off x="3607813" y="2993303"/>
              <a:ext cx="2134434" cy="3180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4" name="直线连接符 104"/>
            <p:cNvCxnSpPr/>
            <p:nvPr/>
          </p:nvCxnSpPr>
          <p:spPr>
            <a:xfrm flipH="1">
              <a:off x="2857426" y="2973052"/>
              <a:ext cx="750387" cy="11983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5" name="直线连接符 105"/>
            <p:cNvCxnSpPr/>
            <p:nvPr/>
          </p:nvCxnSpPr>
          <p:spPr>
            <a:xfrm flipV="1">
              <a:off x="2857426" y="4171446"/>
              <a:ext cx="1323301"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6" name="直线连接符 132"/>
            <p:cNvCxnSpPr/>
            <p:nvPr/>
          </p:nvCxnSpPr>
          <p:spPr>
            <a:xfrm>
              <a:off x="6068606" y="1693653"/>
              <a:ext cx="607456"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7" name="直线连接符 133"/>
            <p:cNvCxnSpPr/>
            <p:nvPr/>
          </p:nvCxnSpPr>
          <p:spPr>
            <a:xfrm flipV="1">
              <a:off x="6676063" y="2152283"/>
              <a:ext cx="820661" cy="11590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8" name="直线连接符 134"/>
            <p:cNvCxnSpPr/>
            <p:nvPr/>
          </p:nvCxnSpPr>
          <p:spPr>
            <a:xfrm>
              <a:off x="5742248" y="3311366"/>
              <a:ext cx="9338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9" name="直线连接符 135"/>
            <p:cNvCxnSpPr/>
            <p:nvPr/>
          </p:nvCxnSpPr>
          <p:spPr>
            <a:xfrm flipV="1">
              <a:off x="8237582" y="3311366"/>
              <a:ext cx="906420" cy="277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0" name="直线连接符 136"/>
            <p:cNvCxnSpPr/>
            <p:nvPr/>
          </p:nvCxnSpPr>
          <p:spPr>
            <a:xfrm flipV="1">
              <a:off x="7496723" y="1236214"/>
              <a:ext cx="194148" cy="91606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1" name="直线连接符 137"/>
            <p:cNvCxnSpPr/>
            <p:nvPr/>
          </p:nvCxnSpPr>
          <p:spPr>
            <a:xfrm flipV="1">
              <a:off x="7496723" y="1587632"/>
              <a:ext cx="1647279" cy="56465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2" name="直线连接符 138"/>
            <p:cNvCxnSpPr/>
            <p:nvPr/>
          </p:nvCxnSpPr>
          <p:spPr>
            <a:xfrm flipH="1" flipV="1">
              <a:off x="6068606" y="1693653"/>
              <a:ext cx="1428117" cy="45863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3" name="直线连接符 139"/>
            <p:cNvCxnSpPr/>
            <p:nvPr/>
          </p:nvCxnSpPr>
          <p:spPr>
            <a:xfrm flipV="1">
              <a:off x="4180728" y="3311366"/>
              <a:ext cx="1561520" cy="86008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4" name="直线连接符 140"/>
            <p:cNvCxnSpPr/>
            <p:nvPr/>
          </p:nvCxnSpPr>
          <p:spPr>
            <a:xfrm flipH="1" flipV="1">
              <a:off x="5742248" y="3311366"/>
              <a:ext cx="493111"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5" name="直线连接符 141"/>
            <p:cNvCxnSpPr/>
            <p:nvPr/>
          </p:nvCxnSpPr>
          <p:spPr>
            <a:xfrm>
              <a:off x="8237582" y="-300"/>
              <a:ext cx="906420" cy="15879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6" name="直线连接符 142"/>
            <p:cNvCxnSpPr/>
            <p:nvPr/>
          </p:nvCxnSpPr>
          <p:spPr>
            <a:xfrm>
              <a:off x="7690872" y="1236214"/>
              <a:ext cx="1453130" cy="35141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7" name="直线连接符 143"/>
            <p:cNvCxnSpPr/>
            <p:nvPr/>
          </p:nvCxnSpPr>
          <p:spPr>
            <a:xfrm flipH="1">
              <a:off x="1825942" y="3369737"/>
              <a:ext cx="70274" cy="147118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8" name="直线连接符 144"/>
            <p:cNvCxnSpPr/>
            <p:nvPr/>
          </p:nvCxnSpPr>
          <p:spPr>
            <a:xfrm>
              <a:off x="572915" y="3765231"/>
              <a:ext cx="1253027" cy="107569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9" name="直线连接符 145"/>
            <p:cNvCxnSpPr/>
            <p:nvPr/>
          </p:nvCxnSpPr>
          <p:spPr>
            <a:xfrm flipV="1">
              <a:off x="1825942" y="4171446"/>
              <a:ext cx="1031484" cy="6694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0" name="直线连接符 146"/>
            <p:cNvCxnSpPr/>
            <p:nvPr/>
          </p:nvCxnSpPr>
          <p:spPr>
            <a:xfrm flipH="1">
              <a:off x="0" y="3765231"/>
              <a:ext cx="572915" cy="5289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1" name="直线连接符 147"/>
            <p:cNvCxnSpPr/>
            <p:nvPr/>
          </p:nvCxnSpPr>
          <p:spPr>
            <a:xfrm flipH="1" flipV="1">
              <a:off x="3607813" y="2993303"/>
              <a:ext cx="572914" cy="117814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2" name="直线连接符 193"/>
            <p:cNvCxnSpPr/>
            <p:nvPr/>
          </p:nvCxnSpPr>
          <p:spPr>
            <a:xfrm>
              <a:off x="4180728" y="4171446"/>
              <a:ext cx="2054631"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3" name="直线连接符 196"/>
            <p:cNvCxnSpPr/>
            <p:nvPr/>
          </p:nvCxnSpPr>
          <p:spPr>
            <a:xfrm flipH="1">
              <a:off x="5970937" y="4902871"/>
              <a:ext cx="264422"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4" name="直线连接符 197"/>
            <p:cNvCxnSpPr/>
            <p:nvPr/>
          </p:nvCxnSpPr>
          <p:spPr>
            <a:xfrm flipH="1">
              <a:off x="6235359" y="3311366"/>
              <a:ext cx="440703"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5" name="直线连接符 198"/>
            <p:cNvCxnSpPr/>
            <p:nvPr/>
          </p:nvCxnSpPr>
          <p:spPr>
            <a:xfrm flipH="1" flipV="1">
              <a:off x="6235359" y="4902871"/>
              <a:ext cx="1528169"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6" name="直线连接符 199"/>
            <p:cNvCxnSpPr/>
            <p:nvPr/>
          </p:nvCxnSpPr>
          <p:spPr>
            <a:xfrm flipH="1">
              <a:off x="7763528" y="3588927"/>
              <a:ext cx="474054" cy="1554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7" name="直线连接符 200"/>
            <p:cNvCxnSpPr/>
            <p:nvPr/>
          </p:nvCxnSpPr>
          <p:spPr>
            <a:xfrm>
              <a:off x="6676063" y="3311366"/>
              <a:ext cx="1087465" cy="18321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8" name="直线连接符 213"/>
            <p:cNvCxnSpPr/>
            <p:nvPr/>
          </p:nvCxnSpPr>
          <p:spPr>
            <a:xfrm flipH="1" flipV="1">
              <a:off x="572915" y="3765231"/>
              <a:ext cx="561003" cy="137827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9" name="直线连接符 214"/>
            <p:cNvCxnSpPr/>
            <p:nvPr/>
          </p:nvCxnSpPr>
          <p:spPr>
            <a:xfrm flipH="1" flipV="1">
              <a:off x="2857426" y="4171446"/>
              <a:ext cx="590781"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0" name="直线连接符 215"/>
            <p:cNvCxnSpPr/>
            <p:nvPr/>
          </p:nvCxnSpPr>
          <p:spPr>
            <a:xfrm flipH="1" flipV="1">
              <a:off x="0" y="4294145"/>
              <a:ext cx="1133918" cy="84935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1" name="直线连接符 234"/>
            <p:cNvCxnSpPr/>
            <p:nvPr/>
          </p:nvCxnSpPr>
          <p:spPr>
            <a:xfrm flipV="1">
              <a:off x="3448207" y="4171446"/>
              <a:ext cx="732520"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2" name="直线连接符 235"/>
            <p:cNvCxnSpPr/>
            <p:nvPr/>
          </p:nvCxnSpPr>
          <p:spPr>
            <a:xfrm>
              <a:off x="1825942" y="4840926"/>
              <a:ext cx="1622265"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3" name="直线连接符 236"/>
            <p:cNvCxnSpPr/>
            <p:nvPr/>
          </p:nvCxnSpPr>
          <p:spPr>
            <a:xfrm flipH="1">
              <a:off x="1133918" y="4840926"/>
              <a:ext cx="692024"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4" name="直线连接符 246"/>
            <p:cNvCxnSpPr/>
            <p:nvPr/>
          </p:nvCxnSpPr>
          <p:spPr>
            <a:xfrm>
              <a:off x="4544011" y="4902871"/>
              <a:ext cx="1426926"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5" name="直线连接符 247"/>
            <p:cNvCxnSpPr/>
            <p:nvPr/>
          </p:nvCxnSpPr>
          <p:spPr>
            <a:xfrm flipV="1">
              <a:off x="3448207" y="4902871"/>
              <a:ext cx="1095803"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6" name="直线连接符 248"/>
            <p:cNvCxnSpPr/>
            <p:nvPr/>
          </p:nvCxnSpPr>
          <p:spPr>
            <a:xfrm flipH="1" flipV="1">
              <a:off x="4180728" y="4171446"/>
              <a:ext cx="363283"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7" name="直线连接符 259"/>
            <p:cNvCxnSpPr/>
            <p:nvPr/>
          </p:nvCxnSpPr>
          <p:spPr>
            <a:xfrm flipV="1">
              <a:off x="4355818" y="-300"/>
              <a:ext cx="1280422"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8" name="直线连接符 270"/>
            <p:cNvCxnSpPr/>
            <p:nvPr/>
          </p:nvCxnSpPr>
          <p:spPr>
            <a:xfrm flipH="1" flipV="1">
              <a:off x="2601342" y="-300"/>
              <a:ext cx="1754477"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9" name="直线连接符 282"/>
            <p:cNvCxnSpPr/>
            <p:nvPr/>
          </p:nvCxnSpPr>
          <p:spPr>
            <a:xfrm flipV="1">
              <a:off x="4544011" y="4902871"/>
              <a:ext cx="1691348"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0" name="直线连接符 285"/>
            <p:cNvCxnSpPr/>
            <p:nvPr/>
          </p:nvCxnSpPr>
          <p:spPr>
            <a:xfrm flipH="1" flipV="1">
              <a:off x="1825942" y="4840926"/>
              <a:ext cx="294199"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grpSp>
      <p:sp>
        <p:nvSpPr>
          <p:cNvPr id="2" name="标题 1"/>
          <p:cNvSpPr>
            <a:spLocks noGrp="1"/>
          </p:cNvSpPr>
          <p:nvPr>
            <p:ph type="ctrTitle"/>
          </p:nvPr>
        </p:nvSpPr>
        <p:spPr>
          <a:xfrm>
            <a:off x="1143000" y="2079626"/>
            <a:ext cx="6858000" cy="926718"/>
          </a:xfrm>
        </p:spPr>
        <p:txBody>
          <a:bodyPr anchor="ctr">
            <a:normAutofit/>
          </a:bodyPr>
          <a:lstStyle>
            <a:lvl1pPr algn="ctr">
              <a:defRPr sz="4800"/>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1143001" y="3044239"/>
            <a:ext cx="6858000" cy="338134"/>
          </a:xfrm>
        </p:spPr>
        <p:txBody>
          <a:bodyPr anchor="ct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lvl1pPr>
              <a:defRPr/>
            </a:lvl1pPr>
          </a:lstStyle>
          <a:p>
            <a:pPr>
              <a:defRPr/>
            </a:pPr>
            <a:fld id="{1212DF7C-2A18-41DC-97E2-293FAC45FADA}" type="datetime1">
              <a:rPr lang="zh-CN" altLang="en-US"/>
              <a:t>2017/11/14</a:t>
            </a:fld>
            <a:endParaRPr lang="zh-CN" altLang="en-US" sz="1800">
              <a:solidFill>
                <a:schemeClr val="tx1"/>
              </a:solidFill>
            </a:endParaRPr>
          </a:p>
        </p:txBody>
      </p:sp>
      <p:sp>
        <p:nvSpPr>
          <p:cNvPr id="4" name="页脚占位符 3"/>
          <p:cNvSpPr>
            <a:spLocks noGrp="1"/>
          </p:cNvSpPr>
          <p:nvPr>
            <p:ph type="ftr" sz="quarter" idx="11"/>
          </p:nvPr>
        </p:nvSpPr>
        <p:spPr/>
        <p:txBody>
          <a:bodyPr/>
          <a:lstStyle>
            <a:lvl1pPr>
              <a:defRPr/>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pPr>
              <a:defRPr/>
            </a:pPr>
            <a:fld id="{7D408D1C-5172-40DE-9CA7-472DB605FA2B}" type="slidenum">
              <a:rPr lang="zh-CN" altLang="en-US"/>
              <a:t>‹#›</a:t>
            </a:fld>
            <a:endParaRPr lang="zh-CN" altLang="en-US" sz="1800">
              <a:solidFill>
                <a:schemeClr val="tx1"/>
              </a:solidFill>
            </a:endParaRPr>
          </a:p>
        </p:txBody>
      </p:sp>
      <p:sp>
        <p:nvSpPr>
          <p:cNvPr id="7" name="内容占位符 6"/>
          <p:cNvSpPr>
            <a:spLocks noGrp="1"/>
          </p:cNvSpPr>
          <p:nvPr>
            <p:ph sz="quarter" idx="13"/>
          </p:nvPr>
        </p:nvSpPr>
        <p:spPr>
          <a:xfrm>
            <a:off x="628650" y="310719"/>
            <a:ext cx="7886700" cy="591252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grpSp>
        <p:nvGrpSpPr>
          <p:cNvPr id="95" name="组合 10"/>
          <p:cNvGrpSpPr/>
          <p:nvPr/>
        </p:nvGrpSpPr>
        <p:grpSpPr bwMode="auto">
          <a:xfrm>
            <a:off x="0" y="3489325"/>
            <a:ext cx="9140429" cy="4867275"/>
            <a:chOff x="0" y="-7447"/>
            <a:chExt cx="9144002" cy="5150950"/>
          </a:xfrm>
        </p:grpSpPr>
        <p:cxnSp>
          <p:nvCxnSpPr>
            <p:cNvPr id="96" name="直线连接符 2"/>
            <p:cNvCxnSpPr/>
            <p:nvPr/>
          </p:nvCxnSpPr>
          <p:spPr>
            <a:xfrm>
              <a:off x="0" y="-300"/>
              <a:ext cx="1395958"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7" name="直线连接符 3"/>
            <p:cNvCxnSpPr/>
            <p:nvPr/>
          </p:nvCxnSpPr>
          <p:spPr>
            <a:xfrm flipV="1">
              <a:off x="732521" y="326102"/>
              <a:ext cx="663437" cy="91011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8" name="直线连接符 4"/>
            <p:cNvCxnSpPr/>
            <p:nvPr/>
          </p:nvCxnSpPr>
          <p:spPr>
            <a:xfrm>
              <a:off x="0" y="-300"/>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9" name="直线连接符 5"/>
            <p:cNvCxnSpPr/>
            <p:nvPr/>
          </p:nvCxnSpPr>
          <p:spPr>
            <a:xfrm>
              <a:off x="0" y="1693653"/>
              <a:ext cx="1976019"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0" name="直线连接符 6"/>
            <p:cNvCxnSpPr/>
            <p:nvPr/>
          </p:nvCxnSpPr>
          <p:spPr>
            <a:xfrm flipV="1">
              <a:off x="1395958" y="-300"/>
              <a:ext cx="1205384"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1" name="直线连接符 7"/>
            <p:cNvCxnSpPr/>
            <p:nvPr/>
          </p:nvCxnSpPr>
          <p:spPr>
            <a:xfrm flipV="1">
              <a:off x="1976019" y="-300"/>
              <a:ext cx="625322"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2" name="直线连接符 8"/>
            <p:cNvCxnSpPr/>
            <p:nvPr/>
          </p:nvCxnSpPr>
          <p:spPr>
            <a:xfrm flipH="1" flipV="1">
              <a:off x="1395958" y="326102"/>
              <a:ext cx="580061" cy="175589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3" name="直线连接符 9"/>
            <p:cNvCxnSpPr/>
            <p:nvPr/>
          </p:nvCxnSpPr>
          <p:spPr>
            <a:xfrm>
              <a:off x="732521" y="1236214"/>
              <a:ext cx="1243498" cy="84578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4" name="直线连接符 10"/>
            <p:cNvCxnSpPr/>
            <p:nvPr/>
          </p:nvCxnSpPr>
          <p:spPr>
            <a:xfrm flipV="1">
              <a:off x="572915" y="2081999"/>
              <a:ext cx="1403105"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5" name="直线连接符 11"/>
            <p:cNvCxnSpPr/>
            <p:nvPr/>
          </p:nvCxnSpPr>
          <p:spPr>
            <a:xfrm>
              <a:off x="6676063" y="3311366"/>
              <a:ext cx="1561519" cy="277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6" name="直线连接符 12"/>
            <p:cNvCxnSpPr/>
            <p:nvPr/>
          </p:nvCxnSpPr>
          <p:spPr>
            <a:xfrm flipH="1">
              <a:off x="1976019" y="1693653"/>
              <a:ext cx="1057688"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7" name="直线连接符 13"/>
            <p:cNvCxnSpPr/>
            <p:nvPr/>
          </p:nvCxnSpPr>
          <p:spPr>
            <a:xfrm>
              <a:off x="2601342" y="-300"/>
              <a:ext cx="432366" cy="169395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8" name="直线连接符 14"/>
            <p:cNvCxnSpPr/>
            <p:nvPr/>
          </p:nvCxnSpPr>
          <p:spPr>
            <a:xfrm>
              <a:off x="575297" y="2980199"/>
              <a:ext cx="1320919" cy="3978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9" name="直线连接符 15"/>
            <p:cNvCxnSpPr/>
            <p:nvPr/>
          </p:nvCxnSpPr>
          <p:spPr>
            <a:xfrm flipH="1">
              <a:off x="1896216" y="2081999"/>
              <a:ext cx="79803" cy="12877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0" name="直线连接符 16"/>
            <p:cNvCxnSpPr/>
            <p:nvPr/>
          </p:nvCxnSpPr>
          <p:spPr>
            <a:xfrm>
              <a:off x="0" y="2980199"/>
              <a:ext cx="5729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1" name="直线连接符 17"/>
            <p:cNvCxnSpPr/>
            <p:nvPr/>
          </p:nvCxnSpPr>
          <p:spPr>
            <a:xfrm>
              <a:off x="0" y="1693653"/>
              <a:ext cx="572915" cy="12865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2" name="直线连接符 18"/>
            <p:cNvCxnSpPr/>
            <p:nvPr/>
          </p:nvCxnSpPr>
          <p:spPr>
            <a:xfrm flipV="1">
              <a:off x="0" y="1236214"/>
              <a:ext cx="732521"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3" name="直线连接符 19"/>
            <p:cNvCxnSpPr/>
            <p:nvPr/>
          </p:nvCxnSpPr>
          <p:spPr>
            <a:xfrm>
              <a:off x="8237582" y="3588927"/>
              <a:ext cx="906420" cy="1554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4" name="直线连接符 20"/>
            <p:cNvCxnSpPr/>
            <p:nvPr/>
          </p:nvCxnSpPr>
          <p:spPr>
            <a:xfrm flipV="1">
              <a:off x="8237582" y="1587632"/>
              <a:ext cx="906420" cy="20012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5" name="直线连接符 21"/>
            <p:cNvCxnSpPr/>
            <p:nvPr/>
          </p:nvCxnSpPr>
          <p:spPr>
            <a:xfrm>
              <a:off x="7496723" y="2152283"/>
              <a:ext cx="740858" cy="143664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6" name="直线连接符 66"/>
            <p:cNvCxnSpPr/>
            <p:nvPr/>
          </p:nvCxnSpPr>
          <p:spPr>
            <a:xfrm>
              <a:off x="2601342" y="-300"/>
              <a:ext cx="1659189" cy="10852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7" name="直线连接符 67"/>
            <p:cNvCxnSpPr/>
            <p:nvPr/>
          </p:nvCxnSpPr>
          <p:spPr>
            <a:xfrm flipV="1">
              <a:off x="3448207" y="1084926"/>
              <a:ext cx="812324" cy="15128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8" name="直线连接符 68"/>
            <p:cNvCxnSpPr/>
            <p:nvPr/>
          </p:nvCxnSpPr>
          <p:spPr>
            <a:xfrm>
              <a:off x="2601342" y="-300"/>
              <a:ext cx="846866" cy="122936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9" name="直线连接符 69"/>
            <p:cNvCxnSpPr/>
            <p:nvPr/>
          </p:nvCxnSpPr>
          <p:spPr>
            <a:xfrm>
              <a:off x="3033708" y="1685315"/>
              <a:ext cx="1976019" cy="3895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0" name="直线连接符 70"/>
            <p:cNvCxnSpPr/>
            <p:nvPr/>
          </p:nvCxnSpPr>
          <p:spPr>
            <a:xfrm flipV="1">
              <a:off x="4260531" y="-7447"/>
              <a:ext cx="1375709" cy="109237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1" name="直线连接符 71"/>
            <p:cNvCxnSpPr/>
            <p:nvPr/>
          </p:nvCxnSpPr>
          <p:spPr>
            <a:xfrm flipV="1">
              <a:off x="5009727" y="-7447"/>
              <a:ext cx="626514"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2" name="直线连接符 72"/>
            <p:cNvCxnSpPr/>
            <p:nvPr/>
          </p:nvCxnSpPr>
          <p:spPr>
            <a:xfrm flipH="1" flipV="1">
              <a:off x="4260531" y="1084926"/>
              <a:ext cx="749196" cy="9899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3" name="直线连接符 73"/>
            <p:cNvCxnSpPr/>
            <p:nvPr/>
          </p:nvCxnSpPr>
          <p:spPr>
            <a:xfrm>
              <a:off x="3448207" y="1236214"/>
              <a:ext cx="1561519" cy="8386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4" name="直线连接符 74"/>
            <p:cNvCxnSpPr/>
            <p:nvPr/>
          </p:nvCxnSpPr>
          <p:spPr>
            <a:xfrm flipV="1">
              <a:off x="3607813" y="2074852"/>
              <a:ext cx="1401913"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5" name="直线连接符 75"/>
            <p:cNvCxnSpPr/>
            <p:nvPr/>
          </p:nvCxnSpPr>
          <p:spPr>
            <a:xfrm flipH="1">
              <a:off x="5009727" y="1685315"/>
              <a:ext cx="1058880" cy="3895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6" name="直线连接符 76"/>
            <p:cNvCxnSpPr/>
            <p:nvPr/>
          </p:nvCxnSpPr>
          <p:spPr>
            <a:xfrm>
              <a:off x="5636240" y="-7447"/>
              <a:ext cx="432366" cy="16927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7" name="直线连接符 77"/>
            <p:cNvCxnSpPr/>
            <p:nvPr/>
          </p:nvCxnSpPr>
          <p:spPr>
            <a:xfrm flipH="1" flipV="1">
              <a:off x="1976019" y="2081999"/>
              <a:ext cx="1632985" cy="89105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8" name="直线连接符 78"/>
            <p:cNvCxnSpPr/>
            <p:nvPr/>
          </p:nvCxnSpPr>
          <p:spPr>
            <a:xfrm flipH="1">
              <a:off x="4260531" y="326102"/>
              <a:ext cx="95287" cy="7588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9" name="直线连接符 79"/>
            <p:cNvCxnSpPr/>
            <p:nvPr/>
          </p:nvCxnSpPr>
          <p:spPr>
            <a:xfrm flipV="1">
              <a:off x="1896216" y="2973052"/>
              <a:ext cx="1711597" cy="4050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0" name="直线连接符 80"/>
            <p:cNvCxnSpPr/>
            <p:nvPr/>
          </p:nvCxnSpPr>
          <p:spPr>
            <a:xfrm>
              <a:off x="3033708" y="1685315"/>
              <a:ext cx="574106" cy="12877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1" name="直线连接符 81"/>
            <p:cNvCxnSpPr/>
            <p:nvPr/>
          </p:nvCxnSpPr>
          <p:spPr>
            <a:xfrm flipV="1">
              <a:off x="3033708" y="1236214"/>
              <a:ext cx="414499" cy="4491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2" name="直线连接符 90"/>
            <p:cNvCxnSpPr/>
            <p:nvPr/>
          </p:nvCxnSpPr>
          <p:spPr>
            <a:xfrm flipH="1">
              <a:off x="5742248" y="1693653"/>
              <a:ext cx="326359"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3" name="直线连接符 91"/>
            <p:cNvCxnSpPr/>
            <p:nvPr/>
          </p:nvCxnSpPr>
          <p:spPr>
            <a:xfrm flipH="1" flipV="1">
              <a:off x="5636240" y="-300"/>
              <a:ext cx="1616310" cy="4788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4" name="直线连接符 92"/>
            <p:cNvCxnSpPr/>
            <p:nvPr/>
          </p:nvCxnSpPr>
          <p:spPr>
            <a:xfrm>
              <a:off x="5009727" y="2074852"/>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5" name="直线连接符 93"/>
            <p:cNvCxnSpPr/>
            <p:nvPr/>
          </p:nvCxnSpPr>
          <p:spPr>
            <a:xfrm flipH="1" flipV="1">
              <a:off x="0" y="2973052"/>
              <a:ext cx="575297"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6" name="直线连接符 94"/>
            <p:cNvCxnSpPr/>
            <p:nvPr/>
          </p:nvCxnSpPr>
          <p:spPr>
            <a:xfrm flipV="1">
              <a:off x="7252550" y="-300"/>
              <a:ext cx="985031" cy="48960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7" name="直线连接符 95"/>
            <p:cNvCxnSpPr/>
            <p:nvPr/>
          </p:nvCxnSpPr>
          <p:spPr>
            <a:xfrm flipV="1">
              <a:off x="7690872" y="-300"/>
              <a:ext cx="546710"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8" name="直线连接符 97"/>
            <p:cNvCxnSpPr/>
            <p:nvPr/>
          </p:nvCxnSpPr>
          <p:spPr>
            <a:xfrm flipV="1">
              <a:off x="6068606" y="478582"/>
              <a:ext cx="1183944" cy="121507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9" name="直线连接符 98"/>
            <p:cNvCxnSpPr/>
            <p:nvPr/>
          </p:nvCxnSpPr>
          <p:spPr>
            <a:xfrm flipV="1">
              <a:off x="572915" y="3369737"/>
              <a:ext cx="1323301" cy="3954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0" name="直线连接符 99"/>
            <p:cNvCxnSpPr/>
            <p:nvPr/>
          </p:nvCxnSpPr>
          <p:spPr>
            <a:xfrm flipH="1" flipV="1">
              <a:off x="7252550" y="489303"/>
              <a:ext cx="438321" cy="73976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1" name="直线连接符 100"/>
            <p:cNvCxnSpPr/>
            <p:nvPr/>
          </p:nvCxnSpPr>
          <p:spPr>
            <a:xfrm flipV="1">
              <a:off x="6068606" y="1236214"/>
              <a:ext cx="1622265"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2" name="直线连接符 101"/>
            <p:cNvCxnSpPr/>
            <p:nvPr/>
          </p:nvCxnSpPr>
          <p:spPr>
            <a:xfrm flipH="1" flipV="1">
              <a:off x="1896216" y="3378076"/>
              <a:ext cx="961210" cy="7933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3" name="直线连接符 102"/>
            <p:cNvCxnSpPr/>
            <p:nvPr/>
          </p:nvCxnSpPr>
          <p:spPr>
            <a:xfrm flipH="1">
              <a:off x="572915" y="2973052"/>
              <a:ext cx="2382"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4" name="直线连接符 103"/>
            <p:cNvCxnSpPr/>
            <p:nvPr/>
          </p:nvCxnSpPr>
          <p:spPr>
            <a:xfrm>
              <a:off x="3607813" y="2993303"/>
              <a:ext cx="2134434" cy="3180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5" name="直线连接符 104"/>
            <p:cNvCxnSpPr/>
            <p:nvPr/>
          </p:nvCxnSpPr>
          <p:spPr>
            <a:xfrm flipH="1">
              <a:off x="2857426" y="2973052"/>
              <a:ext cx="750387" cy="11983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6" name="直线连接符 105"/>
            <p:cNvCxnSpPr/>
            <p:nvPr/>
          </p:nvCxnSpPr>
          <p:spPr>
            <a:xfrm flipV="1">
              <a:off x="2857426" y="4171446"/>
              <a:ext cx="1323301"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7" name="直线连接符 132"/>
            <p:cNvCxnSpPr/>
            <p:nvPr/>
          </p:nvCxnSpPr>
          <p:spPr>
            <a:xfrm>
              <a:off x="6068606" y="1693653"/>
              <a:ext cx="607456"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8" name="直线连接符 133"/>
            <p:cNvCxnSpPr/>
            <p:nvPr/>
          </p:nvCxnSpPr>
          <p:spPr>
            <a:xfrm flipV="1">
              <a:off x="6676063" y="2152283"/>
              <a:ext cx="820661" cy="11590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9" name="直线连接符 134"/>
            <p:cNvCxnSpPr/>
            <p:nvPr/>
          </p:nvCxnSpPr>
          <p:spPr>
            <a:xfrm>
              <a:off x="5742248" y="3311366"/>
              <a:ext cx="9338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0" name="直线连接符 135"/>
            <p:cNvCxnSpPr/>
            <p:nvPr/>
          </p:nvCxnSpPr>
          <p:spPr>
            <a:xfrm flipV="1">
              <a:off x="8237582" y="3311366"/>
              <a:ext cx="906420" cy="277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1" name="直线连接符 136"/>
            <p:cNvCxnSpPr/>
            <p:nvPr/>
          </p:nvCxnSpPr>
          <p:spPr>
            <a:xfrm flipV="1">
              <a:off x="7496723" y="1236214"/>
              <a:ext cx="194148" cy="91606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2" name="直线连接符 137"/>
            <p:cNvCxnSpPr/>
            <p:nvPr/>
          </p:nvCxnSpPr>
          <p:spPr>
            <a:xfrm flipV="1">
              <a:off x="7496723" y="1587632"/>
              <a:ext cx="1647279" cy="56465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3" name="直线连接符 138"/>
            <p:cNvCxnSpPr/>
            <p:nvPr/>
          </p:nvCxnSpPr>
          <p:spPr>
            <a:xfrm flipH="1" flipV="1">
              <a:off x="6068606" y="1693653"/>
              <a:ext cx="1428117" cy="45863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4" name="直线连接符 139"/>
            <p:cNvCxnSpPr/>
            <p:nvPr/>
          </p:nvCxnSpPr>
          <p:spPr>
            <a:xfrm flipV="1">
              <a:off x="4180728" y="3311366"/>
              <a:ext cx="1561520" cy="86008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5" name="直线连接符 140"/>
            <p:cNvCxnSpPr/>
            <p:nvPr/>
          </p:nvCxnSpPr>
          <p:spPr>
            <a:xfrm flipH="1" flipV="1">
              <a:off x="5742248" y="3311366"/>
              <a:ext cx="493111"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6" name="直线连接符 141"/>
            <p:cNvCxnSpPr/>
            <p:nvPr/>
          </p:nvCxnSpPr>
          <p:spPr>
            <a:xfrm>
              <a:off x="8237582" y="-300"/>
              <a:ext cx="906420" cy="15879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7" name="直线连接符 142"/>
            <p:cNvCxnSpPr/>
            <p:nvPr/>
          </p:nvCxnSpPr>
          <p:spPr>
            <a:xfrm>
              <a:off x="7690872" y="1236214"/>
              <a:ext cx="1453130" cy="35141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8" name="直线连接符 143"/>
            <p:cNvCxnSpPr/>
            <p:nvPr/>
          </p:nvCxnSpPr>
          <p:spPr>
            <a:xfrm flipH="1">
              <a:off x="1825942" y="3369737"/>
              <a:ext cx="70274" cy="147118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9" name="直线连接符 144"/>
            <p:cNvCxnSpPr/>
            <p:nvPr/>
          </p:nvCxnSpPr>
          <p:spPr>
            <a:xfrm>
              <a:off x="572915" y="3765231"/>
              <a:ext cx="1253027" cy="107569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0" name="直线连接符 145"/>
            <p:cNvCxnSpPr/>
            <p:nvPr/>
          </p:nvCxnSpPr>
          <p:spPr>
            <a:xfrm flipV="1">
              <a:off x="1825942" y="4171446"/>
              <a:ext cx="1031484" cy="6694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1" name="直线连接符 146"/>
            <p:cNvCxnSpPr/>
            <p:nvPr/>
          </p:nvCxnSpPr>
          <p:spPr>
            <a:xfrm flipH="1">
              <a:off x="0" y="3765231"/>
              <a:ext cx="572915" cy="5289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2" name="直线连接符 147"/>
            <p:cNvCxnSpPr/>
            <p:nvPr/>
          </p:nvCxnSpPr>
          <p:spPr>
            <a:xfrm flipH="1" flipV="1">
              <a:off x="3607813" y="2993303"/>
              <a:ext cx="572914" cy="117814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3" name="直线连接符 193"/>
            <p:cNvCxnSpPr/>
            <p:nvPr/>
          </p:nvCxnSpPr>
          <p:spPr>
            <a:xfrm>
              <a:off x="4180728" y="4171446"/>
              <a:ext cx="2054631"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4" name="直线连接符 196"/>
            <p:cNvCxnSpPr/>
            <p:nvPr/>
          </p:nvCxnSpPr>
          <p:spPr>
            <a:xfrm flipH="1">
              <a:off x="5970937" y="4902871"/>
              <a:ext cx="264422"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5" name="直线连接符 197"/>
            <p:cNvCxnSpPr/>
            <p:nvPr/>
          </p:nvCxnSpPr>
          <p:spPr>
            <a:xfrm flipH="1">
              <a:off x="6235359" y="3311366"/>
              <a:ext cx="440703"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6" name="直线连接符 198"/>
            <p:cNvCxnSpPr/>
            <p:nvPr/>
          </p:nvCxnSpPr>
          <p:spPr>
            <a:xfrm flipH="1" flipV="1">
              <a:off x="6235359" y="4902871"/>
              <a:ext cx="1528169"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7" name="直线连接符 199"/>
            <p:cNvCxnSpPr/>
            <p:nvPr/>
          </p:nvCxnSpPr>
          <p:spPr>
            <a:xfrm flipH="1">
              <a:off x="7763528" y="3588927"/>
              <a:ext cx="474054" cy="1554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8" name="直线连接符 200"/>
            <p:cNvCxnSpPr/>
            <p:nvPr/>
          </p:nvCxnSpPr>
          <p:spPr>
            <a:xfrm>
              <a:off x="6676063" y="3311366"/>
              <a:ext cx="1087465" cy="18321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9" name="直线连接符 213"/>
            <p:cNvCxnSpPr/>
            <p:nvPr/>
          </p:nvCxnSpPr>
          <p:spPr>
            <a:xfrm flipH="1" flipV="1">
              <a:off x="572915" y="3765231"/>
              <a:ext cx="561003" cy="137827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0" name="直线连接符 214"/>
            <p:cNvCxnSpPr/>
            <p:nvPr/>
          </p:nvCxnSpPr>
          <p:spPr>
            <a:xfrm flipH="1" flipV="1">
              <a:off x="2857426" y="4171446"/>
              <a:ext cx="590781"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1" name="直线连接符 215"/>
            <p:cNvCxnSpPr/>
            <p:nvPr/>
          </p:nvCxnSpPr>
          <p:spPr>
            <a:xfrm flipH="1" flipV="1">
              <a:off x="0" y="4294145"/>
              <a:ext cx="1133918" cy="84935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2" name="直线连接符 234"/>
            <p:cNvCxnSpPr/>
            <p:nvPr/>
          </p:nvCxnSpPr>
          <p:spPr>
            <a:xfrm flipV="1">
              <a:off x="3448207" y="4171446"/>
              <a:ext cx="732520"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3" name="直线连接符 235"/>
            <p:cNvCxnSpPr/>
            <p:nvPr/>
          </p:nvCxnSpPr>
          <p:spPr>
            <a:xfrm>
              <a:off x="1825942" y="4840926"/>
              <a:ext cx="1622265"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4" name="直线连接符 236"/>
            <p:cNvCxnSpPr/>
            <p:nvPr/>
          </p:nvCxnSpPr>
          <p:spPr>
            <a:xfrm flipH="1">
              <a:off x="1133918" y="4840926"/>
              <a:ext cx="692024"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5" name="直线连接符 246"/>
            <p:cNvCxnSpPr/>
            <p:nvPr/>
          </p:nvCxnSpPr>
          <p:spPr>
            <a:xfrm>
              <a:off x="4544011" y="4902871"/>
              <a:ext cx="1426926"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6" name="直线连接符 247"/>
            <p:cNvCxnSpPr/>
            <p:nvPr/>
          </p:nvCxnSpPr>
          <p:spPr>
            <a:xfrm flipV="1">
              <a:off x="3448207" y="4902871"/>
              <a:ext cx="1095803"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7" name="直线连接符 248"/>
            <p:cNvCxnSpPr/>
            <p:nvPr/>
          </p:nvCxnSpPr>
          <p:spPr>
            <a:xfrm flipH="1" flipV="1">
              <a:off x="4180728" y="4171446"/>
              <a:ext cx="363283"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8" name="直线连接符 259"/>
            <p:cNvCxnSpPr/>
            <p:nvPr/>
          </p:nvCxnSpPr>
          <p:spPr>
            <a:xfrm flipV="1">
              <a:off x="4355818" y="-300"/>
              <a:ext cx="1280422"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9" name="直线连接符 270"/>
            <p:cNvCxnSpPr/>
            <p:nvPr/>
          </p:nvCxnSpPr>
          <p:spPr>
            <a:xfrm flipH="1" flipV="1">
              <a:off x="2601342" y="-300"/>
              <a:ext cx="1754477"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0" name="直线连接符 282"/>
            <p:cNvCxnSpPr/>
            <p:nvPr/>
          </p:nvCxnSpPr>
          <p:spPr>
            <a:xfrm flipV="1">
              <a:off x="4544011" y="4902871"/>
              <a:ext cx="1691348"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1" name="直线连接符 285"/>
            <p:cNvCxnSpPr/>
            <p:nvPr/>
          </p:nvCxnSpPr>
          <p:spPr>
            <a:xfrm flipH="1" flipV="1">
              <a:off x="1825942" y="4840926"/>
              <a:ext cx="294199"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grpSp>
      <p:sp>
        <p:nvSpPr>
          <p:cNvPr id="2" name="标题 1"/>
          <p:cNvSpPr>
            <a:spLocks noGrp="1"/>
          </p:cNvSpPr>
          <p:nvPr>
            <p:ph type="title"/>
          </p:nvPr>
        </p:nvSpPr>
        <p:spPr>
          <a:xfrm>
            <a:off x="653653" y="2416974"/>
            <a:ext cx="7886700" cy="777077"/>
          </a:xfrm>
        </p:spPr>
        <p:txBody>
          <a:bodyPr>
            <a:normAutofit/>
          </a:bodyPr>
          <a:lstStyle>
            <a:lvl1pPr algn="ctr">
              <a:defRPr sz="4800"/>
            </a:lvl1p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normAutofit/>
          </a:bodyPr>
          <a:lstStyle>
            <a:lvl1pPr>
              <a:defRPr sz="1200"/>
            </a:lvl1pPr>
          </a:lstStyle>
          <a:p>
            <a:fld id="{6058E05D-FD8E-4D09-B87A-3DEB75D75C19}" type="datetimeFigureOut">
              <a:rPr lang="zh-CN" altLang="en-US" smtClean="0"/>
              <a:t>2017/11/14</a:t>
            </a:fld>
            <a:endParaRPr lang="zh-CN" altLang="en-US"/>
          </a:p>
        </p:txBody>
      </p:sp>
      <p:sp>
        <p:nvSpPr>
          <p:cNvPr id="4" name="页脚占位符 3"/>
          <p:cNvSpPr>
            <a:spLocks noGrp="1"/>
          </p:cNvSpPr>
          <p:nvPr>
            <p:ph type="ftr" sz="quarter" idx="11"/>
          </p:nvPr>
        </p:nvSpPr>
        <p:spPr/>
        <p:txBody>
          <a:bodyPr>
            <a:normAutofit/>
          </a:bodyPr>
          <a:lstStyle>
            <a:lvl1pPr>
              <a:defRPr sz="1200"/>
            </a:lvl1pPr>
          </a:lstStyle>
          <a:p>
            <a:endParaRPr lang="zh-CN" altLang="en-US"/>
          </a:p>
        </p:txBody>
      </p:sp>
      <p:sp>
        <p:nvSpPr>
          <p:cNvPr id="5" name="灯片编号占位符 4"/>
          <p:cNvSpPr>
            <a:spLocks noGrp="1"/>
          </p:cNvSpPr>
          <p:nvPr>
            <p:ph type="sldNum" sz="quarter" idx="12"/>
          </p:nvPr>
        </p:nvSpPr>
        <p:spPr/>
        <p:txBody>
          <a:bodyPr>
            <a:normAutofit/>
          </a:bodyPr>
          <a:lstStyle>
            <a:lvl1pPr>
              <a:defRPr sz="1200"/>
            </a:lvl1pPr>
          </a:lstStyle>
          <a:p>
            <a:fld id="{7FFD9872-F5CC-4F11-BE04-0F6AD8E1BAD2}" type="slidenum">
              <a:rPr lang="zh-CN" altLang="en-US" smtClean="0"/>
              <a:t>‹#›</a:t>
            </a:fld>
            <a:endParaRPr lang="zh-CN" altLang="en-US"/>
          </a:p>
        </p:txBody>
      </p:sp>
      <p:sp>
        <p:nvSpPr>
          <p:cNvPr id="94" name="内容占位符 93"/>
          <p:cNvSpPr>
            <a:spLocks noGrp="1"/>
          </p:cNvSpPr>
          <p:nvPr>
            <p:ph sz="quarter" idx="13"/>
          </p:nvPr>
        </p:nvSpPr>
        <p:spPr>
          <a:xfrm>
            <a:off x="653653" y="3249809"/>
            <a:ext cx="7886700" cy="383436"/>
          </a:xfrm>
        </p:spPr>
        <p:txBody>
          <a:bodyPr anchor="t">
            <a:normAutofit/>
          </a:bodyPr>
          <a:lstStyle>
            <a:lvl1pPr marL="0" indent="0" algn="ctr">
              <a:buNone/>
              <a:defRPr sz="1800"/>
            </a:lvl1pPr>
          </a:lstStyle>
          <a:p>
            <a:pPr lvl="0"/>
            <a:r>
              <a:rPr lang="zh-CN" altLang="en-US" dirty="0" smtClean="0"/>
              <a:t>单击此处编辑母版文本样式</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normAutofit/>
          </a:bodyPr>
          <a:lstStyle>
            <a:lvl1pPr>
              <a:defRPr sz="1200"/>
            </a:lvl1pPr>
          </a:lstStyle>
          <a:p>
            <a:pPr>
              <a:defRPr/>
            </a:pPr>
            <a:fld id="{1212DF7C-2A18-41DC-97E2-293FAC45FADA}" type="datetime1">
              <a:rPr lang="zh-CN" altLang="en-US" smtClean="0"/>
              <a:t>2017/11/14</a:t>
            </a:fld>
            <a:endParaRPr lang="zh-CN" altLang="en-US">
              <a:solidFill>
                <a:schemeClr val="tx1"/>
              </a:solidFill>
            </a:endParaRPr>
          </a:p>
        </p:txBody>
      </p:sp>
      <p:sp>
        <p:nvSpPr>
          <p:cNvPr id="4" name="页脚占位符 3"/>
          <p:cNvSpPr>
            <a:spLocks noGrp="1"/>
          </p:cNvSpPr>
          <p:nvPr>
            <p:ph type="ftr" sz="quarter" idx="11"/>
          </p:nvPr>
        </p:nvSpPr>
        <p:spPr/>
        <p:txBody>
          <a:bodyPr>
            <a:normAutofit/>
          </a:bodyPr>
          <a:lstStyle>
            <a:lvl1pPr>
              <a:defRPr sz="1200"/>
            </a:lvl1pPr>
          </a:lstStyle>
          <a:p>
            <a:pPr>
              <a:defRPr/>
            </a:pPr>
            <a:endParaRPr lang="zh-CN" altLang="zh-CN"/>
          </a:p>
        </p:txBody>
      </p:sp>
      <p:sp>
        <p:nvSpPr>
          <p:cNvPr id="5" name="灯片编号占位符 4"/>
          <p:cNvSpPr>
            <a:spLocks noGrp="1"/>
          </p:cNvSpPr>
          <p:nvPr>
            <p:ph type="sldNum" sz="quarter" idx="12"/>
          </p:nvPr>
        </p:nvSpPr>
        <p:spPr/>
        <p:txBody>
          <a:bodyPr>
            <a:normAutofit/>
          </a:bodyPr>
          <a:lstStyle>
            <a:lvl1pPr>
              <a:defRPr sz="1200"/>
            </a:lvl1pPr>
          </a:lstStyle>
          <a:p>
            <a:pPr>
              <a:defRPr/>
            </a:pPr>
            <a:fld id="{7D408D1C-5172-40DE-9CA7-472DB605FA2B}" type="slidenum">
              <a:rPr lang="zh-CN" altLang="en-US" smtClean="0"/>
              <a:t>‹#›</a:t>
            </a:fld>
            <a:endParaRPr lang="zh-CN" altLang="en-US">
              <a:solidFill>
                <a:schemeClr val="tx1"/>
              </a:solidFill>
            </a:endParaRPr>
          </a:p>
        </p:txBody>
      </p:sp>
      <p:sp>
        <p:nvSpPr>
          <p:cNvPr id="7" name="内容占位符 6"/>
          <p:cNvSpPr>
            <a:spLocks noGrp="1"/>
          </p:cNvSpPr>
          <p:nvPr>
            <p:ph sz="quarter" idx="13"/>
          </p:nvPr>
        </p:nvSpPr>
        <p:spPr>
          <a:xfrm>
            <a:off x="628650" y="310719"/>
            <a:ext cx="7886700" cy="5912528"/>
          </a:xfrm>
        </p:spPr>
        <p:txBody>
          <a:bodyPr anchor="ctr">
            <a:normAutofit/>
          </a:bodyPr>
          <a:lstStyle>
            <a:lvl1pPr marL="0" indent="0">
              <a:lnSpc>
                <a:spcPct val="120000"/>
              </a:lnSpc>
              <a:buNone/>
              <a:defRPr sz="1800"/>
            </a:lvl1pPr>
          </a:lstStyle>
          <a:p>
            <a:pPr lvl="0"/>
            <a:r>
              <a:rPr lang="zh-CN" altLang="en-US" dirty="0" smtClean="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grpSp>
        <p:nvGrpSpPr>
          <p:cNvPr id="7" name="组合 10"/>
          <p:cNvGrpSpPr/>
          <p:nvPr/>
        </p:nvGrpSpPr>
        <p:grpSpPr bwMode="auto">
          <a:xfrm>
            <a:off x="-5241131" y="-7938"/>
            <a:ext cx="9140429" cy="6865938"/>
            <a:chOff x="0" y="-7447"/>
            <a:chExt cx="9144002" cy="5150950"/>
          </a:xfrm>
        </p:grpSpPr>
        <p:cxnSp>
          <p:nvCxnSpPr>
            <p:cNvPr id="8" name="直线连接符 2"/>
            <p:cNvCxnSpPr/>
            <p:nvPr/>
          </p:nvCxnSpPr>
          <p:spPr>
            <a:xfrm>
              <a:off x="0" y="-300"/>
              <a:ext cx="1395958"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直线连接符 3"/>
            <p:cNvCxnSpPr/>
            <p:nvPr/>
          </p:nvCxnSpPr>
          <p:spPr>
            <a:xfrm flipV="1">
              <a:off x="732520" y="326026"/>
              <a:ext cx="663438" cy="9099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 name="直线连接符 4"/>
            <p:cNvCxnSpPr/>
            <p:nvPr/>
          </p:nvCxnSpPr>
          <p:spPr>
            <a:xfrm>
              <a:off x="0" y="-300"/>
              <a:ext cx="732520" cy="12362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直线连接符 5"/>
            <p:cNvCxnSpPr/>
            <p:nvPr/>
          </p:nvCxnSpPr>
          <p:spPr>
            <a:xfrm>
              <a:off x="0" y="1693260"/>
              <a:ext cx="1976019"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直线连接符 6"/>
            <p:cNvCxnSpPr/>
            <p:nvPr/>
          </p:nvCxnSpPr>
          <p:spPr>
            <a:xfrm flipV="1">
              <a:off x="1395958" y="-300"/>
              <a:ext cx="1205384"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直线连接符 7"/>
            <p:cNvCxnSpPr/>
            <p:nvPr/>
          </p:nvCxnSpPr>
          <p:spPr>
            <a:xfrm flipV="1">
              <a:off x="1976019" y="-300"/>
              <a:ext cx="625323" cy="208300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直线连接符 8"/>
            <p:cNvCxnSpPr/>
            <p:nvPr/>
          </p:nvCxnSpPr>
          <p:spPr>
            <a:xfrm flipH="1" flipV="1">
              <a:off x="1395958" y="326026"/>
              <a:ext cx="580061" cy="17566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直线连接符 9"/>
            <p:cNvCxnSpPr/>
            <p:nvPr/>
          </p:nvCxnSpPr>
          <p:spPr>
            <a:xfrm>
              <a:off x="732520" y="1235927"/>
              <a:ext cx="1243498" cy="84678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直线连接符 10"/>
            <p:cNvCxnSpPr/>
            <p:nvPr/>
          </p:nvCxnSpPr>
          <p:spPr>
            <a:xfrm flipV="1">
              <a:off x="572914" y="2082708"/>
              <a:ext cx="1403105" cy="89799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直线连接符 11"/>
            <p:cNvCxnSpPr/>
            <p:nvPr/>
          </p:nvCxnSpPr>
          <p:spPr>
            <a:xfrm>
              <a:off x="6676063" y="3310599"/>
              <a:ext cx="1561519" cy="27868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直线连接符 12"/>
            <p:cNvCxnSpPr/>
            <p:nvPr/>
          </p:nvCxnSpPr>
          <p:spPr>
            <a:xfrm flipH="1">
              <a:off x="1976019" y="1693260"/>
              <a:ext cx="1057688"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直线连接符 13"/>
            <p:cNvCxnSpPr/>
            <p:nvPr/>
          </p:nvCxnSpPr>
          <p:spPr>
            <a:xfrm>
              <a:off x="2601342" y="-300"/>
              <a:ext cx="432365" cy="1693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直线连接符 14"/>
            <p:cNvCxnSpPr/>
            <p:nvPr/>
          </p:nvCxnSpPr>
          <p:spPr>
            <a:xfrm>
              <a:off x="575296" y="2980700"/>
              <a:ext cx="1320920" cy="3965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直线连接符 15"/>
            <p:cNvCxnSpPr/>
            <p:nvPr/>
          </p:nvCxnSpPr>
          <p:spPr>
            <a:xfrm flipH="1">
              <a:off x="1896216" y="2082708"/>
              <a:ext cx="79803" cy="128744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直线连接符 16"/>
            <p:cNvCxnSpPr/>
            <p:nvPr/>
          </p:nvCxnSpPr>
          <p:spPr>
            <a:xfrm>
              <a:off x="0" y="2980700"/>
              <a:ext cx="572914"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3" name="直线连接符 17"/>
            <p:cNvCxnSpPr/>
            <p:nvPr/>
          </p:nvCxnSpPr>
          <p:spPr>
            <a:xfrm>
              <a:off x="0" y="1693260"/>
              <a:ext cx="572914" cy="128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4" name="直线连接符 18"/>
            <p:cNvCxnSpPr/>
            <p:nvPr/>
          </p:nvCxnSpPr>
          <p:spPr>
            <a:xfrm flipV="1">
              <a:off x="0" y="1235927"/>
              <a:ext cx="732520" cy="45733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5" name="直线连接符 19"/>
            <p:cNvCxnSpPr/>
            <p:nvPr/>
          </p:nvCxnSpPr>
          <p:spPr>
            <a:xfrm>
              <a:off x="8237582" y="3589286"/>
              <a:ext cx="906420" cy="15542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6" name="直线连接符 20"/>
            <p:cNvCxnSpPr/>
            <p:nvPr/>
          </p:nvCxnSpPr>
          <p:spPr>
            <a:xfrm flipV="1">
              <a:off x="8237582" y="1587264"/>
              <a:ext cx="906420" cy="200202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7" name="直线连接符 21"/>
            <p:cNvCxnSpPr/>
            <p:nvPr/>
          </p:nvCxnSpPr>
          <p:spPr>
            <a:xfrm>
              <a:off x="7496723" y="2151784"/>
              <a:ext cx="740858" cy="14375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线连接符 66"/>
            <p:cNvCxnSpPr/>
            <p:nvPr/>
          </p:nvCxnSpPr>
          <p:spPr>
            <a:xfrm>
              <a:off x="2601342" y="-300"/>
              <a:ext cx="1659189" cy="108497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线连接符 67"/>
            <p:cNvCxnSpPr/>
            <p:nvPr/>
          </p:nvCxnSpPr>
          <p:spPr>
            <a:xfrm flipV="1">
              <a:off x="3448207" y="1084674"/>
              <a:ext cx="812324" cy="15125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线连接符 68"/>
            <p:cNvCxnSpPr/>
            <p:nvPr/>
          </p:nvCxnSpPr>
          <p:spPr>
            <a:xfrm>
              <a:off x="2601342" y="-300"/>
              <a:ext cx="846865" cy="12290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线连接符 69"/>
            <p:cNvCxnSpPr/>
            <p:nvPr/>
          </p:nvCxnSpPr>
          <p:spPr>
            <a:xfrm>
              <a:off x="3033707" y="1686115"/>
              <a:ext cx="1976019"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2" name="直线连接符 70"/>
            <p:cNvCxnSpPr/>
            <p:nvPr/>
          </p:nvCxnSpPr>
          <p:spPr>
            <a:xfrm flipV="1">
              <a:off x="4260530" y="-7447"/>
              <a:ext cx="1375710" cy="109212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3" name="直线连接符 71"/>
            <p:cNvCxnSpPr/>
            <p:nvPr/>
          </p:nvCxnSpPr>
          <p:spPr>
            <a:xfrm flipV="1">
              <a:off x="5009727" y="-7447"/>
              <a:ext cx="626514" cy="208300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4" name="直线连接符 72"/>
            <p:cNvCxnSpPr/>
            <p:nvPr/>
          </p:nvCxnSpPr>
          <p:spPr>
            <a:xfrm flipH="1" flipV="1">
              <a:off x="4260530" y="1084674"/>
              <a:ext cx="749196" cy="99088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直线连接符 73"/>
            <p:cNvCxnSpPr/>
            <p:nvPr/>
          </p:nvCxnSpPr>
          <p:spPr>
            <a:xfrm>
              <a:off x="3448207" y="1235927"/>
              <a:ext cx="1561520" cy="83963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直线连接符 74"/>
            <p:cNvCxnSpPr/>
            <p:nvPr/>
          </p:nvCxnSpPr>
          <p:spPr>
            <a:xfrm flipV="1">
              <a:off x="3607813" y="2075562"/>
              <a:ext cx="1401914" cy="89799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直线连接符 75"/>
            <p:cNvCxnSpPr/>
            <p:nvPr/>
          </p:nvCxnSpPr>
          <p:spPr>
            <a:xfrm flipH="1">
              <a:off x="5009727" y="1686115"/>
              <a:ext cx="1058880"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8" name="直线连接符 76"/>
            <p:cNvCxnSpPr/>
            <p:nvPr/>
          </p:nvCxnSpPr>
          <p:spPr>
            <a:xfrm>
              <a:off x="5636240" y="-7447"/>
              <a:ext cx="432366" cy="16935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线连接符 77"/>
            <p:cNvCxnSpPr/>
            <p:nvPr/>
          </p:nvCxnSpPr>
          <p:spPr>
            <a:xfrm flipH="1" flipV="1">
              <a:off x="1976019" y="2082708"/>
              <a:ext cx="1632985" cy="8908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0" name="直线连接符 78"/>
            <p:cNvCxnSpPr/>
            <p:nvPr/>
          </p:nvCxnSpPr>
          <p:spPr>
            <a:xfrm flipH="1">
              <a:off x="4260530" y="326026"/>
              <a:ext cx="95287" cy="75864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1" name="直线连接符 79"/>
            <p:cNvCxnSpPr/>
            <p:nvPr/>
          </p:nvCxnSpPr>
          <p:spPr>
            <a:xfrm flipV="1">
              <a:off x="1896216" y="2973554"/>
              <a:ext cx="1711597" cy="40374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线连接符 80"/>
            <p:cNvCxnSpPr/>
            <p:nvPr/>
          </p:nvCxnSpPr>
          <p:spPr>
            <a:xfrm>
              <a:off x="3033707" y="1686115"/>
              <a:ext cx="574106" cy="128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3" name="直线连接符 81"/>
            <p:cNvCxnSpPr/>
            <p:nvPr/>
          </p:nvCxnSpPr>
          <p:spPr>
            <a:xfrm flipV="1">
              <a:off x="3033707" y="1235927"/>
              <a:ext cx="414499" cy="45018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4" name="直线连接符 90"/>
            <p:cNvCxnSpPr/>
            <p:nvPr/>
          </p:nvCxnSpPr>
          <p:spPr>
            <a:xfrm flipH="1">
              <a:off x="5742248" y="1693260"/>
              <a:ext cx="326359" cy="16173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线连接符 91"/>
            <p:cNvCxnSpPr/>
            <p:nvPr/>
          </p:nvCxnSpPr>
          <p:spPr>
            <a:xfrm flipH="1" flipV="1">
              <a:off x="5636240" y="-300"/>
              <a:ext cx="1616310" cy="4787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6" name="直线连接符 92"/>
            <p:cNvCxnSpPr/>
            <p:nvPr/>
          </p:nvCxnSpPr>
          <p:spPr>
            <a:xfrm>
              <a:off x="5009727" y="2075562"/>
              <a:ext cx="732521" cy="12350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7" name="直线连接符 93"/>
            <p:cNvCxnSpPr/>
            <p:nvPr/>
          </p:nvCxnSpPr>
          <p:spPr>
            <a:xfrm flipH="1" flipV="1">
              <a:off x="0" y="2973554"/>
              <a:ext cx="575296" cy="79199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线连接符 94"/>
            <p:cNvCxnSpPr/>
            <p:nvPr/>
          </p:nvCxnSpPr>
          <p:spPr>
            <a:xfrm flipV="1">
              <a:off x="7252550" y="-300"/>
              <a:ext cx="985031" cy="48948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9" name="直线连接符 95"/>
            <p:cNvCxnSpPr/>
            <p:nvPr/>
          </p:nvCxnSpPr>
          <p:spPr>
            <a:xfrm flipV="1">
              <a:off x="7690872" y="-300"/>
              <a:ext cx="546710" cy="12362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0" name="直线连接符 97"/>
            <p:cNvCxnSpPr/>
            <p:nvPr/>
          </p:nvCxnSpPr>
          <p:spPr>
            <a:xfrm flipV="1">
              <a:off x="6068606" y="478470"/>
              <a:ext cx="1183944" cy="121479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线连接符 98"/>
            <p:cNvCxnSpPr/>
            <p:nvPr/>
          </p:nvCxnSpPr>
          <p:spPr>
            <a:xfrm flipV="1">
              <a:off x="572914" y="3370148"/>
              <a:ext cx="1323302" cy="395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2" name="直线连接符 99"/>
            <p:cNvCxnSpPr/>
            <p:nvPr/>
          </p:nvCxnSpPr>
          <p:spPr>
            <a:xfrm flipH="1" flipV="1">
              <a:off x="7252550" y="489188"/>
              <a:ext cx="438321" cy="73959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3" name="直线连接符 100"/>
            <p:cNvCxnSpPr/>
            <p:nvPr/>
          </p:nvCxnSpPr>
          <p:spPr>
            <a:xfrm flipV="1">
              <a:off x="6068606" y="1235927"/>
              <a:ext cx="1622265" cy="45733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线连接符 101"/>
            <p:cNvCxnSpPr/>
            <p:nvPr/>
          </p:nvCxnSpPr>
          <p:spPr>
            <a:xfrm flipH="1" flipV="1">
              <a:off x="1896216" y="3377293"/>
              <a:ext cx="961210" cy="7943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5" name="直线连接符 102"/>
            <p:cNvCxnSpPr/>
            <p:nvPr/>
          </p:nvCxnSpPr>
          <p:spPr>
            <a:xfrm flipH="1">
              <a:off x="572914" y="2973554"/>
              <a:ext cx="2382" cy="79199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6" name="直线连接符 103"/>
            <p:cNvCxnSpPr/>
            <p:nvPr/>
          </p:nvCxnSpPr>
          <p:spPr>
            <a:xfrm>
              <a:off x="3607813" y="2993801"/>
              <a:ext cx="2134435" cy="31679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7" name="直线连接符 104"/>
            <p:cNvCxnSpPr/>
            <p:nvPr/>
          </p:nvCxnSpPr>
          <p:spPr>
            <a:xfrm flipH="1">
              <a:off x="2857426" y="2973554"/>
              <a:ext cx="750387" cy="11981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8" name="直线连接符 105"/>
            <p:cNvCxnSpPr/>
            <p:nvPr/>
          </p:nvCxnSpPr>
          <p:spPr>
            <a:xfrm flipV="1">
              <a:off x="2857426" y="4171671"/>
              <a:ext cx="1323302"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9" name="直线连接符 132"/>
            <p:cNvCxnSpPr/>
            <p:nvPr/>
          </p:nvCxnSpPr>
          <p:spPr>
            <a:xfrm>
              <a:off x="6068606" y="1693260"/>
              <a:ext cx="607456" cy="16173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0" name="直线连接符 133"/>
            <p:cNvCxnSpPr/>
            <p:nvPr/>
          </p:nvCxnSpPr>
          <p:spPr>
            <a:xfrm flipV="1">
              <a:off x="6676063" y="2151784"/>
              <a:ext cx="820661" cy="115881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1" name="直线连接符 134"/>
            <p:cNvCxnSpPr/>
            <p:nvPr/>
          </p:nvCxnSpPr>
          <p:spPr>
            <a:xfrm>
              <a:off x="5742248" y="3310599"/>
              <a:ext cx="9338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2" name="直线连接符 136"/>
            <p:cNvCxnSpPr/>
            <p:nvPr/>
          </p:nvCxnSpPr>
          <p:spPr>
            <a:xfrm flipV="1">
              <a:off x="7496723" y="1235927"/>
              <a:ext cx="194148" cy="9158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3" name="直线连接符 137"/>
            <p:cNvCxnSpPr/>
            <p:nvPr/>
          </p:nvCxnSpPr>
          <p:spPr>
            <a:xfrm flipV="1">
              <a:off x="7496723" y="1587264"/>
              <a:ext cx="1647279" cy="56452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4" name="直线连接符 138"/>
            <p:cNvCxnSpPr/>
            <p:nvPr/>
          </p:nvCxnSpPr>
          <p:spPr>
            <a:xfrm flipH="1" flipV="1">
              <a:off x="6068606" y="1693260"/>
              <a:ext cx="1428117" cy="45852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5" name="直线连接符 139"/>
            <p:cNvCxnSpPr/>
            <p:nvPr/>
          </p:nvCxnSpPr>
          <p:spPr>
            <a:xfrm flipV="1">
              <a:off x="4180728" y="3310599"/>
              <a:ext cx="1561520" cy="86107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6" name="直线连接符 140"/>
            <p:cNvCxnSpPr/>
            <p:nvPr/>
          </p:nvCxnSpPr>
          <p:spPr>
            <a:xfrm flipH="1" flipV="1">
              <a:off x="5742248" y="3310599"/>
              <a:ext cx="493111" cy="15923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7" name="直线连接符 141"/>
            <p:cNvCxnSpPr/>
            <p:nvPr/>
          </p:nvCxnSpPr>
          <p:spPr>
            <a:xfrm>
              <a:off x="8237582" y="-300"/>
              <a:ext cx="906420" cy="158756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8" name="直线连接符 142"/>
            <p:cNvCxnSpPr/>
            <p:nvPr/>
          </p:nvCxnSpPr>
          <p:spPr>
            <a:xfrm>
              <a:off x="7690872" y="1235927"/>
              <a:ext cx="1453130" cy="35133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9" name="直线连接符 143"/>
            <p:cNvCxnSpPr/>
            <p:nvPr/>
          </p:nvCxnSpPr>
          <p:spPr>
            <a:xfrm flipH="1">
              <a:off x="1825941" y="3370148"/>
              <a:ext cx="70275" cy="147084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0" name="直线连接符 144"/>
            <p:cNvCxnSpPr/>
            <p:nvPr/>
          </p:nvCxnSpPr>
          <p:spPr>
            <a:xfrm>
              <a:off x="572914" y="3765550"/>
              <a:ext cx="1253027" cy="10754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1" name="直线连接符 145"/>
            <p:cNvCxnSpPr/>
            <p:nvPr/>
          </p:nvCxnSpPr>
          <p:spPr>
            <a:xfrm flipV="1">
              <a:off x="1825941" y="4171671"/>
              <a:ext cx="1031484" cy="669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2" name="直线连接符 146"/>
            <p:cNvCxnSpPr/>
            <p:nvPr/>
          </p:nvCxnSpPr>
          <p:spPr>
            <a:xfrm flipH="1">
              <a:off x="0" y="3765550"/>
              <a:ext cx="572914" cy="52879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3" name="直线连接符 147"/>
            <p:cNvCxnSpPr/>
            <p:nvPr/>
          </p:nvCxnSpPr>
          <p:spPr>
            <a:xfrm flipH="1" flipV="1">
              <a:off x="3607813" y="2993801"/>
              <a:ext cx="572915" cy="11778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4" name="直线连接符 193"/>
            <p:cNvCxnSpPr/>
            <p:nvPr/>
          </p:nvCxnSpPr>
          <p:spPr>
            <a:xfrm>
              <a:off x="4180728" y="4171671"/>
              <a:ext cx="2054631" cy="7312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5" name="直线连接符 196"/>
            <p:cNvCxnSpPr/>
            <p:nvPr/>
          </p:nvCxnSpPr>
          <p:spPr>
            <a:xfrm flipH="1">
              <a:off x="5970937" y="4902927"/>
              <a:ext cx="264422"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6" name="直线连接符 197"/>
            <p:cNvCxnSpPr/>
            <p:nvPr/>
          </p:nvCxnSpPr>
          <p:spPr>
            <a:xfrm flipH="1">
              <a:off x="6235359" y="3310599"/>
              <a:ext cx="440703" cy="15923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7" name="直线连接符 198"/>
            <p:cNvCxnSpPr/>
            <p:nvPr/>
          </p:nvCxnSpPr>
          <p:spPr>
            <a:xfrm flipH="1" flipV="1">
              <a:off x="6235359" y="4902927"/>
              <a:ext cx="1528169"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8" name="直线连接符 199"/>
            <p:cNvCxnSpPr/>
            <p:nvPr/>
          </p:nvCxnSpPr>
          <p:spPr>
            <a:xfrm flipH="1">
              <a:off x="7763528" y="3589286"/>
              <a:ext cx="474054" cy="15542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9" name="直线连接符 200"/>
            <p:cNvCxnSpPr/>
            <p:nvPr/>
          </p:nvCxnSpPr>
          <p:spPr>
            <a:xfrm>
              <a:off x="6676063" y="3310599"/>
              <a:ext cx="1087465" cy="183290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0" name="直线连接符 213"/>
            <p:cNvCxnSpPr/>
            <p:nvPr/>
          </p:nvCxnSpPr>
          <p:spPr>
            <a:xfrm flipH="1" flipV="1">
              <a:off x="572914" y="3765550"/>
              <a:ext cx="561004" cy="137795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1" name="直线连接符 214"/>
            <p:cNvCxnSpPr/>
            <p:nvPr/>
          </p:nvCxnSpPr>
          <p:spPr>
            <a:xfrm flipH="1" flipV="1">
              <a:off x="2857426" y="4171671"/>
              <a:ext cx="590781" cy="9718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2" name="直线连接符 215"/>
            <p:cNvCxnSpPr/>
            <p:nvPr/>
          </p:nvCxnSpPr>
          <p:spPr>
            <a:xfrm flipH="1" flipV="1">
              <a:off x="0" y="4294341"/>
              <a:ext cx="1133918" cy="8491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3" name="直线连接符 234"/>
            <p:cNvCxnSpPr/>
            <p:nvPr/>
          </p:nvCxnSpPr>
          <p:spPr>
            <a:xfrm flipV="1">
              <a:off x="3448207" y="4171671"/>
              <a:ext cx="732521" cy="9718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4" name="直线连接符 235"/>
            <p:cNvCxnSpPr/>
            <p:nvPr/>
          </p:nvCxnSpPr>
          <p:spPr>
            <a:xfrm>
              <a:off x="1825941" y="4840996"/>
              <a:ext cx="1622265"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5" name="直线连接符 236"/>
            <p:cNvCxnSpPr/>
            <p:nvPr/>
          </p:nvCxnSpPr>
          <p:spPr>
            <a:xfrm flipH="1">
              <a:off x="1133918" y="4840996"/>
              <a:ext cx="692023"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6" name="直线连接符 246"/>
            <p:cNvCxnSpPr/>
            <p:nvPr/>
          </p:nvCxnSpPr>
          <p:spPr>
            <a:xfrm>
              <a:off x="4544010" y="4902927"/>
              <a:ext cx="1426927"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7" name="直线连接符 247"/>
            <p:cNvCxnSpPr/>
            <p:nvPr/>
          </p:nvCxnSpPr>
          <p:spPr>
            <a:xfrm flipV="1">
              <a:off x="3448207" y="4902927"/>
              <a:ext cx="1095803"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8" name="直线连接符 248"/>
            <p:cNvCxnSpPr/>
            <p:nvPr/>
          </p:nvCxnSpPr>
          <p:spPr>
            <a:xfrm flipH="1" flipV="1">
              <a:off x="4180728" y="4171671"/>
              <a:ext cx="363282" cy="7312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9" name="直线连接符 259"/>
            <p:cNvCxnSpPr/>
            <p:nvPr/>
          </p:nvCxnSpPr>
          <p:spPr>
            <a:xfrm flipV="1">
              <a:off x="4355818" y="-300"/>
              <a:ext cx="1280423"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0" name="直线连接符 270"/>
            <p:cNvCxnSpPr/>
            <p:nvPr/>
          </p:nvCxnSpPr>
          <p:spPr>
            <a:xfrm flipH="1" flipV="1">
              <a:off x="2601342" y="-300"/>
              <a:ext cx="1754476"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1" name="直线连接符 282"/>
            <p:cNvCxnSpPr/>
            <p:nvPr/>
          </p:nvCxnSpPr>
          <p:spPr>
            <a:xfrm flipV="1">
              <a:off x="4544010" y="4902927"/>
              <a:ext cx="1691349"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2" name="直线连接符 285"/>
            <p:cNvCxnSpPr/>
            <p:nvPr/>
          </p:nvCxnSpPr>
          <p:spPr>
            <a:xfrm flipH="1" flipV="1">
              <a:off x="1825941" y="4840996"/>
              <a:ext cx="294200"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grpSp>
      <p:sp>
        <p:nvSpPr>
          <p:cNvPr id="2" name="标题 1"/>
          <p:cNvSpPr>
            <a:spLocks noGrp="1"/>
          </p:cNvSpPr>
          <p:nvPr>
            <p:ph type="title" hasCustomPrompt="1"/>
          </p:nvPr>
        </p:nvSpPr>
        <p:spPr>
          <a:xfrm>
            <a:off x="5546324" y="2778124"/>
            <a:ext cx="3230942" cy="566741"/>
          </a:xfrm>
        </p:spPr>
        <p:txBody>
          <a:bodyPr anchor="b">
            <a:normAutofit/>
          </a:bodyPr>
          <a:lstStyle>
            <a:lvl1pPr>
              <a:defRPr sz="3200"/>
            </a:lvl1pPr>
          </a:lstStyle>
          <a:p>
            <a:r>
              <a:rPr lang="zh-CN" altLang="en-US" dirty="0" smtClean="0"/>
              <a:t>编辑标题</a:t>
            </a:r>
            <a:endParaRPr lang="zh-CN" altLang="en-US" dirty="0"/>
          </a:p>
        </p:txBody>
      </p:sp>
      <p:sp>
        <p:nvSpPr>
          <p:cNvPr id="3" name="文本占位符 2"/>
          <p:cNvSpPr>
            <a:spLocks noGrp="1"/>
          </p:cNvSpPr>
          <p:nvPr>
            <p:ph type="body" idx="1" hasCustomPrompt="1"/>
          </p:nvPr>
        </p:nvSpPr>
        <p:spPr>
          <a:xfrm flipH="1">
            <a:off x="5546324" y="3636170"/>
            <a:ext cx="3230942" cy="370882"/>
          </a:xfrm>
        </p:spPr>
        <p:txBody>
          <a:bodyPr>
            <a:normAutofit/>
          </a:bodyPr>
          <a:lstStyle>
            <a:lvl1pPr marL="0" indent="0">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smtClean="0"/>
              <a:t>编辑文本</a:t>
            </a:r>
          </a:p>
        </p:txBody>
      </p:sp>
      <p:sp>
        <p:nvSpPr>
          <p:cNvPr id="4" name="日期占位符 3"/>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1" y="1778821"/>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29841" y="2689933"/>
            <a:ext cx="3868340" cy="349972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778821"/>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689933"/>
            <a:ext cx="3887391" cy="349972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grpSp>
        <p:nvGrpSpPr>
          <p:cNvPr id="6" name="组合 10"/>
          <p:cNvGrpSpPr/>
          <p:nvPr/>
        </p:nvGrpSpPr>
        <p:grpSpPr bwMode="auto">
          <a:xfrm>
            <a:off x="-76200" y="3938588"/>
            <a:ext cx="9140429" cy="6864350"/>
            <a:chOff x="0" y="-7447"/>
            <a:chExt cx="9144002" cy="5150950"/>
          </a:xfrm>
        </p:grpSpPr>
        <p:cxnSp>
          <p:nvCxnSpPr>
            <p:cNvPr id="7" name="直线连接符 2"/>
            <p:cNvCxnSpPr/>
            <p:nvPr/>
          </p:nvCxnSpPr>
          <p:spPr>
            <a:xfrm>
              <a:off x="0" y="-300"/>
              <a:ext cx="1395958"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 name="直线连接符 3"/>
            <p:cNvCxnSpPr/>
            <p:nvPr/>
          </p:nvCxnSpPr>
          <p:spPr>
            <a:xfrm flipV="1">
              <a:off x="732521" y="326102"/>
              <a:ext cx="663437" cy="91011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直线连接符 4"/>
            <p:cNvCxnSpPr/>
            <p:nvPr/>
          </p:nvCxnSpPr>
          <p:spPr>
            <a:xfrm>
              <a:off x="0" y="-300"/>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0" name="直线连接符 5"/>
            <p:cNvCxnSpPr/>
            <p:nvPr/>
          </p:nvCxnSpPr>
          <p:spPr>
            <a:xfrm>
              <a:off x="0" y="1693653"/>
              <a:ext cx="1976019"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直线连接符 6"/>
            <p:cNvCxnSpPr/>
            <p:nvPr/>
          </p:nvCxnSpPr>
          <p:spPr>
            <a:xfrm flipV="1">
              <a:off x="1395958" y="-300"/>
              <a:ext cx="1205384"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直线连接符 7"/>
            <p:cNvCxnSpPr/>
            <p:nvPr/>
          </p:nvCxnSpPr>
          <p:spPr>
            <a:xfrm flipV="1">
              <a:off x="1976019" y="-300"/>
              <a:ext cx="625322"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直线连接符 8"/>
            <p:cNvCxnSpPr/>
            <p:nvPr/>
          </p:nvCxnSpPr>
          <p:spPr>
            <a:xfrm flipH="1" flipV="1">
              <a:off x="1395958" y="326102"/>
              <a:ext cx="580061" cy="175589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直线连接符 9"/>
            <p:cNvCxnSpPr/>
            <p:nvPr/>
          </p:nvCxnSpPr>
          <p:spPr>
            <a:xfrm>
              <a:off x="732521" y="1236214"/>
              <a:ext cx="1243498" cy="84578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直线连接符 10"/>
            <p:cNvCxnSpPr/>
            <p:nvPr/>
          </p:nvCxnSpPr>
          <p:spPr>
            <a:xfrm flipV="1">
              <a:off x="572915" y="2081999"/>
              <a:ext cx="1403105"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直线连接符 11"/>
            <p:cNvCxnSpPr/>
            <p:nvPr/>
          </p:nvCxnSpPr>
          <p:spPr>
            <a:xfrm>
              <a:off x="6676063" y="3311366"/>
              <a:ext cx="1561519" cy="27756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直线连接符 12"/>
            <p:cNvCxnSpPr/>
            <p:nvPr/>
          </p:nvCxnSpPr>
          <p:spPr>
            <a:xfrm flipH="1">
              <a:off x="1976019" y="1693653"/>
              <a:ext cx="1057688" cy="3883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直线连接符 13"/>
            <p:cNvCxnSpPr/>
            <p:nvPr/>
          </p:nvCxnSpPr>
          <p:spPr>
            <a:xfrm>
              <a:off x="2601342" y="-300"/>
              <a:ext cx="432366" cy="169395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直线连接符 14"/>
            <p:cNvCxnSpPr/>
            <p:nvPr/>
          </p:nvCxnSpPr>
          <p:spPr>
            <a:xfrm>
              <a:off x="575297" y="2980199"/>
              <a:ext cx="1320919" cy="3978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直线连接符 15"/>
            <p:cNvCxnSpPr/>
            <p:nvPr/>
          </p:nvCxnSpPr>
          <p:spPr>
            <a:xfrm flipH="1">
              <a:off x="1896216" y="2081999"/>
              <a:ext cx="79803" cy="12877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直线连接符 16"/>
            <p:cNvCxnSpPr/>
            <p:nvPr/>
          </p:nvCxnSpPr>
          <p:spPr>
            <a:xfrm>
              <a:off x="0" y="2980199"/>
              <a:ext cx="5729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直线连接符 17"/>
            <p:cNvCxnSpPr/>
            <p:nvPr/>
          </p:nvCxnSpPr>
          <p:spPr>
            <a:xfrm>
              <a:off x="0" y="1693653"/>
              <a:ext cx="572915" cy="12865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3" name="直线连接符 18"/>
            <p:cNvCxnSpPr/>
            <p:nvPr/>
          </p:nvCxnSpPr>
          <p:spPr>
            <a:xfrm flipV="1">
              <a:off x="0" y="1236214"/>
              <a:ext cx="732521"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4" name="直线连接符 19"/>
            <p:cNvCxnSpPr/>
            <p:nvPr/>
          </p:nvCxnSpPr>
          <p:spPr>
            <a:xfrm>
              <a:off x="8237582" y="3588926"/>
              <a:ext cx="906420" cy="1554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5" name="直线连接符 20"/>
            <p:cNvCxnSpPr/>
            <p:nvPr/>
          </p:nvCxnSpPr>
          <p:spPr>
            <a:xfrm flipV="1">
              <a:off x="8237582" y="1587632"/>
              <a:ext cx="906420" cy="20012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6" name="直线连接符 21"/>
            <p:cNvCxnSpPr/>
            <p:nvPr/>
          </p:nvCxnSpPr>
          <p:spPr>
            <a:xfrm>
              <a:off x="7496723" y="2152283"/>
              <a:ext cx="740858" cy="143664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7" name="直线连接符 66"/>
            <p:cNvCxnSpPr/>
            <p:nvPr/>
          </p:nvCxnSpPr>
          <p:spPr>
            <a:xfrm>
              <a:off x="2601342" y="-300"/>
              <a:ext cx="1659189" cy="10852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线连接符 67"/>
            <p:cNvCxnSpPr/>
            <p:nvPr/>
          </p:nvCxnSpPr>
          <p:spPr>
            <a:xfrm flipV="1">
              <a:off x="3448207" y="1084926"/>
              <a:ext cx="812324" cy="15128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线连接符 68"/>
            <p:cNvCxnSpPr/>
            <p:nvPr/>
          </p:nvCxnSpPr>
          <p:spPr>
            <a:xfrm>
              <a:off x="2601342" y="-300"/>
              <a:ext cx="846866" cy="122936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线连接符 69"/>
            <p:cNvCxnSpPr/>
            <p:nvPr/>
          </p:nvCxnSpPr>
          <p:spPr>
            <a:xfrm>
              <a:off x="3033708" y="1685314"/>
              <a:ext cx="1976019" cy="3895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线连接符 70"/>
            <p:cNvCxnSpPr/>
            <p:nvPr/>
          </p:nvCxnSpPr>
          <p:spPr>
            <a:xfrm flipV="1">
              <a:off x="4260531" y="-7447"/>
              <a:ext cx="1375709" cy="109237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2" name="直线连接符 71"/>
            <p:cNvCxnSpPr/>
            <p:nvPr/>
          </p:nvCxnSpPr>
          <p:spPr>
            <a:xfrm flipV="1">
              <a:off x="5009727" y="-7447"/>
              <a:ext cx="626514" cy="208229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3" name="直线连接符 72"/>
            <p:cNvCxnSpPr/>
            <p:nvPr/>
          </p:nvCxnSpPr>
          <p:spPr>
            <a:xfrm flipH="1" flipV="1">
              <a:off x="4260531" y="1084926"/>
              <a:ext cx="749196" cy="9899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4" name="直线连接符 73"/>
            <p:cNvCxnSpPr/>
            <p:nvPr/>
          </p:nvCxnSpPr>
          <p:spPr>
            <a:xfrm>
              <a:off x="3448207" y="1236214"/>
              <a:ext cx="1561519" cy="8386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直线连接符 74"/>
            <p:cNvCxnSpPr/>
            <p:nvPr/>
          </p:nvCxnSpPr>
          <p:spPr>
            <a:xfrm flipV="1">
              <a:off x="3607813" y="2074852"/>
              <a:ext cx="1401913" cy="8982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直线连接符 75"/>
            <p:cNvCxnSpPr/>
            <p:nvPr/>
          </p:nvCxnSpPr>
          <p:spPr>
            <a:xfrm flipH="1">
              <a:off x="5009727" y="1685314"/>
              <a:ext cx="1058880" cy="3895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直线连接符 76"/>
            <p:cNvCxnSpPr/>
            <p:nvPr/>
          </p:nvCxnSpPr>
          <p:spPr>
            <a:xfrm>
              <a:off x="5636240" y="-7447"/>
              <a:ext cx="432366" cy="16927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8" name="直线连接符 77"/>
            <p:cNvCxnSpPr/>
            <p:nvPr/>
          </p:nvCxnSpPr>
          <p:spPr>
            <a:xfrm flipH="1" flipV="1">
              <a:off x="1976019" y="2081999"/>
              <a:ext cx="1632985" cy="89105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线连接符 78"/>
            <p:cNvCxnSpPr/>
            <p:nvPr/>
          </p:nvCxnSpPr>
          <p:spPr>
            <a:xfrm flipH="1">
              <a:off x="4260531" y="326102"/>
              <a:ext cx="95287" cy="7588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0" name="直线连接符 79"/>
            <p:cNvCxnSpPr/>
            <p:nvPr/>
          </p:nvCxnSpPr>
          <p:spPr>
            <a:xfrm flipV="1">
              <a:off x="1896216" y="2973052"/>
              <a:ext cx="1711597" cy="40502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1" name="直线连接符 80"/>
            <p:cNvCxnSpPr/>
            <p:nvPr/>
          </p:nvCxnSpPr>
          <p:spPr>
            <a:xfrm>
              <a:off x="3033708" y="1685314"/>
              <a:ext cx="574106" cy="128773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线连接符 81"/>
            <p:cNvCxnSpPr/>
            <p:nvPr/>
          </p:nvCxnSpPr>
          <p:spPr>
            <a:xfrm flipV="1">
              <a:off x="3033708" y="1236214"/>
              <a:ext cx="414499" cy="44910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3" name="直线连接符 90"/>
            <p:cNvCxnSpPr/>
            <p:nvPr/>
          </p:nvCxnSpPr>
          <p:spPr>
            <a:xfrm flipH="1">
              <a:off x="5742248" y="1693653"/>
              <a:ext cx="326359"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4" name="直线连接符 91"/>
            <p:cNvCxnSpPr/>
            <p:nvPr/>
          </p:nvCxnSpPr>
          <p:spPr>
            <a:xfrm flipH="1" flipV="1">
              <a:off x="5636240" y="-300"/>
              <a:ext cx="1616310" cy="4788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线连接符 92"/>
            <p:cNvCxnSpPr/>
            <p:nvPr/>
          </p:nvCxnSpPr>
          <p:spPr>
            <a:xfrm>
              <a:off x="5009727" y="2074852"/>
              <a:ext cx="732521"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6" name="直线连接符 93"/>
            <p:cNvCxnSpPr/>
            <p:nvPr/>
          </p:nvCxnSpPr>
          <p:spPr>
            <a:xfrm flipH="1" flipV="1">
              <a:off x="0" y="2973052"/>
              <a:ext cx="575297"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7" name="直线连接符 94"/>
            <p:cNvCxnSpPr/>
            <p:nvPr/>
          </p:nvCxnSpPr>
          <p:spPr>
            <a:xfrm flipV="1">
              <a:off x="7252550" y="-300"/>
              <a:ext cx="985031" cy="4896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线连接符 95"/>
            <p:cNvCxnSpPr/>
            <p:nvPr/>
          </p:nvCxnSpPr>
          <p:spPr>
            <a:xfrm flipV="1">
              <a:off x="7690872" y="-300"/>
              <a:ext cx="546710" cy="123651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9" name="直线连接符 97"/>
            <p:cNvCxnSpPr/>
            <p:nvPr/>
          </p:nvCxnSpPr>
          <p:spPr>
            <a:xfrm flipV="1">
              <a:off x="6068606" y="478582"/>
              <a:ext cx="1183944" cy="121507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0" name="直线连接符 98"/>
            <p:cNvCxnSpPr/>
            <p:nvPr/>
          </p:nvCxnSpPr>
          <p:spPr>
            <a:xfrm flipV="1">
              <a:off x="572915" y="3369737"/>
              <a:ext cx="1323301" cy="3954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线连接符 99"/>
            <p:cNvCxnSpPr/>
            <p:nvPr/>
          </p:nvCxnSpPr>
          <p:spPr>
            <a:xfrm flipH="1" flipV="1">
              <a:off x="7252550" y="489302"/>
              <a:ext cx="438321" cy="73976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2" name="直线连接符 100"/>
            <p:cNvCxnSpPr/>
            <p:nvPr/>
          </p:nvCxnSpPr>
          <p:spPr>
            <a:xfrm flipV="1">
              <a:off x="6068606" y="1236214"/>
              <a:ext cx="1622265" cy="45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3" name="直线连接符 101"/>
            <p:cNvCxnSpPr/>
            <p:nvPr/>
          </p:nvCxnSpPr>
          <p:spPr>
            <a:xfrm flipH="1" flipV="1">
              <a:off x="1896216" y="3378076"/>
              <a:ext cx="961210" cy="7933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4" name="直线连接符 102"/>
            <p:cNvCxnSpPr/>
            <p:nvPr/>
          </p:nvCxnSpPr>
          <p:spPr>
            <a:xfrm flipH="1">
              <a:off x="572915" y="2973052"/>
              <a:ext cx="2382" cy="79217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5" name="直线连接符 103"/>
            <p:cNvCxnSpPr/>
            <p:nvPr/>
          </p:nvCxnSpPr>
          <p:spPr>
            <a:xfrm>
              <a:off x="3607813" y="2993303"/>
              <a:ext cx="2134434" cy="31806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6" name="直线连接符 104"/>
            <p:cNvCxnSpPr/>
            <p:nvPr/>
          </p:nvCxnSpPr>
          <p:spPr>
            <a:xfrm flipH="1">
              <a:off x="2857426" y="2973052"/>
              <a:ext cx="750387" cy="11983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7" name="直线连接符 105"/>
            <p:cNvCxnSpPr/>
            <p:nvPr/>
          </p:nvCxnSpPr>
          <p:spPr>
            <a:xfrm flipV="1">
              <a:off x="2857426" y="4171446"/>
              <a:ext cx="1323301"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8" name="直线连接符 132"/>
            <p:cNvCxnSpPr/>
            <p:nvPr/>
          </p:nvCxnSpPr>
          <p:spPr>
            <a:xfrm>
              <a:off x="6068606" y="1693653"/>
              <a:ext cx="607456" cy="16177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9" name="直线连接符 133"/>
            <p:cNvCxnSpPr/>
            <p:nvPr/>
          </p:nvCxnSpPr>
          <p:spPr>
            <a:xfrm flipV="1">
              <a:off x="6676063" y="2152283"/>
              <a:ext cx="820661" cy="115908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0" name="直线连接符 134"/>
            <p:cNvCxnSpPr/>
            <p:nvPr/>
          </p:nvCxnSpPr>
          <p:spPr>
            <a:xfrm>
              <a:off x="5742248" y="3311366"/>
              <a:ext cx="9338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1" name="直线连接符 135"/>
            <p:cNvCxnSpPr/>
            <p:nvPr/>
          </p:nvCxnSpPr>
          <p:spPr>
            <a:xfrm flipV="1">
              <a:off x="8237582" y="3311366"/>
              <a:ext cx="906420" cy="27756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2" name="直线连接符 136"/>
            <p:cNvCxnSpPr/>
            <p:nvPr/>
          </p:nvCxnSpPr>
          <p:spPr>
            <a:xfrm flipV="1">
              <a:off x="7496723" y="1236214"/>
              <a:ext cx="194148" cy="91606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3" name="直线连接符 137"/>
            <p:cNvCxnSpPr/>
            <p:nvPr/>
          </p:nvCxnSpPr>
          <p:spPr>
            <a:xfrm flipV="1">
              <a:off x="7496723" y="1587632"/>
              <a:ext cx="1647279" cy="56465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4" name="直线连接符 138"/>
            <p:cNvCxnSpPr/>
            <p:nvPr/>
          </p:nvCxnSpPr>
          <p:spPr>
            <a:xfrm flipH="1" flipV="1">
              <a:off x="6068606" y="1693653"/>
              <a:ext cx="1428117" cy="45863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5" name="直线连接符 139"/>
            <p:cNvCxnSpPr/>
            <p:nvPr/>
          </p:nvCxnSpPr>
          <p:spPr>
            <a:xfrm flipV="1">
              <a:off x="4180728" y="3311366"/>
              <a:ext cx="1561520" cy="86008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6" name="直线连接符 140"/>
            <p:cNvCxnSpPr/>
            <p:nvPr/>
          </p:nvCxnSpPr>
          <p:spPr>
            <a:xfrm flipH="1" flipV="1">
              <a:off x="5742248" y="3311366"/>
              <a:ext cx="493111"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7" name="直线连接符 141"/>
            <p:cNvCxnSpPr/>
            <p:nvPr/>
          </p:nvCxnSpPr>
          <p:spPr>
            <a:xfrm>
              <a:off x="8237582" y="-300"/>
              <a:ext cx="906420" cy="158793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8" name="直线连接符 142"/>
            <p:cNvCxnSpPr/>
            <p:nvPr/>
          </p:nvCxnSpPr>
          <p:spPr>
            <a:xfrm>
              <a:off x="7690872" y="1236214"/>
              <a:ext cx="1453130" cy="3514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9" name="直线连接符 143"/>
            <p:cNvCxnSpPr/>
            <p:nvPr/>
          </p:nvCxnSpPr>
          <p:spPr>
            <a:xfrm flipH="1">
              <a:off x="1825942" y="3369737"/>
              <a:ext cx="70274" cy="147119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0" name="直线连接符 144"/>
            <p:cNvCxnSpPr/>
            <p:nvPr/>
          </p:nvCxnSpPr>
          <p:spPr>
            <a:xfrm>
              <a:off x="572915" y="3765230"/>
              <a:ext cx="1253027" cy="107569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1" name="直线连接符 145"/>
            <p:cNvCxnSpPr/>
            <p:nvPr/>
          </p:nvCxnSpPr>
          <p:spPr>
            <a:xfrm flipV="1">
              <a:off x="1825942" y="4171446"/>
              <a:ext cx="1031484" cy="66948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2" name="直线连接符 146"/>
            <p:cNvCxnSpPr/>
            <p:nvPr/>
          </p:nvCxnSpPr>
          <p:spPr>
            <a:xfrm flipH="1">
              <a:off x="0" y="3765230"/>
              <a:ext cx="572915" cy="52891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3" name="直线连接符 147"/>
            <p:cNvCxnSpPr/>
            <p:nvPr/>
          </p:nvCxnSpPr>
          <p:spPr>
            <a:xfrm flipH="1" flipV="1">
              <a:off x="3607813" y="2993303"/>
              <a:ext cx="572914" cy="117814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4" name="直线连接符 193"/>
            <p:cNvCxnSpPr/>
            <p:nvPr/>
          </p:nvCxnSpPr>
          <p:spPr>
            <a:xfrm>
              <a:off x="4180728" y="4171446"/>
              <a:ext cx="2054631"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5" name="直线连接符 196"/>
            <p:cNvCxnSpPr/>
            <p:nvPr/>
          </p:nvCxnSpPr>
          <p:spPr>
            <a:xfrm flipH="1">
              <a:off x="5970937" y="4902871"/>
              <a:ext cx="264422"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6" name="直线连接符 197"/>
            <p:cNvCxnSpPr/>
            <p:nvPr/>
          </p:nvCxnSpPr>
          <p:spPr>
            <a:xfrm flipH="1">
              <a:off x="6235359" y="3311366"/>
              <a:ext cx="440703" cy="159150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7" name="直线连接符 198"/>
            <p:cNvCxnSpPr/>
            <p:nvPr/>
          </p:nvCxnSpPr>
          <p:spPr>
            <a:xfrm flipH="1" flipV="1">
              <a:off x="6235359" y="4902871"/>
              <a:ext cx="1528169"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8" name="直线连接符 199"/>
            <p:cNvCxnSpPr/>
            <p:nvPr/>
          </p:nvCxnSpPr>
          <p:spPr>
            <a:xfrm flipH="1">
              <a:off x="7763528" y="3588926"/>
              <a:ext cx="474054" cy="1554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9" name="直线连接符 200"/>
            <p:cNvCxnSpPr/>
            <p:nvPr/>
          </p:nvCxnSpPr>
          <p:spPr>
            <a:xfrm>
              <a:off x="6676063" y="3311366"/>
              <a:ext cx="1087465" cy="18321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0" name="直线连接符 213"/>
            <p:cNvCxnSpPr/>
            <p:nvPr/>
          </p:nvCxnSpPr>
          <p:spPr>
            <a:xfrm flipH="1" flipV="1">
              <a:off x="572915" y="3765230"/>
              <a:ext cx="561003" cy="137827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1" name="直线连接符 214"/>
            <p:cNvCxnSpPr/>
            <p:nvPr/>
          </p:nvCxnSpPr>
          <p:spPr>
            <a:xfrm flipH="1" flipV="1">
              <a:off x="2857426" y="4171446"/>
              <a:ext cx="590781"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2" name="直线连接符 215"/>
            <p:cNvCxnSpPr/>
            <p:nvPr/>
          </p:nvCxnSpPr>
          <p:spPr>
            <a:xfrm flipH="1" flipV="1">
              <a:off x="0" y="4294144"/>
              <a:ext cx="1133918" cy="84935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3" name="直线连接符 234"/>
            <p:cNvCxnSpPr/>
            <p:nvPr/>
          </p:nvCxnSpPr>
          <p:spPr>
            <a:xfrm flipV="1">
              <a:off x="3448207" y="4171446"/>
              <a:ext cx="732520" cy="97205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4" name="直线连接符 235"/>
            <p:cNvCxnSpPr/>
            <p:nvPr/>
          </p:nvCxnSpPr>
          <p:spPr>
            <a:xfrm>
              <a:off x="1825942" y="4840926"/>
              <a:ext cx="1622265"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5" name="直线连接符 236"/>
            <p:cNvCxnSpPr/>
            <p:nvPr/>
          </p:nvCxnSpPr>
          <p:spPr>
            <a:xfrm flipH="1">
              <a:off x="1133918" y="4840926"/>
              <a:ext cx="692024"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6" name="直线连接符 246"/>
            <p:cNvCxnSpPr/>
            <p:nvPr/>
          </p:nvCxnSpPr>
          <p:spPr>
            <a:xfrm>
              <a:off x="4544011" y="4902871"/>
              <a:ext cx="1426926"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7" name="直线连接符 247"/>
            <p:cNvCxnSpPr/>
            <p:nvPr/>
          </p:nvCxnSpPr>
          <p:spPr>
            <a:xfrm flipV="1">
              <a:off x="3448207" y="4902871"/>
              <a:ext cx="1095803" cy="2406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8" name="直线连接符 248"/>
            <p:cNvCxnSpPr/>
            <p:nvPr/>
          </p:nvCxnSpPr>
          <p:spPr>
            <a:xfrm flipH="1" flipV="1">
              <a:off x="4180728" y="4171446"/>
              <a:ext cx="363283" cy="73142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9" name="直线连接符 259"/>
            <p:cNvCxnSpPr/>
            <p:nvPr/>
          </p:nvCxnSpPr>
          <p:spPr>
            <a:xfrm flipV="1">
              <a:off x="4355818" y="-300"/>
              <a:ext cx="1280422"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0" name="直线连接符 270"/>
            <p:cNvCxnSpPr/>
            <p:nvPr/>
          </p:nvCxnSpPr>
          <p:spPr>
            <a:xfrm flipH="1" flipV="1">
              <a:off x="2601342" y="-300"/>
              <a:ext cx="1754477" cy="326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1" name="直线连接符 282"/>
            <p:cNvCxnSpPr/>
            <p:nvPr/>
          </p:nvCxnSpPr>
          <p:spPr>
            <a:xfrm flipV="1">
              <a:off x="4544011" y="4902871"/>
              <a:ext cx="1691348"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2" name="直线连接符 285"/>
            <p:cNvCxnSpPr/>
            <p:nvPr/>
          </p:nvCxnSpPr>
          <p:spPr>
            <a:xfrm flipH="1" flipV="1">
              <a:off x="1825942" y="4840926"/>
              <a:ext cx="294199" cy="3025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grpSp>
      <p:sp>
        <p:nvSpPr>
          <p:cNvPr id="2" name="标题 1"/>
          <p:cNvSpPr>
            <a:spLocks noGrp="1"/>
          </p:cNvSpPr>
          <p:nvPr>
            <p:ph type="title"/>
          </p:nvPr>
        </p:nvSpPr>
        <p:spPr>
          <a:xfrm>
            <a:off x="653653" y="2416973"/>
            <a:ext cx="7886700" cy="777077"/>
          </a:xfrm>
        </p:spPr>
        <p:txBody>
          <a:bodyPr>
            <a:normAutofit/>
          </a:bodyPr>
          <a:lstStyle>
            <a:lvl1pPr algn="ctr">
              <a:defRPr sz="4800"/>
            </a:lvl1p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FFD9872-F5CC-4F11-BE04-0F6AD8E1BAD2}" type="slidenum">
              <a:rPr lang="zh-CN" altLang="en-US" smtClean="0"/>
              <a:t>‹#›</a:t>
            </a:fld>
            <a:endParaRPr lang="zh-CN" altLang="en-US"/>
          </a:p>
        </p:txBody>
      </p:sp>
      <p:sp>
        <p:nvSpPr>
          <p:cNvPr id="94" name="内容占位符 93"/>
          <p:cNvSpPr>
            <a:spLocks noGrp="1"/>
          </p:cNvSpPr>
          <p:nvPr>
            <p:ph sz="quarter" idx="13"/>
          </p:nvPr>
        </p:nvSpPr>
        <p:spPr>
          <a:xfrm>
            <a:off x="653653" y="3249809"/>
            <a:ext cx="7886700" cy="383436"/>
          </a:xfrm>
        </p:spPr>
        <p:txBody>
          <a:bodyPr anchor="t">
            <a:normAutofit/>
          </a:bodyPr>
          <a:lstStyle>
            <a:lvl1pPr marL="0" indent="0" algn="ctr">
              <a:buNone/>
              <a:defRPr sz="1800"/>
            </a:lvl1pPr>
          </a:lstStyle>
          <a:p>
            <a:pPr lvl="0"/>
            <a:r>
              <a:rPr lang="zh-CN" altLang="en-US" dirty="0" smtClean="0"/>
              <a:t>单击此处编辑母版文本样式</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0" y="457200"/>
            <a:ext cx="3123900" cy="1600200"/>
          </a:xfrm>
        </p:spPr>
        <p:txBody>
          <a:bodyPr anchor="t" anchorCtr="0"/>
          <a:lstStyle>
            <a:lvl1pPr>
              <a:defRPr sz="3200"/>
            </a:lvl1pPr>
          </a:lstStyle>
          <a:p>
            <a:r>
              <a:rPr lang="zh-CN" altLang="en-US" dirty="0" smtClean="0"/>
              <a:t>单击此处编辑母版标题样式</a:t>
            </a:r>
            <a:endParaRPr lang="zh-CN" altLang="en-US" dirty="0"/>
          </a:p>
        </p:txBody>
      </p:sp>
      <p:sp>
        <p:nvSpPr>
          <p:cNvPr id="3" name="图片占位符 2"/>
          <p:cNvSpPr>
            <a:spLocks noGrp="1" noChangeAspect="1"/>
          </p:cNvSpPr>
          <p:nvPr>
            <p:ph type="pic" idx="1"/>
          </p:nvPr>
        </p:nvSpPr>
        <p:spPr>
          <a:xfrm>
            <a:off x="3888000" y="457200"/>
            <a:ext cx="46278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29840" y="2057400"/>
            <a:ext cx="31239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2017/11/14</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923320" y="365125"/>
            <a:ext cx="592030" cy="5811838"/>
          </a:xfrm>
        </p:spPr>
        <p:txBody>
          <a:bodyPr vert="eaVert">
            <a:normAutofit/>
          </a:bodyPr>
          <a:lstStyle>
            <a:lvl1pPr>
              <a:defRPr sz="3600"/>
            </a:lvl1pPr>
          </a:lstStyle>
          <a:p>
            <a:r>
              <a:rPr lang="zh-CN" altLang="en-US" dirty="0" smtClean="0"/>
              <a:t>单击此处编辑母版标题样式</a:t>
            </a:r>
            <a:endParaRPr lang="zh-CN" altLang="en-US" dirty="0"/>
          </a:p>
        </p:txBody>
      </p:sp>
      <p:sp>
        <p:nvSpPr>
          <p:cNvPr id="3" name="竖排文字占位符 2"/>
          <p:cNvSpPr>
            <a:spLocks noGrp="1"/>
          </p:cNvSpPr>
          <p:nvPr>
            <p:ph type="body" orient="vert" idx="1"/>
          </p:nvPr>
        </p:nvSpPr>
        <p:spPr>
          <a:xfrm>
            <a:off x="628650" y="365125"/>
            <a:ext cx="7188138"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058E05D-FD8E-4D09-B87A-3DEB75D75C19}" type="datetimeFigureOut">
              <a:rPr lang="zh-CN" altLang="en-US" smtClean="0"/>
              <a:t>2017/11/14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FFD9872-F5CC-4F11-BE04-0F6AD8E1BAD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ags" Target="../tags/tag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custDataLst>
              <p:tags r:id="rId15"/>
            </p:custDataLst>
          </p:nvPr>
        </p:nvSpPr>
        <p:spPr>
          <a:xfrm>
            <a:off x="628650" y="1825625"/>
            <a:ext cx="7886700" cy="4351338"/>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628650" y="6356350"/>
            <a:ext cx="2057400" cy="365125"/>
          </a:xfrm>
          <a:prstGeom prst="rect">
            <a:avLst/>
          </a:prstGeom>
          <a:noFill/>
        </p:spPr>
        <p:txBody>
          <a:bodyPr vert="horz" lIns="91440" tIns="45720" rIns="91440" bIns="45720" rtlCol="0" anchor="ctr">
            <a:normAutofit/>
          </a:bodyPr>
          <a:lstStyle>
            <a:lvl1pPr algn="l">
              <a:defRPr sz="1200">
                <a:solidFill>
                  <a:schemeClr val="bg1"/>
                </a:solidFill>
              </a:defRPr>
            </a:lvl1pPr>
          </a:lstStyle>
          <a:p>
            <a:fld id="{6058E05D-FD8E-4D09-B87A-3DEB75D75C19}" type="datetimeFigureOut">
              <a:rPr lang="zh-CN" altLang="en-US" smtClean="0"/>
              <a:t>2017/11/14</a:t>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a:noFill/>
        </p:spPr>
        <p:txBody>
          <a:bodyPr vert="horz" lIns="91440" tIns="45720" rIns="91440" bIns="45720" rtlCol="0" anchor="ctr">
            <a:normAutofit/>
          </a:bodyPr>
          <a:lstStyle>
            <a:lvl1pPr algn="ctr">
              <a:defRPr sz="1200">
                <a:solidFill>
                  <a:schemeClr val="bg1"/>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a:noFill/>
        </p:spPr>
        <p:txBody>
          <a:bodyPr vert="horz" lIns="91440" tIns="45720" rIns="91440" bIns="45720" rtlCol="0" anchor="ctr">
            <a:normAutofit/>
          </a:bodyPr>
          <a:lstStyle>
            <a:lvl1pPr algn="r">
              <a:defRPr sz="1200">
                <a:solidFill>
                  <a:schemeClr val="bg1"/>
                </a:solidFill>
              </a:defRPr>
            </a:lvl1pPr>
          </a:lstStyle>
          <a:p>
            <a:fld id="{7FFD9872-F5CC-4F11-BE04-0F6AD8E1BAD2}" type="slidenum">
              <a:rPr lang="zh-CN" altLang="en-US" smtClean="0"/>
              <a:t>‹#›</a:t>
            </a:fld>
            <a:endParaRPr lang="zh-CN" altLang="en-US"/>
          </a:p>
        </p:txBody>
      </p:sp>
      <p:sp>
        <p:nvSpPr>
          <p:cNvPr id="7" name="KSO_TEMPLATE" hidden="1"/>
          <p:cNvSpPr/>
          <p:nvPr>
            <p:custDataLst>
              <p:tags r:id="rId16"/>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54" r:id="rId11"/>
    <p:sldLayoutId id="2147483658" r:id="rId12"/>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lIns="90000" tIns="46800" rIns="90000" bIns="46800">
            <a:normAutofit fontScale="90000"/>
          </a:bodyPr>
          <a:lstStyle/>
          <a:p>
            <a:r>
              <a:rPr lang="zh-CN" dirty="0" smtClean="0"/>
              <a:t>红楼梦在世界文坛的地位及原因</a:t>
            </a:r>
            <a:endParaRPr lang="zh-CN" dirty="0"/>
          </a:p>
        </p:txBody>
      </p:sp>
      <p:sp>
        <p:nvSpPr>
          <p:cNvPr id="2" name="내용 개체 틀 1"/>
          <p:cNvSpPr>
            <a:spLocks noGrp="1"/>
          </p:cNvSpPr>
          <p:nvPr>
            <p:ph sz="quarter" idx="13"/>
          </p:nvPr>
        </p:nvSpPr>
        <p:spPr>
          <a:xfrm>
            <a:off x="4427984" y="5157192"/>
            <a:ext cx="4358308" cy="815484"/>
          </a:xfrm>
        </p:spPr>
        <p:txBody>
          <a:bodyPr>
            <a:normAutofit/>
          </a:bodyPr>
          <a:lstStyle/>
          <a:p>
            <a:r>
              <a:rPr lang="en-US" altLang="zh-CN" sz="2400" dirty="0" smtClean="0"/>
              <a:t>201519080085 </a:t>
            </a:r>
            <a:r>
              <a:rPr lang="zh-CN" altLang="en-US" sz="2400" dirty="0"/>
              <a:t>文学</a:t>
            </a:r>
            <a:r>
              <a:rPr lang="zh-CN" altLang="en-US" sz="2400" dirty="0" smtClean="0"/>
              <a:t>院 朴真我</a:t>
            </a:r>
            <a:endParaRPr lang="ko-KR" altLang="en-US" sz="24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98830" y="600075"/>
            <a:ext cx="8034020" cy="5657215"/>
          </a:xfrm>
        </p:spPr>
        <p:txBody>
          <a:bodyPr>
            <a:noAutofit/>
          </a:bodyPr>
          <a:lstStyle/>
          <a:p>
            <a:pPr algn="l"/>
            <a:r>
              <a:rPr lang="zh-CN" altLang="en-US" sz="4000" dirty="0" smtClean="0">
                <a:solidFill>
                  <a:schemeClr val="tx1"/>
                </a:solidFill>
                <a:effectLst>
                  <a:outerShdw blurRad="38100" dist="19050" dir="2700000" algn="tl" rotWithShape="0">
                    <a:schemeClr val="dk1">
                      <a:alpha val="40000"/>
                    </a:schemeClr>
                  </a:outerShdw>
                </a:effectLst>
              </a:rPr>
              <a:t>翻译原因</a:t>
            </a:r>
          </a:p>
          <a:p>
            <a:pPr algn="l"/>
            <a:endParaRPr lang="zh-CN" altLang="en-US" sz="4000" dirty="0" smtClean="0">
              <a:solidFill>
                <a:schemeClr val="tx1"/>
              </a:solidFill>
              <a:effectLst>
                <a:outerShdw blurRad="38100" dist="19050" dir="2700000" algn="tl" rotWithShape="0">
                  <a:schemeClr val="dk1">
                    <a:alpha val="40000"/>
                  </a:schemeClr>
                </a:outerShdw>
              </a:effectLst>
            </a:endParaRPr>
          </a:p>
          <a:p>
            <a:pPr algn="l"/>
            <a:r>
              <a:rPr lang="zh-CN" altLang="en-US" sz="3200" dirty="0" smtClean="0">
                <a:solidFill>
                  <a:schemeClr val="tx1"/>
                </a:solidFill>
                <a:effectLst>
                  <a:outerShdw blurRad="38100" dist="19050" dir="2700000" algn="tl" rotWithShape="0">
                    <a:schemeClr val="dk1">
                      <a:alpha val="40000"/>
                    </a:schemeClr>
                  </a:outerShdw>
                </a:effectLst>
              </a:rPr>
              <a:t>任何一种语言都不能完全不差的翻译成另一种语言。而《红楼梦》的文学价值就体现在文字上的巧妙与精彩。在其中有很多关于谐音的象征意义。但是，在翻译之后就会失去巧妙性，这就是限制《红楼梦》在西方地方的重要原因之一。</a:t>
            </a:r>
            <a:endParaRPr lang="en-US" altLang="zh-CN" sz="3200" dirty="0" smtClean="0">
              <a:solidFill>
                <a:schemeClr val="tx1"/>
              </a:solidFill>
              <a:effectLst>
                <a:outerShdw blurRad="38100" dist="19050" dir="2700000" algn="tl" rotWithShape="0">
                  <a:schemeClr val="dk1">
                    <a:alpha val="40000"/>
                  </a:schemeClr>
                </a:outerShdw>
              </a:effectLst>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102"/>
          <p:cNvSpPr>
            <a:spLocks noChangeArrowheads="1"/>
          </p:cNvSpPr>
          <p:nvPr/>
        </p:nvSpPr>
        <p:spPr bwMode="auto">
          <a:xfrm rot="5400000">
            <a:off x="1652231" y="2357954"/>
            <a:ext cx="3801665" cy="1485900"/>
          </a:xfrm>
          <a:custGeom>
            <a:avLst/>
            <a:gdLst>
              <a:gd name="T0" fmla="*/ 0 w 4787168"/>
              <a:gd name="T1" fmla="*/ 2037257 h 1871213"/>
              <a:gd name="T2" fmla="*/ 117588 w 4787168"/>
              <a:gd name="T3" fmla="*/ 2082554 h 1871213"/>
              <a:gd name="T4" fmla="*/ 134294 w 4787168"/>
              <a:gd name="T5" fmla="*/ 2035193 h 1871213"/>
              <a:gd name="T6" fmla="*/ 3140581 w 4787168"/>
              <a:gd name="T7" fmla="*/ 0 h 1871213"/>
              <a:gd name="T8" fmla="*/ 6146570 w 4787168"/>
              <a:gd name="T9" fmla="*/ 2035193 h 1871213"/>
              <a:gd name="T10" fmla="*/ 6168145 w 4787168"/>
              <a:gd name="T11" fmla="*/ 2096356 h 1871213"/>
              <a:gd name="T12" fmla="*/ 6174557 w 4787168"/>
              <a:gd name="T13" fmla="*/ 2095063 h 1871213"/>
              <a:gd name="T14" fmla="*/ 6372116 w 4787168"/>
              <a:gd name="T15" fmla="*/ 2292570 h 1871213"/>
              <a:gd name="T16" fmla="*/ 6174557 w 4787168"/>
              <a:gd name="T17" fmla="*/ 2490076 h 1871213"/>
              <a:gd name="T18" fmla="*/ 5976998 w 4787168"/>
              <a:gd name="T19" fmla="*/ 2292570 h 1871213"/>
              <a:gd name="T20" fmla="*/ 6034862 w 4787168"/>
              <a:gd name="T21" fmla="*/ 2152912 h 1871213"/>
              <a:gd name="T22" fmla="*/ 6037898 w 4787168"/>
              <a:gd name="T23" fmla="*/ 2150863 h 1871213"/>
              <a:gd name="T24" fmla="*/ 6015530 w 4787168"/>
              <a:gd name="T25" fmla="*/ 2087447 h 1871213"/>
              <a:gd name="T26" fmla="*/ 3140283 w 4787168"/>
              <a:gd name="T27" fmla="*/ 141145 h 1871213"/>
              <a:gd name="T28" fmla="*/ 265334 w 4787168"/>
              <a:gd name="T29" fmla="*/ 2087447 h 1871213"/>
              <a:gd name="T30" fmla="*/ 249180 w 4787168"/>
              <a:gd name="T31" fmla="*/ 2133245 h 1871213"/>
              <a:gd name="T32" fmla="*/ 368696 w 4787168"/>
              <a:gd name="T33" fmla="*/ 2179284 h 1871213"/>
              <a:gd name="T34" fmla="*/ 42286 w 4787168"/>
              <a:gd name="T35" fmla="*/ 2476868 h 18712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787168" h="1871213">
                <a:moveTo>
                  <a:pt x="0" y="1530934"/>
                </a:moveTo>
                <a:lnTo>
                  <a:pt x="88341" y="1564973"/>
                </a:lnTo>
                <a:lnTo>
                  <a:pt x="100891" y="1529383"/>
                </a:lnTo>
                <a:cubicBezTo>
                  <a:pt x="467046" y="611971"/>
                  <a:pt x="1358310" y="0"/>
                  <a:pt x="2359419" y="0"/>
                </a:cubicBezTo>
                <a:cubicBezTo>
                  <a:pt x="3360318" y="0"/>
                  <a:pt x="4251568" y="611971"/>
                  <a:pt x="4617722" y="1529383"/>
                </a:cubicBezTo>
                <a:lnTo>
                  <a:pt x="4633930" y="1575345"/>
                </a:lnTo>
                <a:lnTo>
                  <a:pt x="4638748" y="1574373"/>
                </a:lnTo>
                <a:cubicBezTo>
                  <a:pt x="4720718" y="1574373"/>
                  <a:pt x="4787168" y="1640823"/>
                  <a:pt x="4787168" y="1722793"/>
                </a:cubicBezTo>
                <a:cubicBezTo>
                  <a:pt x="4787168" y="1804763"/>
                  <a:pt x="4720718" y="1871213"/>
                  <a:pt x="4638748" y="1871213"/>
                </a:cubicBezTo>
                <a:cubicBezTo>
                  <a:pt x="4556778" y="1871213"/>
                  <a:pt x="4490328" y="1804763"/>
                  <a:pt x="4490328" y="1722793"/>
                </a:cubicBezTo>
                <a:cubicBezTo>
                  <a:pt x="4490328" y="1681808"/>
                  <a:pt x="4506940" y="1644703"/>
                  <a:pt x="4533799" y="1617844"/>
                </a:cubicBezTo>
                <a:lnTo>
                  <a:pt x="4536081" y="1616305"/>
                </a:lnTo>
                <a:lnTo>
                  <a:pt x="4519276" y="1568649"/>
                </a:lnTo>
                <a:cubicBezTo>
                  <a:pt x="4169113" y="691316"/>
                  <a:pt x="3316603" y="106065"/>
                  <a:pt x="2359194" y="106065"/>
                </a:cubicBezTo>
                <a:cubicBezTo>
                  <a:pt x="1401997" y="106065"/>
                  <a:pt x="549499" y="691316"/>
                  <a:pt x="199337" y="1568649"/>
                </a:cubicBezTo>
                <a:lnTo>
                  <a:pt x="187201" y="1603065"/>
                </a:lnTo>
                <a:lnTo>
                  <a:pt x="276990" y="1637662"/>
                </a:lnTo>
                <a:lnTo>
                  <a:pt x="31768" y="1861287"/>
                </a:lnTo>
                <a:lnTo>
                  <a:pt x="0" y="1530934"/>
                </a:ln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20" name="椭圆 19"/>
          <p:cNvSpPr/>
          <p:nvPr/>
        </p:nvSpPr>
        <p:spPr>
          <a:xfrm>
            <a:off x="709613" y="2300288"/>
            <a:ext cx="2664619" cy="266461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5" name="椭圆 56"/>
          <p:cNvSpPr>
            <a:spLocks noChangeArrowheads="1"/>
          </p:cNvSpPr>
          <p:nvPr/>
        </p:nvSpPr>
        <p:spPr bwMode="auto">
          <a:xfrm>
            <a:off x="3505041" y="1709817"/>
            <a:ext cx="589360"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6" name="任意多边形 104"/>
          <p:cNvSpPr>
            <a:spLocks noChangeArrowheads="1"/>
          </p:cNvSpPr>
          <p:nvPr/>
        </p:nvSpPr>
        <p:spPr bwMode="auto">
          <a:xfrm>
            <a:off x="4139724" y="1710055"/>
            <a:ext cx="4158854" cy="590550"/>
          </a:xfrm>
          <a:custGeom>
            <a:avLst/>
            <a:gdLst>
              <a:gd name="T0" fmla="*/ 0 w 5236417"/>
              <a:gd name="T1" fmla="*/ 0 h 742326"/>
              <a:gd name="T2" fmla="*/ 926811 w 5236417"/>
              <a:gd name="T3" fmla="*/ 0 h 742326"/>
              <a:gd name="T4" fmla="*/ 1225395 w 5236417"/>
              <a:gd name="T5" fmla="*/ 0 h 742326"/>
              <a:gd name="T6" fmla="*/ 6478686 w 5236417"/>
              <a:gd name="T7" fmla="*/ 0 h 742326"/>
              <a:gd name="T8" fmla="*/ 6972935 w 5236417"/>
              <a:gd name="T9" fmla="*/ 497550 h 742326"/>
              <a:gd name="T10" fmla="*/ 6478686 w 5236417"/>
              <a:gd name="T11" fmla="*/ 995101 h 742326"/>
              <a:gd name="T12" fmla="*/ 1225395 w 5236417"/>
              <a:gd name="T13" fmla="*/ 995101 h 742326"/>
              <a:gd name="T14" fmla="*/ 926811 w 5236417"/>
              <a:gd name="T15" fmla="*/ 995101 h 742326"/>
              <a:gd name="T16" fmla="*/ 0 w 5236417"/>
              <a:gd name="T17" fmla="*/ 995101 h 742326"/>
              <a:gd name="T18" fmla="*/ 263190 w 5236417"/>
              <a:gd name="T19" fmla="*/ 497550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5"/>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7" name="TextBox 5"/>
          <p:cNvSpPr>
            <a:spLocks noChangeArrowheads="1"/>
          </p:cNvSpPr>
          <p:nvPr/>
        </p:nvSpPr>
        <p:spPr bwMode="auto">
          <a:xfrm>
            <a:off x="3635851" y="1716723"/>
            <a:ext cx="39243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2</a:t>
            </a:r>
            <a:endParaRPr lang="zh-CN" altLang="en-US" sz="320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44" name="TextBox 55"/>
          <p:cNvSpPr>
            <a:spLocks noChangeArrowheads="1"/>
          </p:cNvSpPr>
          <p:nvPr/>
        </p:nvSpPr>
        <p:spPr bwMode="auto">
          <a:xfrm>
            <a:off x="4357767" y="1859439"/>
            <a:ext cx="3721894" cy="29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越来越被西方人接受</a:t>
            </a:r>
          </a:p>
        </p:txBody>
      </p:sp>
      <p:sp>
        <p:nvSpPr>
          <p:cNvPr id="13" name="椭圆 70"/>
          <p:cNvSpPr>
            <a:spLocks noChangeArrowheads="1"/>
          </p:cNvSpPr>
          <p:nvPr/>
        </p:nvSpPr>
        <p:spPr bwMode="auto">
          <a:xfrm>
            <a:off x="3537347" y="4377929"/>
            <a:ext cx="589359"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14" name="任意多边形 112"/>
          <p:cNvSpPr>
            <a:spLocks noChangeArrowheads="1"/>
          </p:cNvSpPr>
          <p:nvPr/>
        </p:nvSpPr>
        <p:spPr bwMode="auto">
          <a:xfrm>
            <a:off x="4094560" y="4375547"/>
            <a:ext cx="4157663" cy="589359"/>
          </a:xfrm>
          <a:custGeom>
            <a:avLst/>
            <a:gdLst>
              <a:gd name="T0" fmla="*/ 0 w 5236417"/>
              <a:gd name="T1" fmla="*/ 0 h 742326"/>
              <a:gd name="T2" fmla="*/ 925750 w 5236417"/>
              <a:gd name="T3" fmla="*/ 0 h 742326"/>
              <a:gd name="T4" fmla="*/ 1223993 w 5236417"/>
              <a:gd name="T5" fmla="*/ 0 h 742326"/>
              <a:gd name="T6" fmla="*/ 6471273 w 5236417"/>
              <a:gd name="T7" fmla="*/ 0 h 742326"/>
              <a:gd name="T8" fmla="*/ 6964957 w 5236417"/>
              <a:gd name="T9" fmla="*/ 493548 h 742326"/>
              <a:gd name="T10" fmla="*/ 6471273 w 5236417"/>
              <a:gd name="T11" fmla="*/ 987097 h 742326"/>
              <a:gd name="T12" fmla="*/ 1223993 w 5236417"/>
              <a:gd name="T13" fmla="*/ 987097 h 742326"/>
              <a:gd name="T14" fmla="*/ 925750 w 5236417"/>
              <a:gd name="T15" fmla="*/ 987097 h 742326"/>
              <a:gd name="T16" fmla="*/ 0 w 5236417"/>
              <a:gd name="T17" fmla="*/ 987097 h 742326"/>
              <a:gd name="T18" fmla="*/ 262889 w 5236417"/>
              <a:gd name="T19" fmla="*/ 493548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6"/>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15" name="TextBox 75"/>
          <p:cNvSpPr>
            <a:spLocks noChangeArrowheads="1"/>
          </p:cNvSpPr>
          <p:nvPr/>
        </p:nvSpPr>
        <p:spPr bwMode="auto">
          <a:xfrm>
            <a:off x="3632597" y="4418410"/>
            <a:ext cx="32766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1</a:t>
            </a:r>
            <a:endParaRPr lang="zh-CN" altLang="en-US" sz="3200" dirty="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52" name="TextBox 76"/>
          <p:cNvSpPr>
            <a:spLocks noChangeArrowheads="1"/>
          </p:cNvSpPr>
          <p:nvPr/>
        </p:nvSpPr>
        <p:spPr bwMode="auto">
          <a:xfrm>
            <a:off x="4295775" y="4501754"/>
            <a:ext cx="3720703" cy="29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研究《红楼梦》的学者越来越多</a:t>
            </a:r>
          </a:p>
        </p:txBody>
      </p:sp>
      <p:sp>
        <p:nvSpPr>
          <p:cNvPr id="18" name="TextBox 86"/>
          <p:cNvSpPr>
            <a:spLocks noChangeArrowheads="1"/>
          </p:cNvSpPr>
          <p:nvPr/>
        </p:nvSpPr>
        <p:spPr bwMode="auto">
          <a:xfrm>
            <a:off x="810260" y="3031490"/>
            <a:ext cx="231394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fontAlgn="auto" hangingPunct="1">
              <a:spcBef>
                <a:spcPts val="0"/>
              </a:spcBef>
              <a:spcAft>
                <a:spcPts val="0"/>
              </a:spcAft>
              <a:defRPr/>
            </a:pPr>
            <a:r>
              <a:rPr lang="zh-CN" altLang="en-US" sz="16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Open Sans Light" panose="020B0306030504020204" pitchFamily="34" charset="0"/>
                <a:sym typeface="微软雅黑" panose="020B0503020204020204" charset="-122"/>
              </a:rPr>
              <a:t>《红楼梦》在世界文坛的趋势</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normAutofit fontScale="90000"/>
          </a:bodyPr>
          <a:lstStyle/>
          <a:p>
            <a:r>
              <a:rPr lang="zh-CN" dirty="0" smtClean="0">
                <a:ln/>
                <a:solidFill>
                  <a:schemeClr val="tx1"/>
                </a:solidFill>
                <a:effectLst>
                  <a:outerShdw blurRad="38100" dist="19050" dir="2700000" algn="tl" rotWithShape="0">
                    <a:schemeClr val="dk1">
                      <a:alpha val="40000"/>
                    </a:schemeClr>
                  </a:outerShdw>
                </a:effectLst>
              </a:rPr>
              <a:t>《红楼梦》的中外翻译情况</a:t>
            </a:r>
          </a:p>
        </p:txBody>
      </p:sp>
      <p:sp>
        <p:nvSpPr>
          <p:cNvPr id="5" name="副标题 4"/>
          <p:cNvSpPr>
            <a:spLocks noGrp="1"/>
          </p:cNvSpPr>
          <p:nvPr>
            <p:ph type="subTitle" idx="1"/>
          </p:nvPr>
        </p:nvSpPr>
        <p:spPr>
          <a:xfrm>
            <a:off x="346710" y="3396615"/>
            <a:ext cx="8522335" cy="1875155"/>
          </a:xfrm>
        </p:spPr>
        <p:txBody>
          <a:bodyPr>
            <a:noAutofit/>
          </a:bodyPr>
          <a:lstStyle/>
          <a:p>
            <a:pPr algn="l"/>
            <a:r>
              <a:rPr lang="en-US" altLang="zh-CN" sz="2400" dirty="0" smtClean="0">
                <a:ln/>
                <a:solidFill>
                  <a:schemeClr val="tx1"/>
                </a:solidFill>
                <a:effectLst>
                  <a:outerShdw blurRad="38100" dist="19050" dir="2700000" algn="tl" rotWithShape="0">
                    <a:schemeClr val="dk1">
                      <a:alpha val="40000"/>
                    </a:schemeClr>
                  </a:outerShdw>
                </a:effectLst>
              </a:rPr>
              <a:t>目前，《红楼梦》的全译本有二十多种，涉及英、法、日、韩、 俄、德等二十种不同文字，其中，英、日、韩等文字译本居多。 然而霍克斯的《石头记》（The Story of  the Stone）和杨宪益 与戴乃迭的《红楼梦》（A Dream of Rea Mansions）是《红楼梦》 的两个比较具有影响力的英文全译本。</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98830" y="600075"/>
            <a:ext cx="8034020" cy="5657215"/>
          </a:xfrm>
        </p:spPr>
        <p:txBody>
          <a:bodyPr>
            <a:noAutofit/>
          </a:bodyPr>
          <a:lstStyle/>
          <a:p>
            <a:pPr algn="l"/>
            <a:r>
              <a:rPr lang="en-US" altLang="zh-CN" sz="4000" dirty="0" smtClean="0">
                <a:solidFill>
                  <a:schemeClr val="tx1"/>
                </a:solidFill>
                <a:effectLst>
                  <a:outerShdw blurRad="38100" dist="19050" dir="2700000" algn="tl" rotWithShape="0">
                    <a:schemeClr val="dk1">
                      <a:alpha val="40000"/>
                    </a:schemeClr>
                  </a:outerShdw>
                </a:effectLst>
              </a:rPr>
              <a:t>                </a:t>
            </a:r>
            <a:r>
              <a:rPr lang="zh-CN" altLang="en-US" sz="4000" dirty="0" smtClean="0">
                <a:solidFill>
                  <a:schemeClr val="tx1"/>
                </a:solidFill>
                <a:effectLst>
                  <a:outerShdw blurRad="38100" dist="19050" dir="2700000" algn="tl" rotWithShape="0">
                    <a:schemeClr val="dk1">
                      <a:alpha val="40000"/>
                    </a:schemeClr>
                  </a:outerShdw>
                </a:effectLst>
              </a:rPr>
              <a:t>参考文献</a:t>
            </a:r>
          </a:p>
          <a:p>
            <a:pPr algn="l"/>
            <a:endParaRPr lang="zh-CN" altLang="en-US" sz="4000" dirty="0" smtClean="0">
              <a:solidFill>
                <a:schemeClr val="tx1"/>
              </a:solidFill>
              <a:effectLst>
                <a:outerShdw blurRad="38100" dist="19050" dir="2700000" algn="tl" rotWithShape="0">
                  <a:schemeClr val="dk1">
                    <a:alpha val="40000"/>
                  </a:schemeClr>
                </a:outerShdw>
              </a:effectLst>
            </a:endParaRPr>
          </a:p>
          <a:p>
            <a:pPr algn="l"/>
            <a:r>
              <a:rPr lang="en-US" altLang="zh-CN" sz="2400" dirty="0" smtClean="0">
                <a:solidFill>
                  <a:schemeClr val="tx1"/>
                </a:solidFill>
                <a:effectLst>
                  <a:outerShdw blurRad="38100" dist="19050" dir="2700000" algn="tl" rotWithShape="0">
                    <a:schemeClr val="dk1">
                      <a:alpha val="40000"/>
                    </a:schemeClr>
                  </a:outerShdw>
                </a:effectLst>
                <a:sym typeface="+mn-ea"/>
              </a:rPr>
              <a:t>1.侯宝华.</a:t>
            </a:r>
            <a:r>
              <a:rPr lang="en-US" altLang="zh-CN" sz="2400" dirty="0" smtClean="0">
                <a:solidFill>
                  <a:schemeClr val="tx1"/>
                </a:solidFill>
                <a:effectLst>
                  <a:outerShdw blurRad="38100" dist="19050" dir="2700000" algn="tl" rotWithShape="0">
                    <a:schemeClr val="dk1">
                      <a:alpha val="40000"/>
                    </a:schemeClr>
                  </a:outerShdw>
                </a:effectLst>
              </a:rPr>
              <a:t>宗教意象在《红楼梦》不同译本中的体现.西南民族大学.2012-04-13	硕士</a:t>
            </a:r>
          </a:p>
          <a:p>
            <a:pPr algn="l"/>
            <a:endParaRPr lang="en-US" altLang="zh-CN" sz="2400" dirty="0" smtClean="0">
              <a:solidFill>
                <a:schemeClr val="tx1"/>
              </a:solidFill>
              <a:effectLst>
                <a:outerShdw blurRad="38100" dist="19050" dir="2700000" algn="tl" rotWithShape="0">
                  <a:schemeClr val="dk1">
                    <a:alpha val="40000"/>
                  </a:schemeClr>
                </a:outerShdw>
              </a:effectLst>
            </a:endParaRPr>
          </a:p>
          <a:p>
            <a:pPr algn="l"/>
            <a:r>
              <a:rPr lang="en-US" altLang="zh-CN" sz="2400" dirty="0" smtClean="0">
                <a:solidFill>
                  <a:schemeClr val="tx1"/>
                </a:solidFill>
                <a:effectLst>
                  <a:outerShdw blurRad="38100" dist="19050" dir="2700000" algn="tl" rotWithShape="0">
                    <a:schemeClr val="dk1">
                      <a:alpha val="40000"/>
                    </a:schemeClr>
                  </a:outerShdw>
                </a:effectLst>
              </a:rPr>
              <a:t>2.</a:t>
            </a:r>
            <a:r>
              <a:rPr lang="en-US" altLang="zh-CN" sz="2400" dirty="0" smtClean="0">
                <a:solidFill>
                  <a:schemeClr val="tx1"/>
                </a:solidFill>
                <a:effectLst>
                  <a:outerShdw blurRad="38100" dist="19050" dir="2700000" algn="tl" rotWithShape="0">
                    <a:schemeClr val="dk1">
                      <a:alpha val="40000"/>
                    </a:schemeClr>
                  </a:outerShdw>
                </a:effectLst>
                <a:sym typeface="+mn-ea"/>
              </a:rPr>
              <a:t>张威.</a:t>
            </a:r>
            <a:r>
              <a:rPr lang="en-US" altLang="zh-CN" sz="2400" dirty="0" smtClean="0">
                <a:solidFill>
                  <a:schemeClr val="tx1"/>
                </a:solidFill>
                <a:effectLst>
                  <a:outerShdw blurRad="38100" dist="19050" dir="2700000" algn="tl" rotWithShape="0">
                    <a:schemeClr val="dk1">
                      <a:alpha val="40000"/>
                    </a:schemeClr>
                  </a:outerShdw>
                </a:effectLst>
              </a:rPr>
              <a:t>再论“意美”在文学翻译中的体现——以《红楼梦》中林黛玉诗词作品的英译为例.辽宁教育行政学院学报.2008-05-15	期刊</a:t>
            </a:r>
          </a:p>
          <a:p>
            <a:pPr algn="l"/>
            <a:endParaRPr lang="en-US" altLang="zh-CN" sz="2400" dirty="0" smtClean="0">
              <a:solidFill>
                <a:schemeClr val="tx1"/>
              </a:solidFill>
              <a:effectLst>
                <a:outerShdw blurRad="38100" dist="19050" dir="2700000" algn="tl" rotWithShape="0">
                  <a:schemeClr val="dk1">
                    <a:alpha val="40000"/>
                  </a:schemeClr>
                </a:outerShdw>
              </a:effectLst>
            </a:endParaRPr>
          </a:p>
          <a:p>
            <a:pPr algn="l"/>
            <a:r>
              <a:rPr lang="en-US" altLang="zh-CN" sz="2400" dirty="0" smtClean="0">
                <a:solidFill>
                  <a:schemeClr val="tx1"/>
                </a:solidFill>
                <a:effectLst>
                  <a:outerShdw blurRad="38100" dist="19050" dir="2700000" algn="tl" rotWithShape="0">
                    <a:schemeClr val="dk1">
                      <a:alpha val="40000"/>
                    </a:schemeClr>
                  </a:outerShdw>
                </a:effectLst>
              </a:rPr>
              <a:t>3.</a:t>
            </a:r>
            <a:r>
              <a:rPr lang="en-US" altLang="zh-CN" sz="2400" dirty="0" smtClean="0">
                <a:solidFill>
                  <a:schemeClr val="tx1"/>
                </a:solidFill>
                <a:effectLst>
                  <a:outerShdw blurRad="38100" dist="19050" dir="2700000" algn="tl" rotWithShape="0">
                    <a:schemeClr val="dk1">
                      <a:alpha val="40000"/>
                    </a:schemeClr>
                  </a:outerShdw>
                </a:effectLst>
                <a:sym typeface="+mn-ea"/>
              </a:rPr>
              <a:t>李丽.</a:t>
            </a:r>
            <a:r>
              <a:rPr lang="en-US" altLang="zh-CN" sz="2400" dirty="0" smtClean="0">
                <a:solidFill>
                  <a:schemeClr val="tx1"/>
                </a:solidFill>
                <a:effectLst>
                  <a:outerShdw blurRad="38100" dist="19050" dir="2700000" algn="tl" rotWithShape="0">
                    <a:schemeClr val="dk1">
                      <a:alpha val="40000"/>
                    </a:schemeClr>
                  </a:outerShdw>
                </a:effectLst>
              </a:rPr>
              <a:t>英语世界的《红楼梦》研究.北京外国语大学.2014-05-22	博士</a:t>
            </a: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lIns="90000" tIns="46800" rIns="90000" bIns="46800">
            <a:normAutofit/>
          </a:bodyPr>
          <a:lstStyle/>
          <a:p>
            <a:r>
              <a:rPr lang="zh-CN" altLang="en-US" dirty="0" smtClean="0"/>
              <a:t>谢谢您的观看</a:t>
            </a:r>
            <a:endParaRPr lang="zh-CN" altLang="en-US" dirty="0"/>
          </a:p>
        </p:txBody>
      </p:sp>
      <p:sp>
        <p:nvSpPr>
          <p:cNvPr id="5" name="内容占位符 4"/>
          <p:cNvSpPr>
            <a:spLocks noGrp="1"/>
          </p:cNvSpPr>
          <p:nvPr>
            <p:ph sz="quarter" idx="13"/>
          </p:nvPr>
        </p:nvSpPr>
        <p:spPr/>
        <p:txBody>
          <a:bodyPr lIns="90000" tIns="46800" rIns="90000" bIns="46800"/>
          <a:lstStyle/>
          <a:p>
            <a:r>
              <a:rPr lang="en-US" altLang="zh-CN" dirty="0" smtClean="0"/>
              <a:t>THANK YOU FOR YOUR WATCH</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9" name="组合 10"/>
          <p:cNvGrpSpPr/>
          <p:nvPr/>
        </p:nvGrpSpPr>
        <p:grpSpPr bwMode="auto">
          <a:xfrm>
            <a:off x="-3715657" y="-5954"/>
            <a:ext cx="7614954" cy="6863954"/>
            <a:chOff x="0" y="-7447"/>
            <a:chExt cx="9144002" cy="5150950"/>
          </a:xfrm>
        </p:grpSpPr>
        <p:cxnSp>
          <p:nvCxnSpPr>
            <p:cNvPr id="12" name="直线连接符 2"/>
            <p:cNvCxnSpPr/>
            <p:nvPr/>
          </p:nvCxnSpPr>
          <p:spPr>
            <a:xfrm>
              <a:off x="0" y="-300"/>
              <a:ext cx="1395958"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直线连接符 3"/>
            <p:cNvCxnSpPr/>
            <p:nvPr/>
          </p:nvCxnSpPr>
          <p:spPr>
            <a:xfrm flipV="1">
              <a:off x="732520" y="326026"/>
              <a:ext cx="663438" cy="9099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直线连接符 4"/>
            <p:cNvCxnSpPr/>
            <p:nvPr/>
          </p:nvCxnSpPr>
          <p:spPr>
            <a:xfrm>
              <a:off x="0" y="-300"/>
              <a:ext cx="732520" cy="12362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直线连接符 5"/>
            <p:cNvCxnSpPr/>
            <p:nvPr/>
          </p:nvCxnSpPr>
          <p:spPr>
            <a:xfrm>
              <a:off x="0" y="1693260"/>
              <a:ext cx="1976019"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直线连接符 6"/>
            <p:cNvCxnSpPr/>
            <p:nvPr/>
          </p:nvCxnSpPr>
          <p:spPr>
            <a:xfrm flipV="1">
              <a:off x="1395958" y="-300"/>
              <a:ext cx="1205384"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直线连接符 7"/>
            <p:cNvCxnSpPr/>
            <p:nvPr/>
          </p:nvCxnSpPr>
          <p:spPr>
            <a:xfrm flipV="1">
              <a:off x="1976019" y="-300"/>
              <a:ext cx="625323" cy="208300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直线连接符 8"/>
            <p:cNvCxnSpPr/>
            <p:nvPr/>
          </p:nvCxnSpPr>
          <p:spPr>
            <a:xfrm flipH="1" flipV="1">
              <a:off x="1395958" y="326026"/>
              <a:ext cx="580061" cy="17566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直线连接符 9"/>
            <p:cNvCxnSpPr/>
            <p:nvPr/>
          </p:nvCxnSpPr>
          <p:spPr>
            <a:xfrm>
              <a:off x="732520" y="1235927"/>
              <a:ext cx="1243498" cy="84678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直线连接符 10"/>
            <p:cNvCxnSpPr/>
            <p:nvPr/>
          </p:nvCxnSpPr>
          <p:spPr>
            <a:xfrm flipV="1">
              <a:off x="572914" y="2082708"/>
              <a:ext cx="1403105" cy="89799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直线连接符 11"/>
            <p:cNvCxnSpPr/>
            <p:nvPr/>
          </p:nvCxnSpPr>
          <p:spPr>
            <a:xfrm>
              <a:off x="6676063" y="3310599"/>
              <a:ext cx="1561519" cy="27868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直线连接符 12"/>
            <p:cNvCxnSpPr/>
            <p:nvPr/>
          </p:nvCxnSpPr>
          <p:spPr>
            <a:xfrm flipH="1">
              <a:off x="1976019" y="1693260"/>
              <a:ext cx="1057688"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3" name="直线连接符 13"/>
            <p:cNvCxnSpPr/>
            <p:nvPr/>
          </p:nvCxnSpPr>
          <p:spPr>
            <a:xfrm>
              <a:off x="2601342" y="-300"/>
              <a:ext cx="432365" cy="169356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4" name="直线连接符 14"/>
            <p:cNvCxnSpPr/>
            <p:nvPr/>
          </p:nvCxnSpPr>
          <p:spPr>
            <a:xfrm>
              <a:off x="575296" y="2980700"/>
              <a:ext cx="1320920" cy="39659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5" name="直线连接符 15"/>
            <p:cNvCxnSpPr/>
            <p:nvPr/>
          </p:nvCxnSpPr>
          <p:spPr>
            <a:xfrm flipH="1">
              <a:off x="1896216" y="2082708"/>
              <a:ext cx="79803" cy="128744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6" name="直线连接符 16"/>
            <p:cNvCxnSpPr/>
            <p:nvPr/>
          </p:nvCxnSpPr>
          <p:spPr>
            <a:xfrm>
              <a:off x="0" y="2980700"/>
              <a:ext cx="572914"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7" name="直线连接符 17"/>
            <p:cNvCxnSpPr/>
            <p:nvPr/>
          </p:nvCxnSpPr>
          <p:spPr>
            <a:xfrm>
              <a:off x="0" y="1693260"/>
              <a:ext cx="572914" cy="128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直线连接符 18"/>
            <p:cNvCxnSpPr/>
            <p:nvPr/>
          </p:nvCxnSpPr>
          <p:spPr>
            <a:xfrm flipV="1">
              <a:off x="0" y="1235927"/>
              <a:ext cx="732520" cy="45733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直线连接符 19"/>
            <p:cNvCxnSpPr/>
            <p:nvPr/>
          </p:nvCxnSpPr>
          <p:spPr>
            <a:xfrm>
              <a:off x="8237582" y="3589286"/>
              <a:ext cx="906420" cy="15542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0" name="直线连接符 20"/>
            <p:cNvCxnSpPr/>
            <p:nvPr/>
          </p:nvCxnSpPr>
          <p:spPr>
            <a:xfrm flipV="1">
              <a:off x="8237582" y="1587264"/>
              <a:ext cx="906420" cy="200202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1" name="直线连接符 21"/>
            <p:cNvCxnSpPr/>
            <p:nvPr/>
          </p:nvCxnSpPr>
          <p:spPr>
            <a:xfrm>
              <a:off x="7496723" y="2151784"/>
              <a:ext cx="740858" cy="14375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2" name="直线连接符 66"/>
            <p:cNvCxnSpPr/>
            <p:nvPr/>
          </p:nvCxnSpPr>
          <p:spPr>
            <a:xfrm>
              <a:off x="2601342" y="-300"/>
              <a:ext cx="1659189" cy="108497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3" name="直线连接符 67"/>
            <p:cNvCxnSpPr/>
            <p:nvPr/>
          </p:nvCxnSpPr>
          <p:spPr>
            <a:xfrm flipV="1">
              <a:off x="3448207" y="1084674"/>
              <a:ext cx="812324" cy="15125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4" name="直线连接符 68"/>
            <p:cNvCxnSpPr/>
            <p:nvPr/>
          </p:nvCxnSpPr>
          <p:spPr>
            <a:xfrm>
              <a:off x="2601342" y="-300"/>
              <a:ext cx="846865" cy="122908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直线连接符 69"/>
            <p:cNvCxnSpPr/>
            <p:nvPr/>
          </p:nvCxnSpPr>
          <p:spPr>
            <a:xfrm>
              <a:off x="3033707" y="1686115"/>
              <a:ext cx="1976019"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6" name="直线连接符 70"/>
            <p:cNvCxnSpPr/>
            <p:nvPr/>
          </p:nvCxnSpPr>
          <p:spPr>
            <a:xfrm flipV="1">
              <a:off x="4260530" y="-7447"/>
              <a:ext cx="1375710" cy="109212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直线连接符 71"/>
            <p:cNvCxnSpPr/>
            <p:nvPr/>
          </p:nvCxnSpPr>
          <p:spPr>
            <a:xfrm flipV="1">
              <a:off x="5009727" y="-7447"/>
              <a:ext cx="626514" cy="208300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8" name="直线连接符 72"/>
            <p:cNvCxnSpPr/>
            <p:nvPr/>
          </p:nvCxnSpPr>
          <p:spPr>
            <a:xfrm flipH="1" flipV="1">
              <a:off x="4260530" y="1084674"/>
              <a:ext cx="749196" cy="99088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直线连接符 73"/>
            <p:cNvCxnSpPr/>
            <p:nvPr/>
          </p:nvCxnSpPr>
          <p:spPr>
            <a:xfrm>
              <a:off x="3448207" y="1235927"/>
              <a:ext cx="1561520" cy="83963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0" name="直线连接符 74"/>
            <p:cNvCxnSpPr/>
            <p:nvPr/>
          </p:nvCxnSpPr>
          <p:spPr>
            <a:xfrm flipV="1">
              <a:off x="3607813" y="2075562"/>
              <a:ext cx="1401914" cy="89799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1" name="直线连接符 75"/>
            <p:cNvCxnSpPr/>
            <p:nvPr/>
          </p:nvCxnSpPr>
          <p:spPr>
            <a:xfrm flipH="1">
              <a:off x="5009727" y="1686115"/>
              <a:ext cx="1058880" cy="38944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2" name="直线连接符 76"/>
            <p:cNvCxnSpPr/>
            <p:nvPr/>
          </p:nvCxnSpPr>
          <p:spPr>
            <a:xfrm>
              <a:off x="5636240" y="-7447"/>
              <a:ext cx="432366" cy="16935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3" name="直线连接符 77"/>
            <p:cNvCxnSpPr/>
            <p:nvPr/>
          </p:nvCxnSpPr>
          <p:spPr>
            <a:xfrm flipH="1" flipV="1">
              <a:off x="1976019" y="2082708"/>
              <a:ext cx="1632985" cy="8908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4" name="直线连接符 78"/>
            <p:cNvCxnSpPr/>
            <p:nvPr/>
          </p:nvCxnSpPr>
          <p:spPr>
            <a:xfrm flipH="1">
              <a:off x="4260530" y="326026"/>
              <a:ext cx="95287" cy="75864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5" name="直线连接符 79"/>
            <p:cNvCxnSpPr/>
            <p:nvPr/>
          </p:nvCxnSpPr>
          <p:spPr>
            <a:xfrm flipV="1">
              <a:off x="1896216" y="2973554"/>
              <a:ext cx="1711597" cy="40374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6" name="直线连接符 80"/>
            <p:cNvCxnSpPr/>
            <p:nvPr/>
          </p:nvCxnSpPr>
          <p:spPr>
            <a:xfrm>
              <a:off x="3033707" y="1686115"/>
              <a:ext cx="574106" cy="12874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7" name="直线连接符 81"/>
            <p:cNvCxnSpPr/>
            <p:nvPr/>
          </p:nvCxnSpPr>
          <p:spPr>
            <a:xfrm flipV="1">
              <a:off x="3033707" y="1235927"/>
              <a:ext cx="414499" cy="45018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8" name="直线连接符 90"/>
            <p:cNvCxnSpPr/>
            <p:nvPr/>
          </p:nvCxnSpPr>
          <p:spPr>
            <a:xfrm flipH="1">
              <a:off x="5742248" y="1693260"/>
              <a:ext cx="326359" cy="16173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49" name="直线连接符 91"/>
            <p:cNvCxnSpPr/>
            <p:nvPr/>
          </p:nvCxnSpPr>
          <p:spPr>
            <a:xfrm flipH="1" flipV="1">
              <a:off x="5636240" y="-300"/>
              <a:ext cx="1616310" cy="4787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0" name="直线连接符 92"/>
            <p:cNvCxnSpPr/>
            <p:nvPr/>
          </p:nvCxnSpPr>
          <p:spPr>
            <a:xfrm>
              <a:off x="5009727" y="2075562"/>
              <a:ext cx="732521" cy="123503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1" name="直线连接符 93"/>
            <p:cNvCxnSpPr/>
            <p:nvPr/>
          </p:nvCxnSpPr>
          <p:spPr>
            <a:xfrm flipH="1" flipV="1">
              <a:off x="0" y="2973554"/>
              <a:ext cx="575296" cy="79199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2" name="直线连接符 94"/>
            <p:cNvCxnSpPr/>
            <p:nvPr/>
          </p:nvCxnSpPr>
          <p:spPr>
            <a:xfrm flipV="1">
              <a:off x="7252550" y="-300"/>
              <a:ext cx="985031" cy="48948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3" name="直线连接符 95"/>
            <p:cNvCxnSpPr/>
            <p:nvPr/>
          </p:nvCxnSpPr>
          <p:spPr>
            <a:xfrm flipV="1">
              <a:off x="7690872" y="-300"/>
              <a:ext cx="546710" cy="12362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5" name="直线连接符 97"/>
            <p:cNvCxnSpPr/>
            <p:nvPr/>
          </p:nvCxnSpPr>
          <p:spPr>
            <a:xfrm flipV="1">
              <a:off x="6068606" y="478470"/>
              <a:ext cx="1183944" cy="121479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6" name="直线连接符 98"/>
            <p:cNvCxnSpPr/>
            <p:nvPr/>
          </p:nvCxnSpPr>
          <p:spPr>
            <a:xfrm flipV="1">
              <a:off x="572914" y="3370148"/>
              <a:ext cx="1323302" cy="39540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7" name="直线连接符 99"/>
            <p:cNvCxnSpPr/>
            <p:nvPr/>
          </p:nvCxnSpPr>
          <p:spPr>
            <a:xfrm flipH="1" flipV="1">
              <a:off x="7252550" y="489188"/>
              <a:ext cx="438321" cy="73959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8" name="直线连接符 100"/>
            <p:cNvCxnSpPr/>
            <p:nvPr/>
          </p:nvCxnSpPr>
          <p:spPr>
            <a:xfrm flipV="1">
              <a:off x="6068606" y="1235927"/>
              <a:ext cx="1622265" cy="45733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59" name="直线连接符 101"/>
            <p:cNvCxnSpPr/>
            <p:nvPr/>
          </p:nvCxnSpPr>
          <p:spPr>
            <a:xfrm flipH="1" flipV="1">
              <a:off x="1896216" y="3377293"/>
              <a:ext cx="961210" cy="79437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0" name="直线连接符 102"/>
            <p:cNvCxnSpPr/>
            <p:nvPr/>
          </p:nvCxnSpPr>
          <p:spPr>
            <a:xfrm flipH="1">
              <a:off x="572914" y="2973554"/>
              <a:ext cx="2382" cy="79199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1" name="直线连接符 103"/>
            <p:cNvCxnSpPr/>
            <p:nvPr/>
          </p:nvCxnSpPr>
          <p:spPr>
            <a:xfrm>
              <a:off x="3607813" y="2993801"/>
              <a:ext cx="2134435" cy="31679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2" name="直线连接符 104"/>
            <p:cNvCxnSpPr/>
            <p:nvPr/>
          </p:nvCxnSpPr>
          <p:spPr>
            <a:xfrm flipH="1">
              <a:off x="2857426" y="2973554"/>
              <a:ext cx="750387" cy="11981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3" name="直线连接符 105"/>
            <p:cNvCxnSpPr/>
            <p:nvPr/>
          </p:nvCxnSpPr>
          <p:spPr>
            <a:xfrm flipV="1">
              <a:off x="2857426" y="4171671"/>
              <a:ext cx="1323302"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4" name="直线连接符 132"/>
            <p:cNvCxnSpPr/>
            <p:nvPr/>
          </p:nvCxnSpPr>
          <p:spPr>
            <a:xfrm>
              <a:off x="6068606" y="1693260"/>
              <a:ext cx="607456" cy="161733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5" name="直线连接符 133"/>
            <p:cNvCxnSpPr/>
            <p:nvPr/>
          </p:nvCxnSpPr>
          <p:spPr>
            <a:xfrm flipV="1">
              <a:off x="6676063" y="2151784"/>
              <a:ext cx="820661" cy="1158815"/>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6" name="直线连接符 134"/>
            <p:cNvCxnSpPr/>
            <p:nvPr/>
          </p:nvCxnSpPr>
          <p:spPr>
            <a:xfrm>
              <a:off x="5742248" y="3310599"/>
              <a:ext cx="933815"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8" name="直线连接符 136"/>
            <p:cNvCxnSpPr/>
            <p:nvPr/>
          </p:nvCxnSpPr>
          <p:spPr>
            <a:xfrm flipV="1">
              <a:off x="7496723" y="1235927"/>
              <a:ext cx="194148" cy="9158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69" name="直线连接符 137"/>
            <p:cNvCxnSpPr/>
            <p:nvPr/>
          </p:nvCxnSpPr>
          <p:spPr>
            <a:xfrm flipV="1">
              <a:off x="7496723" y="1587264"/>
              <a:ext cx="1647279" cy="56452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0" name="直线连接符 138"/>
            <p:cNvCxnSpPr/>
            <p:nvPr/>
          </p:nvCxnSpPr>
          <p:spPr>
            <a:xfrm flipH="1" flipV="1">
              <a:off x="6068606" y="1693260"/>
              <a:ext cx="1428117" cy="45852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1" name="直线连接符 139"/>
            <p:cNvCxnSpPr/>
            <p:nvPr/>
          </p:nvCxnSpPr>
          <p:spPr>
            <a:xfrm flipV="1">
              <a:off x="4180728" y="3310599"/>
              <a:ext cx="1561520" cy="86107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2" name="直线连接符 140"/>
            <p:cNvCxnSpPr/>
            <p:nvPr/>
          </p:nvCxnSpPr>
          <p:spPr>
            <a:xfrm flipH="1" flipV="1">
              <a:off x="5742248" y="3310599"/>
              <a:ext cx="493111" cy="15923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3" name="直线连接符 141"/>
            <p:cNvCxnSpPr/>
            <p:nvPr/>
          </p:nvCxnSpPr>
          <p:spPr>
            <a:xfrm>
              <a:off x="8237582" y="-300"/>
              <a:ext cx="906420" cy="158756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4" name="直线连接符 142"/>
            <p:cNvCxnSpPr/>
            <p:nvPr/>
          </p:nvCxnSpPr>
          <p:spPr>
            <a:xfrm>
              <a:off x="7690872" y="1235927"/>
              <a:ext cx="1453130" cy="35133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5" name="直线连接符 143"/>
            <p:cNvCxnSpPr/>
            <p:nvPr/>
          </p:nvCxnSpPr>
          <p:spPr>
            <a:xfrm flipH="1">
              <a:off x="1825941" y="3370148"/>
              <a:ext cx="70275" cy="1470849"/>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6" name="直线连接符 144"/>
            <p:cNvCxnSpPr/>
            <p:nvPr/>
          </p:nvCxnSpPr>
          <p:spPr>
            <a:xfrm>
              <a:off x="572914" y="3765550"/>
              <a:ext cx="1253027" cy="107544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7" name="直线连接符 145"/>
            <p:cNvCxnSpPr/>
            <p:nvPr/>
          </p:nvCxnSpPr>
          <p:spPr>
            <a:xfrm flipV="1">
              <a:off x="1825941" y="4171671"/>
              <a:ext cx="1031484" cy="669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8" name="直线连接符 146"/>
            <p:cNvCxnSpPr/>
            <p:nvPr/>
          </p:nvCxnSpPr>
          <p:spPr>
            <a:xfrm flipH="1">
              <a:off x="0" y="3765550"/>
              <a:ext cx="572914" cy="528791"/>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79" name="直线连接符 147"/>
            <p:cNvCxnSpPr/>
            <p:nvPr/>
          </p:nvCxnSpPr>
          <p:spPr>
            <a:xfrm flipH="1" flipV="1">
              <a:off x="3607813" y="2993801"/>
              <a:ext cx="572915" cy="117787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0" name="直线连接符 193"/>
            <p:cNvCxnSpPr/>
            <p:nvPr/>
          </p:nvCxnSpPr>
          <p:spPr>
            <a:xfrm>
              <a:off x="4180728" y="4171671"/>
              <a:ext cx="2054631" cy="7312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1" name="直线连接符 196"/>
            <p:cNvCxnSpPr/>
            <p:nvPr/>
          </p:nvCxnSpPr>
          <p:spPr>
            <a:xfrm flipH="1">
              <a:off x="5970937" y="4902927"/>
              <a:ext cx="264422"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2" name="直线连接符 197"/>
            <p:cNvCxnSpPr/>
            <p:nvPr/>
          </p:nvCxnSpPr>
          <p:spPr>
            <a:xfrm flipH="1">
              <a:off x="6235359" y="3310599"/>
              <a:ext cx="440703" cy="1592328"/>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3" name="直线连接符 198"/>
            <p:cNvCxnSpPr/>
            <p:nvPr/>
          </p:nvCxnSpPr>
          <p:spPr>
            <a:xfrm flipH="1" flipV="1">
              <a:off x="6235359" y="4902927"/>
              <a:ext cx="1528169"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4" name="直线连接符 199"/>
            <p:cNvCxnSpPr/>
            <p:nvPr/>
          </p:nvCxnSpPr>
          <p:spPr>
            <a:xfrm flipH="1">
              <a:off x="7763528" y="3589286"/>
              <a:ext cx="474054" cy="155421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5" name="直线连接符 200"/>
            <p:cNvCxnSpPr/>
            <p:nvPr/>
          </p:nvCxnSpPr>
          <p:spPr>
            <a:xfrm>
              <a:off x="6676063" y="3310599"/>
              <a:ext cx="1087465" cy="1832904"/>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6" name="直线连接符 213"/>
            <p:cNvCxnSpPr/>
            <p:nvPr/>
          </p:nvCxnSpPr>
          <p:spPr>
            <a:xfrm flipH="1" flipV="1">
              <a:off x="572914" y="3765550"/>
              <a:ext cx="561004" cy="1377953"/>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7" name="直线连接符 214"/>
            <p:cNvCxnSpPr/>
            <p:nvPr/>
          </p:nvCxnSpPr>
          <p:spPr>
            <a:xfrm flipH="1" flipV="1">
              <a:off x="2857426" y="4171671"/>
              <a:ext cx="590781" cy="9718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8" name="直线连接符 215"/>
            <p:cNvCxnSpPr/>
            <p:nvPr/>
          </p:nvCxnSpPr>
          <p:spPr>
            <a:xfrm flipH="1" flipV="1">
              <a:off x="0" y="4294341"/>
              <a:ext cx="1133918" cy="84916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89" name="直线连接符 234"/>
            <p:cNvCxnSpPr/>
            <p:nvPr/>
          </p:nvCxnSpPr>
          <p:spPr>
            <a:xfrm flipV="1">
              <a:off x="3448207" y="4171671"/>
              <a:ext cx="732521" cy="971832"/>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0" name="直线连接符 235"/>
            <p:cNvCxnSpPr/>
            <p:nvPr/>
          </p:nvCxnSpPr>
          <p:spPr>
            <a:xfrm>
              <a:off x="1825941" y="4840996"/>
              <a:ext cx="1622265"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1" name="直线连接符 236"/>
            <p:cNvCxnSpPr/>
            <p:nvPr/>
          </p:nvCxnSpPr>
          <p:spPr>
            <a:xfrm flipH="1">
              <a:off x="1133918" y="4840996"/>
              <a:ext cx="692023"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2" name="直线连接符 246"/>
            <p:cNvCxnSpPr/>
            <p:nvPr/>
          </p:nvCxnSpPr>
          <p:spPr>
            <a:xfrm>
              <a:off x="4544010" y="4902927"/>
              <a:ext cx="1426927"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3" name="直线连接符 247"/>
            <p:cNvCxnSpPr/>
            <p:nvPr/>
          </p:nvCxnSpPr>
          <p:spPr>
            <a:xfrm flipV="1">
              <a:off x="3448207" y="4902927"/>
              <a:ext cx="1095803" cy="24057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4" name="直线连接符 248"/>
            <p:cNvCxnSpPr/>
            <p:nvPr/>
          </p:nvCxnSpPr>
          <p:spPr>
            <a:xfrm flipH="1" flipV="1">
              <a:off x="4180728" y="4171671"/>
              <a:ext cx="363282" cy="73125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5" name="直线连接符 259"/>
            <p:cNvCxnSpPr/>
            <p:nvPr/>
          </p:nvCxnSpPr>
          <p:spPr>
            <a:xfrm flipV="1">
              <a:off x="4355818" y="-300"/>
              <a:ext cx="1280423"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6" name="直线连接符 270"/>
            <p:cNvCxnSpPr/>
            <p:nvPr/>
          </p:nvCxnSpPr>
          <p:spPr>
            <a:xfrm flipH="1" flipV="1">
              <a:off x="2601342" y="-300"/>
              <a:ext cx="1754476" cy="326326"/>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7" name="直线连接符 282"/>
            <p:cNvCxnSpPr/>
            <p:nvPr/>
          </p:nvCxnSpPr>
          <p:spPr>
            <a:xfrm flipV="1">
              <a:off x="4544010" y="4902927"/>
              <a:ext cx="1691349" cy="0"/>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cxnSp>
          <p:nvCxnSpPr>
            <p:cNvPr id="98" name="直线连接符 285"/>
            <p:cNvCxnSpPr/>
            <p:nvPr/>
          </p:nvCxnSpPr>
          <p:spPr>
            <a:xfrm flipH="1" flipV="1">
              <a:off x="1825941" y="4840996"/>
              <a:ext cx="294200" cy="302507"/>
            </a:xfrm>
            <a:prstGeom prst="line">
              <a:avLst/>
            </a:prstGeom>
            <a:ln w="19050" cmpd="sng">
              <a:solidFill>
                <a:schemeClr val="bg1">
                  <a:alpha val="20000"/>
                </a:schemeClr>
              </a:solidFill>
            </a:ln>
            <a:effectLst/>
          </p:spPr>
          <p:style>
            <a:lnRef idx="2">
              <a:schemeClr val="accent1"/>
            </a:lnRef>
            <a:fillRef idx="0">
              <a:schemeClr val="accent1"/>
            </a:fillRef>
            <a:effectRef idx="1">
              <a:schemeClr val="accent1"/>
            </a:effectRef>
            <a:fontRef idx="minor">
              <a:schemeClr val="tx1"/>
            </a:fontRef>
          </p:style>
        </p:cxnSp>
      </p:grpSp>
      <p:grpSp>
        <p:nvGrpSpPr>
          <p:cNvPr id="9222" name="组合 42"/>
          <p:cNvGrpSpPr/>
          <p:nvPr/>
        </p:nvGrpSpPr>
        <p:grpSpPr bwMode="auto">
          <a:xfrm>
            <a:off x="5375107" y="2119096"/>
            <a:ext cx="3124186" cy="521970"/>
            <a:chOff x="664905" y="3598869"/>
            <a:chExt cx="3874069" cy="695791"/>
          </a:xfrm>
        </p:grpSpPr>
        <p:sp>
          <p:nvSpPr>
            <p:cNvPr id="9232" name="文本框 12"/>
            <p:cNvSpPr txBox="1">
              <a:spLocks noChangeArrowheads="1"/>
            </p:cNvSpPr>
            <p:nvPr/>
          </p:nvSpPr>
          <p:spPr bwMode="auto">
            <a:xfrm>
              <a:off x="1510997" y="3619684"/>
              <a:ext cx="3027977" cy="531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2000" dirty="0">
                  <a:solidFill>
                    <a:schemeClr val="bg1"/>
                  </a:solidFill>
                  <a:latin typeface="微软雅黑" panose="020B0503020204020204" charset="-122"/>
                  <a:ea typeface="微软雅黑" panose="020B0503020204020204" charset="-122"/>
                </a:rPr>
                <a:t>《红楼梦》简介</a:t>
              </a:r>
            </a:p>
          </p:txBody>
        </p:sp>
        <p:sp>
          <p:nvSpPr>
            <p:cNvPr id="9233" name="文本框 4"/>
            <p:cNvSpPr txBox="1">
              <a:spLocks noChangeArrowheads="1"/>
            </p:cNvSpPr>
            <p:nvPr/>
          </p:nvSpPr>
          <p:spPr bwMode="auto">
            <a:xfrm>
              <a:off x="664905" y="3598869"/>
              <a:ext cx="1199633" cy="695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en-US" altLang="zh-CN">
                  <a:solidFill>
                    <a:schemeClr val="bg1"/>
                  </a:solidFill>
                  <a:latin typeface="Impact" panose="020B0806030902050204" pitchFamily="34" charset="0"/>
                </a:rPr>
                <a:t>01</a:t>
              </a:r>
              <a:endParaRPr lang="zh-CN" altLang="en-US">
                <a:solidFill>
                  <a:schemeClr val="bg1"/>
                </a:solidFill>
                <a:latin typeface="Impact" panose="020B0806030902050204" pitchFamily="34" charset="0"/>
              </a:endParaRPr>
            </a:p>
          </p:txBody>
        </p:sp>
      </p:grpSp>
      <p:grpSp>
        <p:nvGrpSpPr>
          <p:cNvPr id="9224" name="组合 45"/>
          <p:cNvGrpSpPr/>
          <p:nvPr/>
        </p:nvGrpSpPr>
        <p:grpSpPr bwMode="auto">
          <a:xfrm>
            <a:off x="5374472" y="3077449"/>
            <a:ext cx="3514090" cy="521970"/>
            <a:chOff x="6424262" y="3566082"/>
            <a:chExt cx="4357561" cy="695792"/>
          </a:xfrm>
        </p:grpSpPr>
        <p:sp>
          <p:nvSpPr>
            <p:cNvPr id="9228" name="文本框 24"/>
            <p:cNvSpPr txBox="1">
              <a:spLocks noChangeArrowheads="1"/>
            </p:cNvSpPr>
            <p:nvPr/>
          </p:nvSpPr>
          <p:spPr bwMode="auto">
            <a:xfrm>
              <a:off x="7269947" y="3649035"/>
              <a:ext cx="3511876" cy="531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2000">
                  <a:solidFill>
                    <a:schemeClr val="bg1"/>
                  </a:solidFill>
                  <a:latin typeface="微软雅黑" panose="020B0503020204020204" charset="-122"/>
                  <a:ea typeface="微软雅黑" panose="020B0503020204020204" charset="-122"/>
                </a:rPr>
                <a:t>《红楼梦》的世界地位</a:t>
              </a:r>
            </a:p>
          </p:txBody>
        </p:sp>
        <p:sp>
          <p:nvSpPr>
            <p:cNvPr id="9229" name="文本框 4"/>
            <p:cNvSpPr txBox="1">
              <a:spLocks noChangeArrowheads="1"/>
            </p:cNvSpPr>
            <p:nvPr/>
          </p:nvSpPr>
          <p:spPr bwMode="auto">
            <a:xfrm>
              <a:off x="6424262" y="3566082"/>
              <a:ext cx="1199633" cy="69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en-US" altLang="zh-CN">
                  <a:solidFill>
                    <a:schemeClr val="bg1"/>
                  </a:solidFill>
                  <a:latin typeface="Impact" panose="020B0806030902050204" pitchFamily="34" charset="0"/>
                </a:rPr>
                <a:t>02</a:t>
              </a:r>
              <a:endParaRPr lang="zh-CN" altLang="en-US">
                <a:solidFill>
                  <a:schemeClr val="bg1"/>
                </a:solidFill>
                <a:latin typeface="Impact" panose="020B0806030902050204" pitchFamily="34" charset="0"/>
              </a:endParaRPr>
            </a:p>
          </p:txBody>
        </p:sp>
      </p:grpSp>
      <p:sp>
        <p:nvSpPr>
          <p:cNvPr id="9221" name="TextBox 4"/>
          <p:cNvSpPr txBox="1">
            <a:spLocks noChangeArrowheads="1"/>
          </p:cNvSpPr>
          <p:nvPr/>
        </p:nvSpPr>
        <p:spPr bwMode="auto">
          <a:xfrm>
            <a:off x="3144600" y="2533571"/>
            <a:ext cx="1784747" cy="7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o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algn="ctr" eaLnBrk="1" hangingPunct="1">
              <a:lnSpc>
                <a:spcPct val="100000"/>
              </a:lnSpc>
              <a:spcBef>
                <a:spcPct val="0"/>
              </a:spcBef>
              <a:buFontTx/>
              <a:buNone/>
            </a:pPr>
            <a:r>
              <a:rPr lang="zh-CN" altLang="en-US" sz="3200" b="1" dirty="0">
                <a:solidFill>
                  <a:schemeClr val="bg1"/>
                </a:solidFill>
                <a:latin typeface="微软雅黑" panose="020B0503020204020204" charset="-122"/>
                <a:ea typeface="微软雅黑" panose="020B0503020204020204" charset="-122"/>
              </a:rPr>
              <a:t>目    录</a:t>
            </a:r>
          </a:p>
        </p:txBody>
      </p:sp>
      <p:grpSp>
        <p:nvGrpSpPr>
          <p:cNvPr id="2" name="组合 45"/>
          <p:cNvGrpSpPr/>
          <p:nvPr/>
        </p:nvGrpSpPr>
        <p:grpSpPr bwMode="auto">
          <a:xfrm>
            <a:off x="5375107" y="3944224"/>
            <a:ext cx="3513985" cy="521970"/>
            <a:chOff x="6424262" y="3566082"/>
            <a:chExt cx="4357431" cy="695792"/>
          </a:xfrm>
        </p:grpSpPr>
        <p:sp>
          <p:nvSpPr>
            <p:cNvPr id="3" name="文本框 24"/>
            <p:cNvSpPr txBox="1">
              <a:spLocks noChangeArrowheads="1"/>
            </p:cNvSpPr>
            <p:nvPr/>
          </p:nvSpPr>
          <p:spPr bwMode="auto">
            <a:xfrm>
              <a:off x="7466469" y="3648799"/>
              <a:ext cx="3315224" cy="531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2000">
                  <a:solidFill>
                    <a:schemeClr val="bg1"/>
                  </a:solidFill>
                  <a:latin typeface="微软雅黑" panose="020B0503020204020204" charset="-122"/>
                  <a:ea typeface="微软雅黑" panose="020B0503020204020204" charset="-122"/>
                </a:rPr>
                <a:t>原因分析</a:t>
              </a:r>
            </a:p>
          </p:txBody>
        </p:sp>
        <p:sp>
          <p:nvSpPr>
            <p:cNvPr id="4" name="文本框 4"/>
            <p:cNvSpPr txBox="1">
              <a:spLocks noChangeArrowheads="1"/>
            </p:cNvSpPr>
            <p:nvPr/>
          </p:nvSpPr>
          <p:spPr bwMode="auto">
            <a:xfrm>
              <a:off x="6424262" y="3566082"/>
              <a:ext cx="1199633" cy="69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en-US" altLang="zh-CN">
                  <a:solidFill>
                    <a:schemeClr val="bg1"/>
                  </a:solidFill>
                  <a:latin typeface="Impact" panose="020B0806030902050204" pitchFamily="34" charset="0"/>
                </a:rPr>
                <a:t>03</a:t>
              </a:r>
              <a:endParaRPr lang="zh-CN" altLang="en-US">
                <a:solidFill>
                  <a:schemeClr val="bg1"/>
                </a:solidFill>
                <a:latin typeface="Impact" panose="020B0806030902050204" pitchFamily="34" charset="0"/>
              </a:endParaRPr>
            </a:p>
          </p:txBody>
        </p:sp>
      </p:gr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文本框 4"/>
          <p:cNvSpPr txBox="1">
            <a:spLocks noChangeArrowheads="1"/>
          </p:cNvSpPr>
          <p:nvPr/>
        </p:nvSpPr>
        <p:spPr bwMode="auto">
          <a:xfrm>
            <a:off x="4191000" y="2857500"/>
            <a:ext cx="113585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en-US" altLang="zh-CN" sz="8000" dirty="0">
                <a:solidFill>
                  <a:schemeClr val="bg1"/>
                </a:solidFill>
                <a:latin typeface="Impact" panose="020B0806030902050204" pitchFamily="34" charset="0"/>
              </a:rPr>
              <a:t>01</a:t>
            </a:r>
            <a:endParaRPr lang="zh-CN" altLang="en-US" sz="8000" dirty="0">
              <a:solidFill>
                <a:schemeClr val="bg1"/>
              </a:solidFill>
              <a:latin typeface="Impact" panose="020B0806030902050204" pitchFamily="34" charset="0"/>
            </a:endParaRPr>
          </a:p>
        </p:txBody>
      </p:sp>
      <p:sp>
        <p:nvSpPr>
          <p:cNvPr id="10246" name="文本框 5"/>
          <p:cNvSpPr txBox="1">
            <a:spLocks noChangeArrowheads="1"/>
          </p:cNvSpPr>
          <p:nvPr/>
        </p:nvSpPr>
        <p:spPr bwMode="auto">
          <a:xfrm>
            <a:off x="5433491" y="3231771"/>
            <a:ext cx="3943872" cy="572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o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dirty="0">
                <a:solidFill>
                  <a:schemeClr val="bg1"/>
                </a:solidFill>
                <a:latin typeface="微软雅黑" panose="020B0503020204020204" charset="-122"/>
                <a:ea typeface="微软雅黑" panose="020B0503020204020204" charset="-122"/>
              </a:rPr>
              <a:t>《红楼梦》介绍</a:t>
            </a: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1" name="组合 6"/>
          <p:cNvGrpSpPr/>
          <p:nvPr/>
        </p:nvGrpSpPr>
        <p:grpSpPr bwMode="auto">
          <a:xfrm>
            <a:off x="4114800" y="2337197"/>
            <a:ext cx="4936331" cy="1733550"/>
            <a:chOff x="5477753" y="1973843"/>
            <a:chExt cx="6582279" cy="2311025"/>
          </a:xfrm>
        </p:grpSpPr>
        <p:grpSp>
          <p:nvGrpSpPr>
            <p:cNvPr id="12297" name="组合 7"/>
            <p:cNvGrpSpPr/>
            <p:nvPr/>
          </p:nvGrpSpPr>
          <p:grpSpPr bwMode="auto">
            <a:xfrm>
              <a:off x="5477753" y="1973843"/>
              <a:ext cx="6582279" cy="2311025"/>
              <a:chOff x="10724569" y="4703329"/>
              <a:chExt cx="11929859" cy="4188550"/>
            </a:xfrm>
          </p:grpSpPr>
          <p:grpSp>
            <p:nvGrpSpPr>
              <p:cNvPr id="12301" name="Group 1"/>
              <p:cNvGrpSpPr/>
              <p:nvPr/>
            </p:nvGrpSpPr>
            <p:grpSpPr bwMode="auto">
              <a:xfrm>
                <a:off x="10724569" y="4738978"/>
                <a:ext cx="3743059" cy="4152901"/>
                <a:chOff x="10724569" y="4738978"/>
                <a:chExt cx="3743059" cy="4152901"/>
              </a:xfrm>
            </p:grpSpPr>
            <p:cxnSp>
              <p:nvCxnSpPr>
                <p:cNvPr id="18" name="Straight Connector 81"/>
                <p:cNvCxnSpPr/>
                <p:nvPr/>
              </p:nvCxnSpPr>
              <p:spPr>
                <a:xfrm>
                  <a:off x="14468117" y="5327584"/>
                  <a:ext cx="0" cy="3564295"/>
                </a:xfrm>
                <a:prstGeom prst="line">
                  <a:avLst/>
                </a:prstGeom>
                <a:ln>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9" name="Rounded Rectangle 87"/>
                <p:cNvSpPr/>
                <p:nvPr/>
              </p:nvSpPr>
              <p:spPr>
                <a:xfrm>
                  <a:off x="10724569" y="6952949"/>
                  <a:ext cx="3044330" cy="89178"/>
                </a:xfrm>
                <a:prstGeom prst="roundRect">
                  <a:avLst>
                    <a:gd name="adj" fmla="val 50000"/>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bg-BG" sz="1350"/>
                </a:p>
              </p:txBody>
            </p:sp>
            <p:sp>
              <p:nvSpPr>
                <p:cNvPr id="20" name="Freeform 74"/>
                <p:cNvSpPr>
                  <a:spLocks noChangeArrowheads="1"/>
                </p:cNvSpPr>
                <p:nvPr/>
              </p:nvSpPr>
              <p:spPr bwMode="auto">
                <a:xfrm>
                  <a:off x="11677002" y="4737851"/>
                  <a:ext cx="1153852" cy="1021246"/>
                </a:xfrm>
                <a:custGeom>
                  <a:avLst/>
                  <a:gdLst>
                    <a:gd name="T0" fmla="*/ 451 w 461"/>
                    <a:gd name="T1" fmla="*/ 213 h 409"/>
                    <a:gd name="T2" fmla="*/ 451 w 461"/>
                    <a:gd name="T3" fmla="*/ 213 h 409"/>
                    <a:gd name="T4" fmla="*/ 247 w 461"/>
                    <a:gd name="T5" fmla="*/ 17 h 409"/>
                    <a:gd name="T6" fmla="*/ 212 w 461"/>
                    <a:gd name="T7" fmla="*/ 17 h 409"/>
                    <a:gd name="T8" fmla="*/ 9 w 461"/>
                    <a:gd name="T9" fmla="*/ 213 h 409"/>
                    <a:gd name="T10" fmla="*/ 18 w 461"/>
                    <a:gd name="T11" fmla="*/ 230 h 409"/>
                    <a:gd name="T12" fmla="*/ 62 w 461"/>
                    <a:gd name="T13" fmla="*/ 230 h 409"/>
                    <a:gd name="T14" fmla="*/ 62 w 461"/>
                    <a:gd name="T15" fmla="*/ 390 h 409"/>
                    <a:gd name="T16" fmla="*/ 79 w 461"/>
                    <a:gd name="T17" fmla="*/ 408 h 409"/>
                    <a:gd name="T18" fmla="*/ 177 w 461"/>
                    <a:gd name="T19" fmla="*/ 408 h 409"/>
                    <a:gd name="T20" fmla="*/ 177 w 461"/>
                    <a:gd name="T21" fmla="*/ 248 h 409"/>
                    <a:gd name="T22" fmla="*/ 283 w 461"/>
                    <a:gd name="T23" fmla="*/ 248 h 409"/>
                    <a:gd name="T24" fmla="*/ 283 w 461"/>
                    <a:gd name="T25" fmla="*/ 408 h 409"/>
                    <a:gd name="T26" fmla="*/ 381 w 461"/>
                    <a:gd name="T27" fmla="*/ 408 h 409"/>
                    <a:gd name="T28" fmla="*/ 398 w 461"/>
                    <a:gd name="T29" fmla="*/ 390 h 409"/>
                    <a:gd name="T30" fmla="*/ 398 w 461"/>
                    <a:gd name="T31" fmla="*/ 230 h 409"/>
                    <a:gd name="T32" fmla="*/ 443 w 461"/>
                    <a:gd name="T33" fmla="*/ 230 h 409"/>
                    <a:gd name="T34" fmla="*/ 451 w 461"/>
                    <a:gd name="T35" fmla="*/ 213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1" h="409">
                      <a:moveTo>
                        <a:pt x="451" y="213"/>
                      </a:moveTo>
                      <a:lnTo>
                        <a:pt x="451" y="213"/>
                      </a:lnTo>
                      <a:cubicBezTo>
                        <a:pt x="247" y="17"/>
                        <a:pt x="247" y="17"/>
                        <a:pt x="247" y="17"/>
                      </a:cubicBezTo>
                      <a:cubicBezTo>
                        <a:pt x="238" y="0"/>
                        <a:pt x="221" y="0"/>
                        <a:pt x="212" y="17"/>
                      </a:cubicBezTo>
                      <a:cubicBezTo>
                        <a:pt x="9" y="213"/>
                        <a:pt x="9" y="213"/>
                        <a:pt x="9" y="213"/>
                      </a:cubicBezTo>
                      <a:cubicBezTo>
                        <a:pt x="0" y="221"/>
                        <a:pt x="9" y="230"/>
                        <a:pt x="18" y="230"/>
                      </a:cubicBezTo>
                      <a:cubicBezTo>
                        <a:pt x="62" y="230"/>
                        <a:pt x="62" y="230"/>
                        <a:pt x="62" y="230"/>
                      </a:cubicBezTo>
                      <a:cubicBezTo>
                        <a:pt x="62" y="390"/>
                        <a:pt x="62" y="390"/>
                        <a:pt x="62" y="390"/>
                      </a:cubicBezTo>
                      <a:cubicBezTo>
                        <a:pt x="62" y="399"/>
                        <a:pt x="62" y="408"/>
                        <a:pt x="79" y="408"/>
                      </a:cubicBezTo>
                      <a:cubicBezTo>
                        <a:pt x="177" y="408"/>
                        <a:pt x="177" y="408"/>
                        <a:pt x="177" y="408"/>
                      </a:cubicBezTo>
                      <a:cubicBezTo>
                        <a:pt x="177" y="248"/>
                        <a:pt x="177" y="248"/>
                        <a:pt x="177" y="248"/>
                      </a:cubicBezTo>
                      <a:cubicBezTo>
                        <a:pt x="283" y="248"/>
                        <a:pt x="283" y="248"/>
                        <a:pt x="283" y="248"/>
                      </a:cubicBezTo>
                      <a:cubicBezTo>
                        <a:pt x="283" y="408"/>
                        <a:pt x="283" y="408"/>
                        <a:pt x="283" y="408"/>
                      </a:cubicBezTo>
                      <a:cubicBezTo>
                        <a:pt x="381" y="408"/>
                        <a:pt x="381" y="408"/>
                        <a:pt x="381" y="408"/>
                      </a:cubicBezTo>
                      <a:cubicBezTo>
                        <a:pt x="398" y="408"/>
                        <a:pt x="398" y="399"/>
                        <a:pt x="398" y="390"/>
                      </a:cubicBezTo>
                      <a:cubicBezTo>
                        <a:pt x="398" y="230"/>
                        <a:pt x="398" y="230"/>
                        <a:pt x="398" y="230"/>
                      </a:cubicBezTo>
                      <a:cubicBezTo>
                        <a:pt x="443" y="230"/>
                        <a:pt x="443" y="230"/>
                        <a:pt x="443" y="230"/>
                      </a:cubicBezTo>
                      <a:cubicBezTo>
                        <a:pt x="451" y="230"/>
                        <a:pt x="460" y="221"/>
                        <a:pt x="451" y="213"/>
                      </a:cubicBezTo>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en-US" sz="1350" dirty="0"/>
                </a:p>
              </p:txBody>
            </p:sp>
          </p:grpSp>
          <p:grpSp>
            <p:nvGrpSpPr>
              <p:cNvPr id="12302" name="Group 2"/>
              <p:cNvGrpSpPr/>
              <p:nvPr/>
            </p:nvGrpSpPr>
            <p:grpSpPr bwMode="auto">
              <a:xfrm>
                <a:off x="15167084" y="4703329"/>
                <a:ext cx="3469712" cy="4188550"/>
                <a:chOff x="15167084" y="4703329"/>
                <a:chExt cx="3469712" cy="4188550"/>
              </a:xfrm>
            </p:grpSpPr>
            <p:cxnSp>
              <p:nvCxnSpPr>
                <p:cNvPr id="15" name="Straight Connector 82"/>
                <p:cNvCxnSpPr/>
                <p:nvPr/>
              </p:nvCxnSpPr>
              <p:spPr>
                <a:xfrm>
                  <a:off x="18637525" y="5327583"/>
                  <a:ext cx="0" cy="3564296"/>
                </a:xfrm>
                <a:prstGeom prst="line">
                  <a:avLst/>
                </a:prstGeom>
                <a:ln>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6" name="Rounded Rectangle 89"/>
                <p:cNvSpPr/>
                <p:nvPr/>
              </p:nvSpPr>
              <p:spPr>
                <a:xfrm>
                  <a:off x="15167334" y="6952949"/>
                  <a:ext cx="3044330" cy="89178"/>
                </a:xfrm>
                <a:prstGeom prst="roundRect">
                  <a:avLst>
                    <a:gd name="adj" fmla="val 50000"/>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bg-BG" sz="1350"/>
                </a:p>
              </p:txBody>
            </p:sp>
            <p:sp>
              <p:nvSpPr>
                <p:cNvPr id="17" name="Freeform 25"/>
                <p:cNvSpPr>
                  <a:spLocks noEditPoints="1"/>
                </p:cNvSpPr>
                <p:nvPr/>
              </p:nvSpPr>
              <p:spPr bwMode="auto">
                <a:xfrm>
                  <a:off x="16180192" y="4703329"/>
                  <a:ext cx="1021491" cy="1087412"/>
                </a:xfrm>
                <a:custGeom>
                  <a:avLst/>
                  <a:gdLst>
                    <a:gd name="T0" fmla="*/ 1548 w 1548"/>
                    <a:gd name="T1" fmla="*/ 1327 h 1648"/>
                    <a:gd name="T2" fmla="*/ 1268 w 1548"/>
                    <a:gd name="T3" fmla="*/ 1408 h 1648"/>
                    <a:gd name="T4" fmla="*/ 1186 w 1548"/>
                    <a:gd name="T5" fmla="*/ 1129 h 1648"/>
                    <a:gd name="T6" fmla="*/ 1307 w 1548"/>
                    <a:gd name="T7" fmla="*/ 1195 h 1648"/>
                    <a:gd name="T8" fmla="*/ 1388 w 1548"/>
                    <a:gd name="T9" fmla="*/ 893 h 1648"/>
                    <a:gd name="T10" fmla="*/ 1018 w 1548"/>
                    <a:gd name="T11" fmla="*/ 327 h 1648"/>
                    <a:gd name="T12" fmla="*/ 1061 w 1548"/>
                    <a:gd name="T13" fmla="*/ 195 h 1648"/>
                    <a:gd name="T14" fmla="*/ 1526 w 1548"/>
                    <a:gd name="T15" fmla="*/ 893 h 1648"/>
                    <a:gd name="T16" fmla="*/ 1428 w 1548"/>
                    <a:gd name="T17" fmla="*/ 1261 h 1648"/>
                    <a:gd name="T18" fmla="*/ 1548 w 1548"/>
                    <a:gd name="T19" fmla="*/ 1327 h 1648"/>
                    <a:gd name="T20" fmla="*/ 770 w 1548"/>
                    <a:gd name="T21" fmla="*/ 1511 h 1648"/>
                    <a:gd name="T22" fmla="*/ 235 w 1548"/>
                    <a:gd name="T23" fmla="*/ 1200 h 1648"/>
                    <a:gd name="T24" fmla="*/ 357 w 1548"/>
                    <a:gd name="T25" fmla="*/ 1130 h 1648"/>
                    <a:gd name="T26" fmla="*/ 75 w 1548"/>
                    <a:gd name="T27" fmla="*/ 1055 h 1648"/>
                    <a:gd name="T28" fmla="*/ 0 w 1548"/>
                    <a:gd name="T29" fmla="*/ 1336 h 1648"/>
                    <a:gd name="T30" fmla="*/ 116 w 1548"/>
                    <a:gd name="T31" fmla="*/ 1269 h 1648"/>
                    <a:gd name="T32" fmla="*/ 770 w 1548"/>
                    <a:gd name="T33" fmla="*/ 1648 h 1648"/>
                    <a:gd name="T34" fmla="*/ 1180 w 1548"/>
                    <a:gd name="T35" fmla="*/ 1527 h 1648"/>
                    <a:gd name="T36" fmla="*/ 1095 w 1548"/>
                    <a:gd name="T37" fmla="*/ 1418 h 1648"/>
                    <a:gd name="T38" fmla="*/ 770 w 1548"/>
                    <a:gd name="T39" fmla="*/ 1511 h 1648"/>
                    <a:gd name="T40" fmla="*/ 153 w 1548"/>
                    <a:gd name="T41" fmla="*/ 901 h 1648"/>
                    <a:gd name="T42" fmla="*/ 152 w 1548"/>
                    <a:gd name="T43" fmla="*/ 893 h 1648"/>
                    <a:gd name="T44" fmla="*/ 702 w 1548"/>
                    <a:gd name="T45" fmla="*/ 279 h 1648"/>
                    <a:gd name="T46" fmla="*/ 702 w 1548"/>
                    <a:gd name="T47" fmla="*/ 412 h 1648"/>
                    <a:gd name="T48" fmla="*/ 908 w 1548"/>
                    <a:gd name="T49" fmla="*/ 206 h 1648"/>
                    <a:gd name="T50" fmla="*/ 702 w 1548"/>
                    <a:gd name="T51" fmla="*/ 0 h 1648"/>
                    <a:gd name="T52" fmla="*/ 702 w 1548"/>
                    <a:gd name="T53" fmla="*/ 141 h 1648"/>
                    <a:gd name="T54" fmla="*/ 15 w 1548"/>
                    <a:gd name="T55" fmla="*/ 893 h 1648"/>
                    <a:gd name="T56" fmla="*/ 16 w 1548"/>
                    <a:gd name="T57" fmla="*/ 920 h 1648"/>
                    <a:gd name="T58" fmla="*/ 153 w 1548"/>
                    <a:gd name="T59" fmla="*/ 901 h 1648"/>
                    <a:gd name="T60" fmla="*/ 573 w 1548"/>
                    <a:gd name="T61" fmla="*/ 862 h 1648"/>
                    <a:gd name="T62" fmla="*/ 602 w 1548"/>
                    <a:gd name="T63" fmla="*/ 1039 h 1648"/>
                    <a:gd name="T64" fmla="*/ 860 w 1548"/>
                    <a:gd name="T65" fmla="*/ 830 h 1648"/>
                    <a:gd name="T66" fmla="*/ 592 w 1548"/>
                    <a:gd name="T67" fmla="*/ 1305 h 1648"/>
                    <a:gd name="T68" fmla="*/ 661 w 1548"/>
                    <a:gd name="T69" fmla="*/ 1305 h 1648"/>
                    <a:gd name="T70" fmla="*/ 695 w 1548"/>
                    <a:gd name="T71" fmla="*/ 1103 h 1648"/>
                    <a:gd name="T72" fmla="*/ 887 w 1548"/>
                    <a:gd name="T73" fmla="*/ 1061 h 1648"/>
                    <a:gd name="T74" fmla="*/ 1170 w 1548"/>
                    <a:gd name="T75" fmla="*/ 679 h 1648"/>
                    <a:gd name="T76" fmla="*/ 573 w 1548"/>
                    <a:gd name="T77" fmla="*/ 862 h 1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48" h="1648">
                      <a:moveTo>
                        <a:pt x="1548" y="1327"/>
                      </a:moveTo>
                      <a:cubicBezTo>
                        <a:pt x="1268" y="1408"/>
                        <a:pt x="1268" y="1408"/>
                        <a:pt x="1268" y="1408"/>
                      </a:cubicBezTo>
                      <a:cubicBezTo>
                        <a:pt x="1186" y="1129"/>
                        <a:pt x="1186" y="1129"/>
                        <a:pt x="1186" y="1129"/>
                      </a:cubicBezTo>
                      <a:cubicBezTo>
                        <a:pt x="1307" y="1195"/>
                        <a:pt x="1307" y="1195"/>
                        <a:pt x="1307" y="1195"/>
                      </a:cubicBezTo>
                      <a:cubicBezTo>
                        <a:pt x="1358" y="1105"/>
                        <a:pt x="1388" y="1003"/>
                        <a:pt x="1388" y="893"/>
                      </a:cubicBezTo>
                      <a:cubicBezTo>
                        <a:pt x="1388" y="640"/>
                        <a:pt x="1236" y="422"/>
                        <a:pt x="1018" y="327"/>
                      </a:cubicBezTo>
                      <a:cubicBezTo>
                        <a:pt x="1061" y="195"/>
                        <a:pt x="1061" y="195"/>
                        <a:pt x="1061" y="195"/>
                      </a:cubicBezTo>
                      <a:cubicBezTo>
                        <a:pt x="1334" y="309"/>
                        <a:pt x="1526" y="578"/>
                        <a:pt x="1526" y="893"/>
                      </a:cubicBezTo>
                      <a:cubicBezTo>
                        <a:pt x="1526" y="1027"/>
                        <a:pt x="1490" y="1152"/>
                        <a:pt x="1428" y="1261"/>
                      </a:cubicBezTo>
                      <a:lnTo>
                        <a:pt x="1548" y="1327"/>
                      </a:lnTo>
                      <a:close/>
                      <a:moveTo>
                        <a:pt x="770" y="1511"/>
                      </a:moveTo>
                      <a:cubicBezTo>
                        <a:pt x="542" y="1511"/>
                        <a:pt x="342" y="1385"/>
                        <a:pt x="235" y="1200"/>
                      </a:cubicBezTo>
                      <a:cubicBezTo>
                        <a:pt x="357" y="1130"/>
                        <a:pt x="357" y="1130"/>
                        <a:pt x="357" y="1130"/>
                      </a:cubicBezTo>
                      <a:cubicBezTo>
                        <a:pt x="75" y="1055"/>
                        <a:pt x="75" y="1055"/>
                        <a:pt x="75" y="1055"/>
                      </a:cubicBezTo>
                      <a:cubicBezTo>
                        <a:pt x="0" y="1336"/>
                        <a:pt x="0" y="1336"/>
                        <a:pt x="0" y="1336"/>
                      </a:cubicBezTo>
                      <a:cubicBezTo>
                        <a:pt x="116" y="1269"/>
                        <a:pt x="116" y="1269"/>
                        <a:pt x="116" y="1269"/>
                      </a:cubicBezTo>
                      <a:cubicBezTo>
                        <a:pt x="247" y="1495"/>
                        <a:pt x="490" y="1648"/>
                        <a:pt x="770" y="1648"/>
                      </a:cubicBezTo>
                      <a:cubicBezTo>
                        <a:pt x="922" y="1648"/>
                        <a:pt x="1062" y="1603"/>
                        <a:pt x="1180" y="1527"/>
                      </a:cubicBezTo>
                      <a:cubicBezTo>
                        <a:pt x="1095" y="1418"/>
                        <a:pt x="1095" y="1418"/>
                        <a:pt x="1095" y="1418"/>
                      </a:cubicBezTo>
                      <a:cubicBezTo>
                        <a:pt x="1001" y="1476"/>
                        <a:pt x="890" y="1511"/>
                        <a:pt x="770" y="1511"/>
                      </a:cubicBezTo>
                      <a:close/>
                      <a:moveTo>
                        <a:pt x="153" y="901"/>
                      </a:moveTo>
                      <a:cubicBezTo>
                        <a:pt x="153" y="898"/>
                        <a:pt x="152" y="896"/>
                        <a:pt x="152" y="893"/>
                      </a:cubicBezTo>
                      <a:cubicBezTo>
                        <a:pt x="152" y="575"/>
                        <a:pt x="393" y="314"/>
                        <a:pt x="702" y="279"/>
                      </a:cubicBezTo>
                      <a:cubicBezTo>
                        <a:pt x="702" y="412"/>
                        <a:pt x="702" y="412"/>
                        <a:pt x="702" y="412"/>
                      </a:cubicBezTo>
                      <a:cubicBezTo>
                        <a:pt x="908" y="206"/>
                        <a:pt x="908" y="206"/>
                        <a:pt x="908" y="206"/>
                      </a:cubicBezTo>
                      <a:cubicBezTo>
                        <a:pt x="702" y="0"/>
                        <a:pt x="702" y="0"/>
                        <a:pt x="702" y="0"/>
                      </a:cubicBezTo>
                      <a:cubicBezTo>
                        <a:pt x="702" y="141"/>
                        <a:pt x="702" y="141"/>
                        <a:pt x="702" y="141"/>
                      </a:cubicBezTo>
                      <a:cubicBezTo>
                        <a:pt x="317" y="175"/>
                        <a:pt x="15" y="499"/>
                        <a:pt x="15" y="893"/>
                      </a:cubicBezTo>
                      <a:cubicBezTo>
                        <a:pt x="15" y="902"/>
                        <a:pt x="16" y="911"/>
                        <a:pt x="16" y="920"/>
                      </a:cubicBezTo>
                      <a:lnTo>
                        <a:pt x="153" y="901"/>
                      </a:lnTo>
                      <a:close/>
                      <a:moveTo>
                        <a:pt x="573" y="862"/>
                      </a:moveTo>
                      <a:cubicBezTo>
                        <a:pt x="556" y="922"/>
                        <a:pt x="563" y="984"/>
                        <a:pt x="602" y="1039"/>
                      </a:cubicBezTo>
                      <a:cubicBezTo>
                        <a:pt x="664" y="947"/>
                        <a:pt x="780" y="849"/>
                        <a:pt x="860" y="830"/>
                      </a:cubicBezTo>
                      <a:cubicBezTo>
                        <a:pt x="696" y="949"/>
                        <a:pt x="604" y="1116"/>
                        <a:pt x="592" y="1305"/>
                      </a:cubicBezTo>
                      <a:cubicBezTo>
                        <a:pt x="661" y="1305"/>
                        <a:pt x="661" y="1305"/>
                        <a:pt x="661" y="1305"/>
                      </a:cubicBezTo>
                      <a:cubicBezTo>
                        <a:pt x="660" y="1233"/>
                        <a:pt x="670" y="1144"/>
                        <a:pt x="695" y="1103"/>
                      </a:cubicBezTo>
                      <a:cubicBezTo>
                        <a:pt x="758" y="1124"/>
                        <a:pt x="827" y="1112"/>
                        <a:pt x="887" y="1061"/>
                      </a:cubicBezTo>
                      <a:cubicBezTo>
                        <a:pt x="1006" y="961"/>
                        <a:pt x="961" y="708"/>
                        <a:pt x="1170" y="679"/>
                      </a:cubicBezTo>
                      <a:cubicBezTo>
                        <a:pt x="890" y="526"/>
                        <a:pt x="624" y="688"/>
                        <a:pt x="573" y="862"/>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bg-BG" sz="1350"/>
                </a:p>
              </p:txBody>
            </p:sp>
          </p:grpSp>
          <p:grpSp>
            <p:nvGrpSpPr>
              <p:cNvPr id="12303" name="Group 4"/>
              <p:cNvGrpSpPr/>
              <p:nvPr/>
            </p:nvGrpSpPr>
            <p:grpSpPr bwMode="auto">
              <a:xfrm>
                <a:off x="19609597" y="4756802"/>
                <a:ext cx="3044831" cy="2284597"/>
                <a:chOff x="19609597" y="4756802"/>
                <a:chExt cx="3044831" cy="2284597"/>
              </a:xfrm>
            </p:grpSpPr>
            <p:sp>
              <p:nvSpPr>
                <p:cNvPr id="13" name="Rounded Rectangle 91"/>
                <p:cNvSpPr/>
                <p:nvPr/>
              </p:nvSpPr>
              <p:spPr>
                <a:xfrm>
                  <a:off x="19610099" y="6952949"/>
                  <a:ext cx="3044329" cy="89178"/>
                </a:xfrm>
                <a:prstGeom prst="roundRect">
                  <a:avLst>
                    <a:gd name="adj" fmla="val 50000"/>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bg-BG" sz="1350"/>
                </a:p>
              </p:txBody>
            </p:sp>
            <p:sp>
              <p:nvSpPr>
                <p:cNvPr id="14" name="Freeform 102"/>
                <p:cNvSpPr>
                  <a:spLocks noChangeArrowheads="1"/>
                </p:cNvSpPr>
                <p:nvPr/>
              </p:nvSpPr>
              <p:spPr bwMode="auto">
                <a:xfrm>
                  <a:off x="20565408" y="4757987"/>
                  <a:ext cx="1139465" cy="1021248"/>
                </a:xfrm>
                <a:custGeom>
                  <a:avLst/>
                  <a:gdLst>
                    <a:gd name="T0" fmla="*/ 80 w 498"/>
                    <a:gd name="T1" fmla="*/ 151 h 445"/>
                    <a:gd name="T2" fmla="*/ 80 w 498"/>
                    <a:gd name="T3" fmla="*/ 151 h 445"/>
                    <a:gd name="T4" fmla="*/ 142 w 498"/>
                    <a:gd name="T5" fmla="*/ 169 h 445"/>
                    <a:gd name="T6" fmla="*/ 151 w 498"/>
                    <a:gd name="T7" fmla="*/ 169 h 445"/>
                    <a:gd name="T8" fmla="*/ 195 w 498"/>
                    <a:gd name="T9" fmla="*/ 134 h 445"/>
                    <a:gd name="T10" fmla="*/ 195 w 498"/>
                    <a:gd name="T11" fmla="*/ 125 h 445"/>
                    <a:gd name="T12" fmla="*/ 178 w 498"/>
                    <a:gd name="T13" fmla="*/ 107 h 445"/>
                    <a:gd name="T14" fmla="*/ 275 w 498"/>
                    <a:gd name="T15" fmla="*/ 10 h 445"/>
                    <a:gd name="T16" fmla="*/ 195 w 498"/>
                    <a:gd name="T17" fmla="*/ 0 h 445"/>
                    <a:gd name="T18" fmla="*/ 107 w 498"/>
                    <a:gd name="T19" fmla="*/ 54 h 445"/>
                    <a:gd name="T20" fmla="*/ 72 w 498"/>
                    <a:gd name="T21" fmla="*/ 81 h 445"/>
                    <a:gd name="T22" fmla="*/ 53 w 498"/>
                    <a:gd name="T23" fmla="*/ 116 h 445"/>
                    <a:gd name="T24" fmla="*/ 18 w 498"/>
                    <a:gd name="T25" fmla="*/ 125 h 445"/>
                    <a:gd name="T26" fmla="*/ 0 w 498"/>
                    <a:gd name="T27" fmla="*/ 143 h 445"/>
                    <a:gd name="T28" fmla="*/ 0 w 498"/>
                    <a:gd name="T29" fmla="*/ 151 h 445"/>
                    <a:gd name="T30" fmla="*/ 36 w 498"/>
                    <a:gd name="T31" fmla="*/ 187 h 445"/>
                    <a:gd name="T32" fmla="*/ 53 w 498"/>
                    <a:gd name="T33" fmla="*/ 196 h 445"/>
                    <a:gd name="T34" fmla="*/ 72 w 498"/>
                    <a:gd name="T35" fmla="*/ 178 h 445"/>
                    <a:gd name="T36" fmla="*/ 80 w 498"/>
                    <a:gd name="T37" fmla="*/ 151 h 445"/>
                    <a:gd name="T38" fmla="*/ 222 w 498"/>
                    <a:gd name="T39" fmla="*/ 160 h 445"/>
                    <a:gd name="T40" fmla="*/ 222 w 498"/>
                    <a:gd name="T41" fmla="*/ 160 h 445"/>
                    <a:gd name="T42" fmla="*/ 213 w 498"/>
                    <a:gd name="T43" fmla="*/ 160 h 445"/>
                    <a:gd name="T44" fmla="*/ 178 w 498"/>
                    <a:gd name="T45" fmla="*/ 187 h 445"/>
                    <a:gd name="T46" fmla="*/ 169 w 498"/>
                    <a:gd name="T47" fmla="*/ 204 h 445"/>
                    <a:gd name="T48" fmla="*/ 381 w 498"/>
                    <a:gd name="T49" fmla="*/ 435 h 445"/>
                    <a:gd name="T50" fmla="*/ 399 w 498"/>
                    <a:gd name="T51" fmla="*/ 435 h 445"/>
                    <a:gd name="T52" fmla="*/ 426 w 498"/>
                    <a:gd name="T53" fmla="*/ 417 h 445"/>
                    <a:gd name="T54" fmla="*/ 426 w 498"/>
                    <a:gd name="T55" fmla="*/ 400 h 445"/>
                    <a:gd name="T56" fmla="*/ 222 w 498"/>
                    <a:gd name="T57" fmla="*/ 160 h 445"/>
                    <a:gd name="T58" fmla="*/ 497 w 498"/>
                    <a:gd name="T59" fmla="*/ 63 h 445"/>
                    <a:gd name="T60" fmla="*/ 497 w 498"/>
                    <a:gd name="T61" fmla="*/ 63 h 445"/>
                    <a:gd name="T62" fmla="*/ 479 w 498"/>
                    <a:gd name="T63" fmla="*/ 54 h 445"/>
                    <a:gd name="T64" fmla="*/ 461 w 498"/>
                    <a:gd name="T65" fmla="*/ 89 h 445"/>
                    <a:gd name="T66" fmla="*/ 408 w 498"/>
                    <a:gd name="T67" fmla="*/ 107 h 445"/>
                    <a:gd name="T68" fmla="*/ 399 w 498"/>
                    <a:gd name="T69" fmla="*/ 63 h 445"/>
                    <a:gd name="T70" fmla="*/ 417 w 498"/>
                    <a:gd name="T71" fmla="*/ 19 h 445"/>
                    <a:gd name="T72" fmla="*/ 408 w 498"/>
                    <a:gd name="T73" fmla="*/ 10 h 445"/>
                    <a:gd name="T74" fmla="*/ 337 w 498"/>
                    <a:gd name="T75" fmla="*/ 72 h 445"/>
                    <a:gd name="T76" fmla="*/ 319 w 498"/>
                    <a:gd name="T77" fmla="*/ 151 h 445"/>
                    <a:gd name="T78" fmla="*/ 284 w 498"/>
                    <a:gd name="T79" fmla="*/ 187 h 445"/>
                    <a:gd name="T80" fmla="*/ 319 w 498"/>
                    <a:gd name="T81" fmla="*/ 231 h 445"/>
                    <a:gd name="T82" fmla="*/ 364 w 498"/>
                    <a:gd name="T83" fmla="*/ 187 h 445"/>
                    <a:gd name="T84" fmla="*/ 408 w 498"/>
                    <a:gd name="T85" fmla="*/ 178 h 445"/>
                    <a:gd name="T86" fmla="*/ 488 w 498"/>
                    <a:gd name="T87" fmla="*/ 143 h 445"/>
                    <a:gd name="T88" fmla="*/ 497 w 498"/>
                    <a:gd name="T89" fmla="*/ 63 h 445"/>
                    <a:gd name="T90" fmla="*/ 72 w 498"/>
                    <a:gd name="T91" fmla="*/ 400 h 445"/>
                    <a:gd name="T92" fmla="*/ 72 w 498"/>
                    <a:gd name="T93" fmla="*/ 400 h 445"/>
                    <a:gd name="T94" fmla="*/ 72 w 498"/>
                    <a:gd name="T95" fmla="*/ 417 h 445"/>
                    <a:gd name="T96" fmla="*/ 89 w 498"/>
                    <a:gd name="T97" fmla="*/ 444 h 445"/>
                    <a:gd name="T98" fmla="*/ 107 w 498"/>
                    <a:gd name="T99" fmla="*/ 435 h 445"/>
                    <a:gd name="T100" fmla="*/ 231 w 498"/>
                    <a:gd name="T101" fmla="*/ 320 h 445"/>
                    <a:gd name="T102" fmla="*/ 195 w 498"/>
                    <a:gd name="T103" fmla="*/ 275 h 445"/>
                    <a:gd name="T104" fmla="*/ 72 w 498"/>
                    <a:gd name="T105" fmla="*/ 40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en-US" sz="1350" dirty="0"/>
                </a:p>
              </p:txBody>
            </p:sp>
          </p:grpSp>
        </p:grpSp>
        <p:sp>
          <p:nvSpPr>
            <p:cNvPr id="7" name="文本框 6"/>
            <p:cNvSpPr txBox="1"/>
            <p:nvPr/>
          </p:nvSpPr>
          <p:spPr>
            <a:xfrm>
              <a:off x="5725422" y="2762702"/>
              <a:ext cx="1259937" cy="737327"/>
            </a:xfrm>
            <a:prstGeom prst="rect">
              <a:avLst/>
            </a:prstGeom>
            <a:noFill/>
          </p:spPr>
          <p:txBody>
            <a:bodyPr wrap="none">
              <a:spAutoFit/>
            </a:bodyPr>
            <a:lstStyle/>
            <a:p>
              <a:pPr eaLnBrk="1" fontAlgn="auto" hangingPunct="1">
                <a:spcBef>
                  <a:spcPts val="0"/>
                </a:spcBef>
                <a:spcAft>
                  <a:spcPts val="0"/>
                </a:spcAft>
                <a:defRPr/>
              </a:pPr>
              <a:r>
                <a:rPr lang="zh-CN" altLang="en-US" sz="1500" b="1" dirty="0">
                  <a:solidFill>
                    <a:schemeClr val="bg1"/>
                  </a:solidFill>
                  <a:latin typeface="微软雅黑" panose="020B0503020204020204" charset="-122"/>
                  <a:ea typeface="微软雅黑" panose="020B0503020204020204" charset="-122"/>
                </a:rPr>
                <a:t>内容实质</a:t>
              </a:r>
              <a:endParaRPr lang="en-US" altLang="zh-CN" sz="1500" b="1" dirty="0">
                <a:solidFill>
                  <a:schemeClr val="bg1"/>
                </a:solidFill>
                <a:latin typeface="微软雅黑" panose="020B0503020204020204" charset="-122"/>
                <a:ea typeface="微软雅黑" panose="020B0503020204020204" charset="-122"/>
              </a:endParaRPr>
            </a:p>
            <a:p>
              <a:pPr eaLnBrk="1" fontAlgn="auto" hangingPunct="1">
                <a:spcBef>
                  <a:spcPts val="0"/>
                </a:spcBef>
                <a:spcAft>
                  <a:spcPts val="0"/>
                </a:spcAft>
                <a:defRPr/>
              </a:pPr>
              <a:endParaRPr lang="zh-CN" altLang="en-US"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8" name="文本框 7"/>
            <p:cNvSpPr txBox="1"/>
            <p:nvPr/>
          </p:nvSpPr>
          <p:spPr>
            <a:xfrm>
              <a:off x="8256620" y="2762702"/>
              <a:ext cx="1259937" cy="429190"/>
            </a:xfrm>
            <a:prstGeom prst="rect">
              <a:avLst/>
            </a:prstGeom>
            <a:noFill/>
          </p:spPr>
          <p:txBody>
            <a:bodyPr wrap="none">
              <a:spAutoFit/>
            </a:bodyPr>
            <a:lstStyle/>
            <a:p>
              <a:pPr algn="l" eaLnBrk="1" fontAlgn="auto" hangingPunct="1">
                <a:spcBef>
                  <a:spcPts val="0"/>
                </a:spcBef>
                <a:spcAft>
                  <a:spcPts val="0"/>
                </a:spcAft>
                <a:defRPr/>
              </a:pPr>
              <a:r>
                <a:rPr lang="zh-CN" altLang="en-US" sz="1500" b="1" dirty="0">
                  <a:solidFill>
                    <a:schemeClr val="bg1"/>
                  </a:solidFill>
                  <a:latin typeface="微软雅黑" panose="020B0503020204020204" charset="-122"/>
                  <a:ea typeface="微软雅黑" panose="020B0503020204020204" charset="-122"/>
                  <a:sym typeface="+mn-ea"/>
                </a:rPr>
                <a:t>内容实质</a:t>
              </a:r>
              <a:endParaRPr lang="zh-CN" altLang="en-US" sz="1500" b="1" dirty="0">
                <a:solidFill>
                  <a:schemeClr val="tx1">
                    <a:lumMod val="75000"/>
                    <a:lumOff val="25000"/>
                  </a:schemeClr>
                </a:solidFill>
                <a:latin typeface="微软雅黑" panose="020B0503020204020204" charset="-122"/>
                <a:ea typeface="微软雅黑" panose="020B0503020204020204" charset="-122"/>
              </a:endParaRPr>
            </a:p>
          </p:txBody>
        </p:sp>
        <p:sp>
          <p:nvSpPr>
            <p:cNvPr id="9" name="文本框 8"/>
            <p:cNvSpPr txBox="1"/>
            <p:nvPr/>
          </p:nvSpPr>
          <p:spPr>
            <a:xfrm>
              <a:off x="10615296" y="2762702"/>
              <a:ext cx="1259937" cy="429190"/>
            </a:xfrm>
            <a:prstGeom prst="rect">
              <a:avLst/>
            </a:prstGeom>
            <a:noFill/>
          </p:spPr>
          <p:txBody>
            <a:bodyPr wrap="none">
              <a:spAutoFit/>
            </a:bodyPr>
            <a:lstStyle/>
            <a:p>
              <a:pPr algn="l" eaLnBrk="1" fontAlgn="auto" hangingPunct="1">
                <a:spcBef>
                  <a:spcPts val="0"/>
                </a:spcBef>
                <a:spcAft>
                  <a:spcPts val="0"/>
                </a:spcAft>
                <a:defRPr/>
              </a:pPr>
              <a:r>
                <a:rPr lang="zh-CN" altLang="en-US" sz="1500" b="1" dirty="0">
                  <a:solidFill>
                    <a:schemeClr val="bg1"/>
                  </a:solidFill>
                  <a:latin typeface="微软雅黑" panose="020B0503020204020204" charset="-122"/>
                  <a:ea typeface="微软雅黑" panose="020B0503020204020204" charset="-122"/>
                  <a:sym typeface="+mn-ea"/>
                </a:rPr>
                <a:t>内容实质</a:t>
              </a:r>
              <a:endParaRPr lang="zh-CN" altLang="en-US" sz="1500" b="1" dirty="0">
                <a:solidFill>
                  <a:schemeClr val="tx1">
                    <a:lumMod val="75000"/>
                    <a:lumOff val="25000"/>
                  </a:schemeClr>
                </a:solidFill>
                <a:latin typeface="微软雅黑" panose="020B0503020204020204" charset="-122"/>
                <a:ea typeface="微软雅黑" panose="020B0503020204020204" charset="-122"/>
              </a:endParaRPr>
            </a:p>
          </p:txBody>
        </p:sp>
      </p:grpSp>
      <p:sp>
        <p:nvSpPr>
          <p:cNvPr id="12292" name="文本框 20"/>
          <p:cNvSpPr txBox="1">
            <a:spLocks noChangeArrowheads="1"/>
          </p:cNvSpPr>
          <p:nvPr/>
        </p:nvSpPr>
        <p:spPr bwMode="auto">
          <a:xfrm>
            <a:off x="4169569" y="3359944"/>
            <a:ext cx="126563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封建社会的一面镜子，它里面通过对几个贵族四大家族的兴衰过程来反映出封建社会中官场与统治阶级之间的黑暗勾当。</a:t>
            </a:r>
          </a:p>
        </p:txBody>
      </p:sp>
      <p:sp>
        <p:nvSpPr>
          <p:cNvPr id="12293" name="文本框 21"/>
          <p:cNvSpPr txBox="1">
            <a:spLocks noChangeArrowheads="1"/>
          </p:cNvSpPr>
          <p:nvPr/>
        </p:nvSpPr>
        <p:spPr bwMode="auto">
          <a:xfrm>
            <a:off x="5981700" y="3359944"/>
            <a:ext cx="1265635"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《红楼梦》的影响程度以及知名度在世界上也是很大的，对于作品中林黛玉与贾宝玉的爱情也成为了后人经常讨论的话题。</a:t>
            </a:r>
          </a:p>
          <a:p>
            <a:pPr eaLnBrk="1" hangingPunct="1">
              <a:lnSpc>
                <a:spcPct val="100000"/>
              </a:lnSpc>
              <a:spcBef>
                <a:spcPct val="0"/>
              </a:spcBef>
              <a:buFontTx/>
              <a:buNone/>
            </a:pPr>
            <a:endParaRPr lang="zh-CN" altLang="en-US" sz="1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endParaRPr>
          </a:p>
        </p:txBody>
      </p:sp>
      <p:sp>
        <p:nvSpPr>
          <p:cNvPr id="12294" name="文本框 22"/>
          <p:cNvSpPr txBox="1">
            <a:spLocks noChangeArrowheads="1"/>
          </p:cNvSpPr>
          <p:nvPr/>
        </p:nvSpPr>
        <p:spPr bwMode="auto">
          <a:xfrm>
            <a:off x="7791450" y="3359944"/>
            <a:ext cx="1266825" cy="2491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200">
                <a:solidFill>
                  <a:schemeClr val="bg1"/>
                </a:solidFill>
                <a:latin typeface="微软雅黑" panose="020B0503020204020204" charset="-122"/>
                <a:ea typeface="微软雅黑" panose="020B0503020204020204" charset="-122"/>
              </a:rPr>
              <a:t>《</a:t>
            </a:r>
            <a:r>
              <a:rPr lang="zh-CN" altLang="en-US" sz="12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红楼梦》在中国文学史上的地位很高，但是在世界文学史上却没有如此高的地位。具体的原因主要是因为在翻译的方面存在问题和中西方文化的巨大差异，使外国人，尤其是西方人不能很好的理解红楼梦。</a:t>
            </a:r>
          </a:p>
        </p:txBody>
      </p:sp>
      <p:pic>
        <p:nvPicPr>
          <p:cNvPr id="2" name="图片 1" descr="u=976436810,4211453108&amp;fm=27&amp;gp=0"/>
          <p:cNvPicPr>
            <a:picLocks noChangeAspect="1"/>
          </p:cNvPicPr>
          <p:nvPr/>
        </p:nvPicPr>
        <p:blipFill>
          <a:blip r:embed="rId3"/>
          <a:stretch>
            <a:fillRect/>
          </a:stretch>
        </p:blipFill>
        <p:spPr>
          <a:xfrm>
            <a:off x="287655" y="2209800"/>
            <a:ext cx="3691255" cy="3004820"/>
          </a:xfrm>
          <a:prstGeom prst="rect">
            <a:avLst/>
          </a:prstGeom>
        </p:spPr>
      </p:pic>
    </p:spTree>
    <p:custDataLst>
      <p:tags r:id="rId1"/>
    </p:custData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文本框 4"/>
          <p:cNvSpPr txBox="1">
            <a:spLocks noChangeArrowheads="1"/>
          </p:cNvSpPr>
          <p:nvPr/>
        </p:nvSpPr>
        <p:spPr bwMode="auto">
          <a:xfrm>
            <a:off x="4004945" y="2857500"/>
            <a:ext cx="132207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o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en-US" altLang="zh-CN" sz="8000" dirty="0">
                <a:solidFill>
                  <a:schemeClr val="bg1"/>
                </a:solidFill>
                <a:latin typeface="Impact" panose="020B0806030902050204" pitchFamily="34" charset="0"/>
              </a:rPr>
              <a:t>02</a:t>
            </a:r>
            <a:endParaRPr lang="zh-CN" altLang="en-US" sz="8000" dirty="0">
              <a:solidFill>
                <a:schemeClr val="bg1"/>
              </a:solidFill>
              <a:latin typeface="Impact" panose="020B0806030902050204" pitchFamily="34" charset="0"/>
            </a:endParaRPr>
          </a:p>
        </p:txBody>
      </p:sp>
      <p:sp>
        <p:nvSpPr>
          <p:cNvPr id="10246" name="文本框 5"/>
          <p:cNvSpPr txBox="1">
            <a:spLocks noChangeArrowheads="1"/>
          </p:cNvSpPr>
          <p:nvPr/>
        </p:nvSpPr>
        <p:spPr bwMode="auto">
          <a:xfrm>
            <a:off x="5200446" y="3172081"/>
            <a:ext cx="3943872" cy="572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o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dirty="0">
                <a:solidFill>
                  <a:schemeClr val="bg1"/>
                </a:solidFill>
                <a:latin typeface="微软雅黑" panose="020B0503020204020204" charset="-122"/>
                <a:ea typeface="微软雅黑" panose="020B0503020204020204" charset="-122"/>
              </a:rPr>
              <a:t>《红楼梦》的世界地位</a:t>
            </a:r>
            <a:endParaRPr lang="en-US" altLang="zh-CN" dirty="0">
              <a:solidFill>
                <a:schemeClr val="bg1"/>
              </a:solidFill>
              <a:latin typeface="微软雅黑" panose="020B0503020204020204" charset="-122"/>
              <a:ea typeface="微软雅黑" panose="020B0503020204020204" charset="-122"/>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102"/>
          <p:cNvSpPr>
            <a:spLocks noChangeArrowheads="1"/>
          </p:cNvSpPr>
          <p:nvPr/>
        </p:nvSpPr>
        <p:spPr bwMode="auto">
          <a:xfrm rot="5400000">
            <a:off x="1652231" y="2357954"/>
            <a:ext cx="3801665" cy="1485900"/>
          </a:xfrm>
          <a:custGeom>
            <a:avLst/>
            <a:gdLst>
              <a:gd name="T0" fmla="*/ 0 w 4787168"/>
              <a:gd name="T1" fmla="*/ 2037257 h 1871213"/>
              <a:gd name="T2" fmla="*/ 117588 w 4787168"/>
              <a:gd name="T3" fmla="*/ 2082554 h 1871213"/>
              <a:gd name="T4" fmla="*/ 134294 w 4787168"/>
              <a:gd name="T5" fmla="*/ 2035193 h 1871213"/>
              <a:gd name="T6" fmla="*/ 3140581 w 4787168"/>
              <a:gd name="T7" fmla="*/ 0 h 1871213"/>
              <a:gd name="T8" fmla="*/ 6146570 w 4787168"/>
              <a:gd name="T9" fmla="*/ 2035193 h 1871213"/>
              <a:gd name="T10" fmla="*/ 6168145 w 4787168"/>
              <a:gd name="T11" fmla="*/ 2096356 h 1871213"/>
              <a:gd name="T12" fmla="*/ 6174557 w 4787168"/>
              <a:gd name="T13" fmla="*/ 2095063 h 1871213"/>
              <a:gd name="T14" fmla="*/ 6372116 w 4787168"/>
              <a:gd name="T15" fmla="*/ 2292570 h 1871213"/>
              <a:gd name="T16" fmla="*/ 6174557 w 4787168"/>
              <a:gd name="T17" fmla="*/ 2490076 h 1871213"/>
              <a:gd name="T18" fmla="*/ 5976998 w 4787168"/>
              <a:gd name="T19" fmla="*/ 2292570 h 1871213"/>
              <a:gd name="T20" fmla="*/ 6034862 w 4787168"/>
              <a:gd name="T21" fmla="*/ 2152912 h 1871213"/>
              <a:gd name="T22" fmla="*/ 6037898 w 4787168"/>
              <a:gd name="T23" fmla="*/ 2150863 h 1871213"/>
              <a:gd name="T24" fmla="*/ 6015530 w 4787168"/>
              <a:gd name="T25" fmla="*/ 2087447 h 1871213"/>
              <a:gd name="T26" fmla="*/ 3140283 w 4787168"/>
              <a:gd name="T27" fmla="*/ 141145 h 1871213"/>
              <a:gd name="T28" fmla="*/ 265334 w 4787168"/>
              <a:gd name="T29" fmla="*/ 2087447 h 1871213"/>
              <a:gd name="T30" fmla="*/ 249180 w 4787168"/>
              <a:gd name="T31" fmla="*/ 2133245 h 1871213"/>
              <a:gd name="T32" fmla="*/ 368696 w 4787168"/>
              <a:gd name="T33" fmla="*/ 2179284 h 1871213"/>
              <a:gd name="T34" fmla="*/ 42286 w 4787168"/>
              <a:gd name="T35" fmla="*/ 2476868 h 18712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787168" h="1871213">
                <a:moveTo>
                  <a:pt x="0" y="1530934"/>
                </a:moveTo>
                <a:lnTo>
                  <a:pt x="88341" y="1564973"/>
                </a:lnTo>
                <a:lnTo>
                  <a:pt x="100891" y="1529383"/>
                </a:lnTo>
                <a:cubicBezTo>
                  <a:pt x="467046" y="611971"/>
                  <a:pt x="1358310" y="0"/>
                  <a:pt x="2359419" y="0"/>
                </a:cubicBezTo>
                <a:cubicBezTo>
                  <a:pt x="3360318" y="0"/>
                  <a:pt x="4251568" y="611971"/>
                  <a:pt x="4617722" y="1529383"/>
                </a:cubicBezTo>
                <a:lnTo>
                  <a:pt x="4633930" y="1575345"/>
                </a:lnTo>
                <a:lnTo>
                  <a:pt x="4638748" y="1574373"/>
                </a:lnTo>
                <a:cubicBezTo>
                  <a:pt x="4720718" y="1574373"/>
                  <a:pt x="4787168" y="1640823"/>
                  <a:pt x="4787168" y="1722793"/>
                </a:cubicBezTo>
                <a:cubicBezTo>
                  <a:pt x="4787168" y="1804763"/>
                  <a:pt x="4720718" y="1871213"/>
                  <a:pt x="4638748" y="1871213"/>
                </a:cubicBezTo>
                <a:cubicBezTo>
                  <a:pt x="4556778" y="1871213"/>
                  <a:pt x="4490328" y="1804763"/>
                  <a:pt x="4490328" y="1722793"/>
                </a:cubicBezTo>
                <a:cubicBezTo>
                  <a:pt x="4490328" y="1681808"/>
                  <a:pt x="4506940" y="1644703"/>
                  <a:pt x="4533799" y="1617844"/>
                </a:cubicBezTo>
                <a:lnTo>
                  <a:pt x="4536081" y="1616305"/>
                </a:lnTo>
                <a:lnTo>
                  <a:pt x="4519276" y="1568649"/>
                </a:lnTo>
                <a:cubicBezTo>
                  <a:pt x="4169113" y="691316"/>
                  <a:pt x="3316603" y="106065"/>
                  <a:pt x="2359194" y="106065"/>
                </a:cubicBezTo>
                <a:cubicBezTo>
                  <a:pt x="1401997" y="106065"/>
                  <a:pt x="549499" y="691316"/>
                  <a:pt x="199337" y="1568649"/>
                </a:cubicBezTo>
                <a:lnTo>
                  <a:pt x="187201" y="1603065"/>
                </a:lnTo>
                <a:lnTo>
                  <a:pt x="276990" y="1637662"/>
                </a:lnTo>
                <a:lnTo>
                  <a:pt x="31768" y="1861287"/>
                </a:lnTo>
                <a:lnTo>
                  <a:pt x="0" y="1530934"/>
                </a:ln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20" name="椭圆 19"/>
          <p:cNvSpPr/>
          <p:nvPr/>
        </p:nvSpPr>
        <p:spPr>
          <a:xfrm>
            <a:off x="709613" y="2300288"/>
            <a:ext cx="2664619" cy="266461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5" name="椭圆 56"/>
          <p:cNvSpPr>
            <a:spLocks noChangeArrowheads="1"/>
          </p:cNvSpPr>
          <p:nvPr/>
        </p:nvSpPr>
        <p:spPr bwMode="auto">
          <a:xfrm>
            <a:off x="3505041" y="1709817"/>
            <a:ext cx="589360"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6" name="任意多边形 104"/>
          <p:cNvSpPr>
            <a:spLocks noChangeArrowheads="1"/>
          </p:cNvSpPr>
          <p:nvPr/>
        </p:nvSpPr>
        <p:spPr bwMode="auto">
          <a:xfrm>
            <a:off x="4139724" y="1710055"/>
            <a:ext cx="4158854" cy="590550"/>
          </a:xfrm>
          <a:custGeom>
            <a:avLst/>
            <a:gdLst>
              <a:gd name="T0" fmla="*/ 0 w 5236417"/>
              <a:gd name="T1" fmla="*/ 0 h 742326"/>
              <a:gd name="T2" fmla="*/ 926811 w 5236417"/>
              <a:gd name="T3" fmla="*/ 0 h 742326"/>
              <a:gd name="T4" fmla="*/ 1225395 w 5236417"/>
              <a:gd name="T5" fmla="*/ 0 h 742326"/>
              <a:gd name="T6" fmla="*/ 6478686 w 5236417"/>
              <a:gd name="T7" fmla="*/ 0 h 742326"/>
              <a:gd name="T8" fmla="*/ 6972935 w 5236417"/>
              <a:gd name="T9" fmla="*/ 497550 h 742326"/>
              <a:gd name="T10" fmla="*/ 6478686 w 5236417"/>
              <a:gd name="T11" fmla="*/ 995101 h 742326"/>
              <a:gd name="T12" fmla="*/ 1225395 w 5236417"/>
              <a:gd name="T13" fmla="*/ 995101 h 742326"/>
              <a:gd name="T14" fmla="*/ 926811 w 5236417"/>
              <a:gd name="T15" fmla="*/ 995101 h 742326"/>
              <a:gd name="T16" fmla="*/ 0 w 5236417"/>
              <a:gd name="T17" fmla="*/ 995101 h 742326"/>
              <a:gd name="T18" fmla="*/ 263190 w 5236417"/>
              <a:gd name="T19" fmla="*/ 497550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5"/>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7" name="TextBox 5"/>
          <p:cNvSpPr>
            <a:spLocks noChangeArrowheads="1"/>
          </p:cNvSpPr>
          <p:nvPr/>
        </p:nvSpPr>
        <p:spPr bwMode="auto">
          <a:xfrm>
            <a:off x="3635851" y="1709738"/>
            <a:ext cx="39243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l"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3</a:t>
            </a:r>
            <a:endParaRPr lang="zh-CN" altLang="en-US" sz="320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44" name="TextBox 55"/>
          <p:cNvSpPr>
            <a:spLocks noChangeArrowheads="1"/>
          </p:cNvSpPr>
          <p:nvPr/>
        </p:nvSpPr>
        <p:spPr bwMode="auto">
          <a:xfrm>
            <a:off x="4357767" y="1859439"/>
            <a:ext cx="3721894" cy="29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最初没有被西方接受，但是后来接受了</a:t>
            </a:r>
          </a:p>
        </p:txBody>
      </p:sp>
      <p:sp>
        <p:nvSpPr>
          <p:cNvPr id="13" name="椭圆 70"/>
          <p:cNvSpPr>
            <a:spLocks noChangeArrowheads="1"/>
          </p:cNvSpPr>
          <p:nvPr/>
        </p:nvSpPr>
        <p:spPr bwMode="auto">
          <a:xfrm>
            <a:off x="3537347" y="4377929"/>
            <a:ext cx="589359"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14" name="任意多边形 112"/>
          <p:cNvSpPr>
            <a:spLocks noChangeArrowheads="1"/>
          </p:cNvSpPr>
          <p:nvPr/>
        </p:nvSpPr>
        <p:spPr bwMode="auto">
          <a:xfrm>
            <a:off x="4094560" y="4375547"/>
            <a:ext cx="4157663" cy="589359"/>
          </a:xfrm>
          <a:custGeom>
            <a:avLst/>
            <a:gdLst>
              <a:gd name="T0" fmla="*/ 0 w 5236417"/>
              <a:gd name="T1" fmla="*/ 0 h 742326"/>
              <a:gd name="T2" fmla="*/ 925750 w 5236417"/>
              <a:gd name="T3" fmla="*/ 0 h 742326"/>
              <a:gd name="T4" fmla="*/ 1223993 w 5236417"/>
              <a:gd name="T5" fmla="*/ 0 h 742326"/>
              <a:gd name="T6" fmla="*/ 6471273 w 5236417"/>
              <a:gd name="T7" fmla="*/ 0 h 742326"/>
              <a:gd name="T8" fmla="*/ 6964957 w 5236417"/>
              <a:gd name="T9" fmla="*/ 493548 h 742326"/>
              <a:gd name="T10" fmla="*/ 6471273 w 5236417"/>
              <a:gd name="T11" fmla="*/ 987097 h 742326"/>
              <a:gd name="T12" fmla="*/ 1223993 w 5236417"/>
              <a:gd name="T13" fmla="*/ 987097 h 742326"/>
              <a:gd name="T14" fmla="*/ 925750 w 5236417"/>
              <a:gd name="T15" fmla="*/ 987097 h 742326"/>
              <a:gd name="T16" fmla="*/ 0 w 5236417"/>
              <a:gd name="T17" fmla="*/ 987097 h 742326"/>
              <a:gd name="T18" fmla="*/ 262889 w 5236417"/>
              <a:gd name="T19" fmla="*/ 493548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6"/>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15" name="TextBox 75"/>
          <p:cNvSpPr>
            <a:spLocks noChangeArrowheads="1"/>
          </p:cNvSpPr>
          <p:nvPr/>
        </p:nvSpPr>
        <p:spPr bwMode="auto">
          <a:xfrm>
            <a:off x="3632597" y="4418410"/>
            <a:ext cx="32766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1</a:t>
            </a:r>
            <a:endParaRPr lang="zh-CN" altLang="en-US" sz="3200" dirty="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52" name="TextBox 76"/>
          <p:cNvSpPr>
            <a:spLocks noChangeArrowheads="1"/>
          </p:cNvSpPr>
          <p:nvPr/>
        </p:nvSpPr>
        <p:spPr bwMode="auto">
          <a:xfrm>
            <a:off x="4295775" y="4501754"/>
            <a:ext cx="3720703" cy="29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作者</a:t>
            </a:r>
            <a:r>
              <a:rPr lang="en-US" altLang="zh-CN"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a:t>
            </a:r>
            <a:r>
              <a:rPr lang="zh-CN" altLang="en-US"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曹雪芹</a:t>
            </a:r>
            <a:r>
              <a:rPr lang="en-US" altLang="zh-CN"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a:t>
            </a:r>
            <a:r>
              <a:rPr lang="zh-CN" altLang="en-US" sz="135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的精神也越来越被欧洲人接受</a:t>
            </a:r>
          </a:p>
        </p:txBody>
      </p:sp>
      <p:sp>
        <p:nvSpPr>
          <p:cNvPr id="18" name="TextBox 86"/>
          <p:cNvSpPr>
            <a:spLocks noChangeArrowheads="1"/>
          </p:cNvSpPr>
          <p:nvPr/>
        </p:nvSpPr>
        <p:spPr bwMode="auto">
          <a:xfrm>
            <a:off x="810260" y="3031490"/>
            <a:ext cx="231394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fontAlgn="auto" hangingPunct="1">
              <a:spcBef>
                <a:spcPts val="0"/>
              </a:spcBef>
              <a:spcAft>
                <a:spcPts val="0"/>
              </a:spcAft>
              <a:defRPr/>
            </a:pPr>
            <a:r>
              <a:rPr lang="zh-CN" altLang="en-US" sz="1600" dirty="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Open Sans Light" panose="020B0306030504020204" pitchFamily="34" charset="0"/>
                <a:sym typeface="微软雅黑" panose="020B0503020204020204" charset="-122"/>
              </a:rPr>
              <a:t>《红楼梦》在世界文坛的地位</a:t>
            </a:r>
          </a:p>
        </p:txBody>
      </p:sp>
      <p:sp>
        <p:nvSpPr>
          <p:cNvPr id="2" name="任意多边形 104"/>
          <p:cNvSpPr>
            <a:spLocks noChangeArrowheads="1"/>
          </p:cNvSpPr>
          <p:nvPr/>
        </p:nvSpPr>
        <p:spPr bwMode="auto">
          <a:xfrm>
            <a:off x="4358005" y="3031490"/>
            <a:ext cx="3823970" cy="590550"/>
          </a:xfrm>
          <a:custGeom>
            <a:avLst/>
            <a:gdLst>
              <a:gd name="T0" fmla="*/ 0 w 5236417"/>
              <a:gd name="T1" fmla="*/ 0 h 742326"/>
              <a:gd name="T2" fmla="*/ 926811 w 5236417"/>
              <a:gd name="T3" fmla="*/ 0 h 742326"/>
              <a:gd name="T4" fmla="*/ 1225395 w 5236417"/>
              <a:gd name="T5" fmla="*/ 0 h 742326"/>
              <a:gd name="T6" fmla="*/ 6478686 w 5236417"/>
              <a:gd name="T7" fmla="*/ 0 h 742326"/>
              <a:gd name="T8" fmla="*/ 6972935 w 5236417"/>
              <a:gd name="T9" fmla="*/ 497550 h 742326"/>
              <a:gd name="T10" fmla="*/ 6478686 w 5236417"/>
              <a:gd name="T11" fmla="*/ 995101 h 742326"/>
              <a:gd name="T12" fmla="*/ 1225395 w 5236417"/>
              <a:gd name="T13" fmla="*/ 995101 h 742326"/>
              <a:gd name="T14" fmla="*/ 926811 w 5236417"/>
              <a:gd name="T15" fmla="*/ 995101 h 742326"/>
              <a:gd name="T16" fmla="*/ 0 w 5236417"/>
              <a:gd name="T17" fmla="*/ 995101 h 742326"/>
              <a:gd name="T18" fmla="*/ 263190 w 5236417"/>
              <a:gd name="T19" fmla="*/ 497550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5"/>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lgn="l">
              <a:defRPr/>
            </a:pPr>
            <a:r>
              <a:rPr lang="zh-CN" altLang="en-US" sz="1350" b="1">
                <a:solidFill>
                  <a:schemeClr val="tx1"/>
                </a:solidFill>
                <a:latin typeface="微软雅黑" panose="020B0503020204020204" charset="-122"/>
                <a:ea typeface="微软雅黑" panose="020B0503020204020204" charset="-122"/>
              </a:rPr>
              <a:t>50%的欧洲国家有自己语言《红楼梦》全译本</a:t>
            </a:r>
          </a:p>
        </p:txBody>
      </p:sp>
      <p:sp>
        <p:nvSpPr>
          <p:cNvPr id="3" name="文本框 2"/>
          <p:cNvSpPr txBox="1"/>
          <p:nvPr/>
        </p:nvSpPr>
        <p:spPr>
          <a:xfrm>
            <a:off x="3888740" y="3030855"/>
            <a:ext cx="372110" cy="521970"/>
          </a:xfrm>
          <a:prstGeom prst="rect">
            <a:avLst/>
          </a:prstGeom>
          <a:noFill/>
        </p:spPr>
        <p:txBody>
          <a:bodyPr wrap="square" rtlCol="0" anchor="t">
            <a:spAutoFit/>
          </a:bodyPr>
          <a:lstStyle/>
          <a:p>
            <a:pPr eaLnBrk="1" fontAlgn="auto" hangingPunct="1">
              <a:spcBef>
                <a:spcPts val="0"/>
              </a:spcBef>
              <a:spcAft>
                <a:spcPts val="0"/>
              </a:spcAft>
              <a:defRPr/>
            </a:pPr>
            <a:r>
              <a:rPr lang="en-US" sz="28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2</a:t>
            </a:r>
            <a:endParaRPr lang="zh-CN" altLang="en-US" sz="2800"/>
          </a:p>
        </p:txBody>
      </p:sp>
      <p:sp>
        <p:nvSpPr>
          <p:cNvPr id="8" name="椭圆 56"/>
          <p:cNvSpPr>
            <a:spLocks noChangeArrowheads="1"/>
          </p:cNvSpPr>
          <p:nvPr/>
        </p:nvSpPr>
        <p:spPr bwMode="auto">
          <a:xfrm>
            <a:off x="3779996" y="3025537"/>
            <a:ext cx="589360"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98830" y="600075"/>
            <a:ext cx="8034020" cy="5657215"/>
          </a:xfrm>
        </p:spPr>
        <p:txBody>
          <a:bodyPr>
            <a:noAutofit/>
          </a:bodyPr>
          <a:lstStyle/>
          <a:p>
            <a:pPr algn="l"/>
            <a:r>
              <a:rPr lang="en-US" altLang="zh-CN" sz="3200" dirty="0" smtClean="0">
                <a:ln/>
                <a:solidFill>
                  <a:schemeClr val="tx1"/>
                </a:solidFill>
                <a:effectLst>
                  <a:outerShdw blurRad="38100" dist="19050" dir="2700000" algn="tl" rotWithShape="0">
                    <a:schemeClr val="dk1">
                      <a:alpha val="40000"/>
                    </a:schemeClr>
                  </a:outerShdw>
                </a:effectLst>
              </a:rPr>
              <a:t>《红楼梦》是翻译史上的奇迹，在其诞生不过百多年的时间内，《红楼梦》的翻译已历经百余年，已 有全译本外文译本二十多种。作为中国经典文学作品，《红楼梦》不仅在中国文学史上享有较高的荣誉和地位，在世界文学中也受到高度重视。19 世纪初，海外就出现了一大批《红楼梦》摘译本。 虽然《红楼梦》及其作者曹雪芹在欧洲的名气无法与它在中国的影响相提并论，但根据相关数据显示，《红楼梦》在德国已经位列全世界经典文学类型之长篇小说第4名，并在欧洲长期上架</a:t>
            </a:r>
            <a:r>
              <a:rPr lang="zh-CN" altLang="en-US" sz="3200" dirty="0" smtClean="0">
                <a:ln/>
                <a:solidFill>
                  <a:schemeClr val="tx1"/>
                </a:solidFill>
                <a:effectLst>
                  <a:outerShdw blurRad="38100" dist="19050" dir="2700000" algn="tl" rotWithShape="0">
                    <a:schemeClr val="dk1">
                      <a:alpha val="40000"/>
                    </a:schemeClr>
                  </a:outerShdw>
                </a:effectLst>
              </a:rPr>
              <a:t>成为长期销售的书籍。</a:t>
            </a: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102"/>
          <p:cNvSpPr>
            <a:spLocks noChangeArrowheads="1"/>
          </p:cNvSpPr>
          <p:nvPr/>
        </p:nvSpPr>
        <p:spPr bwMode="auto">
          <a:xfrm rot="5400000">
            <a:off x="1496021" y="2940249"/>
            <a:ext cx="3801665" cy="1485900"/>
          </a:xfrm>
          <a:custGeom>
            <a:avLst/>
            <a:gdLst>
              <a:gd name="T0" fmla="*/ 0 w 4787168"/>
              <a:gd name="T1" fmla="*/ 2037257 h 1871213"/>
              <a:gd name="T2" fmla="*/ 117588 w 4787168"/>
              <a:gd name="T3" fmla="*/ 2082554 h 1871213"/>
              <a:gd name="T4" fmla="*/ 134294 w 4787168"/>
              <a:gd name="T5" fmla="*/ 2035193 h 1871213"/>
              <a:gd name="T6" fmla="*/ 3140581 w 4787168"/>
              <a:gd name="T7" fmla="*/ 0 h 1871213"/>
              <a:gd name="T8" fmla="*/ 6146570 w 4787168"/>
              <a:gd name="T9" fmla="*/ 2035193 h 1871213"/>
              <a:gd name="T10" fmla="*/ 6168145 w 4787168"/>
              <a:gd name="T11" fmla="*/ 2096356 h 1871213"/>
              <a:gd name="T12" fmla="*/ 6174557 w 4787168"/>
              <a:gd name="T13" fmla="*/ 2095063 h 1871213"/>
              <a:gd name="T14" fmla="*/ 6372116 w 4787168"/>
              <a:gd name="T15" fmla="*/ 2292570 h 1871213"/>
              <a:gd name="T16" fmla="*/ 6174557 w 4787168"/>
              <a:gd name="T17" fmla="*/ 2490076 h 1871213"/>
              <a:gd name="T18" fmla="*/ 5976998 w 4787168"/>
              <a:gd name="T19" fmla="*/ 2292570 h 1871213"/>
              <a:gd name="T20" fmla="*/ 6034862 w 4787168"/>
              <a:gd name="T21" fmla="*/ 2152912 h 1871213"/>
              <a:gd name="T22" fmla="*/ 6037898 w 4787168"/>
              <a:gd name="T23" fmla="*/ 2150863 h 1871213"/>
              <a:gd name="T24" fmla="*/ 6015530 w 4787168"/>
              <a:gd name="T25" fmla="*/ 2087447 h 1871213"/>
              <a:gd name="T26" fmla="*/ 3140283 w 4787168"/>
              <a:gd name="T27" fmla="*/ 141145 h 1871213"/>
              <a:gd name="T28" fmla="*/ 265334 w 4787168"/>
              <a:gd name="T29" fmla="*/ 2087447 h 1871213"/>
              <a:gd name="T30" fmla="*/ 249180 w 4787168"/>
              <a:gd name="T31" fmla="*/ 2133245 h 1871213"/>
              <a:gd name="T32" fmla="*/ 368696 w 4787168"/>
              <a:gd name="T33" fmla="*/ 2179284 h 1871213"/>
              <a:gd name="T34" fmla="*/ 42286 w 4787168"/>
              <a:gd name="T35" fmla="*/ 2476868 h 18712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787168" h="1871213">
                <a:moveTo>
                  <a:pt x="0" y="1530934"/>
                </a:moveTo>
                <a:lnTo>
                  <a:pt x="88341" y="1564973"/>
                </a:lnTo>
                <a:lnTo>
                  <a:pt x="100891" y="1529383"/>
                </a:lnTo>
                <a:cubicBezTo>
                  <a:pt x="467046" y="611971"/>
                  <a:pt x="1358310" y="0"/>
                  <a:pt x="2359419" y="0"/>
                </a:cubicBezTo>
                <a:cubicBezTo>
                  <a:pt x="3360318" y="0"/>
                  <a:pt x="4251568" y="611971"/>
                  <a:pt x="4617722" y="1529383"/>
                </a:cubicBezTo>
                <a:lnTo>
                  <a:pt x="4633930" y="1575345"/>
                </a:lnTo>
                <a:lnTo>
                  <a:pt x="4638748" y="1574373"/>
                </a:lnTo>
                <a:cubicBezTo>
                  <a:pt x="4720718" y="1574373"/>
                  <a:pt x="4787168" y="1640823"/>
                  <a:pt x="4787168" y="1722793"/>
                </a:cubicBezTo>
                <a:cubicBezTo>
                  <a:pt x="4787168" y="1804763"/>
                  <a:pt x="4720718" y="1871213"/>
                  <a:pt x="4638748" y="1871213"/>
                </a:cubicBezTo>
                <a:cubicBezTo>
                  <a:pt x="4556778" y="1871213"/>
                  <a:pt x="4490328" y="1804763"/>
                  <a:pt x="4490328" y="1722793"/>
                </a:cubicBezTo>
                <a:cubicBezTo>
                  <a:pt x="4490328" y="1681808"/>
                  <a:pt x="4506940" y="1644703"/>
                  <a:pt x="4533799" y="1617844"/>
                </a:cubicBezTo>
                <a:lnTo>
                  <a:pt x="4536081" y="1616305"/>
                </a:lnTo>
                <a:lnTo>
                  <a:pt x="4519276" y="1568649"/>
                </a:lnTo>
                <a:cubicBezTo>
                  <a:pt x="4169113" y="691316"/>
                  <a:pt x="3316603" y="106065"/>
                  <a:pt x="2359194" y="106065"/>
                </a:cubicBezTo>
                <a:cubicBezTo>
                  <a:pt x="1401997" y="106065"/>
                  <a:pt x="549499" y="691316"/>
                  <a:pt x="199337" y="1568649"/>
                </a:cubicBezTo>
                <a:lnTo>
                  <a:pt x="187201" y="1603065"/>
                </a:lnTo>
                <a:lnTo>
                  <a:pt x="276990" y="1637662"/>
                </a:lnTo>
                <a:lnTo>
                  <a:pt x="31768" y="1861287"/>
                </a:lnTo>
                <a:lnTo>
                  <a:pt x="0" y="1530934"/>
                </a:ln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20" name="椭圆 19"/>
          <p:cNvSpPr/>
          <p:nvPr/>
        </p:nvSpPr>
        <p:spPr>
          <a:xfrm>
            <a:off x="709613" y="2300288"/>
            <a:ext cx="2664619" cy="266461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9" name="椭圆 63"/>
          <p:cNvSpPr>
            <a:spLocks noChangeArrowheads="1"/>
          </p:cNvSpPr>
          <p:nvPr/>
        </p:nvSpPr>
        <p:spPr bwMode="auto">
          <a:xfrm>
            <a:off x="3537347" y="2336006"/>
            <a:ext cx="589359" cy="589360"/>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10" name="任意多边形 108"/>
          <p:cNvSpPr>
            <a:spLocks noChangeArrowheads="1"/>
          </p:cNvSpPr>
          <p:nvPr/>
        </p:nvSpPr>
        <p:spPr bwMode="auto">
          <a:xfrm>
            <a:off x="4094560" y="2332435"/>
            <a:ext cx="4157663" cy="590550"/>
          </a:xfrm>
          <a:custGeom>
            <a:avLst/>
            <a:gdLst>
              <a:gd name="T0" fmla="*/ 0 w 5236417"/>
              <a:gd name="T1" fmla="*/ 0 h 742326"/>
              <a:gd name="T2" fmla="*/ 925750 w 5236417"/>
              <a:gd name="T3" fmla="*/ 0 h 742326"/>
              <a:gd name="T4" fmla="*/ 1223993 w 5236417"/>
              <a:gd name="T5" fmla="*/ 0 h 742326"/>
              <a:gd name="T6" fmla="*/ 6471273 w 5236417"/>
              <a:gd name="T7" fmla="*/ 0 h 742326"/>
              <a:gd name="T8" fmla="*/ 6964957 w 5236417"/>
              <a:gd name="T9" fmla="*/ 497550 h 742326"/>
              <a:gd name="T10" fmla="*/ 6471273 w 5236417"/>
              <a:gd name="T11" fmla="*/ 995101 h 742326"/>
              <a:gd name="T12" fmla="*/ 1223993 w 5236417"/>
              <a:gd name="T13" fmla="*/ 995101 h 742326"/>
              <a:gd name="T14" fmla="*/ 925750 w 5236417"/>
              <a:gd name="T15" fmla="*/ 995101 h 742326"/>
              <a:gd name="T16" fmla="*/ 0 w 5236417"/>
              <a:gd name="T17" fmla="*/ 995101 h 742326"/>
              <a:gd name="T18" fmla="*/ 262889 w 5236417"/>
              <a:gd name="T19" fmla="*/ 497550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5"/>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11" name="TextBox 68"/>
          <p:cNvSpPr>
            <a:spLocks noChangeArrowheads="1"/>
          </p:cNvSpPr>
          <p:nvPr/>
        </p:nvSpPr>
        <p:spPr bwMode="auto">
          <a:xfrm>
            <a:off x="3632597" y="2375297"/>
            <a:ext cx="39243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2</a:t>
            </a:r>
            <a:endParaRPr lang="en-US" sz="320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48" name="TextBox 69"/>
          <p:cNvSpPr>
            <a:spLocks noChangeArrowheads="1"/>
          </p:cNvSpPr>
          <p:nvPr/>
        </p:nvSpPr>
        <p:spPr bwMode="auto">
          <a:xfrm>
            <a:off x="4295775" y="2477770"/>
            <a:ext cx="3956685" cy="29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Open Sans Light"/>
                <a:sym typeface="微软雅黑" panose="020B0503020204020204" charset="-122"/>
              </a:rPr>
              <a:t>中西文化的差距</a:t>
            </a:r>
          </a:p>
        </p:txBody>
      </p:sp>
      <p:sp>
        <p:nvSpPr>
          <p:cNvPr id="13" name="椭圆 70"/>
          <p:cNvSpPr>
            <a:spLocks noChangeArrowheads="1"/>
          </p:cNvSpPr>
          <p:nvPr/>
        </p:nvSpPr>
        <p:spPr bwMode="auto">
          <a:xfrm>
            <a:off x="3537347" y="4377929"/>
            <a:ext cx="589359" cy="589359"/>
          </a:xfrm>
          <a:prstGeom prst="ellipse">
            <a:avLst/>
          </a:pr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zh-CN" sz="1350">
              <a:sym typeface="微软雅黑" panose="020B0503020204020204" charset="-122"/>
            </a:endParaRPr>
          </a:p>
        </p:txBody>
      </p:sp>
      <p:sp>
        <p:nvSpPr>
          <p:cNvPr id="14" name="任意多边形 112"/>
          <p:cNvSpPr>
            <a:spLocks noChangeArrowheads="1"/>
          </p:cNvSpPr>
          <p:nvPr/>
        </p:nvSpPr>
        <p:spPr bwMode="auto">
          <a:xfrm>
            <a:off x="4094560" y="4375547"/>
            <a:ext cx="4157663" cy="589359"/>
          </a:xfrm>
          <a:custGeom>
            <a:avLst/>
            <a:gdLst>
              <a:gd name="T0" fmla="*/ 0 w 5236417"/>
              <a:gd name="T1" fmla="*/ 0 h 742326"/>
              <a:gd name="T2" fmla="*/ 925750 w 5236417"/>
              <a:gd name="T3" fmla="*/ 0 h 742326"/>
              <a:gd name="T4" fmla="*/ 1223993 w 5236417"/>
              <a:gd name="T5" fmla="*/ 0 h 742326"/>
              <a:gd name="T6" fmla="*/ 6471273 w 5236417"/>
              <a:gd name="T7" fmla="*/ 0 h 742326"/>
              <a:gd name="T8" fmla="*/ 6964957 w 5236417"/>
              <a:gd name="T9" fmla="*/ 493548 h 742326"/>
              <a:gd name="T10" fmla="*/ 6471273 w 5236417"/>
              <a:gd name="T11" fmla="*/ 987097 h 742326"/>
              <a:gd name="T12" fmla="*/ 1223993 w 5236417"/>
              <a:gd name="T13" fmla="*/ 987097 h 742326"/>
              <a:gd name="T14" fmla="*/ 925750 w 5236417"/>
              <a:gd name="T15" fmla="*/ 987097 h 742326"/>
              <a:gd name="T16" fmla="*/ 0 w 5236417"/>
              <a:gd name="T17" fmla="*/ 987097 h 742326"/>
              <a:gd name="T18" fmla="*/ 262889 w 5236417"/>
              <a:gd name="T19" fmla="*/ 493548 h 742326"/>
              <a:gd name="T20" fmla="*/ 0 w 5236417"/>
              <a:gd name="T21" fmla="*/ 0 h 7423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36417" h="742326">
                <a:moveTo>
                  <a:pt x="0" y="0"/>
                </a:moveTo>
                <a:lnTo>
                  <a:pt x="696000" y="0"/>
                </a:lnTo>
                <a:lnTo>
                  <a:pt x="920226" y="0"/>
                </a:lnTo>
                <a:lnTo>
                  <a:pt x="4865254" y="0"/>
                </a:lnTo>
                <a:cubicBezTo>
                  <a:pt x="5070242" y="0"/>
                  <a:pt x="5236417" y="166175"/>
                  <a:pt x="5236417" y="371163"/>
                </a:cubicBezTo>
                <a:cubicBezTo>
                  <a:pt x="5236417" y="576151"/>
                  <a:pt x="5070242" y="742326"/>
                  <a:pt x="4865254" y="742326"/>
                </a:cubicBezTo>
                <a:lnTo>
                  <a:pt x="920226" y="742326"/>
                </a:lnTo>
                <a:lnTo>
                  <a:pt x="696000" y="742326"/>
                </a:lnTo>
                <a:lnTo>
                  <a:pt x="0" y="742326"/>
                </a:lnTo>
                <a:cubicBezTo>
                  <a:pt x="119237" y="662038"/>
                  <a:pt x="197646" y="525761"/>
                  <a:pt x="197646" y="371163"/>
                </a:cubicBezTo>
                <a:cubicBezTo>
                  <a:pt x="197646" y="216566"/>
                  <a:pt x="119237" y="80288"/>
                  <a:pt x="0" y="0"/>
                </a:cubicBezTo>
                <a:close/>
              </a:path>
            </a:pathLst>
          </a:custGeom>
          <a:solidFill>
            <a:schemeClr val="bg1">
              <a:alpha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none" lIns="182838" tIns="91419" rIns="182838" bIns="91419" anchor="ctr"/>
          <a:lstStyle/>
          <a:p>
            <a:pPr>
              <a:defRPr/>
            </a:pPr>
            <a:endParaRPr lang="zh-CN" altLang="en-US" sz="1350"/>
          </a:p>
        </p:txBody>
      </p:sp>
      <p:sp>
        <p:nvSpPr>
          <p:cNvPr id="15" name="TextBox 75"/>
          <p:cNvSpPr>
            <a:spLocks noChangeArrowheads="1"/>
          </p:cNvSpPr>
          <p:nvPr/>
        </p:nvSpPr>
        <p:spPr bwMode="auto">
          <a:xfrm>
            <a:off x="3632597" y="4418410"/>
            <a:ext cx="32766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fontAlgn="auto" hangingPunct="1">
              <a:spcBef>
                <a:spcPts val="0"/>
              </a:spcBef>
              <a:spcAft>
                <a:spcPts val="0"/>
              </a:spcAft>
              <a:defRPr/>
            </a:pPr>
            <a:r>
              <a:rPr lang="en-US" sz="32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sym typeface="微软雅黑" panose="020B0503020204020204" charset="-122"/>
              </a:rPr>
              <a:t>1</a:t>
            </a:r>
            <a:endParaRPr lang="zh-CN" altLang="en-US" sz="3200" dirty="0">
              <a:solidFill>
                <a:schemeClr val="bg1"/>
              </a:solidFill>
              <a:latin typeface="Open Sans Light" panose="020B0306030504020204" pitchFamily="34" charset="0"/>
              <a:ea typeface="微软雅黑" panose="020B0503020204020204" charset="-122"/>
              <a:cs typeface="Open Sans Light" panose="020B0306030504020204" pitchFamily="34" charset="0"/>
              <a:sym typeface="微软雅黑" panose="020B0503020204020204" charset="-122"/>
            </a:endParaRPr>
          </a:p>
        </p:txBody>
      </p:sp>
      <p:sp>
        <p:nvSpPr>
          <p:cNvPr id="14352" name="TextBox 76"/>
          <p:cNvSpPr>
            <a:spLocks noChangeArrowheads="1"/>
          </p:cNvSpPr>
          <p:nvPr/>
        </p:nvSpPr>
        <p:spPr bwMode="auto">
          <a:xfrm>
            <a:off x="4295775" y="4501754"/>
            <a:ext cx="3720703" cy="506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Tx/>
              <a:buNone/>
            </a:pPr>
            <a:r>
              <a:rPr lang="zh-CN" altLang="en-US" sz="1350">
                <a:effectLst>
                  <a:outerShdw blurRad="38100" dist="19050" dir="2700000" algn="tl" rotWithShape="0">
                    <a:schemeClr val="dk1">
                      <a:alpha val="40000"/>
                    </a:schemeClr>
                  </a:outerShdw>
                </a:effectLst>
                <a:latin typeface="微软雅黑" panose="020B0503020204020204" charset="-122"/>
                <a:ea typeface="微软雅黑" panose="020B0503020204020204" charset="-122"/>
                <a:sym typeface="+mn-ea"/>
              </a:rPr>
              <a:t>翻译原因，西方人不能很好理解</a:t>
            </a:r>
            <a:endParaRPr lang="zh-CN" altLang="en-US" sz="135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Open Sans Light"/>
              <a:sym typeface="微软雅黑" panose="020B0503020204020204" charset="-122"/>
            </a:endParaRPr>
          </a:p>
          <a:p>
            <a:pPr eaLnBrk="1" hangingPunct="1">
              <a:lnSpc>
                <a:spcPct val="100000"/>
              </a:lnSpc>
              <a:spcBef>
                <a:spcPct val="0"/>
              </a:spcBef>
              <a:buFontTx/>
              <a:buNone/>
            </a:pPr>
            <a:endParaRPr lang="zh-CN" altLang="en-US" sz="135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Open Sans Light"/>
              <a:sym typeface="微软雅黑" panose="020B0503020204020204" charset="-122"/>
            </a:endParaRPr>
          </a:p>
        </p:txBody>
      </p:sp>
      <p:sp>
        <p:nvSpPr>
          <p:cNvPr id="14355" name="文本框 31"/>
          <p:cNvSpPr txBox="1">
            <a:spLocks noChangeArrowheads="1"/>
          </p:cNvSpPr>
          <p:nvPr/>
        </p:nvSpPr>
        <p:spPr bwMode="auto">
          <a:xfrm flipH="1">
            <a:off x="217805" y="1129665"/>
            <a:ext cx="5542915" cy="41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eaLnBrk="1" hangingPunct="1">
              <a:lnSpc>
                <a:spcPct val="100000"/>
              </a:lnSpc>
              <a:spcBef>
                <a:spcPct val="0"/>
              </a:spcBef>
              <a:buFont typeface="Wingdings" panose="05000000000000000000" pitchFamily="2" charset="2"/>
              <a:buChar char="u"/>
            </a:pPr>
            <a:r>
              <a:rPr lang="zh-CN" altLang="en-US" sz="210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rPr>
              <a:t>《红楼梦》在世界的地位受局限的原因</a:t>
            </a: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798830" y="600075"/>
            <a:ext cx="8034020" cy="5657215"/>
          </a:xfrm>
        </p:spPr>
        <p:txBody>
          <a:bodyPr>
            <a:noAutofit/>
          </a:bodyPr>
          <a:lstStyle/>
          <a:p>
            <a:pPr algn="l"/>
            <a:r>
              <a:rPr lang="zh-CN" altLang="en-US" sz="4000" dirty="0" smtClean="0">
                <a:ln/>
                <a:solidFill>
                  <a:schemeClr val="tx1"/>
                </a:solidFill>
                <a:effectLst>
                  <a:outerShdw blurRad="38100" dist="19050" dir="2700000" algn="tl" rotWithShape="0">
                    <a:schemeClr val="dk1">
                      <a:alpha val="40000"/>
                    </a:schemeClr>
                  </a:outerShdw>
                </a:effectLst>
              </a:rPr>
              <a:t>中西文化差异</a:t>
            </a:r>
          </a:p>
          <a:p>
            <a:pPr algn="l"/>
            <a:endParaRPr lang="zh-CN" altLang="en-US" sz="4000" dirty="0" smtClean="0">
              <a:ln/>
              <a:solidFill>
                <a:schemeClr val="tx1"/>
              </a:solidFill>
              <a:effectLst>
                <a:outerShdw blurRad="38100" dist="19050" dir="2700000" algn="tl" rotWithShape="0">
                  <a:schemeClr val="dk1">
                    <a:alpha val="40000"/>
                  </a:schemeClr>
                </a:outerShdw>
              </a:effectLst>
            </a:endParaRPr>
          </a:p>
          <a:p>
            <a:pPr algn="l"/>
            <a:r>
              <a:rPr lang="zh-CN" altLang="en-US" sz="3200" dirty="0" smtClean="0">
                <a:solidFill>
                  <a:schemeClr val="tx1"/>
                </a:solidFill>
                <a:effectLst>
                  <a:outerShdw blurRad="38100" dist="19050" dir="2700000" algn="tl" rotWithShape="0">
                    <a:schemeClr val="dk1">
                      <a:alpha val="40000"/>
                    </a:schemeClr>
                  </a:outerShdw>
                </a:effectLst>
              </a:rPr>
              <a:t>西方人在思考的时候往往认为思维与现实生活中的实际情况存在必然的联系的。他们的想法很简单，就是更加重视思维逻辑，也就是使其为真理。但是在中国人的思维中，真理并不是仅仅靠思维逻辑就能得到的。所以西方人很难理解中国人的</a:t>
            </a:r>
            <a:r>
              <a:rPr lang="en-US" altLang="zh-CN" sz="3200" dirty="0" smtClean="0">
                <a:solidFill>
                  <a:schemeClr val="tx1"/>
                </a:solidFill>
                <a:effectLst>
                  <a:outerShdw blurRad="38100" dist="19050" dir="2700000" algn="tl" rotWithShape="0">
                    <a:schemeClr val="dk1">
                      <a:alpha val="40000"/>
                    </a:schemeClr>
                  </a:outerShdw>
                </a:effectLst>
              </a:rPr>
              <a:t>“</a:t>
            </a:r>
            <a:r>
              <a:rPr lang="zh-CN" altLang="en-US" sz="3200" dirty="0" smtClean="0">
                <a:solidFill>
                  <a:schemeClr val="tx1"/>
                </a:solidFill>
                <a:effectLst>
                  <a:outerShdw blurRad="38100" dist="19050" dir="2700000" algn="tl" rotWithShape="0">
                    <a:schemeClr val="dk1">
                      <a:alpha val="40000"/>
                    </a:schemeClr>
                  </a:outerShdw>
                </a:effectLst>
              </a:rPr>
              <a:t>复杂</a:t>
            </a:r>
            <a:r>
              <a:rPr lang="en-US" altLang="zh-CN" sz="3200" dirty="0" smtClean="0">
                <a:solidFill>
                  <a:schemeClr val="tx1"/>
                </a:solidFill>
                <a:effectLst>
                  <a:outerShdw blurRad="38100" dist="19050" dir="2700000" algn="tl" rotWithShape="0">
                    <a:schemeClr val="dk1">
                      <a:alpha val="40000"/>
                    </a:schemeClr>
                  </a:outerShdw>
                </a:effectLst>
              </a:rPr>
              <a:t>”</a:t>
            </a:r>
            <a:r>
              <a:rPr lang="zh-CN" altLang="en-US" sz="3200" dirty="0" smtClean="0">
                <a:solidFill>
                  <a:schemeClr val="tx1"/>
                </a:solidFill>
                <a:effectLst>
                  <a:outerShdw blurRad="38100" dist="19050" dir="2700000" algn="tl" rotWithShape="0">
                    <a:schemeClr val="dk1">
                      <a:alpha val="40000"/>
                    </a:schemeClr>
                  </a:outerShdw>
                </a:effectLst>
              </a:rPr>
              <a:t>思维，因为《红楼梦》的内涵就不能被西方人很好的理解。</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basetag"/>
  <p:tag name="KSO_WM_TEMPLATE_INDEX" val="20163700"/>
</p:tagLst>
</file>

<file path=ppt/tags/tag10.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1"/>
  <p:tag name="KSO_WM_SLIDE_INDEX" val="1"/>
  <p:tag name="KSO_WM_SLIDE_ITEM_CNT" val="0"/>
  <p:tag name="KSO_WM_SLIDE_TYPE" val="title"/>
  <p:tag name="KSO_WM_TEMPLATE_THUMBS_INDEX" val="1、2、3、5、9、10、13、17、24、27"/>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7"/>
  <p:tag name="KSO_WM_SLIDE_INDEX" val="7"/>
  <p:tag name="KSO_WM_SLIDE_ITEM_CNT" val="0"/>
  <p:tag name="KSO_WM_SLIDE_TYPE" val="text"/>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1"/>
  <p:tag name="KSO_WM_SLIDE_INDEX" val="1"/>
  <p:tag name="KSO_WM_SLIDE_ITEM_CNT" val="0"/>
  <p:tag name="KSO_WM_SLIDE_TYPE" val="title"/>
  <p:tag name="KSO_WM_TEMPLATE_THUMBS_INDEX" val="1、2、3、5、9、10、13、17、24、27"/>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1"/>
  <p:tag name="KSO_WM_SLIDE_INDEX" val="1"/>
  <p:tag name="KSO_WM_SLIDE_ITEM_CNT" val="0"/>
  <p:tag name="KSO_WM_SLIDE_TYPE" val="title"/>
  <p:tag name="KSO_WM_TEMPLATE_THUMBS_INDEX" val="1、2、3、5、9、10、13、17、24、27"/>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7"/>
  <p:tag name="KSO_WM_SLIDE_INDEX" val="7"/>
  <p:tag name="KSO_WM_SLIDE_ITEM_CNT" val="0"/>
  <p:tag name="KSO_WM_SLIDE_TYPE" val="text"/>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1"/>
  <p:tag name="KSO_WM_SLIDE_INDEX" val="1"/>
  <p:tag name="KSO_WM_SLIDE_ITEM_CNT" val="0"/>
  <p:tag name="KSO_WM_SLIDE_TYPE" val="title"/>
  <p:tag name="KSO_WM_TEMPLATE_THUMBS_INDEX" val="1、2、3、5、9、10、13、17、24、27"/>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1"/>
  <p:tag name="KSO_WM_SLIDE_INDEX" val="1"/>
  <p:tag name="KSO_WM_SLIDE_ITEM_CNT" val="0"/>
  <p:tag name="KSO_WM_SLIDE_TYPE" val="title"/>
  <p:tag name="KSO_WM_TEMPLATE_THUMBS_INDEX" val="1、2、3、5、9、10、13、17、24、27"/>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4462"/>
  <p:tag name="KSO_WM_TAG_VERSION" val="1.0"/>
  <p:tag name="KSO_WM_SLIDE_ID" val="basetag20164462_38"/>
  <p:tag name="KSO_WM_SLIDE_INDEX" val="38"/>
  <p:tag name="KSO_WM_SLIDE_ITEM_CNT" val="0"/>
  <p:tag name="KSO_WM_SLIDE_TYPE" val="endPage"/>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basetag"/>
  <p:tag name="KSO_WM_TEMPLATE_INDEX" val="20163700"/>
</p:tagLst>
</file>

<file path=ppt/tags/tag3.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TEMPLATE_THUMBS_INDEX" val="1、2、3、5、9、10、13、17、24、27"/>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4462"/>
  <p:tag name="KSO_WM_TAG_VERSION" val="1.0"/>
  <p:tag name="KSO_WM_SLIDE_ID" val="basetag20164462_1"/>
  <p:tag name="KSO_WM_SLIDE_INDEX" val="1"/>
  <p:tag name="KSO_WM_SLIDE_ITEM_CNT" val="0"/>
  <p:tag name="KSO_WM_SLIDE_TYPE" val="title"/>
  <p:tag name="KSO_WM_TEMPLATE_THUMBS_INDEX" val="1、6、7、9、10、15、17、19、22、24、25、27、34、36、38"/>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4462"/>
  <p:tag name="KSO_WM_TAG_VERSION" val="1.0"/>
  <p:tag name="KSO_WM_SLIDE_ID" val="basetag20164462_6"/>
  <p:tag name="KSO_WM_SLIDE_INDEX" val="6"/>
  <p:tag name="KSO_WM_SLIDE_ITEM_CNT" val="0"/>
  <p:tag name="KSO_WM_SLIDE_TYPE" val="contents"/>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4462"/>
  <p:tag name="KSO_WM_TAG_VERSION" val="1.0"/>
  <p:tag name="KSO_WM_SLIDE_ID" val="basetag20164462_7"/>
  <p:tag name="KSO_WM_SLIDE_INDEX" val="7"/>
  <p:tag name="KSO_WM_SLIDE_ITEM_CNT" val="0"/>
  <p:tag name="KSO_WM_SLIDE_TYPE" val="sectionTitle"/>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5"/>
  <p:tag name="KSO_WM_SLIDE_INDEX" val="5"/>
  <p:tag name="KSO_WM_SLIDE_ITEM_CNT" val="0"/>
  <p:tag name="KSO_WM_SLIDE_TYPE" val="text"/>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4462"/>
  <p:tag name="KSO_WM_TAG_VERSION" val="1.0"/>
  <p:tag name="KSO_WM_SLIDE_ID" val="basetag20164462_7"/>
  <p:tag name="KSO_WM_SLIDE_INDEX" val="7"/>
  <p:tag name="KSO_WM_SLIDE_ITEM_CNT" val="0"/>
  <p:tag name="KSO_WM_SLIDE_TYPE" val="sectionTitle"/>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TEMPLATE_CATEGORY" val="basetag"/>
  <p:tag name="KSO_WM_TEMPLATE_INDEX" val="20163700"/>
  <p:tag name="KSO_WM_TAG_VERSION" val="1.0"/>
  <p:tag name="KSO_WM_SLIDE_ID" val="basetag20163700_7"/>
  <p:tag name="KSO_WM_SLIDE_INDEX" val="7"/>
  <p:tag name="KSO_WM_SLIDE_ITEM_CNT" val="0"/>
  <p:tag name="KSO_WM_SLIDE_TYPE" val="text"/>
  <p:tag name="KSO_WM_BEAUTIFY_FLAG" val="#wm#"/>
</p:tagLst>
</file>

<file path=ppt/theme/theme1.xml><?xml version="1.0" encoding="utf-8"?>
<a:theme xmlns:a="http://schemas.openxmlformats.org/drawingml/2006/main" name="1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827</Words>
  <Application>Microsoft Office PowerPoint</Application>
  <PresentationFormat>화면 슬라이드 쇼(4:3)</PresentationFormat>
  <Paragraphs>55</Paragraphs>
  <Slides>14</Slides>
  <Notes>1</Notes>
  <HiddenSlides>0</HiddenSlides>
  <MMClips>0</MMClips>
  <ScaleCrop>false</ScaleCrop>
  <HeadingPairs>
    <vt:vector size="4" baseType="variant">
      <vt:variant>
        <vt:lpstr>테마</vt:lpstr>
      </vt:variant>
      <vt:variant>
        <vt:i4>1</vt:i4>
      </vt:variant>
      <vt:variant>
        <vt:lpstr>슬라이드 제목</vt:lpstr>
      </vt:variant>
      <vt:variant>
        <vt:i4>14</vt:i4>
      </vt:variant>
    </vt:vector>
  </HeadingPairs>
  <TitlesOfParts>
    <vt:vector size="15" baseType="lpstr">
      <vt:lpstr>1_自定义设计方案</vt:lpstr>
      <vt:lpstr>红楼梦在世界文坛的地位及原因</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《红楼梦》的中外翻译情况</vt:lpstr>
      <vt:lpstr>PowerPoint 프레젠테이션</vt:lpstr>
      <vt:lpstr>谢谢您的观看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红楼梦在世界文坛的地位及原因</dc:title>
  <dc:creator>28750</dc:creator>
  <cp:lastModifiedBy>박진아</cp:lastModifiedBy>
  <cp:revision>5</cp:revision>
  <dcterms:created xsi:type="dcterms:W3CDTF">2017-11-05T12:06:00Z</dcterms:created>
  <dcterms:modified xsi:type="dcterms:W3CDTF">2017-11-14T12:13:39Z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