
<file path=[Content_Types].xml><?xml version="1.0" encoding="utf-8"?>
<Types xmlns="http://schemas.openxmlformats.org/package/2006/content-types">
  <Default Extension="png" ContentType="image/png"/>
  <Default Extension="jpeg" ContentType="image/jpeg"/>
  <Default Extension="JPG" ContentType="image/.jp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800"/>
    <a:srgbClr val="A4A3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57" autoAdjust="0"/>
    <p:restoredTop sz="94660"/>
  </p:normalViewPr>
  <p:slideViewPr>
    <p:cSldViewPr snapToGrid="0" showGuides="1">
      <p:cViewPr varScale="1">
        <p:scale>
          <a:sx n="72" d="100"/>
          <a:sy n="72" d="100"/>
        </p:scale>
        <p:origin x="540" y="54"/>
      </p:cViewPr>
      <p:guideLst>
        <p:guide orient="horz" pos="2160"/>
        <p:guide pos="3884"/>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15" name=""/>
        <p:cNvGrpSpPr/>
        <p:nvPr/>
      </p:nvGrpSpPr>
      <p:grpSpPr>
        <a:xfrm>
          <a:off x="0" y="0"/>
          <a:ext cx="0" cy="0"/>
          <a:chOff x="0" y="0"/>
          <a:chExt cx="0" cy="0"/>
        </a:xfrm>
      </p:grpSpPr>
      <p:sp>
        <p:nvSpPr>
          <p:cNvPr id="1048826"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827"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2A18B-B0B7-4D24-8CF3-901C8836C0A8}" type="datetimeFigureOut">
              <a:rPr lang="zh-CN" altLang="en-US" smtClean="0"/>
            </a:fld>
            <a:endParaRPr lang="zh-CN" altLang="en-US"/>
          </a:p>
        </p:txBody>
      </p:sp>
      <p:sp>
        <p:nvSpPr>
          <p:cNvPr id="1048828"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p>
            <a:endParaRPr lang="zh-CN" altLang="en-US"/>
          </a:p>
        </p:txBody>
      </p:sp>
      <p:sp>
        <p:nvSpPr>
          <p:cNvPr id="1048829"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30"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831"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3B318-D3D6-49F4-8AB8-209578373F1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61" name="幻灯片图像占位符 1"/>
          <p:cNvSpPr>
            <a:spLocks noGrp="1" noRot="1" noChangeAspect="1"/>
          </p:cNvSpPr>
          <p:nvPr>
            <p:ph type="sldImg"/>
          </p:nvPr>
        </p:nvSpPr>
        <p:spPr/>
      </p:sp>
      <p:sp>
        <p:nvSpPr>
          <p:cNvPr id="1048662" name="备注占位符 2"/>
          <p:cNvSpPr>
            <a:spLocks noGrp="1"/>
          </p:cNvSpPr>
          <p:nvPr>
            <p:ph type="body" idx="1"/>
          </p:nvPr>
        </p:nvSpPr>
        <p:spPr/>
        <p:txBody>
          <a:bodyPr/>
          <a:p>
            <a:endParaRPr lang="zh-CN" altLang="en-US"/>
          </a:p>
        </p:txBody>
      </p:sp>
      <p:sp>
        <p:nvSpPr>
          <p:cNvPr id="1048663" name="灯片编号占位符 3"/>
          <p:cNvSpPr>
            <a:spLocks noGrp="1"/>
          </p:cNvSpPr>
          <p:nvPr>
            <p:ph type="sldNum" sz="quarter" idx="10"/>
          </p:nvPr>
        </p:nvSpPr>
        <p:spPr/>
        <p:txBody>
          <a:bodyPr/>
          <a:p>
            <a:fld id="{0C53B318-D3D6-49F4-8AB8-209578373F1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34" name="幻灯片图像占位符 1"/>
          <p:cNvSpPr>
            <a:spLocks noGrp="1" noRot="1" noChangeAspect="1"/>
          </p:cNvSpPr>
          <p:nvPr>
            <p:ph type="sldImg"/>
          </p:nvPr>
        </p:nvSpPr>
        <p:spPr/>
      </p:sp>
      <p:sp>
        <p:nvSpPr>
          <p:cNvPr id="1048635" name="备注占位符 2"/>
          <p:cNvSpPr>
            <a:spLocks noGrp="1"/>
          </p:cNvSpPr>
          <p:nvPr>
            <p:ph type="body" idx="1"/>
          </p:nvPr>
        </p:nvSpPr>
        <p:spPr/>
        <p:txBody>
          <a:bodyPr/>
          <a:p>
            <a:endParaRPr lang="zh-CN" altLang="en-US"/>
          </a:p>
        </p:txBody>
      </p:sp>
      <p:sp>
        <p:nvSpPr>
          <p:cNvPr id="1048636" name="灯片编号占位符 3"/>
          <p:cNvSpPr>
            <a:spLocks noGrp="1"/>
          </p:cNvSpPr>
          <p:nvPr>
            <p:ph type="sldNum" sz="quarter" idx="10"/>
          </p:nvPr>
        </p:nvSpPr>
        <p:spPr/>
        <p:txBody>
          <a:bodyPr/>
          <a:p>
            <a:fld id="{0C53B318-D3D6-49F4-8AB8-209578373F1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10" name="幻灯片图像占位符 1"/>
          <p:cNvSpPr>
            <a:spLocks noGrp="1" noRot="1" noChangeAspect="1"/>
          </p:cNvSpPr>
          <p:nvPr>
            <p:ph type="sldImg"/>
          </p:nvPr>
        </p:nvSpPr>
        <p:spPr/>
      </p:sp>
      <p:sp>
        <p:nvSpPr>
          <p:cNvPr id="1048611" name="备注占位符 2"/>
          <p:cNvSpPr>
            <a:spLocks noGrp="1"/>
          </p:cNvSpPr>
          <p:nvPr>
            <p:ph type="body" idx="1"/>
          </p:nvPr>
        </p:nvSpPr>
        <p:spPr/>
        <p:txBody>
          <a:bodyPr/>
          <a:p>
            <a:endParaRPr lang="zh-CN" altLang="en-US"/>
          </a:p>
        </p:txBody>
      </p:sp>
      <p:sp>
        <p:nvSpPr>
          <p:cNvPr id="1048612" name="灯片编号占位符 3"/>
          <p:cNvSpPr>
            <a:spLocks noGrp="1"/>
          </p:cNvSpPr>
          <p:nvPr>
            <p:ph type="sldNum" sz="quarter" idx="10"/>
          </p:nvPr>
        </p:nvSpPr>
        <p:spPr/>
        <p:txBody>
          <a:bodyPr/>
          <a:p>
            <a:fld id="{0C53B318-D3D6-49F4-8AB8-209578373F1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595" name="幻灯片图像占位符 1"/>
          <p:cNvSpPr>
            <a:spLocks noGrp="1" noRot="1" noChangeAspect="1"/>
          </p:cNvSpPr>
          <p:nvPr>
            <p:ph type="sldImg"/>
          </p:nvPr>
        </p:nvSpPr>
        <p:spPr/>
      </p:sp>
      <p:sp>
        <p:nvSpPr>
          <p:cNvPr id="1048596" name="备注占位符 2"/>
          <p:cNvSpPr>
            <a:spLocks noGrp="1"/>
          </p:cNvSpPr>
          <p:nvPr>
            <p:ph type="body" idx="1"/>
          </p:nvPr>
        </p:nvSpPr>
        <p:spPr/>
        <p:txBody>
          <a:bodyPr/>
          <a:p>
            <a:endParaRPr lang="zh-CN" altLang="en-US"/>
          </a:p>
        </p:txBody>
      </p:sp>
      <p:sp>
        <p:nvSpPr>
          <p:cNvPr id="1048597" name="灯片编号占位符 3"/>
          <p:cNvSpPr>
            <a:spLocks noGrp="1"/>
          </p:cNvSpPr>
          <p:nvPr>
            <p:ph type="sldNum" sz="quarter" idx="10"/>
          </p:nvPr>
        </p:nvSpPr>
        <p:spPr/>
        <p:txBody>
          <a:bodyPr/>
          <a:p>
            <a:fld id="{0C53B318-D3D6-49F4-8AB8-209578373F1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02" name="幻灯片图像占位符 1"/>
          <p:cNvSpPr>
            <a:spLocks noGrp="1" noRot="1" noChangeAspect="1"/>
          </p:cNvSpPr>
          <p:nvPr>
            <p:ph type="sldImg"/>
          </p:nvPr>
        </p:nvSpPr>
        <p:spPr/>
      </p:sp>
      <p:sp>
        <p:nvSpPr>
          <p:cNvPr id="1048603" name="备注占位符 2"/>
          <p:cNvSpPr>
            <a:spLocks noGrp="1"/>
          </p:cNvSpPr>
          <p:nvPr>
            <p:ph type="body" idx="1"/>
          </p:nvPr>
        </p:nvSpPr>
        <p:spPr/>
        <p:txBody>
          <a:bodyPr/>
          <a:p>
            <a:endParaRPr lang="zh-CN" altLang="en-US"/>
          </a:p>
        </p:txBody>
      </p:sp>
      <p:sp>
        <p:nvSpPr>
          <p:cNvPr id="1048604" name="灯片编号占位符 3"/>
          <p:cNvSpPr>
            <a:spLocks noGrp="1"/>
          </p:cNvSpPr>
          <p:nvPr>
            <p:ph type="sldNum" sz="quarter" idx="10"/>
          </p:nvPr>
        </p:nvSpPr>
        <p:spPr/>
        <p:txBody>
          <a:bodyPr/>
          <a:p>
            <a:fld id="{0C53B318-D3D6-49F4-8AB8-209578373F1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22" name="幻灯片图像占位符 1"/>
          <p:cNvSpPr>
            <a:spLocks noGrp="1" noRot="1" noChangeAspect="1"/>
          </p:cNvSpPr>
          <p:nvPr>
            <p:ph type="sldImg"/>
          </p:nvPr>
        </p:nvSpPr>
        <p:spPr/>
      </p:sp>
      <p:sp>
        <p:nvSpPr>
          <p:cNvPr id="1048623" name="备注占位符 2"/>
          <p:cNvSpPr>
            <a:spLocks noGrp="1"/>
          </p:cNvSpPr>
          <p:nvPr>
            <p:ph type="body" idx="1"/>
          </p:nvPr>
        </p:nvSpPr>
        <p:spPr/>
        <p:txBody>
          <a:bodyPr/>
          <a:p>
            <a:endParaRPr lang="zh-CN" altLang="en-US"/>
          </a:p>
        </p:txBody>
      </p:sp>
      <p:sp>
        <p:nvSpPr>
          <p:cNvPr id="1048624" name="灯片编号占位符 3"/>
          <p:cNvSpPr>
            <a:spLocks noGrp="1"/>
          </p:cNvSpPr>
          <p:nvPr>
            <p:ph type="sldNum" sz="quarter" idx="10"/>
          </p:nvPr>
        </p:nvSpPr>
        <p:spPr/>
        <p:txBody>
          <a:bodyPr/>
          <a:p>
            <a:fld id="{0C53B318-D3D6-49F4-8AB8-209578373F1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42" name="幻灯片图像占位符 1"/>
          <p:cNvSpPr>
            <a:spLocks noGrp="1" noRot="1" noChangeAspect="1"/>
          </p:cNvSpPr>
          <p:nvPr>
            <p:ph type="sldImg"/>
          </p:nvPr>
        </p:nvSpPr>
        <p:spPr/>
      </p:sp>
      <p:sp>
        <p:nvSpPr>
          <p:cNvPr id="1048643" name="备注占位符 2"/>
          <p:cNvSpPr>
            <a:spLocks noGrp="1"/>
          </p:cNvSpPr>
          <p:nvPr>
            <p:ph type="body" idx="1"/>
          </p:nvPr>
        </p:nvSpPr>
        <p:spPr/>
        <p:txBody>
          <a:bodyPr/>
          <a:p>
            <a:endParaRPr lang="zh-CN" altLang="en-US"/>
          </a:p>
        </p:txBody>
      </p:sp>
      <p:sp>
        <p:nvSpPr>
          <p:cNvPr id="1048644" name="灯片编号占位符 3"/>
          <p:cNvSpPr>
            <a:spLocks noGrp="1"/>
          </p:cNvSpPr>
          <p:nvPr>
            <p:ph type="sldNum" sz="quarter" idx="10"/>
          </p:nvPr>
        </p:nvSpPr>
        <p:spPr/>
        <p:txBody>
          <a:bodyPr/>
          <a:p>
            <a:fld id="{0C53B318-D3D6-49F4-8AB8-209578373F1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756" name="幻灯片图像占位符 1"/>
          <p:cNvSpPr>
            <a:spLocks noGrp="1" noRot="1" noChangeAspect="1"/>
          </p:cNvSpPr>
          <p:nvPr>
            <p:ph type="sldImg"/>
          </p:nvPr>
        </p:nvSpPr>
        <p:spPr/>
      </p:sp>
      <p:sp>
        <p:nvSpPr>
          <p:cNvPr id="1048757" name="备注占位符 2"/>
          <p:cNvSpPr>
            <a:spLocks noGrp="1"/>
          </p:cNvSpPr>
          <p:nvPr>
            <p:ph type="body" idx="1"/>
          </p:nvPr>
        </p:nvSpPr>
        <p:spPr/>
        <p:txBody>
          <a:bodyPr/>
          <a:p>
            <a:endParaRPr lang="zh-CN" altLang="en-US"/>
          </a:p>
        </p:txBody>
      </p:sp>
      <p:sp>
        <p:nvSpPr>
          <p:cNvPr id="1048758" name="灯片编号占位符 3"/>
          <p:cNvSpPr>
            <a:spLocks noGrp="1"/>
          </p:cNvSpPr>
          <p:nvPr>
            <p:ph type="sldNum" sz="quarter" idx="10"/>
          </p:nvPr>
        </p:nvSpPr>
        <p:spPr/>
        <p:txBody>
          <a:bodyPr/>
          <a:p>
            <a:fld id="{0C53B318-D3D6-49F4-8AB8-209578373F1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765" name="幻灯片图像占位符 1"/>
          <p:cNvSpPr>
            <a:spLocks noGrp="1" noRot="1" noChangeAspect="1"/>
          </p:cNvSpPr>
          <p:nvPr>
            <p:ph type="sldImg"/>
          </p:nvPr>
        </p:nvSpPr>
        <p:spPr/>
      </p:sp>
      <p:sp>
        <p:nvSpPr>
          <p:cNvPr id="1048766" name="备注占位符 2"/>
          <p:cNvSpPr>
            <a:spLocks noGrp="1"/>
          </p:cNvSpPr>
          <p:nvPr>
            <p:ph type="body" idx="1"/>
          </p:nvPr>
        </p:nvSpPr>
        <p:spPr/>
        <p:txBody>
          <a:bodyPr/>
          <a:p>
            <a:endParaRPr lang="zh-CN" altLang="en-US"/>
          </a:p>
        </p:txBody>
      </p:sp>
      <p:sp>
        <p:nvSpPr>
          <p:cNvPr id="1048767" name="灯片编号占位符 3"/>
          <p:cNvSpPr>
            <a:spLocks noGrp="1"/>
          </p:cNvSpPr>
          <p:nvPr>
            <p:ph type="sldNum" sz="quarter" idx="10"/>
          </p:nvPr>
        </p:nvSpPr>
        <p:spPr/>
        <p:txBody>
          <a:bodyPr/>
          <a:p>
            <a:fld id="{0C53B318-D3D6-49F4-8AB8-209578373F1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sp>
        <p:nvSpPr>
          <p:cNvPr id="1048775" name="幻灯片图像占位符 1"/>
          <p:cNvSpPr>
            <a:spLocks noGrp="1" noRot="1" noChangeAspect="1"/>
          </p:cNvSpPr>
          <p:nvPr>
            <p:ph type="sldImg"/>
          </p:nvPr>
        </p:nvSpPr>
        <p:spPr/>
      </p:sp>
      <p:sp>
        <p:nvSpPr>
          <p:cNvPr id="1048776" name="备注占位符 2"/>
          <p:cNvSpPr>
            <a:spLocks noGrp="1"/>
          </p:cNvSpPr>
          <p:nvPr>
            <p:ph type="body" idx="1"/>
          </p:nvPr>
        </p:nvSpPr>
        <p:spPr/>
        <p:txBody>
          <a:bodyPr/>
          <a:p>
            <a:endParaRPr lang="zh-CN" altLang="en-US"/>
          </a:p>
        </p:txBody>
      </p:sp>
      <p:sp>
        <p:nvSpPr>
          <p:cNvPr id="1048777" name="灯片编号占位符 3"/>
          <p:cNvSpPr>
            <a:spLocks noGrp="1"/>
          </p:cNvSpPr>
          <p:nvPr>
            <p:ph type="sldNum" sz="quarter" idx="10"/>
          </p:nvPr>
        </p:nvSpPr>
        <p:spPr/>
        <p:txBody>
          <a:bodyPr/>
          <a:p>
            <a:fld id="{0C53B318-D3D6-49F4-8AB8-209578373F1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71" name="幻灯片图像占位符 1"/>
          <p:cNvSpPr>
            <a:spLocks noGrp="1" noRot="1" noChangeAspect="1"/>
          </p:cNvSpPr>
          <p:nvPr>
            <p:ph type="sldImg"/>
          </p:nvPr>
        </p:nvSpPr>
        <p:spPr/>
      </p:sp>
      <p:sp>
        <p:nvSpPr>
          <p:cNvPr id="1048672" name="备注占位符 2"/>
          <p:cNvSpPr>
            <a:spLocks noGrp="1"/>
          </p:cNvSpPr>
          <p:nvPr>
            <p:ph type="body" idx="1"/>
          </p:nvPr>
        </p:nvSpPr>
        <p:spPr/>
        <p:txBody>
          <a:bodyPr/>
          <a:p>
            <a:endParaRPr lang="zh-CN" altLang="en-US"/>
          </a:p>
        </p:txBody>
      </p:sp>
      <p:sp>
        <p:nvSpPr>
          <p:cNvPr id="1048673" name="灯片编号占位符 3"/>
          <p:cNvSpPr>
            <a:spLocks noGrp="1"/>
          </p:cNvSpPr>
          <p:nvPr>
            <p:ph type="sldNum" sz="quarter" idx="10"/>
          </p:nvPr>
        </p:nvSpPr>
        <p:spPr/>
        <p:txBody>
          <a:bodyPr/>
          <a:p>
            <a:fld id="{0C53B318-D3D6-49F4-8AB8-209578373F1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82" name="幻灯片图像占位符 1"/>
          <p:cNvSpPr>
            <a:spLocks noGrp="1" noRot="1" noChangeAspect="1"/>
          </p:cNvSpPr>
          <p:nvPr>
            <p:ph type="sldImg"/>
          </p:nvPr>
        </p:nvSpPr>
        <p:spPr/>
      </p:sp>
      <p:sp>
        <p:nvSpPr>
          <p:cNvPr id="1048683" name="备注占位符 2"/>
          <p:cNvSpPr>
            <a:spLocks noGrp="1"/>
          </p:cNvSpPr>
          <p:nvPr>
            <p:ph type="body" idx="1"/>
          </p:nvPr>
        </p:nvSpPr>
        <p:spPr/>
        <p:txBody>
          <a:bodyPr/>
          <a:p>
            <a:endParaRPr lang="zh-CN" altLang="en-US"/>
          </a:p>
        </p:txBody>
      </p:sp>
      <p:sp>
        <p:nvSpPr>
          <p:cNvPr id="1048684" name="灯片编号占位符 3"/>
          <p:cNvSpPr>
            <a:spLocks noGrp="1"/>
          </p:cNvSpPr>
          <p:nvPr>
            <p:ph type="sldNum" sz="quarter" idx="10"/>
          </p:nvPr>
        </p:nvSpPr>
        <p:spPr/>
        <p:txBody>
          <a:bodyPr/>
          <a:p>
            <a:fld id="{0C53B318-D3D6-49F4-8AB8-209578373F1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688" name="幻灯片图像占位符 1"/>
          <p:cNvSpPr>
            <a:spLocks noGrp="1" noRot="1" noChangeAspect="1"/>
          </p:cNvSpPr>
          <p:nvPr>
            <p:ph type="sldImg"/>
          </p:nvPr>
        </p:nvSpPr>
        <p:spPr/>
      </p:sp>
      <p:sp>
        <p:nvSpPr>
          <p:cNvPr id="1048689" name="备注占位符 2"/>
          <p:cNvSpPr>
            <a:spLocks noGrp="1"/>
          </p:cNvSpPr>
          <p:nvPr>
            <p:ph type="body" idx="1"/>
          </p:nvPr>
        </p:nvSpPr>
        <p:spPr/>
        <p:txBody>
          <a:bodyPr/>
          <a:p>
            <a:endParaRPr lang="zh-CN" altLang="en-US"/>
          </a:p>
        </p:txBody>
      </p:sp>
      <p:sp>
        <p:nvSpPr>
          <p:cNvPr id="1048690" name="灯片编号占位符 3"/>
          <p:cNvSpPr>
            <a:spLocks noGrp="1"/>
          </p:cNvSpPr>
          <p:nvPr>
            <p:ph type="sldNum" sz="quarter" idx="10"/>
          </p:nvPr>
        </p:nvSpPr>
        <p:spPr/>
        <p:txBody>
          <a:bodyPr/>
          <a:p>
            <a:fld id="{0C53B318-D3D6-49F4-8AB8-209578373F1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
        <p:nvSpPr>
          <p:cNvPr id="1048713" name="幻灯片图像占位符 1"/>
          <p:cNvSpPr>
            <a:spLocks noGrp="1" noRot="1" noChangeAspect="1"/>
          </p:cNvSpPr>
          <p:nvPr>
            <p:ph type="sldImg"/>
          </p:nvPr>
        </p:nvSpPr>
        <p:spPr/>
      </p:sp>
      <p:sp>
        <p:nvSpPr>
          <p:cNvPr id="1048714" name="备注占位符 2"/>
          <p:cNvSpPr>
            <a:spLocks noGrp="1"/>
          </p:cNvSpPr>
          <p:nvPr>
            <p:ph type="body" idx="1"/>
          </p:nvPr>
        </p:nvSpPr>
        <p:spPr/>
        <p:txBody>
          <a:bodyPr/>
          <a:p>
            <a:endParaRPr lang="zh-CN" altLang="en-US"/>
          </a:p>
        </p:txBody>
      </p:sp>
      <p:sp>
        <p:nvSpPr>
          <p:cNvPr id="1048715" name="灯片编号占位符 3"/>
          <p:cNvSpPr>
            <a:spLocks noGrp="1"/>
          </p:cNvSpPr>
          <p:nvPr>
            <p:ph type="sldNum" sz="quarter" idx="10"/>
          </p:nvPr>
        </p:nvSpPr>
        <p:spPr/>
        <p:txBody>
          <a:bodyPr/>
          <a:p>
            <a:fld id="{0C53B318-D3D6-49F4-8AB8-209578373F1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725" name="幻灯片图像占位符 1"/>
          <p:cNvSpPr>
            <a:spLocks noGrp="1" noRot="1" noChangeAspect="1"/>
          </p:cNvSpPr>
          <p:nvPr>
            <p:ph type="sldImg"/>
          </p:nvPr>
        </p:nvSpPr>
        <p:spPr/>
      </p:sp>
      <p:sp>
        <p:nvSpPr>
          <p:cNvPr id="1048726" name="备注占位符 2"/>
          <p:cNvSpPr>
            <a:spLocks noGrp="1"/>
          </p:cNvSpPr>
          <p:nvPr>
            <p:ph type="body" idx="1"/>
          </p:nvPr>
        </p:nvSpPr>
        <p:spPr/>
        <p:txBody>
          <a:bodyPr/>
          <a:p>
            <a:endParaRPr lang="zh-CN" altLang="en-US"/>
          </a:p>
        </p:txBody>
      </p:sp>
      <p:sp>
        <p:nvSpPr>
          <p:cNvPr id="1048727" name="灯片编号占位符 3"/>
          <p:cNvSpPr>
            <a:spLocks noGrp="1"/>
          </p:cNvSpPr>
          <p:nvPr>
            <p:ph type="sldNum" sz="quarter" idx="10"/>
          </p:nvPr>
        </p:nvSpPr>
        <p:spPr/>
        <p:txBody>
          <a:bodyPr/>
          <a:p>
            <a:fld id="{0C53B318-D3D6-49F4-8AB8-209578373F1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733" name="幻灯片图像占位符 1"/>
          <p:cNvSpPr>
            <a:spLocks noGrp="1" noRot="1" noChangeAspect="1"/>
          </p:cNvSpPr>
          <p:nvPr>
            <p:ph type="sldImg"/>
          </p:nvPr>
        </p:nvSpPr>
        <p:spPr/>
      </p:sp>
      <p:sp>
        <p:nvSpPr>
          <p:cNvPr id="1048734" name="备注占位符 2"/>
          <p:cNvSpPr>
            <a:spLocks noGrp="1"/>
          </p:cNvSpPr>
          <p:nvPr>
            <p:ph type="body" idx="1"/>
          </p:nvPr>
        </p:nvSpPr>
        <p:spPr/>
        <p:txBody>
          <a:bodyPr/>
          <a:p>
            <a:endParaRPr lang="zh-CN" altLang="en-US"/>
          </a:p>
        </p:txBody>
      </p:sp>
      <p:sp>
        <p:nvSpPr>
          <p:cNvPr id="1048735" name="灯片编号占位符 3"/>
          <p:cNvSpPr>
            <a:spLocks noGrp="1"/>
          </p:cNvSpPr>
          <p:nvPr>
            <p:ph type="sldNum" sz="quarter" idx="10"/>
          </p:nvPr>
        </p:nvSpPr>
        <p:spPr/>
        <p:txBody>
          <a:bodyPr/>
          <a:p>
            <a:fld id="{0C53B318-D3D6-49F4-8AB8-209578373F1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sp>
        <p:nvSpPr>
          <p:cNvPr id="1048745" name="幻灯片图像占位符 1"/>
          <p:cNvSpPr>
            <a:spLocks noGrp="1" noRot="1" noChangeAspect="1"/>
          </p:cNvSpPr>
          <p:nvPr>
            <p:ph type="sldImg"/>
          </p:nvPr>
        </p:nvSpPr>
        <p:spPr/>
      </p:sp>
      <p:sp>
        <p:nvSpPr>
          <p:cNvPr id="1048746" name="备注占位符 2"/>
          <p:cNvSpPr>
            <a:spLocks noGrp="1"/>
          </p:cNvSpPr>
          <p:nvPr>
            <p:ph type="body" idx="1"/>
          </p:nvPr>
        </p:nvSpPr>
        <p:spPr/>
        <p:txBody>
          <a:bodyPr/>
          <a:p>
            <a:endParaRPr lang="zh-CN" altLang="en-US"/>
          </a:p>
        </p:txBody>
      </p:sp>
      <p:sp>
        <p:nvSpPr>
          <p:cNvPr id="1048747" name="灯片编号占位符 3"/>
          <p:cNvSpPr>
            <a:spLocks noGrp="1"/>
          </p:cNvSpPr>
          <p:nvPr>
            <p:ph type="sldNum" sz="quarter" idx="10"/>
          </p:nvPr>
        </p:nvSpPr>
        <p:spPr/>
        <p:txBody>
          <a:bodyPr/>
          <a:p>
            <a:fld id="{0C53B318-D3D6-49F4-8AB8-209578373F1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49" name="幻灯片图像占位符 1"/>
          <p:cNvSpPr>
            <a:spLocks noGrp="1" noRot="1" noChangeAspect="1"/>
          </p:cNvSpPr>
          <p:nvPr>
            <p:ph type="sldImg"/>
          </p:nvPr>
        </p:nvSpPr>
        <p:spPr/>
      </p:sp>
      <p:sp>
        <p:nvSpPr>
          <p:cNvPr id="1048650" name="备注占位符 2"/>
          <p:cNvSpPr>
            <a:spLocks noGrp="1"/>
          </p:cNvSpPr>
          <p:nvPr>
            <p:ph type="body" idx="1"/>
          </p:nvPr>
        </p:nvSpPr>
        <p:spPr/>
        <p:txBody>
          <a:bodyPr/>
          <a:p>
            <a:endParaRPr lang="zh-CN" altLang="en-US"/>
          </a:p>
        </p:txBody>
      </p:sp>
      <p:sp>
        <p:nvSpPr>
          <p:cNvPr id="1048651" name="灯片编号占位符 3"/>
          <p:cNvSpPr>
            <a:spLocks noGrp="1"/>
          </p:cNvSpPr>
          <p:nvPr>
            <p:ph type="sldNum" sz="quarter" idx="10"/>
          </p:nvPr>
        </p:nvSpPr>
        <p:spPr/>
        <p:txBody>
          <a:bodyPr/>
          <a:p>
            <a:fld id="{0C53B318-D3D6-49F4-8AB8-209578373F1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33"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10485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1048583" name="日期占位符 3"/>
          <p:cNvSpPr>
            <a:spLocks noGrp="1"/>
          </p:cNvSpPr>
          <p:nvPr>
            <p:ph type="dt" sz="half" idx="10"/>
          </p:nvPr>
        </p:nvSpPr>
        <p:spPr/>
        <p:txBody>
          <a:bodyPr/>
          <a:p>
            <a:fld id="{6A3AC3CF-51DF-4855-A24C-EBCCD53B4135}" type="datetimeFigureOut">
              <a:rPr lang="zh-CN" altLang="en-US" smtClean="0"/>
            </a:fld>
            <a:endParaRPr lang="zh-CN" altLang="en-US"/>
          </a:p>
        </p:txBody>
      </p:sp>
      <p:sp>
        <p:nvSpPr>
          <p:cNvPr id="1048584" name="页脚占位符 4"/>
          <p:cNvSpPr>
            <a:spLocks noGrp="1"/>
          </p:cNvSpPr>
          <p:nvPr>
            <p:ph type="ftr" sz="quarter" idx="11"/>
          </p:nvPr>
        </p:nvSpPr>
        <p:spPr/>
        <p:txBody>
          <a:bodyPr/>
          <a:p>
            <a:endParaRPr lang="zh-CN" altLang="en-US"/>
          </a:p>
        </p:txBody>
      </p:sp>
      <p:sp>
        <p:nvSpPr>
          <p:cNvPr id="1048585" name="灯片编号占位符 5"/>
          <p:cNvSpPr>
            <a:spLocks noGrp="1"/>
          </p:cNvSpPr>
          <p:nvPr>
            <p:ph type="sldNum" sz="quarter" idx="12"/>
          </p:nvPr>
        </p:nvSpPr>
        <p:spPr/>
        <p:txBody>
          <a:bodyPr/>
          <a:p>
            <a:fld id="{1568A7FD-EE4A-4748-BACC-533B80639E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09" name=""/>
        <p:cNvGrpSpPr/>
        <p:nvPr/>
      </p:nvGrpSpPr>
      <p:grpSpPr>
        <a:xfrm>
          <a:off x="0" y="0"/>
          <a:ext cx="0" cy="0"/>
          <a:chOff x="0" y="0"/>
          <a:chExt cx="0" cy="0"/>
        </a:xfrm>
      </p:grpSpPr>
      <p:sp>
        <p:nvSpPr>
          <p:cNvPr id="1048793" name="标题 1"/>
          <p:cNvSpPr>
            <a:spLocks noGrp="1"/>
          </p:cNvSpPr>
          <p:nvPr>
            <p:ph type="title"/>
          </p:nvPr>
        </p:nvSpPr>
        <p:spPr/>
        <p:txBody>
          <a:bodyPr/>
          <a:p>
            <a:r>
              <a:rPr lang="zh-CN" altLang="en-US" smtClean="0"/>
              <a:t>单击此处编辑母版标题样式</a:t>
            </a:r>
            <a:endParaRPr lang="zh-CN" altLang="en-US"/>
          </a:p>
        </p:txBody>
      </p:sp>
      <p:sp>
        <p:nvSpPr>
          <p:cNvPr id="1048794" name="竖排文字占位符 2"/>
          <p:cNvSpPr>
            <a:spLocks noGrp="1"/>
          </p:cNvSpPr>
          <p:nvPr>
            <p:ph type="body" orient="vert" idx="1"/>
          </p:nvPr>
        </p:nvSpPr>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95" name="日期占位符 3"/>
          <p:cNvSpPr>
            <a:spLocks noGrp="1"/>
          </p:cNvSpPr>
          <p:nvPr>
            <p:ph type="dt" sz="half" idx="10"/>
          </p:nvPr>
        </p:nvSpPr>
        <p:spPr/>
        <p:txBody>
          <a:bodyPr/>
          <a:p>
            <a:fld id="{6A3AC3CF-51DF-4855-A24C-EBCCD53B4135}" type="datetimeFigureOut">
              <a:rPr lang="zh-CN" altLang="en-US" smtClean="0"/>
            </a:fld>
            <a:endParaRPr lang="zh-CN" altLang="en-US"/>
          </a:p>
        </p:txBody>
      </p:sp>
      <p:sp>
        <p:nvSpPr>
          <p:cNvPr id="1048796" name="页脚占位符 4"/>
          <p:cNvSpPr>
            <a:spLocks noGrp="1"/>
          </p:cNvSpPr>
          <p:nvPr>
            <p:ph type="ftr" sz="quarter" idx="11"/>
          </p:nvPr>
        </p:nvSpPr>
        <p:spPr/>
        <p:txBody>
          <a:bodyPr/>
          <a:p>
            <a:endParaRPr lang="zh-CN" altLang="en-US"/>
          </a:p>
        </p:txBody>
      </p:sp>
      <p:sp>
        <p:nvSpPr>
          <p:cNvPr id="1048797" name="灯片编号占位符 5"/>
          <p:cNvSpPr>
            <a:spLocks noGrp="1"/>
          </p:cNvSpPr>
          <p:nvPr>
            <p:ph type="sldNum" sz="quarter" idx="12"/>
          </p:nvPr>
        </p:nvSpPr>
        <p:spPr/>
        <p:txBody>
          <a:bodyPr/>
          <a:p>
            <a:fld id="{1568A7FD-EE4A-4748-BACC-533B80639E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07" name=""/>
        <p:cNvGrpSpPr/>
        <p:nvPr/>
      </p:nvGrpSpPr>
      <p:grpSpPr>
        <a:xfrm>
          <a:off x="0" y="0"/>
          <a:ext cx="0" cy="0"/>
          <a:chOff x="0" y="0"/>
          <a:chExt cx="0" cy="0"/>
        </a:xfrm>
      </p:grpSpPr>
      <p:sp>
        <p:nvSpPr>
          <p:cNvPr id="1048782" name="竖排标题 1"/>
          <p:cNvSpPr>
            <a:spLocks noGrp="1"/>
          </p:cNvSpPr>
          <p:nvPr>
            <p:ph type="title" orient="vert"/>
          </p:nvPr>
        </p:nvSpPr>
        <p:spPr>
          <a:xfrm>
            <a:off x="8724900" y="365125"/>
            <a:ext cx="2628900" cy="5811838"/>
          </a:xfrm>
        </p:spPr>
        <p:txBody>
          <a:bodyPr vert="eaVert"/>
          <a:p>
            <a:r>
              <a:rPr lang="zh-CN" altLang="en-US" smtClean="0"/>
              <a:t>单击此处编辑母版标题样式</a:t>
            </a:r>
            <a:endParaRPr lang="zh-CN" altLang="en-US"/>
          </a:p>
        </p:txBody>
      </p:sp>
      <p:sp>
        <p:nvSpPr>
          <p:cNvPr id="1048783" name="竖排文字占位符 2"/>
          <p:cNvSpPr>
            <a:spLocks noGrp="1"/>
          </p:cNvSpPr>
          <p:nvPr>
            <p:ph type="body" orient="vert" idx="1"/>
          </p:nvPr>
        </p:nvSpPr>
        <p:spPr>
          <a:xfrm>
            <a:off x="838200" y="365125"/>
            <a:ext cx="7734300" cy="5811838"/>
          </a:xfr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84" name="日期占位符 3"/>
          <p:cNvSpPr>
            <a:spLocks noGrp="1"/>
          </p:cNvSpPr>
          <p:nvPr>
            <p:ph type="dt" sz="half" idx="10"/>
          </p:nvPr>
        </p:nvSpPr>
        <p:spPr/>
        <p:txBody>
          <a:bodyPr/>
          <a:p>
            <a:fld id="{6A3AC3CF-51DF-4855-A24C-EBCCD53B4135}" type="datetimeFigureOut">
              <a:rPr lang="zh-CN" altLang="en-US" smtClean="0"/>
            </a:fld>
            <a:endParaRPr lang="zh-CN" altLang="en-US"/>
          </a:p>
        </p:txBody>
      </p:sp>
      <p:sp>
        <p:nvSpPr>
          <p:cNvPr id="1048785" name="页脚占位符 4"/>
          <p:cNvSpPr>
            <a:spLocks noGrp="1"/>
          </p:cNvSpPr>
          <p:nvPr>
            <p:ph type="ftr" sz="quarter" idx="11"/>
          </p:nvPr>
        </p:nvSpPr>
        <p:spPr/>
        <p:txBody>
          <a:bodyPr/>
          <a:p>
            <a:endParaRPr lang="zh-CN" altLang="en-US"/>
          </a:p>
        </p:txBody>
      </p:sp>
      <p:sp>
        <p:nvSpPr>
          <p:cNvPr id="1048786" name="灯片编号占位符 5"/>
          <p:cNvSpPr>
            <a:spLocks noGrp="1"/>
          </p:cNvSpPr>
          <p:nvPr>
            <p:ph type="sldNum" sz="quarter" idx="12"/>
          </p:nvPr>
        </p:nvSpPr>
        <p:spPr/>
        <p:txBody>
          <a:bodyPr/>
          <a:p>
            <a:fld id="{1568A7FD-EE4A-4748-BACC-533B80639E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74" name=""/>
        <p:cNvGrpSpPr/>
        <p:nvPr/>
      </p:nvGrpSpPr>
      <p:grpSpPr>
        <a:xfrm>
          <a:off x="0" y="0"/>
          <a:ext cx="0" cy="0"/>
          <a:chOff x="0" y="0"/>
          <a:chExt cx="0" cy="0"/>
        </a:xfrm>
      </p:grpSpPr>
      <p:sp>
        <p:nvSpPr>
          <p:cNvPr id="1048691" name="标题 1"/>
          <p:cNvSpPr>
            <a:spLocks noGrp="1"/>
          </p:cNvSpPr>
          <p:nvPr>
            <p:ph type="title"/>
          </p:nvPr>
        </p:nvSpPr>
        <p:spPr/>
        <p:txBody>
          <a:bodyPr/>
          <a:p>
            <a:r>
              <a:rPr lang="zh-CN" altLang="en-US" smtClean="0"/>
              <a:t>单击此处编辑母版标题样式</a:t>
            </a:r>
            <a:endParaRPr lang="zh-CN" altLang="en-US"/>
          </a:p>
        </p:txBody>
      </p:sp>
      <p:sp>
        <p:nvSpPr>
          <p:cNvPr id="1048692" name="内容占位符 2"/>
          <p:cNvSpPr>
            <a:spLocks noGrp="1"/>
          </p:cNvSpPr>
          <p:nvPr>
            <p:ph idx="1"/>
          </p:nvPr>
        </p:nvSpPr>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93" name="日期占位符 3"/>
          <p:cNvSpPr>
            <a:spLocks noGrp="1"/>
          </p:cNvSpPr>
          <p:nvPr>
            <p:ph type="dt" sz="half" idx="10"/>
          </p:nvPr>
        </p:nvSpPr>
        <p:spPr/>
        <p:txBody>
          <a:bodyPr/>
          <a:p>
            <a:fld id="{6A3AC3CF-51DF-4855-A24C-EBCCD53B4135}" type="datetimeFigureOut">
              <a:rPr lang="zh-CN" altLang="en-US" smtClean="0"/>
            </a:fld>
            <a:endParaRPr lang="zh-CN" altLang="en-US"/>
          </a:p>
        </p:txBody>
      </p:sp>
      <p:sp>
        <p:nvSpPr>
          <p:cNvPr id="1048694" name="页脚占位符 4"/>
          <p:cNvSpPr>
            <a:spLocks noGrp="1"/>
          </p:cNvSpPr>
          <p:nvPr>
            <p:ph type="ftr" sz="quarter" idx="11"/>
          </p:nvPr>
        </p:nvSpPr>
        <p:spPr/>
        <p:txBody>
          <a:bodyPr/>
          <a:p>
            <a:endParaRPr lang="zh-CN" altLang="en-US"/>
          </a:p>
        </p:txBody>
      </p:sp>
      <p:sp>
        <p:nvSpPr>
          <p:cNvPr id="1048695" name="灯片编号占位符 5"/>
          <p:cNvSpPr>
            <a:spLocks noGrp="1"/>
          </p:cNvSpPr>
          <p:nvPr>
            <p:ph type="sldNum" sz="quarter" idx="12"/>
          </p:nvPr>
        </p:nvSpPr>
        <p:spPr/>
        <p:txBody>
          <a:bodyPr/>
          <a:p>
            <a:fld id="{1568A7FD-EE4A-4748-BACC-533B80639E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10" name=""/>
        <p:cNvGrpSpPr/>
        <p:nvPr/>
      </p:nvGrpSpPr>
      <p:grpSpPr>
        <a:xfrm>
          <a:off x="0" y="0"/>
          <a:ext cx="0" cy="0"/>
          <a:chOff x="0" y="0"/>
          <a:chExt cx="0" cy="0"/>
        </a:xfrm>
      </p:grpSpPr>
      <p:sp>
        <p:nvSpPr>
          <p:cNvPr id="1048798"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1048799"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1048800" name="日期占位符 3"/>
          <p:cNvSpPr>
            <a:spLocks noGrp="1"/>
          </p:cNvSpPr>
          <p:nvPr>
            <p:ph type="dt" sz="half" idx="10"/>
          </p:nvPr>
        </p:nvSpPr>
        <p:spPr/>
        <p:txBody>
          <a:bodyPr/>
          <a:p>
            <a:fld id="{6A3AC3CF-51DF-4855-A24C-EBCCD53B4135}" type="datetimeFigureOut">
              <a:rPr lang="zh-CN" altLang="en-US" smtClean="0"/>
            </a:fld>
            <a:endParaRPr lang="zh-CN" altLang="en-US"/>
          </a:p>
        </p:txBody>
      </p:sp>
      <p:sp>
        <p:nvSpPr>
          <p:cNvPr id="1048801" name="页脚占位符 4"/>
          <p:cNvSpPr>
            <a:spLocks noGrp="1"/>
          </p:cNvSpPr>
          <p:nvPr>
            <p:ph type="ftr" sz="quarter" idx="11"/>
          </p:nvPr>
        </p:nvSpPr>
        <p:spPr/>
        <p:txBody>
          <a:bodyPr/>
          <a:p>
            <a:endParaRPr lang="zh-CN" altLang="en-US"/>
          </a:p>
        </p:txBody>
      </p:sp>
      <p:sp>
        <p:nvSpPr>
          <p:cNvPr id="1048802" name="灯片编号占位符 5"/>
          <p:cNvSpPr>
            <a:spLocks noGrp="1"/>
          </p:cNvSpPr>
          <p:nvPr>
            <p:ph type="sldNum" sz="quarter" idx="12"/>
          </p:nvPr>
        </p:nvSpPr>
        <p:spPr/>
        <p:txBody>
          <a:bodyPr/>
          <a:p>
            <a:fld id="{1568A7FD-EE4A-4748-BACC-533B80639E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11" name=""/>
        <p:cNvGrpSpPr/>
        <p:nvPr/>
      </p:nvGrpSpPr>
      <p:grpSpPr>
        <a:xfrm>
          <a:off x="0" y="0"/>
          <a:ext cx="0" cy="0"/>
          <a:chOff x="0" y="0"/>
          <a:chExt cx="0" cy="0"/>
        </a:xfrm>
      </p:grpSpPr>
      <p:sp>
        <p:nvSpPr>
          <p:cNvPr id="1048803" name="标题 1"/>
          <p:cNvSpPr>
            <a:spLocks noGrp="1"/>
          </p:cNvSpPr>
          <p:nvPr>
            <p:ph type="title"/>
          </p:nvPr>
        </p:nvSpPr>
        <p:spPr/>
        <p:txBody>
          <a:bodyPr/>
          <a:p>
            <a:r>
              <a:rPr lang="zh-CN" altLang="en-US" smtClean="0"/>
              <a:t>单击此处编辑母版标题样式</a:t>
            </a:r>
            <a:endParaRPr lang="zh-CN" altLang="en-US"/>
          </a:p>
        </p:txBody>
      </p:sp>
      <p:sp>
        <p:nvSpPr>
          <p:cNvPr id="1048804" name="内容占位符 2"/>
          <p:cNvSpPr>
            <a:spLocks noGrp="1"/>
          </p:cNvSpPr>
          <p:nvPr>
            <p:ph sz="half" idx="1"/>
          </p:nvPr>
        </p:nvSpPr>
        <p:spPr>
          <a:xfrm>
            <a:off x="838200" y="1825625"/>
            <a:ext cx="5181600" cy="4351338"/>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05" name="内容占位符 3"/>
          <p:cNvSpPr>
            <a:spLocks noGrp="1"/>
          </p:cNvSpPr>
          <p:nvPr>
            <p:ph sz="half" idx="2"/>
          </p:nvPr>
        </p:nvSpPr>
        <p:spPr>
          <a:xfrm>
            <a:off x="6172200" y="1825625"/>
            <a:ext cx="5181600" cy="4351338"/>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06" name="日期占位符 4"/>
          <p:cNvSpPr>
            <a:spLocks noGrp="1"/>
          </p:cNvSpPr>
          <p:nvPr>
            <p:ph type="dt" sz="half" idx="10"/>
          </p:nvPr>
        </p:nvSpPr>
        <p:spPr/>
        <p:txBody>
          <a:bodyPr/>
          <a:p>
            <a:fld id="{6A3AC3CF-51DF-4855-A24C-EBCCD53B4135}" type="datetimeFigureOut">
              <a:rPr lang="zh-CN" altLang="en-US" smtClean="0"/>
            </a:fld>
            <a:endParaRPr lang="zh-CN" altLang="en-US"/>
          </a:p>
        </p:txBody>
      </p:sp>
      <p:sp>
        <p:nvSpPr>
          <p:cNvPr id="1048807" name="页脚占位符 5"/>
          <p:cNvSpPr>
            <a:spLocks noGrp="1"/>
          </p:cNvSpPr>
          <p:nvPr>
            <p:ph type="ftr" sz="quarter" idx="11"/>
          </p:nvPr>
        </p:nvSpPr>
        <p:spPr/>
        <p:txBody>
          <a:bodyPr/>
          <a:p>
            <a:endParaRPr lang="zh-CN" altLang="en-US"/>
          </a:p>
        </p:txBody>
      </p:sp>
      <p:sp>
        <p:nvSpPr>
          <p:cNvPr id="1048808" name="灯片编号占位符 6"/>
          <p:cNvSpPr>
            <a:spLocks noGrp="1"/>
          </p:cNvSpPr>
          <p:nvPr>
            <p:ph type="sldNum" sz="quarter" idx="12"/>
          </p:nvPr>
        </p:nvSpPr>
        <p:spPr/>
        <p:txBody>
          <a:bodyPr/>
          <a:p>
            <a:fld id="{1568A7FD-EE4A-4748-BACC-533B80639E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12" name=""/>
        <p:cNvGrpSpPr/>
        <p:nvPr/>
      </p:nvGrpSpPr>
      <p:grpSpPr>
        <a:xfrm>
          <a:off x="0" y="0"/>
          <a:ext cx="0" cy="0"/>
          <a:chOff x="0" y="0"/>
          <a:chExt cx="0" cy="0"/>
        </a:xfrm>
      </p:grpSpPr>
      <p:sp>
        <p:nvSpPr>
          <p:cNvPr id="1048809" name="标题 1"/>
          <p:cNvSpPr>
            <a:spLocks noGrp="1"/>
          </p:cNvSpPr>
          <p:nvPr>
            <p:ph type="title"/>
          </p:nvPr>
        </p:nvSpPr>
        <p:spPr>
          <a:xfrm>
            <a:off x="839788" y="365125"/>
            <a:ext cx="10515600" cy="1325563"/>
          </a:xfrm>
        </p:spPr>
        <p:txBody>
          <a:bodyPr/>
          <a:p>
            <a:r>
              <a:rPr lang="zh-CN" altLang="en-US" smtClean="0"/>
              <a:t>单击此处编辑母版标题样式</a:t>
            </a:r>
            <a:endParaRPr lang="zh-CN" altLang="en-US"/>
          </a:p>
        </p:txBody>
      </p:sp>
      <p:sp>
        <p:nvSpPr>
          <p:cNvPr id="1048810"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811" name="内容占位符 3"/>
          <p:cNvSpPr>
            <a:spLocks noGrp="1"/>
          </p:cNvSpPr>
          <p:nvPr>
            <p:ph sz="half" idx="2"/>
          </p:nvPr>
        </p:nvSpPr>
        <p:spPr>
          <a:xfrm>
            <a:off x="839788" y="2505075"/>
            <a:ext cx="5157787" cy="3684588"/>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12"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813" name="内容占位符 5"/>
          <p:cNvSpPr>
            <a:spLocks noGrp="1"/>
          </p:cNvSpPr>
          <p:nvPr>
            <p:ph sz="quarter" idx="4"/>
          </p:nvPr>
        </p:nvSpPr>
        <p:spPr>
          <a:xfrm>
            <a:off x="6172200" y="2505075"/>
            <a:ext cx="5183188" cy="3684588"/>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14" name="日期占位符 6"/>
          <p:cNvSpPr>
            <a:spLocks noGrp="1"/>
          </p:cNvSpPr>
          <p:nvPr>
            <p:ph type="dt" sz="half" idx="10"/>
          </p:nvPr>
        </p:nvSpPr>
        <p:spPr/>
        <p:txBody>
          <a:bodyPr/>
          <a:p>
            <a:fld id="{6A3AC3CF-51DF-4855-A24C-EBCCD53B4135}" type="datetimeFigureOut">
              <a:rPr lang="zh-CN" altLang="en-US" smtClean="0"/>
            </a:fld>
            <a:endParaRPr lang="zh-CN" altLang="en-US"/>
          </a:p>
        </p:txBody>
      </p:sp>
      <p:sp>
        <p:nvSpPr>
          <p:cNvPr id="1048815" name="页脚占位符 7"/>
          <p:cNvSpPr>
            <a:spLocks noGrp="1"/>
          </p:cNvSpPr>
          <p:nvPr>
            <p:ph type="ftr" sz="quarter" idx="11"/>
          </p:nvPr>
        </p:nvSpPr>
        <p:spPr/>
        <p:txBody>
          <a:bodyPr/>
          <a:p>
            <a:endParaRPr lang="zh-CN" altLang="en-US"/>
          </a:p>
        </p:txBody>
      </p:sp>
      <p:sp>
        <p:nvSpPr>
          <p:cNvPr id="1048816" name="灯片编号占位符 8"/>
          <p:cNvSpPr>
            <a:spLocks noGrp="1"/>
          </p:cNvSpPr>
          <p:nvPr>
            <p:ph type="sldNum" sz="quarter" idx="12"/>
          </p:nvPr>
        </p:nvSpPr>
        <p:spPr/>
        <p:txBody>
          <a:bodyPr/>
          <a:p>
            <a:fld id="{1568A7FD-EE4A-4748-BACC-533B80639E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06" name=""/>
        <p:cNvGrpSpPr/>
        <p:nvPr/>
      </p:nvGrpSpPr>
      <p:grpSpPr>
        <a:xfrm>
          <a:off x="0" y="0"/>
          <a:ext cx="0" cy="0"/>
          <a:chOff x="0" y="0"/>
          <a:chExt cx="0" cy="0"/>
        </a:xfrm>
      </p:grpSpPr>
      <p:sp>
        <p:nvSpPr>
          <p:cNvPr id="1048778" name="标题 1"/>
          <p:cNvSpPr>
            <a:spLocks noGrp="1"/>
          </p:cNvSpPr>
          <p:nvPr>
            <p:ph type="title"/>
          </p:nvPr>
        </p:nvSpPr>
        <p:spPr/>
        <p:txBody>
          <a:bodyPr/>
          <a:p>
            <a:r>
              <a:rPr lang="zh-CN" altLang="en-US" smtClean="0"/>
              <a:t>单击此处编辑母版标题样式</a:t>
            </a:r>
            <a:endParaRPr lang="zh-CN" altLang="en-US"/>
          </a:p>
        </p:txBody>
      </p:sp>
      <p:sp>
        <p:nvSpPr>
          <p:cNvPr id="1048779" name="日期占位符 2"/>
          <p:cNvSpPr>
            <a:spLocks noGrp="1"/>
          </p:cNvSpPr>
          <p:nvPr>
            <p:ph type="dt" sz="half" idx="10"/>
          </p:nvPr>
        </p:nvSpPr>
        <p:spPr/>
        <p:txBody>
          <a:bodyPr/>
          <a:p>
            <a:fld id="{6A3AC3CF-51DF-4855-A24C-EBCCD53B4135}" type="datetimeFigureOut">
              <a:rPr lang="zh-CN" altLang="en-US" smtClean="0"/>
            </a:fld>
            <a:endParaRPr lang="zh-CN" altLang="en-US"/>
          </a:p>
        </p:txBody>
      </p:sp>
      <p:sp>
        <p:nvSpPr>
          <p:cNvPr id="1048780" name="页脚占位符 3"/>
          <p:cNvSpPr>
            <a:spLocks noGrp="1"/>
          </p:cNvSpPr>
          <p:nvPr>
            <p:ph type="ftr" sz="quarter" idx="11"/>
          </p:nvPr>
        </p:nvSpPr>
        <p:spPr/>
        <p:txBody>
          <a:bodyPr/>
          <a:p>
            <a:endParaRPr lang="zh-CN" altLang="en-US"/>
          </a:p>
        </p:txBody>
      </p:sp>
      <p:sp>
        <p:nvSpPr>
          <p:cNvPr id="1048781" name="灯片编号占位符 4"/>
          <p:cNvSpPr>
            <a:spLocks noGrp="1"/>
          </p:cNvSpPr>
          <p:nvPr>
            <p:ph type="sldNum" sz="quarter" idx="12"/>
          </p:nvPr>
        </p:nvSpPr>
        <p:spPr/>
        <p:txBody>
          <a:bodyPr/>
          <a:p>
            <a:fld id="{1568A7FD-EE4A-4748-BACC-533B80639E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13" name=""/>
        <p:cNvGrpSpPr/>
        <p:nvPr/>
      </p:nvGrpSpPr>
      <p:grpSpPr>
        <a:xfrm>
          <a:off x="0" y="0"/>
          <a:ext cx="0" cy="0"/>
          <a:chOff x="0" y="0"/>
          <a:chExt cx="0" cy="0"/>
        </a:xfrm>
      </p:grpSpPr>
      <p:sp>
        <p:nvSpPr>
          <p:cNvPr id="1048817" name="日期占位符 1"/>
          <p:cNvSpPr>
            <a:spLocks noGrp="1"/>
          </p:cNvSpPr>
          <p:nvPr>
            <p:ph type="dt" sz="half" idx="10"/>
          </p:nvPr>
        </p:nvSpPr>
        <p:spPr/>
        <p:txBody>
          <a:bodyPr/>
          <a:p>
            <a:fld id="{6A3AC3CF-51DF-4855-A24C-EBCCD53B4135}" type="datetimeFigureOut">
              <a:rPr lang="zh-CN" altLang="en-US" smtClean="0"/>
            </a:fld>
            <a:endParaRPr lang="zh-CN" altLang="en-US"/>
          </a:p>
        </p:txBody>
      </p:sp>
      <p:sp>
        <p:nvSpPr>
          <p:cNvPr id="1048818" name="页脚占位符 2"/>
          <p:cNvSpPr>
            <a:spLocks noGrp="1"/>
          </p:cNvSpPr>
          <p:nvPr>
            <p:ph type="ftr" sz="quarter" idx="11"/>
          </p:nvPr>
        </p:nvSpPr>
        <p:spPr/>
        <p:txBody>
          <a:bodyPr/>
          <a:p>
            <a:endParaRPr lang="zh-CN" altLang="en-US"/>
          </a:p>
        </p:txBody>
      </p:sp>
      <p:sp>
        <p:nvSpPr>
          <p:cNvPr id="1048819" name="灯片编号占位符 3"/>
          <p:cNvSpPr>
            <a:spLocks noGrp="1"/>
          </p:cNvSpPr>
          <p:nvPr>
            <p:ph type="sldNum" sz="quarter" idx="12"/>
          </p:nvPr>
        </p:nvSpPr>
        <p:spPr/>
        <p:txBody>
          <a:bodyPr/>
          <a:p>
            <a:fld id="{1568A7FD-EE4A-4748-BACC-533B80639E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14" name=""/>
        <p:cNvGrpSpPr/>
        <p:nvPr/>
      </p:nvGrpSpPr>
      <p:grpSpPr>
        <a:xfrm>
          <a:off x="0" y="0"/>
          <a:ext cx="0" cy="0"/>
          <a:chOff x="0" y="0"/>
          <a:chExt cx="0" cy="0"/>
        </a:xfrm>
      </p:grpSpPr>
      <p:sp>
        <p:nvSpPr>
          <p:cNvPr id="1048820"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8821"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22"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1048823" name="日期占位符 4"/>
          <p:cNvSpPr>
            <a:spLocks noGrp="1"/>
          </p:cNvSpPr>
          <p:nvPr>
            <p:ph type="dt" sz="half" idx="10"/>
          </p:nvPr>
        </p:nvSpPr>
        <p:spPr/>
        <p:txBody>
          <a:bodyPr/>
          <a:p>
            <a:fld id="{6A3AC3CF-51DF-4855-A24C-EBCCD53B4135}" type="datetimeFigureOut">
              <a:rPr lang="zh-CN" altLang="en-US" smtClean="0"/>
            </a:fld>
            <a:endParaRPr lang="zh-CN" altLang="en-US"/>
          </a:p>
        </p:txBody>
      </p:sp>
      <p:sp>
        <p:nvSpPr>
          <p:cNvPr id="1048824" name="页脚占位符 5"/>
          <p:cNvSpPr>
            <a:spLocks noGrp="1"/>
          </p:cNvSpPr>
          <p:nvPr>
            <p:ph type="ftr" sz="quarter" idx="11"/>
          </p:nvPr>
        </p:nvSpPr>
        <p:spPr/>
        <p:txBody>
          <a:bodyPr/>
          <a:p>
            <a:endParaRPr lang="zh-CN" altLang="en-US"/>
          </a:p>
        </p:txBody>
      </p:sp>
      <p:sp>
        <p:nvSpPr>
          <p:cNvPr id="1048825" name="灯片编号占位符 6"/>
          <p:cNvSpPr>
            <a:spLocks noGrp="1"/>
          </p:cNvSpPr>
          <p:nvPr>
            <p:ph type="sldNum" sz="quarter" idx="12"/>
          </p:nvPr>
        </p:nvSpPr>
        <p:spPr/>
        <p:txBody>
          <a:bodyPr/>
          <a:p>
            <a:fld id="{1568A7FD-EE4A-4748-BACC-533B80639E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08" name=""/>
        <p:cNvGrpSpPr/>
        <p:nvPr/>
      </p:nvGrpSpPr>
      <p:grpSpPr>
        <a:xfrm>
          <a:off x="0" y="0"/>
          <a:ext cx="0" cy="0"/>
          <a:chOff x="0" y="0"/>
          <a:chExt cx="0" cy="0"/>
        </a:xfrm>
      </p:grpSpPr>
      <p:sp>
        <p:nvSpPr>
          <p:cNvPr id="1048787"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8788"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789"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1048790" name="日期占位符 4"/>
          <p:cNvSpPr>
            <a:spLocks noGrp="1"/>
          </p:cNvSpPr>
          <p:nvPr>
            <p:ph type="dt" sz="half" idx="10"/>
          </p:nvPr>
        </p:nvSpPr>
        <p:spPr/>
        <p:txBody>
          <a:bodyPr/>
          <a:p>
            <a:fld id="{6A3AC3CF-51DF-4855-A24C-EBCCD53B4135}" type="datetimeFigureOut">
              <a:rPr lang="zh-CN" altLang="en-US" smtClean="0"/>
            </a:fld>
            <a:endParaRPr lang="zh-CN" altLang="en-US"/>
          </a:p>
        </p:txBody>
      </p:sp>
      <p:sp>
        <p:nvSpPr>
          <p:cNvPr id="1048791" name="页脚占位符 5"/>
          <p:cNvSpPr>
            <a:spLocks noGrp="1"/>
          </p:cNvSpPr>
          <p:nvPr>
            <p:ph type="ftr" sz="quarter" idx="11"/>
          </p:nvPr>
        </p:nvSpPr>
        <p:spPr/>
        <p:txBody>
          <a:bodyPr/>
          <a:p>
            <a:endParaRPr lang="zh-CN" altLang="en-US"/>
          </a:p>
        </p:txBody>
      </p:sp>
      <p:sp>
        <p:nvSpPr>
          <p:cNvPr id="1048792" name="灯片编号占位符 6"/>
          <p:cNvSpPr>
            <a:spLocks noGrp="1"/>
          </p:cNvSpPr>
          <p:nvPr>
            <p:ph type="sldNum" sz="quarter" idx="12"/>
          </p:nvPr>
        </p:nvSpPr>
        <p:spPr/>
        <p:txBody>
          <a:bodyPr/>
          <a:p>
            <a:fld id="{1568A7FD-EE4A-4748-BACC-533B80639E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2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smtClean="0"/>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AC3CF-51DF-4855-A24C-EBCCD53B4135}"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8A7FD-EE4A-4748-BACC-533B80639E5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52" name="标题 2"/>
          <p:cNvSpPr>
            <a:spLocks noGrp="1"/>
          </p:cNvSpPr>
          <p:nvPr>
            <p:ph type="ctrTitle"/>
          </p:nvPr>
        </p:nvSpPr>
        <p:spPr/>
        <p:txBody>
          <a:bodyPr/>
          <a:p>
            <a:endParaRPr lang="zh-CN" altLang="en-US"/>
          </a:p>
        </p:txBody>
      </p:sp>
      <p:sp>
        <p:nvSpPr>
          <p:cNvPr id="1048653" name="副标题 3"/>
          <p:cNvSpPr>
            <a:spLocks noGrp="1"/>
          </p:cNvSpPr>
          <p:nvPr>
            <p:ph type="subTitle" idx="1"/>
          </p:nvPr>
        </p:nvSpPr>
        <p:spPr/>
        <p:txBody>
          <a:bodyPr/>
          <a:p>
            <a:endParaRPr lang="zh-CN" altLang="en-US"/>
          </a:p>
        </p:txBody>
      </p:sp>
      <p:pic>
        <p:nvPicPr>
          <p:cNvPr id="2097159" name="图片 4"/>
          <p:cNvPicPr>
            <a:picLocks noChangeAspect="1"/>
          </p:cNvPicPr>
          <p:nvPr/>
        </p:nvPicPr>
        <p:blipFill>
          <a:blip r:embed="rId1"/>
          <a:stretch>
            <a:fillRect/>
          </a:stretch>
        </p:blipFill>
        <p:spPr>
          <a:xfrm>
            <a:off x="635" y="-756920"/>
            <a:ext cx="12294870" cy="8196580"/>
          </a:xfrm>
          <a:prstGeom prst="rect">
            <a:avLst/>
          </a:prstGeom>
        </p:spPr>
      </p:pic>
      <p:sp>
        <p:nvSpPr>
          <p:cNvPr id="1048654" name="矩形 2"/>
          <p:cNvSpPr/>
          <p:nvPr/>
        </p:nvSpPr>
        <p:spPr>
          <a:xfrm>
            <a:off x="-940435" y="-846455"/>
            <a:ext cx="13303250" cy="77044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55" name="文本框 1"/>
          <p:cNvSpPr txBox="1"/>
          <p:nvPr/>
        </p:nvSpPr>
        <p:spPr>
          <a:xfrm>
            <a:off x="462279" y="3806666"/>
            <a:ext cx="10673080" cy="1247141"/>
          </a:xfrm>
          <a:prstGeom prst="rect">
            <a:avLst/>
          </a:prstGeom>
          <a:noFill/>
        </p:spPr>
        <p:txBody>
          <a:bodyPr wrap="none" rtlCol="0">
            <a:spAutoFit/>
          </a:bodyPr>
          <a:p>
            <a:pPr algn="l">
              <a:buClrTx/>
              <a:buSzTx/>
              <a:buFontTx/>
            </a:pPr>
            <a:r>
              <a:rPr lang="en-US" altLang="zh-CN" sz="7800" b="1" dirty="0" smtClean="0">
                <a:solidFill>
                  <a:schemeClr val="bg1"/>
                </a:solidFill>
                <a:latin typeface="Snell Roundhand" charset="0"/>
                <a:ea typeface="Snell Roundhand" charset="0"/>
                <a:cs typeface="Script MT Bold" panose="03040602040607080904" charset="0"/>
              </a:rPr>
              <a:t>Five Famous Mountains</a:t>
            </a:r>
            <a:endParaRPr lang="en-US" altLang="zh-CN" sz="7800" b="1" dirty="0" smtClean="0">
              <a:solidFill>
                <a:schemeClr val="bg1"/>
              </a:solidFill>
              <a:latin typeface="Snell Roundhand" charset="0"/>
              <a:ea typeface="Snell Roundhand" charset="0"/>
              <a:cs typeface="Script MT Bold" panose="03040602040607080904" charset="0"/>
            </a:endParaRPr>
          </a:p>
        </p:txBody>
      </p:sp>
      <p:sp>
        <p:nvSpPr>
          <p:cNvPr id="1048656" name="文本框 4"/>
          <p:cNvSpPr txBox="1"/>
          <p:nvPr/>
        </p:nvSpPr>
        <p:spPr>
          <a:xfrm>
            <a:off x="8824733" y="5317849"/>
            <a:ext cx="1402080" cy="548641"/>
          </a:xfrm>
          <a:prstGeom prst="rect">
            <a:avLst/>
          </a:prstGeom>
          <a:noFill/>
        </p:spPr>
        <p:txBody>
          <a:bodyPr wrap="none" rtlCol="0">
            <a:spAutoFit/>
          </a:bodyPr>
          <a:p>
            <a:r>
              <a:rPr lang="zh-CN" altLang="en-US" sz="3200" dirty="0" smtClean="0">
                <a:solidFill>
                  <a:schemeClr val="bg1"/>
                </a:solidFill>
                <a:latin typeface="Segoe UI Light" panose="020B0502040204020203" pitchFamily="34" charset="0"/>
                <a:cs typeface="Segoe UI Light" panose="020B0502040204020203" pitchFamily="34" charset="0"/>
              </a:rPr>
              <a:t>戴沐雨</a:t>
            </a:r>
            <a:endParaRPr lang="zh-CN" altLang="en-US" sz="3200" dirty="0" smtClean="0">
              <a:solidFill>
                <a:schemeClr val="bg1"/>
              </a:solidFill>
              <a:latin typeface="Segoe UI Light" panose="020B0502040204020203" pitchFamily="34" charset="0"/>
              <a:cs typeface="Segoe UI Light" panose="020B0502040204020203" pitchFamily="34" charset="0"/>
            </a:endParaRPr>
          </a:p>
        </p:txBody>
      </p:sp>
      <p:grpSp>
        <p:nvGrpSpPr>
          <p:cNvPr id="62" name="组合 1"/>
          <p:cNvGrpSpPr/>
          <p:nvPr/>
        </p:nvGrpSpPr>
        <p:grpSpPr>
          <a:xfrm>
            <a:off x="6647280" y="2283142"/>
            <a:ext cx="1327785" cy="1259205"/>
            <a:chOff x="9053" y="4925"/>
            <a:chExt cx="2091" cy="1983"/>
          </a:xfrm>
        </p:grpSpPr>
        <p:sp>
          <p:nvSpPr>
            <p:cNvPr id="1048657" name="图文框 6"/>
            <p:cNvSpPr/>
            <p:nvPr/>
          </p:nvSpPr>
          <p:spPr>
            <a:xfrm>
              <a:off x="9600" y="5400"/>
              <a:ext cx="1544" cy="1508"/>
            </a:xfrm>
            <a:prstGeom prst="frame">
              <a:avLst>
                <a:gd name="adj1" fmla="val 696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48658" name="图文框 7"/>
            <p:cNvSpPr/>
            <p:nvPr/>
          </p:nvSpPr>
          <p:spPr>
            <a:xfrm>
              <a:off x="9053" y="4925"/>
              <a:ext cx="1058" cy="1033"/>
            </a:xfrm>
            <a:prstGeom prst="frame">
              <a:avLst>
                <a:gd name="adj1" fmla="val 696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
        <p:nvSpPr>
          <p:cNvPr id="1048659" name="文本框 8"/>
          <p:cNvSpPr txBox="1"/>
          <p:nvPr/>
        </p:nvSpPr>
        <p:spPr>
          <a:xfrm>
            <a:off x="330513" y="1577205"/>
            <a:ext cx="5885181" cy="1450340"/>
          </a:xfrm>
          <a:prstGeom prst="rect">
            <a:avLst/>
          </a:prstGeom>
          <a:noFill/>
        </p:spPr>
        <p:txBody>
          <a:bodyPr wrap="none" rtlCol="0">
            <a:spAutoFit/>
          </a:bodyPr>
          <a:p>
            <a:r>
              <a:rPr lang="en-US" altLang="zh-CN" sz="9200" b="1" dirty="0" smtClean="0">
                <a:solidFill>
                  <a:srgbClr val="00B0F0"/>
                </a:solidFill>
                <a:latin typeface="Snell Roundhand" charset="0"/>
                <a:ea typeface="Snell Roundhand" charset="0"/>
                <a:cs typeface="Script MT Bold" panose="03040602040607080904" charset="0"/>
              </a:rPr>
              <a:t>Landscape</a:t>
            </a:r>
            <a:endParaRPr lang="en-US" altLang="zh-CN" sz="9200" b="1" dirty="0" smtClean="0">
              <a:solidFill>
                <a:srgbClr val="00B0F0"/>
              </a:solidFill>
              <a:latin typeface="Snell Roundhand" charset="0"/>
              <a:ea typeface="Snell Roundhand" charset="0"/>
              <a:cs typeface="Script MT Bold" panose="03040602040607080904" charset="0"/>
            </a:endParaRPr>
          </a:p>
        </p:txBody>
      </p:sp>
      <p:pic>
        <p:nvPicPr>
          <p:cNvPr id="2097160" name="路遍天下">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678905" y="7054515"/>
            <a:ext cx="609600" cy="609600"/>
          </a:xfrm>
          <a:prstGeom prst="rect">
            <a:avLst/>
          </a:prstGeom>
        </p:spPr>
      </p:pic>
      <p:sp>
        <p:nvSpPr>
          <p:cNvPr id="1048660" name="文本框 11"/>
          <p:cNvSpPr txBox="1"/>
          <p:nvPr/>
        </p:nvSpPr>
        <p:spPr>
          <a:xfrm>
            <a:off x="11917542" y="7331243"/>
            <a:ext cx="242374" cy="369332"/>
          </a:xfrm>
          <a:prstGeom prst="rect">
            <a:avLst/>
          </a:prstGeom>
          <a:noFill/>
        </p:spPr>
        <p:txBody>
          <a:bodyPr wrap="none" rtlCol="0">
            <a:spAutoFit/>
          </a:bodyPr>
          <a:p>
            <a:r>
              <a:rPr lang="en-US" altLang="zh-CN" dirty="0" smtClean="0"/>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048659"/>
                                        </p:tgtEl>
                                        <p:attrNameLst>
                                          <p:attrName>style.visibility</p:attrName>
                                        </p:attrNameLst>
                                      </p:cBhvr>
                                      <p:to>
                                        <p:strVal val="visible"/>
                                      </p:to>
                                    </p:set>
                                    <p:animEffect transition="in" filter="wipe(left)">
                                      <p:cBhvr>
                                        <p:cTn id="7" dur="500"/>
                                        <p:tgtEl>
                                          <p:spTgt spid="104865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500"/>
                            </p:stCondLst>
                            <p:childTnLst>
                              <p:par>
                                <p:cTn id="13" presetID="22" presetClass="entr" presetSubtype="8" fill="hold" grpId="0" nodeType="afterEffect">
                                  <p:stCondLst>
                                    <p:cond delay="500"/>
                                  </p:stCondLst>
                                  <p:childTnLst>
                                    <p:set>
                                      <p:cBhvr>
                                        <p:cTn id="14" dur="1" fill="hold">
                                          <p:stCondLst>
                                            <p:cond delay="0"/>
                                          </p:stCondLst>
                                        </p:cTn>
                                        <p:tgtEl>
                                          <p:spTgt spid="1048655"/>
                                        </p:tgtEl>
                                        <p:attrNameLst>
                                          <p:attrName>style.visibility</p:attrName>
                                        </p:attrNameLst>
                                      </p:cBhvr>
                                      <p:to>
                                        <p:strVal val="visible"/>
                                      </p:to>
                                    </p:set>
                                    <p:animEffect transition="in" filter="wipe(left)">
                                      <p:cBhvr>
                                        <p:cTn id="15" dur="500"/>
                                        <p:tgtEl>
                                          <p:spTgt spid="1048655"/>
                                        </p:tgtEl>
                                      </p:cBhvr>
                                    </p:animEffect>
                                  </p:childTnLst>
                                </p:cTn>
                              </p:par>
                            </p:childTnLst>
                          </p:cTn>
                        </p:par>
                        <p:par>
                          <p:cTn id="16" fill="hold">
                            <p:stCondLst>
                              <p:cond delay="2500"/>
                            </p:stCondLst>
                            <p:childTnLst>
                              <p:par>
                                <p:cTn id="17" presetID="22" presetClass="entr" presetSubtype="8" fill="hold" grpId="0" nodeType="afterEffect">
                                  <p:stCondLst>
                                    <p:cond delay="500"/>
                                  </p:stCondLst>
                                  <p:childTnLst>
                                    <p:set>
                                      <p:cBhvr>
                                        <p:cTn id="18" dur="1" fill="hold">
                                          <p:stCondLst>
                                            <p:cond delay="0"/>
                                          </p:stCondLst>
                                        </p:cTn>
                                        <p:tgtEl>
                                          <p:spTgt spid="1048656"/>
                                        </p:tgtEl>
                                        <p:attrNameLst>
                                          <p:attrName>style.visibility</p:attrName>
                                        </p:attrNameLst>
                                      </p:cBhvr>
                                      <p:to>
                                        <p:strVal val="visible"/>
                                      </p:to>
                                    </p:set>
                                    <p:animEffect transition="in" filter="wipe(left)">
                                      <p:cBhvr>
                                        <p:cTn id="19" dur="500"/>
                                        <p:tgtEl>
                                          <p:spTgt spid="10486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59">
                <p:cTn id="20" repeatCount="2000" fill="hold" display="0">
                  <p:stCondLst>
                    <p:cond delay="indefinite"/>
                  </p:stCondLst>
                  <p:endCondLst>
                    <p:cond evt="onStopAudio" delay="0">
                      <p:tgtEl>
                        <p:sldTgt/>
                      </p:tgtEl>
                    </p:cond>
                  </p:endCondLst>
                </p:cTn>
                <p:tgtEl>
                  <p:spTgt spid="2097160"/>
                </p:tgtEl>
              </p:cMediaNode>
            </p:audio>
          </p:childTnLst>
        </p:cTn>
      </p:par>
    </p:tnLst>
    <p:bldLst>
      <p:bldP spid="1048655" grpId="0"/>
      <p:bldP spid="1048656" grpId="0"/>
      <p:bldP spid="10486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pic>
        <p:nvPicPr>
          <p:cNvPr id="2097158" name="图片 1"/>
          <p:cNvPicPr>
            <a:picLocks noChangeAspect="1"/>
          </p:cNvPicPr>
          <p:nvPr/>
        </p:nvPicPr>
        <p:blipFill>
          <a:blip r:embed="rId1"/>
          <a:stretch>
            <a:fillRect/>
          </a:stretch>
        </p:blipFill>
        <p:spPr>
          <a:xfrm>
            <a:off x="3458210" y="-11430"/>
            <a:ext cx="13702665" cy="7342505"/>
          </a:xfrm>
          <a:prstGeom prst="rect">
            <a:avLst/>
          </a:prstGeom>
        </p:spPr>
      </p:pic>
      <p:sp>
        <p:nvSpPr>
          <p:cNvPr id="1048645" name="矩形 2"/>
          <p:cNvSpPr/>
          <p:nvPr/>
        </p:nvSpPr>
        <p:spPr>
          <a:xfrm>
            <a:off x="181582" y="115321"/>
            <a:ext cx="6944140" cy="662608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46" name="文本框 3"/>
          <p:cNvSpPr txBox="1"/>
          <p:nvPr/>
        </p:nvSpPr>
        <p:spPr>
          <a:xfrm>
            <a:off x="710703" y="499526"/>
            <a:ext cx="5351780" cy="751840"/>
          </a:xfrm>
          <a:prstGeom prst="rect">
            <a:avLst/>
          </a:prstGeom>
          <a:noFill/>
        </p:spPr>
        <p:txBody>
          <a:bodyPr wrap="none" rtlCol="0">
            <a:spAutoFit/>
          </a:bodyPr>
          <a:p>
            <a:r>
              <a:rPr lang="en-US" altLang="zh-CN" sz="4400" dirty="0" smtClean="0">
                <a:solidFill>
                  <a:schemeClr val="bg1"/>
                </a:solidFill>
                <a:latin typeface="Exotc350 Bd BT" pitchFamily="18" charset="0"/>
                <a:cs typeface="Segoe UI Light" panose="020B0502040204020203" pitchFamily="34" charset="0"/>
              </a:rPr>
              <a:t>Mount Heng (Hunan)</a:t>
            </a:r>
            <a:endParaRPr lang="zh-CN" altLang="en-US" sz="4400" dirty="0">
              <a:solidFill>
                <a:schemeClr val="bg1"/>
              </a:solidFill>
              <a:latin typeface="Exotc350 Bd BT" pitchFamily="18" charset="0"/>
              <a:cs typeface="Segoe UI Light" panose="020B0502040204020203" pitchFamily="34" charset="0"/>
            </a:endParaRPr>
          </a:p>
        </p:txBody>
      </p:sp>
      <p:sp>
        <p:nvSpPr>
          <p:cNvPr id="1048647" name="矩形 4"/>
          <p:cNvSpPr/>
          <p:nvPr/>
        </p:nvSpPr>
        <p:spPr>
          <a:xfrm>
            <a:off x="571500" y="1703070"/>
            <a:ext cx="5929630" cy="4663441"/>
          </a:xfrm>
          <a:prstGeom prst="rect">
            <a:avLst/>
          </a:prstGeom>
        </p:spPr>
        <p:txBody>
          <a:bodyPr wrap="square">
            <a:spAutoFit/>
          </a:bodyPr>
          <a:p>
            <a:pPr algn="just" fontAlgn="auto">
              <a:lnSpc>
                <a:spcPct val="100000"/>
              </a:lnSpc>
            </a:pPr>
            <a:r>
              <a:rPr lang="en-US" altLang="zh-CN" sz="2000" dirty="0">
                <a:solidFill>
                  <a:schemeClr val="bg1"/>
                </a:solidFill>
                <a:latin typeface="Segoe UI Light" panose="020B0502040204020203" pitchFamily="34" charset="0"/>
                <a:cs typeface="Segoe UI Light" panose="020B0502040204020203" pitchFamily="34" charset="0"/>
                <a:sym typeface="+mn-ea"/>
              </a:rPr>
              <a:t>Mount Heng in the south h</a:t>
            </a:r>
            <a:r>
              <a:rPr lang="en-US" altLang="zh-CN" sz="2000" dirty="0">
                <a:solidFill>
                  <a:schemeClr val="bg1"/>
                </a:solidFill>
                <a:latin typeface="Segoe UI Light" panose="020B0502040204020203" pitchFamily="34" charset="0"/>
                <a:cs typeface="Segoe UI Light" panose="020B0502040204020203" pitchFamily="34" charset="0"/>
                <a:sym typeface="+mn-ea"/>
              </a:rPr>
              <a:t>a</a:t>
            </a:r>
            <a:r>
              <a:rPr lang="en-US" altLang="zh-CN" sz="2000" dirty="0">
                <a:solidFill>
                  <a:schemeClr val="bg1"/>
                </a:solidFill>
                <a:latin typeface="Segoe UI Light" panose="020B0502040204020203" pitchFamily="34" charset="0"/>
                <a:cs typeface="Segoe UI Light" panose="020B0502040204020203" pitchFamily="34" charset="0"/>
                <a:sym typeface="+mn-ea"/>
              </a:rPr>
              <a:t>s a total of 72 peaks. </a:t>
            </a:r>
            <a:r>
              <a:rPr lang="en-US" altLang="zh-CN" sz="2000" dirty="0">
                <a:solidFill>
                  <a:schemeClr val="bg1"/>
                </a:solidFill>
                <a:latin typeface="Segoe UI Light" panose="020B0502040204020203" pitchFamily="34" charset="0"/>
                <a:cs typeface="Segoe UI Light" panose="020B0502040204020203" pitchFamily="34" charset="0"/>
              </a:rPr>
              <a:t>The Huiyan Peak is the south end of the peaks, Yuelu Mountain in Changsha City is the north end, and the Zhurong Peak is the highest at 1,300 metres (4,300ft) above the sea level.</a:t>
            </a:r>
            <a:endParaRPr lang="en-US" altLang="zh-CN" sz="2000" dirty="0">
              <a:solidFill>
                <a:schemeClr val="bg1"/>
              </a:solidFill>
              <a:latin typeface="Segoe UI Light" panose="020B0502040204020203" pitchFamily="34" charset="0"/>
              <a:cs typeface="Segoe UI Light" panose="020B0502040204020203" pitchFamily="34" charset="0"/>
            </a:endParaRPr>
          </a:p>
          <a:p>
            <a:pPr fontAlgn="auto">
              <a:lnSpc>
                <a:spcPct val="100000"/>
              </a:lnSpc>
            </a:pPr>
            <a:endParaRPr lang="en-US" altLang="zh-CN" sz="2000" dirty="0">
              <a:solidFill>
                <a:schemeClr val="bg1"/>
              </a:solidFill>
              <a:latin typeface="Segoe UI Light" panose="020B0502040204020203" pitchFamily="34" charset="0"/>
              <a:cs typeface="Segoe UI Light" panose="020B0502040204020203" pitchFamily="34" charset="0"/>
            </a:endParaRPr>
          </a:p>
          <a:p>
            <a:pPr algn="just" fontAlgn="auto">
              <a:lnSpc>
                <a:spcPct val="100000"/>
              </a:lnSpc>
            </a:pPr>
            <a:r>
              <a:rPr lang="en-US" altLang="zh-CN" sz="2000" dirty="0">
                <a:solidFill>
                  <a:schemeClr val="bg1"/>
                </a:solidFill>
                <a:latin typeface="Segoe UI Light" panose="020B0502040204020203" pitchFamily="34" charset="0"/>
                <a:cs typeface="Segoe UI Light" panose="020B0502040204020203" pitchFamily="34" charset="0"/>
              </a:rPr>
              <a:t>At the foot of the mountain stands the largest temple in southern China, the Grand Temple of Mount Heng (Nanyue Damiao), which is the largest group of ancient buildings in Hunan Province. The temple has survived many dynasties, with the earliest records of its existence dating back to the 8th century AD. Although the temple was severely damaged during the Cultural Revolution, it retains its religious significance to many believers. </a:t>
            </a:r>
            <a:endParaRPr lang="en-US" altLang="zh-CN" sz="2000" dirty="0">
              <a:solidFill>
                <a:schemeClr val="bg1"/>
              </a:solidFill>
              <a:latin typeface="Segoe UI Light" panose="020B0502040204020203" pitchFamily="34" charset="0"/>
              <a:cs typeface="Segoe UI Light" panose="020B0502040204020203" pitchFamily="34" charset="0"/>
            </a:endParaRPr>
          </a:p>
        </p:txBody>
      </p:sp>
      <p:sp>
        <p:nvSpPr>
          <p:cNvPr id="1048648" name="文本框 7"/>
          <p:cNvSpPr txBox="1"/>
          <p:nvPr/>
        </p:nvSpPr>
        <p:spPr>
          <a:xfrm>
            <a:off x="11917542" y="7331243"/>
            <a:ext cx="242374" cy="369332"/>
          </a:xfrm>
          <a:prstGeom prst="rect">
            <a:avLst/>
          </a:prstGeom>
          <a:noFill/>
        </p:spPr>
        <p:txBody>
          <a:bodyPr wrap="none" rtlCol="0">
            <a:spAutoFit/>
          </a:bodyPr>
          <a:p>
            <a:r>
              <a:rPr lang="en-US" altLang="zh-CN" dirty="0" smtClean="0"/>
              <a:t>.</a:t>
            </a:r>
            <a:endParaRPr lang="zh-CN" altLang="en-US" dirty="0"/>
          </a:p>
        </p:txBody>
      </p:sp>
      <p:cxnSp>
        <p:nvCxnSpPr>
          <p:cNvPr id="3145731" name="直接连接符 2"/>
          <p:cNvCxnSpPr/>
          <p:nvPr/>
        </p:nvCxnSpPr>
        <p:spPr>
          <a:xfrm>
            <a:off x="724535" y="1377950"/>
            <a:ext cx="5623560" cy="0"/>
          </a:xfrm>
          <a:prstGeom prst="line">
            <a:avLst/>
          </a:prstGeom>
          <a:ln w="3175">
            <a:solidFill>
              <a:schemeClr val="bg1">
                <a:alpha val="91000"/>
              </a:schemeClr>
            </a:solidFill>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97158"/>
                                        </p:tgtEl>
                                        <p:attrNameLst>
                                          <p:attrName>style.visibility</p:attrName>
                                        </p:attrNameLst>
                                      </p:cBhvr>
                                      <p:to>
                                        <p:strVal val="visible"/>
                                      </p:to>
                                    </p:set>
                                    <p:animEffect transition="in" filter="fade">
                                      <p:cBhvr>
                                        <p:cTn id="7" dur="1000"/>
                                        <p:tgtEl>
                                          <p:spTgt spid="2097158"/>
                                        </p:tgtEl>
                                      </p:cBhvr>
                                    </p:animEffect>
                                    <p:anim calcmode="lin" valueType="num">
                                      <p:cBhvr>
                                        <p:cTn id="8" dur="1000" fill="hold"/>
                                        <p:tgtEl>
                                          <p:spTgt spid="2097158"/>
                                        </p:tgtEl>
                                        <p:attrNameLst>
                                          <p:attrName>ppt_x</p:attrName>
                                        </p:attrNameLst>
                                      </p:cBhvr>
                                      <p:tavLst>
                                        <p:tav tm="0">
                                          <p:val>
                                            <p:strVal val="#ppt_x"/>
                                          </p:val>
                                        </p:tav>
                                        <p:tav tm="100000">
                                          <p:val>
                                            <p:strVal val="#ppt_x"/>
                                          </p:val>
                                        </p:tav>
                                      </p:tavLst>
                                    </p:anim>
                                    <p:anim calcmode="lin" valueType="num">
                                      <p:cBhvr>
                                        <p:cTn id="9" dur="1000" fill="hold"/>
                                        <p:tgtEl>
                                          <p:spTgt spid="2097158"/>
                                        </p:tgtEl>
                                        <p:attrNameLst>
                                          <p:attrName>ppt_y</p:attrName>
                                        </p:attrNameLst>
                                      </p:cBhvr>
                                      <p:tavLst>
                                        <p:tav tm="0">
                                          <p:val>
                                            <p:strVal val="#ppt_y-.1"/>
                                          </p:val>
                                        </p:tav>
                                        <p:tav tm="100000">
                                          <p:val>
                                            <p:strVal val="#ppt_y"/>
                                          </p:val>
                                        </p:tav>
                                      </p:tavLst>
                                    </p:anim>
                                  </p:childTnLst>
                                </p:cTn>
                              </p:par>
                              <p:par>
                                <p:cTn id="10" presetID="2" presetClass="entr" presetSubtype="1" fill="hold" grpId="0" nodeType="withEffect">
                                  <p:stCondLst>
                                    <p:cond delay="0"/>
                                  </p:stCondLst>
                                  <p:childTnLst>
                                    <p:set>
                                      <p:cBhvr>
                                        <p:cTn id="11" dur="1" fill="hold">
                                          <p:stCondLst>
                                            <p:cond delay="0"/>
                                          </p:stCondLst>
                                        </p:cTn>
                                        <p:tgtEl>
                                          <p:spTgt spid="1048645"/>
                                        </p:tgtEl>
                                        <p:attrNameLst>
                                          <p:attrName>style.visibility</p:attrName>
                                        </p:attrNameLst>
                                      </p:cBhvr>
                                      <p:to>
                                        <p:strVal val="visible"/>
                                      </p:to>
                                    </p:set>
                                    <p:anim calcmode="lin" valueType="num">
                                      <p:cBhvr additive="base">
                                        <p:cTn id="12" dur="500" fill="hold"/>
                                        <p:tgtEl>
                                          <p:spTgt spid="1048645"/>
                                        </p:tgtEl>
                                        <p:attrNameLst>
                                          <p:attrName>ppt_x</p:attrName>
                                        </p:attrNameLst>
                                      </p:cBhvr>
                                      <p:tavLst>
                                        <p:tav tm="0">
                                          <p:val>
                                            <p:strVal val="#ppt_x"/>
                                          </p:val>
                                        </p:tav>
                                        <p:tav tm="100000">
                                          <p:val>
                                            <p:strVal val="#ppt_x"/>
                                          </p:val>
                                        </p:tav>
                                      </p:tavLst>
                                    </p:anim>
                                    <p:anim calcmode="lin" valueType="num">
                                      <p:cBhvr additive="base">
                                        <p:cTn id="13" dur="500" fill="hold"/>
                                        <p:tgtEl>
                                          <p:spTgt spid="104864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48646"/>
                                        </p:tgtEl>
                                        <p:attrNameLst>
                                          <p:attrName>style.visibility</p:attrName>
                                        </p:attrNameLst>
                                      </p:cBhvr>
                                      <p:to>
                                        <p:strVal val="visible"/>
                                      </p:to>
                                    </p:set>
                                    <p:animEffect transition="in" filter="wipe(up)">
                                      <p:cBhvr>
                                        <p:cTn id="17" dur="500"/>
                                        <p:tgtEl>
                                          <p:spTgt spid="104864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145731"/>
                                        </p:tgtEl>
                                        <p:attrNameLst>
                                          <p:attrName>style.visibility</p:attrName>
                                        </p:attrNameLst>
                                      </p:cBhvr>
                                      <p:to>
                                        <p:strVal val="visible"/>
                                      </p:to>
                                    </p:set>
                                    <p:animEffect transition="in" filter="wipe(left)">
                                      <p:cBhvr>
                                        <p:cTn id="21" dur="500"/>
                                        <p:tgtEl>
                                          <p:spTgt spid="3145731"/>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048647"/>
                                        </p:tgtEl>
                                        <p:attrNameLst>
                                          <p:attrName>style.visibility</p:attrName>
                                        </p:attrNameLst>
                                      </p:cBhvr>
                                      <p:to>
                                        <p:strVal val="visible"/>
                                      </p:to>
                                    </p:set>
                                    <p:animEffect transition="in" filter="wipe(up)">
                                      <p:cBhvr>
                                        <p:cTn id="25" dur="500"/>
                                        <p:tgtEl>
                                          <p:spTgt spid="1048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5" grpId="0" bldLvl="0" animBg="1"/>
      <p:bldP spid="1048646" grpId="0"/>
      <p:bldP spid="10486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25" name="矩形 10"/>
          <p:cNvSpPr/>
          <p:nvPr/>
        </p:nvSpPr>
        <p:spPr>
          <a:xfrm>
            <a:off x="336884" y="288758"/>
            <a:ext cx="11502190" cy="628850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97156" name="图片 5"/>
          <p:cNvPicPr>
            <a:picLocks noChangeAspect="1"/>
          </p:cNvPicPr>
          <p:nvPr/>
        </p:nvPicPr>
        <p:blipFill>
          <a:blip r:embed="rId1"/>
          <a:stretch>
            <a:fillRect/>
          </a:stretch>
        </p:blipFill>
        <p:spPr>
          <a:xfrm>
            <a:off x="2999740" y="154305"/>
            <a:ext cx="6309360" cy="6918960"/>
          </a:xfrm>
          <a:prstGeom prst="rect">
            <a:avLst/>
          </a:prstGeom>
        </p:spPr>
      </p:pic>
      <p:sp>
        <p:nvSpPr>
          <p:cNvPr id="1048626" name="矩形 12"/>
          <p:cNvSpPr/>
          <p:nvPr/>
        </p:nvSpPr>
        <p:spPr>
          <a:xfrm>
            <a:off x="4023360" y="2021205"/>
            <a:ext cx="4145280" cy="28244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27" name="文本框 15"/>
          <p:cNvSpPr txBox="1"/>
          <p:nvPr/>
        </p:nvSpPr>
        <p:spPr>
          <a:xfrm>
            <a:off x="664210" y="2360930"/>
            <a:ext cx="2124710" cy="2021840"/>
          </a:xfrm>
          <a:prstGeom prst="rect">
            <a:avLst/>
          </a:prstGeom>
          <a:noFill/>
        </p:spPr>
        <p:txBody>
          <a:bodyPr wrap="square" rtlCol="0">
            <a:spAutoFit/>
          </a:bodyPr>
          <a:p>
            <a:r>
              <a:rPr lang="en-US" altLang="zh-CN" sz="3200" dirty="0" smtClean="0">
                <a:solidFill>
                  <a:schemeClr val="bg1"/>
                </a:solidFill>
                <a:latin typeface="Segoe UI Light" panose="020B0502040204020203" pitchFamily="34" charset="0"/>
                <a:cs typeface="Segoe UI Light" panose="020B0502040204020203" pitchFamily="34" charset="0"/>
              </a:rPr>
              <a:t>Wuyue West Great Mountain</a:t>
            </a:r>
            <a:endParaRPr lang="zh-CN" altLang="en-US" sz="3200" dirty="0">
              <a:solidFill>
                <a:schemeClr val="bg1"/>
              </a:solidFill>
              <a:latin typeface="Segoe UI Light" panose="020B0502040204020203" pitchFamily="34" charset="0"/>
              <a:cs typeface="Segoe UI Light" panose="020B0502040204020203" pitchFamily="34" charset="0"/>
            </a:endParaRPr>
          </a:p>
        </p:txBody>
      </p:sp>
      <p:grpSp>
        <p:nvGrpSpPr>
          <p:cNvPr id="51" name="组合 4"/>
          <p:cNvGrpSpPr/>
          <p:nvPr/>
        </p:nvGrpSpPr>
        <p:grpSpPr>
          <a:xfrm>
            <a:off x="9402872" y="1815895"/>
            <a:ext cx="1871980" cy="1076530"/>
            <a:chOff x="14808" y="2179"/>
            <a:chExt cx="2948" cy="1695"/>
          </a:xfrm>
        </p:grpSpPr>
        <p:sp>
          <p:nvSpPr>
            <p:cNvPr id="1048628" name="文本框 17"/>
            <p:cNvSpPr txBox="1"/>
            <p:nvPr/>
          </p:nvSpPr>
          <p:spPr>
            <a:xfrm>
              <a:off x="14808" y="2179"/>
              <a:ext cx="2948" cy="904"/>
            </a:xfrm>
            <a:prstGeom prst="rect">
              <a:avLst/>
            </a:prstGeom>
            <a:noFill/>
          </p:spPr>
          <p:txBody>
            <a:bodyPr wrap="none" rtlCol="0">
              <a:spAutoFit/>
            </a:bodyPr>
            <a:p>
              <a:r>
                <a:rPr lang="en-US" altLang="zh-CN" sz="3200" dirty="0" smtClean="0">
                  <a:solidFill>
                    <a:schemeClr val="bg1"/>
                  </a:solidFill>
                  <a:latin typeface="Segoe UI Light" panose="020B0502040204020203" pitchFamily="34" charset="0"/>
                  <a:cs typeface="Segoe UI Light" panose="020B0502040204020203" pitchFamily="34" charset="0"/>
                </a:rPr>
                <a:t>Province:</a:t>
              </a:r>
              <a:endParaRPr lang="en-US" altLang="zh-CN" sz="2400" dirty="0">
                <a:solidFill>
                  <a:schemeClr val="bg1"/>
                </a:solidFill>
                <a:latin typeface="Segoe UI Light" panose="020B0502040204020203" pitchFamily="34" charset="0"/>
                <a:cs typeface="Segoe UI Light" panose="020B0502040204020203" pitchFamily="34" charset="0"/>
              </a:endParaRPr>
            </a:p>
          </p:txBody>
        </p:sp>
        <p:sp>
          <p:nvSpPr>
            <p:cNvPr id="1048629" name="矩形 18"/>
            <p:cNvSpPr/>
            <p:nvPr/>
          </p:nvSpPr>
          <p:spPr>
            <a:xfrm>
              <a:off x="15088" y="3327"/>
              <a:ext cx="2147" cy="547"/>
            </a:xfrm>
            <a:prstGeom prst="rect">
              <a:avLst/>
            </a:prstGeom>
          </p:spPr>
          <p:txBody>
            <a:bodyPr wrap="square">
              <a:spAutoFit/>
            </a:bodyPr>
            <a:p>
              <a:pPr>
                <a:lnSpc>
                  <a:spcPts val="2000"/>
                </a:lnSpc>
              </a:pPr>
              <a:r>
                <a:rPr lang="en-US" altLang="zh-CN" b="0" i="0" dirty="0" smtClean="0">
                  <a:solidFill>
                    <a:schemeClr val="bg1"/>
                  </a:solidFill>
                  <a:effectLst/>
                  <a:latin typeface="Segoe UI Light" panose="020B0502040204020203" pitchFamily="34" charset="0"/>
                  <a:cs typeface="Segoe UI Light" panose="020B0502040204020203" pitchFamily="34" charset="0"/>
                </a:rPr>
                <a:t>Shanxi</a:t>
              </a:r>
              <a:endParaRPr lang="en-US" altLang="zh-CN" b="0" i="0" dirty="0" smtClean="0">
                <a:solidFill>
                  <a:schemeClr val="bg1"/>
                </a:solidFill>
                <a:effectLst/>
                <a:latin typeface="Segoe UI Light" panose="020B0502040204020203" pitchFamily="34" charset="0"/>
                <a:cs typeface="Segoe UI Light" panose="020B0502040204020203" pitchFamily="34" charset="0"/>
              </a:endParaRPr>
            </a:p>
          </p:txBody>
        </p:sp>
      </p:grpSp>
      <p:sp>
        <p:nvSpPr>
          <p:cNvPr id="1048630" name="文本框 9"/>
          <p:cNvSpPr txBox="1"/>
          <p:nvPr/>
        </p:nvSpPr>
        <p:spPr>
          <a:xfrm>
            <a:off x="11917542" y="7331243"/>
            <a:ext cx="242374" cy="369332"/>
          </a:xfrm>
          <a:prstGeom prst="rect">
            <a:avLst/>
          </a:prstGeom>
          <a:noFill/>
        </p:spPr>
        <p:txBody>
          <a:bodyPr wrap="none" rtlCol="0">
            <a:spAutoFit/>
          </a:bodyPr>
          <a:p>
            <a:r>
              <a:rPr lang="en-US" altLang="zh-CN" dirty="0" smtClean="0"/>
              <a:t>.</a:t>
            </a:r>
            <a:endParaRPr lang="zh-CN" altLang="en-US" dirty="0"/>
          </a:p>
        </p:txBody>
      </p:sp>
      <p:grpSp>
        <p:nvGrpSpPr>
          <p:cNvPr id="52" name="组合 1"/>
          <p:cNvGrpSpPr/>
          <p:nvPr/>
        </p:nvGrpSpPr>
        <p:grpSpPr>
          <a:xfrm>
            <a:off x="9403080" y="3415030"/>
            <a:ext cx="2397760" cy="1308100"/>
            <a:chOff x="14623" y="2179"/>
            <a:chExt cx="3776" cy="2060"/>
          </a:xfrm>
        </p:grpSpPr>
        <p:sp>
          <p:nvSpPr>
            <p:cNvPr id="1048631" name="文本框 17"/>
            <p:cNvSpPr txBox="1"/>
            <p:nvPr/>
          </p:nvSpPr>
          <p:spPr>
            <a:xfrm>
              <a:off x="14808" y="2179"/>
              <a:ext cx="2328" cy="904"/>
            </a:xfrm>
            <a:prstGeom prst="rect">
              <a:avLst/>
            </a:prstGeom>
            <a:noFill/>
          </p:spPr>
          <p:txBody>
            <a:bodyPr wrap="none" rtlCol="0">
              <a:spAutoFit/>
            </a:bodyPr>
            <a:p>
              <a:r>
                <a:rPr lang="en-US" altLang="zh-CN" sz="3200" dirty="0" smtClean="0">
                  <a:solidFill>
                    <a:schemeClr val="bg1"/>
                  </a:solidFill>
                  <a:latin typeface="Segoe UI Light" panose="020B0502040204020203" pitchFamily="34" charset="0"/>
                  <a:cs typeface="Segoe UI Light" panose="020B0502040204020203" pitchFamily="34" charset="0"/>
                </a:rPr>
                <a:t>Height:</a:t>
              </a:r>
              <a:endParaRPr lang="en-US" altLang="zh-CN" sz="2400" dirty="0">
                <a:solidFill>
                  <a:schemeClr val="bg1"/>
                </a:solidFill>
                <a:latin typeface="Segoe UI Light" panose="020B0502040204020203" pitchFamily="34" charset="0"/>
                <a:cs typeface="Segoe UI Light" panose="020B0502040204020203" pitchFamily="34" charset="0"/>
              </a:endParaRPr>
            </a:p>
          </p:txBody>
        </p:sp>
        <p:sp>
          <p:nvSpPr>
            <p:cNvPr id="1048632" name="矩形 18"/>
            <p:cNvSpPr/>
            <p:nvPr/>
          </p:nvSpPr>
          <p:spPr>
            <a:xfrm>
              <a:off x="14623" y="3295"/>
              <a:ext cx="3776" cy="944"/>
            </a:xfrm>
            <a:prstGeom prst="rect">
              <a:avLst/>
            </a:prstGeom>
          </p:spPr>
          <p:txBody>
            <a:bodyPr wrap="square">
              <a:spAutoFit/>
            </a:bodyPr>
            <a:p>
              <a:pPr>
                <a:lnSpc>
                  <a:spcPts val="2000"/>
                </a:lnSpc>
              </a:pPr>
              <a:r>
                <a:rPr lang="en-US" altLang="zh-CN" b="0" i="0" dirty="0" smtClean="0">
                  <a:solidFill>
                    <a:schemeClr val="bg1"/>
                  </a:solidFill>
                  <a:effectLst/>
                  <a:latin typeface="Segoe UI Light" panose="020B0502040204020203" pitchFamily="34" charset="0"/>
                  <a:cs typeface="Segoe UI Light" panose="020B0502040204020203" pitchFamily="34" charset="0"/>
                </a:rPr>
                <a:t>2,160 metres (7,087 ft)</a:t>
              </a:r>
              <a:endParaRPr lang="en-US" altLang="zh-CN" b="0" i="0" dirty="0" smtClean="0">
                <a:solidFill>
                  <a:schemeClr val="bg1"/>
                </a:solidFill>
                <a:effectLst/>
                <a:latin typeface="Segoe UI Light" panose="020B0502040204020203" pitchFamily="34" charset="0"/>
                <a:cs typeface="Segoe UI Light" panose="020B0502040204020203" pitchFamily="34" charset="0"/>
              </a:endParaRPr>
            </a:p>
          </p:txBody>
        </p:sp>
      </p:grpSp>
      <p:sp>
        <p:nvSpPr>
          <p:cNvPr id="1048633" name="文本框 13"/>
          <p:cNvSpPr txBox="1"/>
          <p:nvPr/>
        </p:nvSpPr>
        <p:spPr>
          <a:xfrm>
            <a:off x="4254968" y="2481651"/>
            <a:ext cx="3942081" cy="1894841"/>
          </a:xfrm>
          <a:prstGeom prst="rect">
            <a:avLst/>
          </a:prstGeom>
          <a:noFill/>
        </p:spPr>
        <p:txBody>
          <a:bodyPr wrap="none" rtlCol="0">
            <a:spAutoFit/>
          </a:bodyPr>
          <a:p>
            <a:pPr algn="ctr">
              <a:buClrTx/>
              <a:buSzTx/>
              <a:buFontTx/>
            </a:pPr>
            <a:r>
              <a:rPr lang="en-US" altLang="zh-CN" sz="6000" dirty="0" smtClean="0">
                <a:solidFill>
                  <a:schemeClr val="bg1"/>
                </a:solidFill>
                <a:latin typeface="Exotc350 Bd BT" pitchFamily="18" charset="0"/>
                <a:cs typeface="Segoe UI Light" panose="020B0502040204020203" pitchFamily="34" charset="0"/>
              </a:rPr>
              <a:t>Mount</a:t>
            </a:r>
            <a:r>
              <a:rPr lang="en-US" altLang="zh-CN" sz="6000" dirty="0" smtClean="0">
                <a:solidFill>
                  <a:schemeClr val="bg1"/>
                </a:solidFill>
                <a:latin typeface="Exotc350 Bd BT" pitchFamily="18" charset="0"/>
                <a:cs typeface="Segoe UI Light" panose="020B0502040204020203" pitchFamily="34" charset="0"/>
                <a:sym typeface="+mn-ea"/>
              </a:rPr>
              <a:t> Hua </a:t>
            </a:r>
            <a:endParaRPr lang="en-US" altLang="zh-CN" sz="6000" dirty="0" smtClean="0">
              <a:solidFill>
                <a:schemeClr val="bg1"/>
              </a:solidFill>
              <a:latin typeface="Exotc350 Bd BT" pitchFamily="18" charset="0"/>
              <a:cs typeface="Segoe UI Light" panose="020B0502040204020203" pitchFamily="34" charset="0"/>
              <a:sym typeface="+mn-ea"/>
            </a:endParaRPr>
          </a:p>
          <a:p>
            <a:pPr algn="ctr">
              <a:buClrTx/>
              <a:buSzTx/>
              <a:buFontTx/>
            </a:pPr>
            <a:r>
              <a:rPr lang="en-US" altLang="zh-CN" sz="6000" dirty="0" smtClean="0">
                <a:solidFill>
                  <a:schemeClr val="bg1"/>
                </a:solidFill>
                <a:latin typeface="Exotc350 Bd BT" pitchFamily="18" charset="0"/>
                <a:cs typeface="Segoe UI Light" panose="020B0502040204020203" pitchFamily="34" charset="0"/>
                <a:sym typeface="+mn-ea"/>
              </a:rPr>
              <a:t>(</a:t>
            </a:r>
            <a:r>
              <a:rPr lang="zh-CN" altLang="en-US" sz="6000" dirty="0" smtClean="0">
                <a:solidFill>
                  <a:schemeClr val="bg1"/>
                </a:solidFill>
                <a:latin typeface="Exotc350 Bd BT" pitchFamily="18" charset="0"/>
                <a:cs typeface="Segoe UI Light" panose="020B0502040204020203" pitchFamily="34" charset="0"/>
                <a:sym typeface="+mn-ea"/>
              </a:rPr>
              <a:t>华</a:t>
            </a:r>
            <a:r>
              <a:rPr lang="en-US" altLang="zh-CN" sz="6000" dirty="0" smtClean="0">
                <a:solidFill>
                  <a:schemeClr val="bg1"/>
                </a:solidFill>
                <a:latin typeface="Exotc350 Bd BT" pitchFamily="18" charset="0"/>
                <a:cs typeface="Segoe UI Light" panose="020B0502040204020203" pitchFamily="34" charset="0"/>
                <a:sym typeface="+mn-ea"/>
              </a:rPr>
              <a:t>山) </a:t>
            </a:r>
            <a:endParaRPr lang="en-US" altLang="zh-CN" sz="6000" dirty="0" smtClean="0">
              <a:solidFill>
                <a:schemeClr val="bg1"/>
              </a:solidFill>
              <a:latin typeface="Exotc350 Bd BT" pitchFamily="18" charset="0"/>
              <a:cs typeface="Segoe UI Light"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48625"/>
                                        </p:tgtEl>
                                        <p:attrNameLst>
                                          <p:attrName>style.visibility</p:attrName>
                                        </p:attrNameLst>
                                      </p:cBhvr>
                                      <p:to>
                                        <p:strVal val="visible"/>
                                      </p:to>
                                    </p:set>
                                    <p:anim calcmode="lin" valueType="num">
                                      <p:cBhvr>
                                        <p:cTn id="7" dur="500" fill="hold"/>
                                        <p:tgtEl>
                                          <p:spTgt spid="1048625"/>
                                        </p:tgtEl>
                                        <p:attrNameLst>
                                          <p:attrName>ppt_w</p:attrName>
                                        </p:attrNameLst>
                                      </p:cBhvr>
                                      <p:tavLst>
                                        <p:tav tm="0">
                                          <p:val>
                                            <p:fltVal val="0.0"/>
                                          </p:val>
                                        </p:tav>
                                        <p:tav tm="100000">
                                          <p:val>
                                            <p:strVal val="#ppt_w"/>
                                          </p:val>
                                        </p:tav>
                                      </p:tavLst>
                                    </p:anim>
                                    <p:anim calcmode="lin" valueType="num">
                                      <p:cBhvr>
                                        <p:cTn id="8" dur="500" fill="hold"/>
                                        <p:tgtEl>
                                          <p:spTgt spid="1048625"/>
                                        </p:tgtEl>
                                        <p:attrNameLst>
                                          <p:attrName>ppt_h</p:attrName>
                                        </p:attrNameLst>
                                      </p:cBhvr>
                                      <p:tavLst>
                                        <p:tav tm="0">
                                          <p:val>
                                            <p:fltVal val="0.0"/>
                                          </p:val>
                                        </p:tav>
                                        <p:tav tm="100000">
                                          <p:val>
                                            <p:strVal val="#ppt_h"/>
                                          </p:val>
                                        </p:tav>
                                      </p:tavLst>
                                    </p:anim>
                                    <p:animEffect transition="in" filter="fade">
                                      <p:cBhvr>
                                        <p:cTn id="9" dur="500"/>
                                        <p:tgtEl>
                                          <p:spTgt spid="1048625"/>
                                        </p:tgtEl>
                                      </p:cBhvr>
                                    </p:animEffect>
                                  </p:childTnLst>
                                </p:cTn>
                              </p:par>
                              <p:par>
                                <p:cTn id="10" presetID="53" presetClass="entr" presetSubtype="16" fill="hold" nodeType="withEffect">
                                  <p:stCondLst>
                                    <p:cond delay="0"/>
                                  </p:stCondLst>
                                  <p:childTnLst>
                                    <p:set>
                                      <p:cBhvr>
                                        <p:cTn id="11" dur="1" fill="hold">
                                          <p:stCondLst>
                                            <p:cond delay="0"/>
                                          </p:stCondLst>
                                        </p:cTn>
                                        <p:tgtEl>
                                          <p:spTgt spid="2097156"/>
                                        </p:tgtEl>
                                        <p:attrNameLst>
                                          <p:attrName>style.visibility</p:attrName>
                                        </p:attrNameLst>
                                      </p:cBhvr>
                                      <p:to>
                                        <p:strVal val="visible"/>
                                      </p:to>
                                    </p:set>
                                    <p:anim calcmode="lin" valueType="num">
                                      <p:cBhvr>
                                        <p:cTn id="12" dur="500" fill="hold"/>
                                        <p:tgtEl>
                                          <p:spTgt spid="2097156"/>
                                        </p:tgtEl>
                                        <p:attrNameLst>
                                          <p:attrName>ppt_w</p:attrName>
                                        </p:attrNameLst>
                                      </p:cBhvr>
                                      <p:tavLst>
                                        <p:tav tm="0">
                                          <p:val>
                                            <p:fltVal val="0.0"/>
                                          </p:val>
                                        </p:tav>
                                        <p:tav tm="100000">
                                          <p:val>
                                            <p:strVal val="#ppt_w"/>
                                          </p:val>
                                        </p:tav>
                                      </p:tavLst>
                                    </p:anim>
                                    <p:anim calcmode="lin" valueType="num">
                                      <p:cBhvr>
                                        <p:cTn id="13" dur="500" fill="hold"/>
                                        <p:tgtEl>
                                          <p:spTgt spid="2097156"/>
                                        </p:tgtEl>
                                        <p:attrNameLst>
                                          <p:attrName>ppt_h</p:attrName>
                                        </p:attrNameLst>
                                      </p:cBhvr>
                                      <p:tavLst>
                                        <p:tav tm="0">
                                          <p:val>
                                            <p:fltVal val="0.0"/>
                                          </p:val>
                                        </p:tav>
                                        <p:tav tm="100000">
                                          <p:val>
                                            <p:strVal val="#ppt_h"/>
                                          </p:val>
                                        </p:tav>
                                      </p:tavLst>
                                    </p:anim>
                                    <p:animEffect transition="in" filter="fade">
                                      <p:cBhvr>
                                        <p:cTn id="14" dur="500"/>
                                        <p:tgtEl>
                                          <p:spTgt spid="2097156"/>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048626"/>
                                        </p:tgtEl>
                                        <p:attrNameLst>
                                          <p:attrName>style.visibility</p:attrName>
                                        </p:attrNameLst>
                                      </p:cBhvr>
                                      <p:to>
                                        <p:strVal val="visible"/>
                                      </p:to>
                                    </p:set>
                                    <p:anim calcmode="lin" valueType="num">
                                      <p:cBhvr>
                                        <p:cTn id="18" dur="500" fill="hold"/>
                                        <p:tgtEl>
                                          <p:spTgt spid="1048626"/>
                                        </p:tgtEl>
                                        <p:attrNameLst>
                                          <p:attrName>ppt_w</p:attrName>
                                        </p:attrNameLst>
                                      </p:cBhvr>
                                      <p:tavLst>
                                        <p:tav tm="0">
                                          <p:val>
                                            <p:fltVal val="0.0"/>
                                          </p:val>
                                        </p:tav>
                                        <p:tav tm="100000">
                                          <p:val>
                                            <p:strVal val="#ppt_w"/>
                                          </p:val>
                                        </p:tav>
                                      </p:tavLst>
                                    </p:anim>
                                    <p:anim calcmode="lin" valueType="num">
                                      <p:cBhvr>
                                        <p:cTn id="19" dur="500" fill="hold"/>
                                        <p:tgtEl>
                                          <p:spTgt spid="1048626"/>
                                        </p:tgtEl>
                                        <p:attrNameLst>
                                          <p:attrName>ppt_h</p:attrName>
                                        </p:attrNameLst>
                                      </p:cBhvr>
                                      <p:tavLst>
                                        <p:tav tm="0">
                                          <p:val>
                                            <p:fltVal val="0.0"/>
                                          </p:val>
                                        </p:tav>
                                        <p:tav tm="100000">
                                          <p:val>
                                            <p:strVal val="#ppt_h"/>
                                          </p:val>
                                        </p:tav>
                                      </p:tavLst>
                                    </p:anim>
                                    <p:animEffect transition="in" filter="fade">
                                      <p:cBhvr>
                                        <p:cTn id="20" dur="500"/>
                                        <p:tgtEl>
                                          <p:spTgt spid="104862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48633"/>
                                        </p:tgtEl>
                                        <p:attrNameLst>
                                          <p:attrName>style.visibility</p:attrName>
                                        </p:attrNameLst>
                                      </p:cBhvr>
                                      <p:to>
                                        <p:strVal val="visible"/>
                                      </p:to>
                                    </p:set>
                                    <p:anim calcmode="lin" valueType="num">
                                      <p:cBhvr>
                                        <p:cTn id="23" dur="500" fill="hold"/>
                                        <p:tgtEl>
                                          <p:spTgt spid="1048633"/>
                                        </p:tgtEl>
                                        <p:attrNameLst>
                                          <p:attrName>ppt_w</p:attrName>
                                        </p:attrNameLst>
                                      </p:cBhvr>
                                      <p:tavLst>
                                        <p:tav tm="0">
                                          <p:val>
                                            <p:fltVal val="0.0"/>
                                          </p:val>
                                        </p:tav>
                                        <p:tav tm="100000">
                                          <p:val>
                                            <p:strVal val="#ppt_w"/>
                                          </p:val>
                                        </p:tav>
                                      </p:tavLst>
                                    </p:anim>
                                    <p:anim calcmode="lin" valueType="num">
                                      <p:cBhvr>
                                        <p:cTn id="24" dur="500" fill="hold"/>
                                        <p:tgtEl>
                                          <p:spTgt spid="1048633"/>
                                        </p:tgtEl>
                                        <p:attrNameLst>
                                          <p:attrName>ppt_h</p:attrName>
                                        </p:attrNameLst>
                                      </p:cBhvr>
                                      <p:tavLst>
                                        <p:tav tm="0">
                                          <p:val>
                                            <p:fltVal val="0.0"/>
                                          </p:val>
                                        </p:tav>
                                        <p:tav tm="100000">
                                          <p:val>
                                            <p:strVal val="#ppt_h"/>
                                          </p:val>
                                        </p:tav>
                                      </p:tavLst>
                                    </p:anim>
                                    <p:animEffect transition="in" filter="fade">
                                      <p:cBhvr>
                                        <p:cTn id="25" dur="500"/>
                                        <p:tgtEl>
                                          <p:spTgt spid="104863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48627"/>
                                        </p:tgtEl>
                                        <p:attrNameLst>
                                          <p:attrName>style.visibility</p:attrName>
                                        </p:attrNameLst>
                                      </p:cBhvr>
                                      <p:to>
                                        <p:strVal val="visible"/>
                                      </p:to>
                                    </p:set>
                                    <p:anim calcmode="lin" valueType="num">
                                      <p:cBhvr>
                                        <p:cTn id="30" dur="500" fill="hold"/>
                                        <p:tgtEl>
                                          <p:spTgt spid="1048627"/>
                                        </p:tgtEl>
                                        <p:attrNameLst>
                                          <p:attrName>ppt_w</p:attrName>
                                        </p:attrNameLst>
                                      </p:cBhvr>
                                      <p:tavLst>
                                        <p:tav tm="0">
                                          <p:val>
                                            <p:fltVal val="0.0"/>
                                          </p:val>
                                        </p:tav>
                                        <p:tav tm="100000">
                                          <p:val>
                                            <p:strVal val="#ppt_w"/>
                                          </p:val>
                                        </p:tav>
                                      </p:tavLst>
                                    </p:anim>
                                    <p:anim calcmode="lin" valueType="num">
                                      <p:cBhvr>
                                        <p:cTn id="31" dur="500" fill="hold"/>
                                        <p:tgtEl>
                                          <p:spTgt spid="1048627"/>
                                        </p:tgtEl>
                                        <p:attrNameLst>
                                          <p:attrName>ppt_h</p:attrName>
                                        </p:attrNameLst>
                                      </p:cBhvr>
                                      <p:tavLst>
                                        <p:tav tm="0">
                                          <p:val>
                                            <p:fltVal val="0.0"/>
                                          </p:val>
                                        </p:tav>
                                        <p:tav tm="100000">
                                          <p:val>
                                            <p:strVal val="#ppt_h"/>
                                          </p:val>
                                        </p:tav>
                                      </p:tavLst>
                                    </p:anim>
                                    <p:animEffect transition="in" filter="fade">
                                      <p:cBhvr>
                                        <p:cTn id="32" dur="500"/>
                                        <p:tgtEl>
                                          <p:spTgt spid="1048627"/>
                                        </p:tgtEl>
                                      </p:cBhvr>
                                    </p:animEffect>
                                  </p:childTnLst>
                                </p:cTn>
                              </p:par>
                              <p:par>
                                <p:cTn id="33" presetID="53" presetClass="entr" presetSubtype="16"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ppt_w</p:attrName>
                                        </p:attrNameLst>
                                      </p:cBhvr>
                                      <p:tavLst>
                                        <p:tav tm="0">
                                          <p:val>
                                            <p:fltVal val="0.0"/>
                                          </p:val>
                                        </p:tav>
                                        <p:tav tm="100000">
                                          <p:val>
                                            <p:strVal val="#ppt_w"/>
                                          </p:val>
                                        </p:tav>
                                      </p:tavLst>
                                    </p:anim>
                                    <p:anim calcmode="lin" valueType="num">
                                      <p:cBhvr>
                                        <p:cTn id="36" dur="500" fill="hold"/>
                                        <p:tgtEl>
                                          <p:spTgt spid="51"/>
                                        </p:tgtEl>
                                        <p:attrNameLst>
                                          <p:attrName>ppt_h</p:attrName>
                                        </p:attrNameLst>
                                      </p:cBhvr>
                                      <p:tavLst>
                                        <p:tav tm="0">
                                          <p:val>
                                            <p:fltVal val="0.0"/>
                                          </p:val>
                                        </p:tav>
                                        <p:tav tm="100000">
                                          <p:val>
                                            <p:strVal val="#ppt_h"/>
                                          </p:val>
                                        </p:tav>
                                      </p:tavLst>
                                    </p:anim>
                                    <p:animEffect transition="in" filter="fade">
                                      <p:cBhvr>
                                        <p:cTn id="37" dur="500"/>
                                        <p:tgtEl>
                                          <p:spTgt spid="51"/>
                                        </p:tgtEl>
                                      </p:cBhvr>
                                    </p:animEffect>
                                  </p:childTnLst>
                                </p:cTn>
                              </p:par>
                              <p:par>
                                <p:cTn id="38" presetID="53" presetClass="entr" presetSubtype="16"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p:cTn id="40" dur="500" fill="hold"/>
                                        <p:tgtEl>
                                          <p:spTgt spid="52"/>
                                        </p:tgtEl>
                                        <p:attrNameLst>
                                          <p:attrName>ppt_w</p:attrName>
                                        </p:attrNameLst>
                                      </p:cBhvr>
                                      <p:tavLst>
                                        <p:tav tm="0">
                                          <p:val>
                                            <p:fltVal val="0.0"/>
                                          </p:val>
                                        </p:tav>
                                        <p:tav tm="100000">
                                          <p:val>
                                            <p:strVal val="#ppt_w"/>
                                          </p:val>
                                        </p:tav>
                                      </p:tavLst>
                                    </p:anim>
                                    <p:anim calcmode="lin" valueType="num">
                                      <p:cBhvr>
                                        <p:cTn id="41" dur="500" fill="hold"/>
                                        <p:tgtEl>
                                          <p:spTgt spid="52"/>
                                        </p:tgtEl>
                                        <p:attrNameLst>
                                          <p:attrName>ppt_h</p:attrName>
                                        </p:attrNameLst>
                                      </p:cBhvr>
                                      <p:tavLst>
                                        <p:tav tm="0">
                                          <p:val>
                                            <p:fltVal val="0.0"/>
                                          </p:val>
                                        </p:tav>
                                        <p:tav tm="100000">
                                          <p:val>
                                            <p:strVal val="#ppt_h"/>
                                          </p:val>
                                        </p:tav>
                                      </p:tavLst>
                                    </p:anim>
                                    <p:animEffect transition="in" filter="fade">
                                      <p:cBhvr>
                                        <p:cTn id="4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5" grpId="0" bldLvl="0" animBg="1"/>
      <p:bldP spid="1048626" grpId="0" bldLvl="0" animBg="1"/>
      <p:bldP spid="1048633" grpId="0"/>
      <p:bldP spid="10486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05" name="矩形 2"/>
          <p:cNvSpPr/>
          <p:nvPr/>
        </p:nvSpPr>
        <p:spPr>
          <a:xfrm>
            <a:off x="106017" y="115956"/>
            <a:ext cx="6944140" cy="662608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6" name="文本框 3"/>
          <p:cNvSpPr txBox="1"/>
          <p:nvPr/>
        </p:nvSpPr>
        <p:spPr>
          <a:xfrm>
            <a:off x="488453" y="550961"/>
            <a:ext cx="2913379" cy="751840"/>
          </a:xfrm>
          <a:prstGeom prst="rect">
            <a:avLst/>
          </a:prstGeom>
          <a:noFill/>
        </p:spPr>
        <p:txBody>
          <a:bodyPr wrap="none" rtlCol="0">
            <a:spAutoFit/>
          </a:bodyPr>
          <a:p>
            <a:r>
              <a:rPr lang="en-US" altLang="zh-CN" sz="4400" dirty="0" smtClean="0">
                <a:solidFill>
                  <a:schemeClr val="bg1"/>
                </a:solidFill>
                <a:latin typeface="Exotc350 Bd BT" pitchFamily="18" charset="0"/>
                <a:cs typeface="Segoe UI Light" panose="020B0502040204020203" pitchFamily="34" charset="0"/>
              </a:rPr>
              <a:t>Mount Hua</a:t>
            </a:r>
            <a:endParaRPr lang="zh-CN" altLang="en-US" sz="4400" dirty="0">
              <a:solidFill>
                <a:schemeClr val="bg1"/>
              </a:solidFill>
              <a:latin typeface="Exotc350 Bd BT" pitchFamily="18" charset="0"/>
              <a:cs typeface="Segoe UI Light" panose="020B0502040204020203" pitchFamily="34" charset="0"/>
            </a:endParaRPr>
          </a:p>
        </p:txBody>
      </p:sp>
      <p:sp>
        <p:nvSpPr>
          <p:cNvPr id="1048607" name="矩形 4"/>
          <p:cNvSpPr/>
          <p:nvPr/>
        </p:nvSpPr>
        <p:spPr>
          <a:xfrm>
            <a:off x="488563" y="1947871"/>
            <a:ext cx="5340627" cy="4663440"/>
          </a:xfrm>
          <a:prstGeom prst="rect">
            <a:avLst/>
          </a:prstGeom>
        </p:spPr>
        <p:txBody>
          <a:bodyPr wrap="square">
            <a:spAutoFit/>
          </a:bodyPr>
          <a:p>
            <a:pPr algn="just" fontAlgn="auto">
              <a:lnSpc>
                <a:spcPct val="100000"/>
              </a:lnSpc>
            </a:pPr>
            <a:r>
              <a:rPr lang="en-US" altLang="zh-CN" sz="2000" dirty="0">
                <a:solidFill>
                  <a:schemeClr val="bg1"/>
                </a:solidFill>
                <a:latin typeface="Segoe UI Light" panose="020B0502040204020203" pitchFamily="34" charset="0"/>
                <a:cs typeface="Segoe UI Light" panose="020B0502040204020203" pitchFamily="34" charset="0"/>
              </a:rPr>
              <a:t>Mount Hua is a popular destination for those staying in the ancient capital of Xi’an, </a:t>
            </a:r>
            <a:r>
              <a:rPr lang="en-US" altLang="zh-CN" sz="2000" dirty="0" smtClean="0">
                <a:solidFill>
                  <a:schemeClr val="bg1"/>
                </a:solidFill>
                <a:effectLst/>
                <a:latin typeface="Segoe UI Light" panose="020B0502040204020203" pitchFamily="34" charset="0"/>
                <a:cs typeface="Segoe UI Light" panose="020B0502040204020203" pitchFamily="34" charset="0"/>
                <a:sym typeface="+mn-ea"/>
              </a:rPr>
              <a:t>featuring skywalk, temples, stone formations, caves, waterfalls etc.</a:t>
            </a:r>
            <a:endParaRPr lang="en-US" altLang="zh-CN" sz="2000" dirty="0">
              <a:solidFill>
                <a:schemeClr val="bg1"/>
              </a:solidFill>
              <a:latin typeface="Segoe UI Light" panose="020B0502040204020203" pitchFamily="34" charset="0"/>
              <a:cs typeface="Segoe UI Light" panose="020B0502040204020203" pitchFamily="34" charset="0"/>
            </a:endParaRPr>
          </a:p>
          <a:p>
            <a:pPr algn="just" fontAlgn="auto">
              <a:lnSpc>
                <a:spcPct val="100000"/>
              </a:lnSpc>
            </a:pPr>
            <a:endParaRPr lang="en-US" altLang="zh-CN" sz="2000" dirty="0">
              <a:solidFill>
                <a:schemeClr val="bg1"/>
              </a:solidFill>
              <a:latin typeface="Segoe UI Light" panose="020B0502040204020203" pitchFamily="34" charset="0"/>
              <a:cs typeface="Segoe UI Light" panose="020B0502040204020203" pitchFamily="34" charset="0"/>
            </a:endParaRPr>
          </a:p>
          <a:p>
            <a:pPr algn="just" fontAlgn="auto">
              <a:lnSpc>
                <a:spcPct val="100000"/>
              </a:lnSpc>
            </a:pPr>
            <a:r>
              <a:rPr lang="en-US" altLang="zh-CN" sz="2000" dirty="0">
                <a:solidFill>
                  <a:schemeClr val="bg1"/>
                </a:solidFill>
                <a:latin typeface="Segoe UI Light" panose="020B0502040204020203" pitchFamily="34" charset="0"/>
                <a:cs typeface="Segoe UI Light" panose="020B0502040204020203" pitchFamily="34" charset="0"/>
              </a:rPr>
              <a:t>The mountain complex consists of five major peaks, all of which are accessible for hiking. Nevertheless, a number of narrow paths and rugged steps make it a challenging climb, and at the south peak, the narrow plank walk running along the side of the mountain will challenge anybody’s relationship with heights. While walking along two narrow planks (attached with harness to the edge of the mountain), you can move along the mountain. </a:t>
            </a:r>
            <a:endParaRPr lang="en-US" altLang="zh-CN" sz="2000" dirty="0">
              <a:solidFill>
                <a:schemeClr val="bg1"/>
              </a:solidFill>
              <a:latin typeface="Segoe UI Light" panose="020B0502040204020203" pitchFamily="34" charset="0"/>
              <a:cs typeface="Segoe UI Light" panose="020B0502040204020203" pitchFamily="34" charset="0"/>
            </a:endParaRPr>
          </a:p>
        </p:txBody>
      </p:sp>
      <p:sp>
        <p:nvSpPr>
          <p:cNvPr id="1048608" name="文本框 7"/>
          <p:cNvSpPr txBox="1"/>
          <p:nvPr/>
        </p:nvSpPr>
        <p:spPr>
          <a:xfrm>
            <a:off x="11917542" y="7331243"/>
            <a:ext cx="242374" cy="369332"/>
          </a:xfrm>
          <a:prstGeom prst="rect">
            <a:avLst/>
          </a:prstGeom>
          <a:noFill/>
        </p:spPr>
        <p:txBody>
          <a:bodyPr wrap="none" rtlCol="0">
            <a:spAutoFit/>
          </a:bodyPr>
          <a:p>
            <a:r>
              <a:rPr lang="en-US" altLang="zh-CN" dirty="0" smtClean="0"/>
              <a:t>.</a:t>
            </a:r>
            <a:endParaRPr lang="zh-CN" altLang="en-US" dirty="0"/>
          </a:p>
        </p:txBody>
      </p:sp>
      <p:pic>
        <p:nvPicPr>
          <p:cNvPr id="2097154" name="图片 1"/>
          <p:cNvPicPr>
            <a:picLocks noChangeAspect="1"/>
          </p:cNvPicPr>
          <p:nvPr/>
        </p:nvPicPr>
        <p:blipFill>
          <a:blip r:embed="rId1"/>
          <a:stretch>
            <a:fillRect/>
          </a:stretch>
        </p:blipFill>
        <p:spPr>
          <a:xfrm>
            <a:off x="6668770" y="-932180"/>
            <a:ext cx="5490845" cy="8263255"/>
          </a:xfrm>
          <a:prstGeom prst="rect">
            <a:avLst/>
          </a:prstGeom>
        </p:spPr>
      </p:pic>
      <p:sp>
        <p:nvSpPr>
          <p:cNvPr id="1048609" name="文本框 0"/>
          <p:cNvSpPr txBox="1"/>
          <p:nvPr/>
        </p:nvSpPr>
        <p:spPr>
          <a:xfrm>
            <a:off x="488315" y="1157605"/>
            <a:ext cx="4225290" cy="368300"/>
          </a:xfrm>
          <a:prstGeom prst="rect">
            <a:avLst/>
          </a:prstGeom>
          <a:noFill/>
        </p:spPr>
        <p:txBody>
          <a:bodyPr wrap="square" rtlCol="0">
            <a:spAutoFit/>
          </a:bodyPr>
          <a:p>
            <a:pPr algn="just" fontAlgn="auto">
              <a:lnSpc>
                <a:spcPct val="100000"/>
              </a:lnSpc>
            </a:pPr>
            <a:r>
              <a:rPr lang="en-US" altLang="zh-CN" dirty="0" smtClean="0">
                <a:solidFill>
                  <a:schemeClr val="bg1"/>
                </a:solidFill>
                <a:effectLst/>
                <a:latin typeface="Segoe UI Light" panose="020B0502040204020203" pitchFamily="34" charset="0"/>
                <a:cs typeface="Segoe UI Light" panose="020B0502040204020203" pitchFamily="34" charset="0"/>
                <a:sym typeface="+mn-ea"/>
              </a:rPr>
              <a:t>National AAAAA level tourist attraction</a:t>
            </a:r>
            <a:endParaRPr lang="zh-CN" altLang="en-US"/>
          </a:p>
        </p:txBody>
      </p:sp>
      <p:cxnSp>
        <p:nvCxnSpPr>
          <p:cNvPr id="3145729" name="直接连接符 2"/>
          <p:cNvCxnSpPr/>
          <p:nvPr/>
        </p:nvCxnSpPr>
        <p:spPr>
          <a:xfrm>
            <a:off x="292735" y="1633855"/>
            <a:ext cx="5623560" cy="0"/>
          </a:xfrm>
          <a:prstGeom prst="line">
            <a:avLst/>
          </a:prstGeom>
          <a:ln w="3175">
            <a:solidFill>
              <a:schemeClr val="bg1">
                <a:alpha val="91000"/>
              </a:schemeClr>
            </a:solidFill>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97154"/>
                                        </p:tgtEl>
                                        <p:attrNameLst>
                                          <p:attrName>style.visibility</p:attrName>
                                        </p:attrNameLst>
                                      </p:cBhvr>
                                      <p:to>
                                        <p:strVal val="visible"/>
                                      </p:to>
                                    </p:set>
                                    <p:animEffect transition="in" filter="fade">
                                      <p:cBhvr>
                                        <p:cTn id="7" dur="1000"/>
                                        <p:tgtEl>
                                          <p:spTgt spid="2097154"/>
                                        </p:tgtEl>
                                      </p:cBhvr>
                                    </p:animEffect>
                                    <p:anim calcmode="lin" valueType="num">
                                      <p:cBhvr>
                                        <p:cTn id="8" dur="1000" fill="hold"/>
                                        <p:tgtEl>
                                          <p:spTgt spid="2097154"/>
                                        </p:tgtEl>
                                        <p:attrNameLst>
                                          <p:attrName>ppt_x</p:attrName>
                                        </p:attrNameLst>
                                      </p:cBhvr>
                                      <p:tavLst>
                                        <p:tav tm="0">
                                          <p:val>
                                            <p:strVal val="#ppt_x"/>
                                          </p:val>
                                        </p:tav>
                                        <p:tav tm="100000">
                                          <p:val>
                                            <p:strVal val="#ppt_x"/>
                                          </p:val>
                                        </p:tav>
                                      </p:tavLst>
                                    </p:anim>
                                    <p:anim calcmode="lin" valueType="num">
                                      <p:cBhvr>
                                        <p:cTn id="9" dur="1000" fill="hold"/>
                                        <p:tgtEl>
                                          <p:spTgt spid="2097154"/>
                                        </p:tgtEl>
                                        <p:attrNameLst>
                                          <p:attrName>ppt_y</p:attrName>
                                        </p:attrNameLst>
                                      </p:cBhvr>
                                      <p:tavLst>
                                        <p:tav tm="0">
                                          <p:val>
                                            <p:strVal val="#ppt_y-.1"/>
                                          </p:val>
                                        </p:tav>
                                        <p:tav tm="100000">
                                          <p:val>
                                            <p:strVal val="#ppt_y"/>
                                          </p:val>
                                        </p:tav>
                                      </p:tavLst>
                                    </p:anim>
                                  </p:childTnLst>
                                </p:cTn>
                              </p:par>
                              <p:par>
                                <p:cTn id="10" presetID="2" presetClass="entr" presetSubtype="1" fill="hold" grpId="0" nodeType="withEffect">
                                  <p:stCondLst>
                                    <p:cond delay="0"/>
                                  </p:stCondLst>
                                  <p:childTnLst>
                                    <p:set>
                                      <p:cBhvr>
                                        <p:cTn id="11" dur="1" fill="hold">
                                          <p:stCondLst>
                                            <p:cond delay="0"/>
                                          </p:stCondLst>
                                        </p:cTn>
                                        <p:tgtEl>
                                          <p:spTgt spid="1048605"/>
                                        </p:tgtEl>
                                        <p:attrNameLst>
                                          <p:attrName>style.visibility</p:attrName>
                                        </p:attrNameLst>
                                      </p:cBhvr>
                                      <p:to>
                                        <p:strVal val="visible"/>
                                      </p:to>
                                    </p:set>
                                    <p:anim calcmode="lin" valueType="num">
                                      <p:cBhvr additive="base">
                                        <p:cTn id="12" dur="500" fill="hold"/>
                                        <p:tgtEl>
                                          <p:spTgt spid="1048605"/>
                                        </p:tgtEl>
                                        <p:attrNameLst>
                                          <p:attrName>ppt_x</p:attrName>
                                        </p:attrNameLst>
                                      </p:cBhvr>
                                      <p:tavLst>
                                        <p:tav tm="0">
                                          <p:val>
                                            <p:strVal val="#ppt_x"/>
                                          </p:val>
                                        </p:tav>
                                        <p:tav tm="100000">
                                          <p:val>
                                            <p:strVal val="#ppt_x"/>
                                          </p:val>
                                        </p:tav>
                                      </p:tavLst>
                                    </p:anim>
                                    <p:anim calcmode="lin" valueType="num">
                                      <p:cBhvr additive="base">
                                        <p:cTn id="13" dur="500" fill="hold"/>
                                        <p:tgtEl>
                                          <p:spTgt spid="104860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48606"/>
                                        </p:tgtEl>
                                        <p:attrNameLst>
                                          <p:attrName>style.visibility</p:attrName>
                                        </p:attrNameLst>
                                      </p:cBhvr>
                                      <p:to>
                                        <p:strVal val="visible"/>
                                      </p:to>
                                    </p:set>
                                    <p:animEffect transition="in" filter="wipe(up)">
                                      <p:cBhvr>
                                        <p:cTn id="17" dur="500"/>
                                        <p:tgtEl>
                                          <p:spTgt spid="104860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048609"/>
                                        </p:tgtEl>
                                        <p:attrNameLst>
                                          <p:attrName>style.visibility</p:attrName>
                                        </p:attrNameLst>
                                      </p:cBhvr>
                                      <p:to>
                                        <p:strVal val="visible"/>
                                      </p:to>
                                    </p:set>
                                    <p:animEffect transition="in" filter="wipe(up)">
                                      <p:cBhvr>
                                        <p:cTn id="20" dur="500"/>
                                        <p:tgtEl>
                                          <p:spTgt spid="1048609"/>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145729"/>
                                        </p:tgtEl>
                                        <p:attrNameLst>
                                          <p:attrName>style.visibility</p:attrName>
                                        </p:attrNameLst>
                                      </p:cBhvr>
                                      <p:to>
                                        <p:strVal val="visible"/>
                                      </p:to>
                                    </p:set>
                                    <p:animEffect transition="in" filter="wipe(left)">
                                      <p:cBhvr>
                                        <p:cTn id="24" dur="500"/>
                                        <p:tgtEl>
                                          <p:spTgt spid="314572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048607"/>
                                        </p:tgtEl>
                                        <p:attrNameLst>
                                          <p:attrName>style.visibility</p:attrName>
                                        </p:attrNameLst>
                                      </p:cBhvr>
                                      <p:to>
                                        <p:strVal val="visible"/>
                                      </p:to>
                                    </p:set>
                                    <p:animEffect transition="in" filter="wipe(up)">
                                      <p:cBhvr>
                                        <p:cTn id="27"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5" grpId="0" bldLvl="0" animBg="1"/>
      <p:bldP spid="1048606" grpId="0"/>
      <p:bldP spid="1048607" grpId="0"/>
      <p:bldP spid="10486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586" name="矩形 10"/>
          <p:cNvSpPr/>
          <p:nvPr/>
        </p:nvSpPr>
        <p:spPr>
          <a:xfrm>
            <a:off x="336884" y="288758"/>
            <a:ext cx="11502190" cy="628850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97152" name="图片 4"/>
          <p:cNvPicPr>
            <a:picLocks noChangeAspect="1"/>
          </p:cNvPicPr>
          <p:nvPr/>
        </p:nvPicPr>
        <p:blipFill>
          <a:blip r:embed="rId1"/>
          <a:stretch>
            <a:fillRect/>
          </a:stretch>
        </p:blipFill>
        <p:spPr>
          <a:xfrm>
            <a:off x="2946400" y="62230"/>
            <a:ext cx="6483350" cy="6796405"/>
          </a:xfrm>
          <a:prstGeom prst="rect">
            <a:avLst/>
          </a:prstGeom>
        </p:spPr>
      </p:pic>
      <p:sp>
        <p:nvSpPr>
          <p:cNvPr id="1048587" name="矩形 12"/>
          <p:cNvSpPr/>
          <p:nvPr/>
        </p:nvSpPr>
        <p:spPr>
          <a:xfrm>
            <a:off x="3828415" y="1766570"/>
            <a:ext cx="4693920" cy="33058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88" name="文本框 15"/>
          <p:cNvSpPr txBox="1"/>
          <p:nvPr/>
        </p:nvSpPr>
        <p:spPr>
          <a:xfrm>
            <a:off x="664210" y="2360930"/>
            <a:ext cx="2283460" cy="2021840"/>
          </a:xfrm>
          <a:prstGeom prst="rect">
            <a:avLst/>
          </a:prstGeom>
          <a:noFill/>
        </p:spPr>
        <p:txBody>
          <a:bodyPr wrap="square" rtlCol="0">
            <a:spAutoFit/>
          </a:bodyPr>
          <a:p>
            <a:r>
              <a:rPr lang="en-US" altLang="zh-CN" sz="3200" dirty="0" smtClean="0">
                <a:solidFill>
                  <a:schemeClr val="bg1"/>
                </a:solidFill>
                <a:latin typeface="Segoe UI Light" panose="020B0502040204020203" pitchFamily="34" charset="0"/>
                <a:cs typeface="Segoe UI Light" panose="020B0502040204020203" pitchFamily="34" charset="0"/>
              </a:rPr>
              <a:t>Wuyue North Great Mountain</a:t>
            </a:r>
            <a:endParaRPr lang="zh-CN" altLang="en-US" sz="3200" dirty="0">
              <a:solidFill>
                <a:schemeClr val="bg1"/>
              </a:solidFill>
              <a:latin typeface="Segoe UI Light" panose="020B0502040204020203" pitchFamily="34" charset="0"/>
              <a:cs typeface="Segoe UI Light" panose="020B0502040204020203" pitchFamily="34" charset="0"/>
            </a:endParaRPr>
          </a:p>
        </p:txBody>
      </p:sp>
      <p:grpSp>
        <p:nvGrpSpPr>
          <p:cNvPr id="35" name="组合 5"/>
          <p:cNvGrpSpPr/>
          <p:nvPr/>
        </p:nvGrpSpPr>
        <p:grpSpPr>
          <a:xfrm>
            <a:off x="9402872" y="1815895"/>
            <a:ext cx="1871980" cy="1076530"/>
            <a:chOff x="14808" y="2179"/>
            <a:chExt cx="2948" cy="1695"/>
          </a:xfrm>
        </p:grpSpPr>
        <p:sp>
          <p:nvSpPr>
            <p:cNvPr id="1048589" name="文本框 17"/>
            <p:cNvSpPr txBox="1"/>
            <p:nvPr/>
          </p:nvSpPr>
          <p:spPr>
            <a:xfrm>
              <a:off x="14808" y="2179"/>
              <a:ext cx="2948" cy="904"/>
            </a:xfrm>
            <a:prstGeom prst="rect">
              <a:avLst/>
            </a:prstGeom>
            <a:noFill/>
          </p:spPr>
          <p:txBody>
            <a:bodyPr wrap="none" rtlCol="0">
              <a:spAutoFit/>
            </a:bodyPr>
            <a:p>
              <a:r>
                <a:rPr lang="en-US" altLang="zh-CN" sz="3200" dirty="0" smtClean="0">
                  <a:solidFill>
                    <a:schemeClr val="bg1"/>
                  </a:solidFill>
                  <a:latin typeface="Segoe UI Light" panose="020B0502040204020203" pitchFamily="34" charset="0"/>
                  <a:cs typeface="Segoe UI Light" panose="020B0502040204020203" pitchFamily="34" charset="0"/>
                </a:rPr>
                <a:t>Province:</a:t>
              </a:r>
              <a:endParaRPr lang="en-US" altLang="zh-CN" sz="2400" dirty="0">
                <a:solidFill>
                  <a:schemeClr val="bg1"/>
                </a:solidFill>
                <a:latin typeface="Segoe UI Light" panose="020B0502040204020203" pitchFamily="34" charset="0"/>
                <a:cs typeface="Segoe UI Light" panose="020B0502040204020203" pitchFamily="34" charset="0"/>
              </a:endParaRPr>
            </a:p>
          </p:txBody>
        </p:sp>
        <p:sp>
          <p:nvSpPr>
            <p:cNvPr id="1048590" name="矩形 18"/>
            <p:cNvSpPr/>
            <p:nvPr/>
          </p:nvSpPr>
          <p:spPr>
            <a:xfrm>
              <a:off x="15088" y="3327"/>
              <a:ext cx="2147" cy="547"/>
            </a:xfrm>
            <a:prstGeom prst="rect">
              <a:avLst/>
            </a:prstGeom>
          </p:spPr>
          <p:txBody>
            <a:bodyPr wrap="square">
              <a:spAutoFit/>
            </a:bodyPr>
            <a:p>
              <a:pPr>
                <a:lnSpc>
                  <a:spcPts val="2000"/>
                </a:lnSpc>
              </a:pPr>
              <a:r>
                <a:rPr lang="en-US" altLang="zh-CN" b="0" i="0" dirty="0" smtClean="0">
                  <a:solidFill>
                    <a:schemeClr val="bg1"/>
                  </a:solidFill>
                  <a:effectLst/>
                  <a:latin typeface="Segoe UI Light" panose="020B0502040204020203" pitchFamily="34" charset="0"/>
                  <a:cs typeface="Segoe UI Light" panose="020B0502040204020203" pitchFamily="34" charset="0"/>
                </a:rPr>
                <a:t>Shanxi</a:t>
              </a:r>
              <a:endParaRPr lang="en-US" altLang="zh-CN" b="0" i="0" dirty="0" smtClean="0">
                <a:solidFill>
                  <a:schemeClr val="bg1"/>
                </a:solidFill>
                <a:effectLst/>
                <a:latin typeface="Segoe UI Light" panose="020B0502040204020203" pitchFamily="34" charset="0"/>
                <a:cs typeface="Segoe UI Light" panose="020B0502040204020203" pitchFamily="34" charset="0"/>
              </a:endParaRPr>
            </a:p>
          </p:txBody>
        </p:sp>
      </p:grpSp>
      <p:sp>
        <p:nvSpPr>
          <p:cNvPr id="1048591" name="文本框 9"/>
          <p:cNvSpPr txBox="1"/>
          <p:nvPr/>
        </p:nvSpPr>
        <p:spPr>
          <a:xfrm>
            <a:off x="11917542" y="7331243"/>
            <a:ext cx="242374" cy="369332"/>
          </a:xfrm>
          <a:prstGeom prst="rect">
            <a:avLst/>
          </a:prstGeom>
          <a:noFill/>
        </p:spPr>
        <p:txBody>
          <a:bodyPr wrap="none" rtlCol="0">
            <a:spAutoFit/>
          </a:bodyPr>
          <a:p>
            <a:r>
              <a:rPr lang="en-US" altLang="zh-CN" dirty="0" smtClean="0"/>
              <a:t>.</a:t>
            </a:r>
            <a:endParaRPr lang="zh-CN" altLang="en-US" dirty="0"/>
          </a:p>
        </p:txBody>
      </p:sp>
      <p:grpSp>
        <p:nvGrpSpPr>
          <p:cNvPr id="36" name="组合 1"/>
          <p:cNvGrpSpPr/>
          <p:nvPr/>
        </p:nvGrpSpPr>
        <p:grpSpPr>
          <a:xfrm>
            <a:off x="9403080" y="3415030"/>
            <a:ext cx="2397760" cy="1308100"/>
            <a:chOff x="14623" y="2179"/>
            <a:chExt cx="3776" cy="2060"/>
          </a:xfrm>
        </p:grpSpPr>
        <p:sp>
          <p:nvSpPr>
            <p:cNvPr id="1048592" name="文本框 17"/>
            <p:cNvSpPr txBox="1"/>
            <p:nvPr/>
          </p:nvSpPr>
          <p:spPr>
            <a:xfrm>
              <a:off x="14808" y="2179"/>
              <a:ext cx="2328" cy="904"/>
            </a:xfrm>
            <a:prstGeom prst="rect">
              <a:avLst/>
            </a:prstGeom>
            <a:noFill/>
          </p:spPr>
          <p:txBody>
            <a:bodyPr wrap="none" rtlCol="0">
              <a:spAutoFit/>
            </a:bodyPr>
            <a:p>
              <a:r>
                <a:rPr lang="en-US" altLang="zh-CN" sz="3200" dirty="0" smtClean="0">
                  <a:solidFill>
                    <a:schemeClr val="bg1"/>
                  </a:solidFill>
                  <a:latin typeface="Segoe UI Light" panose="020B0502040204020203" pitchFamily="34" charset="0"/>
                  <a:cs typeface="Segoe UI Light" panose="020B0502040204020203" pitchFamily="34" charset="0"/>
                </a:rPr>
                <a:t>Height:</a:t>
              </a:r>
              <a:endParaRPr lang="en-US" altLang="zh-CN" sz="2400" dirty="0">
                <a:solidFill>
                  <a:schemeClr val="bg1"/>
                </a:solidFill>
                <a:latin typeface="Segoe UI Light" panose="020B0502040204020203" pitchFamily="34" charset="0"/>
                <a:cs typeface="Segoe UI Light" panose="020B0502040204020203" pitchFamily="34" charset="0"/>
              </a:endParaRPr>
            </a:p>
          </p:txBody>
        </p:sp>
        <p:sp>
          <p:nvSpPr>
            <p:cNvPr id="1048593" name="矩形 18"/>
            <p:cNvSpPr/>
            <p:nvPr/>
          </p:nvSpPr>
          <p:spPr>
            <a:xfrm>
              <a:off x="14623" y="3295"/>
              <a:ext cx="3776" cy="944"/>
            </a:xfrm>
            <a:prstGeom prst="rect">
              <a:avLst/>
            </a:prstGeom>
          </p:spPr>
          <p:txBody>
            <a:bodyPr wrap="square">
              <a:spAutoFit/>
            </a:bodyPr>
            <a:p>
              <a:pPr>
                <a:lnSpc>
                  <a:spcPts val="2000"/>
                </a:lnSpc>
              </a:pPr>
              <a:r>
                <a:rPr lang="en-US" altLang="zh-CN" b="0" i="0" dirty="0" smtClean="0">
                  <a:solidFill>
                    <a:schemeClr val="bg1"/>
                  </a:solidFill>
                  <a:effectLst/>
                  <a:latin typeface="Segoe UI Light" panose="020B0502040204020203" pitchFamily="34" charset="0"/>
                  <a:cs typeface="Segoe UI Light" panose="020B0502040204020203" pitchFamily="34" charset="0"/>
                </a:rPr>
                <a:t>2,017 metres (6,617 ft)</a:t>
              </a:r>
              <a:endParaRPr lang="en-US" altLang="zh-CN" b="0" i="0" dirty="0" smtClean="0">
                <a:solidFill>
                  <a:schemeClr val="bg1"/>
                </a:solidFill>
                <a:effectLst/>
                <a:latin typeface="Segoe UI Light" panose="020B0502040204020203" pitchFamily="34" charset="0"/>
                <a:cs typeface="Segoe UI Light" panose="020B0502040204020203" pitchFamily="34" charset="0"/>
              </a:endParaRPr>
            </a:p>
          </p:txBody>
        </p:sp>
      </p:grpSp>
      <p:sp>
        <p:nvSpPr>
          <p:cNvPr id="1048594" name="文本框 13"/>
          <p:cNvSpPr txBox="1"/>
          <p:nvPr/>
        </p:nvSpPr>
        <p:spPr>
          <a:xfrm>
            <a:off x="4083518" y="2030801"/>
            <a:ext cx="4361180" cy="2796541"/>
          </a:xfrm>
          <a:prstGeom prst="rect">
            <a:avLst/>
          </a:prstGeom>
          <a:noFill/>
        </p:spPr>
        <p:txBody>
          <a:bodyPr wrap="none" rtlCol="0">
            <a:spAutoFit/>
          </a:bodyPr>
          <a:p>
            <a:pPr algn="ctr">
              <a:buClrTx/>
              <a:buSzTx/>
              <a:buFontTx/>
            </a:pPr>
            <a:r>
              <a:rPr lang="en-US" altLang="zh-CN" sz="6000" dirty="0" smtClean="0">
                <a:solidFill>
                  <a:schemeClr val="bg1"/>
                </a:solidFill>
                <a:latin typeface="Exotc350 Bd BT" pitchFamily="18" charset="0"/>
                <a:cs typeface="Segoe UI Light" panose="020B0502040204020203" pitchFamily="34" charset="0"/>
                <a:sym typeface="+mn-ea"/>
              </a:rPr>
              <a:t>Mount Heng </a:t>
            </a:r>
            <a:endParaRPr lang="en-US" altLang="zh-CN" sz="6000" dirty="0" smtClean="0">
              <a:solidFill>
                <a:schemeClr val="bg1"/>
              </a:solidFill>
              <a:latin typeface="Exotc350 Bd BT" pitchFamily="18" charset="0"/>
              <a:cs typeface="Segoe UI Light" panose="020B0502040204020203" pitchFamily="34" charset="0"/>
              <a:sym typeface="+mn-ea"/>
            </a:endParaRPr>
          </a:p>
          <a:p>
            <a:pPr algn="ctr">
              <a:buClrTx/>
              <a:buSzTx/>
              <a:buFontTx/>
            </a:pPr>
            <a:r>
              <a:rPr lang="en-US" altLang="zh-CN" sz="6000" dirty="0" smtClean="0">
                <a:solidFill>
                  <a:schemeClr val="bg1"/>
                </a:solidFill>
                <a:latin typeface="Exotc350 Bd BT" pitchFamily="18" charset="0"/>
                <a:cs typeface="Segoe UI Light" panose="020B0502040204020203" pitchFamily="34" charset="0"/>
                <a:sym typeface="+mn-ea"/>
              </a:rPr>
              <a:t>(Shanxi) </a:t>
            </a:r>
            <a:endParaRPr lang="en-US" altLang="zh-CN" sz="6000" dirty="0" smtClean="0">
              <a:solidFill>
                <a:schemeClr val="bg1"/>
              </a:solidFill>
              <a:latin typeface="Exotc350 Bd BT" pitchFamily="18" charset="0"/>
              <a:cs typeface="Segoe UI Light" panose="020B0502040204020203" pitchFamily="34" charset="0"/>
              <a:sym typeface="+mn-ea"/>
            </a:endParaRPr>
          </a:p>
          <a:p>
            <a:pPr algn="ctr">
              <a:buClrTx/>
              <a:buSzTx/>
              <a:buFontTx/>
            </a:pPr>
            <a:r>
              <a:rPr lang="en-US" altLang="zh-CN" sz="6000" dirty="0" smtClean="0">
                <a:solidFill>
                  <a:schemeClr val="bg1"/>
                </a:solidFill>
                <a:latin typeface="Exotc350 Bd BT" pitchFamily="18" charset="0"/>
                <a:cs typeface="Segoe UI Light" panose="020B0502040204020203" pitchFamily="34" charset="0"/>
                <a:sym typeface="+mn-ea"/>
              </a:rPr>
              <a:t>(</a:t>
            </a:r>
            <a:r>
              <a:rPr lang="zh-CN" altLang="en-US" sz="6000" dirty="0" smtClean="0">
                <a:solidFill>
                  <a:schemeClr val="bg1"/>
                </a:solidFill>
                <a:latin typeface="Exotc350 Bd BT" pitchFamily="18" charset="0"/>
                <a:cs typeface="Segoe UI Light" panose="020B0502040204020203" pitchFamily="34" charset="0"/>
                <a:sym typeface="+mn-ea"/>
              </a:rPr>
              <a:t>恒山</a:t>
            </a:r>
            <a:r>
              <a:rPr lang="en-US" altLang="zh-CN" sz="6000" dirty="0" smtClean="0">
                <a:solidFill>
                  <a:schemeClr val="bg1"/>
                </a:solidFill>
                <a:latin typeface="Exotc350 Bd BT" pitchFamily="18" charset="0"/>
                <a:cs typeface="Segoe UI Light" panose="020B0502040204020203" pitchFamily="34" charset="0"/>
                <a:sym typeface="+mn-ea"/>
              </a:rPr>
              <a:t>)</a:t>
            </a:r>
            <a:endParaRPr lang="en-US" altLang="zh-CN" sz="6000" dirty="0" smtClean="0">
              <a:solidFill>
                <a:schemeClr val="bg1"/>
              </a:solidFill>
              <a:latin typeface="Exotc350 Bd BT" pitchFamily="18" charset="0"/>
              <a:cs typeface="Segoe UI Light"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48586"/>
                                        </p:tgtEl>
                                        <p:attrNameLst>
                                          <p:attrName>style.visibility</p:attrName>
                                        </p:attrNameLst>
                                      </p:cBhvr>
                                      <p:to>
                                        <p:strVal val="visible"/>
                                      </p:to>
                                    </p:set>
                                    <p:anim calcmode="lin" valueType="num">
                                      <p:cBhvr>
                                        <p:cTn id="7" dur="500" fill="hold"/>
                                        <p:tgtEl>
                                          <p:spTgt spid="1048586"/>
                                        </p:tgtEl>
                                        <p:attrNameLst>
                                          <p:attrName>ppt_w</p:attrName>
                                        </p:attrNameLst>
                                      </p:cBhvr>
                                      <p:tavLst>
                                        <p:tav tm="0">
                                          <p:val>
                                            <p:fltVal val="0.0"/>
                                          </p:val>
                                        </p:tav>
                                        <p:tav tm="100000">
                                          <p:val>
                                            <p:strVal val="#ppt_w"/>
                                          </p:val>
                                        </p:tav>
                                      </p:tavLst>
                                    </p:anim>
                                    <p:anim calcmode="lin" valueType="num">
                                      <p:cBhvr>
                                        <p:cTn id="8" dur="500" fill="hold"/>
                                        <p:tgtEl>
                                          <p:spTgt spid="1048586"/>
                                        </p:tgtEl>
                                        <p:attrNameLst>
                                          <p:attrName>ppt_h</p:attrName>
                                        </p:attrNameLst>
                                      </p:cBhvr>
                                      <p:tavLst>
                                        <p:tav tm="0">
                                          <p:val>
                                            <p:fltVal val="0.0"/>
                                          </p:val>
                                        </p:tav>
                                        <p:tav tm="100000">
                                          <p:val>
                                            <p:strVal val="#ppt_h"/>
                                          </p:val>
                                        </p:tav>
                                      </p:tavLst>
                                    </p:anim>
                                    <p:animEffect transition="in" filter="fade">
                                      <p:cBhvr>
                                        <p:cTn id="9" dur="500"/>
                                        <p:tgtEl>
                                          <p:spTgt spid="1048586"/>
                                        </p:tgtEl>
                                      </p:cBhvr>
                                    </p:animEffect>
                                  </p:childTnLst>
                                </p:cTn>
                              </p:par>
                              <p:par>
                                <p:cTn id="10" presetID="53" presetClass="entr" presetSubtype="16" fill="hold" nodeType="withEffect">
                                  <p:stCondLst>
                                    <p:cond delay="0"/>
                                  </p:stCondLst>
                                  <p:childTnLst>
                                    <p:set>
                                      <p:cBhvr>
                                        <p:cTn id="11" dur="1" fill="hold">
                                          <p:stCondLst>
                                            <p:cond delay="0"/>
                                          </p:stCondLst>
                                        </p:cTn>
                                        <p:tgtEl>
                                          <p:spTgt spid="2097152"/>
                                        </p:tgtEl>
                                        <p:attrNameLst>
                                          <p:attrName>style.visibility</p:attrName>
                                        </p:attrNameLst>
                                      </p:cBhvr>
                                      <p:to>
                                        <p:strVal val="visible"/>
                                      </p:to>
                                    </p:set>
                                    <p:anim calcmode="lin" valueType="num">
                                      <p:cBhvr>
                                        <p:cTn id="12" dur="500" fill="hold"/>
                                        <p:tgtEl>
                                          <p:spTgt spid="2097152"/>
                                        </p:tgtEl>
                                        <p:attrNameLst>
                                          <p:attrName>ppt_w</p:attrName>
                                        </p:attrNameLst>
                                      </p:cBhvr>
                                      <p:tavLst>
                                        <p:tav tm="0">
                                          <p:val>
                                            <p:fltVal val="0.0"/>
                                          </p:val>
                                        </p:tav>
                                        <p:tav tm="100000">
                                          <p:val>
                                            <p:strVal val="#ppt_w"/>
                                          </p:val>
                                        </p:tav>
                                      </p:tavLst>
                                    </p:anim>
                                    <p:anim calcmode="lin" valueType="num">
                                      <p:cBhvr>
                                        <p:cTn id="13" dur="500" fill="hold"/>
                                        <p:tgtEl>
                                          <p:spTgt spid="2097152"/>
                                        </p:tgtEl>
                                        <p:attrNameLst>
                                          <p:attrName>ppt_h</p:attrName>
                                        </p:attrNameLst>
                                      </p:cBhvr>
                                      <p:tavLst>
                                        <p:tav tm="0">
                                          <p:val>
                                            <p:fltVal val="0.0"/>
                                          </p:val>
                                        </p:tav>
                                        <p:tav tm="100000">
                                          <p:val>
                                            <p:strVal val="#ppt_h"/>
                                          </p:val>
                                        </p:tav>
                                      </p:tavLst>
                                    </p:anim>
                                    <p:animEffect transition="in" filter="fade">
                                      <p:cBhvr>
                                        <p:cTn id="14" dur="500"/>
                                        <p:tgtEl>
                                          <p:spTgt spid="2097152"/>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048587"/>
                                        </p:tgtEl>
                                        <p:attrNameLst>
                                          <p:attrName>style.visibility</p:attrName>
                                        </p:attrNameLst>
                                      </p:cBhvr>
                                      <p:to>
                                        <p:strVal val="visible"/>
                                      </p:to>
                                    </p:set>
                                    <p:anim calcmode="lin" valueType="num">
                                      <p:cBhvr>
                                        <p:cTn id="18" dur="500" fill="hold"/>
                                        <p:tgtEl>
                                          <p:spTgt spid="1048587"/>
                                        </p:tgtEl>
                                        <p:attrNameLst>
                                          <p:attrName>ppt_w</p:attrName>
                                        </p:attrNameLst>
                                      </p:cBhvr>
                                      <p:tavLst>
                                        <p:tav tm="0">
                                          <p:val>
                                            <p:fltVal val="0.0"/>
                                          </p:val>
                                        </p:tav>
                                        <p:tav tm="100000">
                                          <p:val>
                                            <p:strVal val="#ppt_w"/>
                                          </p:val>
                                        </p:tav>
                                      </p:tavLst>
                                    </p:anim>
                                    <p:anim calcmode="lin" valueType="num">
                                      <p:cBhvr>
                                        <p:cTn id="19" dur="500" fill="hold"/>
                                        <p:tgtEl>
                                          <p:spTgt spid="1048587"/>
                                        </p:tgtEl>
                                        <p:attrNameLst>
                                          <p:attrName>ppt_h</p:attrName>
                                        </p:attrNameLst>
                                      </p:cBhvr>
                                      <p:tavLst>
                                        <p:tav tm="0">
                                          <p:val>
                                            <p:fltVal val="0.0"/>
                                          </p:val>
                                        </p:tav>
                                        <p:tav tm="100000">
                                          <p:val>
                                            <p:strVal val="#ppt_h"/>
                                          </p:val>
                                        </p:tav>
                                      </p:tavLst>
                                    </p:anim>
                                    <p:animEffect transition="in" filter="fade">
                                      <p:cBhvr>
                                        <p:cTn id="20" dur="500"/>
                                        <p:tgtEl>
                                          <p:spTgt spid="104858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48594"/>
                                        </p:tgtEl>
                                        <p:attrNameLst>
                                          <p:attrName>style.visibility</p:attrName>
                                        </p:attrNameLst>
                                      </p:cBhvr>
                                      <p:to>
                                        <p:strVal val="visible"/>
                                      </p:to>
                                    </p:set>
                                    <p:anim calcmode="lin" valueType="num">
                                      <p:cBhvr>
                                        <p:cTn id="23" dur="500" fill="hold"/>
                                        <p:tgtEl>
                                          <p:spTgt spid="1048594"/>
                                        </p:tgtEl>
                                        <p:attrNameLst>
                                          <p:attrName>ppt_w</p:attrName>
                                        </p:attrNameLst>
                                      </p:cBhvr>
                                      <p:tavLst>
                                        <p:tav tm="0">
                                          <p:val>
                                            <p:fltVal val="0.0"/>
                                          </p:val>
                                        </p:tav>
                                        <p:tav tm="100000">
                                          <p:val>
                                            <p:strVal val="#ppt_w"/>
                                          </p:val>
                                        </p:tav>
                                      </p:tavLst>
                                    </p:anim>
                                    <p:anim calcmode="lin" valueType="num">
                                      <p:cBhvr>
                                        <p:cTn id="24" dur="500" fill="hold"/>
                                        <p:tgtEl>
                                          <p:spTgt spid="1048594"/>
                                        </p:tgtEl>
                                        <p:attrNameLst>
                                          <p:attrName>ppt_h</p:attrName>
                                        </p:attrNameLst>
                                      </p:cBhvr>
                                      <p:tavLst>
                                        <p:tav tm="0">
                                          <p:val>
                                            <p:fltVal val="0.0"/>
                                          </p:val>
                                        </p:tav>
                                        <p:tav tm="100000">
                                          <p:val>
                                            <p:strVal val="#ppt_h"/>
                                          </p:val>
                                        </p:tav>
                                      </p:tavLst>
                                    </p:anim>
                                    <p:animEffect transition="in" filter="fade">
                                      <p:cBhvr>
                                        <p:cTn id="25" dur="500"/>
                                        <p:tgtEl>
                                          <p:spTgt spid="104859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48588"/>
                                        </p:tgtEl>
                                        <p:attrNameLst>
                                          <p:attrName>style.visibility</p:attrName>
                                        </p:attrNameLst>
                                      </p:cBhvr>
                                      <p:to>
                                        <p:strVal val="visible"/>
                                      </p:to>
                                    </p:set>
                                    <p:anim calcmode="lin" valueType="num">
                                      <p:cBhvr>
                                        <p:cTn id="30" dur="500" fill="hold"/>
                                        <p:tgtEl>
                                          <p:spTgt spid="1048588"/>
                                        </p:tgtEl>
                                        <p:attrNameLst>
                                          <p:attrName>ppt_w</p:attrName>
                                        </p:attrNameLst>
                                      </p:cBhvr>
                                      <p:tavLst>
                                        <p:tav tm="0">
                                          <p:val>
                                            <p:fltVal val="0.0"/>
                                          </p:val>
                                        </p:tav>
                                        <p:tav tm="100000">
                                          <p:val>
                                            <p:strVal val="#ppt_w"/>
                                          </p:val>
                                        </p:tav>
                                      </p:tavLst>
                                    </p:anim>
                                    <p:anim calcmode="lin" valueType="num">
                                      <p:cBhvr>
                                        <p:cTn id="31" dur="500" fill="hold"/>
                                        <p:tgtEl>
                                          <p:spTgt spid="1048588"/>
                                        </p:tgtEl>
                                        <p:attrNameLst>
                                          <p:attrName>ppt_h</p:attrName>
                                        </p:attrNameLst>
                                      </p:cBhvr>
                                      <p:tavLst>
                                        <p:tav tm="0">
                                          <p:val>
                                            <p:fltVal val="0.0"/>
                                          </p:val>
                                        </p:tav>
                                        <p:tav tm="100000">
                                          <p:val>
                                            <p:strVal val="#ppt_h"/>
                                          </p:val>
                                        </p:tav>
                                      </p:tavLst>
                                    </p:anim>
                                    <p:animEffect transition="in" filter="fade">
                                      <p:cBhvr>
                                        <p:cTn id="32" dur="500"/>
                                        <p:tgtEl>
                                          <p:spTgt spid="1048588"/>
                                        </p:tgtEl>
                                      </p:cBhvr>
                                    </p:animEffect>
                                  </p:childTnLst>
                                </p:cTn>
                              </p:par>
                              <p:par>
                                <p:cTn id="33" presetID="53" presetClass="entr" presetSubtype="16"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0"/>
                                          </p:val>
                                        </p:tav>
                                        <p:tav tm="100000">
                                          <p:val>
                                            <p:strVal val="#ppt_w"/>
                                          </p:val>
                                        </p:tav>
                                      </p:tavLst>
                                    </p:anim>
                                    <p:anim calcmode="lin" valueType="num">
                                      <p:cBhvr>
                                        <p:cTn id="36" dur="500" fill="hold"/>
                                        <p:tgtEl>
                                          <p:spTgt spid="35"/>
                                        </p:tgtEl>
                                        <p:attrNameLst>
                                          <p:attrName>ppt_h</p:attrName>
                                        </p:attrNameLst>
                                      </p:cBhvr>
                                      <p:tavLst>
                                        <p:tav tm="0">
                                          <p:val>
                                            <p:fltVal val="0.0"/>
                                          </p:val>
                                        </p:tav>
                                        <p:tav tm="100000">
                                          <p:val>
                                            <p:strVal val="#ppt_h"/>
                                          </p:val>
                                        </p:tav>
                                      </p:tavLst>
                                    </p:anim>
                                    <p:animEffect transition="in" filter="fade">
                                      <p:cBhvr>
                                        <p:cTn id="37" dur="500"/>
                                        <p:tgtEl>
                                          <p:spTgt spid="35"/>
                                        </p:tgtEl>
                                      </p:cBhvr>
                                    </p:animEffect>
                                  </p:childTnLst>
                                </p:cTn>
                              </p:par>
                              <p:par>
                                <p:cTn id="38" presetID="53" presetClass="entr" presetSubtype="16"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0"/>
                                          </p:val>
                                        </p:tav>
                                        <p:tav tm="100000">
                                          <p:val>
                                            <p:strVal val="#ppt_w"/>
                                          </p:val>
                                        </p:tav>
                                      </p:tavLst>
                                    </p:anim>
                                    <p:anim calcmode="lin" valueType="num">
                                      <p:cBhvr>
                                        <p:cTn id="41" dur="500" fill="hold"/>
                                        <p:tgtEl>
                                          <p:spTgt spid="36"/>
                                        </p:tgtEl>
                                        <p:attrNameLst>
                                          <p:attrName>ppt_h</p:attrName>
                                        </p:attrNameLst>
                                      </p:cBhvr>
                                      <p:tavLst>
                                        <p:tav tm="0">
                                          <p:val>
                                            <p:fltVal val="0.0"/>
                                          </p:val>
                                        </p:tav>
                                        <p:tav tm="100000">
                                          <p:val>
                                            <p:strVal val="#ppt_h"/>
                                          </p:val>
                                        </p:tav>
                                      </p:tavLst>
                                    </p:anim>
                                    <p:animEffect transition="in" filter="fade">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6" grpId="0" bldLvl="0" animBg="1"/>
      <p:bldP spid="1048587" grpId="0" bldLvl="0" animBg="1"/>
      <p:bldP spid="1048594" grpId="0"/>
      <p:bldP spid="10485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598" name="矩形 2"/>
          <p:cNvSpPr/>
          <p:nvPr/>
        </p:nvSpPr>
        <p:spPr>
          <a:xfrm>
            <a:off x="106017" y="115956"/>
            <a:ext cx="6944140" cy="662608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9" name="文本框 3"/>
          <p:cNvSpPr txBox="1"/>
          <p:nvPr/>
        </p:nvSpPr>
        <p:spPr>
          <a:xfrm>
            <a:off x="593228" y="637321"/>
            <a:ext cx="5402580" cy="751840"/>
          </a:xfrm>
          <a:prstGeom prst="rect">
            <a:avLst/>
          </a:prstGeom>
          <a:noFill/>
        </p:spPr>
        <p:txBody>
          <a:bodyPr wrap="none" rtlCol="0">
            <a:spAutoFit/>
          </a:bodyPr>
          <a:p>
            <a:r>
              <a:rPr lang="en-US" altLang="zh-CN" sz="4400" dirty="0">
                <a:solidFill>
                  <a:schemeClr val="bg1"/>
                </a:solidFill>
                <a:latin typeface="Exotc350 Bd BT" pitchFamily="18" charset="0"/>
                <a:cs typeface="Segoe UI Light" panose="020B0502040204020203" pitchFamily="34" charset="0"/>
              </a:rPr>
              <a:t>Mount Heng (Shanxi)</a:t>
            </a:r>
            <a:endParaRPr lang="en-US" altLang="zh-CN" sz="4400" dirty="0">
              <a:solidFill>
                <a:schemeClr val="bg1"/>
              </a:solidFill>
              <a:latin typeface="Exotc350 Bd BT" pitchFamily="18" charset="0"/>
              <a:cs typeface="Segoe UI Light" panose="020B0502040204020203" pitchFamily="34" charset="0"/>
            </a:endParaRPr>
          </a:p>
        </p:txBody>
      </p:sp>
      <p:sp>
        <p:nvSpPr>
          <p:cNvPr id="1048600" name="矩形 4"/>
          <p:cNvSpPr/>
          <p:nvPr/>
        </p:nvSpPr>
        <p:spPr>
          <a:xfrm>
            <a:off x="593090" y="1744345"/>
            <a:ext cx="5623560" cy="4333240"/>
          </a:xfrm>
          <a:prstGeom prst="rect">
            <a:avLst/>
          </a:prstGeom>
        </p:spPr>
        <p:txBody>
          <a:bodyPr wrap="square">
            <a:spAutoFit/>
          </a:bodyPr>
          <a:p>
            <a:pPr algn="just" fontAlgn="auto">
              <a:lnSpc>
                <a:spcPct val="100000"/>
              </a:lnSpc>
            </a:pPr>
            <a:r>
              <a:rPr lang="en-US" altLang="zh-CN" sz="2000" b="0" i="0" dirty="0" smtClean="0">
                <a:solidFill>
                  <a:schemeClr val="bg1"/>
                </a:solidFill>
                <a:effectLst/>
                <a:latin typeface="Segoe UI Light" panose="020B0502040204020203" pitchFamily="34" charset="0"/>
                <a:cs typeface="Segoe UI Light" panose="020B0502040204020203" pitchFamily="34" charset="0"/>
              </a:rPr>
              <a:t>Similar to many other revered mountains in China, Mount Heng holds meaning for the followers of the Taoist faith. The mountain may not be as popular as the other four, given its northern location, but that can be seen as advantage for a hiker seeking peace and isolation. </a:t>
            </a:r>
            <a:endParaRPr lang="en-US" altLang="zh-CN" sz="2000" b="0" i="0" dirty="0" smtClean="0">
              <a:solidFill>
                <a:schemeClr val="bg1"/>
              </a:solidFill>
              <a:effectLst/>
              <a:latin typeface="Segoe UI Light" panose="020B0502040204020203" pitchFamily="34" charset="0"/>
              <a:cs typeface="Segoe UI Light" panose="020B0502040204020203" pitchFamily="34" charset="0"/>
            </a:endParaRPr>
          </a:p>
          <a:p>
            <a:pPr algn="just" fontAlgn="auto">
              <a:lnSpc>
                <a:spcPct val="100000"/>
              </a:lnSpc>
            </a:pPr>
            <a:endParaRPr lang="zh-CN" altLang="en-US" sz="2000" dirty="0">
              <a:solidFill>
                <a:schemeClr val="bg1"/>
              </a:solidFill>
              <a:latin typeface="Segoe UI Light" panose="020B0502040204020203" pitchFamily="34" charset="0"/>
              <a:cs typeface="Segoe UI Light" panose="020B0502040204020203" pitchFamily="34" charset="0"/>
            </a:endParaRPr>
          </a:p>
          <a:p>
            <a:pPr algn="just" fontAlgn="auto">
              <a:lnSpc>
                <a:spcPct val="100000"/>
              </a:lnSpc>
            </a:pPr>
            <a:r>
              <a:rPr lang="en-US" altLang="zh-CN" sz="2000" dirty="0">
                <a:solidFill>
                  <a:schemeClr val="bg1"/>
                </a:solidFill>
                <a:latin typeface="Segoe UI Light" panose="020B0502040204020203" pitchFamily="34" charset="0"/>
                <a:cs typeface="Segoe UI Light" panose="020B0502040204020203" pitchFamily="34" charset="0"/>
              </a:rPr>
              <a:t>Located at the foot of the mountain is the Hanging Monastery (Xuankong Si) running along the side of the mountain. The wooden structure is supported by dozens of wooden pillars, and despite its feeble appearance welcomes many visitors every year.</a:t>
            </a:r>
            <a:endParaRPr lang="en-US" altLang="zh-CN" sz="2000" dirty="0">
              <a:solidFill>
                <a:schemeClr val="bg1"/>
              </a:solidFill>
              <a:latin typeface="Segoe UI Light" panose="020B0502040204020203" pitchFamily="34" charset="0"/>
              <a:cs typeface="Segoe UI Light" panose="020B0502040204020203" pitchFamily="34" charset="0"/>
            </a:endParaRPr>
          </a:p>
        </p:txBody>
      </p:sp>
      <p:sp>
        <p:nvSpPr>
          <p:cNvPr id="1048601" name="文本框 7"/>
          <p:cNvSpPr txBox="1"/>
          <p:nvPr/>
        </p:nvSpPr>
        <p:spPr>
          <a:xfrm>
            <a:off x="11917542" y="7331243"/>
            <a:ext cx="242374" cy="369332"/>
          </a:xfrm>
          <a:prstGeom prst="rect">
            <a:avLst/>
          </a:prstGeom>
          <a:noFill/>
        </p:spPr>
        <p:txBody>
          <a:bodyPr wrap="none" rtlCol="0">
            <a:spAutoFit/>
          </a:bodyPr>
          <a:p>
            <a:r>
              <a:rPr lang="en-US" altLang="zh-CN" dirty="0" smtClean="0"/>
              <a:t>.</a:t>
            </a:r>
            <a:endParaRPr lang="zh-CN" altLang="en-US" dirty="0"/>
          </a:p>
        </p:txBody>
      </p:sp>
      <p:pic>
        <p:nvPicPr>
          <p:cNvPr id="2097153" name="图片 1"/>
          <p:cNvPicPr>
            <a:picLocks noChangeAspect="1"/>
          </p:cNvPicPr>
          <p:nvPr/>
        </p:nvPicPr>
        <p:blipFill>
          <a:blip r:embed="rId1"/>
          <a:stretch>
            <a:fillRect/>
          </a:stretch>
        </p:blipFill>
        <p:spPr>
          <a:xfrm>
            <a:off x="6624320" y="-217805"/>
            <a:ext cx="10074910" cy="7548880"/>
          </a:xfrm>
          <a:prstGeom prst="rect">
            <a:avLst/>
          </a:prstGeom>
        </p:spPr>
      </p:pic>
      <p:cxnSp>
        <p:nvCxnSpPr>
          <p:cNvPr id="3145728" name="直接连接符 2"/>
          <p:cNvCxnSpPr/>
          <p:nvPr/>
        </p:nvCxnSpPr>
        <p:spPr>
          <a:xfrm>
            <a:off x="593090" y="1405890"/>
            <a:ext cx="5623560" cy="0"/>
          </a:xfrm>
          <a:prstGeom prst="line">
            <a:avLst/>
          </a:prstGeom>
          <a:ln w="3175">
            <a:solidFill>
              <a:schemeClr val="bg1">
                <a:alpha val="91000"/>
              </a:schemeClr>
            </a:solidFill>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598"/>
                                        </p:tgtEl>
                                        <p:attrNameLst>
                                          <p:attrName>style.visibility</p:attrName>
                                        </p:attrNameLst>
                                      </p:cBhvr>
                                      <p:to>
                                        <p:strVal val="visible"/>
                                      </p:to>
                                    </p:set>
                                    <p:animEffect transition="in" filter="fade">
                                      <p:cBhvr>
                                        <p:cTn id="7" dur="1000"/>
                                        <p:tgtEl>
                                          <p:spTgt spid="1048598"/>
                                        </p:tgtEl>
                                      </p:cBhvr>
                                    </p:animEffect>
                                    <p:anim calcmode="lin" valueType="num">
                                      <p:cBhvr>
                                        <p:cTn id="8" dur="1000" fill="hold"/>
                                        <p:tgtEl>
                                          <p:spTgt spid="1048598"/>
                                        </p:tgtEl>
                                        <p:attrNameLst>
                                          <p:attrName>ppt_x</p:attrName>
                                        </p:attrNameLst>
                                      </p:cBhvr>
                                      <p:tavLst>
                                        <p:tav tm="0">
                                          <p:val>
                                            <p:strVal val="#ppt_x"/>
                                          </p:val>
                                        </p:tav>
                                        <p:tav tm="100000">
                                          <p:val>
                                            <p:strVal val="#ppt_x"/>
                                          </p:val>
                                        </p:tav>
                                      </p:tavLst>
                                    </p:anim>
                                    <p:anim calcmode="lin" valueType="num">
                                      <p:cBhvr>
                                        <p:cTn id="9" dur="1000" fill="hold"/>
                                        <p:tgtEl>
                                          <p:spTgt spid="104859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97153"/>
                                        </p:tgtEl>
                                        <p:attrNameLst>
                                          <p:attrName>style.visibility</p:attrName>
                                        </p:attrNameLst>
                                      </p:cBhvr>
                                      <p:to>
                                        <p:strVal val="visible"/>
                                      </p:to>
                                    </p:set>
                                    <p:animEffect transition="in" filter="fade">
                                      <p:cBhvr>
                                        <p:cTn id="12" dur="1000"/>
                                        <p:tgtEl>
                                          <p:spTgt spid="2097153"/>
                                        </p:tgtEl>
                                      </p:cBhvr>
                                    </p:animEffect>
                                    <p:anim calcmode="lin" valueType="num">
                                      <p:cBhvr>
                                        <p:cTn id="13" dur="1000" fill="hold"/>
                                        <p:tgtEl>
                                          <p:spTgt spid="2097153"/>
                                        </p:tgtEl>
                                        <p:attrNameLst>
                                          <p:attrName>ppt_x</p:attrName>
                                        </p:attrNameLst>
                                      </p:cBhvr>
                                      <p:tavLst>
                                        <p:tav tm="0">
                                          <p:val>
                                            <p:strVal val="#ppt_x"/>
                                          </p:val>
                                        </p:tav>
                                        <p:tav tm="100000">
                                          <p:val>
                                            <p:strVal val="#ppt_x"/>
                                          </p:val>
                                        </p:tav>
                                      </p:tavLst>
                                    </p:anim>
                                    <p:anim calcmode="lin" valueType="num">
                                      <p:cBhvr>
                                        <p:cTn id="14" dur="1000" fill="hold"/>
                                        <p:tgtEl>
                                          <p:spTgt spid="209715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048599"/>
                                        </p:tgtEl>
                                        <p:attrNameLst>
                                          <p:attrName>style.visibility</p:attrName>
                                        </p:attrNameLst>
                                      </p:cBhvr>
                                      <p:to>
                                        <p:strVal val="visible"/>
                                      </p:to>
                                    </p:set>
                                    <p:animEffect transition="in" filter="wipe(up)">
                                      <p:cBhvr>
                                        <p:cTn id="18" dur="500"/>
                                        <p:tgtEl>
                                          <p:spTgt spid="1048599"/>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145728"/>
                                        </p:tgtEl>
                                        <p:attrNameLst>
                                          <p:attrName>style.visibility</p:attrName>
                                        </p:attrNameLst>
                                      </p:cBhvr>
                                      <p:to>
                                        <p:strVal val="visible"/>
                                      </p:to>
                                    </p:set>
                                    <p:animEffect transition="in" filter="wipe(left)">
                                      <p:cBhvr>
                                        <p:cTn id="22" dur="500"/>
                                        <p:tgtEl>
                                          <p:spTgt spid="3145728"/>
                                        </p:tgtEl>
                                      </p:cBhvr>
                                    </p:animEffect>
                                  </p:childTnLst>
                                </p:cTn>
                              </p:par>
                              <p:par>
                                <p:cTn id="23" presetID="2" presetClass="entr" presetSubtype="8" fill="hold" grpId="0" nodeType="withEffect">
                                  <p:stCondLst>
                                    <p:cond delay="0"/>
                                  </p:stCondLst>
                                  <p:childTnLst>
                                    <p:set>
                                      <p:cBhvr>
                                        <p:cTn id="24" dur="1" fill="hold">
                                          <p:stCondLst>
                                            <p:cond delay="0"/>
                                          </p:stCondLst>
                                        </p:cTn>
                                        <p:tgtEl>
                                          <p:spTgt spid="1048600"/>
                                        </p:tgtEl>
                                        <p:attrNameLst>
                                          <p:attrName>style.visibility</p:attrName>
                                        </p:attrNameLst>
                                      </p:cBhvr>
                                      <p:to>
                                        <p:strVal val="visible"/>
                                      </p:to>
                                    </p:set>
                                    <p:anim calcmode="lin" valueType="num">
                                      <p:cBhvr additive="base">
                                        <p:cTn id="25" dur="500" fill="hold"/>
                                        <p:tgtEl>
                                          <p:spTgt spid="1048600"/>
                                        </p:tgtEl>
                                        <p:attrNameLst>
                                          <p:attrName>ppt_x</p:attrName>
                                        </p:attrNameLst>
                                      </p:cBhvr>
                                      <p:tavLst>
                                        <p:tav tm="0">
                                          <p:val>
                                            <p:strVal val="0-#ppt_w/2"/>
                                          </p:val>
                                        </p:tav>
                                        <p:tav tm="100000">
                                          <p:val>
                                            <p:strVal val="#ppt_x"/>
                                          </p:val>
                                        </p:tav>
                                      </p:tavLst>
                                    </p:anim>
                                    <p:anim calcmode="lin" valueType="num">
                                      <p:cBhvr additive="base">
                                        <p:cTn id="26" dur="500" fill="hold"/>
                                        <p:tgtEl>
                                          <p:spTgt spid="10486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8" grpId="0" bldLvl="0" animBg="1"/>
      <p:bldP spid="1048599" grpId="0"/>
      <p:bldP spid="10486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13" name="矩形 10"/>
          <p:cNvSpPr/>
          <p:nvPr/>
        </p:nvSpPr>
        <p:spPr>
          <a:xfrm>
            <a:off x="344504" y="289393"/>
            <a:ext cx="11502190" cy="628850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97155" name="图片 0"/>
          <p:cNvPicPr>
            <a:picLocks noChangeAspect="1"/>
          </p:cNvPicPr>
          <p:nvPr/>
        </p:nvPicPr>
        <p:blipFill>
          <a:blip r:embed="rId1"/>
          <a:stretch>
            <a:fillRect/>
          </a:stretch>
        </p:blipFill>
        <p:spPr>
          <a:xfrm>
            <a:off x="3042285" y="-141605"/>
            <a:ext cx="6249670" cy="6999605"/>
          </a:xfrm>
          <a:prstGeom prst="rect">
            <a:avLst/>
          </a:prstGeom>
        </p:spPr>
      </p:pic>
      <p:sp>
        <p:nvSpPr>
          <p:cNvPr id="1048614" name="矩形 12"/>
          <p:cNvSpPr/>
          <p:nvPr/>
        </p:nvSpPr>
        <p:spPr>
          <a:xfrm>
            <a:off x="4023360" y="2021205"/>
            <a:ext cx="4145280" cy="28244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15" name="文本框 15"/>
          <p:cNvSpPr txBox="1"/>
          <p:nvPr/>
        </p:nvSpPr>
        <p:spPr>
          <a:xfrm>
            <a:off x="664210" y="2360930"/>
            <a:ext cx="2518410" cy="1539240"/>
          </a:xfrm>
          <a:prstGeom prst="rect">
            <a:avLst/>
          </a:prstGeom>
          <a:noFill/>
        </p:spPr>
        <p:txBody>
          <a:bodyPr wrap="square" rtlCol="0">
            <a:spAutoFit/>
          </a:bodyPr>
          <a:p>
            <a:r>
              <a:rPr lang="en-US" altLang="zh-CN" sz="3200" dirty="0" smtClean="0">
                <a:solidFill>
                  <a:schemeClr val="bg1"/>
                </a:solidFill>
                <a:latin typeface="Segoe UI Light" panose="020B0502040204020203" pitchFamily="34" charset="0"/>
                <a:cs typeface="Segoe UI Light" panose="020B0502040204020203" pitchFamily="34" charset="0"/>
              </a:rPr>
              <a:t>Wuyue Center Great Mountain</a:t>
            </a:r>
            <a:endParaRPr lang="zh-CN" altLang="en-US" sz="3200" dirty="0">
              <a:solidFill>
                <a:schemeClr val="bg1"/>
              </a:solidFill>
              <a:latin typeface="Segoe UI Light" panose="020B0502040204020203" pitchFamily="34" charset="0"/>
              <a:cs typeface="Segoe UI Light" panose="020B0502040204020203" pitchFamily="34" charset="0"/>
            </a:endParaRPr>
          </a:p>
        </p:txBody>
      </p:sp>
      <p:sp>
        <p:nvSpPr>
          <p:cNvPr id="1048616" name="文本框 9"/>
          <p:cNvSpPr txBox="1"/>
          <p:nvPr/>
        </p:nvSpPr>
        <p:spPr>
          <a:xfrm>
            <a:off x="11917542" y="7331243"/>
            <a:ext cx="242374" cy="369332"/>
          </a:xfrm>
          <a:prstGeom prst="rect">
            <a:avLst/>
          </a:prstGeom>
          <a:noFill/>
        </p:spPr>
        <p:txBody>
          <a:bodyPr wrap="none" rtlCol="0">
            <a:spAutoFit/>
          </a:bodyPr>
          <a:p>
            <a:r>
              <a:rPr lang="en-US" altLang="zh-CN" dirty="0" smtClean="0"/>
              <a:t>.</a:t>
            </a:r>
            <a:endParaRPr lang="zh-CN" altLang="en-US" dirty="0"/>
          </a:p>
        </p:txBody>
      </p:sp>
      <p:sp>
        <p:nvSpPr>
          <p:cNvPr id="1048617" name="文本框 13"/>
          <p:cNvSpPr txBox="1"/>
          <p:nvPr/>
        </p:nvSpPr>
        <p:spPr>
          <a:xfrm>
            <a:off x="4027956" y="2460061"/>
            <a:ext cx="4297680" cy="1894841"/>
          </a:xfrm>
          <a:prstGeom prst="rect">
            <a:avLst/>
          </a:prstGeom>
          <a:noFill/>
        </p:spPr>
        <p:txBody>
          <a:bodyPr wrap="none" rtlCol="0">
            <a:spAutoFit/>
          </a:bodyPr>
          <a:p>
            <a:pPr algn="ctr">
              <a:buClrTx/>
              <a:buSzTx/>
              <a:buFontTx/>
            </a:pPr>
            <a:r>
              <a:rPr lang="en-US" altLang="zh-CN" sz="6000" dirty="0" smtClean="0">
                <a:solidFill>
                  <a:schemeClr val="bg1"/>
                </a:solidFill>
                <a:latin typeface="Exotc350 Bd BT" pitchFamily="18" charset="0"/>
                <a:cs typeface="Segoe UI Light" panose="020B0502040204020203" pitchFamily="34" charset="0"/>
              </a:rPr>
              <a:t>Mount</a:t>
            </a:r>
            <a:r>
              <a:rPr lang="en-US" altLang="zh-CN" sz="6000" dirty="0" smtClean="0">
                <a:solidFill>
                  <a:schemeClr val="bg1"/>
                </a:solidFill>
                <a:latin typeface="Exotc350 Bd BT" pitchFamily="18" charset="0"/>
                <a:cs typeface="Segoe UI Light" panose="020B0502040204020203" pitchFamily="34" charset="0"/>
                <a:sym typeface="+mn-ea"/>
              </a:rPr>
              <a:t> Song </a:t>
            </a:r>
            <a:endParaRPr lang="en-US" altLang="zh-CN" sz="6000" dirty="0" smtClean="0">
              <a:solidFill>
                <a:schemeClr val="bg1"/>
              </a:solidFill>
              <a:latin typeface="Exotc350 Bd BT" pitchFamily="18" charset="0"/>
              <a:cs typeface="Segoe UI Light" panose="020B0502040204020203" pitchFamily="34" charset="0"/>
              <a:sym typeface="+mn-ea"/>
            </a:endParaRPr>
          </a:p>
          <a:p>
            <a:pPr algn="ctr">
              <a:buClrTx/>
              <a:buSzTx/>
              <a:buFontTx/>
            </a:pPr>
            <a:r>
              <a:rPr lang="en-US" altLang="zh-CN" sz="6000" dirty="0" smtClean="0">
                <a:solidFill>
                  <a:schemeClr val="bg1"/>
                </a:solidFill>
                <a:latin typeface="Exotc350 Bd BT" pitchFamily="18" charset="0"/>
                <a:cs typeface="Segoe UI Light" panose="020B0502040204020203" pitchFamily="34" charset="0"/>
                <a:sym typeface="+mn-ea"/>
              </a:rPr>
              <a:t>(</a:t>
            </a:r>
            <a:r>
              <a:rPr lang="zh-CN" altLang="en-US" sz="6000" dirty="0" smtClean="0">
                <a:solidFill>
                  <a:schemeClr val="bg1"/>
                </a:solidFill>
                <a:latin typeface="Exotc350 Bd BT" pitchFamily="18" charset="0"/>
                <a:cs typeface="Segoe UI Light" panose="020B0502040204020203" pitchFamily="34" charset="0"/>
                <a:sym typeface="+mn-ea"/>
              </a:rPr>
              <a:t>嵩山</a:t>
            </a:r>
            <a:r>
              <a:rPr lang="en-US" altLang="zh-CN" sz="6000" dirty="0" smtClean="0">
                <a:solidFill>
                  <a:schemeClr val="bg1"/>
                </a:solidFill>
                <a:latin typeface="Exotc350 Bd BT" pitchFamily="18" charset="0"/>
                <a:cs typeface="Segoe UI Light" panose="020B0502040204020203" pitchFamily="34" charset="0"/>
                <a:sym typeface="+mn-ea"/>
              </a:rPr>
              <a:t>) </a:t>
            </a:r>
            <a:endParaRPr lang="en-US" altLang="zh-CN" sz="6000" dirty="0" smtClean="0">
              <a:solidFill>
                <a:schemeClr val="bg1"/>
              </a:solidFill>
              <a:latin typeface="Exotc350 Bd BT" pitchFamily="18" charset="0"/>
              <a:cs typeface="Segoe UI Light" panose="020B0502040204020203" pitchFamily="34" charset="0"/>
            </a:endParaRPr>
          </a:p>
        </p:txBody>
      </p:sp>
      <p:grpSp>
        <p:nvGrpSpPr>
          <p:cNvPr id="46" name="组合 6"/>
          <p:cNvGrpSpPr/>
          <p:nvPr/>
        </p:nvGrpSpPr>
        <p:grpSpPr>
          <a:xfrm>
            <a:off x="9448592" y="2241308"/>
            <a:ext cx="1871980" cy="957127"/>
            <a:chOff x="14976" y="1876"/>
            <a:chExt cx="2948" cy="1507"/>
          </a:xfrm>
        </p:grpSpPr>
        <p:sp>
          <p:nvSpPr>
            <p:cNvPr id="1048618" name="文本框 17"/>
            <p:cNvSpPr txBox="1"/>
            <p:nvPr/>
          </p:nvSpPr>
          <p:spPr>
            <a:xfrm>
              <a:off x="14976" y="1876"/>
              <a:ext cx="2948" cy="904"/>
            </a:xfrm>
            <a:prstGeom prst="rect">
              <a:avLst/>
            </a:prstGeom>
            <a:noFill/>
          </p:spPr>
          <p:txBody>
            <a:bodyPr wrap="none" rtlCol="0">
              <a:spAutoFit/>
            </a:bodyPr>
            <a:p>
              <a:r>
                <a:rPr lang="en-US" altLang="zh-CN" sz="3200" dirty="0" smtClean="0">
                  <a:solidFill>
                    <a:schemeClr val="bg1"/>
                  </a:solidFill>
                  <a:latin typeface="Segoe UI Light" panose="020B0502040204020203" pitchFamily="34" charset="0"/>
                  <a:cs typeface="Segoe UI Light" panose="020B0502040204020203" pitchFamily="34" charset="0"/>
                </a:rPr>
                <a:t>Province:</a:t>
              </a:r>
              <a:endParaRPr lang="en-US" altLang="zh-CN" sz="2400" dirty="0">
                <a:solidFill>
                  <a:schemeClr val="bg1"/>
                </a:solidFill>
                <a:latin typeface="Segoe UI Light" panose="020B0502040204020203" pitchFamily="34" charset="0"/>
                <a:cs typeface="Segoe UI Light" panose="020B0502040204020203" pitchFamily="34" charset="0"/>
              </a:endParaRPr>
            </a:p>
          </p:txBody>
        </p:sp>
        <p:sp>
          <p:nvSpPr>
            <p:cNvPr id="1048619" name="矩形 18"/>
            <p:cNvSpPr/>
            <p:nvPr/>
          </p:nvSpPr>
          <p:spPr>
            <a:xfrm>
              <a:off x="15256" y="2836"/>
              <a:ext cx="2147" cy="547"/>
            </a:xfrm>
            <a:prstGeom prst="rect">
              <a:avLst/>
            </a:prstGeom>
          </p:spPr>
          <p:txBody>
            <a:bodyPr wrap="square">
              <a:spAutoFit/>
            </a:bodyPr>
            <a:p>
              <a:pPr>
                <a:lnSpc>
                  <a:spcPts val="2000"/>
                </a:lnSpc>
              </a:pPr>
              <a:r>
                <a:rPr lang="en-US" altLang="zh-CN" b="0" i="0" dirty="0" smtClean="0">
                  <a:solidFill>
                    <a:schemeClr val="bg1"/>
                  </a:solidFill>
                  <a:effectLst/>
                  <a:latin typeface="Segoe UI Light" panose="020B0502040204020203" pitchFamily="34" charset="0"/>
                  <a:cs typeface="Segoe UI Light" panose="020B0502040204020203" pitchFamily="34" charset="0"/>
                </a:rPr>
                <a:t>Henan</a:t>
              </a:r>
              <a:endParaRPr lang="en-US" altLang="zh-CN" b="0" i="0" dirty="0" smtClean="0">
                <a:solidFill>
                  <a:schemeClr val="bg1"/>
                </a:solidFill>
                <a:effectLst/>
                <a:latin typeface="Segoe UI Light" panose="020B0502040204020203" pitchFamily="34" charset="0"/>
                <a:cs typeface="Segoe UI Light" panose="020B0502040204020203" pitchFamily="34" charset="0"/>
              </a:endParaRPr>
            </a:p>
          </p:txBody>
        </p:sp>
      </p:grpSp>
      <p:grpSp>
        <p:nvGrpSpPr>
          <p:cNvPr id="47" name="组合 9"/>
          <p:cNvGrpSpPr/>
          <p:nvPr/>
        </p:nvGrpSpPr>
        <p:grpSpPr>
          <a:xfrm>
            <a:off x="9306560" y="3656965"/>
            <a:ext cx="2397760" cy="1308100"/>
            <a:chOff x="14623" y="2179"/>
            <a:chExt cx="3776" cy="2060"/>
          </a:xfrm>
        </p:grpSpPr>
        <p:sp>
          <p:nvSpPr>
            <p:cNvPr id="1048620" name="文本框 17"/>
            <p:cNvSpPr txBox="1"/>
            <p:nvPr/>
          </p:nvSpPr>
          <p:spPr>
            <a:xfrm>
              <a:off x="14808" y="2179"/>
              <a:ext cx="2328" cy="904"/>
            </a:xfrm>
            <a:prstGeom prst="rect">
              <a:avLst/>
            </a:prstGeom>
            <a:noFill/>
          </p:spPr>
          <p:txBody>
            <a:bodyPr wrap="none" rtlCol="0">
              <a:spAutoFit/>
            </a:bodyPr>
            <a:p>
              <a:r>
                <a:rPr lang="en-US" altLang="zh-CN" sz="3200" dirty="0" smtClean="0">
                  <a:solidFill>
                    <a:schemeClr val="bg1"/>
                  </a:solidFill>
                  <a:latin typeface="Segoe UI Light" panose="020B0502040204020203" pitchFamily="34" charset="0"/>
                  <a:cs typeface="Segoe UI Light" panose="020B0502040204020203" pitchFamily="34" charset="0"/>
                </a:rPr>
                <a:t>Height:</a:t>
              </a:r>
              <a:endParaRPr lang="en-US" altLang="zh-CN" sz="2400" dirty="0">
                <a:solidFill>
                  <a:schemeClr val="bg1"/>
                </a:solidFill>
                <a:latin typeface="Segoe UI Light" panose="020B0502040204020203" pitchFamily="34" charset="0"/>
                <a:cs typeface="Segoe UI Light" panose="020B0502040204020203" pitchFamily="34" charset="0"/>
              </a:endParaRPr>
            </a:p>
          </p:txBody>
        </p:sp>
        <p:sp>
          <p:nvSpPr>
            <p:cNvPr id="1048621" name="矩形 18"/>
            <p:cNvSpPr/>
            <p:nvPr/>
          </p:nvSpPr>
          <p:spPr>
            <a:xfrm>
              <a:off x="14623" y="3295"/>
              <a:ext cx="3776" cy="944"/>
            </a:xfrm>
            <a:prstGeom prst="rect">
              <a:avLst/>
            </a:prstGeom>
          </p:spPr>
          <p:txBody>
            <a:bodyPr wrap="square">
              <a:spAutoFit/>
            </a:bodyPr>
            <a:p>
              <a:pPr>
                <a:lnSpc>
                  <a:spcPts val="2000"/>
                </a:lnSpc>
              </a:pPr>
              <a:r>
                <a:rPr lang="en-US" altLang="zh-CN" b="0" i="0" dirty="0" smtClean="0">
                  <a:solidFill>
                    <a:schemeClr val="bg1"/>
                  </a:solidFill>
                  <a:effectLst/>
                  <a:latin typeface="Segoe UI Light" panose="020B0502040204020203" pitchFamily="34" charset="0"/>
                  <a:cs typeface="Segoe UI Light" panose="020B0502040204020203" pitchFamily="34" charset="0"/>
                </a:rPr>
                <a:t>1,500 metres (4,921 ft)</a:t>
              </a:r>
              <a:endParaRPr lang="en-US" altLang="zh-CN" b="0" i="0" dirty="0" smtClean="0">
                <a:solidFill>
                  <a:schemeClr val="bg1"/>
                </a:solidFill>
                <a:effectLst/>
                <a:latin typeface="Segoe UI Light" panose="020B0502040204020203" pitchFamily="34" charset="0"/>
                <a:cs typeface="Segoe UI Light" panose="020B0502040204020203"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48613"/>
                                        </p:tgtEl>
                                        <p:attrNameLst>
                                          <p:attrName>style.visibility</p:attrName>
                                        </p:attrNameLst>
                                      </p:cBhvr>
                                      <p:to>
                                        <p:strVal val="visible"/>
                                      </p:to>
                                    </p:set>
                                    <p:anim calcmode="lin" valueType="num">
                                      <p:cBhvr>
                                        <p:cTn id="7" dur="500" fill="hold"/>
                                        <p:tgtEl>
                                          <p:spTgt spid="1048613"/>
                                        </p:tgtEl>
                                        <p:attrNameLst>
                                          <p:attrName>ppt_w</p:attrName>
                                        </p:attrNameLst>
                                      </p:cBhvr>
                                      <p:tavLst>
                                        <p:tav tm="0">
                                          <p:val>
                                            <p:fltVal val="0.0"/>
                                          </p:val>
                                        </p:tav>
                                        <p:tav tm="100000">
                                          <p:val>
                                            <p:strVal val="#ppt_w"/>
                                          </p:val>
                                        </p:tav>
                                      </p:tavLst>
                                    </p:anim>
                                    <p:anim calcmode="lin" valueType="num">
                                      <p:cBhvr>
                                        <p:cTn id="8" dur="500" fill="hold"/>
                                        <p:tgtEl>
                                          <p:spTgt spid="1048613"/>
                                        </p:tgtEl>
                                        <p:attrNameLst>
                                          <p:attrName>ppt_h</p:attrName>
                                        </p:attrNameLst>
                                      </p:cBhvr>
                                      <p:tavLst>
                                        <p:tav tm="0">
                                          <p:val>
                                            <p:fltVal val="0.0"/>
                                          </p:val>
                                        </p:tav>
                                        <p:tav tm="100000">
                                          <p:val>
                                            <p:strVal val="#ppt_h"/>
                                          </p:val>
                                        </p:tav>
                                      </p:tavLst>
                                    </p:anim>
                                    <p:animEffect transition="in" filter="fade">
                                      <p:cBhvr>
                                        <p:cTn id="9" dur="500"/>
                                        <p:tgtEl>
                                          <p:spTgt spid="1048613"/>
                                        </p:tgtEl>
                                      </p:cBhvr>
                                    </p:animEffect>
                                  </p:childTnLst>
                                </p:cTn>
                              </p:par>
                              <p:par>
                                <p:cTn id="10" presetID="53" presetClass="entr" presetSubtype="16" fill="hold" nodeType="withEffect">
                                  <p:stCondLst>
                                    <p:cond delay="0"/>
                                  </p:stCondLst>
                                  <p:childTnLst>
                                    <p:set>
                                      <p:cBhvr>
                                        <p:cTn id="11" dur="1" fill="hold">
                                          <p:stCondLst>
                                            <p:cond delay="0"/>
                                          </p:stCondLst>
                                        </p:cTn>
                                        <p:tgtEl>
                                          <p:spTgt spid="2097155"/>
                                        </p:tgtEl>
                                        <p:attrNameLst>
                                          <p:attrName>style.visibility</p:attrName>
                                        </p:attrNameLst>
                                      </p:cBhvr>
                                      <p:to>
                                        <p:strVal val="visible"/>
                                      </p:to>
                                    </p:set>
                                    <p:anim calcmode="lin" valueType="num">
                                      <p:cBhvr>
                                        <p:cTn id="12" dur="500" fill="hold"/>
                                        <p:tgtEl>
                                          <p:spTgt spid="2097155"/>
                                        </p:tgtEl>
                                        <p:attrNameLst>
                                          <p:attrName>ppt_w</p:attrName>
                                        </p:attrNameLst>
                                      </p:cBhvr>
                                      <p:tavLst>
                                        <p:tav tm="0">
                                          <p:val>
                                            <p:fltVal val="0.0"/>
                                          </p:val>
                                        </p:tav>
                                        <p:tav tm="100000">
                                          <p:val>
                                            <p:strVal val="#ppt_w"/>
                                          </p:val>
                                        </p:tav>
                                      </p:tavLst>
                                    </p:anim>
                                    <p:anim calcmode="lin" valueType="num">
                                      <p:cBhvr>
                                        <p:cTn id="13" dur="500" fill="hold"/>
                                        <p:tgtEl>
                                          <p:spTgt spid="2097155"/>
                                        </p:tgtEl>
                                        <p:attrNameLst>
                                          <p:attrName>ppt_h</p:attrName>
                                        </p:attrNameLst>
                                      </p:cBhvr>
                                      <p:tavLst>
                                        <p:tav tm="0">
                                          <p:val>
                                            <p:fltVal val="0.0"/>
                                          </p:val>
                                        </p:tav>
                                        <p:tav tm="100000">
                                          <p:val>
                                            <p:strVal val="#ppt_h"/>
                                          </p:val>
                                        </p:tav>
                                      </p:tavLst>
                                    </p:anim>
                                    <p:animEffect transition="in" filter="fade">
                                      <p:cBhvr>
                                        <p:cTn id="14" dur="500"/>
                                        <p:tgtEl>
                                          <p:spTgt spid="2097155"/>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048614"/>
                                        </p:tgtEl>
                                        <p:attrNameLst>
                                          <p:attrName>style.visibility</p:attrName>
                                        </p:attrNameLst>
                                      </p:cBhvr>
                                      <p:to>
                                        <p:strVal val="visible"/>
                                      </p:to>
                                    </p:set>
                                    <p:anim calcmode="lin" valueType="num">
                                      <p:cBhvr>
                                        <p:cTn id="18" dur="500" fill="hold"/>
                                        <p:tgtEl>
                                          <p:spTgt spid="1048614"/>
                                        </p:tgtEl>
                                        <p:attrNameLst>
                                          <p:attrName>ppt_w</p:attrName>
                                        </p:attrNameLst>
                                      </p:cBhvr>
                                      <p:tavLst>
                                        <p:tav tm="0">
                                          <p:val>
                                            <p:fltVal val="0.0"/>
                                          </p:val>
                                        </p:tav>
                                        <p:tav tm="100000">
                                          <p:val>
                                            <p:strVal val="#ppt_w"/>
                                          </p:val>
                                        </p:tav>
                                      </p:tavLst>
                                    </p:anim>
                                    <p:anim calcmode="lin" valueType="num">
                                      <p:cBhvr>
                                        <p:cTn id="19" dur="500" fill="hold"/>
                                        <p:tgtEl>
                                          <p:spTgt spid="1048614"/>
                                        </p:tgtEl>
                                        <p:attrNameLst>
                                          <p:attrName>ppt_h</p:attrName>
                                        </p:attrNameLst>
                                      </p:cBhvr>
                                      <p:tavLst>
                                        <p:tav tm="0">
                                          <p:val>
                                            <p:fltVal val="0.0"/>
                                          </p:val>
                                        </p:tav>
                                        <p:tav tm="100000">
                                          <p:val>
                                            <p:strVal val="#ppt_h"/>
                                          </p:val>
                                        </p:tav>
                                      </p:tavLst>
                                    </p:anim>
                                    <p:animEffect transition="in" filter="fade">
                                      <p:cBhvr>
                                        <p:cTn id="20" dur="500"/>
                                        <p:tgtEl>
                                          <p:spTgt spid="104861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48617"/>
                                        </p:tgtEl>
                                        <p:attrNameLst>
                                          <p:attrName>style.visibility</p:attrName>
                                        </p:attrNameLst>
                                      </p:cBhvr>
                                      <p:to>
                                        <p:strVal val="visible"/>
                                      </p:to>
                                    </p:set>
                                    <p:anim calcmode="lin" valueType="num">
                                      <p:cBhvr>
                                        <p:cTn id="23" dur="500" fill="hold"/>
                                        <p:tgtEl>
                                          <p:spTgt spid="1048617"/>
                                        </p:tgtEl>
                                        <p:attrNameLst>
                                          <p:attrName>ppt_w</p:attrName>
                                        </p:attrNameLst>
                                      </p:cBhvr>
                                      <p:tavLst>
                                        <p:tav tm="0">
                                          <p:val>
                                            <p:fltVal val="0.0"/>
                                          </p:val>
                                        </p:tav>
                                        <p:tav tm="100000">
                                          <p:val>
                                            <p:strVal val="#ppt_w"/>
                                          </p:val>
                                        </p:tav>
                                      </p:tavLst>
                                    </p:anim>
                                    <p:anim calcmode="lin" valueType="num">
                                      <p:cBhvr>
                                        <p:cTn id="24" dur="500" fill="hold"/>
                                        <p:tgtEl>
                                          <p:spTgt spid="1048617"/>
                                        </p:tgtEl>
                                        <p:attrNameLst>
                                          <p:attrName>ppt_h</p:attrName>
                                        </p:attrNameLst>
                                      </p:cBhvr>
                                      <p:tavLst>
                                        <p:tav tm="0">
                                          <p:val>
                                            <p:fltVal val="0.0"/>
                                          </p:val>
                                        </p:tav>
                                        <p:tav tm="100000">
                                          <p:val>
                                            <p:strVal val="#ppt_h"/>
                                          </p:val>
                                        </p:tav>
                                      </p:tavLst>
                                    </p:anim>
                                    <p:animEffect transition="in" filter="fade">
                                      <p:cBhvr>
                                        <p:cTn id="25" dur="500"/>
                                        <p:tgtEl>
                                          <p:spTgt spid="10486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48615"/>
                                        </p:tgtEl>
                                        <p:attrNameLst>
                                          <p:attrName>style.visibility</p:attrName>
                                        </p:attrNameLst>
                                      </p:cBhvr>
                                      <p:to>
                                        <p:strVal val="visible"/>
                                      </p:to>
                                    </p:set>
                                    <p:anim calcmode="lin" valueType="num">
                                      <p:cBhvr>
                                        <p:cTn id="30" dur="500" fill="hold"/>
                                        <p:tgtEl>
                                          <p:spTgt spid="1048615"/>
                                        </p:tgtEl>
                                        <p:attrNameLst>
                                          <p:attrName>ppt_w</p:attrName>
                                        </p:attrNameLst>
                                      </p:cBhvr>
                                      <p:tavLst>
                                        <p:tav tm="0">
                                          <p:val>
                                            <p:fltVal val="0.0"/>
                                          </p:val>
                                        </p:tav>
                                        <p:tav tm="100000">
                                          <p:val>
                                            <p:strVal val="#ppt_w"/>
                                          </p:val>
                                        </p:tav>
                                      </p:tavLst>
                                    </p:anim>
                                    <p:anim calcmode="lin" valueType="num">
                                      <p:cBhvr>
                                        <p:cTn id="31" dur="500" fill="hold"/>
                                        <p:tgtEl>
                                          <p:spTgt spid="1048615"/>
                                        </p:tgtEl>
                                        <p:attrNameLst>
                                          <p:attrName>ppt_h</p:attrName>
                                        </p:attrNameLst>
                                      </p:cBhvr>
                                      <p:tavLst>
                                        <p:tav tm="0">
                                          <p:val>
                                            <p:fltVal val="0.0"/>
                                          </p:val>
                                        </p:tav>
                                        <p:tav tm="100000">
                                          <p:val>
                                            <p:strVal val="#ppt_h"/>
                                          </p:val>
                                        </p:tav>
                                      </p:tavLst>
                                    </p:anim>
                                    <p:animEffect transition="in" filter="fade">
                                      <p:cBhvr>
                                        <p:cTn id="32" dur="500"/>
                                        <p:tgtEl>
                                          <p:spTgt spid="1048615"/>
                                        </p:tgtEl>
                                      </p:cBhvr>
                                    </p:animEffect>
                                  </p:childTnLst>
                                </p:cTn>
                              </p:par>
                              <p:par>
                                <p:cTn id="33" presetID="53" presetClass="entr" presetSubtype="16"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0"/>
                                          </p:val>
                                        </p:tav>
                                        <p:tav tm="100000">
                                          <p:val>
                                            <p:strVal val="#ppt_w"/>
                                          </p:val>
                                        </p:tav>
                                      </p:tavLst>
                                    </p:anim>
                                    <p:anim calcmode="lin" valueType="num">
                                      <p:cBhvr>
                                        <p:cTn id="36" dur="500" fill="hold"/>
                                        <p:tgtEl>
                                          <p:spTgt spid="46"/>
                                        </p:tgtEl>
                                        <p:attrNameLst>
                                          <p:attrName>ppt_h</p:attrName>
                                        </p:attrNameLst>
                                      </p:cBhvr>
                                      <p:tavLst>
                                        <p:tav tm="0">
                                          <p:val>
                                            <p:fltVal val="0.0"/>
                                          </p:val>
                                        </p:tav>
                                        <p:tav tm="100000">
                                          <p:val>
                                            <p:strVal val="#ppt_h"/>
                                          </p:val>
                                        </p:tav>
                                      </p:tavLst>
                                    </p:anim>
                                    <p:animEffect transition="in" filter="fade">
                                      <p:cBhvr>
                                        <p:cTn id="37" dur="500"/>
                                        <p:tgtEl>
                                          <p:spTgt spid="46"/>
                                        </p:tgtEl>
                                      </p:cBhvr>
                                    </p:animEffect>
                                  </p:childTnLst>
                                </p:cTn>
                              </p:par>
                              <p:par>
                                <p:cTn id="38" presetID="53" presetClass="entr" presetSubtype="16"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ppt_w</p:attrName>
                                        </p:attrNameLst>
                                      </p:cBhvr>
                                      <p:tavLst>
                                        <p:tav tm="0">
                                          <p:val>
                                            <p:fltVal val="0.0"/>
                                          </p:val>
                                        </p:tav>
                                        <p:tav tm="100000">
                                          <p:val>
                                            <p:strVal val="#ppt_w"/>
                                          </p:val>
                                        </p:tav>
                                      </p:tavLst>
                                    </p:anim>
                                    <p:anim calcmode="lin" valueType="num">
                                      <p:cBhvr>
                                        <p:cTn id="41" dur="500" fill="hold"/>
                                        <p:tgtEl>
                                          <p:spTgt spid="47"/>
                                        </p:tgtEl>
                                        <p:attrNameLst>
                                          <p:attrName>ppt_h</p:attrName>
                                        </p:attrNameLst>
                                      </p:cBhvr>
                                      <p:tavLst>
                                        <p:tav tm="0">
                                          <p:val>
                                            <p:fltVal val="0.0"/>
                                          </p:val>
                                        </p:tav>
                                        <p:tav tm="100000">
                                          <p:val>
                                            <p:strVal val="#ppt_h"/>
                                          </p:val>
                                        </p:tav>
                                      </p:tavLst>
                                    </p:anim>
                                    <p:animEffect transition="in" filter="fade">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3" grpId="0" bldLvl="0" animBg="1"/>
      <p:bldP spid="1048614" grpId="0" bldLvl="0" animBg="1"/>
      <p:bldP spid="1048617" grpId="0"/>
      <p:bldP spid="10486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37" name="矩形 2"/>
          <p:cNvSpPr/>
          <p:nvPr/>
        </p:nvSpPr>
        <p:spPr>
          <a:xfrm>
            <a:off x="106017" y="115956"/>
            <a:ext cx="6944140" cy="662608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38" name="文本框 3"/>
          <p:cNvSpPr txBox="1"/>
          <p:nvPr/>
        </p:nvSpPr>
        <p:spPr>
          <a:xfrm>
            <a:off x="488453" y="490636"/>
            <a:ext cx="3180079" cy="751840"/>
          </a:xfrm>
          <a:prstGeom prst="rect">
            <a:avLst/>
          </a:prstGeom>
          <a:noFill/>
        </p:spPr>
        <p:txBody>
          <a:bodyPr wrap="none" rtlCol="0">
            <a:spAutoFit/>
          </a:bodyPr>
          <a:p>
            <a:r>
              <a:rPr lang="en-US" altLang="zh-CN" sz="4400" dirty="0">
                <a:solidFill>
                  <a:schemeClr val="bg1"/>
                </a:solidFill>
                <a:latin typeface="Exotc350 Bd BT" pitchFamily="18" charset="0"/>
                <a:cs typeface="Segoe UI Light" panose="020B0502040204020203" pitchFamily="34" charset="0"/>
              </a:rPr>
              <a:t>Mount Song</a:t>
            </a:r>
            <a:endParaRPr lang="en-US" altLang="zh-CN" sz="4400" dirty="0">
              <a:solidFill>
                <a:schemeClr val="bg1"/>
              </a:solidFill>
              <a:latin typeface="Exotc350 Bd BT" pitchFamily="18" charset="0"/>
              <a:cs typeface="Segoe UI Light" panose="020B0502040204020203" pitchFamily="34" charset="0"/>
            </a:endParaRPr>
          </a:p>
        </p:txBody>
      </p:sp>
      <p:sp>
        <p:nvSpPr>
          <p:cNvPr id="1048639" name="矩形 4"/>
          <p:cNvSpPr/>
          <p:nvPr/>
        </p:nvSpPr>
        <p:spPr>
          <a:xfrm>
            <a:off x="292735" y="2008505"/>
            <a:ext cx="6219190" cy="3558540"/>
          </a:xfrm>
          <a:prstGeom prst="rect">
            <a:avLst/>
          </a:prstGeom>
        </p:spPr>
        <p:txBody>
          <a:bodyPr wrap="square">
            <a:spAutoFit/>
          </a:bodyPr>
          <a:p>
            <a:pPr algn="just" fontAlgn="auto">
              <a:lnSpc>
                <a:spcPct val="100000"/>
              </a:lnSpc>
            </a:pPr>
            <a:r>
              <a:rPr lang="en-US" altLang="zh-CN" dirty="0">
                <a:solidFill>
                  <a:schemeClr val="bg1"/>
                </a:solidFill>
                <a:latin typeface="Segoe UI Light" panose="020B0502040204020203" pitchFamily="34" charset="0"/>
                <a:cs typeface="Segoe UI Light" panose="020B0502040204020203" pitchFamily="34" charset="0"/>
                <a:sym typeface="+mn-ea"/>
              </a:rPr>
              <a:t>Mount Song is located on the bank of the Yellow River, close to the ancient capital of Luoyang. </a:t>
            </a:r>
            <a:r>
              <a:rPr lang="en-US" altLang="zh-CN" b="0" i="0" dirty="0" smtClean="0">
                <a:solidFill>
                  <a:schemeClr val="bg1"/>
                </a:solidFill>
                <a:effectLst/>
                <a:latin typeface="Segoe UI Light" panose="020B0502040204020203" pitchFamily="34" charset="0"/>
                <a:cs typeface="Segoe UI Light" panose="020B0502040204020203" pitchFamily="34" charset="0"/>
              </a:rPr>
              <a:t>It is noted for its rich cultural heritage as the birthplace of Zen (</a:t>
            </a:r>
            <a:r>
              <a:rPr lang="zh-CN" altLang="en-US" b="0" i="0" dirty="0" smtClean="0">
                <a:solidFill>
                  <a:schemeClr val="bg1"/>
                </a:solidFill>
                <a:effectLst/>
                <a:latin typeface="Segoe UI Light" panose="020B0502040204020203" pitchFamily="34" charset="0"/>
                <a:cs typeface="Segoe UI Light" panose="020B0502040204020203" pitchFamily="34" charset="0"/>
              </a:rPr>
              <a:t>禅宗</a:t>
            </a:r>
            <a:r>
              <a:rPr lang="en-US" altLang="zh-CN" b="0" i="0" dirty="0" smtClean="0">
                <a:solidFill>
                  <a:schemeClr val="bg1"/>
                </a:solidFill>
                <a:effectLst/>
                <a:latin typeface="Segoe UI Light" panose="020B0502040204020203" pitchFamily="34" charset="0"/>
                <a:cs typeface="Segoe UI Light" panose="020B0502040204020203" pitchFamily="34" charset="0"/>
              </a:rPr>
              <a:t>), the Taoist holy land, and the origin of kung fu.</a:t>
            </a:r>
            <a:endParaRPr lang="zh-CN" altLang="en-US" dirty="0">
              <a:solidFill>
                <a:schemeClr val="bg1"/>
              </a:solidFill>
              <a:latin typeface="Segoe UI Light" panose="020B0502040204020203" pitchFamily="34" charset="0"/>
              <a:cs typeface="Segoe UI Light" panose="020B0502040204020203" pitchFamily="34" charset="0"/>
            </a:endParaRPr>
          </a:p>
          <a:p>
            <a:pPr algn="just" fontAlgn="auto">
              <a:lnSpc>
                <a:spcPct val="100000"/>
              </a:lnSpc>
            </a:pPr>
            <a:endParaRPr lang="en-US" altLang="zh-CN" dirty="0">
              <a:solidFill>
                <a:schemeClr val="bg1"/>
              </a:solidFill>
              <a:latin typeface="Segoe UI Light" panose="020B0502040204020203" pitchFamily="34" charset="0"/>
              <a:cs typeface="Segoe UI Light" panose="020B0502040204020203" pitchFamily="34" charset="0"/>
            </a:endParaRPr>
          </a:p>
          <a:p>
            <a:pPr algn="just" fontAlgn="auto">
              <a:lnSpc>
                <a:spcPct val="100000"/>
              </a:lnSpc>
            </a:pPr>
            <a:r>
              <a:rPr lang="en-US" altLang="zh-CN" dirty="0">
                <a:solidFill>
                  <a:schemeClr val="bg1"/>
                </a:solidFill>
                <a:latin typeface="Segoe UI Light" panose="020B0502040204020203" pitchFamily="34" charset="0"/>
                <a:cs typeface="Segoe UI Light" panose="020B0502040204020203" pitchFamily="34" charset="0"/>
              </a:rPr>
              <a:t>Mount Song is best known as the location of the Shaolin Temple, the birthplace of Chan Buddhism, and thus retains religious significance to followers of both Buddhism and Taoism. The Shaolin Temple attracts curious visitors who want to observe the practitioners of martial arts demonstrating superb strength and coordination. The area around the mountain peaks has a number of other Taoist and Buddhist monasteries.</a:t>
            </a:r>
            <a:endParaRPr lang="en-US" altLang="zh-CN" dirty="0">
              <a:solidFill>
                <a:schemeClr val="bg1"/>
              </a:solidFill>
              <a:latin typeface="Segoe UI Light" panose="020B0502040204020203" pitchFamily="34" charset="0"/>
              <a:cs typeface="Segoe UI Light" panose="020B0502040204020203" pitchFamily="34" charset="0"/>
            </a:endParaRPr>
          </a:p>
        </p:txBody>
      </p:sp>
      <p:sp>
        <p:nvSpPr>
          <p:cNvPr id="1048640" name="文本框 7"/>
          <p:cNvSpPr txBox="1"/>
          <p:nvPr/>
        </p:nvSpPr>
        <p:spPr>
          <a:xfrm>
            <a:off x="11917542" y="7331243"/>
            <a:ext cx="242374" cy="369332"/>
          </a:xfrm>
          <a:prstGeom prst="rect">
            <a:avLst/>
          </a:prstGeom>
          <a:noFill/>
        </p:spPr>
        <p:txBody>
          <a:bodyPr wrap="none" rtlCol="0">
            <a:spAutoFit/>
          </a:bodyPr>
          <a:p>
            <a:r>
              <a:rPr lang="en-US" altLang="zh-CN" dirty="0" smtClean="0"/>
              <a:t>.</a:t>
            </a:r>
            <a:endParaRPr lang="zh-CN" altLang="en-US" dirty="0"/>
          </a:p>
        </p:txBody>
      </p:sp>
      <p:pic>
        <p:nvPicPr>
          <p:cNvPr id="2097157" name="图片 1"/>
          <p:cNvPicPr>
            <a:picLocks noChangeAspect="1"/>
          </p:cNvPicPr>
          <p:nvPr/>
        </p:nvPicPr>
        <p:blipFill>
          <a:blip r:embed="rId1"/>
          <a:stretch>
            <a:fillRect/>
          </a:stretch>
        </p:blipFill>
        <p:spPr>
          <a:xfrm>
            <a:off x="7050405" y="-570865"/>
            <a:ext cx="5083810" cy="7614285"/>
          </a:xfrm>
          <a:prstGeom prst="rect">
            <a:avLst/>
          </a:prstGeom>
        </p:spPr>
      </p:pic>
      <p:sp>
        <p:nvSpPr>
          <p:cNvPr id="1048641" name="文本框 0"/>
          <p:cNvSpPr txBox="1"/>
          <p:nvPr/>
        </p:nvSpPr>
        <p:spPr>
          <a:xfrm>
            <a:off x="488315" y="1157605"/>
            <a:ext cx="4225290" cy="368300"/>
          </a:xfrm>
          <a:prstGeom prst="rect">
            <a:avLst/>
          </a:prstGeom>
          <a:noFill/>
        </p:spPr>
        <p:txBody>
          <a:bodyPr wrap="square" rtlCol="0">
            <a:spAutoFit/>
          </a:bodyPr>
          <a:p>
            <a:pPr algn="just" fontAlgn="auto">
              <a:lnSpc>
                <a:spcPct val="100000"/>
              </a:lnSpc>
            </a:pPr>
            <a:r>
              <a:rPr lang="en-US" altLang="zh-CN" dirty="0" smtClean="0">
                <a:solidFill>
                  <a:schemeClr val="bg1"/>
                </a:solidFill>
                <a:effectLst/>
                <a:latin typeface="Segoe UI Light" panose="020B0502040204020203" pitchFamily="34" charset="0"/>
                <a:cs typeface="Segoe UI Light" panose="020B0502040204020203" pitchFamily="34" charset="0"/>
                <a:sym typeface="+mn-ea"/>
              </a:rPr>
              <a:t>National AAAAA level tourist attraction</a:t>
            </a:r>
            <a:endParaRPr lang="zh-CN" altLang="en-US"/>
          </a:p>
        </p:txBody>
      </p:sp>
      <p:cxnSp>
        <p:nvCxnSpPr>
          <p:cNvPr id="3145730" name="直接连接符 2"/>
          <p:cNvCxnSpPr/>
          <p:nvPr/>
        </p:nvCxnSpPr>
        <p:spPr>
          <a:xfrm>
            <a:off x="292735" y="1633855"/>
            <a:ext cx="5623560" cy="0"/>
          </a:xfrm>
          <a:prstGeom prst="line">
            <a:avLst/>
          </a:prstGeom>
          <a:ln w="3175">
            <a:solidFill>
              <a:schemeClr val="bg1">
                <a:alpha val="91000"/>
              </a:schemeClr>
            </a:solidFill>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97157"/>
                                        </p:tgtEl>
                                        <p:attrNameLst>
                                          <p:attrName>style.visibility</p:attrName>
                                        </p:attrNameLst>
                                      </p:cBhvr>
                                      <p:to>
                                        <p:strVal val="visible"/>
                                      </p:to>
                                    </p:set>
                                    <p:animEffect transition="in" filter="fade">
                                      <p:cBhvr>
                                        <p:cTn id="7" dur="1000"/>
                                        <p:tgtEl>
                                          <p:spTgt spid="2097157"/>
                                        </p:tgtEl>
                                      </p:cBhvr>
                                    </p:animEffect>
                                    <p:anim calcmode="lin" valueType="num">
                                      <p:cBhvr>
                                        <p:cTn id="8" dur="1000" fill="hold"/>
                                        <p:tgtEl>
                                          <p:spTgt spid="2097157"/>
                                        </p:tgtEl>
                                        <p:attrNameLst>
                                          <p:attrName>ppt_x</p:attrName>
                                        </p:attrNameLst>
                                      </p:cBhvr>
                                      <p:tavLst>
                                        <p:tav tm="0">
                                          <p:val>
                                            <p:strVal val="#ppt_x"/>
                                          </p:val>
                                        </p:tav>
                                        <p:tav tm="100000">
                                          <p:val>
                                            <p:strVal val="#ppt_x"/>
                                          </p:val>
                                        </p:tav>
                                      </p:tavLst>
                                    </p:anim>
                                    <p:anim calcmode="lin" valueType="num">
                                      <p:cBhvr>
                                        <p:cTn id="9" dur="1000" fill="hold"/>
                                        <p:tgtEl>
                                          <p:spTgt spid="209715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48637"/>
                                        </p:tgtEl>
                                        <p:attrNameLst>
                                          <p:attrName>style.visibility</p:attrName>
                                        </p:attrNameLst>
                                      </p:cBhvr>
                                      <p:to>
                                        <p:strVal val="visible"/>
                                      </p:to>
                                    </p:set>
                                    <p:animEffect transition="in" filter="fade">
                                      <p:cBhvr>
                                        <p:cTn id="12" dur="1000"/>
                                        <p:tgtEl>
                                          <p:spTgt spid="1048637"/>
                                        </p:tgtEl>
                                      </p:cBhvr>
                                    </p:animEffect>
                                    <p:anim calcmode="lin" valueType="num">
                                      <p:cBhvr>
                                        <p:cTn id="13" dur="1000" fill="hold"/>
                                        <p:tgtEl>
                                          <p:spTgt spid="1048637"/>
                                        </p:tgtEl>
                                        <p:attrNameLst>
                                          <p:attrName>ppt_x</p:attrName>
                                        </p:attrNameLst>
                                      </p:cBhvr>
                                      <p:tavLst>
                                        <p:tav tm="0">
                                          <p:val>
                                            <p:strVal val="#ppt_x"/>
                                          </p:val>
                                        </p:tav>
                                        <p:tav tm="100000">
                                          <p:val>
                                            <p:strVal val="#ppt_x"/>
                                          </p:val>
                                        </p:tav>
                                      </p:tavLst>
                                    </p:anim>
                                    <p:anim calcmode="lin" valueType="num">
                                      <p:cBhvr>
                                        <p:cTn id="14" dur="1000" fill="hold"/>
                                        <p:tgtEl>
                                          <p:spTgt spid="10486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048638"/>
                                        </p:tgtEl>
                                        <p:attrNameLst>
                                          <p:attrName>style.visibility</p:attrName>
                                        </p:attrNameLst>
                                      </p:cBhvr>
                                      <p:to>
                                        <p:strVal val="visible"/>
                                      </p:to>
                                    </p:set>
                                    <p:animEffect transition="in" filter="wipe(up)">
                                      <p:cBhvr>
                                        <p:cTn id="18" dur="500"/>
                                        <p:tgtEl>
                                          <p:spTgt spid="104863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48641"/>
                                        </p:tgtEl>
                                        <p:attrNameLst>
                                          <p:attrName>style.visibility</p:attrName>
                                        </p:attrNameLst>
                                      </p:cBhvr>
                                      <p:to>
                                        <p:strVal val="visible"/>
                                      </p:to>
                                    </p:set>
                                    <p:animEffect transition="in" filter="wipe(up)">
                                      <p:cBhvr>
                                        <p:cTn id="21" dur="500"/>
                                        <p:tgtEl>
                                          <p:spTgt spid="1048641"/>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3145730"/>
                                        </p:tgtEl>
                                        <p:attrNameLst>
                                          <p:attrName>style.visibility</p:attrName>
                                        </p:attrNameLst>
                                      </p:cBhvr>
                                      <p:to>
                                        <p:strVal val="visible"/>
                                      </p:to>
                                    </p:set>
                                    <p:animEffect transition="in" filter="wipe(left)">
                                      <p:cBhvr>
                                        <p:cTn id="25" dur="500"/>
                                        <p:tgtEl>
                                          <p:spTgt spid="314573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048639"/>
                                        </p:tgtEl>
                                        <p:attrNameLst>
                                          <p:attrName>style.visibility</p:attrName>
                                        </p:attrNameLst>
                                      </p:cBhvr>
                                      <p:to>
                                        <p:strVal val="visible"/>
                                      </p:to>
                                    </p:set>
                                    <p:animEffect transition="in" filter="wipe(up)">
                                      <p:cBhvr>
                                        <p:cTn id="28" dur="500"/>
                                        <p:tgtEl>
                                          <p:spTgt spid="1048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7" grpId="0" bldLvl="0" animBg="1"/>
      <p:bldP spid="1048638" grpId="0"/>
      <p:bldP spid="1048639" grpId="0"/>
      <p:bldP spid="10486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pic>
        <p:nvPicPr>
          <p:cNvPr id="2097173" name="图片 1"/>
          <p:cNvPicPr/>
          <p:nvPr/>
        </p:nvPicPr>
        <p:blipFill>
          <a:blip r:embed="rId1"/>
          <a:stretch>
            <a:fillRect/>
          </a:stretch>
        </p:blipFill>
        <p:spPr>
          <a:xfrm>
            <a:off x="7872095" y="3766185"/>
            <a:ext cx="4320000" cy="2995200"/>
          </a:xfrm>
          <a:prstGeom prst="rect">
            <a:avLst/>
          </a:prstGeom>
        </p:spPr>
      </p:pic>
      <p:pic>
        <p:nvPicPr>
          <p:cNvPr id="2097174" name="图片 2"/>
          <p:cNvPicPr/>
          <p:nvPr/>
        </p:nvPicPr>
        <p:blipFill>
          <a:blip r:embed="rId2"/>
          <a:stretch>
            <a:fillRect/>
          </a:stretch>
        </p:blipFill>
        <p:spPr>
          <a:xfrm>
            <a:off x="7872095" y="200660"/>
            <a:ext cx="4320000" cy="2995200"/>
          </a:xfrm>
          <a:prstGeom prst="rect">
            <a:avLst/>
          </a:prstGeom>
        </p:spPr>
      </p:pic>
      <p:sp>
        <p:nvSpPr>
          <p:cNvPr id="1048748" name="矩形 2"/>
          <p:cNvSpPr/>
          <p:nvPr/>
        </p:nvSpPr>
        <p:spPr>
          <a:xfrm>
            <a:off x="2001078" y="1717812"/>
            <a:ext cx="6096000" cy="3429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49" name="矩形 4"/>
          <p:cNvSpPr/>
          <p:nvPr/>
        </p:nvSpPr>
        <p:spPr>
          <a:xfrm>
            <a:off x="2489889" y="3436947"/>
            <a:ext cx="5274365" cy="706755"/>
          </a:xfrm>
          <a:prstGeom prst="rect">
            <a:avLst/>
          </a:prstGeom>
        </p:spPr>
        <p:txBody>
          <a:bodyPr wrap="square">
            <a:spAutoFit/>
          </a:bodyPr>
          <a:p>
            <a:pPr algn="ctr" fontAlgn="auto">
              <a:lnSpc>
                <a:spcPct val="100000"/>
              </a:lnSpc>
              <a:buClrTx/>
              <a:buSzTx/>
              <a:buFontTx/>
            </a:pPr>
            <a:r>
              <a:rPr lang="en-US" altLang="zh-CN" sz="4000" b="0" i="0" dirty="0">
                <a:solidFill>
                  <a:schemeClr val="bg1"/>
                </a:solidFill>
                <a:latin typeface="Times New Roman" panose="02020603050405020304" charset="0"/>
                <a:cs typeface="Times New Roman" panose="02020603050405020304" charset="0"/>
              </a:rPr>
              <a:t>The Translation</a:t>
            </a:r>
            <a:endParaRPr lang="en-US" altLang="zh-CN" sz="4000" b="0" i="0" dirty="0">
              <a:solidFill>
                <a:schemeClr val="bg1"/>
              </a:solidFill>
              <a:latin typeface="Times New Roman" panose="02020603050405020304" charset="0"/>
              <a:cs typeface="Times New Roman" panose="02020603050405020304" charset="0"/>
            </a:endParaRPr>
          </a:p>
        </p:txBody>
      </p:sp>
      <p:sp>
        <p:nvSpPr>
          <p:cNvPr id="1048750" name="矩形 8"/>
          <p:cNvSpPr/>
          <p:nvPr/>
        </p:nvSpPr>
        <p:spPr>
          <a:xfrm>
            <a:off x="514626" y="1712016"/>
            <a:ext cx="304800" cy="3432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51" name="矩形 9"/>
          <p:cNvSpPr/>
          <p:nvPr/>
        </p:nvSpPr>
        <p:spPr>
          <a:xfrm>
            <a:off x="1543878" y="1712016"/>
            <a:ext cx="304800" cy="3432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52" name="矩形 10"/>
          <p:cNvSpPr/>
          <p:nvPr/>
        </p:nvSpPr>
        <p:spPr>
          <a:xfrm>
            <a:off x="0" y="1712016"/>
            <a:ext cx="304800" cy="3432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53" name="矩形 11"/>
          <p:cNvSpPr/>
          <p:nvPr/>
        </p:nvSpPr>
        <p:spPr>
          <a:xfrm>
            <a:off x="1029252" y="1712016"/>
            <a:ext cx="304800" cy="3432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54" name="文本框 14"/>
          <p:cNvSpPr txBox="1"/>
          <p:nvPr/>
        </p:nvSpPr>
        <p:spPr>
          <a:xfrm>
            <a:off x="11917542" y="7331243"/>
            <a:ext cx="242374" cy="369332"/>
          </a:xfrm>
          <a:prstGeom prst="rect">
            <a:avLst/>
          </a:prstGeom>
          <a:noFill/>
        </p:spPr>
        <p:txBody>
          <a:bodyPr wrap="none" rtlCol="0">
            <a:spAutoFit/>
          </a:bodyPr>
          <a:p>
            <a:r>
              <a:rPr lang="en-US" altLang="zh-CN" dirty="0" smtClean="0"/>
              <a:t>.</a:t>
            </a:r>
            <a:endParaRPr lang="zh-CN" altLang="en-US" dirty="0"/>
          </a:p>
        </p:txBody>
      </p:sp>
      <p:sp>
        <p:nvSpPr>
          <p:cNvPr id="1048755" name="文本框 13"/>
          <p:cNvSpPr txBox="1"/>
          <p:nvPr/>
        </p:nvSpPr>
        <p:spPr>
          <a:xfrm>
            <a:off x="3304540" y="2181225"/>
            <a:ext cx="3489325" cy="1014730"/>
          </a:xfrm>
          <a:prstGeom prst="rect">
            <a:avLst/>
          </a:prstGeom>
          <a:noFill/>
        </p:spPr>
        <p:txBody>
          <a:bodyPr wrap="square" rtlCol="0">
            <a:spAutoFit/>
          </a:bodyPr>
          <a:p>
            <a:pPr algn="ctr"/>
            <a:r>
              <a:rPr lang="en-US" altLang="zh-CN" sz="6000" dirty="0" smtClean="0">
                <a:solidFill>
                  <a:schemeClr val="bg1"/>
                </a:solidFill>
                <a:latin typeface="Exotc350 Bd BT" pitchFamily="18" charset="0"/>
                <a:cs typeface="Segoe UI Light" panose="020B0502040204020203" pitchFamily="34" charset="0"/>
              </a:rPr>
              <a:t>PART II</a:t>
            </a:r>
            <a:r>
              <a:rPr lang="en-US" altLang="zh-CN" sz="6000" dirty="0" smtClean="0">
                <a:solidFill>
                  <a:schemeClr val="bg1"/>
                </a:solidFill>
                <a:latin typeface="Exotc350 Bd BT" pitchFamily="18" charset="0"/>
                <a:cs typeface="Segoe UI Light" panose="020B0502040204020203" pitchFamily="34" charset="0"/>
                <a:sym typeface="+mn-ea"/>
              </a:rPr>
              <a:t>I</a:t>
            </a:r>
            <a:r>
              <a:rPr lang="en-US" altLang="zh-CN" sz="6000" dirty="0" smtClean="0">
                <a:solidFill>
                  <a:schemeClr val="bg1"/>
                </a:solidFill>
                <a:latin typeface="Exotc350 Bd BT" pitchFamily="18" charset="0"/>
                <a:cs typeface="Segoe UI Light" panose="020B0502040204020203" pitchFamily="34" charset="0"/>
              </a:rPr>
              <a:t> </a:t>
            </a:r>
            <a:endParaRPr lang="en-US" altLang="zh-CN" sz="6000" dirty="0" smtClean="0">
              <a:solidFill>
                <a:schemeClr val="bg1"/>
              </a:solidFill>
              <a:latin typeface="华文楷体" panose="02010600040101010101" charset="-122"/>
              <a:ea typeface="华文楷体" panose="02010600040101010101" charset="-122"/>
              <a:cs typeface="Segoe UI Light"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048755"/>
                                        </p:tgtEl>
                                        <p:attrNameLst>
                                          <p:attrName>style.visibility</p:attrName>
                                        </p:attrNameLst>
                                      </p:cBhvr>
                                      <p:to>
                                        <p:strVal val="visible"/>
                                      </p:to>
                                    </p:set>
                                    <p:animEffect transition="in" filter="barn(outVertical)">
                                      <p:cBhvr>
                                        <p:cTn id="7" dur="500"/>
                                        <p:tgtEl>
                                          <p:spTgt spid="104875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048749"/>
                                        </p:tgtEl>
                                        <p:attrNameLst>
                                          <p:attrName>style.visibility</p:attrName>
                                        </p:attrNameLst>
                                      </p:cBhvr>
                                      <p:to>
                                        <p:strVal val="visible"/>
                                      </p:to>
                                    </p:set>
                                    <p:animEffect transition="in" filter="barn(outVertical)">
                                      <p:cBhvr>
                                        <p:cTn id="10" dur="500"/>
                                        <p:tgtEl>
                                          <p:spTgt spid="1048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5" grpId="0"/>
      <p:bldP spid="10487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759" name="矩形 1"/>
          <p:cNvSpPr/>
          <p:nvPr/>
        </p:nvSpPr>
        <p:spPr>
          <a:xfrm>
            <a:off x="0" y="0"/>
            <a:ext cx="12192000" cy="685800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60" name="矩形 2"/>
          <p:cNvSpPr/>
          <p:nvPr/>
        </p:nvSpPr>
        <p:spPr>
          <a:xfrm>
            <a:off x="669234" y="467139"/>
            <a:ext cx="10853531" cy="592372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61" name="文本框 9"/>
          <p:cNvSpPr txBox="1"/>
          <p:nvPr/>
        </p:nvSpPr>
        <p:spPr>
          <a:xfrm>
            <a:off x="1313894" y="1912680"/>
            <a:ext cx="894080" cy="485140"/>
          </a:xfrm>
          <a:prstGeom prst="rect">
            <a:avLst/>
          </a:prstGeom>
          <a:noFill/>
        </p:spPr>
        <p:txBody>
          <a:bodyPr wrap="none" rtlCol="0">
            <a:spAutoFit/>
          </a:bodyPr>
          <a:p>
            <a:r>
              <a:rPr lang="zh-CN" altLang="en-US" sz="2800" dirty="0" smtClean="0">
                <a:solidFill>
                  <a:schemeClr val="bg1"/>
                </a:solidFill>
                <a:latin typeface="Exotc350 Bd BT" pitchFamily="18" charset="0"/>
                <a:cs typeface="Segoe UI Light" panose="020B0502040204020203" pitchFamily="34" charset="0"/>
              </a:rPr>
              <a:t>五岳</a:t>
            </a:r>
            <a:endParaRPr lang="zh-CN" altLang="en-US" sz="2800" dirty="0">
              <a:solidFill>
                <a:schemeClr val="bg1"/>
              </a:solidFill>
              <a:latin typeface="Exotc350 Bd BT" pitchFamily="18" charset="0"/>
              <a:cs typeface="Segoe UI Light" panose="020B0502040204020203" pitchFamily="34" charset="0"/>
            </a:endParaRPr>
          </a:p>
        </p:txBody>
      </p:sp>
      <p:sp>
        <p:nvSpPr>
          <p:cNvPr id="1048762" name="文本框 11"/>
          <p:cNvSpPr txBox="1"/>
          <p:nvPr/>
        </p:nvSpPr>
        <p:spPr>
          <a:xfrm>
            <a:off x="11917542" y="7331243"/>
            <a:ext cx="242374" cy="369332"/>
          </a:xfrm>
          <a:prstGeom prst="rect">
            <a:avLst/>
          </a:prstGeom>
          <a:noFill/>
        </p:spPr>
        <p:txBody>
          <a:bodyPr wrap="none" rtlCol="0">
            <a:spAutoFit/>
          </a:bodyPr>
          <a:p>
            <a:r>
              <a:rPr lang="en-US" altLang="zh-CN" dirty="0" smtClean="0"/>
              <a:t>.</a:t>
            </a:r>
            <a:endParaRPr lang="zh-CN" altLang="en-US" dirty="0"/>
          </a:p>
        </p:txBody>
      </p:sp>
      <p:sp>
        <p:nvSpPr>
          <p:cNvPr id="1048763" name="矩形 8"/>
          <p:cNvSpPr/>
          <p:nvPr/>
        </p:nvSpPr>
        <p:spPr>
          <a:xfrm>
            <a:off x="2832100" y="1482090"/>
            <a:ext cx="3775075" cy="1348740"/>
          </a:xfrm>
          <a:prstGeom prst="rect">
            <a:avLst/>
          </a:prstGeom>
        </p:spPr>
        <p:txBody>
          <a:bodyPr wrap="square">
            <a:spAutoFit/>
          </a:bodyPr>
          <a:p>
            <a:pPr fontAlgn="auto">
              <a:lnSpc>
                <a:spcPct val="100000"/>
              </a:lnSpc>
            </a:pPr>
            <a:r>
              <a:rPr lang="en-US" altLang="zh-CN" sz="2800" dirty="0">
                <a:solidFill>
                  <a:schemeClr val="bg1"/>
                </a:solidFill>
                <a:latin typeface="Times New Roman" panose="02020603050405020304" charset="0"/>
                <a:cs typeface="Times New Roman" panose="02020603050405020304" charset="0"/>
                <a:sym typeface="+mn-ea"/>
              </a:rPr>
              <a:t>Wuyue</a:t>
            </a:r>
            <a:endParaRPr lang="en-US" altLang="zh-CN" sz="2800" dirty="0">
              <a:solidFill>
                <a:schemeClr val="bg1"/>
              </a:solidFill>
              <a:latin typeface="Times New Roman" panose="02020603050405020304" charset="0"/>
              <a:cs typeface="Times New Roman" panose="02020603050405020304" charset="0"/>
              <a:sym typeface="+mn-ea"/>
            </a:endParaRPr>
          </a:p>
          <a:p>
            <a:pPr fontAlgn="auto">
              <a:lnSpc>
                <a:spcPct val="100000"/>
              </a:lnSpc>
            </a:pPr>
            <a:r>
              <a:rPr lang="en-US" altLang="zh-CN" sz="2800" dirty="0">
                <a:solidFill>
                  <a:schemeClr val="bg1"/>
                </a:solidFill>
                <a:latin typeface="Times New Roman" panose="02020603050405020304" charset="0"/>
                <a:cs typeface="Times New Roman" panose="02020603050405020304" charset="0"/>
                <a:sym typeface="+mn-ea"/>
              </a:rPr>
              <a:t>Five Sacred Mountains</a:t>
            </a:r>
            <a:endParaRPr lang="en-US" altLang="zh-CN" sz="2800" dirty="0">
              <a:solidFill>
                <a:schemeClr val="bg1"/>
              </a:solidFill>
              <a:latin typeface="Times New Roman" panose="02020603050405020304" charset="0"/>
              <a:cs typeface="Times New Roman" panose="02020603050405020304" charset="0"/>
              <a:sym typeface="+mn-ea"/>
            </a:endParaRPr>
          </a:p>
          <a:p>
            <a:pPr fontAlgn="auto">
              <a:lnSpc>
                <a:spcPct val="100000"/>
              </a:lnSpc>
            </a:pPr>
            <a:r>
              <a:rPr lang="en-US" altLang="zh-CN" sz="2800" dirty="0">
                <a:solidFill>
                  <a:schemeClr val="bg1"/>
                </a:solidFill>
                <a:latin typeface="Times New Roman" panose="02020603050405020304" charset="0"/>
                <a:cs typeface="Times New Roman" panose="02020603050405020304" charset="0"/>
                <a:sym typeface="+mn-ea"/>
              </a:rPr>
              <a:t>Five Great Mountains  </a:t>
            </a:r>
            <a:endParaRPr lang="zh-CN" altLang="en-US" sz="2800" dirty="0">
              <a:solidFill>
                <a:schemeClr val="bg1"/>
              </a:solidFill>
              <a:latin typeface="Times New Roman" panose="02020603050405020304" charset="0"/>
              <a:cs typeface="Times New Roman" panose="02020603050405020304" charset="0"/>
              <a:sym typeface="+mn-ea"/>
            </a:endParaRPr>
          </a:p>
        </p:txBody>
      </p:sp>
      <p:sp>
        <p:nvSpPr>
          <p:cNvPr id="1048764" name="矩形 8"/>
          <p:cNvSpPr/>
          <p:nvPr/>
        </p:nvSpPr>
        <p:spPr>
          <a:xfrm>
            <a:off x="1022350" y="3366770"/>
            <a:ext cx="10596880" cy="2186941"/>
          </a:xfrm>
          <a:prstGeom prst="rect">
            <a:avLst/>
          </a:prstGeom>
        </p:spPr>
        <p:txBody>
          <a:bodyPr wrap="square">
            <a:spAutoFit/>
          </a:bodyPr>
          <a:p>
            <a:pPr algn="l">
              <a:lnSpc>
                <a:spcPct val="100000"/>
              </a:lnSpc>
              <a:buClrTx/>
              <a:buSzTx/>
              <a:buFontTx/>
            </a:pPr>
            <a:r>
              <a:rPr lang="en-US" altLang="zh-CN" sz="2800" dirty="0">
                <a:solidFill>
                  <a:schemeClr val="bg1"/>
                </a:solidFill>
                <a:latin typeface="Times New Roman" panose="02020603050405020304" charset="0"/>
                <a:cs typeface="Times New Roman" panose="02020603050405020304" charset="0"/>
                <a:sym typeface="+mn-ea"/>
              </a:rPr>
              <a:t>东岳</a:t>
            </a:r>
            <a:r>
              <a:rPr lang="en-US" altLang="zh-CN" sz="2800" dirty="0">
                <a:solidFill>
                  <a:schemeClr val="bg1"/>
                </a:solidFill>
                <a:latin typeface="Times New Roman" panose="02020603050405020304" charset="0"/>
                <a:cs typeface="Times New Roman" panose="02020603050405020304" charset="0"/>
                <a:sym typeface="+mn-ea"/>
              </a:rPr>
              <a:t>泰山    </a:t>
            </a:r>
            <a:r>
              <a:rPr lang="en-US" altLang="zh-CN" sz="2800" dirty="0">
                <a:solidFill>
                  <a:schemeClr val="bg1"/>
                </a:solidFill>
                <a:latin typeface="Times New Roman" panose="02020603050405020304" charset="0"/>
                <a:cs typeface="Times New Roman" panose="02020603050405020304" charset="0"/>
                <a:sym typeface="+mn-ea"/>
              </a:rPr>
              <a:t>M</a:t>
            </a:r>
            <a:r>
              <a:rPr lang="en-US" altLang="zh-CN" sz="2800" dirty="0">
                <a:solidFill>
                  <a:schemeClr val="bg1"/>
                </a:solidFill>
                <a:latin typeface="Times New Roman" panose="02020603050405020304" charset="0"/>
                <a:cs typeface="Times New Roman" panose="02020603050405020304" charset="0"/>
                <a:sym typeface="+mn-ea"/>
              </a:rPr>
              <a:t>o</a:t>
            </a:r>
            <a:r>
              <a:rPr lang="en-US" altLang="zh-CN" sz="2800" dirty="0">
                <a:solidFill>
                  <a:schemeClr val="bg1"/>
                </a:solidFill>
                <a:latin typeface="Times New Roman" panose="02020603050405020304" charset="0"/>
                <a:cs typeface="Times New Roman" panose="02020603050405020304" charset="0"/>
                <a:sym typeface="+mn-ea"/>
              </a:rPr>
              <a:t>u</a:t>
            </a:r>
            <a:r>
              <a:rPr lang="en-US" altLang="zh-CN" sz="2800" dirty="0">
                <a:solidFill>
                  <a:schemeClr val="bg1"/>
                </a:solidFill>
                <a:latin typeface="Times New Roman" panose="02020603050405020304" charset="0"/>
                <a:cs typeface="Times New Roman" panose="02020603050405020304" charset="0"/>
                <a:sym typeface="+mn-ea"/>
              </a:rPr>
              <a:t>n</a:t>
            </a:r>
            <a:r>
              <a:rPr lang="en-US" altLang="zh-CN" sz="2800" dirty="0">
                <a:solidFill>
                  <a:schemeClr val="bg1"/>
                </a:solidFill>
                <a:latin typeface="Times New Roman" panose="02020603050405020304" charset="0"/>
                <a:cs typeface="Times New Roman" panose="02020603050405020304" charset="0"/>
                <a:sym typeface="+mn-ea"/>
              </a:rPr>
              <a:t>t</a:t>
            </a:r>
            <a:r>
              <a:rPr lang="en-US" altLang="zh-CN" sz="2800" dirty="0">
                <a:solidFill>
                  <a:schemeClr val="bg1"/>
                </a:solidFill>
                <a:latin typeface="Times New Roman" panose="02020603050405020304" charset="0"/>
                <a:cs typeface="Times New Roman" panose="02020603050405020304" charset="0"/>
                <a:sym typeface="+mn-ea"/>
              </a:rPr>
              <a:t> </a:t>
            </a:r>
            <a:r>
              <a:rPr lang="en-US" altLang="zh-CN" sz="2800" dirty="0">
                <a:solidFill>
                  <a:schemeClr val="bg1"/>
                </a:solidFill>
                <a:latin typeface="Times New Roman" panose="02020603050405020304" charset="0"/>
                <a:cs typeface="Times New Roman" panose="02020603050405020304" charset="0"/>
                <a:sym typeface="+mn-ea"/>
              </a:rPr>
              <a:t>T</a:t>
            </a:r>
            <a:r>
              <a:rPr lang="en-US" altLang="zh-CN" sz="2800" dirty="0">
                <a:solidFill>
                  <a:schemeClr val="bg1"/>
                </a:solidFill>
                <a:latin typeface="Times New Roman" panose="02020603050405020304" charset="0"/>
                <a:cs typeface="Times New Roman" panose="02020603050405020304" charset="0"/>
                <a:sym typeface="+mn-ea"/>
              </a:rPr>
              <a:t>a</a:t>
            </a:r>
            <a:r>
              <a:rPr lang="en-US" altLang="zh-CN" sz="2800" dirty="0">
                <a:solidFill>
                  <a:schemeClr val="bg1"/>
                </a:solidFill>
                <a:latin typeface="Times New Roman" panose="02020603050405020304" charset="0"/>
                <a:cs typeface="Times New Roman" panose="02020603050405020304" charset="0"/>
                <a:sym typeface="+mn-ea"/>
              </a:rPr>
              <a:t>i</a:t>
            </a:r>
            <a:r>
              <a:rPr lang="en-US" altLang="zh-CN" sz="2800" dirty="0">
                <a:solidFill>
                  <a:schemeClr val="bg1"/>
                </a:solidFill>
                <a:latin typeface="Times New Roman" panose="02020603050405020304" charset="0"/>
                <a:cs typeface="Times New Roman" panose="02020603050405020304" charset="0"/>
                <a:sym typeface="+mn-ea"/>
              </a:rPr>
              <a:t>/</a:t>
            </a:r>
            <a:r>
              <a:rPr lang="en-US" altLang="zh-CN" sz="2800" dirty="0">
                <a:solidFill>
                  <a:schemeClr val="bg1"/>
                </a:solidFill>
                <a:latin typeface="Times New Roman" panose="02020603050405020304" charset="0"/>
                <a:cs typeface="Times New Roman" panose="02020603050405020304" charset="0"/>
                <a:sym typeface="+mn-ea"/>
              </a:rPr>
              <a:t>Leading Peaceful Mountain</a:t>
            </a:r>
            <a:endParaRPr lang="en-US" altLang="zh-CN" sz="2800" b="0" i="0" dirty="0">
              <a:solidFill>
                <a:schemeClr val="bg1"/>
              </a:solidFill>
              <a:latin typeface="Times New Roman" panose="02020603050405020304" charset="0"/>
              <a:cs typeface="Times New Roman" panose="02020603050405020304" charset="0"/>
            </a:endParaRPr>
          </a:p>
          <a:p>
            <a:pPr algn="l">
              <a:lnSpc>
                <a:spcPct val="100000"/>
              </a:lnSpc>
              <a:buClrTx/>
              <a:buSzTx/>
              <a:buFontTx/>
            </a:pPr>
            <a:r>
              <a:rPr lang="en-US" altLang="zh-CN" sz="2800" dirty="0">
                <a:solidFill>
                  <a:schemeClr val="bg1"/>
                </a:solidFill>
                <a:latin typeface="Times New Roman" panose="02020603050405020304" charset="0"/>
                <a:cs typeface="Times New Roman" panose="02020603050405020304" charset="0"/>
                <a:sym typeface="+mn-ea"/>
              </a:rPr>
              <a:t>西岳</a:t>
            </a:r>
            <a:r>
              <a:rPr lang="en-US" altLang="zh-CN" sz="2800" dirty="0">
                <a:solidFill>
                  <a:schemeClr val="bg1"/>
                </a:solidFill>
                <a:latin typeface="Times New Roman" panose="02020603050405020304" charset="0"/>
                <a:cs typeface="Times New Roman" panose="02020603050405020304" charset="0"/>
                <a:sym typeface="+mn-ea"/>
              </a:rPr>
              <a:t>华山    </a:t>
            </a:r>
            <a:r>
              <a:rPr lang="en-US" altLang="zh-CN" sz="2800" dirty="0">
                <a:solidFill>
                  <a:schemeClr val="bg1"/>
                </a:solidFill>
                <a:latin typeface="Times New Roman" panose="02020603050405020304" charset="0"/>
                <a:cs typeface="Times New Roman" panose="02020603050405020304" charset="0"/>
                <a:sym typeface="+mn-ea"/>
              </a:rPr>
              <a:t>M</a:t>
            </a:r>
            <a:r>
              <a:rPr lang="en-US" altLang="zh-CN" sz="2800" dirty="0">
                <a:solidFill>
                  <a:schemeClr val="bg1"/>
                </a:solidFill>
                <a:latin typeface="Times New Roman" panose="02020603050405020304" charset="0"/>
                <a:cs typeface="Times New Roman" panose="02020603050405020304" charset="0"/>
                <a:sym typeface="+mn-ea"/>
              </a:rPr>
              <a:t>o</a:t>
            </a:r>
            <a:r>
              <a:rPr lang="en-US" altLang="zh-CN" sz="2800" dirty="0">
                <a:solidFill>
                  <a:schemeClr val="bg1"/>
                </a:solidFill>
                <a:latin typeface="Times New Roman" panose="02020603050405020304" charset="0"/>
                <a:cs typeface="Times New Roman" panose="02020603050405020304" charset="0"/>
                <a:sym typeface="+mn-ea"/>
              </a:rPr>
              <a:t>u</a:t>
            </a:r>
            <a:r>
              <a:rPr lang="en-US" altLang="zh-CN" sz="2800" dirty="0">
                <a:solidFill>
                  <a:schemeClr val="bg1"/>
                </a:solidFill>
                <a:latin typeface="Times New Roman" panose="02020603050405020304" charset="0"/>
                <a:cs typeface="Times New Roman" panose="02020603050405020304" charset="0"/>
                <a:sym typeface="+mn-ea"/>
              </a:rPr>
              <a:t>n</a:t>
            </a:r>
            <a:r>
              <a:rPr lang="en-US" altLang="zh-CN" sz="2800" dirty="0">
                <a:solidFill>
                  <a:schemeClr val="bg1"/>
                </a:solidFill>
                <a:latin typeface="Times New Roman" panose="02020603050405020304" charset="0"/>
                <a:cs typeface="Times New Roman" panose="02020603050405020304" charset="0"/>
                <a:sym typeface="+mn-ea"/>
              </a:rPr>
              <a:t>t</a:t>
            </a:r>
            <a:r>
              <a:rPr lang="en-US" altLang="zh-CN" sz="2800" dirty="0">
                <a:solidFill>
                  <a:schemeClr val="bg1"/>
                </a:solidFill>
                <a:latin typeface="Times New Roman" panose="02020603050405020304" charset="0"/>
                <a:cs typeface="Times New Roman" panose="02020603050405020304" charset="0"/>
                <a:sym typeface="+mn-ea"/>
              </a:rPr>
              <a:t> </a:t>
            </a:r>
            <a:r>
              <a:rPr lang="en-US" altLang="zh-CN" sz="2800" dirty="0">
                <a:solidFill>
                  <a:schemeClr val="bg1"/>
                </a:solidFill>
                <a:latin typeface="Times New Roman" panose="02020603050405020304" charset="0"/>
                <a:cs typeface="Times New Roman" panose="02020603050405020304" charset="0"/>
                <a:sym typeface="+mn-ea"/>
              </a:rPr>
              <a:t>H</a:t>
            </a:r>
            <a:r>
              <a:rPr lang="en-US" altLang="zh-CN" sz="2800" dirty="0">
                <a:solidFill>
                  <a:schemeClr val="bg1"/>
                </a:solidFill>
                <a:latin typeface="Times New Roman" panose="02020603050405020304" charset="0"/>
                <a:cs typeface="Times New Roman" panose="02020603050405020304" charset="0"/>
                <a:sym typeface="+mn-ea"/>
              </a:rPr>
              <a:t>u</a:t>
            </a:r>
            <a:r>
              <a:rPr lang="en-US" altLang="zh-CN" sz="2800" dirty="0">
                <a:solidFill>
                  <a:schemeClr val="bg1"/>
                </a:solidFill>
                <a:latin typeface="Times New Roman" panose="02020603050405020304" charset="0"/>
                <a:cs typeface="Times New Roman" panose="02020603050405020304" charset="0"/>
                <a:sym typeface="+mn-ea"/>
              </a:rPr>
              <a:t>a</a:t>
            </a:r>
            <a:r>
              <a:rPr lang="en-US" altLang="zh-CN" sz="2800" dirty="0">
                <a:solidFill>
                  <a:schemeClr val="bg1"/>
                </a:solidFill>
                <a:latin typeface="Times New Roman" panose="02020603050405020304" charset="0"/>
                <a:cs typeface="Times New Roman" panose="02020603050405020304" charset="0"/>
                <a:sym typeface="+mn-ea"/>
              </a:rPr>
              <a:t>/</a:t>
            </a:r>
            <a:r>
              <a:rPr lang="en-US" altLang="zh-CN" sz="2800" dirty="0">
                <a:solidFill>
                  <a:schemeClr val="bg1"/>
                </a:solidFill>
                <a:latin typeface="Times New Roman" panose="02020603050405020304" charset="0"/>
                <a:cs typeface="Times New Roman" panose="02020603050405020304" charset="0"/>
                <a:sym typeface="+mn-ea"/>
              </a:rPr>
              <a:t>Splendid Mountain</a:t>
            </a:r>
            <a:endParaRPr lang="en-US" altLang="zh-CN" sz="2800" b="0" i="0" dirty="0">
              <a:solidFill>
                <a:schemeClr val="bg1"/>
              </a:solidFill>
              <a:latin typeface="Times New Roman" panose="02020603050405020304" charset="0"/>
              <a:cs typeface="Times New Roman" panose="02020603050405020304" charset="0"/>
            </a:endParaRPr>
          </a:p>
          <a:p>
            <a:pPr algn="l">
              <a:lnSpc>
                <a:spcPct val="100000"/>
              </a:lnSpc>
              <a:buClrTx/>
              <a:buSzTx/>
              <a:buFontTx/>
            </a:pPr>
            <a:r>
              <a:rPr lang="en-US" altLang="zh-CN" sz="2800" dirty="0">
                <a:solidFill>
                  <a:schemeClr val="bg1"/>
                </a:solidFill>
                <a:latin typeface="Times New Roman" panose="02020603050405020304" charset="0"/>
                <a:cs typeface="Times New Roman" panose="02020603050405020304" charset="0"/>
                <a:sym typeface="+mn-ea"/>
              </a:rPr>
              <a:t>南岳</a:t>
            </a:r>
            <a:r>
              <a:rPr lang="en-US" altLang="zh-CN" sz="2800" dirty="0">
                <a:solidFill>
                  <a:schemeClr val="bg1"/>
                </a:solidFill>
                <a:latin typeface="Times New Roman" panose="02020603050405020304" charset="0"/>
                <a:cs typeface="Times New Roman" panose="02020603050405020304" charset="0"/>
                <a:sym typeface="+mn-ea"/>
              </a:rPr>
              <a:t>衡山    </a:t>
            </a:r>
            <a:r>
              <a:rPr lang="en-US" altLang="zh-CN" sz="2800" dirty="0">
                <a:solidFill>
                  <a:schemeClr val="bg1"/>
                </a:solidFill>
                <a:latin typeface="Times New Roman" panose="02020603050405020304" charset="0"/>
                <a:cs typeface="Times New Roman" panose="02020603050405020304" charset="0"/>
                <a:sym typeface="+mn-ea"/>
              </a:rPr>
              <a:t>M</a:t>
            </a:r>
            <a:r>
              <a:rPr lang="en-US" altLang="zh-CN" sz="2800" dirty="0">
                <a:solidFill>
                  <a:schemeClr val="bg1"/>
                </a:solidFill>
                <a:latin typeface="Times New Roman" panose="02020603050405020304" charset="0"/>
                <a:cs typeface="Times New Roman" panose="02020603050405020304" charset="0"/>
                <a:sym typeface="+mn-ea"/>
              </a:rPr>
              <a:t>o</a:t>
            </a:r>
            <a:r>
              <a:rPr lang="en-US" altLang="zh-CN" sz="2800" dirty="0">
                <a:solidFill>
                  <a:schemeClr val="bg1"/>
                </a:solidFill>
                <a:latin typeface="Times New Roman" panose="02020603050405020304" charset="0"/>
                <a:cs typeface="Times New Roman" panose="02020603050405020304" charset="0"/>
                <a:sym typeface="+mn-ea"/>
              </a:rPr>
              <a:t>u</a:t>
            </a:r>
            <a:r>
              <a:rPr lang="en-US" altLang="zh-CN" sz="2800" dirty="0">
                <a:solidFill>
                  <a:schemeClr val="bg1"/>
                </a:solidFill>
                <a:latin typeface="Times New Roman" panose="02020603050405020304" charset="0"/>
                <a:cs typeface="Times New Roman" panose="02020603050405020304" charset="0"/>
                <a:sym typeface="+mn-ea"/>
              </a:rPr>
              <a:t>n</a:t>
            </a:r>
            <a:r>
              <a:rPr lang="en-US" altLang="zh-CN" sz="2800" dirty="0">
                <a:solidFill>
                  <a:schemeClr val="bg1"/>
                </a:solidFill>
                <a:latin typeface="Times New Roman" panose="02020603050405020304" charset="0"/>
                <a:cs typeface="Times New Roman" panose="02020603050405020304" charset="0"/>
                <a:sym typeface="+mn-ea"/>
              </a:rPr>
              <a:t>t</a:t>
            </a:r>
            <a:r>
              <a:rPr lang="en-US" altLang="zh-CN" sz="2800" dirty="0">
                <a:solidFill>
                  <a:schemeClr val="bg1"/>
                </a:solidFill>
                <a:latin typeface="Times New Roman" panose="02020603050405020304" charset="0"/>
                <a:cs typeface="Times New Roman" panose="02020603050405020304" charset="0"/>
                <a:sym typeface="+mn-ea"/>
              </a:rPr>
              <a:t> </a:t>
            </a:r>
            <a:r>
              <a:rPr lang="en-US" altLang="zh-CN" sz="2800" dirty="0">
                <a:solidFill>
                  <a:schemeClr val="bg1"/>
                </a:solidFill>
                <a:latin typeface="Times New Roman" panose="02020603050405020304" charset="0"/>
                <a:cs typeface="Times New Roman" panose="02020603050405020304" charset="0"/>
                <a:sym typeface="+mn-ea"/>
              </a:rPr>
              <a:t>H</a:t>
            </a:r>
            <a:r>
              <a:rPr lang="en-US" altLang="zh-CN" sz="2800" dirty="0">
                <a:solidFill>
                  <a:schemeClr val="bg1"/>
                </a:solidFill>
                <a:latin typeface="Times New Roman" panose="02020603050405020304" charset="0"/>
                <a:cs typeface="Times New Roman" panose="02020603050405020304" charset="0"/>
                <a:sym typeface="+mn-ea"/>
              </a:rPr>
              <a:t>e</a:t>
            </a:r>
            <a:r>
              <a:rPr lang="en-US" altLang="zh-CN" sz="2800" dirty="0">
                <a:solidFill>
                  <a:schemeClr val="bg1"/>
                </a:solidFill>
                <a:latin typeface="Times New Roman" panose="02020603050405020304" charset="0"/>
                <a:cs typeface="Times New Roman" panose="02020603050405020304" charset="0"/>
                <a:sym typeface="+mn-ea"/>
              </a:rPr>
              <a:t>n</a:t>
            </a:r>
            <a:r>
              <a:rPr lang="en-US" altLang="zh-CN" sz="2800" dirty="0">
                <a:solidFill>
                  <a:schemeClr val="bg1"/>
                </a:solidFill>
                <a:latin typeface="Times New Roman" panose="02020603050405020304" charset="0"/>
                <a:cs typeface="Times New Roman" panose="02020603050405020304" charset="0"/>
                <a:sym typeface="+mn-ea"/>
              </a:rPr>
              <a:t>g</a:t>
            </a:r>
            <a:r>
              <a:rPr lang="en-US" altLang="zh-CN" sz="2800" dirty="0">
                <a:solidFill>
                  <a:schemeClr val="bg1"/>
                </a:solidFill>
                <a:latin typeface="Times New Roman" panose="02020603050405020304" charset="0"/>
                <a:cs typeface="Times New Roman" panose="02020603050405020304" charset="0"/>
                <a:sym typeface="+mn-ea"/>
              </a:rPr>
              <a:t>/</a:t>
            </a:r>
            <a:r>
              <a:rPr lang="en-US" altLang="zh-CN" sz="2800" dirty="0">
                <a:solidFill>
                  <a:schemeClr val="bg1"/>
                </a:solidFill>
                <a:latin typeface="Times New Roman" panose="02020603050405020304" charset="0"/>
                <a:cs typeface="Times New Roman" panose="02020603050405020304" charset="0"/>
                <a:sym typeface="+mn-ea"/>
              </a:rPr>
              <a:t>Balancing Mountain</a:t>
            </a:r>
            <a:endParaRPr lang="en-US" altLang="zh-CN" sz="2800" b="0" i="0" dirty="0">
              <a:solidFill>
                <a:schemeClr val="bg1"/>
              </a:solidFill>
              <a:latin typeface="Times New Roman" panose="02020603050405020304" charset="0"/>
              <a:cs typeface="Times New Roman" panose="02020603050405020304" charset="0"/>
            </a:endParaRPr>
          </a:p>
          <a:p>
            <a:pPr algn="l">
              <a:lnSpc>
                <a:spcPct val="100000"/>
              </a:lnSpc>
              <a:buClrTx/>
              <a:buSzTx/>
              <a:buFontTx/>
            </a:pPr>
            <a:r>
              <a:rPr lang="en-US" altLang="zh-CN" sz="2800" dirty="0">
                <a:solidFill>
                  <a:schemeClr val="bg1"/>
                </a:solidFill>
                <a:latin typeface="Times New Roman" panose="02020603050405020304" charset="0"/>
                <a:cs typeface="Times New Roman" panose="02020603050405020304" charset="0"/>
                <a:sym typeface="+mn-ea"/>
              </a:rPr>
              <a:t>北岳</a:t>
            </a:r>
            <a:r>
              <a:rPr lang="en-US" altLang="zh-CN" sz="2800" dirty="0">
                <a:solidFill>
                  <a:schemeClr val="bg1"/>
                </a:solidFill>
                <a:latin typeface="Times New Roman" panose="02020603050405020304" charset="0"/>
                <a:cs typeface="Times New Roman" panose="02020603050405020304" charset="0"/>
                <a:sym typeface="+mn-ea"/>
              </a:rPr>
              <a:t>恒山    </a:t>
            </a:r>
            <a:r>
              <a:rPr lang="en-US" altLang="zh-CN" sz="2800" dirty="0">
                <a:solidFill>
                  <a:schemeClr val="bg1"/>
                </a:solidFill>
                <a:latin typeface="Times New Roman" panose="02020603050405020304" charset="0"/>
                <a:cs typeface="Times New Roman" panose="02020603050405020304" charset="0"/>
                <a:sym typeface="+mn-ea"/>
              </a:rPr>
              <a:t>M</a:t>
            </a:r>
            <a:r>
              <a:rPr lang="en-US" altLang="zh-CN" sz="2800" dirty="0">
                <a:solidFill>
                  <a:schemeClr val="bg1"/>
                </a:solidFill>
                <a:latin typeface="Times New Roman" panose="02020603050405020304" charset="0"/>
                <a:cs typeface="Times New Roman" panose="02020603050405020304" charset="0"/>
                <a:sym typeface="+mn-ea"/>
              </a:rPr>
              <a:t>o</a:t>
            </a:r>
            <a:r>
              <a:rPr lang="en-US" altLang="zh-CN" sz="2800" dirty="0">
                <a:solidFill>
                  <a:schemeClr val="bg1"/>
                </a:solidFill>
                <a:latin typeface="Times New Roman" panose="02020603050405020304" charset="0"/>
                <a:cs typeface="Times New Roman" panose="02020603050405020304" charset="0"/>
                <a:sym typeface="+mn-ea"/>
              </a:rPr>
              <a:t>u</a:t>
            </a:r>
            <a:r>
              <a:rPr lang="en-US" altLang="zh-CN" sz="2800" dirty="0">
                <a:solidFill>
                  <a:schemeClr val="bg1"/>
                </a:solidFill>
                <a:latin typeface="Times New Roman" panose="02020603050405020304" charset="0"/>
                <a:cs typeface="Times New Roman" panose="02020603050405020304" charset="0"/>
                <a:sym typeface="+mn-ea"/>
              </a:rPr>
              <a:t>n</a:t>
            </a:r>
            <a:r>
              <a:rPr lang="en-US" altLang="zh-CN" sz="2800" dirty="0">
                <a:solidFill>
                  <a:schemeClr val="bg1"/>
                </a:solidFill>
                <a:latin typeface="Times New Roman" panose="02020603050405020304" charset="0"/>
                <a:cs typeface="Times New Roman" panose="02020603050405020304" charset="0"/>
                <a:sym typeface="+mn-ea"/>
              </a:rPr>
              <a:t>t</a:t>
            </a:r>
            <a:r>
              <a:rPr lang="en-US" altLang="zh-CN" sz="2800" dirty="0">
                <a:solidFill>
                  <a:schemeClr val="bg1"/>
                </a:solidFill>
                <a:latin typeface="Times New Roman" panose="02020603050405020304" charset="0"/>
                <a:cs typeface="Times New Roman" panose="02020603050405020304" charset="0"/>
                <a:sym typeface="+mn-ea"/>
              </a:rPr>
              <a:t> </a:t>
            </a:r>
            <a:r>
              <a:rPr lang="en-US" altLang="zh-CN" sz="2800" dirty="0">
                <a:solidFill>
                  <a:schemeClr val="bg1"/>
                </a:solidFill>
                <a:latin typeface="Times New Roman" panose="02020603050405020304" charset="0"/>
                <a:cs typeface="Times New Roman" panose="02020603050405020304" charset="0"/>
                <a:sym typeface="+mn-ea"/>
              </a:rPr>
              <a:t>H</a:t>
            </a:r>
            <a:r>
              <a:rPr lang="en-US" altLang="zh-CN" sz="2800" dirty="0">
                <a:solidFill>
                  <a:schemeClr val="bg1"/>
                </a:solidFill>
                <a:latin typeface="Times New Roman" panose="02020603050405020304" charset="0"/>
                <a:cs typeface="Times New Roman" panose="02020603050405020304" charset="0"/>
                <a:sym typeface="+mn-ea"/>
              </a:rPr>
              <a:t>e</a:t>
            </a:r>
            <a:r>
              <a:rPr lang="en-US" altLang="zh-CN" sz="2800" dirty="0">
                <a:solidFill>
                  <a:schemeClr val="bg1"/>
                </a:solidFill>
                <a:latin typeface="Times New Roman" panose="02020603050405020304" charset="0"/>
                <a:cs typeface="Times New Roman" panose="02020603050405020304" charset="0"/>
                <a:sym typeface="+mn-ea"/>
              </a:rPr>
              <a:t>n</a:t>
            </a:r>
            <a:r>
              <a:rPr lang="en-US" altLang="zh-CN" sz="2800" dirty="0">
                <a:solidFill>
                  <a:schemeClr val="bg1"/>
                </a:solidFill>
                <a:latin typeface="Times New Roman" panose="02020603050405020304" charset="0"/>
                <a:cs typeface="Times New Roman" panose="02020603050405020304" charset="0"/>
                <a:sym typeface="+mn-ea"/>
              </a:rPr>
              <a:t>g</a:t>
            </a:r>
            <a:r>
              <a:rPr lang="en-US" altLang="zh-CN" sz="2800" dirty="0">
                <a:solidFill>
                  <a:schemeClr val="bg1"/>
                </a:solidFill>
                <a:latin typeface="Times New Roman" panose="02020603050405020304" charset="0"/>
                <a:cs typeface="Times New Roman" panose="02020603050405020304" charset="0"/>
                <a:sym typeface="+mn-ea"/>
              </a:rPr>
              <a:t>/</a:t>
            </a:r>
            <a:r>
              <a:rPr lang="en-US" altLang="zh-CN" sz="2800" dirty="0">
                <a:solidFill>
                  <a:schemeClr val="bg1"/>
                </a:solidFill>
                <a:latin typeface="Times New Roman" panose="02020603050405020304" charset="0"/>
                <a:cs typeface="Times New Roman" panose="02020603050405020304" charset="0"/>
                <a:sym typeface="+mn-ea"/>
              </a:rPr>
              <a:t>Permanent Mountain</a:t>
            </a:r>
            <a:endParaRPr lang="en-US" altLang="zh-CN" sz="2800" b="0" i="0" dirty="0">
              <a:solidFill>
                <a:schemeClr val="bg1"/>
              </a:solidFill>
              <a:latin typeface="Times New Roman" panose="02020603050405020304" charset="0"/>
              <a:cs typeface="Times New Roman" panose="02020603050405020304" charset="0"/>
            </a:endParaRPr>
          </a:p>
          <a:p>
            <a:pPr algn="l">
              <a:lnSpc>
                <a:spcPct val="100000"/>
              </a:lnSpc>
              <a:buClrTx/>
              <a:buSzTx/>
              <a:buFontTx/>
            </a:pPr>
            <a:r>
              <a:rPr lang="en-US" altLang="zh-CN" sz="2800" dirty="0">
                <a:solidFill>
                  <a:schemeClr val="bg1"/>
                </a:solidFill>
                <a:latin typeface="Times New Roman" panose="02020603050405020304" charset="0"/>
                <a:cs typeface="Times New Roman" panose="02020603050405020304" charset="0"/>
                <a:sym typeface="+mn-ea"/>
              </a:rPr>
              <a:t>中岳</a:t>
            </a:r>
            <a:r>
              <a:rPr lang="en-US" altLang="zh-CN" sz="2800" dirty="0">
                <a:solidFill>
                  <a:schemeClr val="bg1"/>
                </a:solidFill>
                <a:latin typeface="Times New Roman" panose="02020603050405020304" charset="0"/>
                <a:cs typeface="Times New Roman" panose="02020603050405020304" charset="0"/>
                <a:sym typeface="+mn-ea"/>
              </a:rPr>
              <a:t>嵩山    </a:t>
            </a:r>
            <a:r>
              <a:rPr lang="en-US" altLang="zh-CN" sz="2800" dirty="0">
                <a:solidFill>
                  <a:schemeClr val="bg1"/>
                </a:solidFill>
                <a:latin typeface="Times New Roman" panose="02020603050405020304" charset="0"/>
                <a:cs typeface="Times New Roman" panose="02020603050405020304" charset="0"/>
                <a:sym typeface="+mn-ea"/>
              </a:rPr>
              <a:t>M</a:t>
            </a:r>
            <a:r>
              <a:rPr lang="en-US" altLang="zh-CN" sz="2800" dirty="0">
                <a:solidFill>
                  <a:schemeClr val="bg1"/>
                </a:solidFill>
                <a:latin typeface="Times New Roman" panose="02020603050405020304" charset="0"/>
                <a:cs typeface="Times New Roman" panose="02020603050405020304" charset="0"/>
                <a:sym typeface="+mn-ea"/>
              </a:rPr>
              <a:t>o</a:t>
            </a:r>
            <a:r>
              <a:rPr lang="en-US" altLang="zh-CN" sz="2800" dirty="0">
                <a:solidFill>
                  <a:schemeClr val="bg1"/>
                </a:solidFill>
                <a:latin typeface="Times New Roman" panose="02020603050405020304" charset="0"/>
                <a:cs typeface="Times New Roman" panose="02020603050405020304" charset="0"/>
                <a:sym typeface="+mn-ea"/>
              </a:rPr>
              <a:t>u</a:t>
            </a:r>
            <a:r>
              <a:rPr lang="en-US" altLang="zh-CN" sz="2800" dirty="0">
                <a:solidFill>
                  <a:schemeClr val="bg1"/>
                </a:solidFill>
                <a:latin typeface="Times New Roman" panose="02020603050405020304" charset="0"/>
                <a:cs typeface="Times New Roman" panose="02020603050405020304" charset="0"/>
                <a:sym typeface="+mn-ea"/>
              </a:rPr>
              <a:t>n</a:t>
            </a:r>
            <a:r>
              <a:rPr lang="en-US" altLang="zh-CN" sz="2800" dirty="0">
                <a:solidFill>
                  <a:schemeClr val="bg1"/>
                </a:solidFill>
                <a:latin typeface="Times New Roman" panose="02020603050405020304" charset="0"/>
                <a:cs typeface="Times New Roman" panose="02020603050405020304" charset="0"/>
                <a:sym typeface="+mn-ea"/>
              </a:rPr>
              <a:t>t</a:t>
            </a:r>
            <a:r>
              <a:rPr lang="en-US" altLang="zh-CN" sz="2800" dirty="0">
                <a:solidFill>
                  <a:schemeClr val="bg1"/>
                </a:solidFill>
                <a:latin typeface="Times New Roman" panose="02020603050405020304" charset="0"/>
                <a:cs typeface="Times New Roman" panose="02020603050405020304" charset="0"/>
                <a:sym typeface="+mn-ea"/>
              </a:rPr>
              <a:t> </a:t>
            </a:r>
            <a:r>
              <a:rPr lang="en-US" altLang="zh-CN" sz="2800" dirty="0">
                <a:solidFill>
                  <a:schemeClr val="bg1"/>
                </a:solidFill>
                <a:latin typeface="Times New Roman" panose="02020603050405020304" charset="0"/>
                <a:cs typeface="Times New Roman" panose="02020603050405020304" charset="0"/>
                <a:sym typeface="+mn-ea"/>
              </a:rPr>
              <a:t>S</a:t>
            </a:r>
            <a:r>
              <a:rPr lang="en-US" altLang="zh-CN" sz="2800" dirty="0">
                <a:solidFill>
                  <a:schemeClr val="bg1"/>
                </a:solidFill>
                <a:latin typeface="Times New Roman" panose="02020603050405020304" charset="0"/>
                <a:cs typeface="Times New Roman" panose="02020603050405020304" charset="0"/>
                <a:sym typeface="+mn-ea"/>
              </a:rPr>
              <a:t>o</a:t>
            </a:r>
            <a:r>
              <a:rPr lang="en-US" altLang="zh-CN" sz="2800" dirty="0">
                <a:solidFill>
                  <a:schemeClr val="bg1"/>
                </a:solidFill>
                <a:latin typeface="Times New Roman" panose="02020603050405020304" charset="0"/>
                <a:cs typeface="Times New Roman" panose="02020603050405020304" charset="0"/>
                <a:sym typeface="+mn-ea"/>
              </a:rPr>
              <a:t>n</a:t>
            </a:r>
            <a:r>
              <a:rPr lang="en-US" altLang="zh-CN" sz="2800" dirty="0">
                <a:solidFill>
                  <a:schemeClr val="bg1"/>
                </a:solidFill>
                <a:latin typeface="Times New Roman" panose="02020603050405020304" charset="0"/>
                <a:cs typeface="Times New Roman" panose="02020603050405020304" charset="0"/>
                <a:sym typeface="+mn-ea"/>
              </a:rPr>
              <a:t>g</a:t>
            </a:r>
            <a:r>
              <a:rPr lang="en-US" altLang="zh-CN" sz="2800" dirty="0">
                <a:solidFill>
                  <a:schemeClr val="bg1"/>
                </a:solidFill>
                <a:latin typeface="Times New Roman" panose="02020603050405020304" charset="0"/>
                <a:cs typeface="Times New Roman" panose="02020603050405020304" charset="0"/>
                <a:sym typeface="+mn-ea"/>
              </a:rPr>
              <a:t>/</a:t>
            </a:r>
            <a:r>
              <a:rPr lang="en-US" altLang="zh-CN" sz="2800" dirty="0">
                <a:solidFill>
                  <a:schemeClr val="bg1"/>
                </a:solidFill>
                <a:latin typeface="Times New Roman" panose="02020603050405020304" charset="0"/>
                <a:cs typeface="Times New Roman" panose="02020603050405020304" charset="0"/>
                <a:sym typeface="+mn-ea"/>
              </a:rPr>
              <a:t>Lofty Mountain</a:t>
            </a:r>
            <a:endParaRPr lang="en-US" altLang="zh-CN" sz="2800" dirty="0">
              <a:solidFill>
                <a:schemeClr val="bg1"/>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48761"/>
                                        </p:tgtEl>
                                        <p:attrNameLst>
                                          <p:attrName>style.visibility</p:attrName>
                                        </p:attrNameLst>
                                      </p:cBhvr>
                                      <p:to>
                                        <p:strVal val="visible"/>
                                      </p:to>
                                    </p:set>
                                    <p:animEffect transition="in" filter="wipe(left)">
                                      <p:cBhvr>
                                        <p:cTn id="7" dur="500"/>
                                        <p:tgtEl>
                                          <p:spTgt spid="104876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48763"/>
                                        </p:tgtEl>
                                        <p:attrNameLst>
                                          <p:attrName>style.visibility</p:attrName>
                                        </p:attrNameLst>
                                      </p:cBhvr>
                                      <p:to>
                                        <p:strVal val="visible"/>
                                      </p:to>
                                    </p:set>
                                    <p:animEffect transition="in" filter="wipe(left)">
                                      <p:cBhvr>
                                        <p:cTn id="11" dur="500"/>
                                        <p:tgtEl>
                                          <p:spTgt spid="104876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48764"/>
                                        </p:tgtEl>
                                        <p:attrNameLst>
                                          <p:attrName>style.visibility</p:attrName>
                                        </p:attrNameLst>
                                      </p:cBhvr>
                                      <p:to>
                                        <p:strVal val="visible"/>
                                      </p:to>
                                    </p:set>
                                    <p:animEffect transition="in" filter="wipe(left)">
                                      <p:cBhvr>
                                        <p:cTn id="15" dur="500"/>
                                        <p:tgtEl>
                                          <p:spTgt spid="1048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1" grpId="0"/>
      <p:bldP spid="1048763" grpId="0"/>
      <p:bldP spid="10487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768" name="矩形 3"/>
          <p:cNvSpPr/>
          <p:nvPr/>
        </p:nvSpPr>
        <p:spPr>
          <a:xfrm>
            <a:off x="0" y="0"/>
            <a:ext cx="12192000" cy="685800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69" name="矩形 2"/>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70" name="文本框 1"/>
          <p:cNvSpPr txBox="1"/>
          <p:nvPr/>
        </p:nvSpPr>
        <p:spPr>
          <a:xfrm>
            <a:off x="9113713" y="5381597"/>
            <a:ext cx="1402080" cy="548641"/>
          </a:xfrm>
          <a:prstGeom prst="rect">
            <a:avLst/>
          </a:prstGeom>
          <a:noFill/>
        </p:spPr>
        <p:txBody>
          <a:bodyPr wrap="none" rtlCol="0">
            <a:spAutoFit/>
          </a:bodyPr>
          <a:p>
            <a:r>
              <a:rPr lang="zh-CN" altLang="en-US" sz="3200" dirty="0" smtClean="0">
                <a:solidFill>
                  <a:schemeClr val="bg1"/>
                </a:solidFill>
                <a:latin typeface="Segoe UI Light" panose="020B0502040204020203" pitchFamily="34" charset="0"/>
                <a:cs typeface="Segoe UI Light" panose="020B0502040204020203" pitchFamily="34" charset="0"/>
              </a:rPr>
              <a:t>戴沐雨</a:t>
            </a:r>
            <a:endParaRPr lang="zh-CN" altLang="en-US" sz="3200" dirty="0" smtClean="0">
              <a:solidFill>
                <a:schemeClr val="bg1"/>
              </a:solidFill>
              <a:latin typeface="Segoe UI Light" panose="020B0502040204020203" pitchFamily="34" charset="0"/>
              <a:cs typeface="Segoe UI Light" panose="020B0502040204020203" pitchFamily="34" charset="0"/>
            </a:endParaRPr>
          </a:p>
        </p:txBody>
      </p:sp>
      <p:grpSp>
        <p:nvGrpSpPr>
          <p:cNvPr id="103" name="组合 0"/>
          <p:cNvGrpSpPr/>
          <p:nvPr/>
        </p:nvGrpSpPr>
        <p:grpSpPr>
          <a:xfrm>
            <a:off x="7258050" y="3148965"/>
            <a:ext cx="1327785" cy="1259205"/>
            <a:chOff x="9053" y="4925"/>
            <a:chExt cx="2091" cy="1983"/>
          </a:xfrm>
        </p:grpSpPr>
        <p:sp>
          <p:nvSpPr>
            <p:cNvPr id="1048771" name="图文框 6"/>
            <p:cNvSpPr/>
            <p:nvPr/>
          </p:nvSpPr>
          <p:spPr>
            <a:xfrm>
              <a:off x="9600" y="5400"/>
              <a:ext cx="1544" cy="1508"/>
            </a:xfrm>
            <a:prstGeom prst="frame">
              <a:avLst>
                <a:gd name="adj1" fmla="val 696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48772" name="图文框 7"/>
            <p:cNvSpPr/>
            <p:nvPr/>
          </p:nvSpPr>
          <p:spPr>
            <a:xfrm>
              <a:off x="9053" y="4925"/>
              <a:ext cx="1058" cy="1033"/>
            </a:xfrm>
            <a:prstGeom prst="frame">
              <a:avLst>
                <a:gd name="adj1" fmla="val 696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
        <p:nvSpPr>
          <p:cNvPr id="1048773" name="文本框 8"/>
          <p:cNvSpPr txBox="1"/>
          <p:nvPr/>
        </p:nvSpPr>
        <p:spPr>
          <a:xfrm>
            <a:off x="3196310" y="2339840"/>
            <a:ext cx="4932680" cy="1513840"/>
          </a:xfrm>
          <a:prstGeom prst="rect">
            <a:avLst/>
          </a:prstGeom>
          <a:noFill/>
        </p:spPr>
        <p:txBody>
          <a:bodyPr wrap="none" rtlCol="0">
            <a:spAutoFit/>
          </a:bodyPr>
          <a:p>
            <a:pPr algn="r"/>
            <a:r>
              <a:rPr lang="en-US" altLang="zh-CN" sz="9600" dirty="0" smtClean="0">
                <a:solidFill>
                  <a:srgbClr val="00B0F0"/>
                </a:solidFill>
                <a:latin typeface="Segoe UI Light" panose="020B0502040204020203" pitchFamily="34" charset="0"/>
                <a:cs typeface="Segoe UI Light" panose="020B0502040204020203" pitchFamily="34" charset="0"/>
              </a:rPr>
              <a:t>T</a:t>
            </a:r>
            <a:r>
              <a:rPr lang="en-US" altLang="zh-CN" sz="9600" dirty="0" smtClean="0">
                <a:solidFill>
                  <a:schemeClr val="bg1"/>
                </a:solidFill>
                <a:latin typeface="Segoe UI Light" panose="020B0502040204020203" pitchFamily="34" charset="0"/>
                <a:cs typeface="Segoe UI Light" panose="020B0502040204020203" pitchFamily="34" charset="0"/>
              </a:rPr>
              <a:t>HANKS</a:t>
            </a:r>
            <a:endParaRPr lang="en-US" altLang="zh-CN" sz="9600" dirty="0" smtClean="0">
              <a:solidFill>
                <a:schemeClr val="bg1"/>
              </a:solidFill>
              <a:latin typeface="Segoe UI Light" panose="020B0502040204020203" pitchFamily="34" charset="0"/>
              <a:cs typeface="Segoe UI Light" panose="020B0502040204020203" pitchFamily="34" charset="0"/>
            </a:endParaRPr>
          </a:p>
        </p:txBody>
      </p:sp>
      <p:sp>
        <p:nvSpPr>
          <p:cNvPr id="1048774" name="文本框 10"/>
          <p:cNvSpPr txBox="1"/>
          <p:nvPr/>
        </p:nvSpPr>
        <p:spPr>
          <a:xfrm>
            <a:off x="11917542" y="7331243"/>
            <a:ext cx="242374" cy="369332"/>
          </a:xfrm>
          <a:prstGeom prst="rect">
            <a:avLst/>
          </a:prstGeom>
          <a:noFill/>
        </p:spPr>
        <p:txBody>
          <a:bodyPr wrap="none" rtlCol="0">
            <a:spAutoFit/>
          </a:bodyPr>
          <a:p>
            <a:r>
              <a:rPr lang="en-US" altLang="zh-CN" dirty="0" smtClean="0"/>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48773"/>
                                        </p:tgtEl>
                                        <p:attrNameLst>
                                          <p:attrName>style.visibility</p:attrName>
                                        </p:attrNameLst>
                                      </p:cBhvr>
                                      <p:to>
                                        <p:strVal val="visible"/>
                                      </p:to>
                                    </p:set>
                                    <p:animEffect transition="in" filter="wipe(left)">
                                      <p:cBhvr>
                                        <p:cTn id="7" dur="500"/>
                                        <p:tgtEl>
                                          <p:spTgt spid="104877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500"/>
                                        <p:tgtEl>
                                          <p:spTgt spid="10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48770"/>
                                        </p:tgtEl>
                                        <p:attrNameLst>
                                          <p:attrName>style.visibility</p:attrName>
                                        </p:attrNameLst>
                                      </p:cBhvr>
                                      <p:to>
                                        <p:strVal val="visible"/>
                                      </p:to>
                                    </p:set>
                                    <p:animEffect transition="in" filter="wipe(left)">
                                      <p:cBhvr>
                                        <p:cTn id="15" dur="500"/>
                                        <p:tgtEl>
                                          <p:spTgt spid="1048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3" grpId="0"/>
      <p:bldP spid="10487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64" name="文本框 3"/>
          <p:cNvSpPr txBox="1"/>
          <p:nvPr/>
        </p:nvSpPr>
        <p:spPr>
          <a:xfrm>
            <a:off x="3062605" y="605155"/>
            <a:ext cx="4672330" cy="1005840"/>
          </a:xfrm>
          <a:prstGeom prst="rect">
            <a:avLst/>
          </a:prstGeom>
          <a:noFill/>
        </p:spPr>
        <p:txBody>
          <a:bodyPr wrap="square" rtlCol="0">
            <a:spAutoFit/>
          </a:bodyPr>
          <a:p>
            <a:pPr algn="l">
              <a:buClrTx/>
              <a:buSzTx/>
              <a:buFontTx/>
            </a:pPr>
            <a:r>
              <a:rPr lang="en-US" altLang="zh-CN" sz="6000" dirty="0" smtClean="0">
                <a:solidFill>
                  <a:schemeClr val="tx1"/>
                </a:solidFill>
                <a:latin typeface="Kefa" charset="0"/>
                <a:ea typeface="Kefa" charset="0"/>
                <a:cs typeface="Segoe UI Light" panose="020B0502040204020203" pitchFamily="34" charset="0"/>
              </a:rPr>
              <a:t>CONTENTS</a:t>
            </a:r>
            <a:endParaRPr lang="en-US" altLang="zh-CN" sz="6000" dirty="0" smtClean="0">
              <a:solidFill>
                <a:schemeClr val="tx1"/>
              </a:solidFill>
              <a:latin typeface="Kefa" charset="0"/>
              <a:ea typeface="Kefa" charset="0"/>
              <a:cs typeface="Segoe UI Light" panose="020B0502040204020203" pitchFamily="34" charset="0"/>
            </a:endParaRPr>
          </a:p>
        </p:txBody>
      </p:sp>
      <p:sp>
        <p:nvSpPr>
          <p:cNvPr id="1048665" name="矩形 4"/>
          <p:cNvSpPr/>
          <p:nvPr/>
        </p:nvSpPr>
        <p:spPr>
          <a:xfrm>
            <a:off x="2468245" y="1834515"/>
            <a:ext cx="8902575" cy="624840"/>
          </a:xfrm>
          <a:prstGeom prst="rect">
            <a:avLst/>
          </a:prstGeom>
        </p:spPr>
        <p:txBody>
          <a:bodyPr wrap="square">
            <a:spAutoFit/>
          </a:bodyPr>
          <a:p>
            <a:pPr marL="571500" indent="-571500" algn="l" fontAlgn="auto">
              <a:lnSpc>
                <a:spcPct val="100000"/>
              </a:lnSpc>
              <a:buClrTx/>
              <a:buSzTx/>
              <a:buFont typeface="Arial" panose="020B0604020202020204" pitchFamily="34" charset="0"/>
              <a:buChar char="•"/>
            </a:pPr>
            <a:r>
              <a:rPr lang="en-US" altLang="zh-CN" sz="3600" dirty="0">
                <a:solidFill>
                  <a:schemeClr val="tx1"/>
                </a:solidFill>
                <a:latin typeface="Times New Roman" panose="02020603050405020304" charset="0"/>
                <a:cs typeface="Times New Roman" panose="02020603050405020304" charset="0"/>
                <a:sym typeface="+mn-ea"/>
              </a:rPr>
              <a:t>The Development of Wuyue </a:t>
            </a:r>
            <a:endParaRPr lang="en-US" altLang="zh-CN" sz="3600" dirty="0">
              <a:solidFill>
                <a:schemeClr val="tx1"/>
              </a:solidFill>
              <a:latin typeface="Times New Roman" panose="02020603050405020304" charset="0"/>
              <a:cs typeface="Times New Roman" panose="02020603050405020304" charset="0"/>
              <a:sym typeface="+mn-ea"/>
            </a:endParaRPr>
          </a:p>
        </p:txBody>
      </p:sp>
      <p:sp>
        <p:nvSpPr>
          <p:cNvPr id="1048666" name="等腰三角形 5"/>
          <p:cNvSpPr/>
          <p:nvPr/>
        </p:nvSpPr>
        <p:spPr>
          <a:xfrm>
            <a:off x="-1302385" y="4326890"/>
            <a:ext cx="13626465" cy="2541270"/>
          </a:xfrm>
          <a:prstGeom prst="triangle">
            <a:avLst>
              <a:gd name="adj" fmla="val 16569"/>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67" name="矩形 11"/>
          <p:cNvSpPr/>
          <p:nvPr/>
        </p:nvSpPr>
        <p:spPr>
          <a:xfrm rot="1440000">
            <a:off x="-2624455" y="1737995"/>
            <a:ext cx="2899410" cy="9349740"/>
          </a:xfrm>
          <a:custGeom>
            <a:avLst/>
            <a:gdLst>
              <a:gd name="connsiteX0" fmla="*/ 0 w 1325217"/>
              <a:gd name="connsiteY0" fmla="*/ 0 h 6858000"/>
              <a:gd name="connsiteX1" fmla="*/ 1325217 w 1325217"/>
              <a:gd name="connsiteY1" fmla="*/ 0 h 6858000"/>
              <a:gd name="connsiteX2" fmla="*/ 1325217 w 1325217"/>
              <a:gd name="connsiteY2" fmla="*/ 6858000 h 6858000"/>
              <a:gd name="connsiteX3" fmla="*/ 0 w 1325217"/>
              <a:gd name="connsiteY3" fmla="*/ 6858000 h 6858000"/>
              <a:gd name="connsiteX4" fmla="*/ 0 w 1325217"/>
              <a:gd name="connsiteY4" fmla="*/ 0 h 6858000"/>
              <a:gd name="connsiteX0-1" fmla="*/ 0 w 1325217"/>
              <a:gd name="connsiteY0-2" fmla="*/ 0 h 6858000"/>
              <a:gd name="connsiteX1-3" fmla="*/ 1325217 w 1325217"/>
              <a:gd name="connsiteY1-4" fmla="*/ 0 h 6858000"/>
              <a:gd name="connsiteX2-5" fmla="*/ 0 w 1325217"/>
              <a:gd name="connsiteY2-6" fmla="*/ 6858000 h 6858000"/>
              <a:gd name="connsiteX3-7" fmla="*/ 0 w 1325217"/>
              <a:gd name="connsiteY3-8" fmla="*/ 0 h 6858000"/>
            </a:gdLst>
            <a:ahLst/>
            <a:cxnLst>
              <a:cxn ang="0">
                <a:pos x="connsiteX0-1" y="connsiteY0-2"/>
              </a:cxn>
              <a:cxn ang="0">
                <a:pos x="connsiteX1-3" y="connsiteY1-4"/>
              </a:cxn>
              <a:cxn ang="0">
                <a:pos x="connsiteX2-5" y="connsiteY2-6"/>
              </a:cxn>
              <a:cxn ang="0">
                <a:pos x="connsiteX3-7" y="connsiteY3-8"/>
              </a:cxn>
            </a:cxnLst>
            <a:rect l="l" t="t" r="r" b="b"/>
            <a:pathLst>
              <a:path w="1325217" h="6858000">
                <a:moveTo>
                  <a:pt x="0" y="0"/>
                </a:moveTo>
                <a:lnTo>
                  <a:pt x="1325217" y="0"/>
                </a:lnTo>
                <a:lnTo>
                  <a:pt x="0" y="6858000"/>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68" name="文本框 13"/>
          <p:cNvSpPr txBox="1"/>
          <p:nvPr/>
        </p:nvSpPr>
        <p:spPr>
          <a:xfrm>
            <a:off x="11917542" y="7331243"/>
            <a:ext cx="242374" cy="369332"/>
          </a:xfrm>
          <a:prstGeom prst="rect">
            <a:avLst/>
          </a:prstGeom>
          <a:noFill/>
        </p:spPr>
        <p:txBody>
          <a:bodyPr wrap="none" rtlCol="0">
            <a:spAutoFit/>
          </a:bodyPr>
          <a:p>
            <a:r>
              <a:rPr lang="en-US" altLang="zh-CN" dirty="0" smtClean="0"/>
              <a:t>.</a:t>
            </a:r>
            <a:endParaRPr lang="zh-CN" altLang="en-US" dirty="0"/>
          </a:p>
        </p:txBody>
      </p:sp>
      <p:sp>
        <p:nvSpPr>
          <p:cNvPr id="1048669" name="矩形 4"/>
          <p:cNvSpPr/>
          <p:nvPr/>
        </p:nvSpPr>
        <p:spPr>
          <a:xfrm>
            <a:off x="2468245" y="2807334"/>
            <a:ext cx="11490470" cy="624840"/>
          </a:xfrm>
          <a:prstGeom prst="rect">
            <a:avLst/>
          </a:prstGeom>
        </p:spPr>
        <p:txBody>
          <a:bodyPr wrap="square">
            <a:spAutoFit/>
          </a:bodyPr>
          <a:p>
            <a:pPr marL="571500" indent="-571500" algn="l" fontAlgn="auto">
              <a:lnSpc>
                <a:spcPct val="100000"/>
              </a:lnSpc>
              <a:buClrTx/>
              <a:buSzTx/>
              <a:buFont typeface="Arial" panose="020B0604020202020204" pitchFamily="34" charset="0"/>
              <a:buChar char="•"/>
            </a:pPr>
            <a:r>
              <a:rPr lang="en-US" altLang="zh-CN" sz="3600" dirty="0">
                <a:solidFill>
                  <a:schemeClr val="tx1"/>
                </a:solidFill>
                <a:latin typeface="Times New Roman" panose="02020603050405020304" charset="0"/>
                <a:cs typeface="Times New Roman" panose="02020603050405020304" charset="0"/>
                <a:sym typeface="+mn-ea"/>
              </a:rPr>
              <a:t>The Introduction to Five Famous Mountains</a:t>
            </a:r>
            <a:endParaRPr lang="en-US" altLang="zh-CN" sz="3600" dirty="0">
              <a:solidFill>
                <a:schemeClr val="tx1"/>
              </a:solidFill>
              <a:latin typeface="Times New Roman" panose="02020603050405020304" charset="0"/>
              <a:cs typeface="Times New Roman" panose="02020603050405020304" charset="0"/>
              <a:sym typeface="+mn-ea"/>
            </a:endParaRPr>
          </a:p>
        </p:txBody>
      </p:sp>
      <p:sp>
        <p:nvSpPr>
          <p:cNvPr id="1048670" name="矩形 4"/>
          <p:cNvSpPr/>
          <p:nvPr/>
        </p:nvSpPr>
        <p:spPr>
          <a:xfrm>
            <a:off x="2468245" y="3929380"/>
            <a:ext cx="4738370" cy="475615"/>
          </a:xfrm>
          <a:prstGeom prst="rect">
            <a:avLst/>
          </a:prstGeom>
        </p:spPr>
        <p:txBody>
          <a:bodyPr wrap="square">
            <a:spAutoFit/>
          </a:bodyPr>
          <a:p>
            <a:pPr marL="571500" indent="-571500" fontAlgn="auto">
              <a:lnSpc>
                <a:spcPts val="3000"/>
              </a:lnSpc>
              <a:buFont typeface="Arial" panose="020B0604020202020204" pitchFamily="34" charset="0"/>
              <a:buChar char="•"/>
            </a:pPr>
            <a:r>
              <a:rPr lang="en-US" sz="3600" dirty="0">
                <a:latin typeface="Times New Roman" panose="02020603050405020304" charset="0"/>
                <a:cs typeface="Times New Roman" panose="02020603050405020304" charset="0"/>
              </a:rPr>
              <a:t>The Translation</a:t>
            </a:r>
            <a:endParaRPr lang="en-US" sz="3600" dirty="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48664"/>
                                        </p:tgtEl>
                                        <p:attrNameLst>
                                          <p:attrName>style.visibility</p:attrName>
                                        </p:attrNameLst>
                                      </p:cBhvr>
                                      <p:to>
                                        <p:strVal val="visible"/>
                                      </p:to>
                                    </p:set>
                                    <p:animEffect transition="in" filter="blinds(horizontal)">
                                      <p:cBhvr>
                                        <p:cTn id="7" dur="500"/>
                                        <p:tgtEl>
                                          <p:spTgt spid="104866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48665"/>
                                        </p:tgtEl>
                                        <p:attrNameLst>
                                          <p:attrName>style.visibility</p:attrName>
                                        </p:attrNameLst>
                                      </p:cBhvr>
                                      <p:to>
                                        <p:strVal val="visible"/>
                                      </p:to>
                                    </p:set>
                                    <p:animEffect transition="in" filter="wipe(left)">
                                      <p:cBhvr>
                                        <p:cTn id="11" dur="500"/>
                                        <p:tgtEl>
                                          <p:spTgt spid="104866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48669"/>
                                        </p:tgtEl>
                                        <p:attrNameLst>
                                          <p:attrName>style.visibility</p:attrName>
                                        </p:attrNameLst>
                                      </p:cBhvr>
                                      <p:to>
                                        <p:strVal val="visible"/>
                                      </p:to>
                                    </p:set>
                                    <p:animEffect transition="in" filter="wipe(left)">
                                      <p:cBhvr>
                                        <p:cTn id="14" dur="500"/>
                                        <p:tgtEl>
                                          <p:spTgt spid="104866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48670"/>
                                        </p:tgtEl>
                                        <p:attrNameLst>
                                          <p:attrName>style.visibility</p:attrName>
                                        </p:attrNameLst>
                                      </p:cBhvr>
                                      <p:to>
                                        <p:strVal val="visible"/>
                                      </p:to>
                                    </p:set>
                                    <p:animEffect transition="in" filter="wipe(left)">
                                      <p:cBhvr>
                                        <p:cTn id="17" dur="500"/>
                                        <p:tgtEl>
                                          <p:spTgt spid="1048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4" grpId="0"/>
      <p:bldP spid="1048665" grpId="0"/>
      <p:bldP spid="1048669" grpId="0"/>
      <p:bldP spid="10486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pic>
        <p:nvPicPr>
          <p:cNvPr id="2097161" name="图片 1"/>
          <p:cNvPicPr/>
          <p:nvPr/>
        </p:nvPicPr>
        <p:blipFill>
          <a:blip r:embed="rId1"/>
          <a:stretch>
            <a:fillRect/>
          </a:stretch>
        </p:blipFill>
        <p:spPr>
          <a:xfrm>
            <a:off x="7872095" y="3766185"/>
            <a:ext cx="4320000" cy="2995200"/>
          </a:xfrm>
          <a:prstGeom prst="rect">
            <a:avLst/>
          </a:prstGeom>
        </p:spPr>
      </p:pic>
      <p:pic>
        <p:nvPicPr>
          <p:cNvPr id="2097162" name="图片 2"/>
          <p:cNvPicPr/>
          <p:nvPr/>
        </p:nvPicPr>
        <p:blipFill>
          <a:blip r:embed="rId2"/>
          <a:stretch>
            <a:fillRect/>
          </a:stretch>
        </p:blipFill>
        <p:spPr>
          <a:xfrm>
            <a:off x="7872095" y="200660"/>
            <a:ext cx="4320000" cy="2995200"/>
          </a:xfrm>
          <a:prstGeom prst="rect">
            <a:avLst/>
          </a:prstGeom>
        </p:spPr>
      </p:pic>
      <p:sp>
        <p:nvSpPr>
          <p:cNvPr id="1048674" name="矩形 2"/>
          <p:cNvSpPr/>
          <p:nvPr/>
        </p:nvSpPr>
        <p:spPr>
          <a:xfrm>
            <a:off x="2001078" y="1717812"/>
            <a:ext cx="6096000" cy="3429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75" name="矩形 8"/>
          <p:cNvSpPr/>
          <p:nvPr/>
        </p:nvSpPr>
        <p:spPr>
          <a:xfrm>
            <a:off x="514626" y="1712016"/>
            <a:ext cx="304800" cy="3432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76" name="矩形 9"/>
          <p:cNvSpPr/>
          <p:nvPr/>
        </p:nvSpPr>
        <p:spPr>
          <a:xfrm>
            <a:off x="1543878" y="1712016"/>
            <a:ext cx="304800" cy="3432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77" name="矩形 10"/>
          <p:cNvSpPr/>
          <p:nvPr/>
        </p:nvSpPr>
        <p:spPr>
          <a:xfrm>
            <a:off x="0" y="1712016"/>
            <a:ext cx="304800" cy="3432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78" name="矩形 11"/>
          <p:cNvSpPr/>
          <p:nvPr/>
        </p:nvSpPr>
        <p:spPr>
          <a:xfrm>
            <a:off x="1029252" y="1712016"/>
            <a:ext cx="304800" cy="3432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79" name="文本框 14"/>
          <p:cNvSpPr txBox="1"/>
          <p:nvPr/>
        </p:nvSpPr>
        <p:spPr>
          <a:xfrm>
            <a:off x="11917542" y="7331243"/>
            <a:ext cx="242374" cy="369332"/>
          </a:xfrm>
          <a:prstGeom prst="rect">
            <a:avLst/>
          </a:prstGeom>
          <a:noFill/>
        </p:spPr>
        <p:txBody>
          <a:bodyPr wrap="none" rtlCol="0">
            <a:spAutoFit/>
          </a:bodyPr>
          <a:p>
            <a:r>
              <a:rPr lang="en-US" altLang="zh-CN" dirty="0" smtClean="0"/>
              <a:t>.</a:t>
            </a:r>
            <a:endParaRPr lang="zh-CN" altLang="en-US" dirty="0"/>
          </a:p>
        </p:txBody>
      </p:sp>
      <p:sp>
        <p:nvSpPr>
          <p:cNvPr id="1048680" name="矩形 4"/>
          <p:cNvSpPr/>
          <p:nvPr/>
        </p:nvSpPr>
        <p:spPr>
          <a:xfrm>
            <a:off x="2359079" y="3195647"/>
            <a:ext cx="5274365" cy="1285241"/>
          </a:xfrm>
          <a:prstGeom prst="rect">
            <a:avLst/>
          </a:prstGeom>
        </p:spPr>
        <p:txBody>
          <a:bodyPr wrap="square">
            <a:spAutoFit/>
          </a:bodyPr>
          <a:p>
            <a:pPr algn="ctr" fontAlgn="auto">
              <a:lnSpc>
                <a:spcPct val="100000"/>
              </a:lnSpc>
              <a:buClrTx/>
              <a:buSzTx/>
              <a:buFontTx/>
            </a:pPr>
            <a:r>
              <a:rPr lang="en-US" altLang="zh-CN" sz="4000" b="0" i="0" dirty="0">
                <a:solidFill>
                  <a:schemeClr val="bg1"/>
                </a:solidFill>
                <a:latin typeface="Times New Roman" panose="02020603050405020304" charset="0"/>
                <a:cs typeface="Times New Roman" panose="02020603050405020304" charset="0"/>
              </a:rPr>
              <a:t>The Development of Wuyue </a:t>
            </a:r>
            <a:endParaRPr lang="en-US" altLang="zh-CN" sz="4000" b="0" i="0" dirty="0">
              <a:solidFill>
                <a:schemeClr val="bg1"/>
              </a:solidFill>
              <a:latin typeface="Times New Roman" panose="02020603050405020304" charset="0"/>
              <a:cs typeface="Times New Roman" panose="02020603050405020304" charset="0"/>
            </a:endParaRPr>
          </a:p>
        </p:txBody>
      </p:sp>
      <p:sp>
        <p:nvSpPr>
          <p:cNvPr id="1048681" name="文本框 13"/>
          <p:cNvSpPr txBox="1"/>
          <p:nvPr/>
        </p:nvSpPr>
        <p:spPr>
          <a:xfrm>
            <a:off x="3257550" y="2085340"/>
            <a:ext cx="3582670" cy="1014730"/>
          </a:xfrm>
          <a:prstGeom prst="rect">
            <a:avLst/>
          </a:prstGeom>
          <a:noFill/>
        </p:spPr>
        <p:txBody>
          <a:bodyPr wrap="square" rtlCol="0">
            <a:spAutoFit/>
          </a:bodyPr>
          <a:p>
            <a:pPr algn="ctr"/>
            <a:r>
              <a:rPr lang="en-US" altLang="zh-CN" sz="6000" dirty="0" smtClean="0">
                <a:solidFill>
                  <a:schemeClr val="bg1"/>
                </a:solidFill>
                <a:latin typeface="Exotc350 Bd BT" pitchFamily="18" charset="0"/>
                <a:cs typeface="Segoe UI Light" panose="020B0502040204020203" pitchFamily="34" charset="0"/>
              </a:rPr>
              <a:t>PART 1</a:t>
            </a:r>
            <a:endParaRPr lang="en-US" altLang="zh-CN" sz="6000" dirty="0" smtClean="0">
              <a:solidFill>
                <a:schemeClr val="bg1"/>
              </a:solidFill>
              <a:latin typeface="Exotc350 Bd BT" pitchFamily="18" charset="0"/>
              <a:cs typeface="Segoe UI Light"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1" nodeType="afterEffect">
                                  <p:stCondLst>
                                    <p:cond delay="0"/>
                                  </p:stCondLst>
                                  <p:childTnLst>
                                    <p:set>
                                      <p:cBhvr>
                                        <p:cTn id="6" dur="1" fill="hold">
                                          <p:stCondLst>
                                            <p:cond delay="0"/>
                                          </p:stCondLst>
                                        </p:cTn>
                                        <p:tgtEl>
                                          <p:spTgt spid="1048681"/>
                                        </p:tgtEl>
                                        <p:attrNameLst>
                                          <p:attrName>style.visibility</p:attrName>
                                        </p:attrNameLst>
                                      </p:cBhvr>
                                      <p:to>
                                        <p:strVal val="visible"/>
                                      </p:to>
                                    </p:set>
                                    <p:animEffect transition="in" filter="barn(outVertical)">
                                      <p:cBhvr>
                                        <p:cTn id="7" dur="500"/>
                                        <p:tgtEl>
                                          <p:spTgt spid="104868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048680"/>
                                        </p:tgtEl>
                                        <p:attrNameLst>
                                          <p:attrName>style.visibility</p:attrName>
                                        </p:attrNameLst>
                                      </p:cBhvr>
                                      <p:to>
                                        <p:strVal val="visible"/>
                                      </p:to>
                                    </p:set>
                                    <p:animEffect transition="in" filter="barn(outVertical)">
                                      <p:cBhvr>
                                        <p:cTn id="11" dur="500"/>
                                        <p:tgtEl>
                                          <p:spTgt spid="104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1" grpId="1"/>
      <p:bldP spid="10486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pic>
        <p:nvPicPr>
          <p:cNvPr id="2097163" name="图片 1" descr="D:\routine\study\专业课\中国文化基础\五岳\4.jpg4"/>
          <p:cNvPicPr>
            <a:picLocks noChangeAspect="1"/>
          </p:cNvPicPr>
          <p:nvPr/>
        </p:nvPicPr>
        <p:blipFill>
          <a:blip r:embed="rId1"/>
          <a:srcRect/>
          <a:stretch>
            <a:fillRect/>
          </a:stretch>
        </p:blipFill>
        <p:spPr>
          <a:xfrm>
            <a:off x="0" y="-1862455"/>
            <a:ext cx="12192000" cy="9144635"/>
          </a:xfrm>
          <a:prstGeom prst="rect">
            <a:avLst/>
          </a:prstGeom>
        </p:spPr>
      </p:pic>
      <p:sp>
        <p:nvSpPr>
          <p:cNvPr id="1048685" name="矩形 2"/>
          <p:cNvSpPr/>
          <p:nvPr/>
        </p:nvSpPr>
        <p:spPr>
          <a:xfrm>
            <a:off x="165652" y="467139"/>
            <a:ext cx="11880574" cy="5923722"/>
          </a:xfrm>
          <a:prstGeom prst="rect">
            <a:avLst/>
          </a:prstGeom>
          <a:solidFill>
            <a:schemeClr val="accent5">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86" name="矩形 8"/>
          <p:cNvSpPr/>
          <p:nvPr/>
        </p:nvSpPr>
        <p:spPr>
          <a:xfrm>
            <a:off x="722630" y="1009015"/>
            <a:ext cx="10913745" cy="5425440"/>
          </a:xfrm>
          <a:prstGeom prst="rect">
            <a:avLst/>
          </a:prstGeom>
        </p:spPr>
        <p:txBody>
          <a:bodyPr wrap="square">
            <a:spAutoFit/>
          </a:bodyPr>
          <a:p>
            <a:pPr algn="just" fontAlgn="auto">
              <a:lnSpc>
                <a:spcPct val="100000"/>
              </a:lnSpc>
            </a:pPr>
            <a:r>
              <a:rPr lang="en-US" altLang="zh-CN" sz="3600" b="0" i="0" dirty="0" smtClean="0">
                <a:solidFill>
                  <a:schemeClr val="bg1"/>
                </a:solidFill>
                <a:effectLst/>
                <a:latin typeface="Segoe UI Light" panose="020B0502040204020203" pitchFamily="34" charset="0"/>
                <a:cs typeface="Segoe UI Light" panose="020B0502040204020203" pitchFamily="34" charset="0"/>
              </a:rPr>
              <a:t>Wuyue is the general name of the five famous mountains in Chinese Han culture and is the product of </a:t>
            </a:r>
            <a:r>
              <a:rPr lang="en-US" altLang="zh-CN" sz="3600" b="0" i="0" dirty="0" smtClean="0">
                <a:solidFill>
                  <a:srgbClr val="FF0000"/>
                </a:solidFill>
                <a:effectLst/>
                <a:latin typeface="Segoe UI Light" panose="020B0502040204020203" pitchFamily="34" charset="0"/>
                <a:cs typeface="Segoe UI Light" panose="020B0502040204020203" pitchFamily="34" charset="0"/>
              </a:rPr>
              <a:t>the combination of ancient folk mountain god reverence</a:t>
            </a:r>
            <a:r>
              <a:rPr lang="en-US" altLang="zh-CN" sz="3600" b="0" i="0" dirty="0" smtClean="0">
                <a:solidFill>
                  <a:schemeClr val="bg1"/>
                </a:solidFill>
                <a:effectLst/>
                <a:latin typeface="Segoe UI Light" panose="020B0502040204020203" pitchFamily="34" charset="0"/>
                <a:cs typeface="Segoe UI Light" panose="020B0502040204020203" pitchFamily="34" charset="0"/>
              </a:rPr>
              <a:t>, </a:t>
            </a:r>
            <a:r>
              <a:rPr lang="en-US" altLang="zh-CN" sz="3600" b="0" i="0" dirty="0" smtClean="0">
                <a:solidFill>
                  <a:srgbClr val="FF0000"/>
                </a:solidFill>
                <a:effectLst/>
                <a:latin typeface="Segoe UI Light" panose="020B0502040204020203" pitchFamily="34" charset="0"/>
                <a:cs typeface="Segoe UI Light" panose="020B0502040204020203" pitchFamily="34" charset="0"/>
              </a:rPr>
              <a:t>the concept of the Five Elements</a:t>
            </a:r>
            <a:r>
              <a:rPr lang="en-US" altLang="zh-CN" sz="3600" b="0" i="0" dirty="0" smtClean="0">
                <a:solidFill>
                  <a:schemeClr val="bg1"/>
                </a:solidFill>
                <a:effectLst/>
                <a:latin typeface="Segoe UI Light" panose="020B0502040204020203" pitchFamily="34" charset="0"/>
                <a:cs typeface="Segoe UI Light" panose="020B0502040204020203" pitchFamily="34" charset="0"/>
              </a:rPr>
              <a:t> and</a:t>
            </a:r>
            <a:r>
              <a:rPr lang="en-US" altLang="zh-CN" sz="3600" b="0" i="0" dirty="0" smtClean="0">
                <a:solidFill>
                  <a:srgbClr val="FF0000"/>
                </a:solidFill>
                <a:effectLst/>
                <a:latin typeface="Segoe UI Light" panose="020B0502040204020203" pitchFamily="34" charset="0"/>
                <a:cs typeface="Segoe UI Light" panose="020B0502040204020203" pitchFamily="34" charset="0"/>
              </a:rPr>
              <a:t> imperial excursions and meditation in ancient times</a:t>
            </a:r>
            <a:r>
              <a:rPr lang="en-US" altLang="zh-CN" sz="3600" b="0" i="0" dirty="0" smtClean="0">
                <a:solidFill>
                  <a:schemeClr val="bg1"/>
                </a:solidFill>
                <a:effectLst/>
                <a:latin typeface="Segoe UI Light" panose="020B0502040204020203" pitchFamily="34" charset="0"/>
                <a:cs typeface="Segoe UI Light" panose="020B0502040204020203" pitchFamily="34" charset="0"/>
              </a:rPr>
              <a:t>. </a:t>
            </a:r>
            <a:r>
              <a:rPr lang="en-US" altLang="zh-CN" sz="3600" dirty="0">
                <a:solidFill>
                  <a:schemeClr val="bg1"/>
                </a:solidFill>
                <a:latin typeface="Segoe UI Light" panose="020B0502040204020203" pitchFamily="34" charset="0"/>
                <a:cs typeface="Segoe UI Light" panose="020B0502040204020203" pitchFamily="34" charset="0"/>
                <a:sym typeface="+mn-ea"/>
              </a:rPr>
              <a:t>The mountains are popular tourist attractions and are well developed featuring good tourist and transport services and several are national AAAAA rated scenic sites.</a:t>
            </a:r>
            <a:endParaRPr lang="en-US" altLang="zh-CN" sz="3600" dirty="0">
              <a:solidFill>
                <a:schemeClr val="bg1"/>
              </a:solidFill>
              <a:latin typeface="Segoe UI Light" panose="020B0502040204020203" pitchFamily="34" charset="0"/>
              <a:cs typeface="Segoe UI Light" panose="020B0502040204020203" pitchFamily="34" charset="0"/>
            </a:endParaRPr>
          </a:p>
          <a:p>
            <a:pPr algn="just" fontAlgn="auto">
              <a:lnSpc>
                <a:spcPct val="100000"/>
              </a:lnSpc>
            </a:pPr>
            <a:endParaRPr lang="en-US" altLang="zh-CN" sz="3600" dirty="0">
              <a:solidFill>
                <a:schemeClr val="bg1"/>
              </a:solidFill>
              <a:latin typeface="Segoe UI Light" panose="020B0502040204020203" pitchFamily="34" charset="0"/>
              <a:cs typeface="Segoe UI Light" panose="020B0502040204020203" pitchFamily="34" charset="0"/>
            </a:endParaRPr>
          </a:p>
        </p:txBody>
      </p:sp>
      <p:sp>
        <p:nvSpPr>
          <p:cNvPr id="1048687" name="文本框 11"/>
          <p:cNvSpPr txBox="1"/>
          <p:nvPr/>
        </p:nvSpPr>
        <p:spPr>
          <a:xfrm>
            <a:off x="11917542" y="7331243"/>
            <a:ext cx="242374" cy="369332"/>
          </a:xfrm>
          <a:prstGeom prst="rect">
            <a:avLst/>
          </a:prstGeom>
          <a:noFill/>
        </p:spPr>
        <p:txBody>
          <a:bodyPr wrap="none" rtlCol="0">
            <a:spAutoFit/>
          </a:bodyPr>
          <a:p>
            <a:r>
              <a:rPr lang="en-US" altLang="zh-CN" dirty="0" smtClean="0"/>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048686"/>
                                        </p:tgtEl>
                                        <p:attrNameLst>
                                          <p:attrName>style.visibility</p:attrName>
                                        </p:attrNameLst>
                                      </p:cBhvr>
                                      <p:to>
                                        <p:strVal val="visible"/>
                                      </p:to>
                                    </p:set>
                                    <p:animEffect transition="in" filter="diamond(in)">
                                      <p:cBhvr>
                                        <p:cTn id="7" dur="2000"/>
                                        <p:tgtEl>
                                          <p:spTgt spid="104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p:grpSp>
        <p:nvGrpSpPr>
          <p:cNvPr id="76" name="组合 14"/>
          <p:cNvGrpSpPr/>
          <p:nvPr/>
        </p:nvGrpSpPr>
        <p:grpSpPr>
          <a:xfrm>
            <a:off x="722630" y="5363210"/>
            <a:ext cx="3723640" cy="826770"/>
            <a:chOff x="1138" y="8446"/>
            <a:chExt cx="5864" cy="1302"/>
          </a:xfrm>
        </p:grpSpPr>
        <p:pic>
          <p:nvPicPr>
            <p:cNvPr id="2097164" name="图片 4" descr="31393938393833393b31393939303137333b31"/>
            <p:cNvPicPr>
              <a:picLocks noChangeAspect="1"/>
            </p:cNvPicPr>
            <p:nvPr/>
          </p:nvPicPr>
          <p:blipFill>
            <a:blip r:embed="rId1"/>
            <a:stretch>
              <a:fillRect/>
            </a:stretch>
          </p:blipFill>
          <p:spPr>
            <a:xfrm>
              <a:off x="1138" y="8446"/>
              <a:ext cx="1302" cy="1302"/>
            </a:xfrm>
            <a:prstGeom prst="rect">
              <a:avLst/>
            </a:prstGeom>
          </p:spPr>
        </p:pic>
        <p:sp>
          <p:nvSpPr>
            <p:cNvPr id="1048696" name="文本框 9"/>
            <p:cNvSpPr txBox="1"/>
            <p:nvPr/>
          </p:nvSpPr>
          <p:spPr>
            <a:xfrm>
              <a:off x="2440" y="8589"/>
              <a:ext cx="4562" cy="1016"/>
            </a:xfrm>
            <a:prstGeom prst="rect">
              <a:avLst/>
            </a:prstGeom>
            <a:noFill/>
          </p:spPr>
          <p:txBody>
            <a:bodyPr wrap="square" rtlCol="0">
              <a:spAutoFit/>
            </a:bodyPr>
            <a:p>
              <a:pPr indent="0" algn="l">
                <a:buClrTx/>
                <a:buSzTx/>
                <a:buNone/>
              </a:pPr>
              <a:r>
                <a:rPr lang="en-US" altLang="zh-CN" sz="3600" dirty="0">
                  <a:latin typeface="Times New Roman" panose="02020603050405020304" charset="0"/>
                  <a:cs typeface="Times New Roman" panose="02020603050405020304" charset="0"/>
                </a:rPr>
                <a:t>Han Dynasty</a:t>
              </a:r>
              <a:endParaRPr lang="en-US" altLang="zh-CN" sz="3600" dirty="0">
                <a:latin typeface="Times New Roman" panose="02020603050405020304" charset="0"/>
                <a:cs typeface="Times New Roman" panose="02020603050405020304" charset="0"/>
              </a:endParaRPr>
            </a:p>
          </p:txBody>
        </p:sp>
      </p:grpSp>
      <p:sp>
        <p:nvSpPr>
          <p:cNvPr id="1048697" name="等腰三角形 1"/>
          <p:cNvSpPr/>
          <p:nvPr/>
        </p:nvSpPr>
        <p:spPr>
          <a:xfrm>
            <a:off x="4059555" y="1351915"/>
            <a:ext cx="8132445" cy="5506085"/>
          </a:xfrm>
          <a:prstGeom prst="triangle">
            <a:avLst>
              <a:gd name="adj" fmla="val 100000"/>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98" name="斜纹 2"/>
          <p:cNvSpPr/>
          <p:nvPr/>
        </p:nvSpPr>
        <p:spPr>
          <a:xfrm>
            <a:off x="6102985" y="3600533"/>
            <a:ext cx="2517913" cy="1855304"/>
          </a:xfrm>
          <a:prstGeom prst="diagStripe">
            <a:avLst>
              <a:gd name="adj" fmla="val 857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48699" name="斜纹 10"/>
          <p:cNvSpPr/>
          <p:nvPr/>
        </p:nvSpPr>
        <p:spPr>
          <a:xfrm>
            <a:off x="8601020" y="1751855"/>
            <a:ext cx="2517913" cy="1855304"/>
          </a:xfrm>
          <a:prstGeom prst="diagStripe">
            <a:avLst>
              <a:gd name="adj" fmla="val 857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48700" name="矩形 11"/>
          <p:cNvSpPr/>
          <p:nvPr/>
        </p:nvSpPr>
        <p:spPr>
          <a:xfrm>
            <a:off x="-1" y="0"/>
            <a:ext cx="1325217" cy="6858000"/>
          </a:xfrm>
          <a:custGeom>
            <a:avLst/>
            <a:gdLst>
              <a:gd name="connsiteX0" fmla="*/ 0 w 1325217"/>
              <a:gd name="connsiteY0" fmla="*/ 0 h 6858000"/>
              <a:gd name="connsiteX1" fmla="*/ 1325217 w 1325217"/>
              <a:gd name="connsiteY1" fmla="*/ 0 h 6858000"/>
              <a:gd name="connsiteX2" fmla="*/ 1325217 w 1325217"/>
              <a:gd name="connsiteY2" fmla="*/ 6858000 h 6858000"/>
              <a:gd name="connsiteX3" fmla="*/ 0 w 1325217"/>
              <a:gd name="connsiteY3" fmla="*/ 6858000 h 6858000"/>
              <a:gd name="connsiteX4" fmla="*/ 0 w 1325217"/>
              <a:gd name="connsiteY4" fmla="*/ 0 h 6858000"/>
              <a:gd name="connsiteX0-1" fmla="*/ 0 w 1325217"/>
              <a:gd name="connsiteY0-2" fmla="*/ 0 h 6858000"/>
              <a:gd name="connsiteX1-3" fmla="*/ 1325217 w 1325217"/>
              <a:gd name="connsiteY1-4" fmla="*/ 0 h 6858000"/>
              <a:gd name="connsiteX2-5" fmla="*/ 0 w 1325217"/>
              <a:gd name="connsiteY2-6" fmla="*/ 6858000 h 6858000"/>
              <a:gd name="connsiteX3-7" fmla="*/ 0 w 1325217"/>
              <a:gd name="connsiteY3-8" fmla="*/ 0 h 6858000"/>
            </a:gdLst>
            <a:ahLst/>
            <a:cxnLst>
              <a:cxn ang="0">
                <a:pos x="connsiteX0-1" y="connsiteY0-2"/>
              </a:cxn>
              <a:cxn ang="0">
                <a:pos x="connsiteX1-3" y="connsiteY1-4"/>
              </a:cxn>
              <a:cxn ang="0">
                <a:pos x="connsiteX2-5" y="connsiteY2-6"/>
              </a:cxn>
              <a:cxn ang="0">
                <a:pos x="connsiteX3-7" y="connsiteY3-8"/>
              </a:cxn>
            </a:cxnLst>
            <a:rect l="l" t="t" r="r" b="b"/>
            <a:pathLst>
              <a:path w="1325217" h="6858000">
                <a:moveTo>
                  <a:pt x="0" y="0"/>
                </a:moveTo>
                <a:lnTo>
                  <a:pt x="1325217" y="0"/>
                </a:lnTo>
                <a:lnTo>
                  <a:pt x="0" y="6858000"/>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7" name="组合 15"/>
          <p:cNvGrpSpPr/>
          <p:nvPr/>
        </p:nvGrpSpPr>
        <p:grpSpPr>
          <a:xfrm>
            <a:off x="1294130" y="3428365"/>
            <a:ext cx="6191885" cy="1691640"/>
            <a:chOff x="2038" y="5399"/>
            <a:chExt cx="9751" cy="2664"/>
          </a:xfrm>
        </p:grpSpPr>
        <p:pic>
          <p:nvPicPr>
            <p:cNvPr id="2097165" name="图片 5" descr="31393938393833393b31393939303137383b32"/>
            <p:cNvPicPr>
              <a:picLocks noChangeAspect="1"/>
            </p:cNvPicPr>
            <p:nvPr/>
          </p:nvPicPr>
          <p:blipFill>
            <a:blip r:embed="rId3"/>
            <a:stretch>
              <a:fillRect/>
            </a:stretch>
          </p:blipFill>
          <p:spPr>
            <a:xfrm>
              <a:off x="2038" y="5399"/>
              <a:ext cx="1302" cy="1302"/>
            </a:xfrm>
            <a:prstGeom prst="rect">
              <a:avLst/>
            </a:prstGeom>
          </p:spPr>
        </p:pic>
        <p:sp>
          <p:nvSpPr>
            <p:cNvPr id="1048701" name="文本框 10"/>
            <p:cNvSpPr txBox="1"/>
            <p:nvPr/>
          </p:nvSpPr>
          <p:spPr>
            <a:xfrm>
              <a:off x="3340" y="5399"/>
              <a:ext cx="8449" cy="2664"/>
            </a:xfrm>
            <a:prstGeom prst="rect">
              <a:avLst/>
            </a:prstGeom>
            <a:noFill/>
          </p:spPr>
          <p:txBody>
            <a:bodyPr wrap="square" rtlCol="0">
              <a:spAutoFit/>
            </a:bodyPr>
            <a:p>
              <a:pPr indent="0" algn="l">
                <a:buClrTx/>
                <a:buSzTx/>
                <a:buNone/>
              </a:pPr>
              <a:r>
                <a:rPr lang="en-US" altLang="zh-CN" sz="3600" dirty="0">
                  <a:latin typeface="Times New Roman" panose="02020603050405020304" charset="0"/>
                  <a:cs typeface="Times New Roman" panose="02020603050405020304" charset="0"/>
                </a:rPr>
                <a:t>The Wei, Jin and Southern and Northern Dynasties</a:t>
              </a:r>
              <a:endParaRPr lang="en-US" altLang="zh-CN" sz="3600" dirty="0">
                <a:latin typeface="Times New Roman" panose="02020603050405020304" charset="0"/>
                <a:cs typeface="Times New Roman" panose="02020603050405020304" charset="0"/>
              </a:endParaRPr>
            </a:p>
          </p:txBody>
        </p:sp>
      </p:grpSp>
      <p:grpSp>
        <p:nvGrpSpPr>
          <p:cNvPr id="78" name="组合 16"/>
          <p:cNvGrpSpPr/>
          <p:nvPr/>
        </p:nvGrpSpPr>
        <p:grpSpPr>
          <a:xfrm>
            <a:off x="5177155" y="1740535"/>
            <a:ext cx="4335780" cy="1178560"/>
            <a:chOff x="8153" y="2741"/>
            <a:chExt cx="6828" cy="1856"/>
          </a:xfrm>
        </p:grpSpPr>
        <p:pic>
          <p:nvPicPr>
            <p:cNvPr id="2097166" name="图片 6" descr="31393938393833393b31393939303138323b33"/>
            <p:cNvPicPr>
              <a:picLocks noChangeAspect="1"/>
            </p:cNvPicPr>
            <p:nvPr/>
          </p:nvPicPr>
          <p:blipFill>
            <a:blip r:embed="rId4"/>
            <a:stretch>
              <a:fillRect/>
            </a:stretch>
          </p:blipFill>
          <p:spPr>
            <a:xfrm>
              <a:off x="8153" y="2741"/>
              <a:ext cx="1315" cy="1315"/>
            </a:xfrm>
            <a:prstGeom prst="rect">
              <a:avLst/>
            </a:prstGeom>
          </p:spPr>
        </p:pic>
        <p:sp>
          <p:nvSpPr>
            <p:cNvPr id="1048702" name="文本框 11"/>
            <p:cNvSpPr txBox="1"/>
            <p:nvPr/>
          </p:nvSpPr>
          <p:spPr>
            <a:xfrm>
              <a:off x="9468" y="2773"/>
              <a:ext cx="5513" cy="1824"/>
            </a:xfrm>
            <a:prstGeom prst="rect">
              <a:avLst/>
            </a:prstGeom>
            <a:noFill/>
          </p:spPr>
          <p:txBody>
            <a:bodyPr wrap="square" rtlCol="0">
              <a:spAutoFit/>
            </a:bodyPr>
            <a:p>
              <a:pPr indent="0" algn="l">
                <a:buClrTx/>
                <a:buSzTx/>
                <a:buNone/>
              </a:pPr>
              <a:r>
                <a:rPr lang="en-US" altLang="zh-CN" sz="3600" dirty="0">
                  <a:latin typeface="Times New Roman" panose="02020603050405020304" charset="0"/>
                  <a:cs typeface="Times New Roman" panose="02020603050405020304" charset="0"/>
                </a:rPr>
                <a:t>The Last Dynasy in 1911</a:t>
              </a:r>
              <a:endParaRPr lang="en-US" altLang="zh-CN" sz="3600" dirty="0">
                <a:latin typeface="Times New Roman" panose="02020603050405020304" charset="0"/>
                <a:cs typeface="Times New Roman" panose="02020603050405020304" charset="0"/>
              </a:endParaRPr>
            </a:p>
          </p:txBody>
        </p:sp>
      </p:grpSp>
      <p:grpSp>
        <p:nvGrpSpPr>
          <p:cNvPr id="79" name="组合 17"/>
          <p:cNvGrpSpPr/>
          <p:nvPr/>
        </p:nvGrpSpPr>
        <p:grpSpPr>
          <a:xfrm>
            <a:off x="8252460" y="502920"/>
            <a:ext cx="3667125" cy="834390"/>
            <a:chOff x="12996" y="792"/>
            <a:chExt cx="5775" cy="1314"/>
          </a:xfrm>
        </p:grpSpPr>
        <p:pic>
          <p:nvPicPr>
            <p:cNvPr id="2097167" name="图片 7" descr="31393938393833393b31393939303138373b34"/>
            <p:cNvPicPr>
              <a:picLocks noChangeAspect="1"/>
            </p:cNvPicPr>
            <p:nvPr/>
          </p:nvPicPr>
          <p:blipFill>
            <a:blip r:embed="rId5"/>
            <a:stretch>
              <a:fillRect/>
            </a:stretch>
          </p:blipFill>
          <p:spPr>
            <a:xfrm>
              <a:off x="12996" y="792"/>
              <a:ext cx="1315" cy="1315"/>
            </a:xfrm>
            <a:prstGeom prst="rect">
              <a:avLst/>
            </a:prstGeom>
          </p:spPr>
        </p:pic>
        <p:sp>
          <p:nvSpPr>
            <p:cNvPr id="1048703" name="文本框 12"/>
            <p:cNvSpPr txBox="1"/>
            <p:nvPr/>
          </p:nvSpPr>
          <p:spPr>
            <a:xfrm>
              <a:off x="14209" y="904"/>
              <a:ext cx="4562" cy="1016"/>
            </a:xfrm>
            <a:prstGeom prst="rect">
              <a:avLst/>
            </a:prstGeom>
            <a:noFill/>
          </p:spPr>
          <p:txBody>
            <a:bodyPr wrap="square" rtlCol="0">
              <a:spAutoFit/>
            </a:bodyPr>
            <a:p>
              <a:pPr indent="0" algn="l">
                <a:buClrTx/>
                <a:buSzTx/>
                <a:buNone/>
              </a:pPr>
              <a:r>
                <a:rPr lang="en-US" altLang="zh-CN" sz="3600" dirty="0">
                  <a:latin typeface="Times New Roman" panose="02020603050405020304" charset="0"/>
                  <a:cs typeface="Times New Roman" panose="02020603050405020304" charset="0"/>
                </a:rPr>
                <a:t>Nowadays</a:t>
              </a:r>
              <a:endParaRPr lang="en-US" altLang="zh-CN" sz="3600" dirty="0">
                <a:latin typeface="Times New Roman" panose="02020603050405020304" charset="0"/>
                <a:cs typeface="Times New Roman" panose="02020603050405020304" charset="0"/>
              </a:endParaRPr>
            </a:p>
          </p:txBody>
        </p:sp>
      </p:grpSp>
      <p:sp>
        <p:nvSpPr>
          <p:cNvPr id="1048704" name="文本框 13"/>
          <p:cNvSpPr txBox="1"/>
          <p:nvPr/>
        </p:nvSpPr>
        <p:spPr>
          <a:xfrm>
            <a:off x="1325215" y="871854"/>
            <a:ext cx="3561763" cy="1691641"/>
          </a:xfrm>
          <a:prstGeom prst="rect">
            <a:avLst/>
          </a:prstGeom>
          <a:noFill/>
          <a:ln w="12700" cmpd="sng">
            <a:solidFill>
              <a:schemeClr val="accent1">
                <a:shade val="50000"/>
              </a:schemeClr>
            </a:solidFill>
            <a:prstDash val="solid"/>
          </a:ln>
        </p:spPr>
        <p:txBody>
          <a:bodyPr wrap="square" rtlCol="0">
            <a:spAutoFit/>
          </a:bodyPr>
          <a:p>
            <a:pPr indent="0" algn="ctr">
              <a:buClrTx/>
              <a:buSzTx/>
              <a:buNone/>
            </a:pPr>
            <a:r>
              <a:rPr lang="en-US" altLang="zh-CN" sz="3600" dirty="0">
                <a:latin typeface="Times New Roman" panose="02020603050405020304" charset="0"/>
                <a:cs typeface="Times New Roman" panose="02020603050405020304" charset="0"/>
              </a:rPr>
              <a:t>Confucianism</a:t>
            </a:r>
            <a:endParaRPr lang="en-US" altLang="zh-CN" sz="3600" dirty="0">
              <a:latin typeface="Times New Roman" panose="02020603050405020304" charset="0"/>
              <a:cs typeface="Times New Roman" panose="02020603050405020304" charset="0"/>
            </a:endParaRPr>
          </a:p>
          <a:p>
            <a:pPr indent="0" algn="ctr">
              <a:buClrTx/>
              <a:buSzTx/>
              <a:buNone/>
            </a:pPr>
            <a:r>
              <a:rPr lang="en-US" altLang="zh-CN" sz="3600" dirty="0">
                <a:latin typeface="Times New Roman" panose="02020603050405020304" charset="0"/>
                <a:cs typeface="Times New Roman" panose="02020603050405020304" charset="0"/>
              </a:rPr>
              <a:t>Taoism</a:t>
            </a:r>
            <a:endParaRPr lang="en-US" altLang="zh-CN" sz="3600" dirty="0">
              <a:latin typeface="Times New Roman" panose="02020603050405020304" charset="0"/>
              <a:cs typeface="Times New Roman" panose="02020603050405020304" charset="0"/>
            </a:endParaRPr>
          </a:p>
          <a:p>
            <a:pPr indent="0" algn="ctr">
              <a:buClrTx/>
              <a:buSzTx/>
              <a:buNone/>
            </a:pPr>
            <a:r>
              <a:rPr lang="en-US" altLang="zh-CN" sz="3600" dirty="0">
                <a:latin typeface="Times New Roman" panose="02020603050405020304" charset="0"/>
                <a:cs typeface="Times New Roman" panose="02020603050405020304" charset="0"/>
              </a:rPr>
              <a:t>Buddhism</a:t>
            </a:r>
            <a:endParaRPr lang="en-US" altLang="zh-CN" sz="3600" dirty="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left)">
                                      <p:cBhvr>
                                        <p:cTn id="11" dur="500"/>
                                        <p:tgtEl>
                                          <p:spTgt spid="7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wipe(left)">
                                      <p:cBhvr>
                                        <p:cTn id="15" dur="500"/>
                                        <p:tgtEl>
                                          <p:spTgt spid="7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wipe(left)">
                                      <p:cBhvr>
                                        <p:cTn id="19" dur="500"/>
                                        <p:tgtEl>
                                          <p:spTgt spid="7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48704"/>
                                        </p:tgtEl>
                                        <p:attrNameLst>
                                          <p:attrName>style.visibility</p:attrName>
                                        </p:attrNameLst>
                                      </p:cBhvr>
                                      <p:to>
                                        <p:strVal val="visible"/>
                                      </p:to>
                                    </p:set>
                                    <p:animEffect transition="in" filter="wipe(up)">
                                      <p:cBhvr>
                                        <p:cTn id="24" dur="500"/>
                                        <p:tgtEl>
                                          <p:spTgt spid="1048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pic>
        <p:nvPicPr>
          <p:cNvPr id="2097168" name="图片 1"/>
          <p:cNvPicPr/>
          <p:nvPr/>
        </p:nvPicPr>
        <p:blipFill>
          <a:blip r:embed="rId1"/>
          <a:stretch>
            <a:fillRect/>
          </a:stretch>
        </p:blipFill>
        <p:spPr>
          <a:xfrm>
            <a:off x="7872095" y="3766185"/>
            <a:ext cx="4320000" cy="2995200"/>
          </a:xfrm>
          <a:prstGeom prst="rect">
            <a:avLst/>
          </a:prstGeom>
        </p:spPr>
      </p:pic>
      <p:pic>
        <p:nvPicPr>
          <p:cNvPr id="2097169" name="图片 2"/>
          <p:cNvPicPr/>
          <p:nvPr/>
        </p:nvPicPr>
        <p:blipFill>
          <a:blip r:embed="rId2"/>
          <a:stretch>
            <a:fillRect/>
          </a:stretch>
        </p:blipFill>
        <p:spPr>
          <a:xfrm>
            <a:off x="7872095" y="200660"/>
            <a:ext cx="4320000" cy="2995200"/>
          </a:xfrm>
          <a:prstGeom prst="rect">
            <a:avLst/>
          </a:prstGeom>
        </p:spPr>
      </p:pic>
      <p:sp>
        <p:nvSpPr>
          <p:cNvPr id="1048705" name="矩形 2"/>
          <p:cNvSpPr/>
          <p:nvPr/>
        </p:nvSpPr>
        <p:spPr>
          <a:xfrm>
            <a:off x="2001078" y="1717812"/>
            <a:ext cx="6096000" cy="3429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06" name="矩形 4"/>
          <p:cNvSpPr/>
          <p:nvPr/>
        </p:nvSpPr>
        <p:spPr>
          <a:xfrm>
            <a:off x="2359079" y="3195647"/>
            <a:ext cx="5274365" cy="1882140"/>
          </a:xfrm>
          <a:prstGeom prst="rect">
            <a:avLst/>
          </a:prstGeom>
        </p:spPr>
        <p:txBody>
          <a:bodyPr wrap="square">
            <a:spAutoFit/>
          </a:bodyPr>
          <a:p>
            <a:pPr algn="ctr" fontAlgn="auto">
              <a:lnSpc>
                <a:spcPct val="100000"/>
              </a:lnSpc>
              <a:buClrTx/>
              <a:buSzTx/>
              <a:buFontTx/>
            </a:pPr>
            <a:r>
              <a:rPr lang="en-US" altLang="zh-CN" sz="4000" b="0" i="0" dirty="0">
                <a:solidFill>
                  <a:schemeClr val="bg1"/>
                </a:solidFill>
                <a:latin typeface="Times New Roman" panose="02020603050405020304" charset="0"/>
                <a:cs typeface="Times New Roman" panose="02020603050405020304" charset="0"/>
              </a:rPr>
              <a:t>The Introduction to Five Famous Mountains</a:t>
            </a:r>
            <a:endParaRPr lang="en-US" altLang="zh-CN" sz="4000" b="0" i="0" dirty="0">
              <a:solidFill>
                <a:schemeClr val="bg1"/>
              </a:solidFill>
              <a:latin typeface="Times New Roman" panose="02020603050405020304" charset="0"/>
              <a:cs typeface="Times New Roman" panose="02020603050405020304" charset="0"/>
            </a:endParaRPr>
          </a:p>
        </p:txBody>
      </p:sp>
      <p:sp>
        <p:nvSpPr>
          <p:cNvPr id="1048707" name="矩形 8"/>
          <p:cNvSpPr/>
          <p:nvPr/>
        </p:nvSpPr>
        <p:spPr>
          <a:xfrm>
            <a:off x="514626" y="1712016"/>
            <a:ext cx="304800" cy="3432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08" name="矩形 9"/>
          <p:cNvSpPr/>
          <p:nvPr/>
        </p:nvSpPr>
        <p:spPr>
          <a:xfrm>
            <a:off x="1543878" y="1712016"/>
            <a:ext cx="304800" cy="3432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09" name="矩形 10"/>
          <p:cNvSpPr/>
          <p:nvPr/>
        </p:nvSpPr>
        <p:spPr>
          <a:xfrm>
            <a:off x="0" y="1712016"/>
            <a:ext cx="304800" cy="3432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10" name="矩形 11"/>
          <p:cNvSpPr/>
          <p:nvPr/>
        </p:nvSpPr>
        <p:spPr>
          <a:xfrm>
            <a:off x="1029252" y="1712016"/>
            <a:ext cx="304800" cy="3432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11" name="文本框 14"/>
          <p:cNvSpPr txBox="1"/>
          <p:nvPr/>
        </p:nvSpPr>
        <p:spPr>
          <a:xfrm>
            <a:off x="11917542" y="7331243"/>
            <a:ext cx="242374" cy="369332"/>
          </a:xfrm>
          <a:prstGeom prst="rect">
            <a:avLst/>
          </a:prstGeom>
          <a:noFill/>
        </p:spPr>
        <p:txBody>
          <a:bodyPr wrap="none" rtlCol="0">
            <a:spAutoFit/>
          </a:bodyPr>
          <a:p>
            <a:r>
              <a:rPr lang="en-US" altLang="zh-CN" dirty="0" smtClean="0"/>
              <a:t>.</a:t>
            </a:r>
            <a:endParaRPr lang="zh-CN" altLang="en-US" dirty="0"/>
          </a:p>
        </p:txBody>
      </p:sp>
      <p:sp>
        <p:nvSpPr>
          <p:cNvPr id="1048712" name="文本框 13"/>
          <p:cNvSpPr txBox="1"/>
          <p:nvPr/>
        </p:nvSpPr>
        <p:spPr>
          <a:xfrm>
            <a:off x="3318510" y="2085340"/>
            <a:ext cx="3460750" cy="1014730"/>
          </a:xfrm>
          <a:prstGeom prst="rect">
            <a:avLst/>
          </a:prstGeom>
          <a:noFill/>
        </p:spPr>
        <p:txBody>
          <a:bodyPr wrap="square" rtlCol="0">
            <a:spAutoFit/>
          </a:bodyPr>
          <a:p>
            <a:pPr algn="ctr"/>
            <a:r>
              <a:rPr lang="en-US" altLang="zh-CN" sz="6000" dirty="0" smtClean="0">
                <a:solidFill>
                  <a:schemeClr val="bg1"/>
                </a:solidFill>
                <a:latin typeface="Exotc350 Bd BT" pitchFamily="18" charset="0"/>
                <a:cs typeface="Segoe UI Light" panose="020B0502040204020203" pitchFamily="34" charset="0"/>
              </a:rPr>
              <a:t>PART II </a:t>
            </a:r>
            <a:endParaRPr lang="en-US" altLang="zh-CN" sz="6000" dirty="0" smtClean="0">
              <a:solidFill>
                <a:schemeClr val="bg1"/>
              </a:solidFill>
              <a:latin typeface="华文楷体" panose="02010600040101010101" charset="-122"/>
              <a:ea typeface="华文楷体" panose="02010600040101010101" charset="-122"/>
              <a:cs typeface="Segoe UI Light"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048712"/>
                                        </p:tgtEl>
                                        <p:attrNameLst>
                                          <p:attrName>style.visibility</p:attrName>
                                        </p:attrNameLst>
                                      </p:cBhvr>
                                      <p:to>
                                        <p:strVal val="visible"/>
                                      </p:to>
                                    </p:set>
                                    <p:animEffect transition="in" filter="barn(outVertical)">
                                      <p:cBhvr>
                                        <p:cTn id="7" dur="500"/>
                                        <p:tgtEl>
                                          <p:spTgt spid="104871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048706"/>
                                        </p:tgtEl>
                                        <p:attrNameLst>
                                          <p:attrName>style.visibility</p:attrName>
                                        </p:attrNameLst>
                                      </p:cBhvr>
                                      <p:to>
                                        <p:strVal val="visible"/>
                                      </p:to>
                                    </p:set>
                                    <p:animEffect transition="in" filter="barn(outVertical)">
                                      <p:cBhvr>
                                        <p:cTn id="10" dur="500"/>
                                        <p:tgtEl>
                                          <p:spTgt spid="1048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2" grpId="0"/>
      <p:bldP spid="10487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716" name="矩形 10"/>
          <p:cNvSpPr/>
          <p:nvPr/>
        </p:nvSpPr>
        <p:spPr>
          <a:xfrm>
            <a:off x="336884" y="288758"/>
            <a:ext cx="11502190" cy="628850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97170" name="图片 4"/>
          <p:cNvPicPr>
            <a:picLocks noChangeAspect="1"/>
          </p:cNvPicPr>
          <p:nvPr/>
        </p:nvPicPr>
        <p:blipFill>
          <a:blip r:embed="rId1"/>
          <a:stretch>
            <a:fillRect/>
          </a:stretch>
        </p:blipFill>
        <p:spPr>
          <a:xfrm>
            <a:off x="2946400" y="0"/>
            <a:ext cx="6457315" cy="6838950"/>
          </a:xfrm>
          <a:prstGeom prst="rect">
            <a:avLst/>
          </a:prstGeom>
        </p:spPr>
      </p:pic>
      <p:sp>
        <p:nvSpPr>
          <p:cNvPr id="1048717" name="矩形 12"/>
          <p:cNvSpPr/>
          <p:nvPr/>
        </p:nvSpPr>
        <p:spPr>
          <a:xfrm>
            <a:off x="4023360" y="2021205"/>
            <a:ext cx="4145280" cy="28244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18" name="文本框 15"/>
          <p:cNvSpPr txBox="1"/>
          <p:nvPr/>
        </p:nvSpPr>
        <p:spPr>
          <a:xfrm>
            <a:off x="664210" y="2360930"/>
            <a:ext cx="2124710" cy="1539240"/>
          </a:xfrm>
          <a:prstGeom prst="rect">
            <a:avLst/>
          </a:prstGeom>
          <a:noFill/>
        </p:spPr>
        <p:txBody>
          <a:bodyPr wrap="square" rtlCol="0">
            <a:spAutoFit/>
          </a:bodyPr>
          <a:p>
            <a:r>
              <a:rPr lang="en-US" altLang="zh-CN" sz="3200" dirty="0" smtClean="0">
                <a:solidFill>
                  <a:schemeClr val="bg1"/>
                </a:solidFill>
                <a:latin typeface="Segoe UI Light" panose="020B0502040204020203" pitchFamily="34" charset="0"/>
                <a:cs typeface="Segoe UI Light" panose="020B0502040204020203" pitchFamily="34" charset="0"/>
              </a:rPr>
              <a:t>Wuyue East Great Mountain</a:t>
            </a:r>
            <a:endParaRPr lang="zh-CN" altLang="en-US" sz="3200" dirty="0">
              <a:solidFill>
                <a:schemeClr val="bg1"/>
              </a:solidFill>
              <a:latin typeface="Segoe UI Light" panose="020B0502040204020203" pitchFamily="34" charset="0"/>
              <a:cs typeface="Segoe UI Light" panose="020B0502040204020203" pitchFamily="34" charset="0"/>
            </a:endParaRPr>
          </a:p>
        </p:txBody>
      </p:sp>
      <p:grpSp>
        <p:nvGrpSpPr>
          <p:cNvPr id="84" name="组合 5"/>
          <p:cNvGrpSpPr/>
          <p:nvPr/>
        </p:nvGrpSpPr>
        <p:grpSpPr>
          <a:xfrm>
            <a:off x="9402872" y="1815895"/>
            <a:ext cx="1871980" cy="1076530"/>
            <a:chOff x="14808" y="2179"/>
            <a:chExt cx="2948" cy="1695"/>
          </a:xfrm>
        </p:grpSpPr>
        <p:sp>
          <p:nvSpPr>
            <p:cNvPr id="1048719" name="文本框 17"/>
            <p:cNvSpPr txBox="1"/>
            <p:nvPr/>
          </p:nvSpPr>
          <p:spPr>
            <a:xfrm>
              <a:off x="14808" y="2179"/>
              <a:ext cx="2948" cy="904"/>
            </a:xfrm>
            <a:prstGeom prst="rect">
              <a:avLst/>
            </a:prstGeom>
            <a:noFill/>
          </p:spPr>
          <p:txBody>
            <a:bodyPr wrap="none" rtlCol="0">
              <a:spAutoFit/>
            </a:bodyPr>
            <a:p>
              <a:r>
                <a:rPr lang="en-US" altLang="zh-CN" sz="3200" dirty="0" smtClean="0">
                  <a:solidFill>
                    <a:schemeClr val="bg1"/>
                  </a:solidFill>
                  <a:latin typeface="Segoe UI Light" panose="020B0502040204020203" pitchFamily="34" charset="0"/>
                  <a:cs typeface="Segoe UI Light" panose="020B0502040204020203" pitchFamily="34" charset="0"/>
                </a:rPr>
                <a:t>Province:</a:t>
              </a:r>
              <a:endParaRPr lang="en-US" altLang="zh-CN" sz="2400" dirty="0">
                <a:solidFill>
                  <a:schemeClr val="bg1"/>
                </a:solidFill>
                <a:latin typeface="Segoe UI Light" panose="020B0502040204020203" pitchFamily="34" charset="0"/>
                <a:cs typeface="Segoe UI Light" panose="020B0502040204020203" pitchFamily="34" charset="0"/>
              </a:endParaRPr>
            </a:p>
          </p:txBody>
        </p:sp>
        <p:sp>
          <p:nvSpPr>
            <p:cNvPr id="1048720" name="矩形 18"/>
            <p:cNvSpPr/>
            <p:nvPr/>
          </p:nvSpPr>
          <p:spPr>
            <a:xfrm>
              <a:off x="15088" y="3327"/>
              <a:ext cx="2147" cy="547"/>
            </a:xfrm>
            <a:prstGeom prst="rect">
              <a:avLst/>
            </a:prstGeom>
          </p:spPr>
          <p:txBody>
            <a:bodyPr wrap="square">
              <a:spAutoFit/>
            </a:bodyPr>
            <a:p>
              <a:pPr>
                <a:lnSpc>
                  <a:spcPts val="2000"/>
                </a:lnSpc>
              </a:pPr>
              <a:r>
                <a:rPr lang="en-US" altLang="zh-CN" b="0" i="0" dirty="0" smtClean="0">
                  <a:solidFill>
                    <a:schemeClr val="bg1"/>
                  </a:solidFill>
                  <a:effectLst/>
                  <a:latin typeface="Segoe UI Light" panose="020B0502040204020203" pitchFamily="34" charset="0"/>
                  <a:cs typeface="Segoe UI Light" panose="020B0502040204020203" pitchFamily="34" charset="0"/>
                </a:rPr>
                <a:t>Shandong</a:t>
              </a:r>
              <a:endParaRPr lang="en-US" altLang="zh-CN" b="0" i="0" dirty="0" smtClean="0">
                <a:solidFill>
                  <a:schemeClr val="bg1"/>
                </a:solidFill>
                <a:effectLst/>
                <a:latin typeface="Segoe UI Light" panose="020B0502040204020203" pitchFamily="34" charset="0"/>
                <a:cs typeface="Segoe UI Light" panose="020B0502040204020203" pitchFamily="34" charset="0"/>
              </a:endParaRPr>
            </a:p>
          </p:txBody>
        </p:sp>
      </p:grpSp>
      <p:sp>
        <p:nvSpPr>
          <p:cNvPr id="1048721" name="文本框 9"/>
          <p:cNvSpPr txBox="1"/>
          <p:nvPr/>
        </p:nvSpPr>
        <p:spPr>
          <a:xfrm>
            <a:off x="11917542" y="7331243"/>
            <a:ext cx="242374" cy="369332"/>
          </a:xfrm>
          <a:prstGeom prst="rect">
            <a:avLst/>
          </a:prstGeom>
          <a:noFill/>
        </p:spPr>
        <p:txBody>
          <a:bodyPr wrap="none" rtlCol="0">
            <a:spAutoFit/>
          </a:bodyPr>
          <a:p>
            <a:r>
              <a:rPr lang="en-US" altLang="zh-CN" dirty="0" smtClean="0"/>
              <a:t>.</a:t>
            </a:r>
            <a:endParaRPr lang="zh-CN" altLang="en-US" dirty="0"/>
          </a:p>
        </p:txBody>
      </p:sp>
      <p:grpSp>
        <p:nvGrpSpPr>
          <p:cNvPr id="85" name="组合 1"/>
          <p:cNvGrpSpPr/>
          <p:nvPr/>
        </p:nvGrpSpPr>
        <p:grpSpPr>
          <a:xfrm>
            <a:off x="9403080" y="3415030"/>
            <a:ext cx="2397760" cy="1308100"/>
            <a:chOff x="14623" y="2179"/>
            <a:chExt cx="3776" cy="2060"/>
          </a:xfrm>
        </p:grpSpPr>
        <p:sp>
          <p:nvSpPr>
            <p:cNvPr id="1048722" name="文本框 17"/>
            <p:cNvSpPr txBox="1"/>
            <p:nvPr/>
          </p:nvSpPr>
          <p:spPr>
            <a:xfrm>
              <a:off x="14808" y="2179"/>
              <a:ext cx="2328" cy="904"/>
            </a:xfrm>
            <a:prstGeom prst="rect">
              <a:avLst/>
            </a:prstGeom>
            <a:noFill/>
          </p:spPr>
          <p:txBody>
            <a:bodyPr wrap="none" rtlCol="0">
              <a:spAutoFit/>
            </a:bodyPr>
            <a:p>
              <a:r>
                <a:rPr lang="en-US" altLang="zh-CN" sz="3200" dirty="0" smtClean="0">
                  <a:solidFill>
                    <a:schemeClr val="bg1"/>
                  </a:solidFill>
                  <a:latin typeface="Segoe UI Light" panose="020B0502040204020203" pitchFamily="34" charset="0"/>
                  <a:cs typeface="Segoe UI Light" panose="020B0502040204020203" pitchFamily="34" charset="0"/>
                </a:rPr>
                <a:t>Height:</a:t>
              </a:r>
              <a:endParaRPr lang="en-US" altLang="zh-CN" sz="2400" dirty="0">
                <a:solidFill>
                  <a:schemeClr val="bg1"/>
                </a:solidFill>
                <a:latin typeface="Segoe UI Light" panose="020B0502040204020203" pitchFamily="34" charset="0"/>
                <a:cs typeface="Segoe UI Light" panose="020B0502040204020203" pitchFamily="34" charset="0"/>
              </a:endParaRPr>
            </a:p>
          </p:txBody>
        </p:sp>
        <p:sp>
          <p:nvSpPr>
            <p:cNvPr id="1048723" name="矩形 18"/>
            <p:cNvSpPr/>
            <p:nvPr/>
          </p:nvSpPr>
          <p:spPr>
            <a:xfrm>
              <a:off x="14623" y="3295"/>
              <a:ext cx="3776" cy="944"/>
            </a:xfrm>
            <a:prstGeom prst="rect">
              <a:avLst/>
            </a:prstGeom>
          </p:spPr>
          <p:txBody>
            <a:bodyPr wrap="square">
              <a:spAutoFit/>
            </a:bodyPr>
            <a:p>
              <a:pPr>
                <a:lnSpc>
                  <a:spcPts val="2000"/>
                </a:lnSpc>
              </a:pPr>
              <a:r>
                <a:rPr lang="en-US" altLang="zh-CN" b="0" i="0" dirty="0" smtClean="0">
                  <a:solidFill>
                    <a:schemeClr val="bg1"/>
                  </a:solidFill>
                  <a:effectLst/>
                  <a:latin typeface="Segoe UI Light" panose="020B0502040204020203" pitchFamily="34" charset="0"/>
                  <a:cs typeface="Segoe UI Light" panose="020B0502040204020203" pitchFamily="34" charset="0"/>
                </a:rPr>
                <a:t>1,533 metres (5,030 ft)</a:t>
              </a:r>
              <a:endParaRPr lang="en-US" altLang="zh-CN" b="0" i="0" dirty="0" smtClean="0">
                <a:solidFill>
                  <a:schemeClr val="bg1"/>
                </a:solidFill>
                <a:effectLst/>
                <a:latin typeface="Segoe UI Light" panose="020B0502040204020203" pitchFamily="34" charset="0"/>
                <a:cs typeface="Segoe UI Light" panose="020B0502040204020203" pitchFamily="34" charset="0"/>
              </a:endParaRPr>
            </a:p>
          </p:txBody>
        </p:sp>
      </p:grpSp>
      <p:sp>
        <p:nvSpPr>
          <p:cNvPr id="1048724" name="文本框 13"/>
          <p:cNvSpPr txBox="1"/>
          <p:nvPr/>
        </p:nvSpPr>
        <p:spPr>
          <a:xfrm>
            <a:off x="4388953" y="2472126"/>
            <a:ext cx="3688081" cy="1894841"/>
          </a:xfrm>
          <a:prstGeom prst="rect">
            <a:avLst/>
          </a:prstGeom>
          <a:noFill/>
        </p:spPr>
        <p:txBody>
          <a:bodyPr wrap="none" rtlCol="0">
            <a:spAutoFit/>
          </a:bodyPr>
          <a:p>
            <a:pPr algn="ctr">
              <a:buClrTx/>
              <a:buSzTx/>
              <a:buFontTx/>
            </a:pPr>
            <a:r>
              <a:rPr lang="en-US" altLang="zh-CN" sz="6000" dirty="0" smtClean="0">
                <a:solidFill>
                  <a:schemeClr val="bg1"/>
                </a:solidFill>
                <a:latin typeface="Exotc350 Bd BT" pitchFamily="18" charset="0"/>
                <a:cs typeface="Segoe UI Light" panose="020B0502040204020203" pitchFamily="34" charset="0"/>
              </a:rPr>
              <a:t>Mount</a:t>
            </a:r>
            <a:r>
              <a:rPr lang="en-US" altLang="zh-CN" sz="6000" dirty="0" smtClean="0">
                <a:solidFill>
                  <a:schemeClr val="bg1"/>
                </a:solidFill>
                <a:latin typeface="Exotc350 Bd BT" pitchFamily="18" charset="0"/>
                <a:cs typeface="Segoe UI Light" panose="020B0502040204020203" pitchFamily="34" charset="0"/>
                <a:sym typeface="+mn-ea"/>
              </a:rPr>
              <a:t> TAI </a:t>
            </a:r>
            <a:endParaRPr lang="en-US" altLang="zh-CN" sz="6000" dirty="0" smtClean="0">
              <a:solidFill>
                <a:schemeClr val="bg1"/>
              </a:solidFill>
              <a:latin typeface="Exotc350 Bd BT" pitchFamily="18" charset="0"/>
              <a:cs typeface="Segoe UI Light" panose="020B0502040204020203" pitchFamily="34" charset="0"/>
              <a:sym typeface="+mn-ea"/>
            </a:endParaRPr>
          </a:p>
          <a:p>
            <a:pPr algn="ctr">
              <a:buClrTx/>
              <a:buSzTx/>
              <a:buFontTx/>
            </a:pPr>
            <a:r>
              <a:rPr lang="en-US" altLang="zh-CN" sz="6000" dirty="0" smtClean="0">
                <a:solidFill>
                  <a:schemeClr val="bg1"/>
                </a:solidFill>
                <a:latin typeface="Exotc350 Bd BT" pitchFamily="18" charset="0"/>
                <a:cs typeface="Segoe UI Light" panose="020B0502040204020203" pitchFamily="34" charset="0"/>
                <a:sym typeface="+mn-ea"/>
              </a:rPr>
              <a:t>(泰山) </a:t>
            </a:r>
            <a:endParaRPr lang="en-US" altLang="zh-CN" sz="6000" dirty="0" smtClean="0">
              <a:solidFill>
                <a:schemeClr val="bg1"/>
              </a:solidFill>
              <a:latin typeface="Exotc350 Bd BT" pitchFamily="18" charset="0"/>
              <a:cs typeface="Segoe UI Light"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48716"/>
                                        </p:tgtEl>
                                        <p:attrNameLst>
                                          <p:attrName>style.visibility</p:attrName>
                                        </p:attrNameLst>
                                      </p:cBhvr>
                                      <p:to>
                                        <p:strVal val="visible"/>
                                      </p:to>
                                    </p:set>
                                    <p:anim calcmode="lin" valueType="num">
                                      <p:cBhvr>
                                        <p:cTn id="7" dur="500" fill="hold"/>
                                        <p:tgtEl>
                                          <p:spTgt spid="1048716"/>
                                        </p:tgtEl>
                                        <p:attrNameLst>
                                          <p:attrName>ppt_w</p:attrName>
                                        </p:attrNameLst>
                                      </p:cBhvr>
                                      <p:tavLst>
                                        <p:tav tm="0">
                                          <p:val>
                                            <p:fltVal val="0.0"/>
                                          </p:val>
                                        </p:tav>
                                        <p:tav tm="100000">
                                          <p:val>
                                            <p:strVal val="#ppt_w"/>
                                          </p:val>
                                        </p:tav>
                                      </p:tavLst>
                                    </p:anim>
                                    <p:anim calcmode="lin" valueType="num">
                                      <p:cBhvr>
                                        <p:cTn id="8" dur="500" fill="hold"/>
                                        <p:tgtEl>
                                          <p:spTgt spid="1048716"/>
                                        </p:tgtEl>
                                        <p:attrNameLst>
                                          <p:attrName>ppt_h</p:attrName>
                                        </p:attrNameLst>
                                      </p:cBhvr>
                                      <p:tavLst>
                                        <p:tav tm="0">
                                          <p:val>
                                            <p:fltVal val="0.0"/>
                                          </p:val>
                                        </p:tav>
                                        <p:tav tm="100000">
                                          <p:val>
                                            <p:strVal val="#ppt_h"/>
                                          </p:val>
                                        </p:tav>
                                      </p:tavLst>
                                    </p:anim>
                                    <p:animEffect transition="in" filter="fade">
                                      <p:cBhvr>
                                        <p:cTn id="9" dur="500"/>
                                        <p:tgtEl>
                                          <p:spTgt spid="1048716"/>
                                        </p:tgtEl>
                                      </p:cBhvr>
                                    </p:animEffect>
                                  </p:childTnLst>
                                </p:cTn>
                              </p:par>
                              <p:par>
                                <p:cTn id="10" presetID="53" presetClass="entr" presetSubtype="16" fill="hold" nodeType="withEffect">
                                  <p:stCondLst>
                                    <p:cond delay="0"/>
                                  </p:stCondLst>
                                  <p:childTnLst>
                                    <p:set>
                                      <p:cBhvr>
                                        <p:cTn id="11" dur="1" fill="hold">
                                          <p:stCondLst>
                                            <p:cond delay="0"/>
                                          </p:stCondLst>
                                        </p:cTn>
                                        <p:tgtEl>
                                          <p:spTgt spid="2097170"/>
                                        </p:tgtEl>
                                        <p:attrNameLst>
                                          <p:attrName>style.visibility</p:attrName>
                                        </p:attrNameLst>
                                      </p:cBhvr>
                                      <p:to>
                                        <p:strVal val="visible"/>
                                      </p:to>
                                    </p:set>
                                    <p:anim calcmode="lin" valueType="num">
                                      <p:cBhvr>
                                        <p:cTn id="12" dur="500" fill="hold"/>
                                        <p:tgtEl>
                                          <p:spTgt spid="2097170"/>
                                        </p:tgtEl>
                                        <p:attrNameLst>
                                          <p:attrName>ppt_w</p:attrName>
                                        </p:attrNameLst>
                                      </p:cBhvr>
                                      <p:tavLst>
                                        <p:tav tm="0">
                                          <p:val>
                                            <p:fltVal val="0.0"/>
                                          </p:val>
                                        </p:tav>
                                        <p:tav tm="100000">
                                          <p:val>
                                            <p:strVal val="#ppt_w"/>
                                          </p:val>
                                        </p:tav>
                                      </p:tavLst>
                                    </p:anim>
                                    <p:anim calcmode="lin" valueType="num">
                                      <p:cBhvr>
                                        <p:cTn id="13" dur="500" fill="hold"/>
                                        <p:tgtEl>
                                          <p:spTgt spid="2097170"/>
                                        </p:tgtEl>
                                        <p:attrNameLst>
                                          <p:attrName>ppt_h</p:attrName>
                                        </p:attrNameLst>
                                      </p:cBhvr>
                                      <p:tavLst>
                                        <p:tav tm="0">
                                          <p:val>
                                            <p:fltVal val="0.0"/>
                                          </p:val>
                                        </p:tav>
                                        <p:tav tm="100000">
                                          <p:val>
                                            <p:strVal val="#ppt_h"/>
                                          </p:val>
                                        </p:tav>
                                      </p:tavLst>
                                    </p:anim>
                                    <p:animEffect transition="in" filter="fade">
                                      <p:cBhvr>
                                        <p:cTn id="14" dur="500"/>
                                        <p:tgtEl>
                                          <p:spTgt spid="2097170"/>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048717"/>
                                        </p:tgtEl>
                                        <p:attrNameLst>
                                          <p:attrName>style.visibility</p:attrName>
                                        </p:attrNameLst>
                                      </p:cBhvr>
                                      <p:to>
                                        <p:strVal val="visible"/>
                                      </p:to>
                                    </p:set>
                                    <p:anim calcmode="lin" valueType="num">
                                      <p:cBhvr>
                                        <p:cTn id="18" dur="500" fill="hold"/>
                                        <p:tgtEl>
                                          <p:spTgt spid="1048717"/>
                                        </p:tgtEl>
                                        <p:attrNameLst>
                                          <p:attrName>ppt_w</p:attrName>
                                        </p:attrNameLst>
                                      </p:cBhvr>
                                      <p:tavLst>
                                        <p:tav tm="0">
                                          <p:val>
                                            <p:fltVal val="0.0"/>
                                          </p:val>
                                        </p:tav>
                                        <p:tav tm="100000">
                                          <p:val>
                                            <p:strVal val="#ppt_w"/>
                                          </p:val>
                                        </p:tav>
                                      </p:tavLst>
                                    </p:anim>
                                    <p:anim calcmode="lin" valueType="num">
                                      <p:cBhvr>
                                        <p:cTn id="19" dur="500" fill="hold"/>
                                        <p:tgtEl>
                                          <p:spTgt spid="1048717"/>
                                        </p:tgtEl>
                                        <p:attrNameLst>
                                          <p:attrName>ppt_h</p:attrName>
                                        </p:attrNameLst>
                                      </p:cBhvr>
                                      <p:tavLst>
                                        <p:tav tm="0">
                                          <p:val>
                                            <p:fltVal val="0.0"/>
                                          </p:val>
                                        </p:tav>
                                        <p:tav tm="100000">
                                          <p:val>
                                            <p:strVal val="#ppt_h"/>
                                          </p:val>
                                        </p:tav>
                                      </p:tavLst>
                                    </p:anim>
                                    <p:animEffect transition="in" filter="fade">
                                      <p:cBhvr>
                                        <p:cTn id="20" dur="500"/>
                                        <p:tgtEl>
                                          <p:spTgt spid="104871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48724"/>
                                        </p:tgtEl>
                                        <p:attrNameLst>
                                          <p:attrName>style.visibility</p:attrName>
                                        </p:attrNameLst>
                                      </p:cBhvr>
                                      <p:to>
                                        <p:strVal val="visible"/>
                                      </p:to>
                                    </p:set>
                                    <p:anim calcmode="lin" valueType="num">
                                      <p:cBhvr>
                                        <p:cTn id="23" dur="500" fill="hold"/>
                                        <p:tgtEl>
                                          <p:spTgt spid="1048724"/>
                                        </p:tgtEl>
                                        <p:attrNameLst>
                                          <p:attrName>ppt_w</p:attrName>
                                        </p:attrNameLst>
                                      </p:cBhvr>
                                      <p:tavLst>
                                        <p:tav tm="0">
                                          <p:val>
                                            <p:fltVal val="0.0"/>
                                          </p:val>
                                        </p:tav>
                                        <p:tav tm="100000">
                                          <p:val>
                                            <p:strVal val="#ppt_w"/>
                                          </p:val>
                                        </p:tav>
                                      </p:tavLst>
                                    </p:anim>
                                    <p:anim calcmode="lin" valueType="num">
                                      <p:cBhvr>
                                        <p:cTn id="24" dur="500" fill="hold"/>
                                        <p:tgtEl>
                                          <p:spTgt spid="1048724"/>
                                        </p:tgtEl>
                                        <p:attrNameLst>
                                          <p:attrName>ppt_h</p:attrName>
                                        </p:attrNameLst>
                                      </p:cBhvr>
                                      <p:tavLst>
                                        <p:tav tm="0">
                                          <p:val>
                                            <p:fltVal val="0.0"/>
                                          </p:val>
                                        </p:tav>
                                        <p:tav tm="100000">
                                          <p:val>
                                            <p:strVal val="#ppt_h"/>
                                          </p:val>
                                        </p:tav>
                                      </p:tavLst>
                                    </p:anim>
                                    <p:animEffect transition="in" filter="fade">
                                      <p:cBhvr>
                                        <p:cTn id="25" dur="500"/>
                                        <p:tgtEl>
                                          <p:spTgt spid="104872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48718"/>
                                        </p:tgtEl>
                                        <p:attrNameLst>
                                          <p:attrName>style.visibility</p:attrName>
                                        </p:attrNameLst>
                                      </p:cBhvr>
                                      <p:to>
                                        <p:strVal val="visible"/>
                                      </p:to>
                                    </p:set>
                                    <p:anim calcmode="lin" valueType="num">
                                      <p:cBhvr>
                                        <p:cTn id="30" dur="500" fill="hold"/>
                                        <p:tgtEl>
                                          <p:spTgt spid="1048718"/>
                                        </p:tgtEl>
                                        <p:attrNameLst>
                                          <p:attrName>ppt_w</p:attrName>
                                        </p:attrNameLst>
                                      </p:cBhvr>
                                      <p:tavLst>
                                        <p:tav tm="0">
                                          <p:val>
                                            <p:fltVal val="0.0"/>
                                          </p:val>
                                        </p:tav>
                                        <p:tav tm="100000">
                                          <p:val>
                                            <p:strVal val="#ppt_w"/>
                                          </p:val>
                                        </p:tav>
                                      </p:tavLst>
                                    </p:anim>
                                    <p:anim calcmode="lin" valueType="num">
                                      <p:cBhvr>
                                        <p:cTn id="31" dur="500" fill="hold"/>
                                        <p:tgtEl>
                                          <p:spTgt spid="1048718"/>
                                        </p:tgtEl>
                                        <p:attrNameLst>
                                          <p:attrName>ppt_h</p:attrName>
                                        </p:attrNameLst>
                                      </p:cBhvr>
                                      <p:tavLst>
                                        <p:tav tm="0">
                                          <p:val>
                                            <p:fltVal val="0.0"/>
                                          </p:val>
                                        </p:tav>
                                        <p:tav tm="100000">
                                          <p:val>
                                            <p:strVal val="#ppt_h"/>
                                          </p:val>
                                        </p:tav>
                                      </p:tavLst>
                                    </p:anim>
                                    <p:animEffect transition="in" filter="fade">
                                      <p:cBhvr>
                                        <p:cTn id="32" dur="500"/>
                                        <p:tgtEl>
                                          <p:spTgt spid="1048718"/>
                                        </p:tgtEl>
                                      </p:cBhvr>
                                    </p:animEffect>
                                  </p:childTnLst>
                                </p:cTn>
                              </p:par>
                              <p:par>
                                <p:cTn id="33" presetID="53" presetClass="entr" presetSubtype="16" fill="hold" nodeType="withEffect">
                                  <p:stCondLst>
                                    <p:cond delay="0"/>
                                  </p:stCondLst>
                                  <p:childTnLst>
                                    <p:set>
                                      <p:cBhvr>
                                        <p:cTn id="34" dur="1" fill="hold">
                                          <p:stCondLst>
                                            <p:cond delay="0"/>
                                          </p:stCondLst>
                                        </p:cTn>
                                        <p:tgtEl>
                                          <p:spTgt spid="85"/>
                                        </p:tgtEl>
                                        <p:attrNameLst>
                                          <p:attrName>style.visibility</p:attrName>
                                        </p:attrNameLst>
                                      </p:cBhvr>
                                      <p:to>
                                        <p:strVal val="visible"/>
                                      </p:to>
                                    </p:set>
                                    <p:anim calcmode="lin" valueType="num">
                                      <p:cBhvr>
                                        <p:cTn id="35" dur="500" fill="hold"/>
                                        <p:tgtEl>
                                          <p:spTgt spid="85"/>
                                        </p:tgtEl>
                                        <p:attrNameLst>
                                          <p:attrName>ppt_w</p:attrName>
                                        </p:attrNameLst>
                                      </p:cBhvr>
                                      <p:tavLst>
                                        <p:tav tm="0">
                                          <p:val>
                                            <p:fltVal val="0.0"/>
                                          </p:val>
                                        </p:tav>
                                        <p:tav tm="100000">
                                          <p:val>
                                            <p:strVal val="#ppt_w"/>
                                          </p:val>
                                        </p:tav>
                                      </p:tavLst>
                                    </p:anim>
                                    <p:anim calcmode="lin" valueType="num">
                                      <p:cBhvr>
                                        <p:cTn id="36" dur="500" fill="hold"/>
                                        <p:tgtEl>
                                          <p:spTgt spid="85"/>
                                        </p:tgtEl>
                                        <p:attrNameLst>
                                          <p:attrName>ppt_h</p:attrName>
                                        </p:attrNameLst>
                                      </p:cBhvr>
                                      <p:tavLst>
                                        <p:tav tm="0">
                                          <p:val>
                                            <p:fltVal val="0.0"/>
                                          </p:val>
                                        </p:tav>
                                        <p:tav tm="100000">
                                          <p:val>
                                            <p:strVal val="#ppt_h"/>
                                          </p:val>
                                        </p:tav>
                                      </p:tavLst>
                                    </p:anim>
                                    <p:animEffect transition="in" filter="fade">
                                      <p:cBhvr>
                                        <p:cTn id="37" dur="500"/>
                                        <p:tgtEl>
                                          <p:spTgt spid="85"/>
                                        </p:tgtEl>
                                      </p:cBhvr>
                                    </p:animEffect>
                                  </p:childTnLst>
                                </p:cTn>
                              </p:par>
                              <p:par>
                                <p:cTn id="38" presetID="53" presetClass="entr" presetSubtype="16" fill="hold" nodeType="with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0"/>
                                          </p:val>
                                        </p:tav>
                                        <p:tav tm="100000">
                                          <p:val>
                                            <p:strVal val="#ppt_w"/>
                                          </p:val>
                                        </p:tav>
                                      </p:tavLst>
                                    </p:anim>
                                    <p:anim calcmode="lin" valueType="num">
                                      <p:cBhvr>
                                        <p:cTn id="41" dur="500" fill="hold"/>
                                        <p:tgtEl>
                                          <p:spTgt spid="84"/>
                                        </p:tgtEl>
                                        <p:attrNameLst>
                                          <p:attrName>ppt_h</p:attrName>
                                        </p:attrNameLst>
                                      </p:cBhvr>
                                      <p:tavLst>
                                        <p:tav tm="0">
                                          <p:val>
                                            <p:fltVal val="0.0"/>
                                          </p:val>
                                        </p:tav>
                                        <p:tav tm="100000">
                                          <p:val>
                                            <p:strVal val="#ppt_h"/>
                                          </p:val>
                                        </p:tav>
                                      </p:tavLst>
                                    </p:anim>
                                    <p:animEffect transition="in" filter="fade">
                                      <p:cBhvr>
                                        <p:cTn id="4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6" grpId="0" animBg="1"/>
      <p:bldP spid="1048717" grpId="0" bldLvl="0" animBg="1"/>
      <p:bldP spid="1048724" grpId="0"/>
      <p:bldP spid="10487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728" name="矩形 2"/>
          <p:cNvSpPr/>
          <p:nvPr/>
        </p:nvSpPr>
        <p:spPr>
          <a:xfrm>
            <a:off x="106017" y="115956"/>
            <a:ext cx="6944140" cy="662608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29" name="文本框 3"/>
          <p:cNvSpPr txBox="1"/>
          <p:nvPr/>
        </p:nvSpPr>
        <p:spPr>
          <a:xfrm>
            <a:off x="459878" y="411896"/>
            <a:ext cx="2658110" cy="768350"/>
          </a:xfrm>
          <a:prstGeom prst="rect">
            <a:avLst/>
          </a:prstGeom>
          <a:noFill/>
        </p:spPr>
        <p:txBody>
          <a:bodyPr wrap="none" rtlCol="0">
            <a:spAutoFit/>
          </a:bodyPr>
          <a:p>
            <a:r>
              <a:rPr lang="en-US" altLang="zh-CN" sz="4400" dirty="0" smtClean="0">
                <a:solidFill>
                  <a:schemeClr val="bg1"/>
                </a:solidFill>
                <a:latin typeface="Exotc350 Bd BT" pitchFamily="18" charset="0"/>
                <a:cs typeface="Segoe UI Light" panose="020B0502040204020203" pitchFamily="34" charset="0"/>
              </a:rPr>
              <a:t>Mount Tai</a:t>
            </a:r>
            <a:endParaRPr lang="zh-CN" altLang="en-US" sz="4400" dirty="0">
              <a:solidFill>
                <a:schemeClr val="bg1"/>
              </a:solidFill>
              <a:latin typeface="Exotc350 Bd BT" pitchFamily="18" charset="0"/>
              <a:cs typeface="Segoe UI Light" panose="020B0502040204020203" pitchFamily="34" charset="0"/>
            </a:endParaRPr>
          </a:p>
        </p:txBody>
      </p:sp>
      <p:sp>
        <p:nvSpPr>
          <p:cNvPr id="1048730" name="矩形 4"/>
          <p:cNvSpPr/>
          <p:nvPr/>
        </p:nvSpPr>
        <p:spPr>
          <a:xfrm>
            <a:off x="203835" y="2085340"/>
            <a:ext cx="5838825" cy="3749040"/>
          </a:xfrm>
          <a:prstGeom prst="rect">
            <a:avLst/>
          </a:prstGeom>
        </p:spPr>
        <p:txBody>
          <a:bodyPr wrap="square">
            <a:spAutoFit/>
          </a:bodyPr>
          <a:p>
            <a:pPr algn="just" fontAlgn="auto">
              <a:lnSpc>
                <a:spcPct val="100000"/>
              </a:lnSpc>
            </a:pPr>
            <a:r>
              <a:rPr lang="en-US" altLang="zh-CN" sz="2000" dirty="0">
                <a:solidFill>
                  <a:schemeClr val="bg1"/>
                </a:solidFill>
                <a:latin typeface="Segoe UI Light" panose="020B0502040204020203" pitchFamily="34" charset="0"/>
                <a:cs typeface="Segoe UI Light" panose="020B0502040204020203" pitchFamily="34" charset="0"/>
              </a:rPr>
              <a:t>Mount Tai has been worshipped since the Shang culture, roughly 3,000 years ago. Emperors of China would come to this mountain to meditate and offer sacrifices, similar to writers and artists who for centuries have visited Mount Tai for inspiration.</a:t>
            </a:r>
            <a:endParaRPr lang="en-US" altLang="zh-CN" sz="2000" dirty="0">
              <a:solidFill>
                <a:schemeClr val="bg1"/>
              </a:solidFill>
              <a:latin typeface="Segoe UI Light" panose="020B0502040204020203" pitchFamily="34" charset="0"/>
              <a:cs typeface="Segoe UI Light" panose="020B0502040204020203" pitchFamily="34" charset="0"/>
            </a:endParaRPr>
          </a:p>
          <a:p>
            <a:pPr algn="just" fontAlgn="auto">
              <a:lnSpc>
                <a:spcPct val="100000"/>
              </a:lnSpc>
            </a:pPr>
            <a:endParaRPr lang="en-US" altLang="zh-CN" sz="2000" dirty="0">
              <a:solidFill>
                <a:schemeClr val="bg1"/>
              </a:solidFill>
              <a:latin typeface="Segoe UI Light" panose="020B0502040204020203" pitchFamily="34" charset="0"/>
              <a:cs typeface="Segoe UI Light" panose="020B0502040204020203" pitchFamily="34" charset="0"/>
            </a:endParaRPr>
          </a:p>
          <a:p>
            <a:pPr algn="just" fontAlgn="auto">
              <a:lnSpc>
                <a:spcPct val="100000"/>
              </a:lnSpc>
            </a:pPr>
            <a:r>
              <a:rPr lang="en-US" altLang="zh-CN" sz="2000" dirty="0">
                <a:solidFill>
                  <a:schemeClr val="bg1"/>
                </a:solidFill>
                <a:latin typeface="Segoe UI Light" panose="020B0502040204020203" pitchFamily="34" charset="0"/>
                <a:cs typeface="Segoe UI Light" panose="020B0502040204020203" pitchFamily="34" charset="0"/>
              </a:rPr>
              <a:t>Given its long-running history of worship, the mountain has been preserved with little alteration. It is also considered one of the most climbed mountains in China. The hike is not an easy one and may take most of the day to reach the top.</a:t>
            </a:r>
            <a:endParaRPr lang="en-US" altLang="zh-CN" sz="2000" dirty="0">
              <a:solidFill>
                <a:schemeClr val="bg1"/>
              </a:solidFill>
              <a:latin typeface="Segoe UI Light" panose="020B0502040204020203" pitchFamily="34" charset="0"/>
              <a:cs typeface="Segoe UI Light" panose="020B0502040204020203" pitchFamily="34" charset="0"/>
            </a:endParaRPr>
          </a:p>
        </p:txBody>
      </p:sp>
      <p:sp>
        <p:nvSpPr>
          <p:cNvPr id="1048731" name="文本框 7"/>
          <p:cNvSpPr txBox="1"/>
          <p:nvPr/>
        </p:nvSpPr>
        <p:spPr>
          <a:xfrm>
            <a:off x="11917542" y="7331243"/>
            <a:ext cx="242374" cy="369332"/>
          </a:xfrm>
          <a:prstGeom prst="rect">
            <a:avLst/>
          </a:prstGeom>
          <a:noFill/>
        </p:spPr>
        <p:txBody>
          <a:bodyPr wrap="none" rtlCol="0">
            <a:spAutoFit/>
          </a:bodyPr>
          <a:p>
            <a:r>
              <a:rPr lang="en-US" altLang="zh-CN" dirty="0" smtClean="0"/>
              <a:t>.</a:t>
            </a:r>
            <a:endParaRPr lang="zh-CN" altLang="en-US" dirty="0"/>
          </a:p>
        </p:txBody>
      </p:sp>
      <p:pic>
        <p:nvPicPr>
          <p:cNvPr id="2097171" name="图片 1"/>
          <p:cNvPicPr>
            <a:picLocks noChangeAspect="1"/>
          </p:cNvPicPr>
          <p:nvPr/>
        </p:nvPicPr>
        <p:blipFill>
          <a:blip r:embed="rId1"/>
          <a:stretch>
            <a:fillRect/>
          </a:stretch>
        </p:blipFill>
        <p:spPr>
          <a:xfrm>
            <a:off x="6248400" y="-678815"/>
            <a:ext cx="6341745" cy="9573260"/>
          </a:xfrm>
          <a:prstGeom prst="rect">
            <a:avLst/>
          </a:prstGeom>
        </p:spPr>
      </p:pic>
      <p:sp>
        <p:nvSpPr>
          <p:cNvPr id="1048732" name="文本框 0"/>
          <p:cNvSpPr txBox="1"/>
          <p:nvPr/>
        </p:nvSpPr>
        <p:spPr>
          <a:xfrm>
            <a:off x="499110" y="1039495"/>
            <a:ext cx="4225290" cy="368300"/>
          </a:xfrm>
          <a:prstGeom prst="rect">
            <a:avLst/>
          </a:prstGeom>
          <a:noFill/>
        </p:spPr>
        <p:txBody>
          <a:bodyPr wrap="square" rtlCol="0">
            <a:spAutoFit/>
          </a:bodyPr>
          <a:p>
            <a:pPr algn="just" fontAlgn="auto">
              <a:lnSpc>
                <a:spcPct val="100000"/>
              </a:lnSpc>
            </a:pPr>
            <a:r>
              <a:rPr lang="en-US" altLang="zh-CN" dirty="0" smtClean="0">
                <a:solidFill>
                  <a:schemeClr val="bg1"/>
                </a:solidFill>
                <a:effectLst/>
                <a:latin typeface="Segoe UI Light" panose="020B0502040204020203" pitchFamily="34" charset="0"/>
                <a:cs typeface="Segoe UI Light" panose="020B0502040204020203" pitchFamily="34" charset="0"/>
                <a:sym typeface="+mn-ea"/>
              </a:rPr>
              <a:t>National AAAAA level tourist attraction</a:t>
            </a:r>
            <a:endParaRPr lang="zh-CN" altLang="en-US"/>
          </a:p>
        </p:txBody>
      </p:sp>
      <p:cxnSp>
        <p:nvCxnSpPr>
          <p:cNvPr id="3145732" name="直接连接符 2"/>
          <p:cNvCxnSpPr/>
          <p:nvPr/>
        </p:nvCxnSpPr>
        <p:spPr>
          <a:xfrm>
            <a:off x="303530" y="1515745"/>
            <a:ext cx="5623560" cy="0"/>
          </a:xfrm>
          <a:prstGeom prst="line">
            <a:avLst/>
          </a:prstGeom>
          <a:ln w="3175">
            <a:solidFill>
              <a:schemeClr val="bg1">
                <a:alpha val="91000"/>
              </a:schemeClr>
            </a:solidFill>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97171"/>
                                        </p:tgtEl>
                                        <p:attrNameLst>
                                          <p:attrName>style.visibility</p:attrName>
                                        </p:attrNameLst>
                                      </p:cBhvr>
                                      <p:to>
                                        <p:strVal val="visible"/>
                                      </p:to>
                                    </p:set>
                                    <p:animEffect transition="in" filter="fade">
                                      <p:cBhvr>
                                        <p:cTn id="7" dur="1000"/>
                                        <p:tgtEl>
                                          <p:spTgt spid="2097171"/>
                                        </p:tgtEl>
                                      </p:cBhvr>
                                    </p:animEffect>
                                    <p:anim calcmode="lin" valueType="num">
                                      <p:cBhvr>
                                        <p:cTn id="8" dur="1000" fill="hold"/>
                                        <p:tgtEl>
                                          <p:spTgt spid="2097171"/>
                                        </p:tgtEl>
                                        <p:attrNameLst>
                                          <p:attrName>ppt_x</p:attrName>
                                        </p:attrNameLst>
                                      </p:cBhvr>
                                      <p:tavLst>
                                        <p:tav tm="0">
                                          <p:val>
                                            <p:strVal val="#ppt_x"/>
                                          </p:val>
                                        </p:tav>
                                        <p:tav tm="100000">
                                          <p:val>
                                            <p:strVal val="#ppt_x"/>
                                          </p:val>
                                        </p:tav>
                                      </p:tavLst>
                                    </p:anim>
                                    <p:anim calcmode="lin" valueType="num">
                                      <p:cBhvr>
                                        <p:cTn id="9" dur="1000" fill="hold"/>
                                        <p:tgtEl>
                                          <p:spTgt spid="209717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48728"/>
                                        </p:tgtEl>
                                        <p:attrNameLst>
                                          <p:attrName>style.visibility</p:attrName>
                                        </p:attrNameLst>
                                      </p:cBhvr>
                                      <p:to>
                                        <p:strVal val="visible"/>
                                      </p:to>
                                    </p:set>
                                    <p:animEffect transition="in" filter="fade">
                                      <p:cBhvr>
                                        <p:cTn id="12" dur="1000"/>
                                        <p:tgtEl>
                                          <p:spTgt spid="1048728"/>
                                        </p:tgtEl>
                                      </p:cBhvr>
                                    </p:animEffect>
                                    <p:anim calcmode="lin" valueType="num">
                                      <p:cBhvr>
                                        <p:cTn id="13" dur="1000" fill="hold"/>
                                        <p:tgtEl>
                                          <p:spTgt spid="1048728"/>
                                        </p:tgtEl>
                                        <p:attrNameLst>
                                          <p:attrName>ppt_x</p:attrName>
                                        </p:attrNameLst>
                                      </p:cBhvr>
                                      <p:tavLst>
                                        <p:tav tm="0">
                                          <p:val>
                                            <p:strVal val="#ppt_x"/>
                                          </p:val>
                                        </p:tav>
                                        <p:tav tm="100000">
                                          <p:val>
                                            <p:strVal val="#ppt_x"/>
                                          </p:val>
                                        </p:tav>
                                      </p:tavLst>
                                    </p:anim>
                                    <p:anim calcmode="lin" valueType="num">
                                      <p:cBhvr>
                                        <p:cTn id="14" dur="1000" fill="hold"/>
                                        <p:tgtEl>
                                          <p:spTgt spid="104872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1" fill="hold" grpId="0" nodeType="afterEffect">
                                  <p:stCondLst>
                                    <p:cond delay="0"/>
                                  </p:stCondLst>
                                  <p:childTnLst>
                                    <p:set>
                                      <p:cBhvr>
                                        <p:cTn id="17" dur="1" fill="hold">
                                          <p:stCondLst>
                                            <p:cond delay="0"/>
                                          </p:stCondLst>
                                        </p:cTn>
                                        <p:tgtEl>
                                          <p:spTgt spid="1048729"/>
                                        </p:tgtEl>
                                        <p:attrNameLst>
                                          <p:attrName>style.visibility</p:attrName>
                                        </p:attrNameLst>
                                      </p:cBhvr>
                                      <p:to>
                                        <p:strVal val="visible"/>
                                      </p:to>
                                    </p:set>
                                    <p:anim calcmode="lin" valueType="num">
                                      <p:cBhvr additive="base">
                                        <p:cTn id="18" dur="500" fill="hold"/>
                                        <p:tgtEl>
                                          <p:spTgt spid="1048729"/>
                                        </p:tgtEl>
                                        <p:attrNameLst>
                                          <p:attrName>ppt_x</p:attrName>
                                        </p:attrNameLst>
                                      </p:cBhvr>
                                      <p:tavLst>
                                        <p:tav tm="0">
                                          <p:val>
                                            <p:strVal val="#ppt_x"/>
                                          </p:val>
                                        </p:tav>
                                        <p:tav tm="100000">
                                          <p:val>
                                            <p:strVal val="#ppt_x"/>
                                          </p:val>
                                        </p:tav>
                                      </p:tavLst>
                                    </p:anim>
                                    <p:anim calcmode="lin" valueType="num">
                                      <p:cBhvr additive="base">
                                        <p:cTn id="19" dur="500" fill="hold"/>
                                        <p:tgtEl>
                                          <p:spTgt spid="104872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048732"/>
                                        </p:tgtEl>
                                        <p:attrNameLst>
                                          <p:attrName>style.visibility</p:attrName>
                                        </p:attrNameLst>
                                      </p:cBhvr>
                                      <p:to>
                                        <p:strVal val="visible"/>
                                      </p:to>
                                    </p:set>
                                    <p:anim calcmode="lin" valueType="num">
                                      <p:cBhvr additive="base">
                                        <p:cTn id="22" dur="500" fill="hold"/>
                                        <p:tgtEl>
                                          <p:spTgt spid="1048732"/>
                                        </p:tgtEl>
                                        <p:attrNameLst>
                                          <p:attrName>ppt_x</p:attrName>
                                        </p:attrNameLst>
                                      </p:cBhvr>
                                      <p:tavLst>
                                        <p:tav tm="0">
                                          <p:val>
                                            <p:strVal val="#ppt_x"/>
                                          </p:val>
                                        </p:tav>
                                        <p:tav tm="100000">
                                          <p:val>
                                            <p:strVal val="#ppt_x"/>
                                          </p:val>
                                        </p:tav>
                                      </p:tavLst>
                                    </p:anim>
                                    <p:anim calcmode="lin" valueType="num">
                                      <p:cBhvr additive="base">
                                        <p:cTn id="23" dur="500" fill="hold"/>
                                        <p:tgtEl>
                                          <p:spTgt spid="1048732"/>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3145732"/>
                                        </p:tgtEl>
                                        <p:attrNameLst>
                                          <p:attrName>style.visibility</p:attrName>
                                        </p:attrNameLst>
                                      </p:cBhvr>
                                      <p:to>
                                        <p:strVal val="visible"/>
                                      </p:to>
                                    </p:set>
                                    <p:animEffect transition="in" filter="wipe(left)">
                                      <p:cBhvr>
                                        <p:cTn id="27" dur="500"/>
                                        <p:tgtEl>
                                          <p:spTgt spid="3145732"/>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1048730"/>
                                        </p:tgtEl>
                                        <p:attrNameLst>
                                          <p:attrName>style.visibility</p:attrName>
                                        </p:attrNameLst>
                                      </p:cBhvr>
                                      <p:to>
                                        <p:strVal val="visible"/>
                                      </p:to>
                                    </p:set>
                                    <p:animEffect transition="in" filter="wipe(up)">
                                      <p:cBhvr>
                                        <p:cTn id="31" dur="500"/>
                                        <p:tgtEl>
                                          <p:spTgt spid="1048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8" grpId="0" animBg="1"/>
      <p:bldP spid="1048729" grpId="0"/>
      <p:bldP spid="1048730" grpId="0"/>
      <p:bldP spid="10487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sp>
        <p:nvSpPr>
          <p:cNvPr id="1048736" name="矩形 10"/>
          <p:cNvSpPr/>
          <p:nvPr/>
        </p:nvSpPr>
        <p:spPr>
          <a:xfrm>
            <a:off x="336884" y="288758"/>
            <a:ext cx="11502190" cy="628850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97172" name="图片 5"/>
          <p:cNvPicPr>
            <a:picLocks noChangeAspect="1"/>
          </p:cNvPicPr>
          <p:nvPr/>
        </p:nvPicPr>
        <p:blipFill>
          <a:blip r:embed="rId1"/>
          <a:stretch>
            <a:fillRect/>
          </a:stretch>
        </p:blipFill>
        <p:spPr>
          <a:xfrm>
            <a:off x="2946400" y="62230"/>
            <a:ext cx="6483350" cy="6888480"/>
          </a:xfrm>
          <a:prstGeom prst="rect">
            <a:avLst/>
          </a:prstGeom>
        </p:spPr>
      </p:pic>
      <p:sp>
        <p:nvSpPr>
          <p:cNvPr id="1048737" name="矩形 12"/>
          <p:cNvSpPr/>
          <p:nvPr/>
        </p:nvSpPr>
        <p:spPr>
          <a:xfrm>
            <a:off x="3828415" y="1766570"/>
            <a:ext cx="4693920" cy="33058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38" name="文本框 15"/>
          <p:cNvSpPr txBox="1"/>
          <p:nvPr/>
        </p:nvSpPr>
        <p:spPr>
          <a:xfrm>
            <a:off x="664210" y="2360930"/>
            <a:ext cx="2283460" cy="2021840"/>
          </a:xfrm>
          <a:prstGeom prst="rect">
            <a:avLst/>
          </a:prstGeom>
          <a:noFill/>
        </p:spPr>
        <p:txBody>
          <a:bodyPr wrap="square" rtlCol="0">
            <a:spAutoFit/>
          </a:bodyPr>
          <a:p>
            <a:r>
              <a:rPr lang="en-US" altLang="zh-CN" sz="3200" dirty="0" smtClean="0">
                <a:solidFill>
                  <a:schemeClr val="bg1"/>
                </a:solidFill>
                <a:latin typeface="Segoe UI Light" panose="020B0502040204020203" pitchFamily="34" charset="0"/>
                <a:cs typeface="Segoe UI Light" panose="020B0502040204020203" pitchFamily="34" charset="0"/>
              </a:rPr>
              <a:t>Wuyue South Great Mountain</a:t>
            </a:r>
            <a:endParaRPr lang="zh-CN" altLang="en-US" sz="3200" dirty="0">
              <a:solidFill>
                <a:schemeClr val="bg1"/>
              </a:solidFill>
              <a:latin typeface="Segoe UI Light" panose="020B0502040204020203" pitchFamily="34" charset="0"/>
              <a:cs typeface="Segoe UI Light" panose="020B0502040204020203" pitchFamily="34" charset="0"/>
            </a:endParaRPr>
          </a:p>
        </p:txBody>
      </p:sp>
      <p:grpSp>
        <p:nvGrpSpPr>
          <p:cNvPr id="92" name="组合 4"/>
          <p:cNvGrpSpPr/>
          <p:nvPr/>
        </p:nvGrpSpPr>
        <p:grpSpPr>
          <a:xfrm>
            <a:off x="9402872" y="1815895"/>
            <a:ext cx="1871980" cy="1076530"/>
            <a:chOff x="14808" y="2179"/>
            <a:chExt cx="2948" cy="1695"/>
          </a:xfrm>
        </p:grpSpPr>
        <p:sp>
          <p:nvSpPr>
            <p:cNvPr id="1048739" name="文本框 17"/>
            <p:cNvSpPr txBox="1"/>
            <p:nvPr/>
          </p:nvSpPr>
          <p:spPr>
            <a:xfrm>
              <a:off x="14808" y="2179"/>
              <a:ext cx="2948" cy="904"/>
            </a:xfrm>
            <a:prstGeom prst="rect">
              <a:avLst/>
            </a:prstGeom>
            <a:noFill/>
          </p:spPr>
          <p:txBody>
            <a:bodyPr wrap="none" rtlCol="0">
              <a:spAutoFit/>
            </a:bodyPr>
            <a:p>
              <a:r>
                <a:rPr lang="en-US" altLang="zh-CN" sz="3200" dirty="0" smtClean="0">
                  <a:solidFill>
                    <a:schemeClr val="bg1"/>
                  </a:solidFill>
                  <a:latin typeface="Segoe UI Light" panose="020B0502040204020203" pitchFamily="34" charset="0"/>
                  <a:cs typeface="Segoe UI Light" panose="020B0502040204020203" pitchFamily="34" charset="0"/>
                </a:rPr>
                <a:t>Province:</a:t>
              </a:r>
              <a:endParaRPr lang="en-US" altLang="zh-CN" sz="2400" dirty="0">
                <a:solidFill>
                  <a:schemeClr val="bg1"/>
                </a:solidFill>
                <a:latin typeface="Segoe UI Light" panose="020B0502040204020203" pitchFamily="34" charset="0"/>
                <a:cs typeface="Segoe UI Light" panose="020B0502040204020203" pitchFamily="34" charset="0"/>
              </a:endParaRPr>
            </a:p>
          </p:txBody>
        </p:sp>
        <p:sp>
          <p:nvSpPr>
            <p:cNvPr id="1048740" name="矩形 18"/>
            <p:cNvSpPr/>
            <p:nvPr/>
          </p:nvSpPr>
          <p:spPr>
            <a:xfrm>
              <a:off x="15088" y="3327"/>
              <a:ext cx="2147" cy="547"/>
            </a:xfrm>
            <a:prstGeom prst="rect">
              <a:avLst/>
            </a:prstGeom>
          </p:spPr>
          <p:txBody>
            <a:bodyPr wrap="square">
              <a:spAutoFit/>
            </a:bodyPr>
            <a:p>
              <a:pPr>
                <a:lnSpc>
                  <a:spcPts val="2000"/>
                </a:lnSpc>
              </a:pPr>
              <a:r>
                <a:rPr lang="en-US" altLang="zh-CN" b="0" i="0" dirty="0" smtClean="0">
                  <a:solidFill>
                    <a:schemeClr val="bg1"/>
                  </a:solidFill>
                  <a:effectLst/>
                  <a:latin typeface="Segoe UI Light" panose="020B0502040204020203" pitchFamily="34" charset="0"/>
                  <a:cs typeface="Segoe UI Light" panose="020B0502040204020203" pitchFamily="34" charset="0"/>
                </a:rPr>
                <a:t>Hunan</a:t>
              </a:r>
              <a:endParaRPr lang="en-US" altLang="zh-CN" b="0" i="0" dirty="0" smtClean="0">
                <a:solidFill>
                  <a:schemeClr val="bg1"/>
                </a:solidFill>
                <a:effectLst/>
                <a:latin typeface="Segoe UI Light" panose="020B0502040204020203" pitchFamily="34" charset="0"/>
                <a:cs typeface="Segoe UI Light" panose="020B0502040204020203" pitchFamily="34" charset="0"/>
              </a:endParaRPr>
            </a:p>
          </p:txBody>
        </p:sp>
      </p:grpSp>
      <p:sp>
        <p:nvSpPr>
          <p:cNvPr id="1048741" name="文本框 9"/>
          <p:cNvSpPr txBox="1"/>
          <p:nvPr/>
        </p:nvSpPr>
        <p:spPr>
          <a:xfrm>
            <a:off x="11917542" y="7331243"/>
            <a:ext cx="242374" cy="369332"/>
          </a:xfrm>
          <a:prstGeom prst="rect">
            <a:avLst/>
          </a:prstGeom>
          <a:noFill/>
        </p:spPr>
        <p:txBody>
          <a:bodyPr wrap="none" rtlCol="0">
            <a:spAutoFit/>
          </a:bodyPr>
          <a:p>
            <a:r>
              <a:rPr lang="en-US" altLang="zh-CN" dirty="0" smtClean="0"/>
              <a:t>.</a:t>
            </a:r>
            <a:endParaRPr lang="zh-CN" altLang="en-US" dirty="0"/>
          </a:p>
        </p:txBody>
      </p:sp>
      <p:grpSp>
        <p:nvGrpSpPr>
          <p:cNvPr id="93" name="组合 1"/>
          <p:cNvGrpSpPr/>
          <p:nvPr/>
        </p:nvGrpSpPr>
        <p:grpSpPr>
          <a:xfrm>
            <a:off x="9403080" y="3415030"/>
            <a:ext cx="2397760" cy="1308100"/>
            <a:chOff x="14623" y="2179"/>
            <a:chExt cx="3776" cy="2060"/>
          </a:xfrm>
        </p:grpSpPr>
        <p:sp>
          <p:nvSpPr>
            <p:cNvPr id="1048742" name="文本框 17"/>
            <p:cNvSpPr txBox="1"/>
            <p:nvPr/>
          </p:nvSpPr>
          <p:spPr>
            <a:xfrm>
              <a:off x="14808" y="2179"/>
              <a:ext cx="2328" cy="904"/>
            </a:xfrm>
            <a:prstGeom prst="rect">
              <a:avLst/>
            </a:prstGeom>
            <a:noFill/>
          </p:spPr>
          <p:txBody>
            <a:bodyPr wrap="none" rtlCol="0">
              <a:spAutoFit/>
            </a:bodyPr>
            <a:p>
              <a:r>
                <a:rPr lang="en-US" altLang="zh-CN" sz="3200" dirty="0" smtClean="0">
                  <a:solidFill>
                    <a:schemeClr val="bg1"/>
                  </a:solidFill>
                  <a:latin typeface="Segoe UI Light" panose="020B0502040204020203" pitchFamily="34" charset="0"/>
                  <a:cs typeface="Segoe UI Light" panose="020B0502040204020203" pitchFamily="34" charset="0"/>
                </a:rPr>
                <a:t>Height:</a:t>
              </a:r>
              <a:endParaRPr lang="en-US" altLang="zh-CN" sz="2400" dirty="0">
                <a:solidFill>
                  <a:schemeClr val="bg1"/>
                </a:solidFill>
                <a:latin typeface="Segoe UI Light" panose="020B0502040204020203" pitchFamily="34" charset="0"/>
                <a:cs typeface="Segoe UI Light" panose="020B0502040204020203" pitchFamily="34" charset="0"/>
              </a:endParaRPr>
            </a:p>
          </p:txBody>
        </p:sp>
        <p:sp>
          <p:nvSpPr>
            <p:cNvPr id="1048743" name="矩形 18"/>
            <p:cNvSpPr/>
            <p:nvPr/>
          </p:nvSpPr>
          <p:spPr>
            <a:xfrm>
              <a:off x="14623" y="3295"/>
              <a:ext cx="3776" cy="944"/>
            </a:xfrm>
            <a:prstGeom prst="rect">
              <a:avLst/>
            </a:prstGeom>
          </p:spPr>
          <p:txBody>
            <a:bodyPr wrap="square">
              <a:spAutoFit/>
            </a:bodyPr>
            <a:p>
              <a:pPr>
                <a:lnSpc>
                  <a:spcPts val="2000"/>
                </a:lnSpc>
              </a:pPr>
              <a:r>
                <a:rPr lang="en-US" altLang="zh-CN" b="0" i="0" dirty="0" smtClean="0">
                  <a:solidFill>
                    <a:schemeClr val="bg1"/>
                  </a:solidFill>
                  <a:effectLst/>
                  <a:latin typeface="Segoe UI Light" panose="020B0502040204020203" pitchFamily="34" charset="0"/>
                  <a:cs typeface="Segoe UI Light" panose="020B0502040204020203" pitchFamily="34" charset="0"/>
                </a:rPr>
                <a:t>1,300 metres (4,265 ft)</a:t>
              </a:r>
              <a:endParaRPr lang="en-US" altLang="zh-CN" b="0" i="0" dirty="0" smtClean="0">
                <a:solidFill>
                  <a:schemeClr val="bg1"/>
                </a:solidFill>
                <a:effectLst/>
                <a:latin typeface="Segoe UI Light" panose="020B0502040204020203" pitchFamily="34" charset="0"/>
                <a:cs typeface="Segoe UI Light" panose="020B0502040204020203" pitchFamily="34" charset="0"/>
              </a:endParaRPr>
            </a:p>
          </p:txBody>
        </p:sp>
      </p:grpSp>
      <p:sp>
        <p:nvSpPr>
          <p:cNvPr id="1048744" name="文本框 13"/>
          <p:cNvSpPr txBox="1"/>
          <p:nvPr/>
        </p:nvSpPr>
        <p:spPr>
          <a:xfrm>
            <a:off x="4160988" y="2021276"/>
            <a:ext cx="4361180" cy="2796541"/>
          </a:xfrm>
          <a:prstGeom prst="rect">
            <a:avLst/>
          </a:prstGeom>
          <a:noFill/>
        </p:spPr>
        <p:txBody>
          <a:bodyPr wrap="none" rtlCol="0">
            <a:spAutoFit/>
          </a:bodyPr>
          <a:p>
            <a:pPr algn="ctr">
              <a:buClrTx/>
              <a:buSzTx/>
              <a:buFontTx/>
            </a:pPr>
            <a:r>
              <a:rPr lang="en-US" altLang="zh-CN" sz="6000" dirty="0" smtClean="0">
                <a:solidFill>
                  <a:schemeClr val="bg1"/>
                </a:solidFill>
                <a:latin typeface="Exotc350 Bd BT" pitchFamily="18" charset="0"/>
                <a:cs typeface="Segoe UI Light" panose="020B0502040204020203" pitchFamily="34" charset="0"/>
                <a:sym typeface="+mn-ea"/>
              </a:rPr>
              <a:t>Mount Heng </a:t>
            </a:r>
            <a:endParaRPr lang="en-US" altLang="zh-CN" sz="6000" dirty="0" smtClean="0">
              <a:solidFill>
                <a:schemeClr val="bg1"/>
              </a:solidFill>
              <a:latin typeface="Exotc350 Bd BT" pitchFamily="18" charset="0"/>
              <a:cs typeface="Segoe UI Light" panose="020B0502040204020203" pitchFamily="34" charset="0"/>
              <a:sym typeface="+mn-ea"/>
            </a:endParaRPr>
          </a:p>
          <a:p>
            <a:pPr algn="ctr">
              <a:buClrTx/>
              <a:buSzTx/>
              <a:buFontTx/>
            </a:pPr>
            <a:r>
              <a:rPr lang="en-US" altLang="zh-CN" sz="6000" dirty="0" smtClean="0">
                <a:solidFill>
                  <a:schemeClr val="bg1"/>
                </a:solidFill>
                <a:latin typeface="Exotc350 Bd BT" pitchFamily="18" charset="0"/>
                <a:cs typeface="Segoe UI Light" panose="020B0502040204020203" pitchFamily="34" charset="0"/>
                <a:sym typeface="+mn-ea"/>
              </a:rPr>
              <a:t>(Hunan) </a:t>
            </a:r>
            <a:endParaRPr lang="en-US" altLang="zh-CN" sz="6000" dirty="0" smtClean="0">
              <a:solidFill>
                <a:schemeClr val="bg1"/>
              </a:solidFill>
              <a:latin typeface="Exotc350 Bd BT" pitchFamily="18" charset="0"/>
              <a:cs typeface="Segoe UI Light" panose="020B0502040204020203" pitchFamily="34" charset="0"/>
              <a:sym typeface="+mn-ea"/>
            </a:endParaRPr>
          </a:p>
          <a:p>
            <a:pPr algn="ctr">
              <a:buClrTx/>
              <a:buSzTx/>
              <a:buFontTx/>
            </a:pPr>
            <a:r>
              <a:rPr lang="en-US" altLang="zh-CN" sz="6000" dirty="0" smtClean="0">
                <a:solidFill>
                  <a:schemeClr val="bg1"/>
                </a:solidFill>
                <a:latin typeface="Exotc350 Bd BT" pitchFamily="18" charset="0"/>
                <a:cs typeface="Segoe UI Light" panose="020B0502040204020203" pitchFamily="34" charset="0"/>
                <a:sym typeface="+mn-ea"/>
              </a:rPr>
              <a:t>(衡山)</a:t>
            </a:r>
            <a:endParaRPr lang="en-US" altLang="zh-CN" sz="6000" dirty="0" smtClean="0">
              <a:solidFill>
                <a:schemeClr val="bg1"/>
              </a:solidFill>
              <a:latin typeface="Exotc350 Bd BT" pitchFamily="18" charset="0"/>
              <a:cs typeface="Segoe UI Light"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48736"/>
                                        </p:tgtEl>
                                        <p:attrNameLst>
                                          <p:attrName>style.visibility</p:attrName>
                                        </p:attrNameLst>
                                      </p:cBhvr>
                                      <p:to>
                                        <p:strVal val="visible"/>
                                      </p:to>
                                    </p:set>
                                    <p:anim calcmode="lin" valueType="num">
                                      <p:cBhvr>
                                        <p:cTn id="7" dur="500" fill="hold"/>
                                        <p:tgtEl>
                                          <p:spTgt spid="1048736"/>
                                        </p:tgtEl>
                                        <p:attrNameLst>
                                          <p:attrName>ppt_w</p:attrName>
                                        </p:attrNameLst>
                                      </p:cBhvr>
                                      <p:tavLst>
                                        <p:tav tm="0">
                                          <p:val>
                                            <p:fltVal val="0.0"/>
                                          </p:val>
                                        </p:tav>
                                        <p:tav tm="100000">
                                          <p:val>
                                            <p:strVal val="#ppt_w"/>
                                          </p:val>
                                        </p:tav>
                                      </p:tavLst>
                                    </p:anim>
                                    <p:anim calcmode="lin" valueType="num">
                                      <p:cBhvr>
                                        <p:cTn id="8" dur="500" fill="hold"/>
                                        <p:tgtEl>
                                          <p:spTgt spid="1048736"/>
                                        </p:tgtEl>
                                        <p:attrNameLst>
                                          <p:attrName>ppt_h</p:attrName>
                                        </p:attrNameLst>
                                      </p:cBhvr>
                                      <p:tavLst>
                                        <p:tav tm="0">
                                          <p:val>
                                            <p:fltVal val="0.0"/>
                                          </p:val>
                                        </p:tav>
                                        <p:tav tm="100000">
                                          <p:val>
                                            <p:strVal val="#ppt_h"/>
                                          </p:val>
                                        </p:tav>
                                      </p:tavLst>
                                    </p:anim>
                                    <p:animEffect transition="in" filter="fade">
                                      <p:cBhvr>
                                        <p:cTn id="9" dur="500"/>
                                        <p:tgtEl>
                                          <p:spTgt spid="1048736"/>
                                        </p:tgtEl>
                                      </p:cBhvr>
                                    </p:animEffect>
                                  </p:childTnLst>
                                </p:cTn>
                              </p:par>
                              <p:par>
                                <p:cTn id="10" presetID="53" presetClass="entr" presetSubtype="16" fill="hold" nodeType="withEffect">
                                  <p:stCondLst>
                                    <p:cond delay="0"/>
                                  </p:stCondLst>
                                  <p:childTnLst>
                                    <p:set>
                                      <p:cBhvr>
                                        <p:cTn id="11" dur="1" fill="hold">
                                          <p:stCondLst>
                                            <p:cond delay="0"/>
                                          </p:stCondLst>
                                        </p:cTn>
                                        <p:tgtEl>
                                          <p:spTgt spid="2097172"/>
                                        </p:tgtEl>
                                        <p:attrNameLst>
                                          <p:attrName>style.visibility</p:attrName>
                                        </p:attrNameLst>
                                      </p:cBhvr>
                                      <p:to>
                                        <p:strVal val="visible"/>
                                      </p:to>
                                    </p:set>
                                    <p:anim calcmode="lin" valueType="num">
                                      <p:cBhvr>
                                        <p:cTn id="12" dur="500" fill="hold"/>
                                        <p:tgtEl>
                                          <p:spTgt spid="2097172"/>
                                        </p:tgtEl>
                                        <p:attrNameLst>
                                          <p:attrName>ppt_w</p:attrName>
                                        </p:attrNameLst>
                                      </p:cBhvr>
                                      <p:tavLst>
                                        <p:tav tm="0">
                                          <p:val>
                                            <p:fltVal val="0.0"/>
                                          </p:val>
                                        </p:tav>
                                        <p:tav tm="100000">
                                          <p:val>
                                            <p:strVal val="#ppt_w"/>
                                          </p:val>
                                        </p:tav>
                                      </p:tavLst>
                                    </p:anim>
                                    <p:anim calcmode="lin" valueType="num">
                                      <p:cBhvr>
                                        <p:cTn id="13" dur="500" fill="hold"/>
                                        <p:tgtEl>
                                          <p:spTgt spid="2097172"/>
                                        </p:tgtEl>
                                        <p:attrNameLst>
                                          <p:attrName>ppt_h</p:attrName>
                                        </p:attrNameLst>
                                      </p:cBhvr>
                                      <p:tavLst>
                                        <p:tav tm="0">
                                          <p:val>
                                            <p:fltVal val="0.0"/>
                                          </p:val>
                                        </p:tav>
                                        <p:tav tm="100000">
                                          <p:val>
                                            <p:strVal val="#ppt_h"/>
                                          </p:val>
                                        </p:tav>
                                      </p:tavLst>
                                    </p:anim>
                                    <p:animEffect transition="in" filter="fade">
                                      <p:cBhvr>
                                        <p:cTn id="14" dur="500"/>
                                        <p:tgtEl>
                                          <p:spTgt spid="2097172"/>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048737"/>
                                        </p:tgtEl>
                                        <p:attrNameLst>
                                          <p:attrName>style.visibility</p:attrName>
                                        </p:attrNameLst>
                                      </p:cBhvr>
                                      <p:to>
                                        <p:strVal val="visible"/>
                                      </p:to>
                                    </p:set>
                                    <p:anim calcmode="lin" valueType="num">
                                      <p:cBhvr>
                                        <p:cTn id="18" dur="500" fill="hold"/>
                                        <p:tgtEl>
                                          <p:spTgt spid="1048737"/>
                                        </p:tgtEl>
                                        <p:attrNameLst>
                                          <p:attrName>ppt_w</p:attrName>
                                        </p:attrNameLst>
                                      </p:cBhvr>
                                      <p:tavLst>
                                        <p:tav tm="0">
                                          <p:val>
                                            <p:fltVal val="0.0"/>
                                          </p:val>
                                        </p:tav>
                                        <p:tav tm="100000">
                                          <p:val>
                                            <p:strVal val="#ppt_w"/>
                                          </p:val>
                                        </p:tav>
                                      </p:tavLst>
                                    </p:anim>
                                    <p:anim calcmode="lin" valueType="num">
                                      <p:cBhvr>
                                        <p:cTn id="19" dur="500" fill="hold"/>
                                        <p:tgtEl>
                                          <p:spTgt spid="1048737"/>
                                        </p:tgtEl>
                                        <p:attrNameLst>
                                          <p:attrName>ppt_h</p:attrName>
                                        </p:attrNameLst>
                                      </p:cBhvr>
                                      <p:tavLst>
                                        <p:tav tm="0">
                                          <p:val>
                                            <p:fltVal val="0.0"/>
                                          </p:val>
                                        </p:tav>
                                        <p:tav tm="100000">
                                          <p:val>
                                            <p:strVal val="#ppt_h"/>
                                          </p:val>
                                        </p:tav>
                                      </p:tavLst>
                                    </p:anim>
                                    <p:animEffect transition="in" filter="fade">
                                      <p:cBhvr>
                                        <p:cTn id="20" dur="500"/>
                                        <p:tgtEl>
                                          <p:spTgt spid="104873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48744"/>
                                        </p:tgtEl>
                                        <p:attrNameLst>
                                          <p:attrName>style.visibility</p:attrName>
                                        </p:attrNameLst>
                                      </p:cBhvr>
                                      <p:to>
                                        <p:strVal val="visible"/>
                                      </p:to>
                                    </p:set>
                                    <p:anim calcmode="lin" valueType="num">
                                      <p:cBhvr>
                                        <p:cTn id="23" dur="500" fill="hold"/>
                                        <p:tgtEl>
                                          <p:spTgt spid="1048744"/>
                                        </p:tgtEl>
                                        <p:attrNameLst>
                                          <p:attrName>ppt_w</p:attrName>
                                        </p:attrNameLst>
                                      </p:cBhvr>
                                      <p:tavLst>
                                        <p:tav tm="0">
                                          <p:val>
                                            <p:fltVal val="0.0"/>
                                          </p:val>
                                        </p:tav>
                                        <p:tav tm="100000">
                                          <p:val>
                                            <p:strVal val="#ppt_w"/>
                                          </p:val>
                                        </p:tav>
                                      </p:tavLst>
                                    </p:anim>
                                    <p:anim calcmode="lin" valueType="num">
                                      <p:cBhvr>
                                        <p:cTn id="24" dur="500" fill="hold"/>
                                        <p:tgtEl>
                                          <p:spTgt spid="1048744"/>
                                        </p:tgtEl>
                                        <p:attrNameLst>
                                          <p:attrName>ppt_h</p:attrName>
                                        </p:attrNameLst>
                                      </p:cBhvr>
                                      <p:tavLst>
                                        <p:tav tm="0">
                                          <p:val>
                                            <p:fltVal val="0.0"/>
                                          </p:val>
                                        </p:tav>
                                        <p:tav tm="100000">
                                          <p:val>
                                            <p:strVal val="#ppt_h"/>
                                          </p:val>
                                        </p:tav>
                                      </p:tavLst>
                                    </p:anim>
                                    <p:animEffect transition="in" filter="fade">
                                      <p:cBhvr>
                                        <p:cTn id="25" dur="500"/>
                                        <p:tgtEl>
                                          <p:spTgt spid="104874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48738"/>
                                        </p:tgtEl>
                                        <p:attrNameLst>
                                          <p:attrName>style.visibility</p:attrName>
                                        </p:attrNameLst>
                                      </p:cBhvr>
                                      <p:to>
                                        <p:strVal val="visible"/>
                                      </p:to>
                                    </p:set>
                                    <p:anim calcmode="lin" valueType="num">
                                      <p:cBhvr>
                                        <p:cTn id="30" dur="500" fill="hold"/>
                                        <p:tgtEl>
                                          <p:spTgt spid="1048738"/>
                                        </p:tgtEl>
                                        <p:attrNameLst>
                                          <p:attrName>ppt_w</p:attrName>
                                        </p:attrNameLst>
                                      </p:cBhvr>
                                      <p:tavLst>
                                        <p:tav tm="0">
                                          <p:val>
                                            <p:fltVal val="0.0"/>
                                          </p:val>
                                        </p:tav>
                                        <p:tav tm="100000">
                                          <p:val>
                                            <p:strVal val="#ppt_w"/>
                                          </p:val>
                                        </p:tav>
                                      </p:tavLst>
                                    </p:anim>
                                    <p:anim calcmode="lin" valueType="num">
                                      <p:cBhvr>
                                        <p:cTn id="31" dur="500" fill="hold"/>
                                        <p:tgtEl>
                                          <p:spTgt spid="1048738"/>
                                        </p:tgtEl>
                                        <p:attrNameLst>
                                          <p:attrName>ppt_h</p:attrName>
                                        </p:attrNameLst>
                                      </p:cBhvr>
                                      <p:tavLst>
                                        <p:tav tm="0">
                                          <p:val>
                                            <p:fltVal val="0.0"/>
                                          </p:val>
                                        </p:tav>
                                        <p:tav tm="100000">
                                          <p:val>
                                            <p:strVal val="#ppt_h"/>
                                          </p:val>
                                        </p:tav>
                                      </p:tavLst>
                                    </p:anim>
                                    <p:animEffect transition="in" filter="fade">
                                      <p:cBhvr>
                                        <p:cTn id="32" dur="500"/>
                                        <p:tgtEl>
                                          <p:spTgt spid="1048738"/>
                                        </p:tgtEl>
                                      </p:cBhvr>
                                    </p:animEffect>
                                  </p:childTnLst>
                                </p:cTn>
                              </p:par>
                              <p:par>
                                <p:cTn id="33" presetID="53" presetClass="entr" presetSubtype="16" fill="hold" nodeType="withEffect">
                                  <p:stCondLst>
                                    <p:cond delay="0"/>
                                  </p:stCondLst>
                                  <p:childTnLst>
                                    <p:set>
                                      <p:cBhvr>
                                        <p:cTn id="34" dur="1" fill="hold">
                                          <p:stCondLst>
                                            <p:cond delay="0"/>
                                          </p:stCondLst>
                                        </p:cTn>
                                        <p:tgtEl>
                                          <p:spTgt spid="92"/>
                                        </p:tgtEl>
                                        <p:attrNameLst>
                                          <p:attrName>style.visibility</p:attrName>
                                        </p:attrNameLst>
                                      </p:cBhvr>
                                      <p:to>
                                        <p:strVal val="visible"/>
                                      </p:to>
                                    </p:set>
                                    <p:anim calcmode="lin" valueType="num">
                                      <p:cBhvr>
                                        <p:cTn id="35" dur="500" fill="hold"/>
                                        <p:tgtEl>
                                          <p:spTgt spid="92"/>
                                        </p:tgtEl>
                                        <p:attrNameLst>
                                          <p:attrName>ppt_w</p:attrName>
                                        </p:attrNameLst>
                                      </p:cBhvr>
                                      <p:tavLst>
                                        <p:tav tm="0">
                                          <p:val>
                                            <p:fltVal val="0.0"/>
                                          </p:val>
                                        </p:tav>
                                        <p:tav tm="100000">
                                          <p:val>
                                            <p:strVal val="#ppt_w"/>
                                          </p:val>
                                        </p:tav>
                                      </p:tavLst>
                                    </p:anim>
                                    <p:anim calcmode="lin" valueType="num">
                                      <p:cBhvr>
                                        <p:cTn id="36" dur="500" fill="hold"/>
                                        <p:tgtEl>
                                          <p:spTgt spid="92"/>
                                        </p:tgtEl>
                                        <p:attrNameLst>
                                          <p:attrName>ppt_h</p:attrName>
                                        </p:attrNameLst>
                                      </p:cBhvr>
                                      <p:tavLst>
                                        <p:tav tm="0">
                                          <p:val>
                                            <p:fltVal val="0.0"/>
                                          </p:val>
                                        </p:tav>
                                        <p:tav tm="100000">
                                          <p:val>
                                            <p:strVal val="#ppt_h"/>
                                          </p:val>
                                        </p:tav>
                                      </p:tavLst>
                                    </p:anim>
                                    <p:animEffect transition="in" filter="fade">
                                      <p:cBhvr>
                                        <p:cTn id="37" dur="500"/>
                                        <p:tgtEl>
                                          <p:spTgt spid="92"/>
                                        </p:tgtEl>
                                      </p:cBhvr>
                                    </p:animEffect>
                                  </p:childTnLst>
                                </p:cTn>
                              </p:par>
                              <p:par>
                                <p:cTn id="38" presetID="53" presetClass="entr" presetSubtype="16" fill="hold" nodeType="withEffect">
                                  <p:stCondLst>
                                    <p:cond delay="0"/>
                                  </p:stCondLst>
                                  <p:childTnLst>
                                    <p:set>
                                      <p:cBhvr>
                                        <p:cTn id="39" dur="1" fill="hold">
                                          <p:stCondLst>
                                            <p:cond delay="0"/>
                                          </p:stCondLst>
                                        </p:cTn>
                                        <p:tgtEl>
                                          <p:spTgt spid="93"/>
                                        </p:tgtEl>
                                        <p:attrNameLst>
                                          <p:attrName>style.visibility</p:attrName>
                                        </p:attrNameLst>
                                      </p:cBhvr>
                                      <p:to>
                                        <p:strVal val="visible"/>
                                      </p:to>
                                    </p:set>
                                    <p:anim calcmode="lin" valueType="num">
                                      <p:cBhvr>
                                        <p:cTn id="40" dur="500" fill="hold"/>
                                        <p:tgtEl>
                                          <p:spTgt spid="93"/>
                                        </p:tgtEl>
                                        <p:attrNameLst>
                                          <p:attrName>ppt_w</p:attrName>
                                        </p:attrNameLst>
                                      </p:cBhvr>
                                      <p:tavLst>
                                        <p:tav tm="0">
                                          <p:val>
                                            <p:fltVal val="0.0"/>
                                          </p:val>
                                        </p:tav>
                                        <p:tav tm="100000">
                                          <p:val>
                                            <p:strVal val="#ppt_w"/>
                                          </p:val>
                                        </p:tav>
                                      </p:tavLst>
                                    </p:anim>
                                    <p:anim calcmode="lin" valueType="num">
                                      <p:cBhvr>
                                        <p:cTn id="41" dur="500" fill="hold"/>
                                        <p:tgtEl>
                                          <p:spTgt spid="93"/>
                                        </p:tgtEl>
                                        <p:attrNameLst>
                                          <p:attrName>ppt_h</p:attrName>
                                        </p:attrNameLst>
                                      </p:cBhvr>
                                      <p:tavLst>
                                        <p:tav tm="0">
                                          <p:val>
                                            <p:fltVal val="0.0"/>
                                          </p:val>
                                        </p:tav>
                                        <p:tav tm="100000">
                                          <p:val>
                                            <p:strVal val="#ppt_h"/>
                                          </p:val>
                                        </p:tav>
                                      </p:tavLst>
                                    </p:anim>
                                    <p:animEffect transition="in" filter="fade">
                                      <p:cBhvr>
                                        <p:cTn id="4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6" grpId="0" bldLvl="0" animBg="1"/>
      <p:bldP spid="1048737" grpId="0" bldLvl="0" animBg="1"/>
      <p:bldP spid="1048744" grpId="0"/>
      <p:bldP spid="104873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4536</Words>
  <Application>WPS 演示</Application>
  <PresentationFormat/>
  <Paragraphs>196</Paragraphs>
  <Slides>19</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19</vt:i4>
      </vt:variant>
    </vt:vector>
  </HeadingPairs>
  <TitlesOfParts>
    <vt:vector size="35" baseType="lpstr">
      <vt:lpstr>Arial</vt:lpstr>
      <vt:lpstr>宋体</vt:lpstr>
      <vt:lpstr>Wingdings</vt:lpstr>
      <vt:lpstr>Snell Roundhand</vt:lpstr>
      <vt:lpstr>Segoe Print</vt:lpstr>
      <vt:lpstr>Script MT Bold</vt:lpstr>
      <vt:lpstr>Segoe UI Light</vt:lpstr>
      <vt:lpstr>Kefa</vt:lpstr>
      <vt:lpstr>Times New Roman</vt:lpstr>
      <vt:lpstr>Exotc350 Bd BT</vt:lpstr>
      <vt:lpstr>华文楷体</vt:lpstr>
      <vt:lpstr>Calibri Light</vt:lpstr>
      <vt:lpstr>Calibri</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2018团队建设图片展示模板Flash</dc:title>
  <dc:creator>zhen wang</dc:creator>
  <cp:lastModifiedBy>Margaret</cp:lastModifiedBy>
  <cp:revision>2</cp:revision>
  <dcterms:created xsi:type="dcterms:W3CDTF">2021-06-15T04:56:48Z</dcterms:created>
  <dcterms:modified xsi:type="dcterms:W3CDTF">2021-06-15T04:57:53Z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KSOTemplateUUID">
    <vt:lpwstr>v1.0_mb_4rSggcfQ4hunkDCUfA3VXA==</vt:lpwstr>
  </property>
  <property fmtid="{D5CDD505-2E9C-101B-9397-08002B2CF9AE}" pid="4" name="ICV">
    <vt:lpwstr>9D5B0FF5E75749149340EA62750FBEEC</vt:lpwstr>
  </property>
</Properties>
</file>