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567" r:id="rId3"/>
    <p:sldId id="352" r:id="rId4"/>
    <p:sldId id="460" r:id="rId5"/>
    <p:sldId id="461" r:id="rId6"/>
    <p:sldId id="462" r:id="rId7"/>
    <p:sldId id="463" r:id="rId8"/>
    <p:sldId id="464" r:id="rId9"/>
    <p:sldId id="465" r:id="rId10"/>
    <p:sldId id="510" r:id="rId11"/>
    <p:sldId id="467" r:id="rId12"/>
    <p:sldId id="511" r:id="rId13"/>
    <p:sldId id="512" r:id="rId14"/>
    <p:sldId id="470" r:id="rId15"/>
    <p:sldId id="513" r:id="rId16"/>
    <p:sldId id="472" r:id="rId17"/>
    <p:sldId id="473" r:id="rId18"/>
    <p:sldId id="474" r:id="rId19"/>
    <p:sldId id="475" r:id="rId20"/>
    <p:sldId id="514" r:id="rId21"/>
    <p:sldId id="515" r:id="rId22"/>
    <p:sldId id="516" r:id="rId23"/>
    <p:sldId id="517" r:id="rId24"/>
    <p:sldId id="518" r:id="rId25"/>
    <p:sldId id="519" r:id="rId26"/>
    <p:sldId id="520" r:id="rId27"/>
    <p:sldId id="521" r:id="rId28"/>
    <p:sldId id="394" r:id="rId29"/>
    <p:sldId id="353" r:id="rId30"/>
    <p:sldId id="522" r:id="rId31"/>
    <p:sldId id="525" r:id="rId32"/>
    <p:sldId id="455" r:id="rId33"/>
    <p:sldId id="413" r:id="rId34"/>
    <p:sldId id="458" r:id="rId35"/>
    <p:sldId id="533" r:id="rId36"/>
    <p:sldId id="534" r:id="rId37"/>
    <p:sldId id="454" r:id="rId38"/>
    <p:sldId id="489" r:id="rId39"/>
    <p:sldId id="540" r:id="rId40"/>
    <p:sldId id="566" r:id="rId41"/>
    <p:sldId id="56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4"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8C589-06EB-4461-9401-B7EEB076DE43}" type="datetimeFigureOut">
              <a:rPr lang="de-DE" smtClean="0"/>
              <a:t>16.10.2025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60D4B-8ED0-4237-91A9-E6AD04427C30}" type="slidenum">
              <a:rPr lang="de-DE" smtClean="0"/>
              <a:t>‹Nr.›</a:t>
            </a:fld>
            <a:endParaRPr lang="de-DE"/>
          </a:p>
        </p:txBody>
      </p:sp>
    </p:spTree>
    <p:extLst>
      <p:ext uri="{BB962C8B-B14F-4D97-AF65-F5344CB8AC3E}">
        <p14:creationId xmlns:p14="http://schemas.microsoft.com/office/powerpoint/2010/main" val="417590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21A69A1D-6C2A-4C40-BF48-1D0DE96A88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DEAE0F4-C4CD-47D0-A932-050477475E0D}" type="slidenum">
              <a:rPr lang="zh-CN" altLang="de-DE" sz="1300">
                <a:latin typeface="Arial" panose="020B0604020202020204" pitchFamily="34" charset="0"/>
                <a:ea typeface="ＭＳ Ｐゴシック" panose="020B0600070205080204" pitchFamily="34" charset="-128"/>
              </a:rPr>
              <a:pPr/>
              <a:t>3</a:t>
            </a:fld>
            <a:endParaRPr lang="de-DE" altLang="zh-CN" sz="1300">
              <a:latin typeface="Arial" panose="020B0604020202020204" pitchFamily="34" charset="0"/>
              <a:ea typeface="ＭＳ Ｐゴシック" panose="020B0600070205080204" pitchFamily="34" charset="-128"/>
            </a:endParaRPr>
          </a:p>
        </p:txBody>
      </p:sp>
      <p:sp>
        <p:nvSpPr>
          <p:cNvPr id="106499" name="Rectangle 2">
            <a:extLst>
              <a:ext uri="{FF2B5EF4-FFF2-40B4-BE49-F238E27FC236}">
                <a16:creationId xmlns:a16="http://schemas.microsoft.com/office/drawing/2014/main" id="{8170CE69-40C1-4B59-8BDE-629F3F97A701}"/>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E88AE5F0-906F-4294-8FDB-EE5AB32837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2ADFBBFE-7465-4756-AFAC-7948B07149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D26086F-6EE2-4DD0-ABAF-92DAE21E8390}" type="slidenum">
              <a:rPr lang="zh-CN" altLang="de-DE" sz="1300">
                <a:latin typeface="Arial" panose="020B0604020202020204" pitchFamily="34" charset="0"/>
                <a:ea typeface="ＭＳ Ｐゴシック" panose="020B0600070205080204" pitchFamily="34" charset="-128"/>
              </a:rPr>
              <a:pPr/>
              <a:t>12</a:t>
            </a:fld>
            <a:endParaRPr lang="de-DE" altLang="zh-CN" sz="1300">
              <a:latin typeface="Arial" panose="020B0604020202020204" pitchFamily="34" charset="0"/>
              <a:ea typeface="ＭＳ Ｐゴシック" panose="020B0600070205080204" pitchFamily="34" charset="-128"/>
            </a:endParaRPr>
          </a:p>
        </p:txBody>
      </p:sp>
      <p:sp>
        <p:nvSpPr>
          <p:cNvPr id="115715" name="Rectangle 2">
            <a:extLst>
              <a:ext uri="{FF2B5EF4-FFF2-40B4-BE49-F238E27FC236}">
                <a16:creationId xmlns:a16="http://schemas.microsoft.com/office/drawing/2014/main" id="{BEA8F172-6877-44A9-AF7B-8FB8A744AE03}"/>
              </a:ext>
            </a:extLst>
          </p:cNvPr>
          <p:cNvSpPr>
            <a:spLocks noGrp="1" noRot="1" noChangeAspect="1" noChangeArrowheads="1" noTextEdit="1"/>
          </p:cNvSpPr>
          <p:nvPr>
            <p:ph type="sldImg"/>
          </p:nvPr>
        </p:nvSpPr>
        <p:spPr>
          <a:xfrm>
            <a:off x="196850" y="762000"/>
            <a:ext cx="6770688" cy="3810000"/>
          </a:xfrm>
          <a:ln/>
        </p:spPr>
      </p:sp>
      <p:sp>
        <p:nvSpPr>
          <p:cNvPr id="115716" name="Rectangle 3">
            <a:extLst>
              <a:ext uri="{FF2B5EF4-FFF2-40B4-BE49-F238E27FC236}">
                <a16:creationId xmlns:a16="http://schemas.microsoft.com/office/drawing/2014/main" id="{8B80F7A7-2043-48FD-AD3C-01540AAC173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2342E257-DE20-491A-A4EA-9646E8DC49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2763A2A-B916-4EB1-9D6C-D7E755500A6E}" type="slidenum">
              <a:rPr lang="zh-CN" altLang="de-DE" sz="1300">
                <a:latin typeface="Arial" panose="020B0604020202020204" pitchFamily="34" charset="0"/>
                <a:ea typeface="ＭＳ Ｐゴシック" panose="020B0600070205080204" pitchFamily="34" charset="-128"/>
              </a:rPr>
              <a:pPr/>
              <a:t>13</a:t>
            </a:fld>
            <a:endParaRPr lang="de-DE" altLang="zh-CN" sz="1300">
              <a:latin typeface="Arial" panose="020B0604020202020204" pitchFamily="34" charset="0"/>
              <a:ea typeface="ＭＳ Ｐゴシック" panose="020B0600070205080204" pitchFamily="34" charset="-128"/>
            </a:endParaRPr>
          </a:p>
        </p:txBody>
      </p:sp>
      <p:sp>
        <p:nvSpPr>
          <p:cNvPr id="116739" name="Rectangle 2">
            <a:extLst>
              <a:ext uri="{FF2B5EF4-FFF2-40B4-BE49-F238E27FC236}">
                <a16:creationId xmlns:a16="http://schemas.microsoft.com/office/drawing/2014/main" id="{9034451F-6636-4939-84AB-FE0BEB1D0ECD}"/>
              </a:ext>
            </a:extLst>
          </p:cNvPr>
          <p:cNvSpPr>
            <a:spLocks noGrp="1" noRot="1" noChangeAspect="1" noChangeArrowheads="1" noTextEdit="1"/>
          </p:cNvSpPr>
          <p:nvPr>
            <p:ph type="sldImg"/>
          </p:nvPr>
        </p:nvSpPr>
        <p:spPr>
          <a:xfrm>
            <a:off x="196850" y="762000"/>
            <a:ext cx="6770688" cy="3810000"/>
          </a:xfrm>
          <a:ln/>
        </p:spPr>
      </p:sp>
      <p:sp>
        <p:nvSpPr>
          <p:cNvPr id="116740" name="Rectangle 3">
            <a:extLst>
              <a:ext uri="{FF2B5EF4-FFF2-40B4-BE49-F238E27FC236}">
                <a16:creationId xmlns:a16="http://schemas.microsoft.com/office/drawing/2014/main" id="{76C1616C-819E-432B-9BEC-4A8DF1D26E8C}"/>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5D3606DA-5632-40FC-A74F-080BB50FAD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DBC3218-5821-48B4-9F64-4D8797F784D1}" type="slidenum">
              <a:rPr lang="zh-CN" altLang="de-DE" sz="1300">
                <a:latin typeface="Arial" panose="020B0604020202020204" pitchFamily="34" charset="0"/>
                <a:ea typeface="ＭＳ Ｐゴシック" panose="020B0600070205080204" pitchFamily="34" charset="-128"/>
              </a:rPr>
              <a:pPr/>
              <a:t>14</a:t>
            </a:fld>
            <a:endParaRPr lang="de-DE" altLang="zh-CN" sz="1300">
              <a:latin typeface="Arial" panose="020B0604020202020204" pitchFamily="34" charset="0"/>
              <a:ea typeface="ＭＳ Ｐゴシック" panose="020B0600070205080204" pitchFamily="34" charset="-128"/>
            </a:endParaRPr>
          </a:p>
        </p:txBody>
      </p:sp>
      <p:sp>
        <p:nvSpPr>
          <p:cNvPr id="117763" name="Rectangle 2">
            <a:extLst>
              <a:ext uri="{FF2B5EF4-FFF2-40B4-BE49-F238E27FC236}">
                <a16:creationId xmlns:a16="http://schemas.microsoft.com/office/drawing/2014/main" id="{A83E4E3F-202D-47A7-9044-E764382E7693}"/>
              </a:ext>
            </a:extLst>
          </p:cNvPr>
          <p:cNvSpPr>
            <a:spLocks noGrp="1" noRot="1" noChangeAspect="1" noChangeArrowheads="1" noTextEdit="1"/>
          </p:cNvSpPr>
          <p:nvPr>
            <p:ph type="sldImg"/>
          </p:nvPr>
        </p:nvSpPr>
        <p:spPr>
          <a:xfrm>
            <a:off x="196850" y="762000"/>
            <a:ext cx="6770688" cy="3810000"/>
          </a:xfrm>
          <a:ln/>
        </p:spPr>
      </p:sp>
      <p:sp>
        <p:nvSpPr>
          <p:cNvPr id="117764" name="Rectangle 3">
            <a:extLst>
              <a:ext uri="{FF2B5EF4-FFF2-40B4-BE49-F238E27FC236}">
                <a16:creationId xmlns:a16="http://schemas.microsoft.com/office/drawing/2014/main" id="{BC70EDDA-0B9E-47CA-82A4-45E1B2F6A65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848EE4FA-2694-40D2-9030-D7B959B9D9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CFFA2C6-2000-46EF-BB79-550015914CAE}" type="slidenum">
              <a:rPr lang="zh-CN" altLang="de-DE" sz="1300">
                <a:latin typeface="Arial" panose="020B0604020202020204" pitchFamily="34" charset="0"/>
                <a:ea typeface="ＭＳ Ｐゴシック" panose="020B0600070205080204" pitchFamily="34" charset="-128"/>
              </a:rPr>
              <a:pPr/>
              <a:t>15</a:t>
            </a:fld>
            <a:endParaRPr lang="de-DE" altLang="zh-CN" sz="1300">
              <a:latin typeface="Arial" panose="020B0604020202020204" pitchFamily="34" charset="0"/>
              <a:ea typeface="ＭＳ Ｐゴシック" panose="020B0600070205080204" pitchFamily="34" charset="-128"/>
            </a:endParaRPr>
          </a:p>
        </p:txBody>
      </p:sp>
      <p:sp>
        <p:nvSpPr>
          <p:cNvPr id="118787" name="Rectangle 2">
            <a:extLst>
              <a:ext uri="{FF2B5EF4-FFF2-40B4-BE49-F238E27FC236}">
                <a16:creationId xmlns:a16="http://schemas.microsoft.com/office/drawing/2014/main" id="{DFE5E042-CB31-4402-AC3A-B46066958D58}"/>
              </a:ext>
            </a:extLst>
          </p:cNvPr>
          <p:cNvSpPr>
            <a:spLocks noGrp="1" noRot="1" noChangeAspect="1" noChangeArrowheads="1" noTextEdit="1"/>
          </p:cNvSpPr>
          <p:nvPr>
            <p:ph type="sldImg"/>
          </p:nvPr>
        </p:nvSpPr>
        <p:spPr>
          <a:xfrm>
            <a:off x="196850" y="762000"/>
            <a:ext cx="6770688" cy="3810000"/>
          </a:xfrm>
          <a:ln/>
        </p:spPr>
      </p:sp>
      <p:sp>
        <p:nvSpPr>
          <p:cNvPr id="118788" name="Rectangle 3">
            <a:extLst>
              <a:ext uri="{FF2B5EF4-FFF2-40B4-BE49-F238E27FC236}">
                <a16:creationId xmlns:a16="http://schemas.microsoft.com/office/drawing/2014/main" id="{49EDA188-FE92-496C-83AF-A60C22F96F3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F15CD340-D5CE-4E5C-A9BC-28B1DF726B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5BEA8998-E90C-45FC-B9AB-875B098932C0}" type="slidenum">
              <a:rPr lang="zh-CN" altLang="de-DE" sz="1300">
                <a:latin typeface="Arial" panose="020B0604020202020204" pitchFamily="34" charset="0"/>
                <a:ea typeface="ＭＳ Ｐゴシック" panose="020B0600070205080204" pitchFamily="34" charset="-128"/>
              </a:rPr>
              <a:pPr/>
              <a:t>16</a:t>
            </a:fld>
            <a:endParaRPr lang="de-DE" altLang="zh-CN" sz="1300">
              <a:latin typeface="Arial" panose="020B0604020202020204" pitchFamily="34" charset="0"/>
              <a:ea typeface="ＭＳ Ｐゴシック" panose="020B0600070205080204" pitchFamily="34" charset="-128"/>
            </a:endParaRPr>
          </a:p>
        </p:txBody>
      </p:sp>
      <p:sp>
        <p:nvSpPr>
          <p:cNvPr id="119811" name="Rectangle 2">
            <a:extLst>
              <a:ext uri="{FF2B5EF4-FFF2-40B4-BE49-F238E27FC236}">
                <a16:creationId xmlns:a16="http://schemas.microsoft.com/office/drawing/2014/main" id="{813D907D-17EE-45CB-BEC9-CAC857CF91CB}"/>
              </a:ext>
            </a:extLst>
          </p:cNvPr>
          <p:cNvSpPr>
            <a:spLocks noGrp="1" noRot="1" noChangeAspect="1" noChangeArrowheads="1" noTextEdit="1"/>
          </p:cNvSpPr>
          <p:nvPr>
            <p:ph type="sldImg"/>
          </p:nvPr>
        </p:nvSpPr>
        <p:spPr>
          <a:xfrm>
            <a:off x="196850" y="762000"/>
            <a:ext cx="6770688" cy="3810000"/>
          </a:xfrm>
          <a:ln/>
        </p:spPr>
      </p:sp>
      <p:sp>
        <p:nvSpPr>
          <p:cNvPr id="119812" name="Rectangle 3">
            <a:extLst>
              <a:ext uri="{FF2B5EF4-FFF2-40B4-BE49-F238E27FC236}">
                <a16:creationId xmlns:a16="http://schemas.microsoft.com/office/drawing/2014/main" id="{D2FCD611-F82C-4DC4-93F0-EA5DC5F708D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35343C51-50FF-4E16-B771-63DF102E7E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6021953B-8852-4F40-A6EC-64D7B819EF6C}" type="slidenum">
              <a:rPr lang="zh-CN" altLang="de-DE" sz="1300">
                <a:latin typeface="Arial" panose="020B0604020202020204" pitchFamily="34" charset="0"/>
                <a:ea typeface="ＭＳ Ｐゴシック" panose="020B0600070205080204" pitchFamily="34" charset="-128"/>
              </a:rPr>
              <a:pPr/>
              <a:t>17</a:t>
            </a:fld>
            <a:endParaRPr lang="de-DE" altLang="zh-CN" sz="1300">
              <a:latin typeface="Arial" panose="020B0604020202020204" pitchFamily="34" charset="0"/>
              <a:ea typeface="ＭＳ Ｐゴシック" panose="020B0600070205080204" pitchFamily="34" charset="-128"/>
            </a:endParaRPr>
          </a:p>
        </p:txBody>
      </p:sp>
      <p:sp>
        <p:nvSpPr>
          <p:cNvPr id="120835" name="Rectangle 2">
            <a:extLst>
              <a:ext uri="{FF2B5EF4-FFF2-40B4-BE49-F238E27FC236}">
                <a16:creationId xmlns:a16="http://schemas.microsoft.com/office/drawing/2014/main" id="{A6F020E2-668D-4BFB-B893-DBCF00AD1A56}"/>
              </a:ext>
            </a:extLst>
          </p:cNvPr>
          <p:cNvSpPr>
            <a:spLocks noGrp="1" noRot="1" noChangeAspect="1" noChangeArrowheads="1" noTextEdit="1"/>
          </p:cNvSpPr>
          <p:nvPr>
            <p:ph type="sldImg"/>
          </p:nvPr>
        </p:nvSpPr>
        <p:spPr>
          <a:xfrm>
            <a:off x="196850" y="762000"/>
            <a:ext cx="6770688" cy="3810000"/>
          </a:xfrm>
          <a:ln/>
        </p:spPr>
      </p:sp>
      <p:sp>
        <p:nvSpPr>
          <p:cNvPr id="120836" name="Rectangle 3">
            <a:extLst>
              <a:ext uri="{FF2B5EF4-FFF2-40B4-BE49-F238E27FC236}">
                <a16:creationId xmlns:a16="http://schemas.microsoft.com/office/drawing/2014/main" id="{9BFE607E-B6F5-42DA-9106-F0811E51EE0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88C0B9B4-29EF-4271-9EBC-26F767A37E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3698530-0EBB-4048-87BD-0F9800EDE70C}" type="slidenum">
              <a:rPr lang="zh-CN" altLang="de-DE" sz="1300">
                <a:latin typeface="Arial" panose="020B0604020202020204" pitchFamily="34" charset="0"/>
                <a:ea typeface="ＭＳ Ｐゴシック" panose="020B0600070205080204" pitchFamily="34" charset="-128"/>
              </a:rPr>
              <a:pPr/>
              <a:t>18</a:t>
            </a:fld>
            <a:endParaRPr lang="de-DE" altLang="zh-CN" sz="1300">
              <a:latin typeface="Arial" panose="020B0604020202020204" pitchFamily="34" charset="0"/>
              <a:ea typeface="ＭＳ Ｐゴシック" panose="020B0600070205080204" pitchFamily="34" charset="-128"/>
            </a:endParaRPr>
          </a:p>
        </p:txBody>
      </p:sp>
      <p:sp>
        <p:nvSpPr>
          <p:cNvPr id="121859" name="Rectangle 2">
            <a:extLst>
              <a:ext uri="{FF2B5EF4-FFF2-40B4-BE49-F238E27FC236}">
                <a16:creationId xmlns:a16="http://schemas.microsoft.com/office/drawing/2014/main" id="{0AD33253-A9DF-45F7-8681-EF7D62D817BD}"/>
              </a:ext>
            </a:extLst>
          </p:cNvPr>
          <p:cNvSpPr>
            <a:spLocks noGrp="1" noRot="1" noChangeAspect="1" noChangeArrowheads="1" noTextEdit="1"/>
          </p:cNvSpPr>
          <p:nvPr>
            <p:ph type="sldImg"/>
          </p:nvPr>
        </p:nvSpPr>
        <p:spPr>
          <a:xfrm>
            <a:off x="196850" y="762000"/>
            <a:ext cx="6770688" cy="3810000"/>
          </a:xfrm>
          <a:ln/>
        </p:spPr>
      </p:sp>
      <p:sp>
        <p:nvSpPr>
          <p:cNvPr id="121860" name="Rectangle 3">
            <a:extLst>
              <a:ext uri="{FF2B5EF4-FFF2-40B4-BE49-F238E27FC236}">
                <a16:creationId xmlns:a16="http://schemas.microsoft.com/office/drawing/2014/main" id="{D41C151D-D8DD-407A-95CE-B3B97F8106A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2C96E974-BD13-4F86-BB74-AD237FC769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B6DB3AA-7D07-4277-AB71-2E36C8AE9140}" type="slidenum">
              <a:rPr lang="zh-CN" altLang="de-DE" sz="1300">
                <a:latin typeface="Arial" panose="020B0604020202020204" pitchFamily="34" charset="0"/>
                <a:ea typeface="ＭＳ Ｐゴシック" panose="020B0600070205080204" pitchFamily="34" charset="-128"/>
              </a:rPr>
              <a:pPr/>
              <a:t>19</a:t>
            </a:fld>
            <a:endParaRPr lang="de-DE" altLang="zh-CN" sz="1300">
              <a:latin typeface="Arial" panose="020B0604020202020204" pitchFamily="34" charset="0"/>
              <a:ea typeface="ＭＳ Ｐゴシック" panose="020B0600070205080204" pitchFamily="34" charset="-128"/>
            </a:endParaRPr>
          </a:p>
        </p:txBody>
      </p:sp>
      <p:sp>
        <p:nvSpPr>
          <p:cNvPr id="122883" name="Rectangle 2">
            <a:extLst>
              <a:ext uri="{FF2B5EF4-FFF2-40B4-BE49-F238E27FC236}">
                <a16:creationId xmlns:a16="http://schemas.microsoft.com/office/drawing/2014/main" id="{5C0C4FE2-CF86-4915-AD4B-F260447859C7}"/>
              </a:ext>
            </a:extLst>
          </p:cNvPr>
          <p:cNvSpPr>
            <a:spLocks noGrp="1" noRot="1" noChangeAspect="1" noChangeArrowheads="1" noTextEdit="1"/>
          </p:cNvSpPr>
          <p:nvPr>
            <p:ph type="sldImg"/>
          </p:nvPr>
        </p:nvSpPr>
        <p:spPr>
          <a:xfrm>
            <a:off x="196850" y="762000"/>
            <a:ext cx="6770688" cy="3810000"/>
          </a:xfrm>
          <a:ln/>
        </p:spPr>
      </p:sp>
      <p:sp>
        <p:nvSpPr>
          <p:cNvPr id="122884" name="Rectangle 3">
            <a:extLst>
              <a:ext uri="{FF2B5EF4-FFF2-40B4-BE49-F238E27FC236}">
                <a16:creationId xmlns:a16="http://schemas.microsoft.com/office/drawing/2014/main" id="{751AC05D-6E64-4A87-8DCD-048AC071631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1D3EEF14-A4AA-4B67-9284-6CE9355C5C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9EF7833-2C45-4721-BD6D-C73595A5AC3E}" type="slidenum">
              <a:rPr lang="zh-CN" altLang="de-DE" sz="1300">
                <a:latin typeface="Arial" panose="020B0604020202020204" pitchFamily="34" charset="0"/>
                <a:ea typeface="ＭＳ Ｐゴシック" panose="020B0600070205080204" pitchFamily="34" charset="-128"/>
              </a:rPr>
              <a:pPr/>
              <a:t>20</a:t>
            </a:fld>
            <a:endParaRPr lang="de-DE" altLang="zh-CN" sz="1300">
              <a:latin typeface="Arial" panose="020B0604020202020204" pitchFamily="34" charset="0"/>
              <a:ea typeface="ＭＳ Ｐゴシック" panose="020B0600070205080204" pitchFamily="34" charset="-128"/>
            </a:endParaRPr>
          </a:p>
        </p:txBody>
      </p:sp>
      <p:sp>
        <p:nvSpPr>
          <p:cNvPr id="123907" name="Rectangle 2">
            <a:extLst>
              <a:ext uri="{FF2B5EF4-FFF2-40B4-BE49-F238E27FC236}">
                <a16:creationId xmlns:a16="http://schemas.microsoft.com/office/drawing/2014/main" id="{23962182-ABBA-4658-84AE-62588C0575D3}"/>
              </a:ext>
            </a:extLst>
          </p:cNvPr>
          <p:cNvSpPr>
            <a:spLocks noGrp="1" noRot="1" noChangeAspect="1" noChangeArrowheads="1" noTextEdit="1"/>
          </p:cNvSpPr>
          <p:nvPr>
            <p:ph type="sldImg"/>
          </p:nvPr>
        </p:nvSpPr>
        <p:spPr>
          <a:xfrm>
            <a:off x="196850" y="762000"/>
            <a:ext cx="6770688" cy="3810000"/>
          </a:xfrm>
          <a:ln/>
        </p:spPr>
      </p:sp>
      <p:sp>
        <p:nvSpPr>
          <p:cNvPr id="123908" name="Rectangle 3">
            <a:extLst>
              <a:ext uri="{FF2B5EF4-FFF2-40B4-BE49-F238E27FC236}">
                <a16:creationId xmlns:a16="http://schemas.microsoft.com/office/drawing/2014/main" id="{57106D92-1260-49A0-9AE1-5579A63A722B}"/>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44AD8CEA-D02B-46EA-AB46-68207D47E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8882609-4B95-453A-AB60-6FBF618BC7F6}" type="slidenum">
              <a:rPr lang="zh-CN" altLang="de-DE" sz="1300">
                <a:latin typeface="Arial" panose="020B0604020202020204" pitchFamily="34" charset="0"/>
                <a:ea typeface="ＭＳ Ｐゴシック" panose="020B0600070205080204" pitchFamily="34" charset="-128"/>
              </a:rPr>
              <a:pPr/>
              <a:t>21</a:t>
            </a:fld>
            <a:endParaRPr lang="de-DE" altLang="zh-CN" sz="1300">
              <a:latin typeface="Arial" panose="020B0604020202020204" pitchFamily="34" charset="0"/>
              <a:ea typeface="ＭＳ Ｐゴシック" panose="020B0600070205080204" pitchFamily="34" charset="-128"/>
            </a:endParaRPr>
          </a:p>
        </p:txBody>
      </p:sp>
      <p:sp>
        <p:nvSpPr>
          <p:cNvPr id="124931" name="Rectangle 2">
            <a:extLst>
              <a:ext uri="{FF2B5EF4-FFF2-40B4-BE49-F238E27FC236}">
                <a16:creationId xmlns:a16="http://schemas.microsoft.com/office/drawing/2014/main" id="{5FCD2C08-DF9C-4A53-BF12-15ABD09D91C6}"/>
              </a:ext>
            </a:extLst>
          </p:cNvPr>
          <p:cNvSpPr>
            <a:spLocks noGrp="1" noRot="1" noChangeAspect="1" noChangeArrowheads="1" noTextEdit="1"/>
          </p:cNvSpPr>
          <p:nvPr>
            <p:ph type="sldImg"/>
          </p:nvPr>
        </p:nvSpPr>
        <p:spPr>
          <a:xfrm>
            <a:off x="196850" y="762000"/>
            <a:ext cx="6770688" cy="3810000"/>
          </a:xfrm>
          <a:ln/>
        </p:spPr>
      </p:sp>
      <p:sp>
        <p:nvSpPr>
          <p:cNvPr id="124932" name="Rectangle 3">
            <a:extLst>
              <a:ext uri="{FF2B5EF4-FFF2-40B4-BE49-F238E27FC236}">
                <a16:creationId xmlns:a16="http://schemas.microsoft.com/office/drawing/2014/main" id="{B360DEFA-8B03-4CBF-B2A1-0C611FB21C41}"/>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B4D73E7C-F99D-4165-ACC7-CD83BBD8BF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1D0A4F7-B1EB-4C0A-AF5A-3B54F41434C6}" type="slidenum">
              <a:rPr lang="zh-CN" altLang="de-DE" sz="1300">
                <a:latin typeface="Arial" panose="020B0604020202020204" pitchFamily="34" charset="0"/>
                <a:ea typeface="ＭＳ Ｐゴシック" panose="020B0600070205080204" pitchFamily="34" charset="-128"/>
              </a:rPr>
              <a:pPr/>
              <a:t>4</a:t>
            </a:fld>
            <a:endParaRPr lang="de-DE" altLang="zh-CN" sz="1300">
              <a:latin typeface="Arial" panose="020B0604020202020204" pitchFamily="34" charset="0"/>
              <a:ea typeface="ＭＳ Ｐゴシック" panose="020B0600070205080204" pitchFamily="34" charset="-128"/>
            </a:endParaRPr>
          </a:p>
        </p:txBody>
      </p:sp>
      <p:sp>
        <p:nvSpPr>
          <p:cNvPr id="107523" name="Rectangle 2">
            <a:extLst>
              <a:ext uri="{FF2B5EF4-FFF2-40B4-BE49-F238E27FC236}">
                <a16:creationId xmlns:a16="http://schemas.microsoft.com/office/drawing/2014/main" id="{27FB5A92-BA15-41E5-8739-4DBEE5EA76C8}"/>
              </a:ext>
            </a:extLst>
          </p:cNvPr>
          <p:cNvSpPr>
            <a:spLocks noGrp="1" noRot="1" noChangeAspect="1" noChangeArrowheads="1" noTextEdit="1"/>
          </p:cNvSpPr>
          <p:nvPr>
            <p:ph type="sldImg"/>
          </p:nvPr>
        </p:nvSpPr>
        <p:spPr>
          <a:xfrm>
            <a:off x="196850" y="762000"/>
            <a:ext cx="6770688" cy="3810000"/>
          </a:xfrm>
          <a:ln/>
        </p:spPr>
      </p:sp>
      <p:sp>
        <p:nvSpPr>
          <p:cNvPr id="107524" name="Rectangle 3">
            <a:extLst>
              <a:ext uri="{FF2B5EF4-FFF2-40B4-BE49-F238E27FC236}">
                <a16:creationId xmlns:a16="http://schemas.microsoft.com/office/drawing/2014/main" id="{E9CE4436-CD5E-4171-93AA-C83D3DE2EF8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F650E2D6-BF56-47C0-80C0-EA494A5720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FDD04CEC-EE5C-478C-BF53-74389EB853CF}" type="slidenum">
              <a:rPr lang="zh-CN" altLang="de-DE" sz="1300">
                <a:latin typeface="Arial" panose="020B0604020202020204" pitchFamily="34" charset="0"/>
                <a:ea typeface="ＭＳ Ｐゴシック" panose="020B0600070205080204" pitchFamily="34" charset="-128"/>
              </a:rPr>
              <a:pPr/>
              <a:t>22</a:t>
            </a:fld>
            <a:endParaRPr lang="de-DE" altLang="zh-CN" sz="1300">
              <a:latin typeface="Arial" panose="020B0604020202020204" pitchFamily="34" charset="0"/>
              <a:ea typeface="ＭＳ Ｐゴシック" panose="020B0600070205080204" pitchFamily="34" charset="-128"/>
            </a:endParaRPr>
          </a:p>
        </p:txBody>
      </p:sp>
      <p:sp>
        <p:nvSpPr>
          <p:cNvPr id="125955" name="Rectangle 2">
            <a:extLst>
              <a:ext uri="{FF2B5EF4-FFF2-40B4-BE49-F238E27FC236}">
                <a16:creationId xmlns:a16="http://schemas.microsoft.com/office/drawing/2014/main" id="{9DE40568-D375-4067-9716-70C1699F5B38}"/>
              </a:ext>
            </a:extLst>
          </p:cNvPr>
          <p:cNvSpPr>
            <a:spLocks noGrp="1" noRot="1" noChangeAspect="1" noChangeArrowheads="1" noTextEdit="1"/>
          </p:cNvSpPr>
          <p:nvPr>
            <p:ph type="sldImg"/>
          </p:nvPr>
        </p:nvSpPr>
        <p:spPr>
          <a:xfrm>
            <a:off x="196850" y="762000"/>
            <a:ext cx="6770688" cy="3810000"/>
          </a:xfrm>
          <a:ln/>
        </p:spPr>
      </p:sp>
      <p:sp>
        <p:nvSpPr>
          <p:cNvPr id="125956" name="Rectangle 3">
            <a:extLst>
              <a:ext uri="{FF2B5EF4-FFF2-40B4-BE49-F238E27FC236}">
                <a16:creationId xmlns:a16="http://schemas.microsoft.com/office/drawing/2014/main" id="{C782143B-0569-4668-98DC-54C751FEA6E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F37E839F-8901-4A6C-A25A-FB756A6089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6C92916-B86F-4D9A-BD82-A86A2B9FC7E2}" type="slidenum">
              <a:rPr lang="zh-CN" altLang="de-DE" sz="1300">
                <a:latin typeface="Arial" panose="020B0604020202020204" pitchFamily="34" charset="0"/>
                <a:ea typeface="ＭＳ Ｐゴシック" panose="020B0600070205080204" pitchFamily="34" charset="-128"/>
              </a:rPr>
              <a:pPr/>
              <a:t>23</a:t>
            </a:fld>
            <a:endParaRPr lang="de-DE" altLang="zh-CN" sz="1300">
              <a:latin typeface="Arial" panose="020B0604020202020204" pitchFamily="34" charset="0"/>
              <a:ea typeface="ＭＳ Ｐゴシック" panose="020B0600070205080204" pitchFamily="34" charset="-128"/>
            </a:endParaRPr>
          </a:p>
        </p:txBody>
      </p:sp>
      <p:sp>
        <p:nvSpPr>
          <p:cNvPr id="126979" name="Rectangle 2">
            <a:extLst>
              <a:ext uri="{FF2B5EF4-FFF2-40B4-BE49-F238E27FC236}">
                <a16:creationId xmlns:a16="http://schemas.microsoft.com/office/drawing/2014/main" id="{88022AC6-9919-45AE-8690-9D559FA0D23C}"/>
              </a:ext>
            </a:extLst>
          </p:cNvPr>
          <p:cNvSpPr>
            <a:spLocks noGrp="1" noRot="1" noChangeAspect="1" noChangeArrowheads="1" noTextEdit="1"/>
          </p:cNvSpPr>
          <p:nvPr>
            <p:ph type="sldImg"/>
          </p:nvPr>
        </p:nvSpPr>
        <p:spPr>
          <a:xfrm>
            <a:off x="196850" y="762000"/>
            <a:ext cx="6770688" cy="3810000"/>
          </a:xfrm>
          <a:ln/>
        </p:spPr>
      </p:sp>
      <p:sp>
        <p:nvSpPr>
          <p:cNvPr id="126980" name="Rectangle 3">
            <a:extLst>
              <a:ext uri="{FF2B5EF4-FFF2-40B4-BE49-F238E27FC236}">
                <a16:creationId xmlns:a16="http://schemas.microsoft.com/office/drawing/2014/main" id="{7480C55F-9C04-4734-BE4D-D02E39C96CE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D056FFA7-6E0D-49CF-A4CF-07819B5DB4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EF9EBF1-B0E6-46C8-8FF5-07BB1AE7EAFB}" type="slidenum">
              <a:rPr lang="zh-CN" altLang="de-DE" sz="1300">
                <a:latin typeface="Arial" panose="020B0604020202020204" pitchFamily="34" charset="0"/>
                <a:ea typeface="ＭＳ Ｐゴシック" panose="020B0600070205080204" pitchFamily="34" charset="-128"/>
              </a:rPr>
              <a:pPr/>
              <a:t>24</a:t>
            </a:fld>
            <a:endParaRPr lang="de-DE" altLang="zh-CN" sz="1300">
              <a:latin typeface="Arial" panose="020B0604020202020204" pitchFamily="34" charset="0"/>
              <a:ea typeface="ＭＳ Ｐゴシック" panose="020B0600070205080204" pitchFamily="34" charset="-128"/>
            </a:endParaRPr>
          </a:p>
        </p:txBody>
      </p:sp>
      <p:sp>
        <p:nvSpPr>
          <p:cNvPr id="128003" name="Rectangle 2">
            <a:extLst>
              <a:ext uri="{FF2B5EF4-FFF2-40B4-BE49-F238E27FC236}">
                <a16:creationId xmlns:a16="http://schemas.microsoft.com/office/drawing/2014/main" id="{0B124D58-13C9-42B9-B3C5-39DD8C041A53}"/>
              </a:ext>
            </a:extLst>
          </p:cNvPr>
          <p:cNvSpPr>
            <a:spLocks noGrp="1" noRot="1" noChangeAspect="1" noChangeArrowheads="1" noTextEdit="1"/>
          </p:cNvSpPr>
          <p:nvPr>
            <p:ph type="sldImg"/>
          </p:nvPr>
        </p:nvSpPr>
        <p:spPr>
          <a:xfrm>
            <a:off x="196850" y="762000"/>
            <a:ext cx="6770688" cy="3810000"/>
          </a:xfrm>
          <a:ln/>
        </p:spPr>
      </p:sp>
      <p:sp>
        <p:nvSpPr>
          <p:cNvPr id="128004" name="Rectangle 3">
            <a:extLst>
              <a:ext uri="{FF2B5EF4-FFF2-40B4-BE49-F238E27FC236}">
                <a16:creationId xmlns:a16="http://schemas.microsoft.com/office/drawing/2014/main" id="{4664703B-D67F-4950-867A-C4D69E609F67}"/>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7E374D38-DCC3-4566-A5DB-CF57ADE70C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779DAF0-45A7-462A-93A3-AA8DC55A870F}" type="slidenum">
              <a:rPr lang="zh-CN" altLang="de-DE" sz="1300">
                <a:latin typeface="Arial" panose="020B0604020202020204" pitchFamily="34" charset="0"/>
                <a:ea typeface="ＭＳ Ｐゴシック" panose="020B0600070205080204" pitchFamily="34" charset="-128"/>
              </a:rPr>
              <a:pPr/>
              <a:t>25</a:t>
            </a:fld>
            <a:endParaRPr lang="de-DE" altLang="zh-CN" sz="1300">
              <a:latin typeface="Arial" panose="020B0604020202020204" pitchFamily="34" charset="0"/>
              <a:ea typeface="ＭＳ Ｐゴシック" panose="020B0600070205080204" pitchFamily="34" charset="-128"/>
            </a:endParaRPr>
          </a:p>
        </p:txBody>
      </p:sp>
      <p:sp>
        <p:nvSpPr>
          <p:cNvPr id="129027" name="Rectangle 2">
            <a:extLst>
              <a:ext uri="{FF2B5EF4-FFF2-40B4-BE49-F238E27FC236}">
                <a16:creationId xmlns:a16="http://schemas.microsoft.com/office/drawing/2014/main" id="{6BEC5EC1-4786-4AED-90CE-3706B6AD00D6}"/>
              </a:ext>
            </a:extLst>
          </p:cNvPr>
          <p:cNvSpPr>
            <a:spLocks noGrp="1" noRot="1" noChangeAspect="1" noChangeArrowheads="1" noTextEdit="1"/>
          </p:cNvSpPr>
          <p:nvPr>
            <p:ph type="sldImg"/>
          </p:nvPr>
        </p:nvSpPr>
        <p:spPr>
          <a:xfrm>
            <a:off x="196850" y="762000"/>
            <a:ext cx="6770688" cy="3810000"/>
          </a:xfrm>
          <a:ln/>
        </p:spPr>
      </p:sp>
      <p:sp>
        <p:nvSpPr>
          <p:cNvPr id="129028" name="Rectangle 3">
            <a:extLst>
              <a:ext uri="{FF2B5EF4-FFF2-40B4-BE49-F238E27FC236}">
                <a16:creationId xmlns:a16="http://schemas.microsoft.com/office/drawing/2014/main" id="{8CE17161-410F-4941-AD71-4E789F6C35B3}"/>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6052E222-457F-4886-871B-CB9FF03BD4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2B07A09-D70F-499E-9BDB-D31D7CF87964}" type="slidenum">
              <a:rPr lang="zh-CN" altLang="de-DE" sz="1300">
                <a:latin typeface="Arial" panose="020B0604020202020204" pitchFamily="34" charset="0"/>
                <a:ea typeface="ＭＳ Ｐゴシック" panose="020B0600070205080204" pitchFamily="34" charset="-128"/>
              </a:rPr>
              <a:pPr/>
              <a:t>26</a:t>
            </a:fld>
            <a:endParaRPr lang="de-DE" altLang="zh-CN" sz="1300">
              <a:latin typeface="Arial" panose="020B0604020202020204" pitchFamily="34" charset="0"/>
              <a:ea typeface="ＭＳ Ｐゴシック" panose="020B0600070205080204" pitchFamily="34" charset="-128"/>
            </a:endParaRPr>
          </a:p>
        </p:txBody>
      </p:sp>
      <p:sp>
        <p:nvSpPr>
          <p:cNvPr id="130051" name="Rectangle 2">
            <a:extLst>
              <a:ext uri="{FF2B5EF4-FFF2-40B4-BE49-F238E27FC236}">
                <a16:creationId xmlns:a16="http://schemas.microsoft.com/office/drawing/2014/main" id="{CD12DB98-B323-40AF-A87A-5622EF0BDBAA}"/>
              </a:ext>
            </a:extLst>
          </p:cNvPr>
          <p:cNvSpPr>
            <a:spLocks noGrp="1" noRot="1" noChangeAspect="1" noChangeArrowheads="1" noTextEdit="1"/>
          </p:cNvSpPr>
          <p:nvPr>
            <p:ph type="sldImg"/>
          </p:nvPr>
        </p:nvSpPr>
        <p:spPr>
          <a:xfrm>
            <a:off x="196850" y="762000"/>
            <a:ext cx="6770688" cy="3810000"/>
          </a:xfrm>
          <a:ln/>
        </p:spPr>
      </p:sp>
      <p:sp>
        <p:nvSpPr>
          <p:cNvPr id="130052" name="Rectangle 3">
            <a:extLst>
              <a:ext uri="{FF2B5EF4-FFF2-40B4-BE49-F238E27FC236}">
                <a16:creationId xmlns:a16="http://schemas.microsoft.com/office/drawing/2014/main" id="{9AB03CF8-C101-4B7E-BB5D-8B96BC317D9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C86F87BC-8D44-4BBD-B400-E91D7FAF8E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C370EFD-8A2A-4D23-90F5-0BC6230A6CEE}" type="slidenum">
              <a:rPr lang="zh-CN" altLang="de-DE" sz="1300">
                <a:latin typeface="Arial" panose="020B0604020202020204" pitchFamily="34" charset="0"/>
                <a:ea typeface="ＭＳ Ｐゴシック" panose="020B0600070205080204" pitchFamily="34" charset="-128"/>
              </a:rPr>
              <a:pPr/>
              <a:t>27</a:t>
            </a:fld>
            <a:endParaRPr lang="de-DE" altLang="zh-CN" sz="1300">
              <a:latin typeface="Arial" panose="020B0604020202020204" pitchFamily="34" charset="0"/>
              <a:ea typeface="ＭＳ Ｐゴシック" panose="020B0600070205080204" pitchFamily="34" charset="-128"/>
            </a:endParaRPr>
          </a:p>
        </p:txBody>
      </p:sp>
      <p:sp>
        <p:nvSpPr>
          <p:cNvPr id="131075" name="Rectangle 2">
            <a:extLst>
              <a:ext uri="{FF2B5EF4-FFF2-40B4-BE49-F238E27FC236}">
                <a16:creationId xmlns:a16="http://schemas.microsoft.com/office/drawing/2014/main" id="{B0F9693E-056C-4235-9C78-515CDF2F63BC}"/>
              </a:ext>
            </a:extLst>
          </p:cNvPr>
          <p:cNvSpPr>
            <a:spLocks noGrp="1" noRot="1" noChangeAspect="1" noChangeArrowheads="1" noTextEdit="1"/>
          </p:cNvSpPr>
          <p:nvPr>
            <p:ph type="sldImg"/>
          </p:nvPr>
        </p:nvSpPr>
        <p:spPr>
          <a:xfrm>
            <a:off x="196850" y="762000"/>
            <a:ext cx="6770688" cy="3810000"/>
          </a:xfrm>
          <a:ln/>
        </p:spPr>
      </p:sp>
      <p:sp>
        <p:nvSpPr>
          <p:cNvPr id="131076" name="Rectangle 3">
            <a:extLst>
              <a:ext uri="{FF2B5EF4-FFF2-40B4-BE49-F238E27FC236}">
                <a16:creationId xmlns:a16="http://schemas.microsoft.com/office/drawing/2014/main" id="{EFCC460E-8F9D-4AB4-82D2-568483D257C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647292D9-C386-4757-9D14-9FD7233C0F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95E29A7-8D5F-44FF-9A45-8A81A049B550}" type="slidenum">
              <a:rPr lang="zh-CN" altLang="de-DE" sz="1300">
                <a:latin typeface="Arial" panose="020B0604020202020204" pitchFamily="34" charset="0"/>
                <a:ea typeface="ＭＳ Ｐゴシック" panose="020B0600070205080204" pitchFamily="34" charset="-128"/>
              </a:rPr>
              <a:pPr/>
              <a:t>28</a:t>
            </a:fld>
            <a:endParaRPr lang="de-DE" altLang="zh-CN" sz="1300">
              <a:latin typeface="Arial" panose="020B0604020202020204" pitchFamily="34" charset="0"/>
              <a:ea typeface="ＭＳ Ｐゴシック" panose="020B0600070205080204" pitchFamily="34" charset="-128"/>
            </a:endParaRPr>
          </a:p>
        </p:txBody>
      </p:sp>
      <p:sp>
        <p:nvSpPr>
          <p:cNvPr id="132099" name="Rectangle 2">
            <a:extLst>
              <a:ext uri="{FF2B5EF4-FFF2-40B4-BE49-F238E27FC236}">
                <a16:creationId xmlns:a16="http://schemas.microsoft.com/office/drawing/2014/main" id="{9F5C7CA3-8AD8-4811-9786-3D95C2E9DED6}"/>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D5EBF4D3-035D-492A-808E-397B352A0F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6837F12E-1B9B-49F8-9874-914668479C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3F44D0E5-6271-40FE-AA12-271ED8B42E9D}" type="slidenum">
              <a:rPr lang="zh-CN" altLang="de-DE" sz="1300">
                <a:latin typeface="Arial" panose="020B0604020202020204" pitchFamily="34" charset="0"/>
                <a:ea typeface="ＭＳ Ｐゴシック" panose="020B0600070205080204" pitchFamily="34" charset="-128"/>
              </a:rPr>
              <a:pPr/>
              <a:t>29</a:t>
            </a:fld>
            <a:endParaRPr lang="de-DE" altLang="zh-CN" sz="1300">
              <a:latin typeface="Arial" panose="020B0604020202020204" pitchFamily="34" charset="0"/>
              <a:ea typeface="ＭＳ Ｐゴシック" panose="020B0600070205080204" pitchFamily="34" charset="-128"/>
            </a:endParaRPr>
          </a:p>
        </p:txBody>
      </p:sp>
      <p:sp>
        <p:nvSpPr>
          <p:cNvPr id="133123" name="Rectangle 2">
            <a:extLst>
              <a:ext uri="{FF2B5EF4-FFF2-40B4-BE49-F238E27FC236}">
                <a16:creationId xmlns:a16="http://schemas.microsoft.com/office/drawing/2014/main" id="{5AF56C27-BCB4-4D5A-ABB6-7BFF52C0564D}"/>
              </a:ext>
            </a:extLst>
          </p:cNvPr>
          <p:cNvSpPr>
            <a:spLocks noGrp="1" noRot="1" noChangeAspect="1" noChangeArrowheads="1" noTextEdit="1"/>
          </p:cNvSpPr>
          <p:nvPr>
            <p:ph type="sldImg"/>
          </p:nvPr>
        </p:nvSpPr>
        <p:spPr>
          <a:ln/>
        </p:spPr>
      </p:sp>
      <p:sp>
        <p:nvSpPr>
          <p:cNvPr id="133124" name="Rectangle 3">
            <a:extLst>
              <a:ext uri="{FF2B5EF4-FFF2-40B4-BE49-F238E27FC236}">
                <a16:creationId xmlns:a16="http://schemas.microsoft.com/office/drawing/2014/main" id="{04FF583B-148C-42B6-8C6E-A1B3FC7D35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lienbildplatzhalter 1">
            <a:extLst>
              <a:ext uri="{FF2B5EF4-FFF2-40B4-BE49-F238E27FC236}">
                <a16:creationId xmlns:a16="http://schemas.microsoft.com/office/drawing/2014/main" id="{0FCF04FF-5D97-4DDC-9242-DAA8955A70D6}"/>
              </a:ext>
            </a:extLst>
          </p:cNvPr>
          <p:cNvSpPr>
            <a:spLocks noGrp="1" noRot="1" noChangeAspect="1" noTextEdit="1"/>
          </p:cNvSpPr>
          <p:nvPr>
            <p:ph type="sldImg"/>
          </p:nvPr>
        </p:nvSpPr>
        <p:spPr>
          <a:ln/>
        </p:spPr>
      </p:sp>
      <p:sp>
        <p:nvSpPr>
          <p:cNvPr id="134147" name="Notizenplatzhalter 2">
            <a:extLst>
              <a:ext uri="{FF2B5EF4-FFF2-40B4-BE49-F238E27FC236}">
                <a16:creationId xmlns:a16="http://schemas.microsoft.com/office/drawing/2014/main" id="{63970F50-38D2-4818-AB7D-21871D802E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34148" name="Foliennummernplatzhalter 3">
            <a:extLst>
              <a:ext uri="{FF2B5EF4-FFF2-40B4-BE49-F238E27FC236}">
                <a16:creationId xmlns:a16="http://schemas.microsoft.com/office/drawing/2014/main" id="{6028F76D-F200-4743-9263-CE506B094A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39CA8BF-19FF-44E6-BAE1-4146FBADF08A}" type="slidenum">
              <a:rPr lang="zh-CN" altLang="de-DE" sz="1300">
                <a:latin typeface="Arial" panose="020B0604020202020204" pitchFamily="34" charset="0"/>
                <a:ea typeface="ＭＳ Ｐゴシック" panose="020B0600070205080204" pitchFamily="34" charset="-128"/>
              </a:rPr>
              <a:pPr/>
              <a:t>30</a:t>
            </a:fld>
            <a:endParaRPr lang="de-DE" altLang="zh-CN"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lienbildplatzhalter 1">
            <a:extLst>
              <a:ext uri="{FF2B5EF4-FFF2-40B4-BE49-F238E27FC236}">
                <a16:creationId xmlns:a16="http://schemas.microsoft.com/office/drawing/2014/main" id="{922C0686-D685-4DA1-9574-B20DD462AE58}"/>
              </a:ext>
            </a:extLst>
          </p:cNvPr>
          <p:cNvSpPr>
            <a:spLocks noGrp="1" noRot="1" noChangeAspect="1" noTextEdit="1"/>
          </p:cNvSpPr>
          <p:nvPr>
            <p:ph type="sldImg"/>
          </p:nvPr>
        </p:nvSpPr>
        <p:spPr>
          <a:ln/>
        </p:spPr>
      </p:sp>
      <p:sp>
        <p:nvSpPr>
          <p:cNvPr id="137219" name="Notizenplatzhalter 2">
            <a:extLst>
              <a:ext uri="{FF2B5EF4-FFF2-40B4-BE49-F238E27FC236}">
                <a16:creationId xmlns:a16="http://schemas.microsoft.com/office/drawing/2014/main" id="{923D60C2-66C6-4BFD-B735-1008591518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37220" name="Foliennummernplatzhalter 3">
            <a:extLst>
              <a:ext uri="{FF2B5EF4-FFF2-40B4-BE49-F238E27FC236}">
                <a16:creationId xmlns:a16="http://schemas.microsoft.com/office/drawing/2014/main" id="{30ECC872-6657-4E27-A0E3-7D1959E8C2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E51BAB9C-0F65-44F3-AFE0-CBADCFD05D94}" type="slidenum">
              <a:rPr lang="de-DE" altLang="de-DE" sz="1300">
                <a:latin typeface="Arial" panose="020B0604020202020204" pitchFamily="34" charset="0"/>
                <a:ea typeface="ＭＳ Ｐゴシック" panose="020B0600070205080204" pitchFamily="34" charset="-128"/>
              </a:rPr>
              <a:pPr/>
              <a:t>31</a:t>
            </a:fld>
            <a:endParaRPr lang="de-DE" altLang="de-DE" sz="13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018BD90D-FD9B-42E5-B0CE-0C6D669C28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94E159B8-F977-4202-94A8-9724E6BC33A2}" type="slidenum">
              <a:rPr lang="zh-CN" altLang="de-DE" sz="1300">
                <a:latin typeface="Arial" panose="020B0604020202020204" pitchFamily="34" charset="0"/>
                <a:ea typeface="ＭＳ Ｐゴシック" panose="020B0600070205080204" pitchFamily="34" charset="-128"/>
              </a:rPr>
              <a:pPr/>
              <a:t>5</a:t>
            </a:fld>
            <a:endParaRPr lang="de-DE" altLang="zh-CN" sz="1300">
              <a:latin typeface="Arial" panose="020B0604020202020204" pitchFamily="34" charset="0"/>
              <a:ea typeface="ＭＳ Ｐゴシック" panose="020B0600070205080204" pitchFamily="34" charset="-128"/>
            </a:endParaRPr>
          </a:p>
        </p:txBody>
      </p:sp>
      <p:sp>
        <p:nvSpPr>
          <p:cNvPr id="108547" name="Rectangle 2">
            <a:extLst>
              <a:ext uri="{FF2B5EF4-FFF2-40B4-BE49-F238E27FC236}">
                <a16:creationId xmlns:a16="http://schemas.microsoft.com/office/drawing/2014/main" id="{6A0F3788-8983-4A1C-8F03-3E6F7D4A89F3}"/>
              </a:ext>
            </a:extLst>
          </p:cNvPr>
          <p:cNvSpPr>
            <a:spLocks noGrp="1" noRot="1" noChangeAspect="1" noChangeArrowheads="1" noTextEdit="1"/>
          </p:cNvSpPr>
          <p:nvPr>
            <p:ph type="sldImg"/>
          </p:nvPr>
        </p:nvSpPr>
        <p:spPr>
          <a:xfrm>
            <a:off x="196850" y="762000"/>
            <a:ext cx="6770688" cy="3810000"/>
          </a:xfrm>
          <a:ln/>
        </p:spPr>
      </p:sp>
      <p:sp>
        <p:nvSpPr>
          <p:cNvPr id="108548" name="Rectangle 3">
            <a:extLst>
              <a:ext uri="{FF2B5EF4-FFF2-40B4-BE49-F238E27FC236}">
                <a16:creationId xmlns:a16="http://schemas.microsoft.com/office/drawing/2014/main" id="{8AF8638B-B7F7-4206-848C-9A2B4238F864}"/>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7D2F6F4B-A387-4473-8D2C-BD4CE826CC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A44597B-18F6-403A-929B-1209025E8AC8}" type="slidenum">
              <a:rPr lang="zh-CN" altLang="de-DE" sz="1300">
                <a:latin typeface="Arial" panose="020B0604020202020204" pitchFamily="34" charset="0"/>
                <a:ea typeface="ＭＳ Ｐゴシック" panose="020B0600070205080204" pitchFamily="34" charset="-128"/>
              </a:rPr>
              <a:pPr/>
              <a:t>32</a:t>
            </a:fld>
            <a:endParaRPr lang="de-DE" altLang="zh-CN" sz="1300">
              <a:latin typeface="Arial" panose="020B0604020202020204" pitchFamily="34" charset="0"/>
              <a:ea typeface="ＭＳ Ｐゴシック" panose="020B0600070205080204" pitchFamily="34" charset="-128"/>
            </a:endParaRPr>
          </a:p>
        </p:txBody>
      </p:sp>
      <p:sp>
        <p:nvSpPr>
          <p:cNvPr id="138243" name="Rectangle 2">
            <a:extLst>
              <a:ext uri="{FF2B5EF4-FFF2-40B4-BE49-F238E27FC236}">
                <a16:creationId xmlns:a16="http://schemas.microsoft.com/office/drawing/2014/main" id="{678EEA5D-77C9-466F-A95B-5C823DACE07A}"/>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6F7FC3EA-18A1-4A16-B809-DE2BB2AEDA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4E732606-CAC0-418D-9D57-59444DA5EC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00688C1-4F80-4699-9A96-0A5FB01D9380}" type="slidenum">
              <a:rPr lang="zh-CN" altLang="de-DE" sz="1300">
                <a:latin typeface="Arial" panose="020B0604020202020204" pitchFamily="34" charset="0"/>
                <a:ea typeface="ＭＳ Ｐゴシック" panose="020B0600070205080204" pitchFamily="34" charset="-128"/>
              </a:rPr>
              <a:pPr/>
              <a:t>33</a:t>
            </a:fld>
            <a:endParaRPr lang="de-DE" altLang="zh-CN" sz="1300">
              <a:latin typeface="Arial" panose="020B0604020202020204" pitchFamily="34" charset="0"/>
              <a:ea typeface="ＭＳ Ｐゴシック" panose="020B0600070205080204" pitchFamily="34" charset="-128"/>
            </a:endParaRPr>
          </a:p>
        </p:txBody>
      </p:sp>
      <p:sp>
        <p:nvSpPr>
          <p:cNvPr id="139267" name="Rectangle 2">
            <a:extLst>
              <a:ext uri="{FF2B5EF4-FFF2-40B4-BE49-F238E27FC236}">
                <a16:creationId xmlns:a16="http://schemas.microsoft.com/office/drawing/2014/main" id="{C5A2B9AB-DDBE-4046-B133-4D4DBA9012B5}"/>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F44C3887-F957-4BDE-B173-146B178F10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34</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35</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977336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803C716B-8F2F-48AC-9FA4-6A6FD87084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72141A20-A3D9-41D3-8197-05A7544E3EC6}" type="slidenum">
              <a:rPr lang="zh-CN" altLang="de-DE" sz="1300">
                <a:latin typeface="Arial" panose="020B0604020202020204" pitchFamily="34" charset="0"/>
                <a:ea typeface="ＭＳ Ｐゴシック" panose="020B0600070205080204" pitchFamily="34" charset="-128"/>
              </a:rPr>
              <a:pPr/>
              <a:t>36</a:t>
            </a:fld>
            <a:endParaRPr lang="de-DE" altLang="zh-CN" sz="1300">
              <a:latin typeface="Arial" panose="020B0604020202020204" pitchFamily="34" charset="0"/>
              <a:ea typeface="ＭＳ Ｐゴシック" panose="020B0600070205080204" pitchFamily="34" charset="-128"/>
            </a:endParaRPr>
          </a:p>
        </p:txBody>
      </p:sp>
      <p:sp>
        <p:nvSpPr>
          <p:cNvPr id="140291" name="Rectangle 2">
            <a:extLst>
              <a:ext uri="{FF2B5EF4-FFF2-40B4-BE49-F238E27FC236}">
                <a16:creationId xmlns:a16="http://schemas.microsoft.com/office/drawing/2014/main" id="{ED9ED26B-EE1D-44CA-B4D6-D617EFAA460D}"/>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A18CAEEC-3CBA-45B6-A450-48AB55472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extLst>
      <p:ext uri="{BB962C8B-B14F-4D97-AF65-F5344CB8AC3E}">
        <p14:creationId xmlns:p14="http://schemas.microsoft.com/office/powerpoint/2010/main" val="1669166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F8B77917-361C-4192-AD7D-5213E4B7F7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B9E666AB-921C-4C1C-A374-BA905894955E}" type="slidenum">
              <a:rPr lang="zh-CN" altLang="de-DE" sz="1300">
                <a:latin typeface="Arial" panose="020B0604020202020204" pitchFamily="34" charset="0"/>
                <a:ea typeface="ＭＳ Ｐゴシック" panose="020B0600070205080204" pitchFamily="34" charset="-128"/>
              </a:rPr>
              <a:pPr/>
              <a:t>37</a:t>
            </a:fld>
            <a:endParaRPr lang="de-DE" altLang="zh-CN" sz="1300">
              <a:latin typeface="Arial" panose="020B0604020202020204" pitchFamily="34" charset="0"/>
              <a:ea typeface="ＭＳ Ｐゴシック" panose="020B0600070205080204" pitchFamily="34" charset="-128"/>
            </a:endParaRPr>
          </a:p>
        </p:txBody>
      </p:sp>
      <p:sp>
        <p:nvSpPr>
          <p:cNvPr id="141315" name="Rectangle 2">
            <a:extLst>
              <a:ext uri="{FF2B5EF4-FFF2-40B4-BE49-F238E27FC236}">
                <a16:creationId xmlns:a16="http://schemas.microsoft.com/office/drawing/2014/main" id="{F4FBF699-D64E-4854-AD27-31332FFDB2C2}"/>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9E6C62E6-EBDE-4F15-AAA3-D27051AC9A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340A97B1-EA23-4536-A0C2-48E1107B2F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C0D7C46E-4BFA-4B45-A4A9-4BD37FF144C4}" type="slidenum">
              <a:rPr lang="zh-CN" altLang="de-DE" sz="1300">
                <a:latin typeface="Arial" panose="020B0604020202020204" pitchFamily="34" charset="0"/>
                <a:ea typeface="ＭＳ Ｐゴシック" panose="020B0600070205080204" pitchFamily="34" charset="-128"/>
              </a:rPr>
              <a:pPr/>
              <a:t>6</a:t>
            </a:fld>
            <a:endParaRPr lang="de-DE" altLang="zh-CN" sz="1300">
              <a:latin typeface="Arial" panose="020B0604020202020204" pitchFamily="34" charset="0"/>
              <a:ea typeface="ＭＳ Ｐゴシック" panose="020B0600070205080204" pitchFamily="34" charset="-128"/>
            </a:endParaRPr>
          </a:p>
        </p:txBody>
      </p:sp>
      <p:sp>
        <p:nvSpPr>
          <p:cNvPr id="109571" name="Rectangle 2">
            <a:extLst>
              <a:ext uri="{FF2B5EF4-FFF2-40B4-BE49-F238E27FC236}">
                <a16:creationId xmlns:a16="http://schemas.microsoft.com/office/drawing/2014/main" id="{F3684DCE-A3B1-403A-BE44-7BCB20213732}"/>
              </a:ext>
            </a:extLst>
          </p:cNvPr>
          <p:cNvSpPr>
            <a:spLocks noGrp="1" noRot="1" noChangeAspect="1" noChangeArrowheads="1" noTextEdit="1"/>
          </p:cNvSpPr>
          <p:nvPr>
            <p:ph type="sldImg"/>
          </p:nvPr>
        </p:nvSpPr>
        <p:spPr>
          <a:xfrm>
            <a:off x="196850" y="762000"/>
            <a:ext cx="6770688" cy="3810000"/>
          </a:xfrm>
          <a:ln/>
        </p:spPr>
      </p:sp>
      <p:sp>
        <p:nvSpPr>
          <p:cNvPr id="109572" name="Rectangle 3">
            <a:extLst>
              <a:ext uri="{FF2B5EF4-FFF2-40B4-BE49-F238E27FC236}">
                <a16:creationId xmlns:a16="http://schemas.microsoft.com/office/drawing/2014/main" id="{2EB17795-89C0-41EC-9209-D13B96420EB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22312355-7441-49AB-9765-6A705B621D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80D3C822-4724-4CB2-AB1E-235F8C1ABB38}" type="slidenum">
              <a:rPr lang="zh-CN" altLang="de-DE" sz="1300">
                <a:latin typeface="Arial" panose="020B0604020202020204" pitchFamily="34" charset="0"/>
                <a:ea typeface="ＭＳ Ｐゴシック" panose="020B0600070205080204" pitchFamily="34" charset="-128"/>
              </a:rPr>
              <a:pPr/>
              <a:t>7</a:t>
            </a:fld>
            <a:endParaRPr lang="de-DE" altLang="zh-CN" sz="1300">
              <a:latin typeface="Arial" panose="020B0604020202020204" pitchFamily="34" charset="0"/>
              <a:ea typeface="ＭＳ Ｐゴシック" panose="020B0600070205080204" pitchFamily="34" charset="-128"/>
            </a:endParaRPr>
          </a:p>
        </p:txBody>
      </p:sp>
      <p:sp>
        <p:nvSpPr>
          <p:cNvPr id="110595" name="Rectangle 2">
            <a:extLst>
              <a:ext uri="{FF2B5EF4-FFF2-40B4-BE49-F238E27FC236}">
                <a16:creationId xmlns:a16="http://schemas.microsoft.com/office/drawing/2014/main" id="{531205FB-C0EA-441D-B1B6-34E74305358F}"/>
              </a:ext>
            </a:extLst>
          </p:cNvPr>
          <p:cNvSpPr>
            <a:spLocks noGrp="1" noRot="1" noChangeAspect="1" noChangeArrowheads="1" noTextEdit="1"/>
          </p:cNvSpPr>
          <p:nvPr>
            <p:ph type="sldImg"/>
          </p:nvPr>
        </p:nvSpPr>
        <p:spPr>
          <a:xfrm>
            <a:off x="196850" y="762000"/>
            <a:ext cx="6770688" cy="3810000"/>
          </a:xfrm>
          <a:ln/>
        </p:spPr>
      </p:sp>
      <p:sp>
        <p:nvSpPr>
          <p:cNvPr id="110596" name="Rectangle 3">
            <a:extLst>
              <a:ext uri="{FF2B5EF4-FFF2-40B4-BE49-F238E27FC236}">
                <a16:creationId xmlns:a16="http://schemas.microsoft.com/office/drawing/2014/main" id="{6AB2B35F-3062-4B54-A355-9321A6280CF5}"/>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4A4879BC-B3E3-4AAA-B2EB-596B91C2A5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4955B9CF-5908-47E7-AEF7-E1A74540EC7B}" type="slidenum">
              <a:rPr lang="zh-CN" altLang="de-DE" sz="1300">
                <a:latin typeface="Arial" panose="020B0604020202020204" pitchFamily="34" charset="0"/>
                <a:ea typeface="ＭＳ Ｐゴシック" panose="020B0600070205080204" pitchFamily="34" charset="-128"/>
              </a:rPr>
              <a:pPr/>
              <a:t>8</a:t>
            </a:fld>
            <a:endParaRPr lang="de-DE" altLang="zh-CN" sz="1300">
              <a:latin typeface="Arial" panose="020B0604020202020204" pitchFamily="34" charset="0"/>
              <a:ea typeface="ＭＳ Ｐゴシック" panose="020B0600070205080204" pitchFamily="34" charset="-128"/>
            </a:endParaRPr>
          </a:p>
        </p:txBody>
      </p:sp>
      <p:sp>
        <p:nvSpPr>
          <p:cNvPr id="111619" name="Rectangle 2">
            <a:extLst>
              <a:ext uri="{FF2B5EF4-FFF2-40B4-BE49-F238E27FC236}">
                <a16:creationId xmlns:a16="http://schemas.microsoft.com/office/drawing/2014/main" id="{D1D930A8-729B-4A15-A69E-E44316E51783}"/>
              </a:ext>
            </a:extLst>
          </p:cNvPr>
          <p:cNvSpPr>
            <a:spLocks noGrp="1" noRot="1" noChangeAspect="1" noChangeArrowheads="1" noTextEdit="1"/>
          </p:cNvSpPr>
          <p:nvPr>
            <p:ph type="sldImg"/>
          </p:nvPr>
        </p:nvSpPr>
        <p:spPr>
          <a:xfrm>
            <a:off x="196850" y="762000"/>
            <a:ext cx="6770688" cy="3810000"/>
          </a:xfrm>
          <a:ln/>
        </p:spPr>
      </p:sp>
      <p:sp>
        <p:nvSpPr>
          <p:cNvPr id="111620" name="Rectangle 3">
            <a:extLst>
              <a:ext uri="{FF2B5EF4-FFF2-40B4-BE49-F238E27FC236}">
                <a16:creationId xmlns:a16="http://schemas.microsoft.com/office/drawing/2014/main" id="{AC587755-8F67-4BA5-AFF5-FC9289A91C46}"/>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3EA5F523-A851-464F-8ACC-159C01769A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243791E8-6A04-48AE-BF1C-A50FC587005B}" type="slidenum">
              <a:rPr lang="zh-CN" altLang="de-DE" sz="1300">
                <a:latin typeface="Arial" panose="020B0604020202020204" pitchFamily="34" charset="0"/>
                <a:ea typeface="ＭＳ Ｐゴシック" panose="020B0600070205080204" pitchFamily="34" charset="-128"/>
              </a:rPr>
              <a:pPr/>
              <a:t>9</a:t>
            </a:fld>
            <a:endParaRPr lang="de-DE" altLang="zh-CN" sz="1300">
              <a:latin typeface="Arial" panose="020B0604020202020204" pitchFamily="34" charset="0"/>
              <a:ea typeface="ＭＳ Ｐゴシック" panose="020B0600070205080204" pitchFamily="34" charset="-128"/>
            </a:endParaRPr>
          </a:p>
        </p:txBody>
      </p:sp>
      <p:sp>
        <p:nvSpPr>
          <p:cNvPr id="112643" name="Rectangle 2">
            <a:extLst>
              <a:ext uri="{FF2B5EF4-FFF2-40B4-BE49-F238E27FC236}">
                <a16:creationId xmlns:a16="http://schemas.microsoft.com/office/drawing/2014/main" id="{0F45ABA7-6AEB-4C72-90F5-2C73BBE06C52}"/>
              </a:ext>
            </a:extLst>
          </p:cNvPr>
          <p:cNvSpPr>
            <a:spLocks noGrp="1" noRot="1" noChangeAspect="1" noChangeArrowheads="1" noTextEdit="1"/>
          </p:cNvSpPr>
          <p:nvPr>
            <p:ph type="sldImg"/>
          </p:nvPr>
        </p:nvSpPr>
        <p:spPr>
          <a:xfrm>
            <a:off x="196850" y="762000"/>
            <a:ext cx="6770688" cy="3810000"/>
          </a:xfrm>
          <a:ln/>
        </p:spPr>
      </p:sp>
      <p:sp>
        <p:nvSpPr>
          <p:cNvPr id="112644" name="Rectangle 3">
            <a:extLst>
              <a:ext uri="{FF2B5EF4-FFF2-40B4-BE49-F238E27FC236}">
                <a16:creationId xmlns:a16="http://schemas.microsoft.com/office/drawing/2014/main" id="{A1021B4F-AF5C-438F-8CBC-5562F54CA738}"/>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3EA18100-189B-41E3-A928-BB137842AD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14CF9C16-934A-47AD-AC41-3CB807E7E219}" type="slidenum">
              <a:rPr lang="zh-CN" altLang="de-DE" sz="1300">
                <a:latin typeface="Arial" panose="020B0604020202020204" pitchFamily="34" charset="0"/>
                <a:ea typeface="ＭＳ Ｐゴシック" panose="020B0600070205080204" pitchFamily="34" charset="-128"/>
              </a:rPr>
              <a:pPr/>
              <a:t>10</a:t>
            </a:fld>
            <a:endParaRPr lang="de-DE" altLang="zh-CN" sz="1300">
              <a:latin typeface="Arial" panose="020B0604020202020204" pitchFamily="34" charset="0"/>
              <a:ea typeface="ＭＳ Ｐゴシック" panose="020B0600070205080204" pitchFamily="34" charset="-128"/>
            </a:endParaRPr>
          </a:p>
        </p:txBody>
      </p:sp>
      <p:sp>
        <p:nvSpPr>
          <p:cNvPr id="113667" name="Rectangle 2">
            <a:extLst>
              <a:ext uri="{FF2B5EF4-FFF2-40B4-BE49-F238E27FC236}">
                <a16:creationId xmlns:a16="http://schemas.microsoft.com/office/drawing/2014/main" id="{DD07DC8C-6451-4F40-BCD4-4BCD802ACA66}"/>
              </a:ext>
            </a:extLst>
          </p:cNvPr>
          <p:cNvSpPr>
            <a:spLocks noGrp="1" noRot="1" noChangeAspect="1" noChangeArrowheads="1" noTextEdit="1"/>
          </p:cNvSpPr>
          <p:nvPr>
            <p:ph type="sldImg"/>
          </p:nvPr>
        </p:nvSpPr>
        <p:spPr>
          <a:xfrm>
            <a:off x="196850" y="762000"/>
            <a:ext cx="6770688" cy="3810000"/>
          </a:xfrm>
          <a:ln/>
        </p:spPr>
      </p:sp>
      <p:sp>
        <p:nvSpPr>
          <p:cNvPr id="113668" name="Rectangle 3">
            <a:extLst>
              <a:ext uri="{FF2B5EF4-FFF2-40B4-BE49-F238E27FC236}">
                <a16:creationId xmlns:a16="http://schemas.microsoft.com/office/drawing/2014/main" id="{B40EBA7F-7055-411F-9EF5-E642453BAA32}"/>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8794F53E-3A4A-4448-9D9E-37E5B9D57F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fld id="{A537E724-BA81-4854-8DA7-1976F20E5890}" type="slidenum">
              <a:rPr lang="zh-CN" altLang="de-DE" sz="1300">
                <a:latin typeface="Arial" panose="020B0604020202020204" pitchFamily="34" charset="0"/>
                <a:ea typeface="ＭＳ Ｐゴシック" panose="020B0600070205080204" pitchFamily="34" charset="-128"/>
              </a:rPr>
              <a:pPr/>
              <a:t>11</a:t>
            </a:fld>
            <a:endParaRPr lang="de-DE" altLang="zh-CN" sz="1300">
              <a:latin typeface="Arial" panose="020B0604020202020204" pitchFamily="34" charset="0"/>
              <a:ea typeface="ＭＳ Ｐゴシック" panose="020B0600070205080204" pitchFamily="34" charset="-128"/>
            </a:endParaRPr>
          </a:p>
        </p:txBody>
      </p:sp>
      <p:sp>
        <p:nvSpPr>
          <p:cNvPr id="114691" name="Rectangle 2">
            <a:extLst>
              <a:ext uri="{FF2B5EF4-FFF2-40B4-BE49-F238E27FC236}">
                <a16:creationId xmlns:a16="http://schemas.microsoft.com/office/drawing/2014/main" id="{46395424-0215-4DAC-8EF5-FF481B6656A3}"/>
              </a:ext>
            </a:extLst>
          </p:cNvPr>
          <p:cNvSpPr>
            <a:spLocks noGrp="1" noRot="1" noChangeAspect="1" noChangeArrowheads="1" noTextEdit="1"/>
          </p:cNvSpPr>
          <p:nvPr>
            <p:ph type="sldImg"/>
          </p:nvPr>
        </p:nvSpPr>
        <p:spPr>
          <a:xfrm>
            <a:off x="196850" y="762000"/>
            <a:ext cx="6770688" cy="3810000"/>
          </a:xfrm>
          <a:ln/>
        </p:spPr>
      </p:sp>
      <p:sp>
        <p:nvSpPr>
          <p:cNvPr id="114692" name="Rectangle 3">
            <a:extLst>
              <a:ext uri="{FF2B5EF4-FFF2-40B4-BE49-F238E27FC236}">
                <a16:creationId xmlns:a16="http://schemas.microsoft.com/office/drawing/2014/main" id="{C64E6AF0-A3A8-4DF5-9D9A-6960DC1E238F}"/>
              </a:ext>
            </a:extLst>
          </p:cNvPr>
          <p:cNvSpPr>
            <a:spLocks noGrp="1" noChangeArrowheads="1"/>
          </p:cNvSpPr>
          <p:nvPr>
            <p:ph type="body" idx="1"/>
          </p:nvPr>
        </p:nvSpPr>
        <p:spPr>
          <a:xfrm>
            <a:off x="914400" y="4876800"/>
            <a:ext cx="52578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de-DE"/>
              <a:t>Mastertitelformat bearbeiten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10/16/2025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10/16/2025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de-DE"/>
              <a:t>Mastertitelformat bearbeiten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10/16/2025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de-DE"/>
              <a:t>Mastertitelformat bearbeiten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10/16/2025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de-DE"/>
              <a:t>Mastertitelformat bearbeiten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10/16/2025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de-DE"/>
              <a:t>Mastertitelformat bearbeiten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48A87A34-81AB-432B-8DAE-1953F412C126}" type="datetimeFigureOut">
              <a:rPr lang="en-US" dirty="0"/>
              <a:t>10/16/2025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10/16/2025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914400" y="557214"/>
            <a:ext cx="10363200" cy="5538787"/>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a:extLst>
              <a:ext uri="{FF2B5EF4-FFF2-40B4-BE49-F238E27FC236}">
                <a16:creationId xmlns:a16="http://schemas.microsoft.com/office/drawing/2014/main" id="{4D7EE452-2049-4F83-A634-F76E6046B13D}"/>
              </a:ext>
            </a:extLst>
          </p:cNvPr>
          <p:cNvSpPr>
            <a:spLocks noGrp="1" noChangeArrowheads="1"/>
          </p:cNvSpPr>
          <p:nvPr>
            <p:ph type="dt" sz="half" idx="10"/>
          </p:nvPr>
        </p:nvSpPr>
        <p:spPr>
          <a:ln/>
        </p:spPr>
        <p:txBody>
          <a:bodyPr/>
          <a:lstStyle>
            <a:lvl1pPr>
              <a:defRPr/>
            </a:lvl1pPr>
          </a:lstStyle>
          <a:p>
            <a:pPr>
              <a:defRPr/>
            </a:pPr>
            <a:endParaRPr lang="de-DE" altLang="zh-CN"/>
          </a:p>
        </p:txBody>
      </p:sp>
      <p:sp>
        <p:nvSpPr>
          <p:cNvPr id="4" name="Rectangle 5">
            <a:extLst>
              <a:ext uri="{FF2B5EF4-FFF2-40B4-BE49-F238E27FC236}">
                <a16:creationId xmlns:a16="http://schemas.microsoft.com/office/drawing/2014/main" id="{5D74AAEC-FF8E-423C-A04D-4C2E29347BA1}"/>
              </a:ext>
            </a:extLst>
          </p:cNvPr>
          <p:cNvSpPr>
            <a:spLocks noGrp="1" noChangeArrowheads="1"/>
          </p:cNvSpPr>
          <p:nvPr>
            <p:ph type="ftr" sz="quarter" idx="11"/>
          </p:nvPr>
        </p:nvSpPr>
        <p:spPr>
          <a:ln/>
        </p:spPr>
        <p:txBody>
          <a:bodyPr/>
          <a:lstStyle>
            <a:lvl1pPr>
              <a:defRPr/>
            </a:lvl1pPr>
          </a:lstStyle>
          <a:p>
            <a:pPr>
              <a:defRPr/>
            </a:pPr>
            <a:endParaRPr lang="de-DE" altLang="zh-CN"/>
          </a:p>
        </p:txBody>
      </p:sp>
      <p:sp>
        <p:nvSpPr>
          <p:cNvPr id="5" name="Rectangle 6">
            <a:extLst>
              <a:ext uri="{FF2B5EF4-FFF2-40B4-BE49-F238E27FC236}">
                <a16:creationId xmlns:a16="http://schemas.microsoft.com/office/drawing/2014/main" id="{83EE36C3-3C78-4889-A76E-35DA7535D7E4}"/>
              </a:ext>
            </a:extLst>
          </p:cNvPr>
          <p:cNvSpPr>
            <a:spLocks noGrp="1" noChangeArrowheads="1"/>
          </p:cNvSpPr>
          <p:nvPr>
            <p:ph type="sldNum" sz="quarter" idx="12"/>
          </p:nvPr>
        </p:nvSpPr>
        <p:spPr>
          <a:ln/>
        </p:spPr>
        <p:txBody>
          <a:bodyPr/>
          <a:lstStyle>
            <a:lvl1pPr>
              <a:defRPr/>
            </a:lvl1pPr>
          </a:lstStyle>
          <a:p>
            <a:fld id="{BF7EC214-3B98-437D-B8D1-ABE57825895A}" type="slidenum">
              <a:rPr lang="zh-CN" altLang="de-DE"/>
              <a:pPr/>
              <a:t>‹Nr.›</a:t>
            </a:fld>
            <a:endParaRPr lang="de-DE" altLang="zh-CN"/>
          </a:p>
        </p:txBody>
      </p:sp>
    </p:spTree>
    <p:extLst>
      <p:ext uri="{BB962C8B-B14F-4D97-AF65-F5344CB8AC3E}">
        <p14:creationId xmlns:p14="http://schemas.microsoft.com/office/powerpoint/2010/main" val="69924471"/>
      </p:ext>
    </p:extLst>
  </p:cSld>
  <p:clrMapOvr>
    <a:masterClrMapping/>
  </p:clrMapOvr>
  <p:transition>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4400" y="557213"/>
            <a:ext cx="10363200" cy="1143000"/>
          </a:xfrm>
        </p:spPr>
        <p:txBody>
          <a:bodyPr/>
          <a:lstStyle/>
          <a:p>
            <a:r>
              <a:rPr lang="de-DE"/>
              <a:t>Titelmasterformat durch Klicken bearbeiten</a:t>
            </a:r>
          </a:p>
        </p:txBody>
      </p:sp>
      <p:sp>
        <p:nvSpPr>
          <p:cNvPr id="3" name="Textplatzhalter 2"/>
          <p:cNvSpPr>
            <a:spLocks noGrp="1"/>
          </p:cNvSpPr>
          <p:nvPr>
            <p:ph type="body" sz="half" idx="1"/>
          </p:nvPr>
        </p:nvSpPr>
        <p:spPr>
          <a:xfrm>
            <a:off x="914400" y="1981200"/>
            <a:ext cx="508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981200"/>
            <a:ext cx="508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F8AAA767-E4DB-4AFD-918E-E3244DE6923A}"/>
              </a:ext>
            </a:extLst>
          </p:cNvPr>
          <p:cNvSpPr>
            <a:spLocks noGrp="1" noChangeArrowheads="1"/>
          </p:cNvSpPr>
          <p:nvPr>
            <p:ph type="dt" sz="half" idx="10"/>
          </p:nvPr>
        </p:nvSpPr>
        <p:spPr>
          <a:ln/>
        </p:spPr>
        <p:txBody>
          <a:bodyPr/>
          <a:lstStyle>
            <a:lvl1pPr>
              <a:defRPr/>
            </a:lvl1pPr>
          </a:lstStyle>
          <a:p>
            <a:pPr>
              <a:defRPr/>
            </a:pPr>
            <a:endParaRPr lang="de-DE" altLang="zh-CN"/>
          </a:p>
        </p:txBody>
      </p:sp>
      <p:sp>
        <p:nvSpPr>
          <p:cNvPr id="6" name="Rectangle 5">
            <a:extLst>
              <a:ext uri="{FF2B5EF4-FFF2-40B4-BE49-F238E27FC236}">
                <a16:creationId xmlns:a16="http://schemas.microsoft.com/office/drawing/2014/main" id="{ECD411D6-DD03-4040-A72C-FC7EC4F99351}"/>
              </a:ext>
            </a:extLst>
          </p:cNvPr>
          <p:cNvSpPr>
            <a:spLocks noGrp="1" noChangeArrowheads="1"/>
          </p:cNvSpPr>
          <p:nvPr>
            <p:ph type="ftr" sz="quarter" idx="11"/>
          </p:nvPr>
        </p:nvSpPr>
        <p:spPr>
          <a:ln/>
        </p:spPr>
        <p:txBody>
          <a:bodyPr/>
          <a:lstStyle>
            <a:lvl1pPr>
              <a:defRPr/>
            </a:lvl1pPr>
          </a:lstStyle>
          <a:p>
            <a:pPr>
              <a:defRPr/>
            </a:pPr>
            <a:endParaRPr lang="de-DE" altLang="zh-CN"/>
          </a:p>
        </p:txBody>
      </p:sp>
      <p:sp>
        <p:nvSpPr>
          <p:cNvPr id="7" name="Rectangle 6">
            <a:extLst>
              <a:ext uri="{FF2B5EF4-FFF2-40B4-BE49-F238E27FC236}">
                <a16:creationId xmlns:a16="http://schemas.microsoft.com/office/drawing/2014/main" id="{62503A4A-32E0-4D36-A006-EBEA769B8B7D}"/>
              </a:ext>
            </a:extLst>
          </p:cNvPr>
          <p:cNvSpPr>
            <a:spLocks noGrp="1" noChangeArrowheads="1"/>
          </p:cNvSpPr>
          <p:nvPr>
            <p:ph type="sldNum" sz="quarter" idx="12"/>
          </p:nvPr>
        </p:nvSpPr>
        <p:spPr>
          <a:ln/>
        </p:spPr>
        <p:txBody>
          <a:bodyPr/>
          <a:lstStyle>
            <a:lvl1pPr>
              <a:defRPr/>
            </a:lvl1pPr>
          </a:lstStyle>
          <a:p>
            <a:fld id="{1BAB70A5-D554-4563-A67E-229A24846AC0}" type="slidenum">
              <a:rPr lang="zh-CN" altLang="de-DE"/>
              <a:pPr/>
              <a:t>‹Nr.›</a:t>
            </a:fld>
            <a:endParaRPr lang="de-DE" altLang="zh-CN"/>
          </a:p>
        </p:txBody>
      </p:sp>
    </p:spTree>
    <p:extLst>
      <p:ext uri="{BB962C8B-B14F-4D97-AF65-F5344CB8AC3E}">
        <p14:creationId xmlns:p14="http://schemas.microsoft.com/office/powerpoint/2010/main" val="1756848742"/>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de-DE"/>
              <a:t>Mastertitelformat bearbeiten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10/16/2025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de-DE"/>
              <a:t>Mastertitelformat bearbeiten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5800" y="3132666"/>
            <a:ext cx="5311775"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3132666"/>
            <a:ext cx="5334000" cy="30860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de-DE"/>
              <a:t>Mastertitelformat bearbeiten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10/16/2025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10/16/2025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w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2.w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4.w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6.w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7.w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8.w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9.wmf"/><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0.w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1.wmf"/><Relationship Id="rId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2.wmf"/><Relationship Id="rId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3.wmf"/><Relationship Id="rId4" Type="http://schemas.openxmlformats.org/officeDocument/2006/relationships/oleObject" Target="../embeddings/oleObject2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24.wmf"/><Relationship Id="rId4"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25.wmf"/><Relationship Id="rId4" Type="http://schemas.openxmlformats.org/officeDocument/2006/relationships/oleObject" Target="../embeddings/oleObject2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26.wmf"/><Relationship Id="rId4" Type="http://schemas.openxmlformats.org/officeDocument/2006/relationships/oleObject" Target="../embeddings/oleObject24.bin"/></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9.xml"/><Relationship Id="rId1" Type="http://schemas.openxmlformats.org/officeDocument/2006/relationships/vmlDrawing" Target="../drawings/vmlDrawing25.vml"/><Relationship Id="rId5" Type="http://schemas.openxmlformats.org/officeDocument/2006/relationships/image" Target="../media/image28.png"/><Relationship Id="rId4" Type="http://schemas.openxmlformats.org/officeDocument/2006/relationships/oleObject" Target="../embeddings/oleObject2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w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ED2B17-9EAA-1F06-0FC3-3247B2CB720A}"/>
              </a:ext>
            </a:extLst>
          </p:cNvPr>
          <p:cNvSpPr>
            <a:spLocks noGrp="1"/>
          </p:cNvSpPr>
          <p:nvPr>
            <p:ph type="ctrTitle"/>
          </p:nvPr>
        </p:nvSpPr>
        <p:spPr/>
        <p:txBody>
          <a:bodyPr>
            <a:noAutofit/>
          </a:bodyPr>
          <a:lstStyle/>
          <a:p>
            <a:r>
              <a:rPr lang="zh-CN" altLang="de-DE" sz="11200" dirty="0"/>
              <a:t>中國語言文化</a:t>
            </a:r>
            <a:endParaRPr lang="de-DE" sz="16100" dirty="0"/>
          </a:p>
        </p:txBody>
      </p:sp>
      <p:sp>
        <p:nvSpPr>
          <p:cNvPr id="3" name="Untertitel 2">
            <a:extLst>
              <a:ext uri="{FF2B5EF4-FFF2-40B4-BE49-F238E27FC236}">
                <a16:creationId xmlns:a16="http://schemas.microsoft.com/office/drawing/2014/main" id="{16F02670-CC81-7986-F6B7-794FFF8BF860}"/>
              </a:ext>
            </a:extLst>
          </p:cNvPr>
          <p:cNvSpPr>
            <a:spLocks noGrp="1"/>
          </p:cNvSpPr>
          <p:nvPr>
            <p:ph type="subTitle" idx="1"/>
          </p:nvPr>
        </p:nvSpPr>
        <p:spPr>
          <a:xfrm>
            <a:off x="1371600" y="3632201"/>
            <a:ext cx="9448800" cy="1825096"/>
          </a:xfrm>
        </p:spPr>
        <p:txBody>
          <a:bodyPr>
            <a:noAutofit/>
          </a:bodyPr>
          <a:lstStyle/>
          <a:p>
            <a:r>
              <a:rPr lang="de-DE" sz="2400" dirty="0"/>
              <a:t>Session 2, Thursday Sep 16, 2025, 613</a:t>
            </a:r>
          </a:p>
          <a:p>
            <a:r>
              <a:rPr lang="de-DE" sz="2400" kern="0" dirty="0">
                <a:effectLst/>
                <a:latin typeface="Arial" panose="020B0604020202020204" pitchFamily="34" charset="0"/>
                <a:ea typeface="Microsoft YaHei" panose="020B0503020204020204" pitchFamily="34" charset="-122"/>
              </a:rPr>
              <a:t>19:00-19:45; 19:55-20:40; 20:50-21:35</a:t>
            </a:r>
            <a:r>
              <a:rPr lang="zh-CN" sz="2400" kern="0" dirty="0">
                <a:effectLst/>
                <a:latin typeface="Arial" panose="020B0604020202020204" pitchFamily="34" charset="0"/>
                <a:ea typeface="Microsoft YaHei" panose="020B0503020204020204" pitchFamily="34" charset="-122"/>
                <a:cs typeface="Arial" panose="020B0604020202020204" pitchFamily="34" charset="0"/>
              </a:rPr>
              <a:t>中国语言文化</a:t>
            </a:r>
            <a:r>
              <a:rPr lang="de-DE" sz="2400" kern="0" dirty="0">
                <a:effectLst/>
                <a:latin typeface="Arial" panose="020B0604020202020204" pitchFamily="34" charset="0"/>
                <a:ea typeface="Times New Roman" panose="02020603050405020304" pitchFamily="18" charset="0"/>
              </a:rPr>
              <a:t>-25</a:t>
            </a:r>
            <a:r>
              <a:rPr lang="zh-CN" sz="2400" kern="0" dirty="0">
                <a:effectLst/>
                <a:latin typeface="Arial" panose="020B0604020202020204" pitchFamily="34" charset="0"/>
                <a:ea typeface="Microsoft YaHei" panose="020B0503020204020204" pitchFamily="34" charset="-122"/>
                <a:cs typeface="Arial" panose="020B0604020202020204" pitchFamily="34" charset="0"/>
              </a:rPr>
              <a:t>级</a:t>
            </a:r>
            <a:r>
              <a:rPr lang="de-DE" sz="2400" kern="0" dirty="0">
                <a:effectLst/>
                <a:latin typeface="Arial" panose="020B0604020202020204" pitchFamily="34" charset="0"/>
                <a:ea typeface="Times New Roman" panose="02020603050405020304" pitchFamily="18" charset="0"/>
              </a:rPr>
              <a:t>MITA</a:t>
            </a:r>
            <a:r>
              <a:rPr lang="zh-CN" sz="2400" kern="0" dirty="0">
                <a:effectLst/>
                <a:latin typeface="Arial" panose="020B0604020202020204" pitchFamily="34" charset="0"/>
                <a:ea typeface="Microsoft YaHei" panose="020B0503020204020204" pitchFamily="34" charset="-122"/>
                <a:cs typeface="Arial" panose="020B0604020202020204" pitchFamily="34" charset="0"/>
              </a:rPr>
              <a:t>专硕</a:t>
            </a:r>
            <a:r>
              <a:rPr lang="de-DE" sz="2400" kern="0" dirty="0">
                <a:effectLst/>
                <a:latin typeface="Arial" panose="020B0604020202020204" pitchFamily="34" charset="0"/>
                <a:ea typeface="Times New Roman" panose="02020603050405020304" pitchFamily="18" charset="0"/>
              </a:rPr>
              <a:t>, 3-16</a:t>
            </a:r>
            <a:r>
              <a:rPr lang="zh-CN" sz="2400" kern="0" dirty="0">
                <a:effectLst/>
                <a:latin typeface="Arial" panose="020B0604020202020204" pitchFamily="34" charset="0"/>
                <a:ea typeface="Microsoft YaHei" panose="020B0503020204020204" pitchFamily="34" charset="-122"/>
                <a:cs typeface="Arial" panose="020B0604020202020204" pitchFamily="34" charset="0"/>
              </a:rPr>
              <a:t>周</a:t>
            </a:r>
            <a:r>
              <a:rPr lang="de-DE" sz="2400" kern="0" dirty="0">
                <a:effectLst/>
                <a:latin typeface="Arial" panose="020B0604020202020204" pitchFamily="34" charset="0"/>
                <a:ea typeface="Times New Roman" panose="02020603050405020304" pitchFamily="18" charset="0"/>
              </a:rPr>
              <a:t>[</a:t>
            </a:r>
            <a:r>
              <a:rPr lang="zh-CN" sz="2400" kern="0" dirty="0">
                <a:effectLst/>
                <a:latin typeface="Arial" panose="020B0604020202020204" pitchFamily="34" charset="0"/>
                <a:ea typeface="Microsoft YaHei" panose="020B0503020204020204" pitchFamily="34" charset="-122"/>
                <a:cs typeface="Arial" panose="020B0604020202020204" pitchFamily="34" charset="0"/>
              </a:rPr>
              <a:t>连续</a:t>
            </a:r>
            <a:r>
              <a:rPr lang="de-DE" sz="2400" kern="0" dirty="0">
                <a:effectLst/>
                <a:latin typeface="Arial" panose="020B0604020202020204" pitchFamily="34" charset="0"/>
                <a:ea typeface="Times New Roman" panose="02020603050405020304" pitchFamily="18" charset="0"/>
              </a:rPr>
              <a:t>]</a:t>
            </a:r>
            <a:r>
              <a:rPr lang="zh-CN" sz="2400" kern="0" dirty="0">
                <a:effectLst/>
                <a:latin typeface="Arial" panose="020B0604020202020204" pitchFamily="34" charset="0"/>
                <a:ea typeface="Microsoft YaHei" panose="020B0503020204020204" pitchFamily="34" charset="-122"/>
                <a:cs typeface="Arial" panose="020B0604020202020204" pitchFamily="34" charset="0"/>
              </a:rPr>
              <a:t>，晚上</a:t>
            </a:r>
            <a:r>
              <a:rPr lang="de-DE" sz="2400" kern="0" dirty="0">
                <a:effectLst/>
                <a:latin typeface="Arial" panose="020B0604020202020204" pitchFamily="34" charset="0"/>
                <a:ea typeface="Times New Roman" panose="02020603050405020304" pitchFamily="18" charset="0"/>
              </a:rPr>
              <a:t>1-3</a:t>
            </a:r>
            <a:r>
              <a:rPr lang="zh-CN" sz="2400" kern="0" dirty="0">
                <a:effectLst/>
                <a:latin typeface="Arial" panose="020B0604020202020204" pitchFamily="34" charset="0"/>
                <a:ea typeface="Microsoft YaHei" panose="020B0503020204020204" pitchFamily="34" charset="-122"/>
                <a:cs typeface="Arial" panose="020B0604020202020204" pitchFamily="34" charset="0"/>
              </a:rPr>
              <a:t>节</a:t>
            </a:r>
            <a:r>
              <a:rPr lang="de-DE" sz="2400" kern="0" dirty="0">
                <a:effectLst/>
                <a:latin typeface="Arial" panose="020B0604020202020204" pitchFamily="34" charset="0"/>
                <a:ea typeface="Times New Roman" panose="02020603050405020304" pitchFamily="18" charset="0"/>
              </a:rPr>
              <a:t>, </a:t>
            </a:r>
            <a:r>
              <a:rPr lang="zh-CN" sz="2400" kern="0" dirty="0">
                <a:effectLst/>
                <a:latin typeface="Arial" panose="020B0604020202020204" pitchFamily="34" charset="0"/>
                <a:ea typeface="Microsoft YaHei" panose="020B0503020204020204" pitchFamily="34" charset="-122"/>
                <a:cs typeface="Arial" panose="020B0604020202020204" pitchFamily="34" charset="0"/>
              </a:rPr>
              <a:t>腾龙楼</a:t>
            </a:r>
            <a:r>
              <a:rPr lang="de-DE" sz="2400" kern="0" dirty="0">
                <a:effectLst/>
                <a:latin typeface="Arial" panose="020B0604020202020204" pitchFamily="34" charset="0"/>
                <a:ea typeface="Times New Roman" panose="02020603050405020304" pitchFamily="18" charset="0"/>
              </a:rPr>
              <a:t>613</a:t>
            </a:r>
            <a:r>
              <a:rPr lang="zh-CN" sz="2400" kern="0" dirty="0">
                <a:effectLst/>
                <a:latin typeface="Arial" panose="020B0604020202020204" pitchFamily="34" charset="0"/>
                <a:ea typeface="Microsoft YaHei" panose="020B0503020204020204" pitchFamily="34" charset="-122"/>
                <a:cs typeface="Arial" panose="020B0604020202020204" pitchFamily="34" charset="0"/>
              </a:rPr>
              <a:t>教室</a:t>
            </a:r>
            <a:r>
              <a:rPr lang="de-DE" sz="2400" kern="0" dirty="0">
                <a:effectLst/>
                <a:latin typeface="Arial" panose="020B0604020202020204" pitchFamily="34" charset="0"/>
                <a:ea typeface="Microsoft YaHei" panose="020B0503020204020204" pitchFamily="34" charset="-122"/>
              </a:rPr>
              <a:t> (</a:t>
            </a:r>
            <a:r>
              <a:rPr lang="zh-CN" sz="2400" kern="0" dirty="0">
                <a:effectLst/>
                <a:latin typeface="Arial" panose="020B0604020202020204" pitchFamily="34" charset="0"/>
                <a:ea typeface="Microsoft YaHei" panose="020B0503020204020204" pitchFamily="34" charset="-122"/>
                <a:cs typeface="Arial" panose="020B0604020202020204" pitchFamily="34" charset="0"/>
              </a:rPr>
              <a:t>学委：找邓老师调课</a:t>
            </a:r>
            <a:r>
              <a:rPr lang="de-DE" sz="2400" kern="0" dirty="0">
                <a:effectLst/>
                <a:latin typeface="Arial" panose="020B0604020202020204" pitchFamily="34" charset="0"/>
                <a:ea typeface="Microsoft YaHei" panose="020B0503020204020204" pitchFamily="34" charset="-122"/>
              </a:rPr>
              <a:t>)</a:t>
            </a:r>
            <a:endParaRPr lang="de-DE" sz="2400" dirty="0"/>
          </a:p>
          <a:p>
            <a:r>
              <a:rPr lang="de-DE" altLang="zh-CN" sz="2400" dirty="0"/>
              <a:t>Martin Woesler</a:t>
            </a:r>
            <a:endParaRPr lang="de-DE" sz="2400" dirty="0"/>
          </a:p>
        </p:txBody>
      </p:sp>
    </p:spTree>
    <p:extLst>
      <p:ext uri="{BB962C8B-B14F-4D97-AF65-F5344CB8AC3E}">
        <p14:creationId xmlns:p14="http://schemas.microsoft.com/office/powerpoint/2010/main" val="1858108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a:extLst>
              <a:ext uri="{FF2B5EF4-FFF2-40B4-BE49-F238E27FC236}">
                <a16:creationId xmlns:a16="http://schemas.microsoft.com/office/drawing/2014/main" id="{1321802D-A9AF-49B3-B27C-C09642B8894E}"/>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1269" name="Text Box 4">
            <a:extLst>
              <a:ext uri="{FF2B5EF4-FFF2-40B4-BE49-F238E27FC236}">
                <a16:creationId xmlns:a16="http://schemas.microsoft.com/office/drawing/2014/main" id="{8FA2DE5C-A88D-4C62-B273-6527D557C0B9}"/>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1270" name="Text Box 5">
            <a:extLst>
              <a:ext uri="{FF2B5EF4-FFF2-40B4-BE49-F238E27FC236}">
                <a16:creationId xmlns:a16="http://schemas.microsoft.com/office/drawing/2014/main" id="{D4D10CA6-3521-44A7-8FC1-23397FFC6AE1}"/>
              </a:ext>
            </a:extLst>
          </p:cNvPr>
          <p:cNvSpPr txBox="1">
            <a:spLocks noChangeArrowheads="1"/>
          </p:cNvSpPr>
          <p:nvPr/>
        </p:nvSpPr>
        <p:spPr bwMode="auto">
          <a:xfrm>
            <a:off x="5354515" y="6390788"/>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a:latin typeface="Arial" panose="020B0604020202020204" pitchFamily="34" charset="0"/>
                <a:ea typeface="ＭＳ Ｐゴシック" panose="020B0600070205080204" pitchFamily="34" charset="-128"/>
              </a:rPr>
              <a:t>Ich / </a:t>
            </a:r>
            <a:r>
              <a:rPr lang="de-DE" altLang="de-DE" sz="2000">
                <a:latin typeface="??" charset="-122"/>
                <a:ea typeface="ＭＳ Ｐゴシック" panose="020B0600070205080204" pitchFamily="34" charset="-128"/>
              </a:rPr>
              <a:t>自我</a:t>
            </a:r>
          </a:p>
        </p:txBody>
      </p:sp>
      <p:graphicFrame>
        <p:nvGraphicFramePr>
          <p:cNvPr id="11266" name="Object 6">
            <a:extLst>
              <a:ext uri="{FF2B5EF4-FFF2-40B4-BE49-F238E27FC236}">
                <a16:creationId xmlns:a16="http://schemas.microsoft.com/office/drawing/2014/main" id="{665BEBE5-686D-48B6-B870-E04DF916D4BC}"/>
              </a:ext>
            </a:extLst>
          </p:cNvPr>
          <p:cNvGraphicFramePr>
            <a:graphicFrameLocks noChangeAspect="1"/>
          </p:cNvGraphicFramePr>
          <p:nvPr>
            <p:extLst>
              <p:ext uri="{D42A27DB-BD31-4B8C-83A1-F6EECF244321}">
                <p14:modId xmlns:p14="http://schemas.microsoft.com/office/powerpoint/2010/main" val="1817207222"/>
              </p:ext>
            </p:extLst>
          </p:nvPr>
        </p:nvGraphicFramePr>
        <p:xfrm>
          <a:off x="0" y="0"/>
          <a:ext cx="12192000" cy="6298163"/>
        </p:xfrm>
        <a:graphic>
          <a:graphicData uri="http://schemas.openxmlformats.org/presentationml/2006/ole">
            <mc:AlternateContent xmlns:mc="http://schemas.openxmlformats.org/markup-compatibility/2006">
              <mc:Choice xmlns:v="urn:schemas-microsoft-com:vml" Requires="v">
                <p:oleObj spid="_x0000_s8200" name="Dokument" r:id="rId4" imgW="4772520" imgH="2466000" progId="Word.Document.8">
                  <p:embed/>
                </p:oleObj>
              </mc:Choice>
              <mc:Fallback>
                <p:oleObj name="Dokument" r:id="rId4" imgW="4772520" imgH="2466000" progId="Word.Document.8">
                  <p:embed/>
                  <p:pic>
                    <p:nvPicPr>
                      <p:cNvPr id="11266" name="Object 6">
                        <a:extLst>
                          <a:ext uri="{FF2B5EF4-FFF2-40B4-BE49-F238E27FC236}">
                            <a16:creationId xmlns:a16="http://schemas.microsoft.com/office/drawing/2014/main" id="{665BEBE5-686D-48B6-B870-E04DF916D4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298163"/>
                      </a:xfrm>
                      <a:prstGeom prst="rect">
                        <a:avLst/>
                      </a:prstGeom>
                      <a:noFill/>
                      <a:ln>
                        <a:noFill/>
                      </a:ln>
                      <a:effectLst/>
                    </p:spPr>
                  </p:pic>
                </p:oleObj>
              </mc:Fallback>
            </mc:AlternateContent>
          </a:graphicData>
        </a:graphic>
      </p:graphicFrame>
      <p:sp>
        <p:nvSpPr>
          <p:cNvPr id="11271" name="Text Box 7">
            <a:extLst>
              <a:ext uri="{FF2B5EF4-FFF2-40B4-BE49-F238E27FC236}">
                <a16:creationId xmlns:a16="http://schemas.microsoft.com/office/drawing/2014/main" id="{BC0B4A31-E17D-453C-85B9-2E9B277906A0}"/>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a:extLst>
              <a:ext uri="{FF2B5EF4-FFF2-40B4-BE49-F238E27FC236}">
                <a16:creationId xmlns:a16="http://schemas.microsoft.com/office/drawing/2014/main" id="{852132A0-F445-477A-B9B8-F400F86C4CF6}"/>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2293" name="Text Box 4">
            <a:extLst>
              <a:ext uri="{FF2B5EF4-FFF2-40B4-BE49-F238E27FC236}">
                <a16:creationId xmlns:a16="http://schemas.microsoft.com/office/drawing/2014/main" id="{485EF8D8-6E55-4855-AB31-41BE756FF69A}"/>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2294" name="Text Box 5">
            <a:extLst>
              <a:ext uri="{FF2B5EF4-FFF2-40B4-BE49-F238E27FC236}">
                <a16:creationId xmlns:a16="http://schemas.microsoft.com/office/drawing/2014/main" id="{AC5902C0-7B3B-45A0-8BD2-D3FE5BF555DB}"/>
              </a:ext>
            </a:extLst>
          </p:cNvPr>
          <p:cNvSpPr txBox="1">
            <a:spLocks noChangeArrowheads="1"/>
          </p:cNvSpPr>
          <p:nvPr/>
        </p:nvSpPr>
        <p:spPr bwMode="auto">
          <a:xfrm>
            <a:off x="3962400"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Sonntags auf der Straße / </a:t>
            </a:r>
            <a:r>
              <a:rPr lang="de-DE" altLang="de-DE" sz="2000" dirty="0" err="1">
                <a:latin typeface="??" charset="-122"/>
                <a:ea typeface="ＭＳ Ｐゴシック" panose="020B0600070205080204" pitchFamily="34" charset="-128"/>
              </a:rPr>
              <a:t>周末街景</a:t>
            </a:r>
            <a:endParaRPr lang="de-DE" altLang="de-DE" sz="2000" dirty="0">
              <a:latin typeface="??" charset="-122"/>
              <a:ea typeface="ＭＳ Ｐゴシック" panose="020B0600070205080204" pitchFamily="34" charset="-128"/>
            </a:endParaRPr>
          </a:p>
        </p:txBody>
      </p:sp>
      <p:graphicFrame>
        <p:nvGraphicFramePr>
          <p:cNvPr id="12290" name="Object 6">
            <a:extLst>
              <a:ext uri="{FF2B5EF4-FFF2-40B4-BE49-F238E27FC236}">
                <a16:creationId xmlns:a16="http://schemas.microsoft.com/office/drawing/2014/main" id="{3B0EE215-455C-46D3-8B6F-C8F60487DAA5}"/>
              </a:ext>
            </a:extLst>
          </p:cNvPr>
          <p:cNvGraphicFramePr>
            <a:graphicFrameLocks noChangeAspect="1"/>
          </p:cNvGraphicFramePr>
          <p:nvPr>
            <p:extLst>
              <p:ext uri="{D42A27DB-BD31-4B8C-83A1-F6EECF244321}">
                <p14:modId xmlns:p14="http://schemas.microsoft.com/office/powerpoint/2010/main" val="2978202291"/>
              </p:ext>
            </p:extLst>
          </p:nvPr>
        </p:nvGraphicFramePr>
        <p:xfrm>
          <a:off x="0" y="-20446"/>
          <a:ext cx="12192000" cy="6298163"/>
        </p:xfrm>
        <a:graphic>
          <a:graphicData uri="http://schemas.openxmlformats.org/presentationml/2006/ole">
            <mc:AlternateContent xmlns:mc="http://schemas.openxmlformats.org/markup-compatibility/2006">
              <mc:Choice xmlns:v="urn:schemas-microsoft-com:vml" Requires="v">
                <p:oleObj spid="_x0000_s9224" name="Dokument" r:id="rId4" imgW="4772520" imgH="2466000" progId="Word.Document.8">
                  <p:embed/>
                </p:oleObj>
              </mc:Choice>
              <mc:Fallback>
                <p:oleObj name="Dokument" r:id="rId4" imgW="4772520" imgH="2466000" progId="Word.Document.8">
                  <p:embed/>
                  <p:pic>
                    <p:nvPicPr>
                      <p:cNvPr id="12290" name="Object 6">
                        <a:extLst>
                          <a:ext uri="{FF2B5EF4-FFF2-40B4-BE49-F238E27FC236}">
                            <a16:creationId xmlns:a16="http://schemas.microsoft.com/office/drawing/2014/main" id="{3B0EE215-455C-46D3-8B6F-C8F60487DA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446"/>
                        <a:ext cx="12192000" cy="6298163"/>
                      </a:xfrm>
                      <a:prstGeom prst="rect">
                        <a:avLst/>
                      </a:prstGeom>
                      <a:noFill/>
                      <a:ln>
                        <a:noFill/>
                      </a:ln>
                      <a:effectLst/>
                    </p:spPr>
                  </p:pic>
                </p:oleObj>
              </mc:Fallback>
            </mc:AlternateContent>
          </a:graphicData>
        </a:graphic>
      </p:graphicFrame>
      <p:sp>
        <p:nvSpPr>
          <p:cNvPr id="12295" name="Text Box 7">
            <a:extLst>
              <a:ext uri="{FF2B5EF4-FFF2-40B4-BE49-F238E27FC236}">
                <a16:creationId xmlns:a16="http://schemas.microsoft.com/office/drawing/2014/main" id="{866B41F9-725E-4BAB-91C3-81CA2971882B}"/>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a:extLst>
              <a:ext uri="{FF2B5EF4-FFF2-40B4-BE49-F238E27FC236}">
                <a16:creationId xmlns:a16="http://schemas.microsoft.com/office/drawing/2014/main" id="{BF08A6DC-61BB-4F7E-A5CA-228DD2F39529}"/>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3317" name="Text Box 4">
            <a:extLst>
              <a:ext uri="{FF2B5EF4-FFF2-40B4-BE49-F238E27FC236}">
                <a16:creationId xmlns:a16="http://schemas.microsoft.com/office/drawing/2014/main" id="{73270D5B-28B2-427A-9720-50DBA18F03F4}"/>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3318" name="Text Box 5">
            <a:extLst>
              <a:ext uri="{FF2B5EF4-FFF2-40B4-BE49-F238E27FC236}">
                <a16:creationId xmlns:a16="http://schemas.microsoft.com/office/drawing/2014/main" id="{CDE3E454-7BCF-45E4-ADE9-B45E68F4211E}"/>
              </a:ext>
            </a:extLst>
          </p:cNvPr>
          <p:cNvSpPr txBox="1">
            <a:spLocks noChangeArrowheads="1"/>
          </p:cNvSpPr>
          <p:nvPr/>
        </p:nvSpPr>
        <p:spPr bwMode="auto">
          <a:xfrm>
            <a:off x="5152292" y="6456729"/>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Das Kind / </a:t>
            </a:r>
            <a:r>
              <a:rPr lang="de-DE" altLang="de-DE" sz="2000" dirty="0" err="1">
                <a:latin typeface="??" charset="-122"/>
                <a:ea typeface="ＭＳ Ｐゴシック" panose="020B0600070205080204" pitchFamily="34" charset="-128"/>
              </a:rPr>
              <a:t>孩子</a:t>
            </a:r>
            <a:endParaRPr lang="de-DE" altLang="de-DE" sz="2000" dirty="0">
              <a:latin typeface="??" charset="-122"/>
              <a:ea typeface="ＭＳ Ｐゴシック" panose="020B0600070205080204" pitchFamily="34" charset="-128"/>
            </a:endParaRPr>
          </a:p>
        </p:txBody>
      </p:sp>
      <p:graphicFrame>
        <p:nvGraphicFramePr>
          <p:cNvPr id="13314" name="Object 6">
            <a:extLst>
              <a:ext uri="{FF2B5EF4-FFF2-40B4-BE49-F238E27FC236}">
                <a16:creationId xmlns:a16="http://schemas.microsoft.com/office/drawing/2014/main" id="{9DFD01F8-2AD1-4696-972A-D84ED6095F37}"/>
              </a:ext>
            </a:extLst>
          </p:cNvPr>
          <p:cNvGraphicFramePr>
            <a:graphicFrameLocks noChangeAspect="1"/>
          </p:cNvGraphicFramePr>
          <p:nvPr>
            <p:extLst>
              <p:ext uri="{D42A27DB-BD31-4B8C-83A1-F6EECF244321}">
                <p14:modId xmlns:p14="http://schemas.microsoft.com/office/powerpoint/2010/main" val="1872216716"/>
              </p:ext>
            </p:extLst>
          </p:nvPr>
        </p:nvGraphicFramePr>
        <p:xfrm>
          <a:off x="0" y="-1"/>
          <a:ext cx="12213862" cy="6260123"/>
        </p:xfrm>
        <a:graphic>
          <a:graphicData uri="http://schemas.openxmlformats.org/presentationml/2006/ole">
            <mc:AlternateContent xmlns:mc="http://schemas.openxmlformats.org/markup-compatibility/2006">
              <mc:Choice xmlns:v="urn:schemas-microsoft-com:vml" Requires="v">
                <p:oleObj spid="_x0000_s10248" name="Dokument" r:id="rId4" imgW="4772520" imgH="2446920" progId="Word.Document.8">
                  <p:embed/>
                </p:oleObj>
              </mc:Choice>
              <mc:Fallback>
                <p:oleObj name="Dokument" r:id="rId4" imgW="4772520" imgH="2446920" progId="Word.Document.8">
                  <p:embed/>
                  <p:pic>
                    <p:nvPicPr>
                      <p:cNvPr id="13314" name="Object 6">
                        <a:extLst>
                          <a:ext uri="{FF2B5EF4-FFF2-40B4-BE49-F238E27FC236}">
                            <a16:creationId xmlns:a16="http://schemas.microsoft.com/office/drawing/2014/main" id="{9DFD01F8-2AD1-4696-972A-D84ED6095F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213862" cy="6260123"/>
                      </a:xfrm>
                      <a:prstGeom prst="rect">
                        <a:avLst/>
                      </a:prstGeom>
                      <a:noFill/>
                      <a:ln>
                        <a:noFill/>
                      </a:ln>
                      <a:effectLst/>
                    </p:spPr>
                  </p:pic>
                </p:oleObj>
              </mc:Fallback>
            </mc:AlternateContent>
          </a:graphicData>
        </a:graphic>
      </p:graphicFrame>
      <p:sp>
        <p:nvSpPr>
          <p:cNvPr id="13319" name="Text Box 7">
            <a:extLst>
              <a:ext uri="{FF2B5EF4-FFF2-40B4-BE49-F238E27FC236}">
                <a16:creationId xmlns:a16="http://schemas.microsoft.com/office/drawing/2014/main" id="{DAD1472C-DFD3-4F26-8A54-E49750B8DFB8}"/>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a:extLst>
              <a:ext uri="{FF2B5EF4-FFF2-40B4-BE49-F238E27FC236}">
                <a16:creationId xmlns:a16="http://schemas.microsoft.com/office/drawing/2014/main" id="{2083B3C7-3EB5-47D9-822A-B354CAACB71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4341" name="Text Box 4">
            <a:extLst>
              <a:ext uri="{FF2B5EF4-FFF2-40B4-BE49-F238E27FC236}">
                <a16:creationId xmlns:a16="http://schemas.microsoft.com/office/drawing/2014/main" id="{82CE7E9A-1D11-4F3A-966E-FE7425ED2588}"/>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4342" name="Text Box 5">
            <a:extLst>
              <a:ext uri="{FF2B5EF4-FFF2-40B4-BE49-F238E27FC236}">
                <a16:creationId xmlns:a16="http://schemas.microsoft.com/office/drawing/2014/main" id="{EDEC14C9-3EF9-4736-BB6A-370FEE928B32}"/>
              </a:ext>
            </a:extLst>
          </p:cNvPr>
          <p:cNvSpPr txBox="1">
            <a:spLocks noChangeArrowheads="1"/>
          </p:cNvSpPr>
          <p:nvPr/>
        </p:nvSpPr>
        <p:spPr bwMode="auto">
          <a:xfrm>
            <a:off x="4114800" y="6399579"/>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Schönheitsideal / </a:t>
            </a:r>
            <a:r>
              <a:rPr lang="de-DE" altLang="de-DE" sz="2000" dirty="0" err="1">
                <a:latin typeface="??" charset="-122"/>
                <a:ea typeface="ＭＳ Ｐゴシック" panose="020B0600070205080204" pitchFamily="34" charset="-128"/>
              </a:rPr>
              <a:t>美丽的标准</a:t>
            </a:r>
            <a:endParaRPr lang="de-DE" altLang="de-DE" sz="2000" dirty="0">
              <a:latin typeface="??" charset="-122"/>
              <a:ea typeface="ＭＳ Ｐゴシック" panose="020B0600070205080204" pitchFamily="34" charset="-128"/>
            </a:endParaRPr>
          </a:p>
        </p:txBody>
      </p:sp>
      <p:graphicFrame>
        <p:nvGraphicFramePr>
          <p:cNvPr id="14338" name="Object 6">
            <a:extLst>
              <a:ext uri="{FF2B5EF4-FFF2-40B4-BE49-F238E27FC236}">
                <a16:creationId xmlns:a16="http://schemas.microsoft.com/office/drawing/2014/main" id="{C4BF1E90-A9B0-463F-8F1F-97CC2B29DCBA}"/>
              </a:ext>
            </a:extLst>
          </p:cNvPr>
          <p:cNvGraphicFramePr>
            <a:graphicFrameLocks noChangeAspect="1"/>
          </p:cNvGraphicFramePr>
          <p:nvPr>
            <p:extLst>
              <p:ext uri="{D42A27DB-BD31-4B8C-83A1-F6EECF244321}">
                <p14:modId xmlns:p14="http://schemas.microsoft.com/office/powerpoint/2010/main" val="4037600265"/>
              </p:ext>
            </p:extLst>
          </p:nvPr>
        </p:nvGraphicFramePr>
        <p:xfrm>
          <a:off x="0" y="0"/>
          <a:ext cx="12192000" cy="6114142"/>
        </p:xfrm>
        <a:graphic>
          <a:graphicData uri="http://schemas.openxmlformats.org/presentationml/2006/ole">
            <mc:AlternateContent xmlns:mc="http://schemas.openxmlformats.org/markup-compatibility/2006">
              <mc:Choice xmlns:v="urn:schemas-microsoft-com:vml" Requires="v">
                <p:oleObj spid="_x0000_s11272" name="Dokument" r:id="rId4" imgW="4772520" imgH="2392200" progId="Word.Document.8">
                  <p:embed/>
                </p:oleObj>
              </mc:Choice>
              <mc:Fallback>
                <p:oleObj name="Dokument" r:id="rId4" imgW="4772520" imgH="2392200" progId="Word.Document.8">
                  <p:embed/>
                  <p:pic>
                    <p:nvPicPr>
                      <p:cNvPr id="14338" name="Object 6">
                        <a:extLst>
                          <a:ext uri="{FF2B5EF4-FFF2-40B4-BE49-F238E27FC236}">
                            <a16:creationId xmlns:a16="http://schemas.microsoft.com/office/drawing/2014/main" id="{C4BF1E90-A9B0-463F-8F1F-97CC2B29DC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114142"/>
                      </a:xfrm>
                      <a:prstGeom prst="rect">
                        <a:avLst/>
                      </a:prstGeom>
                      <a:noFill/>
                      <a:ln>
                        <a:noFill/>
                      </a:ln>
                      <a:effectLst/>
                    </p:spPr>
                  </p:pic>
                </p:oleObj>
              </mc:Fallback>
            </mc:AlternateContent>
          </a:graphicData>
        </a:graphic>
      </p:graphicFrame>
      <p:sp>
        <p:nvSpPr>
          <p:cNvPr id="14343" name="Text Box 7">
            <a:extLst>
              <a:ext uri="{FF2B5EF4-FFF2-40B4-BE49-F238E27FC236}">
                <a16:creationId xmlns:a16="http://schemas.microsoft.com/office/drawing/2014/main" id="{5C0AF985-6EF0-4B69-9A02-729EC17C0B39}"/>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a:extLst>
              <a:ext uri="{FF2B5EF4-FFF2-40B4-BE49-F238E27FC236}">
                <a16:creationId xmlns:a16="http://schemas.microsoft.com/office/drawing/2014/main" id="{6888CAB8-8B9C-4493-BAF1-786343FC202A}"/>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5365" name="Text Box 4">
            <a:extLst>
              <a:ext uri="{FF2B5EF4-FFF2-40B4-BE49-F238E27FC236}">
                <a16:creationId xmlns:a16="http://schemas.microsoft.com/office/drawing/2014/main" id="{C3D05EC5-D608-4BCC-8B72-192880930360}"/>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5366" name="Text Box 5">
            <a:extLst>
              <a:ext uri="{FF2B5EF4-FFF2-40B4-BE49-F238E27FC236}">
                <a16:creationId xmlns:a16="http://schemas.microsoft.com/office/drawing/2014/main" id="{91A3FB29-68D8-4CBE-B078-E90E18E23FE1}"/>
              </a:ext>
            </a:extLst>
          </p:cNvPr>
          <p:cNvSpPr txBox="1">
            <a:spLocks noChangeArrowheads="1"/>
          </p:cNvSpPr>
          <p:nvPr/>
        </p:nvSpPr>
        <p:spPr bwMode="auto">
          <a:xfrm>
            <a:off x="3851031"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Bei Bauchschmerzen / </a:t>
            </a:r>
            <a:r>
              <a:rPr lang="de-DE" altLang="de-DE" sz="2000" dirty="0" err="1">
                <a:latin typeface="??" charset="-122"/>
                <a:ea typeface="ＭＳ Ｐゴシック" panose="020B0600070205080204" pitchFamily="34" charset="-128"/>
              </a:rPr>
              <a:t>胃痛时的饮品</a:t>
            </a:r>
            <a:endParaRPr lang="de-DE" altLang="de-DE" sz="2000" dirty="0">
              <a:latin typeface="??" charset="-122"/>
              <a:ea typeface="ＭＳ Ｐゴシック" panose="020B0600070205080204" pitchFamily="34" charset="-128"/>
            </a:endParaRPr>
          </a:p>
        </p:txBody>
      </p:sp>
      <p:graphicFrame>
        <p:nvGraphicFramePr>
          <p:cNvPr id="15362" name="Object 6">
            <a:extLst>
              <a:ext uri="{FF2B5EF4-FFF2-40B4-BE49-F238E27FC236}">
                <a16:creationId xmlns:a16="http://schemas.microsoft.com/office/drawing/2014/main" id="{FB1BB15A-5251-41FB-BC3B-D599EF7C064B}"/>
              </a:ext>
            </a:extLst>
          </p:cNvPr>
          <p:cNvGraphicFramePr>
            <a:graphicFrameLocks noChangeAspect="1"/>
          </p:cNvGraphicFramePr>
          <p:nvPr>
            <p:extLst>
              <p:ext uri="{D42A27DB-BD31-4B8C-83A1-F6EECF244321}">
                <p14:modId xmlns:p14="http://schemas.microsoft.com/office/powerpoint/2010/main" val="2411048495"/>
              </p:ext>
            </p:extLst>
          </p:nvPr>
        </p:nvGraphicFramePr>
        <p:xfrm>
          <a:off x="0" y="0"/>
          <a:ext cx="12195160" cy="6154615"/>
        </p:xfrm>
        <a:graphic>
          <a:graphicData uri="http://schemas.openxmlformats.org/presentationml/2006/ole">
            <mc:AlternateContent xmlns:mc="http://schemas.openxmlformats.org/markup-compatibility/2006">
              <mc:Choice xmlns:v="urn:schemas-microsoft-com:vml" Requires="v">
                <p:oleObj spid="_x0000_s12296" name="Dokument" r:id="rId4" imgW="4772520" imgH="2408400" progId="Word.Document.8">
                  <p:embed/>
                </p:oleObj>
              </mc:Choice>
              <mc:Fallback>
                <p:oleObj name="Dokument" r:id="rId4" imgW="4772520" imgH="2408400" progId="Word.Document.8">
                  <p:embed/>
                  <p:pic>
                    <p:nvPicPr>
                      <p:cNvPr id="15362" name="Object 6">
                        <a:extLst>
                          <a:ext uri="{FF2B5EF4-FFF2-40B4-BE49-F238E27FC236}">
                            <a16:creationId xmlns:a16="http://schemas.microsoft.com/office/drawing/2014/main" id="{FB1BB15A-5251-41FB-BC3B-D599EF7C06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5160" cy="6154615"/>
                      </a:xfrm>
                      <a:prstGeom prst="rect">
                        <a:avLst/>
                      </a:prstGeom>
                      <a:noFill/>
                      <a:ln>
                        <a:noFill/>
                      </a:ln>
                      <a:effectLst/>
                    </p:spPr>
                  </p:pic>
                </p:oleObj>
              </mc:Fallback>
            </mc:AlternateContent>
          </a:graphicData>
        </a:graphic>
      </p:graphicFrame>
      <p:sp>
        <p:nvSpPr>
          <p:cNvPr id="15367" name="Text Box 7">
            <a:extLst>
              <a:ext uri="{FF2B5EF4-FFF2-40B4-BE49-F238E27FC236}">
                <a16:creationId xmlns:a16="http://schemas.microsoft.com/office/drawing/2014/main" id="{5BA1E693-92E5-4779-9BA0-4272FF1A6234}"/>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a:extLst>
              <a:ext uri="{FF2B5EF4-FFF2-40B4-BE49-F238E27FC236}">
                <a16:creationId xmlns:a16="http://schemas.microsoft.com/office/drawing/2014/main" id="{97ADAE62-0939-4545-907C-55F61549A98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6389" name="Text Box 4">
            <a:extLst>
              <a:ext uri="{FF2B5EF4-FFF2-40B4-BE49-F238E27FC236}">
                <a16:creationId xmlns:a16="http://schemas.microsoft.com/office/drawing/2014/main" id="{9CE99857-3BD0-44AA-A28D-EAEC648F2D72}"/>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6390" name="Text Box 5">
            <a:extLst>
              <a:ext uri="{FF2B5EF4-FFF2-40B4-BE49-F238E27FC236}">
                <a16:creationId xmlns:a16="http://schemas.microsoft.com/office/drawing/2014/main" id="{991FB2E0-E259-486F-A5C7-7C9B187898E2}"/>
              </a:ext>
            </a:extLst>
          </p:cNvPr>
          <p:cNvSpPr txBox="1">
            <a:spLocks noChangeArrowheads="1"/>
          </p:cNvSpPr>
          <p:nvPr/>
        </p:nvSpPr>
        <p:spPr bwMode="auto">
          <a:xfrm>
            <a:off x="4721469"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Pünktlichkeit / </a:t>
            </a:r>
            <a:r>
              <a:rPr lang="de-DE" altLang="de-DE" sz="2000" dirty="0" err="1">
                <a:latin typeface="??" charset="-122"/>
                <a:ea typeface="ＭＳ Ｐゴシック" panose="020B0600070205080204" pitchFamily="34" charset="-128"/>
              </a:rPr>
              <a:t>准时</a:t>
            </a:r>
            <a:endParaRPr lang="de-DE" altLang="de-DE" sz="2000" dirty="0">
              <a:latin typeface="??" charset="-122"/>
              <a:ea typeface="ＭＳ Ｐゴシック" panose="020B0600070205080204" pitchFamily="34" charset="-128"/>
            </a:endParaRPr>
          </a:p>
        </p:txBody>
      </p:sp>
      <p:graphicFrame>
        <p:nvGraphicFramePr>
          <p:cNvPr id="16386" name="Object 6">
            <a:extLst>
              <a:ext uri="{FF2B5EF4-FFF2-40B4-BE49-F238E27FC236}">
                <a16:creationId xmlns:a16="http://schemas.microsoft.com/office/drawing/2014/main" id="{3E875278-18A0-4DDE-A244-740C1CB7863F}"/>
              </a:ext>
            </a:extLst>
          </p:cNvPr>
          <p:cNvGraphicFramePr>
            <a:graphicFrameLocks noChangeAspect="1"/>
          </p:cNvGraphicFramePr>
          <p:nvPr>
            <p:extLst>
              <p:ext uri="{D42A27DB-BD31-4B8C-83A1-F6EECF244321}">
                <p14:modId xmlns:p14="http://schemas.microsoft.com/office/powerpoint/2010/main" val="1405608828"/>
              </p:ext>
            </p:extLst>
          </p:nvPr>
        </p:nvGraphicFramePr>
        <p:xfrm>
          <a:off x="-60325" y="-1"/>
          <a:ext cx="12233900" cy="6374423"/>
        </p:xfrm>
        <a:graphic>
          <a:graphicData uri="http://schemas.openxmlformats.org/presentationml/2006/ole">
            <mc:AlternateContent xmlns:mc="http://schemas.openxmlformats.org/markup-compatibility/2006">
              <mc:Choice xmlns:v="urn:schemas-microsoft-com:vml" Requires="v">
                <p:oleObj spid="_x0000_s13320" name="Dokument" r:id="rId4" imgW="4772520" imgH="2485440" progId="Word.Document.8">
                  <p:embed/>
                </p:oleObj>
              </mc:Choice>
              <mc:Fallback>
                <p:oleObj name="Dokument" r:id="rId4" imgW="4772520" imgH="2485440" progId="Word.Document.8">
                  <p:embed/>
                  <p:pic>
                    <p:nvPicPr>
                      <p:cNvPr id="16386" name="Object 6">
                        <a:extLst>
                          <a:ext uri="{FF2B5EF4-FFF2-40B4-BE49-F238E27FC236}">
                            <a16:creationId xmlns:a16="http://schemas.microsoft.com/office/drawing/2014/main" id="{3E875278-18A0-4DDE-A244-740C1CB786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 y="-1"/>
                        <a:ext cx="12233900" cy="6374423"/>
                      </a:xfrm>
                      <a:prstGeom prst="rect">
                        <a:avLst/>
                      </a:prstGeom>
                      <a:noFill/>
                      <a:ln>
                        <a:noFill/>
                      </a:ln>
                      <a:effectLst/>
                    </p:spPr>
                  </p:pic>
                </p:oleObj>
              </mc:Fallback>
            </mc:AlternateContent>
          </a:graphicData>
        </a:graphic>
      </p:graphicFrame>
      <p:sp>
        <p:nvSpPr>
          <p:cNvPr id="16391" name="Text Box 7">
            <a:extLst>
              <a:ext uri="{FF2B5EF4-FFF2-40B4-BE49-F238E27FC236}">
                <a16:creationId xmlns:a16="http://schemas.microsoft.com/office/drawing/2014/main" id="{6EDAA21A-69E9-47B1-B36A-ECDB1639D1A6}"/>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a:extLst>
              <a:ext uri="{FF2B5EF4-FFF2-40B4-BE49-F238E27FC236}">
                <a16:creationId xmlns:a16="http://schemas.microsoft.com/office/drawing/2014/main" id="{7AD6E24A-52DA-4252-84C2-C908D38BA5F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7413" name="Text Box 4">
            <a:extLst>
              <a:ext uri="{FF2B5EF4-FFF2-40B4-BE49-F238E27FC236}">
                <a16:creationId xmlns:a16="http://schemas.microsoft.com/office/drawing/2014/main" id="{66A5E8F6-D53F-4D30-B904-4C5224B3013F}"/>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7414" name="Text Box 5">
            <a:extLst>
              <a:ext uri="{FF2B5EF4-FFF2-40B4-BE49-F238E27FC236}">
                <a16:creationId xmlns:a16="http://schemas.microsoft.com/office/drawing/2014/main" id="{F7241E67-6F96-4942-B785-E1E5604C60D9}"/>
              </a:ext>
            </a:extLst>
          </p:cNvPr>
          <p:cNvSpPr txBox="1">
            <a:spLocks noChangeArrowheads="1"/>
          </p:cNvSpPr>
          <p:nvPr/>
        </p:nvSpPr>
        <p:spPr bwMode="auto">
          <a:xfrm>
            <a:off x="5266592"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Reisen / </a:t>
            </a:r>
            <a:r>
              <a:rPr lang="de-DE" altLang="de-DE" sz="2000" dirty="0" err="1">
                <a:latin typeface="??" charset="-122"/>
                <a:ea typeface="ＭＳ Ｐゴシック" panose="020B0600070205080204" pitchFamily="34" charset="-128"/>
              </a:rPr>
              <a:t>旅游</a:t>
            </a:r>
            <a:endParaRPr lang="de-DE" altLang="de-DE" sz="2000" dirty="0">
              <a:latin typeface="??" charset="-122"/>
              <a:ea typeface="ＭＳ Ｐゴシック" panose="020B0600070205080204" pitchFamily="34" charset="-128"/>
            </a:endParaRPr>
          </a:p>
        </p:txBody>
      </p:sp>
      <p:graphicFrame>
        <p:nvGraphicFramePr>
          <p:cNvPr id="17410" name="Object 6">
            <a:extLst>
              <a:ext uri="{FF2B5EF4-FFF2-40B4-BE49-F238E27FC236}">
                <a16:creationId xmlns:a16="http://schemas.microsoft.com/office/drawing/2014/main" id="{81ED1DBA-079F-4284-B32F-B320806D171B}"/>
              </a:ext>
            </a:extLst>
          </p:cNvPr>
          <p:cNvGraphicFramePr>
            <a:graphicFrameLocks noChangeAspect="1"/>
          </p:cNvGraphicFramePr>
          <p:nvPr>
            <p:extLst>
              <p:ext uri="{D42A27DB-BD31-4B8C-83A1-F6EECF244321}">
                <p14:modId xmlns:p14="http://schemas.microsoft.com/office/powerpoint/2010/main" val="2151032277"/>
              </p:ext>
            </p:extLst>
          </p:nvPr>
        </p:nvGraphicFramePr>
        <p:xfrm>
          <a:off x="-60325" y="-79984"/>
          <a:ext cx="12252325" cy="5503648"/>
        </p:xfrm>
        <a:graphic>
          <a:graphicData uri="http://schemas.openxmlformats.org/presentationml/2006/ole">
            <mc:AlternateContent xmlns:mc="http://schemas.openxmlformats.org/markup-compatibility/2006">
              <mc:Choice xmlns:v="urn:schemas-microsoft-com:vml" Requires="v">
                <p:oleObj spid="_x0000_s14344" name="Dokument" r:id="rId4" imgW="4772520" imgH="2142360" progId="Word.Document.8">
                  <p:embed/>
                </p:oleObj>
              </mc:Choice>
              <mc:Fallback>
                <p:oleObj name="Dokument" r:id="rId4" imgW="4772520" imgH="2142360" progId="Word.Document.8">
                  <p:embed/>
                  <p:pic>
                    <p:nvPicPr>
                      <p:cNvPr id="17410" name="Object 6">
                        <a:extLst>
                          <a:ext uri="{FF2B5EF4-FFF2-40B4-BE49-F238E27FC236}">
                            <a16:creationId xmlns:a16="http://schemas.microsoft.com/office/drawing/2014/main" id="{81ED1DBA-079F-4284-B32F-B320806D17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25" y="-79984"/>
                        <a:ext cx="12252325" cy="5503648"/>
                      </a:xfrm>
                      <a:prstGeom prst="rect">
                        <a:avLst/>
                      </a:prstGeom>
                      <a:noFill/>
                      <a:ln>
                        <a:noFill/>
                      </a:ln>
                      <a:effectLst/>
                    </p:spPr>
                  </p:pic>
                </p:oleObj>
              </mc:Fallback>
            </mc:AlternateContent>
          </a:graphicData>
        </a:graphic>
      </p:graphicFrame>
      <p:sp>
        <p:nvSpPr>
          <p:cNvPr id="17415" name="Text Box 7">
            <a:extLst>
              <a:ext uri="{FF2B5EF4-FFF2-40B4-BE49-F238E27FC236}">
                <a16:creationId xmlns:a16="http://schemas.microsoft.com/office/drawing/2014/main" id="{2C20C8AB-1C88-4A7C-BC0E-DDA9EC952B15}"/>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a:extLst>
              <a:ext uri="{FF2B5EF4-FFF2-40B4-BE49-F238E27FC236}">
                <a16:creationId xmlns:a16="http://schemas.microsoft.com/office/drawing/2014/main" id="{2239B5A4-F65B-4FF5-80C0-5AA8D5291CFD}"/>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8437" name="Text Box 4">
            <a:extLst>
              <a:ext uri="{FF2B5EF4-FFF2-40B4-BE49-F238E27FC236}">
                <a16:creationId xmlns:a16="http://schemas.microsoft.com/office/drawing/2014/main" id="{98DE850C-4B3D-4F40-BF1A-B1708AEDD8BC}"/>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8438" name="Text Box 5">
            <a:extLst>
              <a:ext uri="{FF2B5EF4-FFF2-40B4-BE49-F238E27FC236}">
                <a16:creationId xmlns:a16="http://schemas.microsoft.com/office/drawing/2014/main" id="{F9D31D52-24FA-47D1-963B-71FB33BD35BE}"/>
              </a:ext>
            </a:extLst>
          </p:cNvPr>
          <p:cNvSpPr txBox="1">
            <a:spLocks noChangeArrowheads="1"/>
          </p:cNvSpPr>
          <p:nvPr/>
        </p:nvSpPr>
        <p:spPr bwMode="auto">
          <a:xfrm>
            <a:off x="4791808" y="6346338"/>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Warteschlange / </a:t>
            </a:r>
            <a:r>
              <a:rPr lang="de-DE" altLang="de-DE" sz="2000" dirty="0" err="1">
                <a:latin typeface="??" charset="-122"/>
                <a:ea typeface="ＭＳ Ｐゴシック" panose="020B0600070205080204" pitchFamily="34" charset="-128"/>
              </a:rPr>
              <a:t>排队</a:t>
            </a:r>
            <a:endParaRPr lang="de-DE" altLang="de-DE" sz="2000" dirty="0">
              <a:latin typeface="??" charset="-122"/>
              <a:ea typeface="ＭＳ Ｐゴシック" panose="020B0600070205080204" pitchFamily="34" charset="-128"/>
            </a:endParaRPr>
          </a:p>
        </p:txBody>
      </p:sp>
      <p:graphicFrame>
        <p:nvGraphicFramePr>
          <p:cNvPr id="18434" name="Object 6">
            <a:extLst>
              <a:ext uri="{FF2B5EF4-FFF2-40B4-BE49-F238E27FC236}">
                <a16:creationId xmlns:a16="http://schemas.microsoft.com/office/drawing/2014/main" id="{0D58BA3A-FA1D-4502-BD04-3E504DF37140}"/>
              </a:ext>
            </a:extLst>
          </p:cNvPr>
          <p:cNvGraphicFramePr>
            <a:graphicFrameLocks noChangeAspect="1"/>
          </p:cNvGraphicFramePr>
          <p:nvPr>
            <p:extLst>
              <p:ext uri="{D42A27DB-BD31-4B8C-83A1-F6EECF244321}">
                <p14:modId xmlns:p14="http://schemas.microsoft.com/office/powerpoint/2010/main" val="4293593941"/>
              </p:ext>
            </p:extLst>
          </p:nvPr>
        </p:nvGraphicFramePr>
        <p:xfrm>
          <a:off x="0" y="-15081"/>
          <a:ext cx="12192000" cy="6399244"/>
        </p:xfrm>
        <a:graphic>
          <a:graphicData uri="http://schemas.openxmlformats.org/presentationml/2006/ole">
            <mc:AlternateContent xmlns:mc="http://schemas.openxmlformats.org/markup-compatibility/2006">
              <mc:Choice xmlns:v="urn:schemas-microsoft-com:vml" Requires="v">
                <p:oleObj spid="_x0000_s15368" name="Dokument" r:id="rId4" imgW="4772520" imgH="2504520" progId="Word.Document.8">
                  <p:embed/>
                </p:oleObj>
              </mc:Choice>
              <mc:Fallback>
                <p:oleObj name="Dokument" r:id="rId4" imgW="4772520" imgH="2504520" progId="Word.Document.8">
                  <p:embed/>
                  <p:pic>
                    <p:nvPicPr>
                      <p:cNvPr id="18434" name="Object 6">
                        <a:extLst>
                          <a:ext uri="{FF2B5EF4-FFF2-40B4-BE49-F238E27FC236}">
                            <a16:creationId xmlns:a16="http://schemas.microsoft.com/office/drawing/2014/main" id="{0D58BA3A-FA1D-4502-BD04-3E504DF371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081"/>
                        <a:ext cx="12192000" cy="6399244"/>
                      </a:xfrm>
                      <a:prstGeom prst="rect">
                        <a:avLst/>
                      </a:prstGeom>
                      <a:noFill/>
                      <a:ln>
                        <a:noFill/>
                      </a:ln>
                      <a:effectLst/>
                    </p:spPr>
                  </p:pic>
                </p:oleObj>
              </mc:Fallback>
            </mc:AlternateContent>
          </a:graphicData>
        </a:graphic>
      </p:graphicFrame>
      <p:sp>
        <p:nvSpPr>
          <p:cNvPr id="18439" name="Text Box 7">
            <a:extLst>
              <a:ext uri="{FF2B5EF4-FFF2-40B4-BE49-F238E27FC236}">
                <a16:creationId xmlns:a16="http://schemas.microsoft.com/office/drawing/2014/main" id="{1768679B-0EB7-469E-A5CA-4F23AB90981B}"/>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a:extLst>
              <a:ext uri="{FF2B5EF4-FFF2-40B4-BE49-F238E27FC236}">
                <a16:creationId xmlns:a16="http://schemas.microsoft.com/office/drawing/2014/main" id="{9AAA4F91-B9E8-43F8-83EA-561D0768FB0B}"/>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9461" name="Text Box 4">
            <a:extLst>
              <a:ext uri="{FF2B5EF4-FFF2-40B4-BE49-F238E27FC236}">
                <a16:creationId xmlns:a16="http://schemas.microsoft.com/office/drawing/2014/main" id="{C7C1F93B-0AAC-4B11-A247-95988C13610D}"/>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9462" name="Text Box 5">
            <a:extLst>
              <a:ext uri="{FF2B5EF4-FFF2-40B4-BE49-F238E27FC236}">
                <a16:creationId xmlns:a16="http://schemas.microsoft.com/office/drawing/2014/main" id="{4B205161-5348-42C9-8471-E369CE0D5CAA}"/>
              </a:ext>
            </a:extLst>
          </p:cNvPr>
          <p:cNvSpPr txBox="1">
            <a:spLocks noChangeArrowheads="1"/>
          </p:cNvSpPr>
          <p:nvPr/>
        </p:nvSpPr>
        <p:spPr bwMode="auto">
          <a:xfrm>
            <a:off x="5222631"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Duschzeiten / </a:t>
            </a:r>
            <a:r>
              <a:rPr lang="de-DE" altLang="de-DE" sz="2000" dirty="0" err="1">
                <a:latin typeface="??" charset="-122"/>
                <a:ea typeface="ＭＳ Ｐゴシック" panose="020B0600070205080204" pitchFamily="34" charset="-128"/>
              </a:rPr>
              <a:t>淋浴</a:t>
            </a:r>
            <a:endParaRPr lang="de-DE" altLang="de-DE" sz="2000" dirty="0">
              <a:latin typeface="??" charset="-122"/>
              <a:ea typeface="ＭＳ Ｐゴシック" panose="020B0600070205080204" pitchFamily="34" charset="-128"/>
            </a:endParaRPr>
          </a:p>
        </p:txBody>
      </p:sp>
      <p:graphicFrame>
        <p:nvGraphicFramePr>
          <p:cNvPr id="19458" name="Object 6">
            <a:extLst>
              <a:ext uri="{FF2B5EF4-FFF2-40B4-BE49-F238E27FC236}">
                <a16:creationId xmlns:a16="http://schemas.microsoft.com/office/drawing/2014/main" id="{8D78C9B4-AD8C-40B9-87E0-A1D30B393ABA}"/>
              </a:ext>
            </a:extLst>
          </p:cNvPr>
          <p:cNvGraphicFramePr>
            <a:graphicFrameLocks noChangeAspect="1"/>
          </p:cNvGraphicFramePr>
          <p:nvPr>
            <p:extLst>
              <p:ext uri="{D42A27DB-BD31-4B8C-83A1-F6EECF244321}">
                <p14:modId xmlns:p14="http://schemas.microsoft.com/office/powerpoint/2010/main" val="325174058"/>
              </p:ext>
            </p:extLst>
          </p:nvPr>
        </p:nvGraphicFramePr>
        <p:xfrm>
          <a:off x="-1" y="0"/>
          <a:ext cx="12192001" cy="6427756"/>
        </p:xfrm>
        <a:graphic>
          <a:graphicData uri="http://schemas.openxmlformats.org/presentationml/2006/ole">
            <mc:AlternateContent xmlns:mc="http://schemas.openxmlformats.org/markup-compatibility/2006">
              <mc:Choice xmlns:v="urn:schemas-microsoft-com:vml" Requires="v">
                <p:oleObj spid="_x0000_s16392" name="Dokument" r:id="rId4" imgW="4772520" imgH="2515680" progId="Word.Document.8">
                  <p:embed/>
                </p:oleObj>
              </mc:Choice>
              <mc:Fallback>
                <p:oleObj name="Dokument" r:id="rId4" imgW="4772520" imgH="2515680" progId="Word.Document.8">
                  <p:embed/>
                  <p:pic>
                    <p:nvPicPr>
                      <p:cNvPr id="19458" name="Object 6">
                        <a:extLst>
                          <a:ext uri="{FF2B5EF4-FFF2-40B4-BE49-F238E27FC236}">
                            <a16:creationId xmlns:a16="http://schemas.microsoft.com/office/drawing/2014/main" id="{8D78C9B4-AD8C-40B9-87E0-A1D30B393A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2192001" cy="6427756"/>
                      </a:xfrm>
                      <a:prstGeom prst="rect">
                        <a:avLst/>
                      </a:prstGeom>
                      <a:noFill/>
                      <a:ln>
                        <a:noFill/>
                      </a:ln>
                      <a:effectLst/>
                    </p:spPr>
                  </p:pic>
                </p:oleObj>
              </mc:Fallback>
            </mc:AlternateContent>
          </a:graphicData>
        </a:graphic>
      </p:graphicFrame>
      <p:sp>
        <p:nvSpPr>
          <p:cNvPr id="19463" name="Text Box 7">
            <a:extLst>
              <a:ext uri="{FF2B5EF4-FFF2-40B4-BE49-F238E27FC236}">
                <a16:creationId xmlns:a16="http://schemas.microsoft.com/office/drawing/2014/main" id="{2D391852-49D8-40C6-A2B5-ABED2C863AB6}"/>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a:extLst>
              <a:ext uri="{FF2B5EF4-FFF2-40B4-BE49-F238E27FC236}">
                <a16:creationId xmlns:a16="http://schemas.microsoft.com/office/drawing/2014/main" id="{2B999153-1753-4193-9FE0-98E6EFE9DC5F}"/>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0485" name="Text Box 4">
            <a:extLst>
              <a:ext uri="{FF2B5EF4-FFF2-40B4-BE49-F238E27FC236}">
                <a16:creationId xmlns:a16="http://schemas.microsoft.com/office/drawing/2014/main" id="{79ED971E-4E41-4803-95ED-5543A32DF7AA}"/>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0486" name="Text Box 5">
            <a:extLst>
              <a:ext uri="{FF2B5EF4-FFF2-40B4-BE49-F238E27FC236}">
                <a16:creationId xmlns:a16="http://schemas.microsoft.com/office/drawing/2014/main" id="{B3FE6FF4-C793-4747-AAB7-42D8A3F58239}"/>
              </a:ext>
            </a:extLst>
          </p:cNvPr>
          <p:cNvSpPr txBox="1">
            <a:spLocks noChangeArrowheads="1"/>
          </p:cNvSpPr>
          <p:nvPr/>
        </p:nvSpPr>
        <p:spPr bwMode="auto">
          <a:xfrm>
            <a:off x="3824654" y="6373203"/>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Vorstellung vom Anderen / </a:t>
            </a:r>
            <a:r>
              <a:rPr lang="de-DE" altLang="de-DE" sz="2000" dirty="0" err="1">
                <a:latin typeface="??" charset="-122"/>
                <a:ea typeface="ＭＳ Ｐゴシック" panose="020B0600070205080204" pitchFamily="34" charset="-128"/>
              </a:rPr>
              <a:t>理想中的对方</a:t>
            </a:r>
            <a:endParaRPr lang="de-DE" altLang="de-DE" sz="2000" dirty="0">
              <a:latin typeface="??" charset="-122"/>
              <a:ea typeface="ＭＳ Ｐゴシック" panose="020B0600070205080204" pitchFamily="34" charset="-128"/>
            </a:endParaRPr>
          </a:p>
        </p:txBody>
      </p:sp>
      <p:graphicFrame>
        <p:nvGraphicFramePr>
          <p:cNvPr id="20482" name="Object 6">
            <a:extLst>
              <a:ext uri="{FF2B5EF4-FFF2-40B4-BE49-F238E27FC236}">
                <a16:creationId xmlns:a16="http://schemas.microsoft.com/office/drawing/2014/main" id="{E64DF753-4438-4075-AEAF-C1A79A22B0C1}"/>
              </a:ext>
            </a:extLst>
          </p:cNvPr>
          <p:cNvGraphicFramePr>
            <a:graphicFrameLocks noChangeAspect="1"/>
          </p:cNvGraphicFramePr>
          <p:nvPr>
            <p:extLst>
              <p:ext uri="{D42A27DB-BD31-4B8C-83A1-F6EECF244321}">
                <p14:modId xmlns:p14="http://schemas.microsoft.com/office/powerpoint/2010/main" val="399804823"/>
              </p:ext>
            </p:extLst>
          </p:nvPr>
        </p:nvGraphicFramePr>
        <p:xfrm>
          <a:off x="-1" y="-794"/>
          <a:ext cx="12192001" cy="6352591"/>
        </p:xfrm>
        <a:graphic>
          <a:graphicData uri="http://schemas.openxmlformats.org/presentationml/2006/ole">
            <mc:AlternateContent xmlns:mc="http://schemas.openxmlformats.org/markup-compatibility/2006">
              <mc:Choice xmlns:v="urn:schemas-microsoft-com:vml" Requires="v">
                <p:oleObj spid="_x0000_s17416" name="Dokument" r:id="rId4" imgW="4772520" imgH="2485440" progId="Word.Document.8">
                  <p:embed/>
                </p:oleObj>
              </mc:Choice>
              <mc:Fallback>
                <p:oleObj name="Dokument" r:id="rId4" imgW="4772520" imgH="2485440" progId="Word.Document.8">
                  <p:embed/>
                  <p:pic>
                    <p:nvPicPr>
                      <p:cNvPr id="20482" name="Object 6">
                        <a:extLst>
                          <a:ext uri="{FF2B5EF4-FFF2-40B4-BE49-F238E27FC236}">
                            <a16:creationId xmlns:a16="http://schemas.microsoft.com/office/drawing/2014/main" id="{E64DF753-4438-4075-AEAF-C1A79A22B0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794"/>
                        <a:ext cx="12192001" cy="6352591"/>
                      </a:xfrm>
                      <a:prstGeom prst="rect">
                        <a:avLst/>
                      </a:prstGeom>
                      <a:noFill/>
                      <a:ln>
                        <a:noFill/>
                      </a:ln>
                      <a:effectLst/>
                    </p:spPr>
                  </p:pic>
                </p:oleObj>
              </mc:Fallback>
            </mc:AlternateContent>
          </a:graphicData>
        </a:graphic>
      </p:graphicFrame>
      <p:sp>
        <p:nvSpPr>
          <p:cNvPr id="20487" name="Text Box 7">
            <a:extLst>
              <a:ext uri="{FF2B5EF4-FFF2-40B4-BE49-F238E27FC236}">
                <a16:creationId xmlns:a16="http://schemas.microsoft.com/office/drawing/2014/main" id="{027AE81E-9365-4231-AAE2-A92132FEEE74}"/>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436ABC-FD91-449A-B54D-AEC2EEF81119}"/>
              </a:ext>
            </a:extLst>
          </p:cNvPr>
          <p:cNvSpPr>
            <a:spLocks noGrp="1"/>
          </p:cNvSpPr>
          <p:nvPr>
            <p:ph type="title"/>
          </p:nvPr>
        </p:nvSpPr>
        <p:spPr/>
        <p:txBody>
          <a:bodyPr/>
          <a:lstStyle/>
          <a:p>
            <a:r>
              <a:rPr lang="de-DE" dirty="0"/>
              <a:t>Session 2</a:t>
            </a:r>
          </a:p>
        </p:txBody>
      </p:sp>
      <p:sp>
        <p:nvSpPr>
          <p:cNvPr id="3" name="Inhaltsplatzhalter 2">
            <a:extLst>
              <a:ext uri="{FF2B5EF4-FFF2-40B4-BE49-F238E27FC236}">
                <a16:creationId xmlns:a16="http://schemas.microsoft.com/office/drawing/2014/main" id="{40E63478-7DB5-4354-9C16-3523A01EB68D}"/>
              </a:ext>
            </a:extLst>
          </p:cNvPr>
          <p:cNvSpPr>
            <a:spLocks noGrp="1"/>
          </p:cNvSpPr>
          <p:nvPr>
            <p:ph idx="1"/>
          </p:nvPr>
        </p:nvSpPr>
        <p:spPr/>
        <p:txBody>
          <a:bodyPr>
            <a:normAutofit fontScale="85000" lnSpcReduction="20000"/>
          </a:bodyPr>
          <a:lstStyle/>
          <a:p>
            <a:r>
              <a:rPr lang="de-DE" dirty="0"/>
              <a:t>Teacher </a:t>
            </a:r>
            <a:r>
              <a:rPr lang="de-DE" dirty="0" err="1"/>
              <a:t>presentation</a:t>
            </a:r>
            <a:r>
              <a:rPr lang="de-DE" dirty="0"/>
              <a:t> (</a:t>
            </a:r>
            <a:r>
              <a:rPr lang="de-DE" dirty="0" err="1"/>
              <a:t>continued</a:t>
            </a:r>
            <a:r>
              <a:rPr lang="de-DE" dirty="0"/>
              <a:t>)</a:t>
            </a:r>
          </a:p>
          <a:p>
            <a:r>
              <a:rPr lang="de-DE" dirty="0"/>
              <a:t>Student </a:t>
            </a:r>
            <a:r>
              <a:rPr lang="de-DE" dirty="0" err="1"/>
              <a:t>presentations</a:t>
            </a:r>
            <a:r>
              <a:rPr lang="de-DE" dirty="0"/>
              <a:t>: </a:t>
            </a:r>
          </a:p>
          <a:p>
            <a:r>
              <a:rPr lang="de-DE" dirty="0" err="1"/>
              <a:t>Luó</a:t>
            </a:r>
            <a:r>
              <a:rPr lang="de-DE" dirty="0"/>
              <a:t> </a:t>
            </a:r>
            <a:r>
              <a:rPr lang="de-DE" dirty="0" err="1"/>
              <a:t>Yǔyān</a:t>
            </a:r>
            <a:r>
              <a:rPr lang="de-DE" dirty="0"/>
              <a:t> </a:t>
            </a:r>
            <a:r>
              <a:rPr lang="zh-CN" altLang="de-DE" dirty="0"/>
              <a:t>罗语嫣 </a:t>
            </a:r>
            <a:r>
              <a:rPr lang="de-DE" altLang="zh-CN" dirty="0"/>
              <a:t>- </a:t>
            </a:r>
            <a:r>
              <a:rPr lang="de-DE" dirty="0" err="1"/>
              <a:t>Zhuazhou</a:t>
            </a:r>
            <a:endParaRPr lang="de-DE" dirty="0"/>
          </a:p>
          <a:p>
            <a:r>
              <a:rPr lang="de-DE" dirty="0" err="1"/>
              <a:t>Qū</a:t>
            </a:r>
            <a:r>
              <a:rPr lang="de-DE" dirty="0"/>
              <a:t> </a:t>
            </a:r>
            <a:r>
              <a:rPr lang="de-DE" dirty="0" err="1"/>
              <a:t>Yuèníng</a:t>
            </a:r>
            <a:r>
              <a:rPr lang="de-DE" dirty="0"/>
              <a:t> </a:t>
            </a:r>
            <a:r>
              <a:rPr lang="zh-CN" altLang="de-DE" dirty="0"/>
              <a:t>曲悦宁 </a:t>
            </a:r>
            <a:r>
              <a:rPr lang="de-DE" altLang="zh-CN" dirty="0"/>
              <a:t>- </a:t>
            </a:r>
            <a:r>
              <a:rPr lang="de-DE" dirty="0" err="1"/>
              <a:t>Mazu</a:t>
            </a:r>
            <a:r>
              <a:rPr lang="de-DE" dirty="0"/>
              <a:t> </a:t>
            </a:r>
            <a:r>
              <a:rPr lang="de-DE" dirty="0" err="1"/>
              <a:t>culture</a:t>
            </a:r>
            <a:endParaRPr lang="de-DE" dirty="0"/>
          </a:p>
          <a:p>
            <a:r>
              <a:rPr lang="de-DE" dirty="0" err="1"/>
              <a:t>Lǐ</a:t>
            </a:r>
            <a:r>
              <a:rPr lang="de-DE" dirty="0"/>
              <a:t> </a:t>
            </a:r>
            <a:r>
              <a:rPr lang="de-DE" dirty="0" err="1"/>
              <a:t>Zhuóshàn</a:t>
            </a:r>
            <a:r>
              <a:rPr lang="de-DE" dirty="0"/>
              <a:t> </a:t>
            </a:r>
            <a:r>
              <a:rPr lang="zh-CN" altLang="de-DE" dirty="0"/>
              <a:t>李卓善 </a:t>
            </a:r>
            <a:r>
              <a:rPr lang="de-DE" altLang="zh-CN" dirty="0"/>
              <a:t>- </a:t>
            </a:r>
            <a:r>
              <a:rPr lang="de-DE" dirty="0"/>
              <a:t>Black </a:t>
            </a:r>
            <a:r>
              <a:rPr lang="de-DE" dirty="0" err="1"/>
              <a:t>Myth</a:t>
            </a:r>
            <a:r>
              <a:rPr lang="de-DE" dirty="0"/>
              <a:t>: </a:t>
            </a:r>
            <a:r>
              <a:rPr lang="de-DE" dirty="0" err="1"/>
              <a:t>Wukong</a:t>
            </a:r>
            <a:endParaRPr lang="de-DE" dirty="0"/>
          </a:p>
          <a:p>
            <a:r>
              <a:rPr lang="de-DE" dirty="0" err="1"/>
              <a:t>Zhāng</a:t>
            </a:r>
            <a:r>
              <a:rPr lang="de-DE" dirty="0"/>
              <a:t> </a:t>
            </a:r>
            <a:r>
              <a:rPr lang="de-DE" dirty="0" err="1"/>
              <a:t>Mǐnjié</a:t>
            </a:r>
            <a:r>
              <a:rPr lang="de-DE" dirty="0"/>
              <a:t> </a:t>
            </a:r>
            <a:r>
              <a:rPr lang="zh-CN" altLang="de-DE" dirty="0"/>
              <a:t>张敏杰 </a:t>
            </a:r>
            <a:r>
              <a:rPr lang="de-DE" altLang="zh-CN" dirty="0"/>
              <a:t>- </a:t>
            </a:r>
            <a:r>
              <a:rPr lang="de-DE" dirty="0"/>
              <a:t>Traditional Cuisine: Eight Major </a:t>
            </a:r>
            <a:r>
              <a:rPr lang="de-DE" dirty="0" err="1"/>
              <a:t>Cuisines</a:t>
            </a:r>
            <a:r>
              <a:rPr lang="de-DE" dirty="0"/>
              <a:t> </a:t>
            </a:r>
            <a:r>
              <a:rPr lang="de-DE" dirty="0" err="1"/>
              <a:t>of</a:t>
            </a:r>
            <a:r>
              <a:rPr lang="de-DE" dirty="0"/>
              <a:t> China</a:t>
            </a:r>
          </a:p>
          <a:p>
            <a:r>
              <a:rPr lang="de-DE" dirty="0" err="1"/>
              <a:t>Qín</a:t>
            </a:r>
            <a:r>
              <a:rPr lang="de-DE" dirty="0"/>
              <a:t> </a:t>
            </a:r>
            <a:r>
              <a:rPr lang="de-DE" dirty="0" err="1"/>
              <a:t>Míngwén</a:t>
            </a:r>
            <a:r>
              <a:rPr lang="de-DE" dirty="0"/>
              <a:t> </a:t>
            </a:r>
            <a:r>
              <a:rPr lang="zh-CN" altLang="de-DE" dirty="0"/>
              <a:t>秦铭雯 </a:t>
            </a:r>
            <a:r>
              <a:rPr lang="de-DE" altLang="zh-CN" dirty="0"/>
              <a:t>- </a:t>
            </a:r>
            <a:r>
              <a:rPr lang="de-DE" dirty="0" err="1"/>
              <a:t>Twelve</a:t>
            </a:r>
            <a:r>
              <a:rPr lang="de-DE" dirty="0"/>
              <a:t> Animals </a:t>
            </a:r>
            <a:r>
              <a:rPr lang="de-DE" dirty="0" err="1"/>
              <a:t>of</a:t>
            </a:r>
            <a:r>
              <a:rPr lang="de-DE" dirty="0"/>
              <a:t> </a:t>
            </a:r>
            <a:r>
              <a:rPr lang="de-DE" dirty="0" err="1"/>
              <a:t>the</a:t>
            </a:r>
            <a:r>
              <a:rPr lang="de-DE" dirty="0"/>
              <a:t> Chinese Zodiac</a:t>
            </a:r>
          </a:p>
          <a:p>
            <a:r>
              <a:rPr lang="de-DE" dirty="0" err="1"/>
              <a:t>Zēng</a:t>
            </a:r>
            <a:r>
              <a:rPr lang="de-DE" dirty="0"/>
              <a:t> </a:t>
            </a:r>
            <a:r>
              <a:rPr lang="de-DE" dirty="0" err="1"/>
              <a:t>Lín</a:t>
            </a:r>
            <a:r>
              <a:rPr lang="de-DE" dirty="0"/>
              <a:t> </a:t>
            </a:r>
            <a:r>
              <a:rPr lang="zh-CN" altLang="de-DE" dirty="0"/>
              <a:t>曾琳 </a:t>
            </a:r>
            <a:r>
              <a:rPr lang="de-DE" altLang="zh-CN" dirty="0"/>
              <a:t>- </a:t>
            </a:r>
            <a:r>
              <a:rPr lang="de-DE" dirty="0"/>
              <a:t>Chinese Writing: </a:t>
            </a:r>
            <a:r>
              <a:rPr lang="de-DE" dirty="0" err="1"/>
              <a:t>Calligraphy</a:t>
            </a:r>
            <a:endParaRPr lang="de-DE" dirty="0"/>
          </a:p>
          <a:p>
            <a:r>
              <a:rPr lang="de-DE" dirty="0" err="1"/>
              <a:t>Dèng</a:t>
            </a:r>
            <a:r>
              <a:rPr lang="de-DE" dirty="0"/>
              <a:t> </a:t>
            </a:r>
            <a:r>
              <a:rPr lang="de-DE" dirty="0" err="1"/>
              <a:t>Xuě</a:t>
            </a:r>
            <a:r>
              <a:rPr lang="de-DE" dirty="0"/>
              <a:t> </a:t>
            </a:r>
            <a:r>
              <a:rPr lang="zh-CN" altLang="de-DE" dirty="0"/>
              <a:t>邓雪 </a:t>
            </a:r>
            <a:r>
              <a:rPr lang="de-DE" altLang="zh-CN" dirty="0"/>
              <a:t>- </a:t>
            </a:r>
            <a:r>
              <a:rPr lang="de-DE" dirty="0"/>
              <a:t>Panda</a:t>
            </a:r>
          </a:p>
          <a:p>
            <a:r>
              <a:rPr lang="de-DE" dirty="0" err="1"/>
              <a:t>Guō</a:t>
            </a:r>
            <a:r>
              <a:rPr lang="de-DE" dirty="0"/>
              <a:t> </a:t>
            </a:r>
            <a:r>
              <a:rPr lang="de-DE" dirty="0" err="1"/>
              <a:t>Xiǎopèi</a:t>
            </a:r>
            <a:r>
              <a:rPr lang="de-DE" dirty="0"/>
              <a:t> </a:t>
            </a:r>
            <a:r>
              <a:rPr lang="zh-CN" altLang="de-DE" dirty="0"/>
              <a:t>郭晓佩 </a:t>
            </a:r>
            <a:r>
              <a:rPr lang="de-DE" altLang="zh-CN" dirty="0"/>
              <a:t>- </a:t>
            </a:r>
            <a:r>
              <a:rPr lang="de-DE" dirty="0"/>
              <a:t>Body </a:t>
            </a:r>
            <a:r>
              <a:rPr lang="de-DE" dirty="0" err="1"/>
              <a:t>movements</a:t>
            </a:r>
            <a:r>
              <a:rPr lang="de-DE" dirty="0"/>
              <a:t> </a:t>
            </a:r>
            <a:r>
              <a:rPr lang="de-DE" dirty="0" err="1"/>
              <a:t>performance</a:t>
            </a:r>
            <a:r>
              <a:rPr lang="de-DE" dirty="0"/>
              <a:t>: traditional Chinese </a:t>
            </a:r>
            <a:r>
              <a:rPr lang="de-DE" dirty="0" err="1"/>
              <a:t>dance</a:t>
            </a:r>
            <a:endParaRPr lang="de-DE" dirty="0"/>
          </a:p>
          <a:p>
            <a:r>
              <a:rPr lang="de-DE" dirty="0" err="1"/>
              <a:t>Zhāng</a:t>
            </a:r>
            <a:r>
              <a:rPr lang="de-DE" dirty="0"/>
              <a:t> </a:t>
            </a:r>
            <a:r>
              <a:rPr lang="de-DE" dirty="0" err="1"/>
              <a:t>Xiāorán</a:t>
            </a:r>
            <a:r>
              <a:rPr lang="de-DE" dirty="0"/>
              <a:t> </a:t>
            </a:r>
            <a:r>
              <a:rPr lang="zh-CN" altLang="de-DE" dirty="0"/>
              <a:t>张潇然 </a:t>
            </a:r>
            <a:r>
              <a:rPr lang="de-DE" altLang="zh-CN" dirty="0"/>
              <a:t>- </a:t>
            </a:r>
            <a:r>
              <a:rPr lang="de-DE" dirty="0"/>
              <a:t>Chinese </a:t>
            </a:r>
            <a:r>
              <a:rPr lang="de-DE" dirty="0" err="1"/>
              <a:t>Ancient</a:t>
            </a:r>
            <a:r>
              <a:rPr lang="de-DE" dirty="0"/>
              <a:t> </a:t>
            </a:r>
            <a:r>
              <a:rPr lang="de-DE" dirty="0" err="1"/>
              <a:t>Weapons</a:t>
            </a:r>
            <a:endParaRPr lang="de-DE" dirty="0"/>
          </a:p>
          <a:p>
            <a:r>
              <a:rPr lang="de-DE"/>
              <a:t>Zēng</a:t>
            </a:r>
            <a:r>
              <a:rPr lang="de-DE" dirty="0"/>
              <a:t> </a:t>
            </a:r>
            <a:r>
              <a:rPr lang="de-DE" dirty="0" err="1"/>
              <a:t>Língkǎi</a:t>
            </a:r>
            <a:r>
              <a:rPr lang="de-DE" dirty="0"/>
              <a:t> </a:t>
            </a:r>
            <a:r>
              <a:rPr lang="zh-CN" altLang="de-DE" dirty="0"/>
              <a:t>曾凌楷 </a:t>
            </a:r>
            <a:r>
              <a:rPr lang="de-DE" altLang="zh-CN" dirty="0"/>
              <a:t>- </a:t>
            </a:r>
            <a:r>
              <a:rPr lang="de-DE" dirty="0"/>
              <a:t>Chinese </a:t>
            </a:r>
            <a:r>
              <a:rPr lang="de-DE" dirty="0" err="1"/>
              <a:t>dreamcore</a:t>
            </a:r>
            <a:endParaRPr lang="de-DE" dirty="0"/>
          </a:p>
        </p:txBody>
      </p:sp>
    </p:spTree>
    <p:extLst>
      <p:ext uri="{BB962C8B-B14F-4D97-AF65-F5344CB8AC3E}">
        <p14:creationId xmlns:p14="http://schemas.microsoft.com/office/powerpoint/2010/main" val="246703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a:extLst>
              <a:ext uri="{FF2B5EF4-FFF2-40B4-BE49-F238E27FC236}">
                <a16:creationId xmlns:a16="http://schemas.microsoft.com/office/drawing/2014/main" id="{63C8D376-2597-4A81-8C69-4E057C2237B4}"/>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1509" name="Text Box 4">
            <a:extLst>
              <a:ext uri="{FF2B5EF4-FFF2-40B4-BE49-F238E27FC236}">
                <a16:creationId xmlns:a16="http://schemas.microsoft.com/office/drawing/2014/main" id="{C4CD99EF-8473-4AB3-8F9F-FAA74753B158}"/>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1510" name="Text Box 5">
            <a:extLst>
              <a:ext uri="{FF2B5EF4-FFF2-40B4-BE49-F238E27FC236}">
                <a16:creationId xmlns:a16="http://schemas.microsoft.com/office/drawing/2014/main" id="{5B0850E9-A5B8-4656-8EDB-AD7762905035}"/>
              </a:ext>
            </a:extLst>
          </p:cNvPr>
          <p:cNvSpPr txBox="1">
            <a:spLocks noChangeArrowheads="1"/>
          </p:cNvSpPr>
          <p:nvPr/>
        </p:nvSpPr>
        <p:spPr bwMode="auto">
          <a:xfrm>
            <a:off x="5134708" y="6373203"/>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Meinung / </a:t>
            </a:r>
            <a:r>
              <a:rPr lang="de-DE" altLang="de-DE" sz="2000" dirty="0" err="1">
                <a:latin typeface="??" charset="-122"/>
                <a:ea typeface="ＭＳ Ｐゴシック" panose="020B0600070205080204" pitchFamily="34" charset="-128"/>
              </a:rPr>
              <a:t>意见</a:t>
            </a:r>
            <a:endParaRPr lang="de-DE" altLang="de-DE" sz="2000" dirty="0">
              <a:latin typeface="??" charset="-122"/>
              <a:ea typeface="ＭＳ Ｐゴシック" panose="020B0600070205080204" pitchFamily="34" charset="-128"/>
            </a:endParaRPr>
          </a:p>
        </p:txBody>
      </p:sp>
      <p:graphicFrame>
        <p:nvGraphicFramePr>
          <p:cNvPr id="21506" name="Object 6">
            <a:extLst>
              <a:ext uri="{FF2B5EF4-FFF2-40B4-BE49-F238E27FC236}">
                <a16:creationId xmlns:a16="http://schemas.microsoft.com/office/drawing/2014/main" id="{C1C4AD7F-3455-4196-BC29-C641D77EC479}"/>
              </a:ext>
            </a:extLst>
          </p:cNvPr>
          <p:cNvGraphicFramePr>
            <a:graphicFrameLocks noChangeAspect="1"/>
          </p:cNvGraphicFramePr>
          <p:nvPr>
            <p:extLst>
              <p:ext uri="{D42A27DB-BD31-4B8C-83A1-F6EECF244321}">
                <p14:modId xmlns:p14="http://schemas.microsoft.com/office/powerpoint/2010/main" val="1145123906"/>
              </p:ext>
            </p:extLst>
          </p:nvPr>
        </p:nvGraphicFramePr>
        <p:xfrm>
          <a:off x="-1" y="-11355"/>
          <a:ext cx="12208521" cy="6384558"/>
        </p:xfrm>
        <a:graphic>
          <a:graphicData uri="http://schemas.openxmlformats.org/presentationml/2006/ole">
            <mc:AlternateContent xmlns:mc="http://schemas.openxmlformats.org/markup-compatibility/2006">
              <mc:Choice xmlns:v="urn:schemas-microsoft-com:vml" Requires="v">
                <p:oleObj spid="_x0000_s18440" name="Dokument" r:id="rId4" imgW="4772520" imgH="2496240" progId="Word.Document.8">
                  <p:embed/>
                </p:oleObj>
              </mc:Choice>
              <mc:Fallback>
                <p:oleObj name="Dokument" r:id="rId4" imgW="4772520" imgH="2496240" progId="Word.Document.8">
                  <p:embed/>
                  <p:pic>
                    <p:nvPicPr>
                      <p:cNvPr id="21506" name="Object 6">
                        <a:extLst>
                          <a:ext uri="{FF2B5EF4-FFF2-40B4-BE49-F238E27FC236}">
                            <a16:creationId xmlns:a16="http://schemas.microsoft.com/office/drawing/2014/main" id="{C1C4AD7F-3455-4196-BC29-C641D77EC4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1355"/>
                        <a:ext cx="12208521" cy="6384558"/>
                      </a:xfrm>
                      <a:prstGeom prst="rect">
                        <a:avLst/>
                      </a:prstGeom>
                      <a:noFill/>
                      <a:ln>
                        <a:noFill/>
                      </a:ln>
                      <a:effectLst/>
                    </p:spPr>
                  </p:pic>
                </p:oleObj>
              </mc:Fallback>
            </mc:AlternateContent>
          </a:graphicData>
        </a:graphic>
      </p:graphicFrame>
      <p:sp>
        <p:nvSpPr>
          <p:cNvPr id="21511" name="Text Box 7">
            <a:extLst>
              <a:ext uri="{FF2B5EF4-FFF2-40B4-BE49-F238E27FC236}">
                <a16:creationId xmlns:a16="http://schemas.microsoft.com/office/drawing/2014/main" id="{F7CBBE90-2F29-4B9A-B25A-9F71AB2BF71B}"/>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a:extLst>
              <a:ext uri="{FF2B5EF4-FFF2-40B4-BE49-F238E27FC236}">
                <a16:creationId xmlns:a16="http://schemas.microsoft.com/office/drawing/2014/main" id="{4EC5D5FB-950F-4190-A0A1-3C15DD74BCB5}"/>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2533" name="Text Box 4">
            <a:extLst>
              <a:ext uri="{FF2B5EF4-FFF2-40B4-BE49-F238E27FC236}">
                <a16:creationId xmlns:a16="http://schemas.microsoft.com/office/drawing/2014/main" id="{43B3064C-1DD5-4C68-AD77-6685E22CBA72}"/>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2534" name="Text Box 5">
            <a:extLst>
              <a:ext uri="{FF2B5EF4-FFF2-40B4-BE49-F238E27FC236}">
                <a16:creationId xmlns:a16="http://schemas.microsoft.com/office/drawing/2014/main" id="{429B70AB-D66E-4130-9745-FFE039E84771}"/>
              </a:ext>
            </a:extLst>
          </p:cNvPr>
          <p:cNvSpPr txBox="1">
            <a:spLocks noChangeArrowheads="1"/>
          </p:cNvSpPr>
          <p:nvPr/>
        </p:nvSpPr>
        <p:spPr bwMode="auto">
          <a:xfrm>
            <a:off x="5301761" y="6330584"/>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Party / </a:t>
            </a:r>
            <a:r>
              <a:rPr lang="de-DE" altLang="de-DE" sz="2000" dirty="0" err="1">
                <a:latin typeface="??" charset="-122"/>
                <a:ea typeface="ＭＳ Ｐゴシック" panose="020B0600070205080204" pitchFamily="34" charset="-128"/>
              </a:rPr>
              <a:t>聚会</a:t>
            </a:r>
            <a:endParaRPr lang="de-DE" altLang="de-DE" sz="2000" dirty="0">
              <a:latin typeface="??" charset="-122"/>
              <a:ea typeface="ＭＳ Ｐゴシック" panose="020B0600070205080204" pitchFamily="34" charset="-128"/>
            </a:endParaRPr>
          </a:p>
        </p:txBody>
      </p:sp>
      <p:graphicFrame>
        <p:nvGraphicFramePr>
          <p:cNvPr id="22530" name="Object 6">
            <a:extLst>
              <a:ext uri="{FF2B5EF4-FFF2-40B4-BE49-F238E27FC236}">
                <a16:creationId xmlns:a16="http://schemas.microsoft.com/office/drawing/2014/main" id="{34CF78A7-5A27-4557-9D47-06D12AAACF60}"/>
              </a:ext>
            </a:extLst>
          </p:cNvPr>
          <p:cNvGraphicFramePr>
            <a:graphicFrameLocks noChangeAspect="1"/>
          </p:cNvGraphicFramePr>
          <p:nvPr>
            <p:extLst>
              <p:ext uri="{D42A27DB-BD31-4B8C-83A1-F6EECF244321}">
                <p14:modId xmlns:p14="http://schemas.microsoft.com/office/powerpoint/2010/main" val="3600922799"/>
              </p:ext>
            </p:extLst>
          </p:nvPr>
        </p:nvGraphicFramePr>
        <p:xfrm>
          <a:off x="0" y="-1"/>
          <a:ext cx="12184748" cy="6198577"/>
        </p:xfrm>
        <a:graphic>
          <a:graphicData uri="http://schemas.openxmlformats.org/presentationml/2006/ole">
            <mc:AlternateContent xmlns:mc="http://schemas.openxmlformats.org/markup-compatibility/2006">
              <mc:Choice xmlns:v="urn:schemas-microsoft-com:vml" Requires="v">
                <p:oleObj spid="_x0000_s19464" name="Dokument" r:id="rId4" imgW="4772520" imgH="2427840" progId="Word.Document.8">
                  <p:embed/>
                </p:oleObj>
              </mc:Choice>
              <mc:Fallback>
                <p:oleObj name="Dokument" r:id="rId4" imgW="4772520" imgH="2427840" progId="Word.Document.8">
                  <p:embed/>
                  <p:pic>
                    <p:nvPicPr>
                      <p:cNvPr id="22530" name="Object 6">
                        <a:extLst>
                          <a:ext uri="{FF2B5EF4-FFF2-40B4-BE49-F238E27FC236}">
                            <a16:creationId xmlns:a16="http://schemas.microsoft.com/office/drawing/2014/main" id="{34CF78A7-5A27-4557-9D47-06D12AAACF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84748" cy="6198577"/>
                      </a:xfrm>
                      <a:prstGeom prst="rect">
                        <a:avLst/>
                      </a:prstGeom>
                      <a:noFill/>
                      <a:ln>
                        <a:noFill/>
                      </a:ln>
                      <a:effectLst/>
                    </p:spPr>
                  </p:pic>
                </p:oleObj>
              </mc:Fallback>
            </mc:AlternateContent>
          </a:graphicData>
        </a:graphic>
      </p:graphicFrame>
      <p:sp>
        <p:nvSpPr>
          <p:cNvPr id="22535" name="Text Box 7">
            <a:extLst>
              <a:ext uri="{FF2B5EF4-FFF2-40B4-BE49-F238E27FC236}">
                <a16:creationId xmlns:a16="http://schemas.microsoft.com/office/drawing/2014/main" id="{2E55EDD8-6CA0-4CC3-8928-0295CDEE4C13}"/>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a:extLst>
              <a:ext uri="{FF2B5EF4-FFF2-40B4-BE49-F238E27FC236}">
                <a16:creationId xmlns:a16="http://schemas.microsoft.com/office/drawing/2014/main" id="{9DAEE5B7-1B68-4240-98EB-C43E8D883E99}"/>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3557" name="Text Box 4">
            <a:extLst>
              <a:ext uri="{FF2B5EF4-FFF2-40B4-BE49-F238E27FC236}">
                <a16:creationId xmlns:a16="http://schemas.microsoft.com/office/drawing/2014/main" id="{08C7C444-11DD-4115-829F-EDDD045E94A0}"/>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3558" name="Text Box 5">
            <a:extLst>
              <a:ext uri="{FF2B5EF4-FFF2-40B4-BE49-F238E27FC236}">
                <a16:creationId xmlns:a16="http://schemas.microsoft.com/office/drawing/2014/main" id="{6A6C5244-D2C3-40A3-B64D-822FD7D9D445}"/>
              </a:ext>
            </a:extLst>
          </p:cNvPr>
          <p:cNvSpPr txBox="1">
            <a:spLocks noChangeArrowheads="1"/>
          </p:cNvSpPr>
          <p:nvPr/>
        </p:nvSpPr>
        <p:spPr bwMode="auto">
          <a:xfrm>
            <a:off x="4545623" y="63130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Im Restaurant / </a:t>
            </a:r>
            <a:r>
              <a:rPr lang="de-DE" altLang="de-DE" sz="2000" dirty="0" err="1">
                <a:latin typeface="??" charset="-122"/>
                <a:ea typeface="ＭＳ Ｐゴシック" panose="020B0600070205080204" pitchFamily="34" charset="-128"/>
              </a:rPr>
              <a:t>餐厅分贝</a:t>
            </a:r>
            <a:endParaRPr lang="de-DE" altLang="de-DE" sz="2000" dirty="0">
              <a:latin typeface="??" charset="-122"/>
              <a:ea typeface="ＭＳ Ｐゴシック" panose="020B0600070205080204" pitchFamily="34" charset="-128"/>
            </a:endParaRPr>
          </a:p>
        </p:txBody>
      </p:sp>
      <p:graphicFrame>
        <p:nvGraphicFramePr>
          <p:cNvPr id="23554" name="Object 6">
            <a:extLst>
              <a:ext uri="{FF2B5EF4-FFF2-40B4-BE49-F238E27FC236}">
                <a16:creationId xmlns:a16="http://schemas.microsoft.com/office/drawing/2014/main" id="{8F3AB6F2-C274-4162-9D77-338BB429C044}"/>
              </a:ext>
            </a:extLst>
          </p:cNvPr>
          <p:cNvGraphicFramePr>
            <a:graphicFrameLocks noChangeAspect="1"/>
          </p:cNvGraphicFramePr>
          <p:nvPr>
            <p:extLst>
              <p:ext uri="{D42A27DB-BD31-4B8C-83A1-F6EECF244321}">
                <p14:modId xmlns:p14="http://schemas.microsoft.com/office/powerpoint/2010/main" val="2910196837"/>
              </p:ext>
            </p:extLst>
          </p:nvPr>
        </p:nvGraphicFramePr>
        <p:xfrm>
          <a:off x="-1" y="0"/>
          <a:ext cx="12192001" cy="6277429"/>
        </p:xfrm>
        <a:graphic>
          <a:graphicData uri="http://schemas.openxmlformats.org/presentationml/2006/ole">
            <mc:AlternateContent xmlns:mc="http://schemas.openxmlformats.org/markup-compatibility/2006">
              <mc:Choice xmlns:v="urn:schemas-microsoft-com:vml" Requires="v">
                <p:oleObj spid="_x0000_s20488" name="Dokument" r:id="rId4" imgW="4772520" imgH="2458080" progId="Word.Document.8">
                  <p:embed/>
                </p:oleObj>
              </mc:Choice>
              <mc:Fallback>
                <p:oleObj name="Dokument" r:id="rId4" imgW="4772520" imgH="2458080" progId="Word.Document.8">
                  <p:embed/>
                  <p:pic>
                    <p:nvPicPr>
                      <p:cNvPr id="23554" name="Object 6">
                        <a:extLst>
                          <a:ext uri="{FF2B5EF4-FFF2-40B4-BE49-F238E27FC236}">
                            <a16:creationId xmlns:a16="http://schemas.microsoft.com/office/drawing/2014/main" id="{8F3AB6F2-C274-4162-9D77-338BB429C0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2192001" cy="6277429"/>
                      </a:xfrm>
                      <a:prstGeom prst="rect">
                        <a:avLst/>
                      </a:prstGeom>
                      <a:noFill/>
                      <a:ln>
                        <a:noFill/>
                      </a:ln>
                      <a:effectLst/>
                    </p:spPr>
                  </p:pic>
                </p:oleObj>
              </mc:Fallback>
            </mc:AlternateContent>
          </a:graphicData>
        </a:graphic>
      </p:graphicFrame>
      <p:sp>
        <p:nvSpPr>
          <p:cNvPr id="23559" name="Text Box 7">
            <a:extLst>
              <a:ext uri="{FF2B5EF4-FFF2-40B4-BE49-F238E27FC236}">
                <a16:creationId xmlns:a16="http://schemas.microsoft.com/office/drawing/2014/main" id="{E86045C6-2611-448E-9748-9E5108EC8BAA}"/>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a:extLst>
              <a:ext uri="{FF2B5EF4-FFF2-40B4-BE49-F238E27FC236}">
                <a16:creationId xmlns:a16="http://schemas.microsoft.com/office/drawing/2014/main" id="{53B92FA0-F9E4-4967-B8A9-8DC1D08E6491}"/>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4581" name="Text Box 4">
            <a:extLst>
              <a:ext uri="{FF2B5EF4-FFF2-40B4-BE49-F238E27FC236}">
                <a16:creationId xmlns:a16="http://schemas.microsoft.com/office/drawing/2014/main" id="{458A5457-1903-4F60-AD3F-5C72BE938737}"/>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4582" name="Text Box 5">
            <a:extLst>
              <a:ext uri="{FF2B5EF4-FFF2-40B4-BE49-F238E27FC236}">
                <a16:creationId xmlns:a16="http://schemas.microsoft.com/office/drawing/2014/main" id="{C37BD9F9-E258-4BBB-B30D-63D1A24F5A0C}"/>
              </a:ext>
            </a:extLst>
          </p:cNvPr>
          <p:cNvSpPr txBox="1">
            <a:spLocks noChangeArrowheads="1"/>
          </p:cNvSpPr>
          <p:nvPr/>
        </p:nvSpPr>
        <p:spPr bwMode="auto">
          <a:xfrm>
            <a:off x="3673475" y="6373813"/>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Umgang mit Problemen / </a:t>
            </a:r>
            <a:r>
              <a:rPr lang="de-DE" altLang="de-DE" sz="2000" dirty="0" err="1">
                <a:latin typeface="??" charset="-122"/>
                <a:ea typeface="ＭＳ Ｐゴシック" panose="020B0600070205080204" pitchFamily="34" charset="-128"/>
              </a:rPr>
              <a:t>处理问题</a:t>
            </a:r>
            <a:endParaRPr lang="de-DE" altLang="de-DE" sz="2000" dirty="0">
              <a:latin typeface="??" charset="-122"/>
              <a:ea typeface="ＭＳ Ｐゴシック" panose="020B0600070205080204" pitchFamily="34" charset="-128"/>
            </a:endParaRPr>
          </a:p>
        </p:txBody>
      </p:sp>
      <p:graphicFrame>
        <p:nvGraphicFramePr>
          <p:cNvPr id="24578" name="Object 6">
            <a:extLst>
              <a:ext uri="{FF2B5EF4-FFF2-40B4-BE49-F238E27FC236}">
                <a16:creationId xmlns:a16="http://schemas.microsoft.com/office/drawing/2014/main" id="{E8F18AF2-ABD4-4552-966A-CD564B279FC5}"/>
              </a:ext>
            </a:extLst>
          </p:cNvPr>
          <p:cNvGraphicFramePr>
            <a:graphicFrameLocks noChangeAspect="1"/>
          </p:cNvGraphicFramePr>
          <p:nvPr>
            <p:extLst>
              <p:ext uri="{D42A27DB-BD31-4B8C-83A1-F6EECF244321}">
                <p14:modId xmlns:p14="http://schemas.microsoft.com/office/powerpoint/2010/main" val="3964514205"/>
              </p:ext>
            </p:extLst>
          </p:nvPr>
        </p:nvGraphicFramePr>
        <p:xfrm>
          <a:off x="0" y="1"/>
          <a:ext cx="12192000" cy="6181530"/>
        </p:xfrm>
        <a:graphic>
          <a:graphicData uri="http://schemas.openxmlformats.org/presentationml/2006/ole">
            <mc:AlternateContent xmlns:mc="http://schemas.openxmlformats.org/markup-compatibility/2006">
              <mc:Choice xmlns:v="urn:schemas-microsoft-com:vml" Requires="v">
                <p:oleObj spid="_x0000_s21512" name="Dokument" r:id="rId4" imgW="4772520" imgH="2419560" progId="Word.Document.8">
                  <p:embed/>
                </p:oleObj>
              </mc:Choice>
              <mc:Fallback>
                <p:oleObj name="Dokument" r:id="rId4" imgW="4772520" imgH="2419560" progId="Word.Document.8">
                  <p:embed/>
                  <p:pic>
                    <p:nvPicPr>
                      <p:cNvPr id="24578" name="Object 6">
                        <a:extLst>
                          <a:ext uri="{FF2B5EF4-FFF2-40B4-BE49-F238E27FC236}">
                            <a16:creationId xmlns:a16="http://schemas.microsoft.com/office/drawing/2014/main" id="{E8F18AF2-ABD4-4552-966A-CD564B279F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6181530"/>
                      </a:xfrm>
                      <a:prstGeom prst="rect">
                        <a:avLst/>
                      </a:prstGeom>
                      <a:noFill/>
                      <a:ln>
                        <a:noFill/>
                      </a:ln>
                      <a:effectLst/>
                    </p:spPr>
                  </p:pic>
                </p:oleObj>
              </mc:Fallback>
            </mc:AlternateContent>
          </a:graphicData>
        </a:graphic>
      </p:graphicFrame>
      <p:sp>
        <p:nvSpPr>
          <p:cNvPr id="24583" name="Text Box 7">
            <a:extLst>
              <a:ext uri="{FF2B5EF4-FFF2-40B4-BE49-F238E27FC236}">
                <a16:creationId xmlns:a16="http://schemas.microsoft.com/office/drawing/2014/main" id="{01C6170A-3C90-4837-A3EB-1F1774D984DE}"/>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a:extLst>
              <a:ext uri="{FF2B5EF4-FFF2-40B4-BE49-F238E27FC236}">
                <a16:creationId xmlns:a16="http://schemas.microsoft.com/office/drawing/2014/main" id="{0E47ECBB-5E22-4785-A718-44C954F19B56}"/>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5605" name="Text Box 4">
            <a:extLst>
              <a:ext uri="{FF2B5EF4-FFF2-40B4-BE49-F238E27FC236}">
                <a16:creationId xmlns:a16="http://schemas.microsoft.com/office/drawing/2014/main" id="{149C755B-AB0D-48CD-98BD-07CA511778A2}"/>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5606" name="Text Box 5">
            <a:extLst>
              <a:ext uri="{FF2B5EF4-FFF2-40B4-BE49-F238E27FC236}">
                <a16:creationId xmlns:a16="http://schemas.microsoft.com/office/drawing/2014/main" id="{CF2B0591-C0D8-4756-A7D4-85E1025A58FA}"/>
              </a:ext>
            </a:extLst>
          </p:cNvPr>
          <p:cNvSpPr txBox="1">
            <a:spLocks noChangeArrowheads="1"/>
          </p:cNvSpPr>
          <p:nvPr/>
        </p:nvSpPr>
        <p:spPr bwMode="auto">
          <a:xfrm>
            <a:off x="4668716" y="6364411"/>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Neuheiten / </a:t>
            </a:r>
            <a:r>
              <a:rPr lang="de-DE" altLang="de-DE" sz="2000" dirty="0" err="1">
                <a:latin typeface="??" charset="-122"/>
                <a:ea typeface="ＭＳ Ｐゴシック" panose="020B0600070205080204" pitchFamily="34" charset="-128"/>
              </a:rPr>
              <a:t>对待新的事物</a:t>
            </a:r>
            <a:endParaRPr lang="de-DE" altLang="de-DE" sz="2000" dirty="0">
              <a:latin typeface="??" charset="-122"/>
              <a:ea typeface="ＭＳ Ｐゴシック" panose="020B0600070205080204" pitchFamily="34" charset="-128"/>
            </a:endParaRPr>
          </a:p>
        </p:txBody>
      </p:sp>
      <p:graphicFrame>
        <p:nvGraphicFramePr>
          <p:cNvPr id="25602" name="Object 6">
            <a:extLst>
              <a:ext uri="{FF2B5EF4-FFF2-40B4-BE49-F238E27FC236}">
                <a16:creationId xmlns:a16="http://schemas.microsoft.com/office/drawing/2014/main" id="{F2E0980B-5D98-4B67-B3E9-B4B2F18CA6B9}"/>
              </a:ext>
            </a:extLst>
          </p:cNvPr>
          <p:cNvGraphicFramePr>
            <a:graphicFrameLocks noChangeAspect="1"/>
          </p:cNvGraphicFramePr>
          <p:nvPr>
            <p:extLst>
              <p:ext uri="{D42A27DB-BD31-4B8C-83A1-F6EECF244321}">
                <p14:modId xmlns:p14="http://schemas.microsoft.com/office/powerpoint/2010/main" val="3586447398"/>
              </p:ext>
            </p:extLst>
          </p:nvPr>
        </p:nvGraphicFramePr>
        <p:xfrm>
          <a:off x="0" y="0"/>
          <a:ext cx="12192000" cy="6248919"/>
        </p:xfrm>
        <a:graphic>
          <a:graphicData uri="http://schemas.openxmlformats.org/presentationml/2006/ole">
            <mc:AlternateContent xmlns:mc="http://schemas.openxmlformats.org/markup-compatibility/2006">
              <mc:Choice xmlns:v="urn:schemas-microsoft-com:vml" Requires="v">
                <p:oleObj spid="_x0000_s22536" name="Dokument" r:id="rId4" imgW="4772520" imgH="2446920" progId="Word.Document.8">
                  <p:embed/>
                </p:oleObj>
              </mc:Choice>
              <mc:Fallback>
                <p:oleObj name="Dokument" r:id="rId4" imgW="4772520" imgH="2446920" progId="Word.Document.8">
                  <p:embed/>
                  <p:pic>
                    <p:nvPicPr>
                      <p:cNvPr id="25602" name="Object 6">
                        <a:extLst>
                          <a:ext uri="{FF2B5EF4-FFF2-40B4-BE49-F238E27FC236}">
                            <a16:creationId xmlns:a16="http://schemas.microsoft.com/office/drawing/2014/main" id="{F2E0980B-5D98-4B67-B3E9-B4B2F18CA6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248919"/>
                      </a:xfrm>
                      <a:prstGeom prst="rect">
                        <a:avLst/>
                      </a:prstGeom>
                      <a:noFill/>
                      <a:ln>
                        <a:noFill/>
                      </a:ln>
                      <a:effectLst/>
                    </p:spPr>
                  </p:pic>
                </p:oleObj>
              </mc:Fallback>
            </mc:AlternateContent>
          </a:graphicData>
        </a:graphic>
      </p:graphicFrame>
      <p:sp>
        <p:nvSpPr>
          <p:cNvPr id="25607" name="Text Box 7">
            <a:extLst>
              <a:ext uri="{FF2B5EF4-FFF2-40B4-BE49-F238E27FC236}">
                <a16:creationId xmlns:a16="http://schemas.microsoft.com/office/drawing/2014/main" id="{B049EECE-9635-458E-A357-533943716501}"/>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a:extLst>
              <a:ext uri="{FF2B5EF4-FFF2-40B4-BE49-F238E27FC236}">
                <a16:creationId xmlns:a16="http://schemas.microsoft.com/office/drawing/2014/main" id="{3EE564B1-F4E9-4C77-A3D5-17C3D0272D12}"/>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6629" name="Text Box 4">
            <a:extLst>
              <a:ext uri="{FF2B5EF4-FFF2-40B4-BE49-F238E27FC236}">
                <a16:creationId xmlns:a16="http://schemas.microsoft.com/office/drawing/2014/main" id="{01CF8BB2-1B65-475A-9D96-474FD809E6F1}"/>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6630" name="Text Box 5">
            <a:extLst>
              <a:ext uri="{FF2B5EF4-FFF2-40B4-BE49-F238E27FC236}">
                <a16:creationId xmlns:a16="http://schemas.microsoft.com/office/drawing/2014/main" id="{E5B7A817-F0F1-45D7-9E0E-114D2DF798F9}"/>
              </a:ext>
            </a:extLst>
          </p:cNvPr>
          <p:cNvSpPr txBox="1">
            <a:spLocks noChangeArrowheads="1"/>
          </p:cNvSpPr>
          <p:nvPr/>
        </p:nvSpPr>
        <p:spPr bwMode="auto">
          <a:xfrm>
            <a:off x="4985239"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Ärger / </a:t>
            </a:r>
            <a:r>
              <a:rPr lang="de-DE" altLang="de-DE" sz="2000" dirty="0" err="1">
                <a:latin typeface="??" charset="-122"/>
                <a:ea typeface="ＭＳ Ｐゴシック" panose="020B0600070205080204" pitchFamily="34" charset="-128"/>
              </a:rPr>
              <a:t>对待愤怒</a:t>
            </a:r>
            <a:endParaRPr lang="de-DE" altLang="de-DE" sz="2000" dirty="0">
              <a:latin typeface="??" charset="-122"/>
              <a:ea typeface="ＭＳ Ｐゴシック" panose="020B0600070205080204" pitchFamily="34" charset="-128"/>
            </a:endParaRPr>
          </a:p>
        </p:txBody>
      </p:sp>
      <p:graphicFrame>
        <p:nvGraphicFramePr>
          <p:cNvPr id="26626" name="Object 6">
            <a:extLst>
              <a:ext uri="{FF2B5EF4-FFF2-40B4-BE49-F238E27FC236}">
                <a16:creationId xmlns:a16="http://schemas.microsoft.com/office/drawing/2014/main" id="{4AA8F38A-EB9E-41F2-AB08-8E82D0977C00}"/>
              </a:ext>
            </a:extLst>
          </p:cNvPr>
          <p:cNvGraphicFramePr>
            <a:graphicFrameLocks noChangeAspect="1"/>
          </p:cNvGraphicFramePr>
          <p:nvPr>
            <p:extLst>
              <p:ext uri="{D42A27DB-BD31-4B8C-83A1-F6EECF244321}">
                <p14:modId xmlns:p14="http://schemas.microsoft.com/office/powerpoint/2010/main" val="1311788698"/>
              </p:ext>
            </p:extLst>
          </p:nvPr>
        </p:nvGraphicFramePr>
        <p:xfrm>
          <a:off x="0" y="-23813"/>
          <a:ext cx="12192000" cy="6427755"/>
        </p:xfrm>
        <a:graphic>
          <a:graphicData uri="http://schemas.openxmlformats.org/presentationml/2006/ole">
            <mc:AlternateContent xmlns:mc="http://schemas.openxmlformats.org/markup-compatibility/2006">
              <mc:Choice xmlns:v="urn:schemas-microsoft-com:vml" Requires="v">
                <p:oleObj spid="_x0000_s23560" name="Dokument" r:id="rId4" imgW="4772520" imgH="2515680" progId="Word.Document.8">
                  <p:embed/>
                </p:oleObj>
              </mc:Choice>
              <mc:Fallback>
                <p:oleObj name="Dokument" r:id="rId4" imgW="4772520" imgH="2515680" progId="Word.Document.8">
                  <p:embed/>
                  <p:pic>
                    <p:nvPicPr>
                      <p:cNvPr id="26626" name="Object 6">
                        <a:extLst>
                          <a:ext uri="{FF2B5EF4-FFF2-40B4-BE49-F238E27FC236}">
                            <a16:creationId xmlns:a16="http://schemas.microsoft.com/office/drawing/2014/main" id="{4AA8F38A-EB9E-41F2-AB08-8E82D0977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3813"/>
                        <a:ext cx="12192000" cy="6427755"/>
                      </a:xfrm>
                      <a:prstGeom prst="rect">
                        <a:avLst/>
                      </a:prstGeom>
                      <a:noFill/>
                      <a:ln>
                        <a:noFill/>
                      </a:ln>
                      <a:effectLst/>
                    </p:spPr>
                  </p:pic>
                </p:oleObj>
              </mc:Fallback>
            </mc:AlternateContent>
          </a:graphicData>
        </a:graphic>
      </p:graphicFrame>
      <p:sp>
        <p:nvSpPr>
          <p:cNvPr id="26631" name="Text Box 7">
            <a:extLst>
              <a:ext uri="{FF2B5EF4-FFF2-40B4-BE49-F238E27FC236}">
                <a16:creationId xmlns:a16="http://schemas.microsoft.com/office/drawing/2014/main" id="{E1A5D8E0-8BF4-4DFB-B4CF-A6D10BECADAD}"/>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a:extLst>
              <a:ext uri="{FF2B5EF4-FFF2-40B4-BE49-F238E27FC236}">
                <a16:creationId xmlns:a16="http://schemas.microsoft.com/office/drawing/2014/main" id="{EC473976-5550-467A-9E41-ED27AFA2F55D}"/>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7653" name="Text Box 4">
            <a:extLst>
              <a:ext uri="{FF2B5EF4-FFF2-40B4-BE49-F238E27FC236}">
                <a16:creationId xmlns:a16="http://schemas.microsoft.com/office/drawing/2014/main" id="{3B1A6FE2-C9A5-4F03-8B31-4B62B48E13D3}"/>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7654" name="Text Box 5">
            <a:extLst>
              <a:ext uri="{FF2B5EF4-FFF2-40B4-BE49-F238E27FC236}">
                <a16:creationId xmlns:a16="http://schemas.microsoft.com/office/drawing/2014/main" id="{5DF585B8-9D07-448E-8802-35F7B0E78281}"/>
              </a:ext>
            </a:extLst>
          </p:cNvPr>
          <p:cNvSpPr txBox="1">
            <a:spLocks noChangeArrowheads="1"/>
          </p:cNvSpPr>
          <p:nvPr/>
        </p:nvSpPr>
        <p:spPr bwMode="auto">
          <a:xfrm>
            <a:off x="5064370" y="6323377"/>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Im Trend / </a:t>
            </a:r>
            <a:r>
              <a:rPr lang="de-DE" altLang="de-DE" sz="2000" dirty="0" err="1">
                <a:latin typeface="??" charset="-122"/>
                <a:ea typeface="ＭＳ Ｐゴシック" panose="020B0600070205080204" pitchFamily="34" charset="-128"/>
              </a:rPr>
              <a:t>时尚</a:t>
            </a:r>
            <a:endParaRPr lang="de-DE" altLang="de-DE" sz="2000" dirty="0">
              <a:latin typeface="??" charset="-122"/>
              <a:ea typeface="ＭＳ Ｐゴシック" panose="020B0600070205080204" pitchFamily="34" charset="-128"/>
            </a:endParaRPr>
          </a:p>
        </p:txBody>
      </p:sp>
      <p:graphicFrame>
        <p:nvGraphicFramePr>
          <p:cNvPr id="27650" name="Object 6">
            <a:extLst>
              <a:ext uri="{FF2B5EF4-FFF2-40B4-BE49-F238E27FC236}">
                <a16:creationId xmlns:a16="http://schemas.microsoft.com/office/drawing/2014/main" id="{B1930B2E-3B1B-4087-A8AC-7BBE1F72DD06}"/>
              </a:ext>
            </a:extLst>
          </p:cNvPr>
          <p:cNvGraphicFramePr>
            <a:graphicFrameLocks noChangeAspect="1"/>
          </p:cNvGraphicFramePr>
          <p:nvPr>
            <p:extLst>
              <p:ext uri="{D42A27DB-BD31-4B8C-83A1-F6EECF244321}">
                <p14:modId xmlns:p14="http://schemas.microsoft.com/office/powerpoint/2010/main" val="4049495383"/>
              </p:ext>
            </p:extLst>
          </p:nvPr>
        </p:nvGraphicFramePr>
        <p:xfrm>
          <a:off x="0" y="0"/>
          <a:ext cx="12215016" cy="6242538"/>
        </p:xfrm>
        <a:graphic>
          <a:graphicData uri="http://schemas.openxmlformats.org/presentationml/2006/ole">
            <mc:AlternateContent xmlns:mc="http://schemas.openxmlformats.org/markup-compatibility/2006">
              <mc:Choice xmlns:v="urn:schemas-microsoft-com:vml" Requires="v">
                <p:oleObj spid="_x0000_s24584" name="Dokument" r:id="rId4" imgW="4772520" imgH="2438640" progId="Word.Document.8">
                  <p:embed/>
                </p:oleObj>
              </mc:Choice>
              <mc:Fallback>
                <p:oleObj name="Dokument" r:id="rId4" imgW="4772520" imgH="2438640" progId="Word.Document.8">
                  <p:embed/>
                  <p:pic>
                    <p:nvPicPr>
                      <p:cNvPr id="27650" name="Object 6">
                        <a:extLst>
                          <a:ext uri="{FF2B5EF4-FFF2-40B4-BE49-F238E27FC236}">
                            <a16:creationId xmlns:a16="http://schemas.microsoft.com/office/drawing/2014/main" id="{B1930B2E-3B1B-4087-A8AC-7BBE1F72DD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215016" cy="6242538"/>
                      </a:xfrm>
                      <a:prstGeom prst="rect">
                        <a:avLst/>
                      </a:prstGeom>
                      <a:noFill/>
                      <a:ln>
                        <a:noFill/>
                      </a:ln>
                      <a:effectLst/>
                    </p:spPr>
                  </p:pic>
                </p:oleObj>
              </mc:Fallback>
            </mc:AlternateContent>
          </a:graphicData>
        </a:graphic>
      </p:graphicFrame>
      <p:sp>
        <p:nvSpPr>
          <p:cNvPr id="27655" name="Text Box 7">
            <a:extLst>
              <a:ext uri="{FF2B5EF4-FFF2-40B4-BE49-F238E27FC236}">
                <a16:creationId xmlns:a16="http://schemas.microsoft.com/office/drawing/2014/main" id="{9B77A450-34A5-4EC4-ACBA-7C4CDA202C07}"/>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a:extLst>
              <a:ext uri="{FF2B5EF4-FFF2-40B4-BE49-F238E27FC236}">
                <a16:creationId xmlns:a16="http://schemas.microsoft.com/office/drawing/2014/main" id="{F84EF62F-17A7-4779-AA55-181868CF8D4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28677" name="Text Box 4">
            <a:extLst>
              <a:ext uri="{FF2B5EF4-FFF2-40B4-BE49-F238E27FC236}">
                <a16:creationId xmlns:a16="http://schemas.microsoft.com/office/drawing/2014/main" id="{35BFD1F8-1CD4-4A6F-B0A0-FD91390A6B33}"/>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28678" name="Text Box 5">
            <a:extLst>
              <a:ext uri="{FF2B5EF4-FFF2-40B4-BE49-F238E27FC236}">
                <a16:creationId xmlns:a16="http://schemas.microsoft.com/office/drawing/2014/main" id="{AFF91D15-C306-4BEC-8CB8-B5AF1C00D89A}"/>
              </a:ext>
            </a:extLst>
          </p:cNvPr>
          <p:cNvSpPr txBox="1">
            <a:spLocks noChangeArrowheads="1"/>
          </p:cNvSpPr>
          <p:nvPr/>
        </p:nvSpPr>
        <p:spPr bwMode="auto">
          <a:xfrm>
            <a:off x="5319346" y="6413501"/>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Chef / </a:t>
            </a:r>
            <a:r>
              <a:rPr lang="de-DE" altLang="de-DE" sz="2000" dirty="0" err="1">
                <a:latin typeface="??" charset="-122"/>
                <a:ea typeface="ＭＳ Ｐゴシック" panose="020B0600070205080204" pitchFamily="34" charset="-128"/>
              </a:rPr>
              <a:t>领导</a:t>
            </a:r>
            <a:endParaRPr lang="de-DE" altLang="de-DE" sz="2000" dirty="0">
              <a:latin typeface="??" charset="-122"/>
              <a:ea typeface="ＭＳ Ｐゴシック" panose="020B0600070205080204" pitchFamily="34" charset="-128"/>
            </a:endParaRPr>
          </a:p>
        </p:txBody>
      </p:sp>
      <p:graphicFrame>
        <p:nvGraphicFramePr>
          <p:cNvPr id="28674" name="Object 6">
            <a:extLst>
              <a:ext uri="{FF2B5EF4-FFF2-40B4-BE49-F238E27FC236}">
                <a16:creationId xmlns:a16="http://schemas.microsoft.com/office/drawing/2014/main" id="{CFD39CEC-558E-4181-93A1-CDBFAC58EB7B}"/>
              </a:ext>
            </a:extLst>
          </p:cNvPr>
          <p:cNvGraphicFramePr>
            <a:graphicFrameLocks noChangeAspect="1"/>
          </p:cNvGraphicFramePr>
          <p:nvPr>
            <p:extLst>
              <p:ext uri="{D42A27DB-BD31-4B8C-83A1-F6EECF244321}">
                <p14:modId xmlns:p14="http://schemas.microsoft.com/office/powerpoint/2010/main" val="1438681059"/>
              </p:ext>
            </p:extLst>
          </p:nvPr>
        </p:nvGraphicFramePr>
        <p:xfrm>
          <a:off x="0" y="0"/>
          <a:ext cx="12179550" cy="6242538"/>
        </p:xfrm>
        <a:graphic>
          <a:graphicData uri="http://schemas.openxmlformats.org/presentationml/2006/ole">
            <mc:AlternateContent xmlns:mc="http://schemas.openxmlformats.org/markup-compatibility/2006">
              <mc:Choice xmlns:v="urn:schemas-microsoft-com:vml" Requires="v">
                <p:oleObj spid="_x0000_s25608" name="Dokument" r:id="rId4" imgW="4772520" imgH="2446920" progId="Word.Document.8">
                  <p:embed/>
                </p:oleObj>
              </mc:Choice>
              <mc:Fallback>
                <p:oleObj name="Dokument" r:id="rId4" imgW="4772520" imgH="2446920" progId="Word.Document.8">
                  <p:embed/>
                  <p:pic>
                    <p:nvPicPr>
                      <p:cNvPr id="28674" name="Object 6">
                        <a:extLst>
                          <a:ext uri="{FF2B5EF4-FFF2-40B4-BE49-F238E27FC236}">
                            <a16:creationId xmlns:a16="http://schemas.microsoft.com/office/drawing/2014/main" id="{CFD39CEC-558E-4181-93A1-CDBFAC58EB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79550" cy="6242538"/>
                      </a:xfrm>
                      <a:prstGeom prst="rect">
                        <a:avLst/>
                      </a:prstGeom>
                      <a:noFill/>
                      <a:ln>
                        <a:noFill/>
                      </a:ln>
                      <a:effectLst/>
                    </p:spPr>
                  </p:pic>
                </p:oleObj>
              </mc:Fallback>
            </mc:AlternateContent>
          </a:graphicData>
        </a:graphic>
      </p:graphicFrame>
      <p:sp>
        <p:nvSpPr>
          <p:cNvPr id="28679" name="Text Box 7">
            <a:extLst>
              <a:ext uri="{FF2B5EF4-FFF2-40B4-BE49-F238E27FC236}">
                <a16:creationId xmlns:a16="http://schemas.microsoft.com/office/drawing/2014/main" id="{751257D9-1FB2-48EA-98A0-9F572B96E3EF}"/>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oto1mi">
            <a:extLst>
              <a:ext uri="{FF2B5EF4-FFF2-40B4-BE49-F238E27FC236}">
                <a16:creationId xmlns:a16="http://schemas.microsoft.com/office/drawing/2014/main" id="{0A88222E-F262-42A5-B3DA-5D50672CDEBD}"/>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271588" y="1482726"/>
            <a:ext cx="10260013" cy="5402263"/>
          </a:xfrm>
          <a:noFill/>
        </p:spPr>
      </p:pic>
      <p:sp>
        <p:nvSpPr>
          <p:cNvPr id="57347" name="Rectangle 4">
            <a:extLst>
              <a:ext uri="{FF2B5EF4-FFF2-40B4-BE49-F238E27FC236}">
                <a16:creationId xmlns:a16="http://schemas.microsoft.com/office/drawing/2014/main" id="{742D6CE6-7BC9-47FF-8B02-074F68B50BD7}"/>
              </a:ext>
            </a:extLst>
          </p:cNvPr>
          <p:cNvSpPr>
            <a:spLocks noChangeArrowheads="1"/>
          </p:cNvSpPr>
          <p:nvPr/>
        </p:nvSpPr>
        <p:spPr bwMode="auto">
          <a:xfrm>
            <a:off x="2209800" y="5572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2800" b="1">
                <a:solidFill>
                  <a:srgbClr val="000066"/>
                </a:solidFill>
                <a:latin typeface="SimHei" panose="02010609060101010101" pitchFamily="49" charset="-122"/>
              </a:rPr>
              <a:t>跨文化知识的例子：</a:t>
            </a:r>
            <a:r>
              <a:rPr lang="de-DE" altLang="zh-CN" sz="2800" b="1">
                <a:solidFill>
                  <a:srgbClr val="000066"/>
                </a:solidFill>
                <a:latin typeface="SimHei" panose="02010609060101010101" pitchFamily="49" charset="-122"/>
              </a:rPr>
              <a:t> </a:t>
            </a:r>
            <a:r>
              <a:rPr lang="zh-CN" altLang="de-DE" sz="2800" b="1">
                <a:solidFill>
                  <a:srgbClr val="000066"/>
                </a:solidFill>
                <a:latin typeface="SimHei" panose="02010609060101010101" pitchFamily="49" charset="-122"/>
              </a:rPr>
              <a:t>观点的转换</a:t>
            </a:r>
            <a:endParaRPr lang="de-DE" altLang="zh-CN" sz="2800" b="1">
              <a:solidFill>
                <a:srgbClr val="000066"/>
              </a:solidFill>
              <a:latin typeface="SimHei" panose="02010609060101010101" pitchFamily="49" charset="-122"/>
            </a:endParaRPr>
          </a:p>
        </p:txBody>
      </p:sp>
      <p:sp>
        <p:nvSpPr>
          <p:cNvPr id="5" name="Oval 3">
            <a:extLst>
              <a:ext uri="{FF2B5EF4-FFF2-40B4-BE49-F238E27FC236}">
                <a16:creationId xmlns:a16="http://schemas.microsoft.com/office/drawing/2014/main" id="{0C9BCE15-BAAC-40A7-860F-0A8C0AE24CE8}"/>
              </a:ext>
            </a:extLst>
          </p:cNvPr>
          <p:cNvSpPr>
            <a:spLocks noChangeArrowheads="1"/>
          </p:cNvSpPr>
          <p:nvPr/>
        </p:nvSpPr>
        <p:spPr bwMode="auto">
          <a:xfrm>
            <a:off x="3411538" y="1658938"/>
            <a:ext cx="5041900" cy="4913312"/>
          </a:xfrm>
          <a:prstGeom prst="ellipse">
            <a:avLst/>
          </a:prstGeom>
          <a:solidFill>
            <a:srgbClr val="FF0000">
              <a:alpha val="45097"/>
            </a:srgbClr>
          </a:solidFill>
          <a:ln w="76200">
            <a:solidFill>
              <a:schemeClr val="bg2"/>
            </a:solidFill>
            <a:round/>
            <a:headEnd/>
            <a:tailEnd/>
          </a:ln>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de-DE" sz="20000">
                <a:solidFill>
                  <a:srgbClr val="000000"/>
                </a:solidFill>
                <a:latin typeface="Times New Roman" panose="02020603050405020304" pitchFamily="18" charset="0"/>
                <a:cs typeface="Arial" panose="020B0604020202020204" pitchFamily="34" charset="0"/>
              </a:rPr>
              <a:t>0.8</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6000" fill="hold"/>
                                        <p:tgtEl>
                                          <p:spTgt spid="5"/>
                                        </p:tgtEl>
                                        <p:attrNameLst>
                                          <p:attrName>ppt_w</p:attrName>
                                        </p:attrNameLst>
                                      </p:cBhvr>
                                      <p:tavLst>
                                        <p:tav tm="0" fmla="#ppt_w*sin(2.5*pi*$)">
                                          <p:val>
                                            <p:fltVal val="0"/>
                                          </p:val>
                                        </p:tav>
                                        <p:tav tm="100000">
                                          <p:val>
                                            <p:fltVal val="1"/>
                                          </p:val>
                                        </p:tav>
                                      </p:tavLst>
                                    </p:anim>
                                    <p:anim calcmode="lin" valueType="num">
                                      <p:cBhvr>
                                        <p:cTn id="8" dur="6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2CDFC3A1-14BF-408B-8107-8024DDF5FADD}"/>
              </a:ext>
            </a:extLst>
          </p:cNvPr>
          <p:cNvSpPr>
            <a:spLocks noChangeArrowheads="1"/>
          </p:cNvSpPr>
          <p:nvPr/>
        </p:nvSpPr>
        <p:spPr bwMode="auto">
          <a:xfrm>
            <a:off x="1524000" y="696913"/>
            <a:ext cx="9144000" cy="914400"/>
          </a:xfrm>
          <a:prstGeom prst="rect">
            <a:avLst/>
          </a:prstGeom>
          <a:solidFill>
            <a:srgbClr val="EDE7C1">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endParaRPr lang="de-DE" altLang="de-DE"/>
          </a:p>
        </p:txBody>
      </p:sp>
      <p:sp>
        <p:nvSpPr>
          <p:cNvPr id="29700" name="Text Box 5">
            <a:extLst>
              <a:ext uri="{FF2B5EF4-FFF2-40B4-BE49-F238E27FC236}">
                <a16:creationId xmlns:a16="http://schemas.microsoft.com/office/drawing/2014/main" id="{73BB2F6E-6819-4D17-ABA4-F5D8A7E1C5A3}"/>
              </a:ext>
            </a:extLst>
          </p:cNvPr>
          <p:cNvSpPr txBox="1">
            <a:spLocks noChangeArrowheads="1"/>
          </p:cNvSpPr>
          <p:nvPr/>
        </p:nvSpPr>
        <p:spPr bwMode="auto">
          <a:xfrm>
            <a:off x="3267075" y="21320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endParaRPr lang="zh-CN" altLang="en-US">
              <a:latin typeface="SimHei" panose="02010609060101010101" pitchFamily="49" charset="-122"/>
            </a:endParaRPr>
          </a:p>
        </p:txBody>
      </p:sp>
      <p:graphicFrame>
        <p:nvGraphicFramePr>
          <p:cNvPr id="29698" name="Object 6">
            <a:extLst>
              <a:ext uri="{FF2B5EF4-FFF2-40B4-BE49-F238E27FC236}">
                <a16:creationId xmlns:a16="http://schemas.microsoft.com/office/drawing/2014/main" id="{D84C3D0A-A342-4D5B-95A2-AF3DE5454BAD}"/>
              </a:ext>
            </a:extLst>
          </p:cNvPr>
          <p:cNvGraphicFramePr>
            <a:graphicFrameLocks noGrp="1" noChangeAspect="1"/>
          </p:cNvGraphicFramePr>
          <p:nvPr>
            <p:ph sz="half" idx="2"/>
          </p:nvPr>
        </p:nvGraphicFramePr>
        <p:xfrm>
          <a:off x="2095500" y="1571625"/>
          <a:ext cx="7670800" cy="5634038"/>
        </p:xfrm>
        <a:graphic>
          <a:graphicData uri="http://schemas.openxmlformats.org/presentationml/2006/ole">
            <mc:AlternateContent xmlns:mc="http://schemas.openxmlformats.org/markup-compatibility/2006">
              <mc:Choice xmlns:v="urn:schemas-microsoft-com:vml" Requires="v">
                <p:oleObj spid="_x0000_s26632" r:id="rId4" imgW="7669433" imgH="5633192" progId="Excel.Chart.8">
                  <p:embed/>
                </p:oleObj>
              </mc:Choice>
              <mc:Fallback>
                <p:oleObj r:id="rId4" imgW="7669433" imgH="5633192" progId="Excel.Chart.8">
                  <p:embed/>
                  <p:pic>
                    <p:nvPicPr>
                      <p:cNvPr id="29698" name="Object 6">
                        <a:extLst>
                          <a:ext uri="{FF2B5EF4-FFF2-40B4-BE49-F238E27FC236}">
                            <a16:creationId xmlns:a16="http://schemas.microsoft.com/office/drawing/2014/main" id="{D84C3D0A-A342-4D5B-95A2-AF3DE5454BAD}"/>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0" y="1571625"/>
                        <a:ext cx="7670800" cy="5634038"/>
                      </a:xfrm>
                      <a:prstGeom prst="rect">
                        <a:avLst/>
                      </a:prstGeom>
                    </p:spPr>
                  </p:pic>
                </p:oleObj>
              </mc:Fallback>
            </mc:AlternateContent>
          </a:graphicData>
        </a:graphic>
      </p:graphicFrame>
      <p:sp>
        <p:nvSpPr>
          <p:cNvPr id="29701" name="Rectangle 9">
            <a:extLst>
              <a:ext uri="{FF2B5EF4-FFF2-40B4-BE49-F238E27FC236}">
                <a16:creationId xmlns:a16="http://schemas.microsoft.com/office/drawing/2014/main" id="{B8F9E4B2-1A38-44E3-B4B8-D966BE67025E}"/>
              </a:ext>
            </a:extLst>
          </p:cNvPr>
          <p:cNvSpPr>
            <a:spLocks noGrp="1" noChangeArrowheads="1"/>
          </p:cNvSpPr>
          <p:nvPr>
            <p:ph type="title"/>
          </p:nvPr>
        </p:nvSpPr>
        <p:spPr>
          <a:noFill/>
        </p:spPr>
        <p:txBody>
          <a:bodyPr/>
          <a:lstStyle/>
          <a:p>
            <a:pPr eaLnBrk="1" hangingPunct="1"/>
            <a:r>
              <a:rPr lang="zh-CN" altLang="de-DE" sz="3000" dirty="0">
                <a:latin typeface="SimHei" panose="02010609060101010101" pitchFamily="49" charset="-122"/>
                <a:ea typeface="SimHei" panose="02010609060101010101" pitchFamily="49" charset="-122"/>
              </a:rPr>
              <a:t>跨文化知识的例子</a:t>
            </a:r>
            <a:r>
              <a:rPr lang="de-DE" altLang="zh-CN" sz="3000" dirty="0">
                <a:latin typeface="SimHei" panose="02010609060101010101" pitchFamily="49" charset="-122"/>
                <a:ea typeface="SimHei" panose="02010609060101010101" pitchFamily="49" charset="-122"/>
              </a:rPr>
              <a:t>:</a:t>
            </a:r>
            <a:br>
              <a:rPr lang="de-DE" altLang="zh-CN" sz="3000" dirty="0">
                <a:latin typeface="SimHei" panose="02010609060101010101" pitchFamily="49" charset="-122"/>
                <a:ea typeface="SimHei" panose="02010609060101010101" pitchFamily="49" charset="-122"/>
              </a:rPr>
            </a:br>
            <a:r>
              <a:rPr lang="zh-CN" altLang="de-DE" sz="2800" dirty="0">
                <a:latin typeface="SimHei" panose="02010609060101010101" pitchFamily="49" charset="-122"/>
                <a:ea typeface="SimHei" panose="02010609060101010101" pitchFamily="49" charset="-122"/>
              </a:rPr>
              <a:t>类别比较</a:t>
            </a:r>
          </a:p>
        </p:txBody>
      </p:sp>
    </p:spTree>
  </p:cSld>
  <p:clrMapOvr>
    <a:masterClrMapping/>
  </p:clrMapOvr>
  <p:transition>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64762F5-17A3-4EAD-87A8-64078452A0A2}"/>
              </a:ext>
            </a:extLst>
          </p:cNvPr>
          <p:cNvSpPr>
            <a:spLocks noGrp="1" noChangeArrowheads="1"/>
          </p:cNvSpPr>
          <p:nvPr>
            <p:ph type="body" idx="1"/>
          </p:nvPr>
        </p:nvSpPr>
        <p:spPr>
          <a:xfrm>
            <a:off x="2566988" y="5949951"/>
            <a:ext cx="7200900" cy="574675"/>
          </a:xfrm>
          <a:noFill/>
        </p:spPr>
        <p:txBody>
          <a:bodyPr/>
          <a:lstStyle/>
          <a:p>
            <a:pPr marL="355600" indent="-355600">
              <a:buNone/>
            </a:pPr>
            <a:r>
              <a:rPr lang="de-DE" altLang="zh-CN" dirty="0">
                <a:latin typeface="Arial" panose="020B0604020202020204" pitchFamily="34" charset="0"/>
                <a:ea typeface="SimHei" panose="02010609060101010101" pitchFamily="49" charset="-122"/>
                <a:cs typeface="Arial" panose="020B0604020202020204" pitchFamily="34" charset="0"/>
              </a:rPr>
              <a:t>Alexander Thomas </a:t>
            </a:r>
            <a:r>
              <a:rPr lang="zh-CN" altLang="de-DE" dirty="0">
                <a:latin typeface="SimHei" panose="02010609060101010101" pitchFamily="49" charset="-122"/>
                <a:ea typeface="SimHei" panose="02010609060101010101" pitchFamily="49" charset="-122"/>
              </a:rPr>
              <a:t>教授的常态分布</a:t>
            </a:r>
            <a:endParaRPr lang="zh-CN" altLang="de-DE" b="1" dirty="0">
              <a:latin typeface="SimHei" panose="02010609060101010101" pitchFamily="49" charset="-122"/>
              <a:ea typeface="SimHei" panose="02010609060101010101" pitchFamily="49" charset="-122"/>
            </a:endParaRPr>
          </a:p>
        </p:txBody>
      </p:sp>
      <p:sp>
        <p:nvSpPr>
          <p:cNvPr id="56324" name="Rectangle 3">
            <a:extLst>
              <a:ext uri="{FF2B5EF4-FFF2-40B4-BE49-F238E27FC236}">
                <a16:creationId xmlns:a16="http://schemas.microsoft.com/office/drawing/2014/main" id="{F3D2FAD7-7DB1-48C7-B459-C01A0B383975}"/>
              </a:ext>
            </a:extLst>
          </p:cNvPr>
          <p:cNvSpPr>
            <a:spLocks noGrp="1" noChangeArrowheads="1"/>
          </p:cNvSpPr>
          <p:nvPr>
            <p:ph type="title"/>
          </p:nvPr>
        </p:nvSpPr>
        <p:spPr>
          <a:xfrm>
            <a:off x="4437856" y="333374"/>
            <a:ext cx="7165975" cy="1079500"/>
          </a:xfrm>
        </p:spPr>
        <p:txBody>
          <a:bodyPr/>
          <a:lstStyle/>
          <a:p>
            <a:pPr eaLnBrk="1" hangingPunct="1"/>
            <a:r>
              <a:rPr lang="zh-CN" altLang="de-DE" sz="3200" dirty="0">
                <a:latin typeface="SimHei" panose="02010609060101010101" pitchFamily="49" charset="-122"/>
                <a:ea typeface="SimHei" panose="02010609060101010101" pitchFamily="49" charset="-122"/>
              </a:rPr>
              <a:t>跨文化知识的例子</a:t>
            </a:r>
            <a:r>
              <a:rPr lang="de-DE" altLang="zh-CN" sz="3200" dirty="0">
                <a:latin typeface="SimHei" panose="02010609060101010101" pitchFamily="49" charset="-122"/>
                <a:ea typeface="SimHei" panose="02010609060101010101" pitchFamily="49" charset="-122"/>
              </a:rPr>
              <a:t>:</a:t>
            </a:r>
            <a:br>
              <a:rPr lang="de-DE" altLang="zh-CN" sz="3200" dirty="0">
                <a:latin typeface="SimHei" panose="02010609060101010101" pitchFamily="49" charset="-122"/>
                <a:ea typeface="SimHei" panose="02010609060101010101" pitchFamily="49" charset="-122"/>
              </a:rPr>
            </a:br>
            <a:r>
              <a:rPr lang="zh-CN" altLang="de-DE" sz="3200" dirty="0">
                <a:latin typeface="SimHei" panose="02010609060101010101" pitchFamily="49" charset="-122"/>
                <a:ea typeface="SimHei" panose="02010609060101010101" pitchFamily="49" charset="-122"/>
              </a:rPr>
              <a:t>常态分布</a:t>
            </a:r>
          </a:p>
        </p:txBody>
      </p:sp>
      <p:sp>
        <p:nvSpPr>
          <p:cNvPr id="56325" name="Text Box 6">
            <a:extLst>
              <a:ext uri="{FF2B5EF4-FFF2-40B4-BE49-F238E27FC236}">
                <a16:creationId xmlns:a16="http://schemas.microsoft.com/office/drawing/2014/main" id="{E86A89B8-0B3B-4FD5-A052-96CB801CC897}"/>
              </a:ext>
            </a:extLst>
          </p:cNvPr>
          <p:cNvSpPr txBox="1">
            <a:spLocks noChangeArrowheads="1"/>
          </p:cNvSpPr>
          <p:nvPr/>
        </p:nvSpPr>
        <p:spPr bwMode="auto">
          <a:xfrm>
            <a:off x="3267075" y="21320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endParaRPr lang="zh-CN" altLang="en-US">
              <a:latin typeface="SimHei" panose="02010609060101010101" pitchFamily="49" charset="-122"/>
            </a:endParaRPr>
          </a:p>
        </p:txBody>
      </p:sp>
      <p:sp>
        <p:nvSpPr>
          <p:cNvPr id="214025" name="AutoShape 9">
            <a:extLst>
              <a:ext uri="{FF2B5EF4-FFF2-40B4-BE49-F238E27FC236}">
                <a16:creationId xmlns:a16="http://schemas.microsoft.com/office/drawing/2014/main" id="{AD767941-0513-4379-978F-4261A2CB9FAD}"/>
              </a:ext>
            </a:extLst>
          </p:cNvPr>
          <p:cNvSpPr>
            <a:spLocks noChangeArrowheads="1"/>
          </p:cNvSpPr>
          <p:nvPr/>
        </p:nvSpPr>
        <p:spPr bwMode="auto">
          <a:xfrm>
            <a:off x="2566988" y="5157788"/>
            <a:ext cx="7345362" cy="647700"/>
          </a:xfrm>
          <a:prstGeom prst="rightArrow">
            <a:avLst>
              <a:gd name="adj1" fmla="val 50000"/>
              <a:gd name="adj2" fmla="val 283517"/>
            </a:avLst>
          </a:prstGeom>
          <a:gradFill rotWithShape="1">
            <a:gsLst>
              <a:gs pos="0">
                <a:schemeClr val="accent2">
                  <a:alpha val="0"/>
                </a:schemeClr>
              </a:gs>
              <a:gs pos="100000">
                <a:schemeClr val="accent2">
                  <a:gamma/>
                  <a:shade val="96078"/>
                  <a:invGamma/>
                </a:schemeClr>
              </a:gs>
            </a:gsLst>
            <a:lin ang="0" scaled="1"/>
          </a:gradFill>
          <a:ln w="9525">
            <a:solidFill>
              <a:schemeClr val="tx1"/>
            </a:solidFill>
            <a:miter lim="800000"/>
            <a:headEnd/>
            <a:tailEnd/>
          </a:ln>
          <a:effectLst/>
        </p:spPr>
        <p:txBody>
          <a:bodyPr wrap="none" anchor="ctr"/>
          <a:lstStyle/>
          <a:p>
            <a:pPr>
              <a:defRPr/>
            </a:pPr>
            <a:r>
              <a:rPr lang="zh-CN" altLang="de-DE" b="1" dirty="0">
                <a:latin typeface="SimHei" pitchFamily="2" charset="-122"/>
                <a:ea typeface="SimHei" pitchFamily="2" charset="-122"/>
              </a:rPr>
              <a:t>弱                握手                 强</a:t>
            </a:r>
            <a:endParaRPr lang="de-DE" altLang="zh-CN" b="1" dirty="0">
              <a:solidFill>
                <a:schemeClr val="bg1"/>
              </a:solidFill>
              <a:latin typeface="SimHei" pitchFamily="2" charset="-122"/>
              <a:ea typeface="SimHei" pitchFamily="2" charset="-122"/>
            </a:endParaRPr>
          </a:p>
        </p:txBody>
      </p:sp>
      <p:sp>
        <p:nvSpPr>
          <p:cNvPr id="214027" name="AutoShape 11">
            <a:extLst>
              <a:ext uri="{FF2B5EF4-FFF2-40B4-BE49-F238E27FC236}">
                <a16:creationId xmlns:a16="http://schemas.microsoft.com/office/drawing/2014/main" id="{8FB1BE7D-97D1-4E50-8A89-B658516D1EE1}"/>
              </a:ext>
            </a:extLst>
          </p:cNvPr>
          <p:cNvSpPr>
            <a:spLocks noChangeArrowheads="1"/>
          </p:cNvSpPr>
          <p:nvPr/>
        </p:nvSpPr>
        <p:spPr bwMode="auto">
          <a:xfrm rot="16200000">
            <a:off x="681832" y="3298032"/>
            <a:ext cx="3411537" cy="647700"/>
          </a:xfrm>
          <a:prstGeom prst="rightArrow">
            <a:avLst>
              <a:gd name="adj1" fmla="val 50000"/>
              <a:gd name="adj2" fmla="val 131679"/>
            </a:avLst>
          </a:prstGeom>
          <a:gradFill rotWithShape="1">
            <a:gsLst>
              <a:gs pos="0">
                <a:schemeClr val="accent2">
                  <a:alpha val="0"/>
                </a:schemeClr>
              </a:gs>
              <a:gs pos="100000">
                <a:schemeClr val="accent2">
                  <a:gamma/>
                  <a:shade val="96078"/>
                  <a:invGamma/>
                </a:schemeClr>
              </a:gs>
            </a:gsLst>
            <a:lin ang="0" scaled="1"/>
          </a:gradFill>
          <a:ln w="9525">
            <a:solidFill>
              <a:schemeClr val="tx1"/>
            </a:solidFill>
            <a:miter lim="800000"/>
            <a:headEnd/>
            <a:tailEnd/>
          </a:ln>
          <a:effectLst/>
        </p:spPr>
        <p:txBody>
          <a:bodyPr wrap="none" anchor="ctr"/>
          <a:lstStyle/>
          <a:p>
            <a:pPr>
              <a:defRPr/>
            </a:pPr>
            <a:r>
              <a:rPr lang="zh-CN" altLang="de-DE" b="1" dirty="0">
                <a:latin typeface="SimHei" pitchFamily="2" charset="-122"/>
                <a:ea typeface="SimHei" pitchFamily="2" charset="-122"/>
              </a:rPr>
              <a:t>偶尔           频繁</a:t>
            </a:r>
          </a:p>
        </p:txBody>
      </p:sp>
      <p:sp>
        <p:nvSpPr>
          <p:cNvPr id="214032" name="Oval 16">
            <a:extLst>
              <a:ext uri="{FF2B5EF4-FFF2-40B4-BE49-F238E27FC236}">
                <a16:creationId xmlns:a16="http://schemas.microsoft.com/office/drawing/2014/main" id="{F415B392-72CB-4156-8182-A5F601E88A35}"/>
              </a:ext>
            </a:extLst>
          </p:cNvPr>
          <p:cNvSpPr>
            <a:spLocks noChangeArrowheads="1"/>
          </p:cNvSpPr>
          <p:nvPr/>
        </p:nvSpPr>
        <p:spPr bwMode="auto">
          <a:xfrm>
            <a:off x="3792538" y="4941889"/>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3" name="Oval 17">
            <a:extLst>
              <a:ext uri="{FF2B5EF4-FFF2-40B4-BE49-F238E27FC236}">
                <a16:creationId xmlns:a16="http://schemas.microsoft.com/office/drawing/2014/main" id="{0FACB9FC-4D4C-4501-8A8A-A2A0C457ED0E}"/>
              </a:ext>
            </a:extLst>
          </p:cNvPr>
          <p:cNvSpPr>
            <a:spLocks noChangeArrowheads="1"/>
          </p:cNvSpPr>
          <p:nvPr/>
        </p:nvSpPr>
        <p:spPr bwMode="auto">
          <a:xfrm>
            <a:off x="7391401"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4" name="Oval 18">
            <a:extLst>
              <a:ext uri="{FF2B5EF4-FFF2-40B4-BE49-F238E27FC236}">
                <a16:creationId xmlns:a16="http://schemas.microsoft.com/office/drawing/2014/main" id="{ECEAB4F7-B1F9-42AD-A8F8-DD7F63369F3A}"/>
              </a:ext>
            </a:extLst>
          </p:cNvPr>
          <p:cNvSpPr>
            <a:spLocks noChangeArrowheads="1"/>
          </p:cNvSpPr>
          <p:nvPr/>
        </p:nvSpPr>
        <p:spPr bwMode="auto">
          <a:xfrm>
            <a:off x="5880101"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5" name="Oval 19">
            <a:extLst>
              <a:ext uri="{FF2B5EF4-FFF2-40B4-BE49-F238E27FC236}">
                <a16:creationId xmlns:a16="http://schemas.microsoft.com/office/drawing/2014/main" id="{CF1F922A-8C6E-450D-9F59-F10BEBF1B1AE}"/>
              </a:ext>
            </a:extLst>
          </p:cNvPr>
          <p:cNvSpPr>
            <a:spLocks noChangeArrowheads="1"/>
          </p:cNvSpPr>
          <p:nvPr/>
        </p:nvSpPr>
        <p:spPr bwMode="auto">
          <a:xfrm>
            <a:off x="6311901"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6" name="Oval 20">
            <a:extLst>
              <a:ext uri="{FF2B5EF4-FFF2-40B4-BE49-F238E27FC236}">
                <a16:creationId xmlns:a16="http://schemas.microsoft.com/office/drawing/2014/main" id="{A689F4FD-198D-4AA4-8315-7745299081BA}"/>
              </a:ext>
            </a:extLst>
          </p:cNvPr>
          <p:cNvSpPr>
            <a:spLocks noChangeArrowheads="1"/>
          </p:cNvSpPr>
          <p:nvPr/>
        </p:nvSpPr>
        <p:spPr bwMode="auto">
          <a:xfrm>
            <a:off x="9696451" y="50847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7" name="Oval 21">
            <a:extLst>
              <a:ext uri="{FF2B5EF4-FFF2-40B4-BE49-F238E27FC236}">
                <a16:creationId xmlns:a16="http://schemas.microsoft.com/office/drawing/2014/main" id="{00E50578-668C-48C6-ABC6-07CC5B987EA2}"/>
              </a:ext>
            </a:extLst>
          </p:cNvPr>
          <p:cNvSpPr>
            <a:spLocks noChangeArrowheads="1"/>
          </p:cNvSpPr>
          <p:nvPr/>
        </p:nvSpPr>
        <p:spPr bwMode="auto">
          <a:xfrm>
            <a:off x="7967663" y="4797425"/>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8" name="Oval 22">
            <a:extLst>
              <a:ext uri="{FF2B5EF4-FFF2-40B4-BE49-F238E27FC236}">
                <a16:creationId xmlns:a16="http://schemas.microsoft.com/office/drawing/2014/main" id="{7AA1DE23-205C-42C2-802E-3D3E37618174}"/>
              </a:ext>
            </a:extLst>
          </p:cNvPr>
          <p:cNvSpPr>
            <a:spLocks noChangeArrowheads="1"/>
          </p:cNvSpPr>
          <p:nvPr/>
        </p:nvSpPr>
        <p:spPr bwMode="auto">
          <a:xfrm>
            <a:off x="7104063" y="4652963"/>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39" name="Oval 23">
            <a:extLst>
              <a:ext uri="{FF2B5EF4-FFF2-40B4-BE49-F238E27FC236}">
                <a16:creationId xmlns:a16="http://schemas.microsoft.com/office/drawing/2014/main" id="{6958D43A-5659-4ACC-BD81-53B87B45D902}"/>
              </a:ext>
            </a:extLst>
          </p:cNvPr>
          <p:cNvSpPr>
            <a:spLocks noChangeArrowheads="1"/>
          </p:cNvSpPr>
          <p:nvPr/>
        </p:nvSpPr>
        <p:spPr bwMode="auto">
          <a:xfrm>
            <a:off x="6527801" y="46529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0" name="Oval 24">
            <a:extLst>
              <a:ext uri="{FF2B5EF4-FFF2-40B4-BE49-F238E27FC236}">
                <a16:creationId xmlns:a16="http://schemas.microsoft.com/office/drawing/2014/main" id="{747DE64E-D5F5-4E49-A004-43A0F49F7762}"/>
              </a:ext>
            </a:extLst>
          </p:cNvPr>
          <p:cNvSpPr>
            <a:spLocks noChangeArrowheads="1"/>
          </p:cNvSpPr>
          <p:nvPr/>
        </p:nvSpPr>
        <p:spPr bwMode="auto">
          <a:xfrm>
            <a:off x="2927351"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1" name="Oval 25">
            <a:extLst>
              <a:ext uri="{FF2B5EF4-FFF2-40B4-BE49-F238E27FC236}">
                <a16:creationId xmlns:a16="http://schemas.microsoft.com/office/drawing/2014/main" id="{E4620E55-3DB2-482E-850D-6AC716F4096E}"/>
              </a:ext>
            </a:extLst>
          </p:cNvPr>
          <p:cNvSpPr>
            <a:spLocks noChangeArrowheads="1"/>
          </p:cNvSpPr>
          <p:nvPr/>
        </p:nvSpPr>
        <p:spPr bwMode="auto">
          <a:xfrm>
            <a:off x="6816726" y="43656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2" name="Oval 26">
            <a:extLst>
              <a:ext uri="{FF2B5EF4-FFF2-40B4-BE49-F238E27FC236}">
                <a16:creationId xmlns:a16="http://schemas.microsoft.com/office/drawing/2014/main" id="{9BF92E6C-F83C-44F1-9831-CA1661908D18}"/>
              </a:ext>
            </a:extLst>
          </p:cNvPr>
          <p:cNvSpPr>
            <a:spLocks noChangeArrowheads="1"/>
          </p:cNvSpPr>
          <p:nvPr/>
        </p:nvSpPr>
        <p:spPr bwMode="auto">
          <a:xfrm>
            <a:off x="7464426" y="45815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3" name="Oval 27">
            <a:extLst>
              <a:ext uri="{FF2B5EF4-FFF2-40B4-BE49-F238E27FC236}">
                <a16:creationId xmlns:a16="http://schemas.microsoft.com/office/drawing/2014/main" id="{8A87D83E-64D6-43FF-AE07-A3ACAEFAA392}"/>
              </a:ext>
            </a:extLst>
          </p:cNvPr>
          <p:cNvSpPr>
            <a:spLocks noChangeArrowheads="1"/>
          </p:cNvSpPr>
          <p:nvPr/>
        </p:nvSpPr>
        <p:spPr bwMode="auto">
          <a:xfrm>
            <a:off x="6096001" y="4508500"/>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4" name="Oval 28">
            <a:extLst>
              <a:ext uri="{FF2B5EF4-FFF2-40B4-BE49-F238E27FC236}">
                <a16:creationId xmlns:a16="http://schemas.microsoft.com/office/drawing/2014/main" id="{FC6EA5CC-C833-478E-9B3C-6EC1BFDF1621}"/>
              </a:ext>
            </a:extLst>
          </p:cNvPr>
          <p:cNvSpPr>
            <a:spLocks noChangeArrowheads="1"/>
          </p:cNvSpPr>
          <p:nvPr/>
        </p:nvSpPr>
        <p:spPr bwMode="auto">
          <a:xfrm>
            <a:off x="6456363" y="4221163"/>
            <a:ext cx="360362"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5" name="Oval 29">
            <a:extLst>
              <a:ext uri="{FF2B5EF4-FFF2-40B4-BE49-F238E27FC236}">
                <a16:creationId xmlns:a16="http://schemas.microsoft.com/office/drawing/2014/main" id="{A79EFE1F-A4A1-41F2-BBF8-982256B72D69}"/>
              </a:ext>
            </a:extLst>
          </p:cNvPr>
          <p:cNvSpPr>
            <a:spLocks noChangeArrowheads="1"/>
          </p:cNvSpPr>
          <p:nvPr/>
        </p:nvSpPr>
        <p:spPr bwMode="auto">
          <a:xfrm>
            <a:off x="6816726" y="3933825"/>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6" name="Oval 30">
            <a:extLst>
              <a:ext uri="{FF2B5EF4-FFF2-40B4-BE49-F238E27FC236}">
                <a16:creationId xmlns:a16="http://schemas.microsoft.com/office/drawing/2014/main" id="{CD522638-7DC2-43C3-B565-814CCF30D534}"/>
              </a:ext>
            </a:extLst>
          </p:cNvPr>
          <p:cNvSpPr>
            <a:spLocks noChangeArrowheads="1"/>
          </p:cNvSpPr>
          <p:nvPr/>
        </p:nvSpPr>
        <p:spPr bwMode="auto">
          <a:xfrm>
            <a:off x="7248526" y="4221163"/>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7" name="Oval 31">
            <a:extLst>
              <a:ext uri="{FF2B5EF4-FFF2-40B4-BE49-F238E27FC236}">
                <a16:creationId xmlns:a16="http://schemas.microsoft.com/office/drawing/2014/main" id="{3B03CF66-9229-4102-8D45-1C8DFE8A917C}"/>
              </a:ext>
            </a:extLst>
          </p:cNvPr>
          <p:cNvSpPr>
            <a:spLocks noChangeArrowheads="1"/>
          </p:cNvSpPr>
          <p:nvPr/>
        </p:nvSpPr>
        <p:spPr bwMode="auto">
          <a:xfrm>
            <a:off x="5448301" y="4941888"/>
            <a:ext cx="360363" cy="361950"/>
          </a:xfrm>
          <a:prstGeom prst="ellipse">
            <a:avLst/>
          </a:prstGeom>
          <a:gradFill rotWithShape="1">
            <a:gsLst>
              <a:gs pos="0">
                <a:srgbClr val="00FF00">
                  <a:alpha val="0"/>
                </a:srgbClr>
              </a:gs>
              <a:gs pos="100000">
                <a:srgbClr val="10FF10">
                  <a:alpha val="50000"/>
                </a:srgbClr>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8" name="Oval 32">
            <a:extLst>
              <a:ext uri="{FF2B5EF4-FFF2-40B4-BE49-F238E27FC236}">
                <a16:creationId xmlns:a16="http://schemas.microsoft.com/office/drawing/2014/main" id="{466208ED-CB8A-4110-99D0-92ED956E38C9}"/>
              </a:ext>
            </a:extLst>
          </p:cNvPr>
          <p:cNvSpPr>
            <a:spLocks noChangeArrowheads="1"/>
          </p:cNvSpPr>
          <p:nvPr/>
        </p:nvSpPr>
        <p:spPr bwMode="auto">
          <a:xfrm>
            <a:off x="4295776" y="4941889"/>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49" name="Oval 33">
            <a:extLst>
              <a:ext uri="{FF2B5EF4-FFF2-40B4-BE49-F238E27FC236}">
                <a16:creationId xmlns:a16="http://schemas.microsoft.com/office/drawing/2014/main" id="{F1BC464B-8008-4504-A87F-F77AC42763DF}"/>
              </a:ext>
            </a:extLst>
          </p:cNvPr>
          <p:cNvSpPr>
            <a:spLocks noChangeArrowheads="1"/>
          </p:cNvSpPr>
          <p:nvPr/>
        </p:nvSpPr>
        <p:spPr bwMode="auto">
          <a:xfrm>
            <a:off x="3503613" y="4652964"/>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0" name="Oval 34">
            <a:extLst>
              <a:ext uri="{FF2B5EF4-FFF2-40B4-BE49-F238E27FC236}">
                <a16:creationId xmlns:a16="http://schemas.microsoft.com/office/drawing/2014/main" id="{E71F1080-D553-46A3-A57E-E0BC910C0BC2}"/>
              </a:ext>
            </a:extLst>
          </p:cNvPr>
          <p:cNvSpPr>
            <a:spLocks noChangeArrowheads="1"/>
          </p:cNvSpPr>
          <p:nvPr/>
        </p:nvSpPr>
        <p:spPr bwMode="auto">
          <a:xfrm>
            <a:off x="4008438" y="4581526"/>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1" name="Oval 35">
            <a:extLst>
              <a:ext uri="{FF2B5EF4-FFF2-40B4-BE49-F238E27FC236}">
                <a16:creationId xmlns:a16="http://schemas.microsoft.com/office/drawing/2014/main" id="{46526961-B62F-4865-92D2-D41BCD9D41FC}"/>
              </a:ext>
            </a:extLst>
          </p:cNvPr>
          <p:cNvSpPr>
            <a:spLocks noChangeArrowheads="1"/>
          </p:cNvSpPr>
          <p:nvPr/>
        </p:nvSpPr>
        <p:spPr bwMode="auto">
          <a:xfrm>
            <a:off x="3719513" y="4292601"/>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2" name="Oval 36">
            <a:extLst>
              <a:ext uri="{FF2B5EF4-FFF2-40B4-BE49-F238E27FC236}">
                <a16:creationId xmlns:a16="http://schemas.microsoft.com/office/drawing/2014/main" id="{8F874554-440F-4719-82FC-C0692D4548FE}"/>
              </a:ext>
            </a:extLst>
          </p:cNvPr>
          <p:cNvSpPr>
            <a:spLocks noChangeArrowheads="1"/>
          </p:cNvSpPr>
          <p:nvPr/>
        </p:nvSpPr>
        <p:spPr bwMode="auto">
          <a:xfrm>
            <a:off x="4727576" y="4941889"/>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3" name="Oval 37">
            <a:extLst>
              <a:ext uri="{FF2B5EF4-FFF2-40B4-BE49-F238E27FC236}">
                <a16:creationId xmlns:a16="http://schemas.microsoft.com/office/drawing/2014/main" id="{FFA2EC0E-088B-4692-8260-8B4027EF99FB}"/>
              </a:ext>
            </a:extLst>
          </p:cNvPr>
          <p:cNvSpPr>
            <a:spLocks noChangeArrowheads="1"/>
          </p:cNvSpPr>
          <p:nvPr/>
        </p:nvSpPr>
        <p:spPr bwMode="auto">
          <a:xfrm>
            <a:off x="3287713" y="4941889"/>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4" name="Oval 38">
            <a:extLst>
              <a:ext uri="{FF2B5EF4-FFF2-40B4-BE49-F238E27FC236}">
                <a16:creationId xmlns:a16="http://schemas.microsoft.com/office/drawing/2014/main" id="{41B4E2D3-68E5-4296-B8BB-9731035B9AE9}"/>
              </a:ext>
            </a:extLst>
          </p:cNvPr>
          <p:cNvSpPr>
            <a:spLocks noChangeArrowheads="1"/>
          </p:cNvSpPr>
          <p:nvPr/>
        </p:nvSpPr>
        <p:spPr bwMode="auto">
          <a:xfrm>
            <a:off x="4440238" y="4581526"/>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5" name="Oval 39">
            <a:extLst>
              <a:ext uri="{FF2B5EF4-FFF2-40B4-BE49-F238E27FC236}">
                <a16:creationId xmlns:a16="http://schemas.microsoft.com/office/drawing/2014/main" id="{62F60DF8-B7F7-42EB-AFED-851646C2F984}"/>
              </a:ext>
            </a:extLst>
          </p:cNvPr>
          <p:cNvSpPr>
            <a:spLocks noChangeArrowheads="1"/>
          </p:cNvSpPr>
          <p:nvPr/>
        </p:nvSpPr>
        <p:spPr bwMode="auto">
          <a:xfrm>
            <a:off x="4151313" y="4221164"/>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6" name="Oval 40">
            <a:extLst>
              <a:ext uri="{FF2B5EF4-FFF2-40B4-BE49-F238E27FC236}">
                <a16:creationId xmlns:a16="http://schemas.microsoft.com/office/drawing/2014/main" id="{8E9ECF99-0E61-4A2C-A845-858E63408B2C}"/>
              </a:ext>
            </a:extLst>
          </p:cNvPr>
          <p:cNvSpPr>
            <a:spLocks noChangeArrowheads="1"/>
          </p:cNvSpPr>
          <p:nvPr/>
        </p:nvSpPr>
        <p:spPr bwMode="auto">
          <a:xfrm>
            <a:off x="3863976" y="3933826"/>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7" name="Oval 41">
            <a:extLst>
              <a:ext uri="{FF2B5EF4-FFF2-40B4-BE49-F238E27FC236}">
                <a16:creationId xmlns:a16="http://schemas.microsoft.com/office/drawing/2014/main" id="{88EECDBE-3C90-44B3-A9D2-2483833D6E2C}"/>
              </a:ext>
            </a:extLst>
          </p:cNvPr>
          <p:cNvSpPr>
            <a:spLocks noChangeArrowheads="1"/>
          </p:cNvSpPr>
          <p:nvPr/>
        </p:nvSpPr>
        <p:spPr bwMode="auto">
          <a:xfrm>
            <a:off x="6816726" y="4941889"/>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8" name="Oval 42">
            <a:extLst>
              <a:ext uri="{FF2B5EF4-FFF2-40B4-BE49-F238E27FC236}">
                <a16:creationId xmlns:a16="http://schemas.microsoft.com/office/drawing/2014/main" id="{766B9A46-10E3-47C6-890F-30273A66F77C}"/>
              </a:ext>
            </a:extLst>
          </p:cNvPr>
          <p:cNvSpPr>
            <a:spLocks noChangeArrowheads="1"/>
          </p:cNvSpPr>
          <p:nvPr/>
        </p:nvSpPr>
        <p:spPr bwMode="auto">
          <a:xfrm>
            <a:off x="8832851" y="4941889"/>
            <a:ext cx="360363"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59" name="Oval 43">
            <a:extLst>
              <a:ext uri="{FF2B5EF4-FFF2-40B4-BE49-F238E27FC236}">
                <a16:creationId xmlns:a16="http://schemas.microsoft.com/office/drawing/2014/main" id="{F8499BA7-CF1B-4967-ADB6-BA31D683CB81}"/>
              </a:ext>
            </a:extLst>
          </p:cNvPr>
          <p:cNvSpPr>
            <a:spLocks noChangeArrowheads="1"/>
          </p:cNvSpPr>
          <p:nvPr/>
        </p:nvSpPr>
        <p:spPr bwMode="auto">
          <a:xfrm>
            <a:off x="5087938" y="4941889"/>
            <a:ext cx="360362" cy="358775"/>
          </a:xfrm>
          <a:prstGeom prst="ellipse">
            <a:avLst/>
          </a:prstGeom>
          <a:gradFill rotWithShape="1">
            <a:gsLst>
              <a:gs pos="0">
                <a:srgbClr val="F50000">
                  <a:alpha val="0"/>
                </a:srgbClr>
              </a:gs>
              <a:gs pos="100000">
                <a:srgbClr val="FF0000"/>
              </a:gs>
            </a:gsLst>
            <a:path path="shape">
              <a:fillToRect l="50000" t="50000" r="50000" b="50000"/>
            </a:path>
          </a:gradFill>
          <a:ln>
            <a:noFill/>
          </a:ln>
          <a:extLst>
            <a:ext uri="{91240B29-F687-4F45-9708-019B960494DF}">
              <a14:hiddenLine xmlns:a14="http://schemas.microsoft.com/office/drawing/2010/main" w="76200">
                <a:solidFill>
                  <a:srgbClr val="000000"/>
                </a:solidFill>
                <a:round/>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endParaRPr lang="zh-CN" altLang="en-US" sz="3000">
              <a:latin typeface="SimHei" panose="02010609060101010101" pitchFamily="49" charset="-122"/>
              <a:cs typeface="Arial" panose="020B0604020202020204" pitchFamily="34" charset="0"/>
            </a:endParaRPr>
          </a:p>
        </p:txBody>
      </p:sp>
      <p:sp>
        <p:nvSpPr>
          <p:cNvPr id="214061" name="AutoShape 45">
            <a:extLst>
              <a:ext uri="{FF2B5EF4-FFF2-40B4-BE49-F238E27FC236}">
                <a16:creationId xmlns:a16="http://schemas.microsoft.com/office/drawing/2014/main" id="{98BF5272-CE94-41F0-855B-5DB9A8716506}"/>
              </a:ext>
            </a:extLst>
          </p:cNvPr>
          <p:cNvSpPr>
            <a:spLocks noChangeArrowheads="1"/>
          </p:cNvSpPr>
          <p:nvPr/>
        </p:nvSpPr>
        <p:spPr bwMode="auto">
          <a:xfrm>
            <a:off x="6743701" y="1268413"/>
            <a:ext cx="576263" cy="4292600"/>
          </a:xfrm>
          <a:prstGeom prst="upDownArrowCallout">
            <a:avLst>
              <a:gd name="adj1" fmla="val 25000"/>
              <a:gd name="adj2" fmla="val 25000"/>
              <a:gd name="adj3" fmla="val 93113"/>
              <a:gd name="adj4" fmla="val 50000"/>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zh-CN" sz="2000" b="1"/>
              <a:t>B</a:t>
            </a:r>
          </a:p>
          <a:p>
            <a:r>
              <a:rPr lang="zh-CN" altLang="de-DE" b="1"/>
              <a:t>的</a:t>
            </a:r>
          </a:p>
          <a:p>
            <a:r>
              <a:rPr lang="zh-CN" altLang="de-DE" b="1"/>
              <a:t>文</a:t>
            </a:r>
          </a:p>
          <a:p>
            <a:r>
              <a:rPr lang="zh-CN" altLang="de-DE" b="1"/>
              <a:t>化</a:t>
            </a:r>
          </a:p>
          <a:p>
            <a:r>
              <a:rPr lang="zh-CN" altLang="de-DE" b="1"/>
              <a:t>标</a:t>
            </a:r>
          </a:p>
          <a:p>
            <a:r>
              <a:rPr lang="zh-CN" altLang="de-DE" b="1"/>
              <a:t>准</a:t>
            </a:r>
          </a:p>
        </p:txBody>
      </p:sp>
      <p:sp>
        <p:nvSpPr>
          <p:cNvPr id="214062" name="AutoShape 46">
            <a:extLst>
              <a:ext uri="{FF2B5EF4-FFF2-40B4-BE49-F238E27FC236}">
                <a16:creationId xmlns:a16="http://schemas.microsoft.com/office/drawing/2014/main" id="{8181B904-DDA7-474F-9638-7E3F440E8A66}"/>
              </a:ext>
            </a:extLst>
          </p:cNvPr>
          <p:cNvSpPr>
            <a:spLocks noChangeArrowheads="1"/>
          </p:cNvSpPr>
          <p:nvPr/>
        </p:nvSpPr>
        <p:spPr bwMode="auto">
          <a:xfrm>
            <a:off x="3863976" y="1296988"/>
            <a:ext cx="576263" cy="4292600"/>
          </a:xfrm>
          <a:prstGeom prst="upDownArrowCallout">
            <a:avLst>
              <a:gd name="adj1" fmla="val 25000"/>
              <a:gd name="adj2" fmla="val 25000"/>
              <a:gd name="adj3" fmla="val 93113"/>
              <a:gd name="adj4"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r>
              <a:rPr lang="de-DE" altLang="zh-CN" sz="2000" b="1"/>
              <a:t>A</a:t>
            </a:r>
          </a:p>
          <a:p>
            <a:r>
              <a:rPr lang="zh-CN" altLang="de-DE" b="1">
                <a:latin typeface="SimHei" panose="02010609060101010101" pitchFamily="49" charset="-122"/>
              </a:rPr>
              <a:t>的</a:t>
            </a:r>
          </a:p>
          <a:p>
            <a:r>
              <a:rPr lang="zh-CN" altLang="de-DE" b="1">
                <a:latin typeface="SimHei" panose="02010609060101010101" pitchFamily="49" charset="-122"/>
              </a:rPr>
              <a:t>文</a:t>
            </a:r>
          </a:p>
          <a:p>
            <a:r>
              <a:rPr lang="zh-CN" altLang="de-DE" b="1">
                <a:latin typeface="SimHei" panose="02010609060101010101" pitchFamily="49" charset="-122"/>
              </a:rPr>
              <a:t>化</a:t>
            </a:r>
          </a:p>
          <a:p>
            <a:r>
              <a:rPr lang="zh-CN" altLang="de-DE" b="1">
                <a:latin typeface="SimHei" panose="02010609060101010101" pitchFamily="49" charset="-122"/>
              </a:rPr>
              <a:t>标</a:t>
            </a:r>
          </a:p>
          <a:p>
            <a:r>
              <a:rPr lang="zh-CN" altLang="de-DE" b="1">
                <a:latin typeface="SimHei" panose="02010609060101010101" pitchFamily="49" charset="-122"/>
              </a:rPr>
              <a:t>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14025"/>
                                        </p:tgtEl>
                                        <p:attrNameLst>
                                          <p:attrName>style.visibility</p:attrName>
                                        </p:attrNameLst>
                                      </p:cBhvr>
                                      <p:to>
                                        <p:strVal val="visible"/>
                                      </p:to>
                                    </p:set>
                                    <p:anim from="(-#ppt_w/2)" to="(#ppt_x)" calcmode="lin" valueType="num">
                                      <p:cBhvr>
                                        <p:cTn id="7" dur="600" fill="hold">
                                          <p:stCondLst>
                                            <p:cond delay="0"/>
                                          </p:stCondLst>
                                        </p:cTn>
                                        <p:tgtEl>
                                          <p:spTgt spid="214025"/>
                                        </p:tgtEl>
                                        <p:attrNameLst>
                                          <p:attrName>ppt_x</p:attrName>
                                        </p:attrNameLst>
                                      </p:cBhvr>
                                    </p:anim>
                                    <p:anim from="0" to="-1.0" calcmode="lin" valueType="num">
                                      <p:cBhvr>
                                        <p:cTn id="8" dur="200" decel="50000" autoRev="1" fill="hold">
                                          <p:stCondLst>
                                            <p:cond delay="600"/>
                                          </p:stCondLst>
                                        </p:cTn>
                                        <p:tgtEl>
                                          <p:spTgt spid="214025"/>
                                        </p:tgtEl>
                                        <p:attrNameLst>
                                          <p:attrName>xshear</p:attrName>
                                        </p:attrNameLst>
                                      </p:cBhvr>
                                    </p:anim>
                                    <p:animScale>
                                      <p:cBhvr>
                                        <p:cTn id="9" dur="200" decel="100000" autoRev="1" fill="hold">
                                          <p:stCondLst>
                                            <p:cond delay="600"/>
                                          </p:stCondLst>
                                        </p:cTn>
                                        <p:tgtEl>
                                          <p:spTgt spid="214025"/>
                                        </p:tgtEl>
                                      </p:cBhvr>
                                      <p:from x="100000" y="100000"/>
                                      <p:to x="80000" y="100000"/>
                                    </p:animScale>
                                    <p:anim by="(#ppt_h/3+#ppt_w*0.1)" calcmode="lin" valueType="num">
                                      <p:cBhvr additive="sum">
                                        <p:cTn id="10" dur="200" decel="100000" autoRev="1" fill="hold">
                                          <p:stCondLst>
                                            <p:cond delay="600"/>
                                          </p:stCondLst>
                                        </p:cTn>
                                        <p:tgtEl>
                                          <p:spTgt spid="214025"/>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214032"/>
                                        </p:tgtEl>
                                        <p:attrNameLst>
                                          <p:attrName>style.visibility</p:attrName>
                                        </p:attrNameLst>
                                      </p:cBhvr>
                                      <p:to>
                                        <p:strVal val="visible"/>
                                      </p:to>
                                    </p:set>
                                    <p:set>
                                      <p:cBhvr>
                                        <p:cTn id="15" dur="455" fill="hold">
                                          <p:stCondLst>
                                            <p:cond delay="0"/>
                                          </p:stCondLst>
                                        </p:cTn>
                                        <p:tgtEl>
                                          <p:spTgt spid="214032"/>
                                        </p:tgtEl>
                                        <p:attrNameLst>
                                          <p:attrName>style.rotation</p:attrName>
                                        </p:attrNameLst>
                                      </p:cBhvr>
                                      <p:to>
                                        <p:strVal val="-45.0"/>
                                      </p:to>
                                    </p:set>
                                    <p:anim calcmode="lin" valueType="num">
                                      <p:cBhvr>
                                        <p:cTn id="16" dur="455" fill="hold">
                                          <p:stCondLst>
                                            <p:cond delay="455"/>
                                          </p:stCondLst>
                                        </p:cTn>
                                        <p:tgtEl>
                                          <p:spTgt spid="214032"/>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214032"/>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214032"/>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214032"/>
                                        </p:tgtEl>
                                        <p:attrNameLst>
                                          <p:attrName>ppt_y</p:attrName>
                                        </p:attrNameLst>
                                      </p:cBhvr>
                                      <p:tavLst>
                                        <p:tav tm="0">
                                          <p:val>
                                            <p:strVal val="#ppt_y-(0.354*#ppt_w-0.172*#ppt_h)"/>
                                          </p:val>
                                        </p:tav>
                                        <p:tav tm="100000">
                                          <p:val>
                                            <p:strVal val="#ppt_y"/>
                                          </p:val>
                                        </p:tav>
                                      </p:tavLst>
                                    </p:anim>
                                  </p:childTnLst>
                                </p:cTn>
                              </p:par>
                              <p:par>
                                <p:cTn id="20" presetID="38" presetClass="entr" presetSubtype="0" accel="50000" fill="hold" grpId="0" nodeType="withEffect">
                                  <p:stCondLst>
                                    <p:cond delay="0"/>
                                  </p:stCondLst>
                                  <p:iterate type="lt">
                                    <p:tmPct val="50000"/>
                                  </p:iterate>
                                  <p:childTnLst>
                                    <p:set>
                                      <p:cBhvr>
                                        <p:cTn id="21" dur="1" fill="hold">
                                          <p:stCondLst>
                                            <p:cond delay="0"/>
                                          </p:stCondLst>
                                        </p:cTn>
                                        <p:tgtEl>
                                          <p:spTgt spid="214033"/>
                                        </p:tgtEl>
                                        <p:attrNameLst>
                                          <p:attrName>style.visibility</p:attrName>
                                        </p:attrNameLst>
                                      </p:cBhvr>
                                      <p:to>
                                        <p:strVal val="visible"/>
                                      </p:to>
                                    </p:set>
                                    <p:set>
                                      <p:cBhvr>
                                        <p:cTn id="22" dur="455" fill="hold">
                                          <p:stCondLst>
                                            <p:cond delay="0"/>
                                          </p:stCondLst>
                                        </p:cTn>
                                        <p:tgtEl>
                                          <p:spTgt spid="214033"/>
                                        </p:tgtEl>
                                        <p:attrNameLst>
                                          <p:attrName>style.rotation</p:attrName>
                                        </p:attrNameLst>
                                      </p:cBhvr>
                                      <p:to>
                                        <p:strVal val="-45.0"/>
                                      </p:to>
                                    </p:set>
                                    <p:anim calcmode="lin" valueType="num">
                                      <p:cBhvr>
                                        <p:cTn id="23" dur="455" fill="hold">
                                          <p:stCondLst>
                                            <p:cond delay="455"/>
                                          </p:stCondLst>
                                        </p:cTn>
                                        <p:tgtEl>
                                          <p:spTgt spid="214033"/>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214033"/>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214033"/>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214033"/>
                                        </p:tgtEl>
                                        <p:attrNameLst>
                                          <p:attrName>ppt_y</p:attrName>
                                        </p:attrNameLst>
                                      </p:cBhvr>
                                      <p:tavLst>
                                        <p:tav tm="0">
                                          <p:val>
                                            <p:strVal val="#ppt_y-(0.354*#ppt_w-0.172*#ppt_h)"/>
                                          </p:val>
                                        </p:tav>
                                        <p:tav tm="100000">
                                          <p:val>
                                            <p:strVal val="#ppt_y"/>
                                          </p:val>
                                        </p:tav>
                                      </p:tavLst>
                                    </p:anim>
                                  </p:childTnLst>
                                </p:cTn>
                              </p:par>
                              <p:par>
                                <p:cTn id="27" presetID="38" presetClass="entr" presetSubtype="0" accel="50000" fill="hold" grpId="0" nodeType="withEffect">
                                  <p:stCondLst>
                                    <p:cond delay="0"/>
                                  </p:stCondLst>
                                  <p:iterate type="lt">
                                    <p:tmPct val="50000"/>
                                  </p:iterate>
                                  <p:childTnLst>
                                    <p:set>
                                      <p:cBhvr>
                                        <p:cTn id="28" dur="1" fill="hold">
                                          <p:stCondLst>
                                            <p:cond delay="0"/>
                                          </p:stCondLst>
                                        </p:cTn>
                                        <p:tgtEl>
                                          <p:spTgt spid="214034"/>
                                        </p:tgtEl>
                                        <p:attrNameLst>
                                          <p:attrName>style.visibility</p:attrName>
                                        </p:attrNameLst>
                                      </p:cBhvr>
                                      <p:to>
                                        <p:strVal val="visible"/>
                                      </p:to>
                                    </p:set>
                                    <p:set>
                                      <p:cBhvr>
                                        <p:cTn id="29" dur="455" fill="hold">
                                          <p:stCondLst>
                                            <p:cond delay="0"/>
                                          </p:stCondLst>
                                        </p:cTn>
                                        <p:tgtEl>
                                          <p:spTgt spid="214034"/>
                                        </p:tgtEl>
                                        <p:attrNameLst>
                                          <p:attrName>style.rotation</p:attrName>
                                        </p:attrNameLst>
                                      </p:cBhvr>
                                      <p:to>
                                        <p:strVal val="-45.0"/>
                                      </p:to>
                                    </p:set>
                                    <p:anim calcmode="lin" valueType="num">
                                      <p:cBhvr>
                                        <p:cTn id="30" dur="455" fill="hold">
                                          <p:stCondLst>
                                            <p:cond delay="455"/>
                                          </p:stCondLst>
                                        </p:cTn>
                                        <p:tgtEl>
                                          <p:spTgt spid="214034"/>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214034"/>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214034"/>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214034"/>
                                        </p:tgtEl>
                                        <p:attrNameLst>
                                          <p:attrName>ppt_y</p:attrName>
                                        </p:attrNameLst>
                                      </p:cBhvr>
                                      <p:tavLst>
                                        <p:tav tm="0">
                                          <p:val>
                                            <p:strVal val="#ppt_y-(0.354*#ppt_w-0.172*#ppt_h)"/>
                                          </p:val>
                                        </p:tav>
                                        <p:tav tm="100000">
                                          <p:val>
                                            <p:strVal val="#ppt_y"/>
                                          </p:val>
                                        </p:tav>
                                      </p:tavLst>
                                    </p:anim>
                                  </p:childTnLst>
                                </p:cTn>
                              </p:par>
                              <p:par>
                                <p:cTn id="34" presetID="38" presetClass="entr" presetSubtype="0" accel="50000" fill="hold" grpId="0" nodeType="withEffect">
                                  <p:stCondLst>
                                    <p:cond delay="0"/>
                                  </p:stCondLst>
                                  <p:iterate type="lt">
                                    <p:tmPct val="50000"/>
                                  </p:iterate>
                                  <p:childTnLst>
                                    <p:set>
                                      <p:cBhvr>
                                        <p:cTn id="35" dur="1" fill="hold">
                                          <p:stCondLst>
                                            <p:cond delay="0"/>
                                          </p:stCondLst>
                                        </p:cTn>
                                        <p:tgtEl>
                                          <p:spTgt spid="214035"/>
                                        </p:tgtEl>
                                        <p:attrNameLst>
                                          <p:attrName>style.visibility</p:attrName>
                                        </p:attrNameLst>
                                      </p:cBhvr>
                                      <p:to>
                                        <p:strVal val="visible"/>
                                      </p:to>
                                    </p:set>
                                    <p:set>
                                      <p:cBhvr>
                                        <p:cTn id="36" dur="455" fill="hold">
                                          <p:stCondLst>
                                            <p:cond delay="0"/>
                                          </p:stCondLst>
                                        </p:cTn>
                                        <p:tgtEl>
                                          <p:spTgt spid="214035"/>
                                        </p:tgtEl>
                                        <p:attrNameLst>
                                          <p:attrName>style.rotation</p:attrName>
                                        </p:attrNameLst>
                                      </p:cBhvr>
                                      <p:to>
                                        <p:strVal val="-45.0"/>
                                      </p:to>
                                    </p:set>
                                    <p:anim calcmode="lin" valueType="num">
                                      <p:cBhvr>
                                        <p:cTn id="37" dur="455" fill="hold">
                                          <p:stCondLst>
                                            <p:cond delay="455"/>
                                          </p:stCondLst>
                                        </p:cTn>
                                        <p:tgtEl>
                                          <p:spTgt spid="214035"/>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214035"/>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214035"/>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214035"/>
                                        </p:tgtEl>
                                        <p:attrNameLst>
                                          <p:attrName>ppt_y</p:attrName>
                                        </p:attrNameLst>
                                      </p:cBhvr>
                                      <p:tavLst>
                                        <p:tav tm="0">
                                          <p:val>
                                            <p:strVal val="#ppt_y-(0.354*#ppt_w-0.172*#ppt_h)"/>
                                          </p:val>
                                        </p:tav>
                                        <p:tav tm="100000">
                                          <p:val>
                                            <p:strVal val="#ppt_y"/>
                                          </p:val>
                                        </p:tav>
                                      </p:tavLst>
                                    </p:anim>
                                  </p:childTnLst>
                                </p:cTn>
                              </p:par>
                              <p:par>
                                <p:cTn id="41" presetID="38" presetClass="entr" presetSubtype="0" accel="50000" fill="hold" grpId="0" nodeType="withEffect">
                                  <p:stCondLst>
                                    <p:cond delay="0"/>
                                  </p:stCondLst>
                                  <p:iterate type="lt">
                                    <p:tmPct val="50000"/>
                                  </p:iterate>
                                  <p:childTnLst>
                                    <p:set>
                                      <p:cBhvr>
                                        <p:cTn id="42" dur="1" fill="hold">
                                          <p:stCondLst>
                                            <p:cond delay="0"/>
                                          </p:stCondLst>
                                        </p:cTn>
                                        <p:tgtEl>
                                          <p:spTgt spid="214036"/>
                                        </p:tgtEl>
                                        <p:attrNameLst>
                                          <p:attrName>style.visibility</p:attrName>
                                        </p:attrNameLst>
                                      </p:cBhvr>
                                      <p:to>
                                        <p:strVal val="visible"/>
                                      </p:to>
                                    </p:set>
                                    <p:set>
                                      <p:cBhvr>
                                        <p:cTn id="43" dur="455" fill="hold">
                                          <p:stCondLst>
                                            <p:cond delay="0"/>
                                          </p:stCondLst>
                                        </p:cTn>
                                        <p:tgtEl>
                                          <p:spTgt spid="214036"/>
                                        </p:tgtEl>
                                        <p:attrNameLst>
                                          <p:attrName>style.rotation</p:attrName>
                                        </p:attrNameLst>
                                      </p:cBhvr>
                                      <p:to>
                                        <p:strVal val="-45.0"/>
                                      </p:to>
                                    </p:set>
                                    <p:anim calcmode="lin" valueType="num">
                                      <p:cBhvr>
                                        <p:cTn id="44" dur="455" fill="hold">
                                          <p:stCondLst>
                                            <p:cond delay="455"/>
                                          </p:stCondLst>
                                        </p:cTn>
                                        <p:tgtEl>
                                          <p:spTgt spid="214036"/>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214036"/>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214036"/>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214036"/>
                                        </p:tgtEl>
                                        <p:attrNameLst>
                                          <p:attrName>ppt_y</p:attrName>
                                        </p:attrNameLst>
                                      </p:cBhvr>
                                      <p:tavLst>
                                        <p:tav tm="0">
                                          <p:val>
                                            <p:strVal val="#ppt_y-(0.354*#ppt_w-0.172*#ppt_h)"/>
                                          </p:val>
                                        </p:tav>
                                        <p:tav tm="100000">
                                          <p:val>
                                            <p:strVal val="#ppt_y"/>
                                          </p:val>
                                        </p:tav>
                                      </p:tavLst>
                                    </p:anim>
                                  </p:childTnLst>
                                </p:cTn>
                              </p:par>
                              <p:par>
                                <p:cTn id="48" presetID="38" presetClass="entr" presetSubtype="0" accel="50000" fill="hold" grpId="0" nodeType="withEffect">
                                  <p:stCondLst>
                                    <p:cond delay="0"/>
                                  </p:stCondLst>
                                  <p:iterate type="lt">
                                    <p:tmPct val="50000"/>
                                  </p:iterate>
                                  <p:childTnLst>
                                    <p:set>
                                      <p:cBhvr>
                                        <p:cTn id="49" dur="1" fill="hold">
                                          <p:stCondLst>
                                            <p:cond delay="0"/>
                                          </p:stCondLst>
                                        </p:cTn>
                                        <p:tgtEl>
                                          <p:spTgt spid="214040"/>
                                        </p:tgtEl>
                                        <p:attrNameLst>
                                          <p:attrName>style.visibility</p:attrName>
                                        </p:attrNameLst>
                                      </p:cBhvr>
                                      <p:to>
                                        <p:strVal val="visible"/>
                                      </p:to>
                                    </p:set>
                                    <p:set>
                                      <p:cBhvr>
                                        <p:cTn id="50" dur="455" fill="hold">
                                          <p:stCondLst>
                                            <p:cond delay="0"/>
                                          </p:stCondLst>
                                        </p:cTn>
                                        <p:tgtEl>
                                          <p:spTgt spid="214040"/>
                                        </p:tgtEl>
                                        <p:attrNameLst>
                                          <p:attrName>style.rotation</p:attrName>
                                        </p:attrNameLst>
                                      </p:cBhvr>
                                      <p:to>
                                        <p:strVal val="-45.0"/>
                                      </p:to>
                                    </p:set>
                                    <p:anim calcmode="lin" valueType="num">
                                      <p:cBhvr>
                                        <p:cTn id="51" dur="455" fill="hold">
                                          <p:stCondLst>
                                            <p:cond delay="455"/>
                                          </p:stCondLst>
                                        </p:cTn>
                                        <p:tgtEl>
                                          <p:spTgt spid="214040"/>
                                        </p:tgtEl>
                                        <p:attrNameLst>
                                          <p:attrName>style.rotation</p:attrName>
                                        </p:attrNameLst>
                                      </p:cBhvr>
                                      <p:tavLst>
                                        <p:tav tm="0">
                                          <p:val>
                                            <p:fltVal val="-45"/>
                                          </p:val>
                                        </p:tav>
                                        <p:tav tm="69900">
                                          <p:val>
                                            <p:fltVal val="45"/>
                                          </p:val>
                                        </p:tav>
                                        <p:tav tm="100000">
                                          <p:val>
                                            <p:fltVal val="0"/>
                                          </p:val>
                                        </p:tav>
                                      </p:tavLst>
                                    </p:anim>
                                    <p:anim calcmode="lin" valueType="num">
                                      <p:cBhvr>
                                        <p:cTn id="52" dur="455" fill="hold">
                                          <p:stCondLst>
                                            <p:cond delay="0"/>
                                          </p:stCondLst>
                                        </p:cTn>
                                        <p:tgtEl>
                                          <p:spTgt spid="214040"/>
                                        </p:tgtEl>
                                        <p:attrNameLst>
                                          <p:attrName>ppt_y</p:attrName>
                                        </p:attrNameLst>
                                      </p:cBhvr>
                                      <p:tavLst>
                                        <p:tav tm="0">
                                          <p:val>
                                            <p:strVal val="#ppt_y-1"/>
                                          </p:val>
                                        </p:tav>
                                        <p:tav tm="100000">
                                          <p:val>
                                            <p:strVal val="#ppt_y-(0.354*#ppt_w-0.172*#ppt_h)"/>
                                          </p:val>
                                        </p:tav>
                                      </p:tavLst>
                                    </p:anim>
                                    <p:anim calcmode="lin" valueType="num">
                                      <p:cBhvr>
                                        <p:cTn id="53" dur="156" decel="50000" autoRev="1" fill="hold">
                                          <p:stCondLst>
                                            <p:cond delay="455"/>
                                          </p:stCondLst>
                                        </p:cTn>
                                        <p:tgtEl>
                                          <p:spTgt spid="214040"/>
                                        </p:tgtEl>
                                        <p:attrNameLst>
                                          <p:attrName>ppt_y</p:attrName>
                                        </p:attrNameLst>
                                      </p:cBhvr>
                                      <p:tavLst>
                                        <p:tav tm="0">
                                          <p:val>
                                            <p:strVal val="#ppt_y-(0.354*#ppt_w-0.172*#ppt_h)"/>
                                          </p:val>
                                        </p:tav>
                                        <p:tav tm="100000">
                                          <p:val>
                                            <p:strVal val="#ppt_y-(0.354*#ppt_w-0.172*#ppt_h)-#ppt_h/2"/>
                                          </p:val>
                                        </p:tav>
                                      </p:tavLst>
                                    </p:anim>
                                    <p:anim calcmode="lin" valueType="num">
                                      <p:cBhvr>
                                        <p:cTn id="54" dur="136" fill="hold">
                                          <p:stCondLst>
                                            <p:cond delay="864"/>
                                          </p:stCondLst>
                                        </p:cTn>
                                        <p:tgtEl>
                                          <p:spTgt spid="214040"/>
                                        </p:tgtEl>
                                        <p:attrNameLst>
                                          <p:attrName>ppt_y</p:attrName>
                                        </p:attrNameLst>
                                      </p:cBhvr>
                                      <p:tavLst>
                                        <p:tav tm="0">
                                          <p:val>
                                            <p:strVal val="#ppt_y-(0.354*#ppt_w-0.172*#ppt_h)"/>
                                          </p:val>
                                        </p:tav>
                                        <p:tav tm="100000">
                                          <p:val>
                                            <p:strVal val="#ppt_y"/>
                                          </p:val>
                                        </p:tav>
                                      </p:tavLst>
                                    </p:anim>
                                  </p:childTnLst>
                                </p:cTn>
                              </p:par>
                              <p:par>
                                <p:cTn id="55" presetID="38" presetClass="entr" presetSubtype="0" accel="50000" fill="hold" grpId="0" nodeType="withEffect">
                                  <p:stCondLst>
                                    <p:cond delay="0"/>
                                  </p:stCondLst>
                                  <p:iterate type="lt">
                                    <p:tmPct val="50000"/>
                                  </p:iterate>
                                  <p:childTnLst>
                                    <p:set>
                                      <p:cBhvr>
                                        <p:cTn id="56" dur="1" fill="hold">
                                          <p:stCondLst>
                                            <p:cond delay="0"/>
                                          </p:stCondLst>
                                        </p:cTn>
                                        <p:tgtEl>
                                          <p:spTgt spid="214047"/>
                                        </p:tgtEl>
                                        <p:attrNameLst>
                                          <p:attrName>style.visibility</p:attrName>
                                        </p:attrNameLst>
                                      </p:cBhvr>
                                      <p:to>
                                        <p:strVal val="visible"/>
                                      </p:to>
                                    </p:set>
                                    <p:set>
                                      <p:cBhvr>
                                        <p:cTn id="57" dur="455" fill="hold">
                                          <p:stCondLst>
                                            <p:cond delay="0"/>
                                          </p:stCondLst>
                                        </p:cTn>
                                        <p:tgtEl>
                                          <p:spTgt spid="214047"/>
                                        </p:tgtEl>
                                        <p:attrNameLst>
                                          <p:attrName>style.rotation</p:attrName>
                                        </p:attrNameLst>
                                      </p:cBhvr>
                                      <p:to>
                                        <p:strVal val="-45.0"/>
                                      </p:to>
                                    </p:set>
                                    <p:anim calcmode="lin" valueType="num">
                                      <p:cBhvr>
                                        <p:cTn id="58" dur="455" fill="hold">
                                          <p:stCondLst>
                                            <p:cond delay="455"/>
                                          </p:stCondLst>
                                        </p:cTn>
                                        <p:tgtEl>
                                          <p:spTgt spid="214047"/>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214047"/>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214047"/>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214047"/>
                                        </p:tgtEl>
                                        <p:attrNameLst>
                                          <p:attrName>ppt_y</p:attrName>
                                        </p:attrNameLst>
                                      </p:cBhvr>
                                      <p:tavLst>
                                        <p:tav tm="0">
                                          <p:val>
                                            <p:strVal val="#ppt_y-(0.354*#ppt_w-0.172*#ppt_h)"/>
                                          </p:val>
                                        </p:tav>
                                        <p:tav tm="100000">
                                          <p:val>
                                            <p:strVal val="#ppt_y"/>
                                          </p:val>
                                        </p:tav>
                                      </p:tavLst>
                                    </p:anim>
                                  </p:childTnLst>
                                </p:cTn>
                              </p:par>
                              <p:par>
                                <p:cTn id="62" presetID="38" presetClass="entr" presetSubtype="0" accel="50000" fill="hold" grpId="0" nodeType="withEffect">
                                  <p:stCondLst>
                                    <p:cond delay="0"/>
                                  </p:stCondLst>
                                  <p:iterate type="lt">
                                    <p:tmPct val="50000"/>
                                  </p:iterate>
                                  <p:childTnLst>
                                    <p:set>
                                      <p:cBhvr>
                                        <p:cTn id="63" dur="1" fill="hold">
                                          <p:stCondLst>
                                            <p:cond delay="0"/>
                                          </p:stCondLst>
                                        </p:cTn>
                                        <p:tgtEl>
                                          <p:spTgt spid="214048"/>
                                        </p:tgtEl>
                                        <p:attrNameLst>
                                          <p:attrName>style.visibility</p:attrName>
                                        </p:attrNameLst>
                                      </p:cBhvr>
                                      <p:to>
                                        <p:strVal val="visible"/>
                                      </p:to>
                                    </p:set>
                                    <p:set>
                                      <p:cBhvr>
                                        <p:cTn id="64" dur="455" fill="hold">
                                          <p:stCondLst>
                                            <p:cond delay="0"/>
                                          </p:stCondLst>
                                        </p:cTn>
                                        <p:tgtEl>
                                          <p:spTgt spid="214048"/>
                                        </p:tgtEl>
                                        <p:attrNameLst>
                                          <p:attrName>style.rotation</p:attrName>
                                        </p:attrNameLst>
                                      </p:cBhvr>
                                      <p:to>
                                        <p:strVal val="-45.0"/>
                                      </p:to>
                                    </p:set>
                                    <p:anim calcmode="lin" valueType="num">
                                      <p:cBhvr>
                                        <p:cTn id="65" dur="455" fill="hold">
                                          <p:stCondLst>
                                            <p:cond delay="455"/>
                                          </p:stCondLst>
                                        </p:cTn>
                                        <p:tgtEl>
                                          <p:spTgt spid="214048"/>
                                        </p:tgtEl>
                                        <p:attrNameLst>
                                          <p:attrName>style.rotation</p:attrName>
                                        </p:attrNameLst>
                                      </p:cBhvr>
                                      <p:tavLst>
                                        <p:tav tm="0">
                                          <p:val>
                                            <p:fltVal val="-45"/>
                                          </p:val>
                                        </p:tav>
                                        <p:tav tm="69900">
                                          <p:val>
                                            <p:fltVal val="45"/>
                                          </p:val>
                                        </p:tav>
                                        <p:tav tm="100000">
                                          <p:val>
                                            <p:fltVal val="0"/>
                                          </p:val>
                                        </p:tav>
                                      </p:tavLst>
                                    </p:anim>
                                    <p:anim calcmode="lin" valueType="num">
                                      <p:cBhvr>
                                        <p:cTn id="66" dur="455" fill="hold">
                                          <p:stCondLst>
                                            <p:cond delay="0"/>
                                          </p:stCondLst>
                                        </p:cTn>
                                        <p:tgtEl>
                                          <p:spTgt spid="214048"/>
                                        </p:tgtEl>
                                        <p:attrNameLst>
                                          <p:attrName>ppt_y</p:attrName>
                                        </p:attrNameLst>
                                      </p:cBhvr>
                                      <p:tavLst>
                                        <p:tav tm="0">
                                          <p:val>
                                            <p:strVal val="#ppt_y-1"/>
                                          </p:val>
                                        </p:tav>
                                        <p:tav tm="100000">
                                          <p:val>
                                            <p:strVal val="#ppt_y-(0.354*#ppt_w-0.172*#ppt_h)"/>
                                          </p:val>
                                        </p:tav>
                                      </p:tavLst>
                                    </p:anim>
                                    <p:anim calcmode="lin" valueType="num">
                                      <p:cBhvr>
                                        <p:cTn id="67" dur="156" decel="50000" autoRev="1" fill="hold">
                                          <p:stCondLst>
                                            <p:cond delay="455"/>
                                          </p:stCondLst>
                                        </p:cTn>
                                        <p:tgtEl>
                                          <p:spTgt spid="214048"/>
                                        </p:tgtEl>
                                        <p:attrNameLst>
                                          <p:attrName>ppt_y</p:attrName>
                                        </p:attrNameLst>
                                      </p:cBhvr>
                                      <p:tavLst>
                                        <p:tav tm="0">
                                          <p:val>
                                            <p:strVal val="#ppt_y-(0.354*#ppt_w-0.172*#ppt_h)"/>
                                          </p:val>
                                        </p:tav>
                                        <p:tav tm="100000">
                                          <p:val>
                                            <p:strVal val="#ppt_y-(0.354*#ppt_w-0.172*#ppt_h)-#ppt_h/2"/>
                                          </p:val>
                                        </p:tav>
                                      </p:tavLst>
                                    </p:anim>
                                    <p:anim calcmode="lin" valueType="num">
                                      <p:cBhvr>
                                        <p:cTn id="68" dur="136" fill="hold">
                                          <p:stCondLst>
                                            <p:cond delay="864"/>
                                          </p:stCondLst>
                                        </p:cTn>
                                        <p:tgtEl>
                                          <p:spTgt spid="214048"/>
                                        </p:tgtEl>
                                        <p:attrNameLst>
                                          <p:attrName>ppt_y</p:attrName>
                                        </p:attrNameLst>
                                      </p:cBhvr>
                                      <p:tavLst>
                                        <p:tav tm="0">
                                          <p:val>
                                            <p:strVal val="#ppt_y-(0.354*#ppt_w-0.172*#ppt_h)"/>
                                          </p:val>
                                        </p:tav>
                                        <p:tav tm="100000">
                                          <p:val>
                                            <p:strVal val="#ppt_y"/>
                                          </p:val>
                                        </p:tav>
                                      </p:tavLst>
                                    </p:anim>
                                  </p:childTnLst>
                                </p:cTn>
                              </p:par>
                              <p:par>
                                <p:cTn id="69" presetID="38" presetClass="entr" presetSubtype="0" accel="50000" fill="hold" grpId="0" nodeType="withEffect">
                                  <p:stCondLst>
                                    <p:cond delay="0"/>
                                  </p:stCondLst>
                                  <p:iterate type="lt">
                                    <p:tmPct val="50000"/>
                                  </p:iterate>
                                  <p:childTnLst>
                                    <p:set>
                                      <p:cBhvr>
                                        <p:cTn id="70" dur="1" fill="hold">
                                          <p:stCondLst>
                                            <p:cond delay="0"/>
                                          </p:stCondLst>
                                        </p:cTn>
                                        <p:tgtEl>
                                          <p:spTgt spid="214052"/>
                                        </p:tgtEl>
                                        <p:attrNameLst>
                                          <p:attrName>style.visibility</p:attrName>
                                        </p:attrNameLst>
                                      </p:cBhvr>
                                      <p:to>
                                        <p:strVal val="visible"/>
                                      </p:to>
                                    </p:set>
                                    <p:set>
                                      <p:cBhvr>
                                        <p:cTn id="71" dur="455" fill="hold">
                                          <p:stCondLst>
                                            <p:cond delay="0"/>
                                          </p:stCondLst>
                                        </p:cTn>
                                        <p:tgtEl>
                                          <p:spTgt spid="214052"/>
                                        </p:tgtEl>
                                        <p:attrNameLst>
                                          <p:attrName>style.rotation</p:attrName>
                                        </p:attrNameLst>
                                      </p:cBhvr>
                                      <p:to>
                                        <p:strVal val="-45.0"/>
                                      </p:to>
                                    </p:set>
                                    <p:anim calcmode="lin" valueType="num">
                                      <p:cBhvr>
                                        <p:cTn id="72" dur="455" fill="hold">
                                          <p:stCondLst>
                                            <p:cond delay="455"/>
                                          </p:stCondLst>
                                        </p:cTn>
                                        <p:tgtEl>
                                          <p:spTgt spid="214052"/>
                                        </p:tgtEl>
                                        <p:attrNameLst>
                                          <p:attrName>style.rotation</p:attrName>
                                        </p:attrNameLst>
                                      </p:cBhvr>
                                      <p:tavLst>
                                        <p:tav tm="0">
                                          <p:val>
                                            <p:fltVal val="-45"/>
                                          </p:val>
                                        </p:tav>
                                        <p:tav tm="69900">
                                          <p:val>
                                            <p:fltVal val="45"/>
                                          </p:val>
                                        </p:tav>
                                        <p:tav tm="100000">
                                          <p:val>
                                            <p:fltVal val="0"/>
                                          </p:val>
                                        </p:tav>
                                      </p:tavLst>
                                    </p:anim>
                                    <p:anim calcmode="lin" valueType="num">
                                      <p:cBhvr>
                                        <p:cTn id="73" dur="455" fill="hold">
                                          <p:stCondLst>
                                            <p:cond delay="0"/>
                                          </p:stCondLst>
                                        </p:cTn>
                                        <p:tgtEl>
                                          <p:spTgt spid="214052"/>
                                        </p:tgtEl>
                                        <p:attrNameLst>
                                          <p:attrName>ppt_y</p:attrName>
                                        </p:attrNameLst>
                                      </p:cBhvr>
                                      <p:tavLst>
                                        <p:tav tm="0">
                                          <p:val>
                                            <p:strVal val="#ppt_y-1"/>
                                          </p:val>
                                        </p:tav>
                                        <p:tav tm="100000">
                                          <p:val>
                                            <p:strVal val="#ppt_y-(0.354*#ppt_w-0.172*#ppt_h)"/>
                                          </p:val>
                                        </p:tav>
                                      </p:tavLst>
                                    </p:anim>
                                    <p:anim calcmode="lin" valueType="num">
                                      <p:cBhvr>
                                        <p:cTn id="74" dur="156" decel="50000" autoRev="1" fill="hold">
                                          <p:stCondLst>
                                            <p:cond delay="455"/>
                                          </p:stCondLst>
                                        </p:cTn>
                                        <p:tgtEl>
                                          <p:spTgt spid="214052"/>
                                        </p:tgtEl>
                                        <p:attrNameLst>
                                          <p:attrName>ppt_y</p:attrName>
                                        </p:attrNameLst>
                                      </p:cBhvr>
                                      <p:tavLst>
                                        <p:tav tm="0">
                                          <p:val>
                                            <p:strVal val="#ppt_y-(0.354*#ppt_w-0.172*#ppt_h)"/>
                                          </p:val>
                                        </p:tav>
                                        <p:tav tm="100000">
                                          <p:val>
                                            <p:strVal val="#ppt_y-(0.354*#ppt_w-0.172*#ppt_h)-#ppt_h/2"/>
                                          </p:val>
                                        </p:tav>
                                      </p:tavLst>
                                    </p:anim>
                                    <p:anim calcmode="lin" valueType="num">
                                      <p:cBhvr>
                                        <p:cTn id="75" dur="136" fill="hold">
                                          <p:stCondLst>
                                            <p:cond delay="864"/>
                                          </p:stCondLst>
                                        </p:cTn>
                                        <p:tgtEl>
                                          <p:spTgt spid="214052"/>
                                        </p:tgtEl>
                                        <p:attrNameLst>
                                          <p:attrName>ppt_y</p:attrName>
                                        </p:attrNameLst>
                                      </p:cBhvr>
                                      <p:tavLst>
                                        <p:tav tm="0">
                                          <p:val>
                                            <p:strVal val="#ppt_y-(0.354*#ppt_w-0.172*#ppt_h)"/>
                                          </p:val>
                                        </p:tav>
                                        <p:tav tm="100000">
                                          <p:val>
                                            <p:strVal val="#ppt_y"/>
                                          </p:val>
                                        </p:tav>
                                      </p:tavLst>
                                    </p:anim>
                                  </p:childTnLst>
                                </p:cTn>
                              </p:par>
                              <p:par>
                                <p:cTn id="76" presetID="38" presetClass="entr" presetSubtype="0" accel="50000" fill="hold" grpId="0" nodeType="withEffect">
                                  <p:stCondLst>
                                    <p:cond delay="0"/>
                                  </p:stCondLst>
                                  <p:iterate type="lt">
                                    <p:tmPct val="50000"/>
                                  </p:iterate>
                                  <p:childTnLst>
                                    <p:set>
                                      <p:cBhvr>
                                        <p:cTn id="77" dur="1" fill="hold">
                                          <p:stCondLst>
                                            <p:cond delay="0"/>
                                          </p:stCondLst>
                                        </p:cTn>
                                        <p:tgtEl>
                                          <p:spTgt spid="214053"/>
                                        </p:tgtEl>
                                        <p:attrNameLst>
                                          <p:attrName>style.visibility</p:attrName>
                                        </p:attrNameLst>
                                      </p:cBhvr>
                                      <p:to>
                                        <p:strVal val="visible"/>
                                      </p:to>
                                    </p:set>
                                    <p:set>
                                      <p:cBhvr>
                                        <p:cTn id="78" dur="455" fill="hold">
                                          <p:stCondLst>
                                            <p:cond delay="0"/>
                                          </p:stCondLst>
                                        </p:cTn>
                                        <p:tgtEl>
                                          <p:spTgt spid="214053"/>
                                        </p:tgtEl>
                                        <p:attrNameLst>
                                          <p:attrName>style.rotation</p:attrName>
                                        </p:attrNameLst>
                                      </p:cBhvr>
                                      <p:to>
                                        <p:strVal val="-45.0"/>
                                      </p:to>
                                    </p:set>
                                    <p:anim calcmode="lin" valueType="num">
                                      <p:cBhvr>
                                        <p:cTn id="79" dur="455" fill="hold">
                                          <p:stCondLst>
                                            <p:cond delay="455"/>
                                          </p:stCondLst>
                                        </p:cTn>
                                        <p:tgtEl>
                                          <p:spTgt spid="214053"/>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214053"/>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214053"/>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214053"/>
                                        </p:tgtEl>
                                        <p:attrNameLst>
                                          <p:attrName>ppt_y</p:attrName>
                                        </p:attrNameLst>
                                      </p:cBhvr>
                                      <p:tavLst>
                                        <p:tav tm="0">
                                          <p:val>
                                            <p:strVal val="#ppt_y-(0.354*#ppt_w-0.172*#ppt_h)"/>
                                          </p:val>
                                        </p:tav>
                                        <p:tav tm="100000">
                                          <p:val>
                                            <p:strVal val="#ppt_y"/>
                                          </p:val>
                                        </p:tav>
                                      </p:tavLst>
                                    </p:anim>
                                  </p:childTnLst>
                                </p:cTn>
                              </p:par>
                              <p:par>
                                <p:cTn id="83" presetID="38" presetClass="entr" presetSubtype="0" accel="50000" fill="hold" grpId="0" nodeType="withEffect">
                                  <p:stCondLst>
                                    <p:cond delay="0"/>
                                  </p:stCondLst>
                                  <p:iterate type="lt">
                                    <p:tmPct val="50000"/>
                                  </p:iterate>
                                  <p:childTnLst>
                                    <p:set>
                                      <p:cBhvr>
                                        <p:cTn id="84" dur="1" fill="hold">
                                          <p:stCondLst>
                                            <p:cond delay="0"/>
                                          </p:stCondLst>
                                        </p:cTn>
                                        <p:tgtEl>
                                          <p:spTgt spid="214057"/>
                                        </p:tgtEl>
                                        <p:attrNameLst>
                                          <p:attrName>style.visibility</p:attrName>
                                        </p:attrNameLst>
                                      </p:cBhvr>
                                      <p:to>
                                        <p:strVal val="visible"/>
                                      </p:to>
                                    </p:set>
                                    <p:set>
                                      <p:cBhvr>
                                        <p:cTn id="85" dur="455" fill="hold">
                                          <p:stCondLst>
                                            <p:cond delay="0"/>
                                          </p:stCondLst>
                                        </p:cTn>
                                        <p:tgtEl>
                                          <p:spTgt spid="214057"/>
                                        </p:tgtEl>
                                        <p:attrNameLst>
                                          <p:attrName>style.rotation</p:attrName>
                                        </p:attrNameLst>
                                      </p:cBhvr>
                                      <p:to>
                                        <p:strVal val="-45.0"/>
                                      </p:to>
                                    </p:set>
                                    <p:anim calcmode="lin" valueType="num">
                                      <p:cBhvr>
                                        <p:cTn id="86" dur="455" fill="hold">
                                          <p:stCondLst>
                                            <p:cond delay="455"/>
                                          </p:stCondLst>
                                        </p:cTn>
                                        <p:tgtEl>
                                          <p:spTgt spid="214057"/>
                                        </p:tgtEl>
                                        <p:attrNameLst>
                                          <p:attrName>style.rotation</p:attrName>
                                        </p:attrNameLst>
                                      </p:cBhvr>
                                      <p:tavLst>
                                        <p:tav tm="0">
                                          <p:val>
                                            <p:fltVal val="-45"/>
                                          </p:val>
                                        </p:tav>
                                        <p:tav tm="69900">
                                          <p:val>
                                            <p:fltVal val="45"/>
                                          </p:val>
                                        </p:tav>
                                        <p:tav tm="100000">
                                          <p:val>
                                            <p:fltVal val="0"/>
                                          </p:val>
                                        </p:tav>
                                      </p:tavLst>
                                    </p:anim>
                                    <p:anim calcmode="lin" valueType="num">
                                      <p:cBhvr>
                                        <p:cTn id="87" dur="455" fill="hold">
                                          <p:stCondLst>
                                            <p:cond delay="0"/>
                                          </p:stCondLst>
                                        </p:cTn>
                                        <p:tgtEl>
                                          <p:spTgt spid="214057"/>
                                        </p:tgtEl>
                                        <p:attrNameLst>
                                          <p:attrName>ppt_y</p:attrName>
                                        </p:attrNameLst>
                                      </p:cBhvr>
                                      <p:tavLst>
                                        <p:tav tm="0">
                                          <p:val>
                                            <p:strVal val="#ppt_y-1"/>
                                          </p:val>
                                        </p:tav>
                                        <p:tav tm="100000">
                                          <p:val>
                                            <p:strVal val="#ppt_y-(0.354*#ppt_w-0.172*#ppt_h)"/>
                                          </p:val>
                                        </p:tav>
                                      </p:tavLst>
                                    </p:anim>
                                    <p:anim calcmode="lin" valueType="num">
                                      <p:cBhvr>
                                        <p:cTn id="88" dur="156" decel="50000" autoRev="1" fill="hold">
                                          <p:stCondLst>
                                            <p:cond delay="455"/>
                                          </p:stCondLst>
                                        </p:cTn>
                                        <p:tgtEl>
                                          <p:spTgt spid="214057"/>
                                        </p:tgtEl>
                                        <p:attrNameLst>
                                          <p:attrName>ppt_y</p:attrName>
                                        </p:attrNameLst>
                                      </p:cBhvr>
                                      <p:tavLst>
                                        <p:tav tm="0">
                                          <p:val>
                                            <p:strVal val="#ppt_y-(0.354*#ppt_w-0.172*#ppt_h)"/>
                                          </p:val>
                                        </p:tav>
                                        <p:tav tm="100000">
                                          <p:val>
                                            <p:strVal val="#ppt_y-(0.354*#ppt_w-0.172*#ppt_h)-#ppt_h/2"/>
                                          </p:val>
                                        </p:tav>
                                      </p:tavLst>
                                    </p:anim>
                                    <p:anim calcmode="lin" valueType="num">
                                      <p:cBhvr>
                                        <p:cTn id="89" dur="136" fill="hold">
                                          <p:stCondLst>
                                            <p:cond delay="864"/>
                                          </p:stCondLst>
                                        </p:cTn>
                                        <p:tgtEl>
                                          <p:spTgt spid="214057"/>
                                        </p:tgtEl>
                                        <p:attrNameLst>
                                          <p:attrName>ppt_y</p:attrName>
                                        </p:attrNameLst>
                                      </p:cBhvr>
                                      <p:tavLst>
                                        <p:tav tm="0">
                                          <p:val>
                                            <p:strVal val="#ppt_y-(0.354*#ppt_w-0.172*#ppt_h)"/>
                                          </p:val>
                                        </p:tav>
                                        <p:tav tm="100000">
                                          <p:val>
                                            <p:strVal val="#ppt_y"/>
                                          </p:val>
                                        </p:tav>
                                      </p:tavLst>
                                    </p:anim>
                                  </p:childTnLst>
                                </p:cTn>
                              </p:par>
                              <p:par>
                                <p:cTn id="90" presetID="38" presetClass="entr" presetSubtype="0" accel="50000" fill="hold" grpId="0" nodeType="withEffect">
                                  <p:stCondLst>
                                    <p:cond delay="0"/>
                                  </p:stCondLst>
                                  <p:iterate type="lt">
                                    <p:tmPct val="50000"/>
                                  </p:iterate>
                                  <p:childTnLst>
                                    <p:set>
                                      <p:cBhvr>
                                        <p:cTn id="91" dur="1" fill="hold">
                                          <p:stCondLst>
                                            <p:cond delay="0"/>
                                          </p:stCondLst>
                                        </p:cTn>
                                        <p:tgtEl>
                                          <p:spTgt spid="214058"/>
                                        </p:tgtEl>
                                        <p:attrNameLst>
                                          <p:attrName>style.visibility</p:attrName>
                                        </p:attrNameLst>
                                      </p:cBhvr>
                                      <p:to>
                                        <p:strVal val="visible"/>
                                      </p:to>
                                    </p:set>
                                    <p:set>
                                      <p:cBhvr>
                                        <p:cTn id="92" dur="455" fill="hold">
                                          <p:stCondLst>
                                            <p:cond delay="0"/>
                                          </p:stCondLst>
                                        </p:cTn>
                                        <p:tgtEl>
                                          <p:spTgt spid="214058"/>
                                        </p:tgtEl>
                                        <p:attrNameLst>
                                          <p:attrName>style.rotation</p:attrName>
                                        </p:attrNameLst>
                                      </p:cBhvr>
                                      <p:to>
                                        <p:strVal val="-45.0"/>
                                      </p:to>
                                    </p:set>
                                    <p:anim calcmode="lin" valueType="num">
                                      <p:cBhvr>
                                        <p:cTn id="93" dur="455" fill="hold">
                                          <p:stCondLst>
                                            <p:cond delay="455"/>
                                          </p:stCondLst>
                                        </p:cTn>
                                        <p:tgtEl>
                                          <p:spTgt spid="214058"/>
                                        </p:tgtEl>
                                        <p:attrNameLst>
                                          <p:attrName>style.rotation</p:attrName>
                                        </p:attrNameLst>
                                      </p:cBhvr>
                                      <p:tavLst>
                                        <p:tav tm="0">
                                          <p:val>
                                            <p:fltVal val="-45"/>
                                          </p:val>
                                        </p:tav>
                                        <p:tav tm="69900">
                                          <p:val>
                                            <p:fltVal val="45"/>
                                          </p:val>
                                        </p:tav>
                                        <p:tav tm="100000">
                                          <p:val>
                                            <p:fltVal val="0"/>
                                          </p:val>
                                        </p:tav>
                                      </p:tavLst>
                                    </p:anim>
                                    <p:anim calcmode="lin" valueType="num">
                                      <p:cBhvr>
                                        <p:cTn id="94" dur="455" fill="hold">
                                          <p:stCondLst>
                                            <p:cond delay="0"/>
                                          </p:stCondLst>
                                        </p:cTn>
                                        <p:tgtEl>
                                          <p:spTgt spid="214058"/>
                                        </p:tgtEl>
                                        <p:attrNameLst>
                                          <p:attrName>ppt_y</p:attrName>
                                        </p:attrNameLst>
                                      </p:cBhvr>
                                      <p:tavLst>
                                        <p:tav tm="0">
                                          <p:val>
                                            <p:strVal val="#ppt_y-1"/>
                                          </p:val>
                                        </p:tav>
                                        <p:tav tm="100000">
                                          <p:val>
                                            <p:strVal val="#ppt_y-(0.354*#ppt_w-0.172*#ppt_h)"/>
                                          </p:val>
                                        </p:tav>
                                      </p:tavLst>
                                    </p:anim>
                                    <p:anim calcmode="lin" valueType="num">
                                      <p:cBhvr>
                                        <p:cTn id="95" dur="156" decel="50000" autoRev="1" fill="hold">
                                          <p:stCondLst>
                                            <p:cond delay="455"/>
                                          </p:stCondLst>
                                        </p:cTn>
                                        <p:tgtEl>
                                          <p:spTgt spid="214058"/>
                                        </p:tgtEl>
                                        <p:attrNameLst>
                                          <p:attrName>ppt_y</p:attrName>
                                        </p:attrNameLst>
                                      </p:cBhvr>
                                      <p:tavLst>
                                        <p:tav tm="0">
                                          <p:val>
                                            <p:strVal val="#ppt_y-(0.354*#ppt_w-0.172*#ppt_h)"/>
                                          </p:val>
                                        </p:tav>
                                        <p:tav tm="100000">
                                          <p:val>
                                            <p:strVal val="#ppt_y-(0.354*#ppt_w-0.172*#ppt_h)-#ppt_h/2"/>
                                          </p:val>
                                        </p:tav>
                                      </p:tavLst>
                                    </p:anim>
                                    <p:anim calcmode="lin" valueType="num">
                                      <p:cBhvr>
                                        <p:cTn id="96" dur="136" fill="hold">
                                          <p:stCondLst>
                                            <p:cond delay="864"/>
                                          </p:stCondLst>
                                        </p:cTn>
                                        <p:tgtEl>
                                          <p:spTgt spid="214058"/>
                                        </p:tgtEl>
                                        <p:attrNameLst>
                                          <p:attrName>ppt_y</p:attrName>
                                        </p:attrNameLst>
                                      </p:cBhvr>
                                      <p:tavLst>
                                        <p:tav tm="0">
                                          <p:val>
                                            <p:strVal val="#ppt_y-(0.354*#ppt_w-0.172*#ppt_h)"/>
                                          </p:val>
                                        </p:tav>
                                        <p:tav tm="100000">
                                          <p:val>
                                            <p:strVal val="#ppt_y"/>
                                          </p:val>
                                        </p:tav>
                                      </p:tavLst>
                                    </p:anim>
                                  </p:childTnLst>
                                </p:cTn>
                              </p:par>
                              <p:par>
                                <p:cTn id="97" presetID="38" presetClass="entr" presetSubtype="0" accel="50000" fill="hold" grpId="0" nodeType="withEffect">
                                  <p:stCondLst>
                                    <p:cond delay="0"/>
                                  </p:stCondLst>
                                  <p:iterate type="lt">
                                    <p:tmPct val="50000"/>
                                  </p:iterate>
                                  <p:childTnLst>
                                    <p:set>
                                      <p:cBhvr>
                                        <p:cTn id="98" dur="1" fill="hold">
                                          <p:stCondLst>
                                            <p:cond delay="0"/>
                                          </p:stCondLst>
                                        </p:cTn>
                                        <p:tgtEl>
                                          <p:spTgt spid="214059"/>
                                        </p:tgtEl>
                                        <p:attrNameLst>
                                          <p:attrName>style.visibility</p:attrName>
                                        </p:attrNameLst>
                                      </p:cBhvr>
                                      <p:to>
                                        <p:strVal val="visible"/>
                                      </p:to>
                                    </p:set>
                                    <p:set>
                                      <p:cBhvr>
                                        <p:cTn id="99" dur="455" fill="hold">
                                          <p:stCondLst>
                                            <p:cond delay="0"/>
                                          </p:stCondLst>
                                        </p:cTn>
                                        <p:tgtEl>
                                          <p:spTgt spid="214059"/>
                                        </p:tgtEl>
                                        <p:attrNameLst>
                                          <p:attrName>style.rotation</p:attrName>
                                        </p:attrNameLst>
                                      </p:cBhvr>
                                      <p:to>
                                        <p:strVal val="-45.0"/>
                                      </p:to>
                                    </p:set>
                                    <p:anim calcmode="lin" valueType="num">
                                      <p:cBhvr>
                                        <p:cTn id="100" dur="455" fill="hold">
                                          <p:stCondLst>
                                            <p:cond delay="455"/>
                                          </p:stCondLst>
                                        </p:cTn>
                                        <p:tgtEl>
                                          <p:spTgt spid="214059"/>
                                        </p:tgtEl>
                                        <p:attrNameLst>
                                          <p:attrName>style.rotation</p:attrName>
                                        </p:attrNameLst>
                                      </p:cBhvr>
                                      <p:tavLst>
                                        <p:tav tm="0">
                                          <p:val>
                                            <p:fltVal val="-45"/>
                                          </p:val>
                                        </p:tav>
                                        <p:tav tm="69900">
                                          <p:val>
                                            <p:fltVal val="45"/>
                                          </p:val>
                                        </p:tav>
                                        <p:tav tm="100000">
                                          <p:val>
                                            <p:fltVal val="0"/>
                                          </p:val>
                                        </p:tav>
                                      </p:tavLst>
                                    </p:anim>
                                    <p:anim calcmode="lin" valueType="num">
                                      <p:cBhvr>
                                        <p:cTn id="101" dur="455" fill="hold">
                                          <p:stCondLst>
                                            <p:cond delay="0"/>
                                          </p:stCondLst>
                                        </p:cTn>
                                        <p:tgtEl>
                                          <p:spTgt spid="214059"/>
                                        </p:tgtEl>
                                        <p:attrNameLst>
                                          <p:attrName>ppt_y</p:attrName>
                                        </p:attrNameLst>
                                      </p:cBhvr>
                                      <p:tavLst>
                                        <p:tav tm="0">
                                          <p:val>
                                            <p:strVal val="#ppt_y-1"/>
                                          </p:val>
                                        </p:tav>
                                        <p:tav tm="100000">
                                          <p:val>
                                            <p:strVal val="#ppt_y-(0.354*#ppt_w-0.172*#ppt_h)"/>
                                          </p:val>
                                        </p:tav>
                                      </p:tavLst>
                                    </p:anim>
                                    <p:anim calcmode="lin" valueType="num">
                                      <p:cBhvr>
                                        <p:cTn id="102" dur="156" decel="50000" autoRev="1" fill="hold">
                                          <p:stCondLst>
                                            <p:cond delay="455"/>
                                          </p:stCondLst>
                                        </p:cTn>
                                        <p:tgtEl>
                                          <p:spTgt spid="214059"/>
                                        </p:tgtEl>
                                        <p:attrNameLst>
                                          <p:attrName>ppt_y</p:attrName>
                                        </p:attrNameLst>
                                      </p:cBhvr>
                                      <p:tavLst>
                                        <p:tav tm="0">
                                          <p:val>
                                            <p:strVal val="#ppt_y-(0.354*#ppt_w-0.172*#ppt_h)"/>
                                          </p:val>
                                        </p:tav>
                                        <p:tav tm="100000">
                                          <p:val>
                                            <p:strVal val="#ppt_y-(0.354*#ppt_w-0.172*#ppt_h)-#ppt_h/2"/>
                                          </p:val>
                                        </p:tav>
                                      </p:tavLst>
                                    </p:anim>
                                    <p:anim calcmode="lin" valueType="num">
                                      <p:cBhvr>
                                        <p:cTn id="103" dur="136" fill="hold">
                                          <p:stCondLst>
                                            <p:cond delay="864"/>
                                          </p:stCondLst>
                                        </p:cTn>
                                        <p:tgtEl>
                                          <p:spTgt spid="214059"/>
                                        </p:tgtEl>
                                        <p:attrNameLst>
                                          <p:attrName>ppt_y</p:attrName>
                                        </p:attrNameLst>
                                      </p:cBhvr>
                                      <p:tavLst>
                                        <p:tav tm="0">
                                          <p:val>
                                            <p:strVal val="#ppt_y-(0.354*#ppt_w-0.172*#ppt_h)"/>
                                          </p:val>
                                        </p:tav>
                                        <p:tav tm="100000">
                                          <p:val>
                                            <p:strVal val="#ppt_y"/>
                                          </p:val>
                                        </p:tav>
                                      </p:tavLst>
                                    </p:anim>
                                  </p:childTnLst>
                                </p:cTn>
                              </p:par>
                              <p:par>
                                <p:cTn id="104" presetID="38" presetClass="entr" presetSubtype="0" accel="50000" fill="hold" grpId="0" nodeType="withEffect">
                                  <p:stCondLst>
                                    <p:cond delay="0"/>
                                  </p:stCondLst>
                                  <p:iterate type="lt">
                                    <p:tmPct val="50000"/>
                                  </p:iterate>
                                  <p:childTnLst>
                                    <p:set>
                                      <p:cBhvr>
                                        <p:cTn id="105" dur="1" fill="hold">
                                          <p:stCondLst>
                                            <p:cond delay="0"/>
                                          </p:stCondLst>
                                        </p:cTn>
                                        <p:tgtEl>
                                          <p:spTgt spid="214043"/>
                                        </p:tgtEl>
                                        <p:attrNameLst>
                                          <p:attrName>style.visibility</p:attrName>
                                        </p:attrNameLst>
                                      </p:cBhvr>
                                      <p:to>
                                        <p:strVal val="visible"/>
                                      </p:to>
                                    </p:set>
                                    <p:set>
                                      <p:cBhvr>
                                        <p:cTn id="106" dur="455" fill="hold">
                                          <p:stCondLst>
                                            <p:cond delay="0"/>
                                          </p:stCondLst>
                                        </p:cTn>
                                        <p:tgtEl>
                                          <p:spTgt spid="214043"/>
                                        </p:tgtEl>
                                        <p:attrNameLst>
                                          <p:attrName>style.rotation</p:attrName>
                                        </p:attrNameLst>
                                      </p:cBhvr>
                                      <p:to>
                                        <p:strVal val="-45.0"/>
                                      </p:to>
                                    </p:set>
                                    <p:anim calcmode="lin" valueType="num">
                                      <p:cBhvr>
                                        <p:cTn id="107" dur="455" fill="hold">
                                          <p:stCondLst>
                                            <p:cond delay="455"/>
                                          </p:stCondLst>
                                        </p:cTn>
                                        <p:tgtEl>
                                          <p:spTgt spid="214043"/>
                                        </p:tgtEl>
                                        <p:attrNameLst>
                                          <p:attrName>style.rotation</p:attrName>
                                        </p:attrNameLst>
                                      </p:cBhvr>
                                      <p:tavLst>
                                        <p:tav tm="0">
                                          <p:val>
                                            <p:fltVal val="-45"/>
                                          </p:val>
                                        </p:tav>
                                        <p:tav tm="69900">
                                          <p:val>
                                            <p:fltVal val="45"/>
                                          </p:val>
                                        </p:tav>
                                        <p:tav tm="100000">
                                          <p:val>
                                            <p:fltVal val="0"/>
                                          </p:val>
                                        </p:tav>
                                      </p:tavLst>
                                    </p:anim>
                                    <p:anim calcmode="lin" valueType="num">
                                      <p:cBhvr>
                                        <p:cTn id="108" dur="455" fill="hold">
                                          <p:stCondLst>
                                            <p:cond delay="0"/>
                                          </p:stCondLst>
                                        </p:cTn>
                                        <p:tgtEl>
                                          <p:spTgt spid="214043"/>
                                        </p:tgtEl>
                                        <p:attrNameLst>
                                          <p:attrName>ppt_y</p:attrName>
                                        </p:attrNameLst>
                                      </p:cBhvr>
                                      <p:tavLst>
                                        <p:tav tm="0">
                                          <p:val>
                                            <p:strVal val="#ppt_y-1"/>
                                          </p:val>
                                        </p:tav>
                                        <p:tav tm="100000">
                                          <p:val>
                                            <p:strVal val="#ppt_y-(0.354*#ppt_w-0.172*#ppt_h)"/>
                                          </p:val>
                                        </p:tav>
                                      </p:tavLst>
                                    </p:anim>
                                    <p:anim calcmode="lin" valueType="num">
                                      <p:cBhvr>
                                        <p:cTn id="109" dur="156" decel="50000" autoRev="1" fill="hold">
                                          <p:stCondLst>
                                            <p:cond delay="455"/>
                                          </p:stCondLst>
                                        </p:cTn>
                                        <p:tgtEl>
                                          <p:spTgt spid="214043"/>
                                        </p:tgtEl>
                                        <p:attrNameLst>
                                          <p:attrName>ppt_y</p:attrName>
                                        </p:attrNameLst>
                                      </p:cBhvr>
                                      <p:tavLst>
                                        <p:tav tm="0">
                                          <p:val>
                                            <p:strVal val="#ppt_y-(0.354*#ppt_w-0.172*#ppt_h)"/>
                                          </p:val>
                                        </p:tav>
                                        <p:tav tm="100000">
                                          <p:val>
                                            <p:strVal val="#ppt_y-(0.354*#ppt_w-0.172*#ppt_h)-#ppt_h/2"/>
                                          </p:val>
                                        </p:tav>
                                      </p:tavLst>
                                    </p:anim>
                                    <p:anim calcmode="lin" valueType="num">
                                      <p:cBhvr>
                                        <p:cTn id="110" dur="136" fill="hold">
                                          <p:stCondLst>
                                            <p:cond delay="864"/>
                                          </p:stCondLst>
                                        </p:cTn>
                                        <p:tgtEl>
                                          <p:spTgt spid="214043"/>
                                        </p:tgtEl>
                                        <p:attrNameLst>
                                          <p:attrName>ppt_y</p:attrName>
                                        </p:attrNameLst>
                                      </p:cBhvr>
                                      <p:tavLst>
                                        <p:tav tm="0">
                                          <p:val>
                                            <p:strVal val="#ppt_y-(0.354*#ppt_w-0.172*#ppt_h)"/>
                                          </p:val>
                                        </p:tav>
                                        <p:tav tm="100000">
                                          <p:val>
                                            <p:strVal val="#ppt_y"/>
                                          </p:val>
                                        </p:tav>
                                      </p:tavLst>
                                    </p:anim>
                                  </p:childTnLst>
                                </p:cTn>
                              </p:par>
                              <p:par>
                                <p:cTn id="111" presetID="26" presetClass="entr" presetSubtype="0" fill="hold" grpId="0" nodeType="withEffect">
                                  <p:stCondLst>
                                    <p:cond delay="0"/>
                                  </p:stCondLst>
                                  <p:childTnLst>
                                    <p:set>
                                      <p:cBhvr>
                                        <p:cTn id="112" dur="1" fill="hold">
                                          <p:stCondLst>
                                            <p:cond delay="0"/>
                                          </p:stCondLst>
                                        </p:cTn>
                                        <p:tgtEl>
                                          <p:spTgt spid="214027"/>
                                        </p:tgtEl>
                                        <p:attrNameLst>
                                          <p:attrName>style.visibility</p:attrName>
                                        </p:attrNameLst>
                                      </p:cBhvr>
                                      <p:to>
                                        <p:strVal val="visible"/>
                                      </p:to>
                                    </p:set>
                                    <p:animEffect transition="in" filter="wipe(down)">
                                      <p:cBhvr>
                                        <p:cTn id="113" dur="580">
                                          <p:stCondLst>
                                            <p:cond delay="0"/>
                                          </p:stCondLst>
                                        </p:cTn>
                                        <p:tgtEl>
                                          <p:spTgt spid="214027"/>
                                        </p:tgtEl>
                                      </p:cBhvr>
                                    </p:animEffect>
                                    <p:anim calcmode="lin" valueType="num">
                                      <p:cBhvr>
                                        <p:cTn id="114" dur="1822" tmFilter="0,0; 0.14,0.36; 0.43,0.73; 0.71,0.91; 1.0,1.0">
                                          <p:stCondLst>
                                            <p:cond delay="0"/>
                                          </p:stCondLst>
                                        </p:cTn>
                                        <p:tgtEl>
                                          <p:spTgt spid="214027"/>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214027"/>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214027"/>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214027"/>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214027"/>
                                        </p:tgtEl>
                                        <p:attrNameLst>
                                          <p:attrName>ppt_y</p:attrName>
                                        </p:attrNameLst>
                                      </p:cBhvr>
                                      <p:tavLst>
                                        <p:tav tm="0" fmla="#ppt_y-sin(pi*$)/81">
                                          <p:val>
                                            <p:fltVal val="0"/>
                                          </p:val>
                                        </p:tav>
                                        <p:tav tm="100000">
                                          <p:val>
                                            <p:fltVal val="1"/>
                                          </p:val>
                                        </p:tav>
                                      </p:tavLst>
                                    </p:anim>
                                    <p:animScale>
                                      <p:cBhvr>
                                        <p:cTn id="119" dur="26">
                                          <p:stCondLst>
                                            <p:cond delay="650"/>
                                          </p:stCondLst>
                                        </p:cTn>
                                        <p:tgtEl>
                                          <p:spTgt spid="214027"/>
                                        </p:tgtEl>
                                      </p:cBhvr>
                                      <p:to x="100000" y="60000"/>
                                    </p:animScale>
                                    <p:animScale>
                                      <p:cBhvr>
                                        <p:cTn id="120" dur="166" decel="50000">
                                          <p:stCondLst>
                                            <p:cond delay="676"/>
                                          </p:stCondLst>
                                        </p:cTn>
                                        <p:tgtEl>
                                          <p:spTgt spid="214027"/>
                                        </p:tgtEl>
                                      </p:cBhvr>
                                      <p:to x="100000" y="100000"/>
                                    </p:animScale>
                                    <p:animScale>
                                      <p:cBhvr>
                                        <p:cTn id="121" dur="26">
                                          <p:stCondLst>
                                            <p:cond delay="1312"/>
                                          </p:stCondLst>
                                        </p:cTn>
                                        <p:tgtEl>
                                          <p:spTgt spid="214027"/>
                                        </p:tgtEl>
                                      </p:cBhvr>
                                      <p:to x="100000" y="80000"/>
                                    </p:animScale>
                                    <p:animScale>
                                      <p:cBhvr>
                                        <p:cTn id="122" dur="166" decel="50000">
                                          <p:stCondLst>
                                            <p:cond delay="1338"/>
                                          </p:stCondLst>
                                        </p:cTn>
                                        <p:tgtEl>
                                          <p:spTgt spid="214027"/>
                                        </p:tgtEl>
                                      </p:cBhvr>
                                      <p:to x="100000" y="100000"/>
                                    </p:animScale>
                                    <p:animScale>
                                      <p:cBhvr>
                                        <p:cTn id="123" dur="26">
                                          <p:stCondLst>
                                            <p:cond delay="1642"/>
                                          </p:stCondLst>
                                        </p:cTn>
                                        <p:tgtEl>
                                          <p:spTgt spid="214027"/>
                                        </p:tgtEl>
                                      </p:cBhvr>
                                      <p:to x="100000" y="90000"/>
                                    </p:animScale>
                                    <p:animScale>
                                      <p:cBhvr>
                                        <p:cTn id="124" dur="166" decel="50000">
                                          <p:stCondLst>
                                            <p:cond delay="1668"/>
                                          </p:stCondLst>
                                        </p:cTn>
                                        <p:tgtEl>
                                          <p:spTgt spid="214027"/>
                                        </p:tgtEl>
                                      </p:cBhvr>
                                      <p:to x="100000" y="100000"/>
                                    </p:animScale>
                                    <p:animScale>
                                      <p:cBhvr>
                                        <p:cTn id="125" dur="26">
                                          <p:stCondLst>
                                            <p:cond delay="1808"/>
                                          </p:stCondLst>
                                        </p:cTn>
                                        <p:tgtEl>
                                          <p:spTgt spid="214027"/>
                                        </p:tgtEl>
                                      </p:cBhvr>
                                      <p:to x="100000" y="95000"/>
                                    </p:animScale>
                                    <p:animScale>
                                      <p:cBhvr>
                                        <p:cTn id="126" dur="166" decel="50000">
                                          <p:stCondLst>
                                            <p:cond delay="1834"/>
                                          </p:stCondLst>
                                        </p:cTn>
                                        <p:tgtEl>
                                          <p:spTgt spid="214027"/>
                                        </p:tgtEl>
                                      </p:cBhvr>
                                      <p:to x="100000" y="100000"/>
                                    </p:animScale>
                                  </p:childTnLst>
                                </p:cTn>
                              </p:par>
                              <p:par>
                                <p:cTn id="127" presetID="38" presetClass="entr" presetSubtype="0" accel="50000" fill="hold" grpId="0" nodeType="withEffect">
                                  <p:stCondLst>
                                    <p:cond delay="0"/>
                                  </p:stCondLst>
                                  <p:iterate type="lt">
                                    <p:tmPct val="50000"/>
                                  </p:iterate>
                                  <p:childTnLst>
                                    <p:set>
                                      <p:cBhvr>
                                        <p:cTn id="128" dur="1" fill="hold">
                                          <p:stCondLst>
                                            <p:cond delay="0"/>
                                          </p:stCondLst>
                                        </p:cTn>
                                        <p:tgtEl>
                                          <p:spTgt spid="214037"/>
                                        </p:tgtEl>
                                        <p:attrNameLst>
                                          <p:attrName>style.visibility</p:attrName>
                                        </p:attrNameLst>
                                      </p:cBhvr>
                                      <p:to>
                                        <p:strVal val="visible"/>
                                      </p:to>
                                    </p:set>
                                    <p:set>
                                      <p:cBhvr>
                                        <p:cTn id="129" dur="455" fill="hold">
                                          <p:stCondLst>
                                            <p:cond delay="0"/>
                                          </p:stCondLst>
                                        </p:cTn>
                                        <p:tgtEl>
                                          <p:spTgt spid="214037"/>
                                        </p:tgtEl>
                                        <p:attrNameLst>
                                          <p:attrName>style.rotation</p:attrName>
                                        </p:attrNameLst>
                                      </p:cBhvr>
                                      <p:to>
                                        <p:strVal val="-45.0"/>
                                      </p:to>
                                    </p:set>
                                    <p:anim calcmode="lin" valueType="num">
                                      <p:cBhvr>
                                        <p:cTn id="130" dur="455" fill="hold">
                                          <p:stCondLst>
                                            <p:cond delay="455"/>
                                          </p:stCondLst>
                                        </p:cTn>
                                        <p:tgtEl>
                                          <p:spTgt spid="214037"/>
                                        </p:tgtEl>
                                        <p:attrNameLst>
                                          <p:attrName>style.rotation</p:attrName>
                                        </p:attrNameLst>
                                      </p:cBhvr>
                                      <p:tavLst>
                                        <p:tav tm="0">
                                          <p:val>
                                            <p:fltVal val="-45"/>
                                          </p:val>
                                        </p:tav>
                                        <p:tav tm="69900">
                                          <p:val>
                                            <p:fltVal val="45"/>
                                          </p:val>
                                        </p:tav>
                                        <p:tav tm="100000">
                                          <p:val>
                                            <p:fltVal val="0"/>
                                          </p:val>
                                        </p:tav>
                                      </p:tavLst>
                                    </p:anim>
                                    <p:anim calcmode="lin" valueType="num">
                                      <p:cBhvr>
                                        <p:cTn id="131" dur="455" fill="hold">
                                          <p:stCondLst>
                                            <p:cond delay="0"/>
                                          </p:stCondLst>
                                        </p:cTn>
                                        <p:tgtEl>
                                          <p:spTgt spid="214037"/>
                                        </p:tgtEl>
                                        <p:attrNameLst>
                                          <p:attrName>ppt_y</p:attrName>
                                        </p:attrNameLst>
                                      </p:cBhvr>
                                      <p:tavLst>
                                        <p:tav tm="0">
                                          <p:val>
                                            <p:strVal val="#ppt_y-1"/>
                                          </p:val>
                                        </p:tav>
                                        <p:tav tm="100000">
                                          <p:val>
                                            <p:strVal val="#ppt_y-(0.354*#ppt_w-0.172*#ppt_h)"/>
                                          </p:val>
                                        </p:tav>
                                      </p:tavLst>
                                    </p:anim>
                                    <p:anim calcmode="lin" valueType="num">
                                      <p:cBhvr>
                                        <p:cTn id="132" dur="156" decel="50000" autoRev="1" fill="hold">
                                          <p:stCondLst>
                                            <p:cond delay="455"/>
                                          </p:stCondLst>
                                        </p:cTn>
                                        <p:tgtEl>
                                          <p:spTgt spid="214037"/>
                                        </p:tgtEl>
                                        <p:attrNameLst>
                                          <p:attrName>ppt_y</p:attrName>
                                        </p:attrNameLst>
                                      </p:cBhvr>
                                      <p:tavLst>
                                        <p:tav tm="0">
                                          <p:val>
                                            <p:strVal val="#ppt_y-(0.354*#ppt_w-0.172*#ppt_h)"/>
                                          </p:val>
                                        </p:tav>
                                        <p:tav tm="100000">
                                          <p:val>
                                            <p:strVal val="#ppt_y-(0.354*#ppt_w-0.172*#ppt_h)-#ppt_h/2"/>
                                          </p:val>
                                        </p:tav>
                                      </p:tavLst>
                                    </p:anim>
                                    <p:anim calcmode="lin" valueType="num">
                                      <p:cBhvr>
                                        <p:cTn id="133" dur="136" fill="hold">
                                          <p:stCondLst>
                                            <p:cond delay="864"/>
                                          </p:stCondLst>
                                        </p:cTn>
                                        <p:tgtEl>
                                          <p:spTgt spid="214037"/>
                                        </p:tgtEl>
                                        <p:attrNameLst>
                                          <p:attrName>ppt_y</p:attrName>
                                        </p:attrNameLst>
                                      </p:cBhvr>
                                      <p:tavLst>
                                        <p:tav tm="0">
                                          <p:val>
                                            <p:strVal val="#ppt_y-(0.354*#ppt_w-0.172*#ppt_h)"/>
                                          </p:val>
                                        </p:tav>
                                        <p:tav tm="100000">
                                          <p:val>
                                            <p:strVal val="#ppt_y"/>
                                          </p:val>
                                        </p:tav>
                                      </p:tavLst>
                                    </p:anim>
                                  </p:childTnLst>
                                </p:cTn>
                              </p:par>
                              <p:par>
                                <p:cTn id="134" presetID="38" presetClass="entr" presetSubtype="0" accel="50000" fill="hold" grpId="0" nodeType="withEffect">
                                  <p:stCondLst>
                                    <p:cond delay="0"/>
                                  </p:stCondLst>
                                  <p:iterate type="lt">
                                    <p:tmPct val="50000"/>
                                  </p:iterate>
                                  <p:childTnLst>
                                    <p:set>
                                      <p:cBhvr>
                                        <p:cTn id="135" dur="1" fill="hold">
                                          <p:stCondLst>
                                            <p:cond delay="0"/>
                                          </p:stCondLst>
                                        </p:cTn>
                                        <p:tgtEl>
                                          <p:spTgt spid="214038"/>
                                        </p:tgtEl>
                                        <p:attrNameLst>
                                          <p:attrName>style.visibility</p:attrName>
                                        </p:attrNameLst>
                                      </p:cBhvr>
                                      <p:to>
                                        <p:strVal val="visible"/>
                                      </p:to>
                                    </p:set>
                                    <p:set>
                                      <p:cBhvr>
                                        <p:cTn id="136" dur="455" fill="hold">
                                          <p:stCondLst>
                                            <p:cond delay="0"/>
                                          </p:stCondLst>
                                        </p:cTn>
                                        <p:tgtEl>
                                          <p:spTgt spid="214038"/>
                                        </p:tgtEl>
                                        <p:attrNameLst>
                                          <p:attrName>style.rotation</p:attrName>
                                        </p:attrNameLst>
                                      </p:cBhvr>
                                      <p:to>
                                        <p:strVal val="-45.0"/>
                                      </p:to>
                                    </p:set>
                                    <p:anim calcmode="lin" valueType="num">
                                      <p:cBhvr>
                                        <p:cTn id="137" dur="455" fill="hold">
                                          <p:stCondLst>
                                            <p:cond delay="455"/>
                                          </p:stCondLst>
                                        </p:cTn>
                                        <p:tgtEl>
                                          <p:spTgt spid="214038"/>
                                        </p:tgtEl>
                                        <p:attrNameLst>
                                          <p:attrName>style.rotation</p:attrName>
                                        </p:attrNameLst>
                                      </p:cBhvr>
                                      <p:tavLst>
                                        <p:tav tm="0">
                                          <p:val>
                                            <p:fltVal val="-45"/>
                                          </p:val>
                                        </p:tav>
                                        <p:tav tm="69900">
                                          <p:val>
                                            <p:fltVal val="45"/>
                                          </p:val>
                                        </p:tav>
                                        <p:tav tm="100000">
                                          <p:val>
                                            <p:fltVal val="0"/>
                                          </p:val>
                                        </p:tav>
                                      </p:tavLst>
                                    </p:anim>
                                    <p:anim calcmode="lin" valueType="num">
                                      <p:cBhvr>
                                        <p:cTn id="138" dur="455" fill="hold">
                                          <p:stCondLst>
                                            <p:cond delay="0"/>
                                          </p:stCondLst>
                                        </p:cTn>
                                        <p:tgtEl>
                                          <p:spTgt spid="214038"/>
                                        </p:tgtEl>
                                        <p:attrNameLst>
                                          <p:attrName>ppt_y</p:attrName>
                                        </p:attrNameLst>
                                      </p:cBhvr>
                                      <p:tavLst>
                                        <p:tav tm="0">
                                          <p:val>
                                            <p:strVal val="#ppt_y-1"/>
                                          </p:val>
                                        </p:tav>
                                        <p:tav tm="100000">
                                          <p:val>
                                            <p:strVal val="#ppt_y-(0.354*#ppt_w-0.172*#ppt_h)"/>
                                          </p:val>
                                        </p:tav>
                                      </p:tavLst>
                                    </p:anim>
                                    <p:anim calcmode="lin" valueType="num">
                                      <p:cBhvr>
                                        <p:cTn id="139" dur="156" decel="50000" autoRev="1" fill="hold">
                                          <p:stCondLst>
                                            <p:cond delay="455"/>
                                          </p:stCondLst>
                                        </p:cTn>
                                        <p:tgtEl>
                                          <p:spTgt spid="214038"/>
                                        </p:tgtEl>
                                        <p:attrNameLst>
                                          <p:attrName>ppt_y</p:attrName>
                                        </p:attrNameLst>
                                      </p:cBhvr>
                                      <p:tavLst>
                                        <p:tav tm="0">
                                          <p:val>
                                            <p:strVal val="#ppt_y-(0.354*#ppt_w-0.172*#ppt_h)"/>
                                          </p:val>
                                        </p:tav>
                                        <p:tav tm="100000">
                                          <p:val>
                                            <p:strVal val="#ppt_y-(0.354*#ppt_w-0.172*#ppt_h)-#ppt_h/2"/>
                                          </p:val>
                                        </p:tav>
                                      </p:tavLst>
                                    </p:anim>
                                    <p:anim calcmode="lin" valueType="num">
                                      <p:cBhvr>
                                        <p:cTn id="140" dur="136" fill="hold">
                                          <p:stCondLst>
                                            <p:cond delay="864"/>
                                          </p:stCondLst>
                                        </p:cTn>
                                        <p:tgtEl>
                                          <p:spTgt spid="214038"/>
                                        </p:tgtEl>
                                        <p:attrNameLst>
                                          <p:attrName>ppt_y</p:attrName>
                                        </p:attrNameLst>
                                      </p:cBhvr>
                                      <p:tavLst>
                                        <p:tav tm="0">
                                          <p:val>
                                            <p:strVal val="#ppt_y-(0.354*#ppt_w-0.172*#ppt_h)"/>
                                          </p:val>
                                        </p:tav>
                                        <p:tav tm="100000">
                                          <p:val>
                                            <p:strVal val="#ppt_y"/>
                                          </p:val>
                                        </p:tav>
                                      </p:tavLst>
                                    </p:anim>
                                  </p:childTnLst>
                                </p:cTn>
                              </p:par>
                              <p:par>
                                <p:cTn id="141" presetID="38" presetClass="entr" presetSubtype="0" accel="50000" fill="hold" grpId="0" nodeType="withEffect">
                                  <p:stCondLst>
                                    <p:cond delay="0"/>
                                  </p:stCondLst>
                                  <p:iterate type="lt">
                                    <p:tmPct val="50000"/>
                                  </p:iterate>
                                  <p:childTnLst>
                                    <p:set>
                                      <p:cBhvr>
                                        <p:cTn id="142" dur="1" fill="hold">
                                          <p:stCondLst>
                                            <p:cond delay="0"/>
                                          </p:stCondLst>
                                        </p:cTn>
                                        <p:tgtEl>
                                          <p:spTgt spid="214039"/>
                                        </p:tgtEl>
                                        <p:attrNameLst>
                                          <p:attrName>style.visibility</p:attrName>
                                        </p:attrNameLst>
                                      </p:cBhvr>
                                      <p:to>
                                        <p:strVal val="visible"/>
                                      </p:to>
                                    </p:set>
                                    <p:set>
                                      <p:cBhvr>
                                        <p:cTn id="143" dur="455" fill="hold">
                                          <p:stCondLst>
                                            <p:cond delay="0"/>
                                          </p:stCondLst>
                                        </p:cTn>
                                        <p:tgtEl>
                                          <p:spTgt spid="214039"/>
                                        </p:tgtEl>
                                        <p:attrNameLst>
                                          <p:attrName>style.rotation</p:attrName>
                                        </p:attrNameLst>
                                      </p:cBhvr>
                                      <p:to>
                                        <p:strVal val="-45.0"/>
                                      </p:to>
                                    </p:set>
                                    <p:anim calcmode="lin" valueType="num">
                                      <p:cBhvr>
                                        <p:cTn id="144" dur="455" fill="hold">
                                          <p:stCondLst>
                                            <p:cond delay="455"/>
                                          </p:stCondLst>
                                        </p:cTn>
                                        <p:tgtEl>
                                          <p:spTgt spid="214039"/>
                                        </p:tgtEl>
                                        <p:attrNameLst>
                                          <p:attrName>style.rotation</p:attrName>
                                        </p:attrNameLst>
                                      </p:cBhvr>
                                      <p:tavLst>
                                        <p:tav tm="0">
                                          <p:val>
                                            <p:fltVal val="-45"/>
                                          </p:val>
                                        </p:tav>
                                        <p:tav tm="69900">
                                          <p:val>
                                            <p:fltVal val="45"/>
                                          </p:val>
                                        </p:tav>
                                        <p:tav tm="100000">
                                          <p:val>
                                            <p:fltVal val="0"/>
                                          </p:val>
                                        </p:tav>
                                      </p:tavLst>
                                    </p:anim>
                                    <p:anim calcmode="lin" valueType="num">
                                      <p:cBhvr>
                                        <p:cTn id="145" dur="455" fill="hold">
                                          <p:stCondLst>
                                            <p:cond delay="0"/>
                                          </p:stCondLst>
                                        </p:cTn>
                                        <p:tgtEl>
                                          <p:spTgt spid="214039"/>
                                        </p:tgtEl>
                                        <p:attrNameLst>
                                          <p:attrName>ppt_y</p:attrName>
                                        </p:attrNameLst>
                                      </p:cBhvr>
                                      <p:tavLst>
                                        <p:tav tm="0">
                                          <p:val>
                                            <p:strVal val="#ppt_y-1"/>
                                          </p:val>
                                        </p:tav>
                                        <p:tav tm="100000">
                                          <p:val>
                                            <p:strVal val="#ppt_y-(0.354*#ppt_w-0.172*#ppt_h)"/>
                                          </p:val>
                                        </p:tav>
                                      </p:tavLst>
                                    </p:anim>
                                    <p:anim calcmode="lin" valueType="num">
                                      <p:cBhvr>
                                        <p:cTn id="146" dur="156" decel="50000" autoRev="1" fill="hold">
                                          <p:stCondLst>
                                            <p:cond delay="455"/>
                                          </p:stCondLst>
                                        </p:cTn>
                                        <p:tgtEl>
                                          <p:spTgt spid="214039"/>
                                        </p:tgtEl>
                                        <p:attrNameLst>
                                          <p:attrName>ppt_y</p:attrName>
                                        </p:attrNameLst>
                                      </p:cBhvr>
                                      <p:tavLst>
                                        <p:tav tm="0">
                                          <p:val>
                                            <p:strVal val="#ppt_y-(0.354*#ppt_w-0.172*#ppt_h)"/>
                                          </p:val>
                                        </p:tav>
                                        <p:tav tm="100000">
                                          <p:val>
                                            <p:strVal val="#ppt_y-(0.354*#ppt_w-0.172*#ppt_h)-#ppt_h/2"/>
                                          </p:val>
                                        </p:tav>
                                      </p:tavLst>
                                    </p:anim>
                                    <p:anim calcmode="lin" valueType="num">
                                      <p:cBhvr>
                                        <p:cTn id="147" dur="136" fill="hold">
                                          <p:stCondLst>
                                            <p:cond delay="864"/>
                                          </p:stCondLst>
                                        </p:cTn>
                                        <p:tgtEl>
                                          <p:spTgt spid="214039"/>
                                        </p:tgtEl>
                                        <p:attrNameLst>
                                          <p:attrName>ppt_y</p:attrName>
                                        </p:attrNameLst>
                                      </p:cBhvr>
                                      <p:tavLst>
                                        <p:tav tm="0">
                                          <p:val>
                                            <p:strVal val="#ppt_y-(0.354*#ppt_w-0.172*#ppt_h)"/>
                                          </p:val>
                                        </p:tav>
                                        <p:tav tm="100000">
                                          <p:val>
                                            <p:strVal val="#ppt_y"/>
                                          </p:val>
                                        </p:tav>
                                      </p:tavLst>
                                    </p:anim>
                                  </p:childTnLst>
                                </p:cTn>
                              </p:par>
                              <p:par>
                                <p:cTn id="148" presetID="38" presetClass="entr" presetSubtype="0" accel="50000" fill="hold" grpId="0" nodeType="withEffect">
                                  <p:stCondLst>
                                    <p:cond delay="0"/>
                                  </p:stCondLst>
                                  <p:iterate type="lt">
                                    <p:tmPct val="50000"/>
                                  </p:iterate>
                                  <p:childTnLst>
                                    <p:set>
                                      <p:cBhvr>
                                        <p:cTn id="149" dur="1" fill="hold">
                                          <p:stCondLst>
                                            <p:cond delay="0"/>
                                          </p:stCondLst>
                                        </p:cTn>
                                        <p:tgtEl>
                                          <p:spTgt spid="214042"/>
                                        </p:tgtEl>
                                        <p:attrNameLst>
                                          <p:attrName>style.visibility</p:attrName>
                                        </p:attrNameLst>
                                      </p:cBhvr>
                                      <p:to>
                                        <p:strVal val="visible"/>
                                      </p:to>
                                    </p:set>
                                    <p:set>
                                      <p:cBhvr>
                                        <p:cTn id="150" dur="455" fill="hold">
                                          <p:stCondLst>
                                            <p:cond delay="0"/>
                                          </p:stCondLst>
                                        </p:cTn>
                                        <p:tgtEl>
                                          <p:spTgt spid="214042"/>
                                        </p:tgtEl>
                                        <p:attrNameLst>
                                          <p:attrName>style.rotation</p:attrName>
                                        </p:attrNameLst>
                                      </p:cBhvr>
                                      <p:to>
                                        <p:strVal val="-45.0"/>
                                      </p:to>
                                    </p:set>
                                    <p:anim calcmode="lin" valueType="num">
                                      <p:cBhvr>
                                        <p:cTn id="151" dur="455" fill="hold">
                                          <p:stCondLst>
                                            <p:cond delay="455"/>
                                          </p:stCondLst>
                                        </p:cTn>
                                        <p:tgtEl>
                                          <p:spTgt spid="214042"/>
                                        </p:tgtEl>
                                        <p:attrNameLst>
                                          <p:attrName>style.rotation</p:attrName>
                                        </p:attrNameLst>
                                      </p:cBhvr>
                                      <p:tavLst>
                                        <p:tav tm="0">
                                          <p:val>
                                            <p:fltVal val="-45"/>
                                          </p:val>
                                        </p:tav>
                                        <p:tav tm="69900">
                                          <p:val>
                                            <p:fltVal val="45"/>
                                          </p:val>
                                        </p:tav>
                                        <p:tav tm="100000">
                                          <p:val>
                                            <p:fltVal val="0"/>
                                          </p:val>
                                        </p:tav>
                                      </p:tavLst>
                                    </p:anim>
                                    <p:anim calcmode="lin" valueType="num">
                                      <p:cBhvr>
                                        <p:cTn id="152" dur="455" fill="hold">
                                          <p:stCondLst>
                                            <p:cond delay="0"/>
                                          </p:stCondLst>
                                        </p:cTn>
                                        <p:tgtEl>
                                          <p:spTgt spid="214042"/>
                                        </p:tgtEl>
                                        <p:attrNameLst>
                                          <p:attrName>ppt_y</p:attrName>
                                        </p:attrNameLst>
                                      </p:cBhvr>
                                      <p:tavLst>
                                        <p:tav tm="0">
                                          <p:val>
                                            <p:strVal val="#ppt_y-1"/>
                                          </p:val>
                                        </p:tav>
                                        <p:tav tm="100000">
                                          <p:val>
                                            <p:strVal val="#ppt_y-(0.354*#ppt_w-0.172*#ppt_h)"/>
                                          </p:val>
                                        </p:tav>
                                      </p:tavLst>
                                    </p:anim>
                                    <p:anim calcmode="lin" valueType="num">
                                      <p:cBhvr>
                                        <p:cTn id="153" dur="156" decel="50000" autoRev="1" fill="hold">
                                          <p:stCondLst>
                                            <p:cond delay="455"/>
                                          </p:stCondLst>
                                        </p:cTn>
                                        <p:tgtEl>
                                          <p:spTgt spid="214042"/>
                                        </p:tgtEl>
                                        <p:attrNameLst>
                                          <p:attrName>ppt_y</p:attrName>
                                        </p:attrNameLst>
                                      </p:cBhvr>
                                      <p:tavLst>
                                        <p:tav tm="0">
                                          <p:val>
                                            <p:strVal val="#ppt_y-(0.354*#ppt_w-0.172*#ppt_h)"/>
                                          </p:val>
                                        </p:tav>
                                        <p:tav tm="100000">
                                          <p:val>
                                            <p:strVal val="#ppt_y-(0.354*#ppt_w-0.172*#ppt_h)-#ppt_h/2"/>
                                          </p:val>
                                        </p:tav>
                                      </p:tavLst>
                                    </p:anim>
                                    <p:anim calcmode="lin" valueType="num">
                                      <p:cBhvr>
                                        <p:cTn id="154" dur="136" fill="hold">
                                          <p:stCondLst>
                                            <p:cond delay="864"/>
                                          </p:stCondLst>
                                        </p:cTn>
                                        <p:tgtEl>
                                          <p:spTgt spid="214042"/>
                                        </p:tgtEl>
                                        <p:attrNameLst>
                                          <p:attrName>ppt_y</p:attrName>
                                        </p:attrNameLst>
                                      </p:cBhvr>
                                      <p:tavLst>
                                        <p:tav tm="0">
                                          <p:val>
                                            <p:strVal val="#ppt_y-(0.354*#ppt_w-0.172*#ppt_h)"/>
                                          </p:val>
                                        </p:tav>
                                        <p:tav tm="100000">
                                          <p:val>
                                            <p:strVal val="#ppt_y"/>
                                          </p:val>
                                        </p:tav>
                                      </p:tavLst>
                                    </p:anim>
                                  </p:childTnLst>
                                </p:cTn>
                              </p:par>
                              <p:par>
                                <p:cTn id="155" presetID="38" presetClass="entr" presetSubtype="0" accel="50000" fill="hold" grpId="0" nodeType="withEffect">
                                  <p:stCondLst>
                                    <p:cond delay="0"/>
                                  </p:stCondLst>
                                  <p:iterate type="lt">
                                    <p:tmPct val="50000"/>
                                  </p:iterate>
                                  <p:childTnLst>
                                    <p:set>
                                      <p:cBhvr>
                                        <p:cTn id="156" dur="1" fill="hold">
                                          <p:stCondLst>
                                            <p:cond delay="0"/>
                                          </p:stCondLst>
                                        </p:cTn>
                                        <p:tgtEl>
                                          <p:spTgt spid="214049"/>
                                        </p:tgtEl>
                                        <p:attrNameLst>
                                          <p:attrName>style.visibility</p:attrName>
                                        </p:attrNameLst>
                                      </p:cBhvr>
                                      <p:to>
                                        <p:strVal val="visible"/>
                                      </p:to>
                                    </p:set>
                                    <p:set>
                                      <p:cBhvr>
                                        <p:cTn id="157" dur="455" fill="hold">
                                          <p:stCondLst>
                                            <p:cond delay="0"/>
                                          </p:stCondLst>
                                        </p:cTn>
                                        <p:tgtEl>
                                          <p:spTgt spid="214049"/>
                                        </p:tgtEl>
                                        <p:attrNameLst>
                                          <p:attrName>style.rotation</p:attrName>
                                        </p:attrNameLst>
                                      </p:cBhvr>
                                      <p:to>
                                        <p:strVal val="-45.0"/>
                                      </p:to>
                                    </p:set>
                                    <p:anim calcmode="lin" valueType="num">
                                      <p:cBhvr>
                                        <p:cTn id="158" dur="455" fill="hold">
                                          <p:stCondLst>
                                            <p:cond delay="455"/>
                                          </p:stCondLst>
                                        </p:cTn>
                                        <p:tgtEl>
                                          <p:spTgt spid="214049"/>
                                        </p:tgtEl>
                                        <p:attrNameLst>
                                          <p:attrName>style.rotation</p:attrName>
                                        </p:attrNameLst>
                                      </p:cBhvr>
                                      <p:tavLst>
                                        <p:tav tm="0">
                                          <p:val>
                                            <p:fltVal val="-45"/>
                                          </p:val>
                                        </p:tav>
                                        <p:tav tm="69900">
                                          <p:val>
                                            <p:fltVal val="45"/>
                                          </p:val>
                                        </p:tav>
                                        <p:tav tm="100000">
                                          <p:val>
                                            <p:fltVal val="0"/>
                                          </p:val>
                                        </p:tav>
                                      </p:tavLst>
                                    </p:anim>
                                    <p:anim calcmode="lin" valueType="num">
                                      <p:cBhvr>
                                        <p:cTn id="159" dur="455" fill="hold">
                                          <p:stCondLst>
                                            <p:cond delay="0"/>
                                          </p:stCondLst>
                                        </p:cTn>
                                        <p:tgtEl>
                                          <p:spTgt spid="214049"/>
                                        </p:tgtEl>
                                        <p:attrNameLst>
                                          <p:attrName>ppt_y</p:attrName>
                                        </p:attrNameLst>
                                      </p:cBhvr>
                                      <p:tavLst>
                                        <p:tav tm="0">
                                          <p:val>
                                            <p:strVal val="#ppt_y-1"/>
                                          </p:val>
                                        </p:tav>
                                        <p:tav tm="100000">
                                          <p:val>
                                            <p:strVal val="#ppt_y-(0.354*#ppt_w-0.172*#ppt_h)"/>
                                          </p:val>
                                        </p:tav>
                                      </p:tavLst>
                                    </p:anim>
                                    <p:anim calcmode="lin" valueType="num">
                                      <p:cBhvr>
                                        <p:cTn id="160" dur="156" decel="50000" autoRev="1" fill="hold">
                                          <p:stCondLst>
                                            <p:cond delay="455"/>
                                          </p:stCondLst>
                                        </p:cTn>
                                        <p:tgtEl>
                                          <p:spTgt spid="214049"/>
                                        </p:tgtEl>
                                        <p:attrNameLst>
                                          <p:attrName>ppt_y</p:attrName>
                                        </p:attrNameLst>
                                      </p:cBhvr>
                                      <p:tavLst>
                                        <p:tav tm="0">
                                          <p:val>
                                            <p:strVal val="#ppt_y-(0.354*#ppt_w-0.172*#ppt_h)"/>
                                          </p:val>
                                        </p:tav>
                                        <p:tav tm="100000">
                                          <p:val>
                                            <p:strVal val="#ppt_y-(0.354*#ppt_w-0.172*#ppt_h)-#ppt_h/2"/>
                                          </p:val>
                                        </p:tav>
                                      </p:tavLst>
                                    </p:anim>
                                    <p:anim calcmode="lin" valueType="num">
                                      <p:cBhvr>
                                        <p:cTn id="161" dur="136" fill="hold">
                                          <p:stCondLst>
                                            <p:cond delay="864"/>
                                          </p:stCondLst>
                                        </p:cTn>
                                        <p:tgtEl>
                                          <p:spTgt spid="214049"/>
                                        </p:tgtEl>
                                        <p:attrNameLst>
                                          <p:attrName>ppt_y</p:attrName>
                                        </p:attrNameLst>
                                      </p:cBhvr>
                                      <p:tavLst>
                                        <p:tav tm="0">
                                          <p:val>
                                            <p:strVal val="#ppt_y-(0.354*#ppt_w-0.172*#ppt_h)"/>
                                          </p:val>
                                        </p:tav>
                                        <p:tav tm="100000">
                                          <p:val>
                                            <p:strVal val="#ppt_y"/>
                                          </p:val>
                                        </p:tav>
                                      </p:tavLst>
                                    </p:anim>
                                  </p:childTnLst>
                                </p:cTn>
                              </p:par>
                              <p:par>
                                <p:cTn id="162" presetID="38" presetClass="entr" presetSubtype="0" accel="50000" fill="hold" grpId="0" nodeType="withEffect">
                                  <p:stCondLst>
                                    <p:cond delay="0"/>
                                  </p:stCondLst>
                                  <p:iterate type="lt">
                                    <p:tmPct val="50000"/>
                                  </p:iterate>
                                  <p:childTnLst>
                                    <p:set>
                                      <p:cBhvr>
                                        <p:cTn id="163" dur="1" fill="hold">
                                          <p:stCondLst>
                                            <p:cond delay="0"/>
                                          </p:stCondLst>
                                        </p:cTn>
                                        <p:tgtEl>
                                          <p:spTgt spid="214050"/>
                                        </p:tgtEl>
                                        <p:attrNameLst>
                                          <p:attrName>style.visibility</p:attrName>
                                        </p:attrNameLst>
                                      </p:cBhvr>
                                      <p:to>
                                        <p:strVal val="visible"/>
                                      </p:to>
                                    </p:set>
                                    <p:set>
                                      <p:cBhvr>
                                        <p:cTn id="164" dur="455" fill="hold">
                                          <p:stCondLst>
                                            <p:cond delay="0"/>
                                          </p:stCondLst>
                                        </p:cTn>
                                        <p:tgtEl>
                                          <p:spTgt spid="214050"/>
                                        </p:tgtEl>
                                        <p:attrNameLst>
                                          <p:attrName>style.rotation</p:attrName>
                                        </p:attrNameLst>
                                      </p:cBhvr>
                                      <p:to>
                                        <p:strVal val="-45.0"/>
                                      </p:to>
                                    </p:set>
                                    <p:anim calcmode="lin" valueType="num">
                                      <p:cBhvr>
                                        <p:cTn id="165" dur="455" fill="hold">
                                          <p:stCondLst>
                                            <p:cond delay="455"/>
                                          </p:stCondLst>
                                        </p:cTn>
                                        <p:tgtEl>
                                          <p:spTgt spid="214050"/>
                                        </p:tgtEl>
                                        <p:attrNameLst>
                                          <p:attrName>style.rotation</p:attrName>
                                        </p:attrNameLst>
                                      </p:cBhvr>
                                      <p:tavLst>
                                        <p:tav tm="0">
                                          <p:val>
                                            <p:fltVal val="-45"/>
                                          </p:val>
                                        </p:tav>
                                        <p:tav tm="69900">
                                          <p:val>
                                            <p:fltVal val="45"/>
                                          </p:val>
                                        </p:tav>
                                        <p:tav tm="100000">
                                          <p:val>
                                            <p:fltVal val="0"/>
                                          </p:val>
                                        </p:tav>
                                      </p:tavLst>
                                    </p:anim>
                                    <p:anim calcmode="lin" valueType="num">
                                      <p:cBhvr>
                                        <p:cTn id="166" dur="455" fill="hold">
                                          <p:stCondLst>
                                            <p:cond delay="0"/>
                                          </p:stCondLst>
                                        </p:cTn>
                                        <p:tgtEl>
                                          <p:spTgt spid="214050"/>
                                        </p:tgtEl>
                                        <p:attrNameLst>
                                          <p:attrName>ppt_y</p:attrName>
                                        </p:attrNameLst>
                                      </p:cBhvr>
                                      <p:tavLst>
                                        <p:tav tm="0">
                                          <p:val>
                                            <p:strVal val="#ppt_y-1"/>
                                          </p:val>
                                        </p:tav>
                                        <p:tav tm="100000">
                                          <p:val>
                                            <p:strVal val="#ppt_y-(0.354*#ppt_w-0.172*#ppt_h)"/>
                                          </p:val>
                                        </p:tav>
                                      </p:tavLst>
                                    </p:anim>
                                    <p:anim calcmode="lin" valueType="num">
                                      <p:cBhvr>
                                        <p:cTn id="167" dur="156" decel="50000" autoRev="1" fill="hold">
                                          <p:stCondLst>
                                            <p:cond delay="455"/>
                                          </p:stCondLst>
                                        </p:cTn>
                                        <p:tgtEl>
                                          <p:spTgt spid="214050"/>
                                        </p:tgtEl>
                                        <p:attrNameLst>
                                          <p:attrName>ppt_y</p:attrName>
                                        </p:attrNameLst>
                                      </p:cBhvr>
                                      <p:tavLst>
                                        <p:tav tm="0">
                                          <p:val>
                                            <p:strVal val="#ppt_y-(0.354*#ppt_w-0.172*#ppt_h)"/>
                                          </p:val>
                                        </p:tav>
                                        <p:tav tm="100000">
                                          <p:val>
                                            <p:strVal val="#ppt_y-(0.354*#ppt_w-0.172*#ppt_h)-#ppt_h/2"/>
                                          </p:val>
                                        </p:tav>
                                      </p:tavLst>
                                    </p:anim>
                                    <p:anim calcmode="lin" valueType="num">
                                      <p:cBhvr>
                                        <p:cTn id="168" dur="136" fill="hold">
                                          <p:stCondLst>
                                            <p:cond delay="864"/>
                                          </p:stCondLst>
                                        </p:cTn>
                                        <p:tgtEl>
                                          <p:spTgt spid="214050"/>
                                        </p:tgtEl>
                                        <p:attrNameLst>
                                          <p:attrName>ppt_y</p:attrName>
                                        </p:attrNameLst>
                                      </p:cBhvr>
                                      <p:tavLst>
                                        <p:tav tm="0">
                                          <p:val>
                                            <p:strVal val="#ppt_y-(0.354*#ppt_w-0.172*#ppt_h)"/>
                                          </p:val>
                                        </p:tav>
                                        <p:tav tm="100000">
                                          <p:val>
                                            <p:strVal val="#ppt_y"/>
                                          </p:val>
                                        </p:tav>
                                      </p:tavLst>
                                    </p:anim>
                                  </p:childTnLst>
                                </p:cTn>
                              </p:par>
                              <p:par>
                                <p:cTn id="169" presetID="38" presetClass="entr" presetSubtype="0" accel="50000" fill="hold" grpId="0" nodeType="withEffect">
                                  <p:stCondLst>
                                    <p:cond delay="0"/>
                                  </p:stCondLst>
                                  <p:iterate type="lt">
                                    <p:tmPct val="50000"/>
                                  </p:iterate>
                                  <p:childTnLst>
                                    <p:set>
                                      <p:cBhvr>
                                        <p:cTn id="170" dur="1" fill="hold">
                                          <p:stCondLst>
                                            <p:cond delay="0"/>
                                          </p:stCondLst>
                                        </p:cTn>
                                        <p:tgtEl>
                                          <p:spTgt spid="214054"/>
                                        </p:tgtEl>
                                        <p:attrNameLst>
                                          <p:attrName>style.visibility</p:attrName>
                                        </p:attrNameLst>
                                      </p:cBhvr>
                                      <p:to>
                                        <p:strVal val="visible"/>
                                      </p:to>
                                    </p:set>
                                    <p:set>
                                      <p:cBhvr>
                                        <p:cTn id="171" dur="455" fill="hold">
                                          <p:stCondLst>
                                            <p:cond delay="0"/>
                                          </p:stCondLst>
                                        </p:cTn>
                                        <p:tgtEl>
                                          <p:spTgt spid="214054"/>
                                        </p:tgtEl>
                                        <p:attrNameLst>
                                          <p:attrName>style.rotation</p:attrName>
                                        </p:attrNameLst>
                                      </p:cBhvr>
                                      <p:to>
                                        <p:strVal val="-45.0"/>
                                      </p:to>
                                    </p:set>
                                    <p:anim calcmode="lin" valueType="num">
                                      <p:cBhvr>
                                        <p:cTn id="172" dur="455" fill="hold">
                                          <p:stCondLst>
                                            <p:cond delay="455"/>
                                          </p:stCondLst>
                                        </p:cTn>
                                        <p:tgtEl>
                                          <p:spTgt spid="214054"/>
                                        </p:tgtEl>
                                        <p:attrNameLst>
                                          <p:attrName>style.rotation</p:attrName>
                                        </p:attrNameLst>
                                      </p:cBhvr>
                                      <p:tavLst>
                                        <p:tav tm="0">
                                          <p:val>
                                            <p:fltVal val="-45"/>
                                          </p:val>
                                        </p:tav>
                                        <p:tav tm="69900">
                                          <p:val>
                                            <p:fltVal val="45"/>
                                          </p:val>
                                        </p:tav>
                                        <p:tav tm="100000">
                                          <p:val>
                                            <p:fltVal val="0"/>
                                          </p:val>
                                        </p:tav>
                                      </p:tavLst>
                                    </p:anim>
                                    <p:anim calcmode="lin" valueType="num">
                                      <p:cBhvr>
                                        <p:cTn id="173" dur="455" fill="hold">
                                          <p:stCondLst>
                                            <p:cond delay="0"/>
                                          </p:stCondLst>
                                        </p:cTn>
                                        <p:tgtEl>
                                          <p:spTgt spid="214054"/>
                                        </p:tgtEl>
                                        <p:attrNameLst>
                                          <p:attrName>ppt_y</p:attrName>
                                        </p:attrNameLst>
                                      </p:cBhvr>
                                      <p:tavLst>
                                        <p:tav tm="0">
                                          <p:val>
                                            <p:strVal val="#ppt_y-1"/>
                                          </p:val>
                                        </p:tav>
                                        <p:tav tm="100000">
                                          <p:val>
                                            <p:strVal val="#ppt_y-(0.354*#ppt_w-0.172*#ppt_h)"/>
                                          </p:val>
                                        </p:tav>
                                      </p:tavLst>
                                    </p:anim>
                                    <p:anim calcmode="lin" valueType="num">
                                      <p:cBhvr>
                                        <p:cTn id="174" dur="156" decel="50000" autoRev="1" fill="hold">
                                          <p:stCondLst>
                                            <p:cond delay="455"/>
                                          </p:stCondLst>
                                        </p:cTn>
                                        <p:tgtEl>
                                          <p:spTgt spid="214054"/>
                                        </p:tgtEl>
                                        <p:attrNameLst>
                                          <p:attrName>ppt_y</p:attrName>
                                        </p:attrNameLst>
                                      </p:cBhvr>
                                      <p:tavLst>
                                        <p:tav tm="0">
                                          <p:val>
                                            <p:strVal val="#ppt_y-(0.354*#ppt_w-0.172*#ppt_h)"/>
                                          </p:val>
                                        </p:tav>
                                        <p:tav tm="100000">
                                          <p:val>
                                            <p:strVal val="#ppt_y-(0.354*#ppt_w-0.172*#ppt_h)-#ppt_h/2"/>
                                          </p:val>
                                        </p:tav>
                                      </p:tavLst>
                                    </p:anim>
                                    <p:anim calcmode="lin" valueType="num">
                                      <p:cBhvr>
                                        <p:cTn id="175" dur="136" fill="hold">
                                          <p:stCondLst>
                                            <p:cond delay="864"/>
                                          </p:stCondLst>
                                        </p:cTn>
                                        <p:tgtEl>
                                          <p:spTgt spid="214054"/>
                                        </p:tgtEl>
                                        <p:attrNameLst>
                                          <p:attrName>ppt_y</p:attrName>
                                        </p:attrNameLst>
                                      </p:cBhvr>
                                      <p:tavLst>
                                        <p:tav tm="0">
                                          <p:val>
                                            <p:strVal val="#ppt_y-(0.354*#ppt_w-0.172*#ppt_h)"/>
                                          </p:val>
                                        </p:tav>
                                        <p:tav tm="100000">
                                          <p:val>
                                            <p:strVal val="#ppt_y"/>
                                          </p:val>
                                        </p:tav>
                                      </p:tavLst>
                                    </p:anim>
                                  </p:childTnLst>
                                </p:cTn>
                              </p:par>
                              <p:par>
                                <p:cTn id="176" presetID="38" presetClass="entr" presetSubtype="0" accel="50000" fill="hold" grpId="0" nodeType="withEffect">
                                  <p:stCondLst>
                                    <p:cond delay="0"/>
                                  </p:stCondLst>
                                  <p:iterate type="lt">
                                    <p:tmPct val="50000"/>
                                  </p:iterate>
                                  <p:childTnLst>
                                    <p:set>
                                      <p:cBhvr>
                                        <p:cTn id="177" dur="1" fill="hold">
                                          <p:stCondLst>
                                            <p:cond delay="0"/>
                                          </p:stCondLst>
                                        </p:cTn>
                                        <p:tgtEl>
                                          <p:spTgt spid="214041"/>
                                        </p:tgtEl>
                                        <p:attrNameLst>
                                          <p:attrName>style.visibility</p:attrName>
                                        </p:attrNameLst>
                                      </p:cBhvr>
                                      <p:to>
                                        <p:strVal val="visible"/>
                                      </p:to>
                                    </p:set>
                                    <p:set>
                                      <p:cBhvr>
                                        <p:cTn id="178" dur="455" fill="hold">
                                          <p:stCondLst>
                                            <p:cond delay="0"/>
                                          </p:stCondLst>
                                        </p:cTn>
                                        <p:tgtEl>
                                          <p:spTgt spid="214041"/>
                                        </p:tgtEl>
                                        <p:attrNameLst>
                                          <p:attrName>style.rotation</p:attrName>
                                        </p:attrNameLst>
                                      </p:cBhvr>
                                      <p:to>
                                        <p:strVal val="-45.0"/>
                                      </p:to>
                                    </p:set>
                                    <p:anim calcmode="lin" valueType="num">
                                      <p:cBhvr>
                                        <p:cTn id="179" dur="455" fill="hold">
                                          <p:stCondLst>
                                            <p:cond delay="455"/>
                                          </p:stCondLst>
                                        </p:cTn>
                                        <p:tgtEl>
                                          <p:spTgt spid="214041"/>
                                        </p:tgtEl>
                                        <p:attrNameLst>
                                          <p:attrName>style.rotation</p:attrName>
                                        </p:attrNameLst>
                                      </p:cBhvr>
                                      <p:tavLst>
                                        <p:tav tm="0">
                                          <p:val>
                                            <p:fltVal val="-45"/>
                                          </p:val>
                                        </p:tav>
                                        <p:tav tm="69900">
                                          <p:val>
                                            <p:fltVal val="45"/>
                                          </p:val>
                                        </p:tav>
                                        <p:tav tm="100000">
                                          <p:val>
                                            <p:fltVal val="0"/>
                                          </p:val>
                                        </p:tav>
                                      </p:tavLst>
                                    </p:anim>
                                    <p:anim calcmode="lin" valueType="num">
                                      <p:cBhvr>
                                        <p:cTn id="180" dur="455" fill="hold">
                                          <p:stCondLst>
                                            <p:cond delay="0"/>
                                          </p:stCondLst>
                                        </p:cTn>
                                        <p:tgtEl>
                                          <p:spTgt spid="214041"/>
                                        </p:tgtEl>
                                        <p:attrNameLst>
                                          <p:attrName>ppt_y</p:attrName>
                                        </p:attrNameLst>
                                      </p:cBhvr>
                                      <p:tavLst>
                                        <p:tav tm="0">
                                          <p:val>
                                            <p:strVal val="#ppt_y-1"/>
                                          </p:val>
                                        </p:tav>
                                        <p:tav tm="100000">
                                          <p:val>
                                            <p:strVal val="#ppt_y-(0.354*#ppt_w-0.172*#ppt_h)"/>
                                          </p:val>
                                        </p:tav>
                                      </p:tavLst>
                                    </p:anim>
                                    <p:anim calcmode="lin" valueType="num">
                                      <p:cBhvr>
                                        <p:cTn id="181" dur="156" decel="50000" autoRev="1" fill="hold">
                                          <p:stCondLst>
                                            <p:cond delay="455"/>
                                          </p:stCondLst>
                                        </p:cTn>
                                        <p:tgtEl>
                                          <p:spTgt spid="214041"/>
                                        </p:tgtEl>
                                        <p:attrNameLst>
                                          <p:attrName>ppt_y</p:attrName>
                                        </p:attrNameLst>
                                      </p:cBhvr>
                                      <p:tavLst>
                                        <p:tav tm="0">
                                          <p:val>
                                            <p:strVal val="#ppt_y-(0.354*#ppt_w-0.172*#ppt_h)"/>
                                          </p:val>
                                        </p:tav>
                                        <p:tav tm="100000">
                                          <p:val>
                                            <p:strVal val="#ppt_y-(0.354*#ppt_w-0.172*#ppt_h)-#ppt_h/2"/>
                                          </p:val>
                                        </p:tav>
                                      </p:tavLst>
                                    </p:anim>
                                    <p:anim calcmode="lin" valueType="num">
                                      <p:cBhvr>
                                        <p:cTn id="182" dur="136" fill="hold">
                                          <p:stCondLst>
                                            <p:cond delay="864"/>
                                          </p:stCondLst>
                                        </p:cTn>
                                        <p:tgtEl>
                                          <p:spTgt spid="214041"/>
                                        </p:tgtEl>
                                        <p:attrNameLst>
                                          <p:attrName>ppt_y</p:attrName>
                                        </p:attrNameLst>
                                      </p:cBhvr>
                                      <p:tavLst>
                                        <p:tav tm="0">
                                          <p:val>
                                            <p:strVal val="#ppt_y-(0.354*#ppt_w-0.172*#ppt_h)"/>
                                          </p:val>
                                        </p:tav>
                                        <p:tav tm="100000">
                                          <p:val>
                                            <p:strVal val="#ppt_y"/>
                                          </p:val>
                                        </p:tav>
                                      </p:tavLst>
                                    </p:anim>
                                  </p:childTnLst>
                                </p:cTn>
                              </p:par>
                              <p:par>
                                <p:cTn id="183" presetID="38" presetClass="entr" presetSubtype="0" accel="50000" fill="hold" grpId="0" nodeType="withEffect">
                                  <p:stCondLst>
                                    <p:cond delay="0"/>
                                  </p:stCondLst>
                                  <p:iterate type="lt">
                                    <p:tmPct val="50000"/>
                                  </p:iterate>
                                  <p:childTnLst>
                                    <p:set>
                                      <p:cBhvr>
                                        <p:cTn id="184" dur="1" fill="hold">
                                          <p:stCondLst>
                                            <p:cond delay="0"/>
                                          </p:stCondLst>
                                        </p:cTn>
                                        <p:tgtEl>
                                          <p:spTgt spid="214044"/>
                                        </p:tgtEl>
                                        <p:attrNameLst>
                                          <p:attrName>style.visibility</p:attrName>
                                        </p:attrNameLst>
                                      </p:cBhvr>
                                      <p:to>
                                        <p:strVal val="visible"/>
                                      </p:to>
                                    </p:set>
                                    <p:set>
                                      <p:cBhvr>
                                        <p:cTn id="185" dur="455" fill="hold">
                                          <p:stCondLst>
                                            <p:cond delay="0"/>
                                          </p:stCondLst>
                                        </p:cTn>
                                        <p:tgtEl>
                                          <p:spTgt spid="214044"/>
                                        </p:tgtEl>
                                        <p:attrNameLst>
                                          <p:attrName>style.rotation</p:attrName>
                                        </p:attrNameLst>
                                      </p:cBhvr>
                                      <p:to>
                                        <p:strVal val="-45.0"/>
                                      </p:to>
                                    </p:set>
                                    <p:anim calcmode="lin" valueType="num">
                                      <p:cBhvr>
                                        <p:cTn id="186" dur="455" fill="hold">
                                          <p:stCondLst>
                                            <p:cond delay="455"/>
                                          </p:stCondLst>
                                        </p:cTn>
                                        <p:tgtEl>
                                          <p:spTgt spid="214044"/>
                                        </p:tgtEl>
                                        <p:attrNameLst>
                                          <p:attrName>style.rotation</p:attrName>
                                        </p:attrNameLst>
                                      </p:cBhvr>
                                      <p:tavLst>
                                        <p:tav tm="0">
                                          <p:val>
                                            <p:fltVal val="-45"/>
                                          </p:val>
                                        </p:tav>
                                        <p:tav tm="69900">
                                          <p:val>
                                            <p:fltVal val="45"/>
                                          </p:val>
                                        </p:tav>
                                        <p:tav tm="100000">
                                          <p:val>
                                            <p:fltVal val="0"/>
                                          </p:val>
                                        </p:tav>
                                      </p:tavLst>
                                    </p:anim>
                                    <p:anim calcmode="lin" valueType="num">
                                      <p:cBhvr>
                                        <p:cTn id="187" dur="455" fill="hold">
                                          <p:stCondLst>
                                            <p:cond delay="0"/>
                                          </p:stCondLst>
                                        </p:cTn>
                                        <p:tgtEl>
                                          <p:spTgt spid="214044"/>
                                        </p:tgtEl>
                                        <p:attrNameLst>
                                          <p:attrName>ppt_y</p:attrName>
                                        </p:attrNameLst>
                                      </p:cBhvr>
                                      <p:tavLst>
                                        <p:tav tm="0">
                                          <p:val>
                                            <p:strVal val="#ppt_y-1"/>
                                          </p:val>
                                        </p:tav>
                                        <p:tav tm="100000">
                                          <p:val>
                                            <p:strVal val="#ppt_y-(0.354*#ppt_w-0.172*#ppt_h)"/>
                                          </p:val>
                                        </p:tav>
                                      </p:tavLst>
                                    </p:anim>
                                    <p:anim calcmode="lin" valueType="num">
                                      <p:cBhvr>
                                        <p:cTn id="188" dur="156" decel="50000" autoRev="1" fill="hold">
                                          <p:stCondLst>
                                            <p:cond delay="455"/>
                                          </p:stCondLst>
                                        </p:cTn>
                                        <p:tgtEl>
                                          <p:spTgt spid="214044"/>
                                        </p:tgtEl>
                                        <p:attrNameLst>
                                          <p:attrName>ppt_y</p:attrName>
                                        </p:attrNameLst>
                                      </p:cBhvr>
                                      <p:tavLst>
                                        <p:tav tm="0">
                                          <p:val>
                                            <p:strVal val="#ppt_y-(0.354*#ppt_w-0.172*#ppt_h)"/>
                                          </p:val>
                                        </p:tav>
                                        <p:tav tm="100000">
                                          <p:val>
                                            <p:strVal val="#ppt_y-(0.354*#ppt_w-0.172*#ppt_h)-#ppt_h/2"/>
                                          </p:val>
                                        </p:tav>
                                      </p:tavLst>
                                    </p:anim>
                                    <p:anim calcmode="lin" valueType="num">
                                      <p:cBhvr>
                                        <p:cTn id="189" dur="136" fill="hold">
                                          <p:stCondLst>
                                            <p:cond delay="864"/>
                                          </p:stCondLst>
                                        </p:cTn>
                                        <p:tgtEl>
                                          <p:spTgt spid="214044"/>
                                        </p:tgtEl>
                                        <p:attrNameLst>
                                          <p:attrName>ppt_y</p:attrName>
                                        </p:attrNameLst>
                                      </p:cBhvr>
                                      <p:tavLst>
                                        <p:tav tm="0">
                                          <p:val>
                                            <p:strVal val="#ppt_y-(0.354*#ppt_w-0.172*#ppt_h)"/>
                                          </p:val>
                                        </p:tav>
                                        <p:tav tm="100000">
                                          <p:val>
                                            <p:strVal val="#ppt_y"/>
                                          </p:val>
                                        </p:tav>
                                      </p:tavLst>
                                    </p:anim>
                                  </p:childTnLst>
                                </p:cTn>
                              </p:par>
                              <p:par>
                                <p:cTn id="190" presetID="38" presetClass="entr" presetSubtype="0" accel="50000" fill="hold" grpId="0" nodeType="withEffect">
                                  <p:stCondLst>
                                    <p:cond delay="0"/>
                                  </p:stCondLst>
                                  <p:iterate type="lt">
                                    <p:tmPct val="50000"/>
                                  </p:iterate>
                                  <p:childTnLst>
                                    <p:set>
                                      <p:cBhvr>
                                        <p:cTn id="191" dur="1" fill="hold">
                                          <p:stCondLst>
                                            <p:cond delay="0"/>
                                          </p:stCondLst>
                                        </p:cTn>
                                        <p:tgtEl>
                                          <p:spTgt spid="214046"/>
                                        </p:tgtEl>
                                        <p:attrNameLst>
                                          <p:attrName>style.visibility</p:attrName>
                                        </p:attrNameLst>
                                      </p:cBhvr>
                                      <p:to>
                                        <p:strVal val="visible"/>
                                      </p:to>
                                    </p:set>
                                    <p:set>
                                      <p:cBhvr>
                                        <p:cTn id="192" dur="455" fill="hold">
                                          <p:stCondLst>
                                            <p:cond delay="0"/>
                                          </p:stCondLst>
                                        </p:cTn>
                                        <p:tgtEl>
                                          <p:spTgt spid="214046"/>
                                        </p:tgtEl>
                                        <p:attrNameLst>
                                          <p:attrName>style.rotation</p:attrName>
                                        </p:attrNameLst>
                                      </p:cBhvr>
                                      <p:to>
                                        <p:strVal val="-45.0"/>
                                      </p:to>
                                    </p:set>
                                    <p:anim calcmode="lin" valueType="num">
                                      <p:cBhvr>
                                        <p:cTn id="193" dur="455" fill="hold">
                                          <p:stCondLst>
                                            <p:cond delay="455"/>
                                          </p:stCondLst>
                                        </p:cTn>
                                        <p:tgtEl>
                                          <p:spTgt spid="214046"/>
                                        </p:tgtEl>
                                        <p:attrNameLst>
                                          <p:attrName>style.rotation</p:attrName>
                                        </p:attrNameLst>
                                      </p:cBhvr>
                                      <p:tavLst>
                                        <p:tav tm="0">
                                          <p:val>
                                            <p:fltVal val="-45"/>
                                          </p:val>
                                        </p:tav>
                                        <p:tav tm="69900">
                                          <p:val>
                                            <p:fltVal val="45"/>
                                          </p:val>
                                        </p:tav>
                                        <p:tav tm="100000">
                                          <p:val>
                                            <p:fltVal val="0"/>
                                          </p:val>
                                        </p:tav>
                                      </p:tavLst>
                                    </p:anim>
                                    <p:anim calcmode="lin" valueType="num">
                                      <p:cBhvr>
                                        <p:cTn id="194" dur="455" fill="hold">
                                          <p:stCondLst>
                                            <p:cond delay="0"/>
                                          </p:stCondLst>
                                        </p:cTn>
                                        <p:tgtEl>
                                          <p:spTgt spid="214046"/>
                                        </p:tgtEl>
                                        <p:attrNameLst>
                                          <p:attrName>ppt_y</p:attrName>
                                        </p:attrNameLst>
                                      </p:cBhvr>
                                      <p:tavLst>
                                        <p:tav tm="0">
                                          <p:val>
                                            <p:strVal val="#ppt_y-1"/>
                                          </p:val>
                                        </p:tav>
                                        <p:tav tm="100000">
                                          <p:val>
                                            <p:strVal val="#ppt_y-(0.354*#ppt_w-0.172*#ppt_h)"/>
                                          </p:val>
                                        </p:tav>
                                      </p:tavLst>
                                    </p:anim>
                                    <p:anim calcmode="lin" valueType="num">
                                      <p:cBhvr>
                                        <p:cTn id="195" dur="156" decel="50000" autoRev="1" fill="hold">
                                          <p:stCondLst>
                                            <p:cond delay="455"/>
                                          </p:stCondLst>
                                        </p:cTn>
                                        <p:tgtEl>
                                          <p:spTgt spid="214046"/>
                                        </p:tgtEl>
                                        <p:attrNameLst>
                                          <p:attrName>ppt_y</p:attrName>
                                        </p:attrNameLst>
                                      </p:cBhvr>
                                      <p:tavLst>
                                        <p:tav tm="0">
                                          <p:val>
                                            <p:strVal val="#ppt_y-(0.354*#ppt_w-0.172*#ppt_h)"/>
                                          </p:val>
                                        </p:tav>
                                        <p:tav tm="100000">
                                          <p:val>
                                            <p:strVal val="#ppt_y-(0.354*#ppt_w-0.172*#ppt_h)-#ppt_h/2"/>
                                          </p:val>
                                        </p:tav>
                                      </p:tavLst>
                                    </p:anim>
                                    <p:anim calcmode="lin" valueType="num">
                                      <p:cBhvr>
                                        <p:cTn id="196" dur="136" fill="hold">
                                          <p:stCondLst>
                                            <p:cond delay="864"/>
                                          </p:stCondLst>
                                        </p:cTn>
                                        <p:tgtEl>
                                          <p:spTgt spid="214046"/>
                                        </p:tgtEl>
                                        <p:attrNameLst>
                                          <p:attrName>ppt_y</p:attrName>
                                        </p:attrNameLst>
                                      </p:cBhvr>
                                      <p:tavLst>
                                        <p:tav tm="0">
                                          <p:val>
                                            <p:strVal val="#ppt_y-(0.354*#ppt_w-0.172*#ppt_h)"/>
                                          </p:val>
                                        </p:tav>
                                        <p:tav tm="100000">
                                          <p:val>
                                            <p:strVal val="#ppt_y"/>
                                          </p:val>
                                        </p:tav>
                                      </p:tavLst>
                                    </p:anim>
                                  </p:childTnLst>
                                </p:cTn>
                              </p:par>
                              <p:par>
                                <p:cTn id="197" presetID="38" presetClass="entr" presetSubtype="0" accel="50000" fill="hold" grpId="0" nodeType="withEffect">
                                  <p:stCondLst>
                                    <p:cond delay="0"/>
                                  </p:stCondLst>
                                  <p:iterate type="lt">
                                    <p:tmPct val="50000"/>
                                  </p:iterate>
                                  <p:childTnLst>
                                    <p:set>
                                      <p:cBhvr>
                                        <p:cTn id="198" dur="1" fill="hold">
                                          <p:stCondLst>
                                            <p:cond delay="0"/>
                                          </p:stCondLst>
                                        </p:cTn>
                                        <p:tgtEl>
                                          <p:spTgt spid="214051"/>
                                        </p:tgtEl>
                                        <p:attrNameLst>
                                          <p:attrName>style.visibility</p:attrName>
                                        </p:attrNameLst>
                                      </p:cBhvr>
                                      <p:to>
                                        <p:strVal val="visible"/>
                                      </p:to>
                                    </p:set>
                                    <p:set>
                                      <p:cBhvr>
                                        <p:cTn id="199" dur="455" fill="hold">
                                          <p:stCondLst>
                                            <p:cond delay="0"/>
                                          </p:stCondLst>
                                        </p:cTn>
                                        <p:tgtEl>
                                          <p:spTgt spid="214051"/>
                                        </p:tgtEl>
                                        <p:attrNameLst>
                                          <p:attrName>style.rotation</p:attrName>
                                        </p:attrNameLst>
                                      </p:cBhvr>
                                      <p:to>
                                        <p:strVal val="-45.0"/>
                                      </p:to>
                                    </p:set>
                                    <p:anim calcmode="lin" valueType="num">
                                      <p:cBhvr>
                                        <p:cTn id="200" dur="455" fill="hold">
                                          <p:stCondLst>
                                            <p:cond delay="455"/>
                                          </p:stCondLst>
                                        </p:cTn>
                                        <p:tgtEl>
                                          <p:spTgt spid="214051"/>
                                        </p:tgtEl>
                                        <p:attrNameLst>
                                          <p:attrName>style.rotation</p:attrName>
                                        </p:attrNameLst>
                                      </p:cBhvr>
                                      <p:tavLst>
                                        <p:tav tm="0">
                                          <p:val>
                                            <p:fltVal val="-45"/>
                                          </p:val>
                                        </p:tav>
                                        <p:tav tm="69900">
                                          <p:val>
                                            <p:fltVal val="45"/>
                                          </p:val>
                                        </p:tav>
                                        <p:tav tm="100000">
                                          <p:val>
                                            <p:fltVal val="0"/>
                                          </p:val>
                                        </p:tav>
                                      </p:tavLst>
                                    </p:anim>
                                    <p:anim calcmode="lin" valueType="num">
                                      <p:cBhvr>
                                        <p:cTn id="201" dur="455" fill="hold">
                                          <p:stCondLst>
                                            <p:cond delay="0"/>
                                          </p:stCondLst>
                                        </p:cTn>
                                        <p:tgtEl>
                                          <p:spTgt spid="214051"/>
                                        </p:tgtEl>
                                        <p:attrNameLst>
                                          <p:attrName>ppt_y</p:attrName>
                                        </p:attrNameLst>
                                      </p:cBhvr>
                                      <p:tavLst>
                                        <p:tav tm="0">
                                          <p:val>
                                            <p:strVal val="#ppt_y-1"/>
                                          </p:val>
                                        </p:tav>
                                        <p:tav tm="100000">
                                          <p:val>
                                            <p:strVal val="#ppt_y-(0.354*#ppt_w-0.172*#ppt_h)"/>
                                          </p:val>
                                        </p:tav>
                                      </p:tavLst>
                                    </p:anim>
                                    <p:anim calcmode="lin" valueType="num">
                                      <p:cBhvr>
                                        <p:cTn id="202" dur="156" decel="50000" autoRev="1" fill="hold">
                                          <p:stCondLst>
                                            <p:cond delay="455"/>
                                          </p:stCondLst>
                                        </p:cTn>
                                        <p:tgtEl>
                                          <p:spTgt spid="214051"/>
                                        </p:tgtEl>
                                        <p:attrNameLst>
                                          <p:attrName>ppt_y</p:attrName>
                                        </p:attrNameLst>
                                      </p:cBhvr>
                                      <p:tavLst>
                                        <p:tav tm="0">
                                          <p:val>
                                            <p:strVal val="#ppt_y-(0.354*#ppt_w-0.172*#ppt_h)"/>
                                          </p:val>
                                        </p:tav>
                                        <p:tav tm="100000">
                                          <p:val>
                                            <p:strVal val="#ppt_y-(0.354*#ppt_w-0.172*#ppt_h)-#ppt_h/2"/>
                                          </p:val>
                                        </p:tav>
                                      </p:tavLst>
                                    </p:anim>
                                    <p:anim calcmode="lin" valueType="num">
                                      <p:cBhvr>
                                        <p:cTn id="203" dur="136" fill="hold">
                                          <p:stCondLst>
                                            <p:cond delay="864"/>
                                          </p:stCondLst>
                                        </p:cTn>
                                        <p:tgtEl>
                                          <p:spTgt spid="214051"/>
                                        </p:tgtEl>
                                        <p:attrNameLst>
                                          <p:attrName>ppt_y</p:attrName>
                                        </p:attrNameLst>
                                      </p:cBhvr>
                                      <p:tavLst>
                                        <p:tav tm="0">
                                          <p:val>
                                            <p:strVal val="#ppt_y-(0.354*#ppt_w-0.172*#ppt_h)"/>
                                          </p:val>
                                        </p:tav>
                                        <p:tav tm="100000">
                                          <p:val>
                                            <p:strVal val="#ppt_y"/>
                                          </p:val>
                                        </p:tav>
                                      </p:tavLst>
                                    </p:anim>
                                  </p:childTnLst>
                                </p:cTn>
                              </p:par>
                              <p:par>
                                <p:cTn id="204" presetID="38" presetClass="entr" presetSubtype="0" accel="50000" fill="hold" grpId="0" nodeType="withEffect">
                                  <p:stCondLst>
                                    <p:cond delay="0"/>
                                  </p:stCondLst>
                                  <p:iterate type="lt">
                                    <p:tmPct val="50000"/>
                                  </p:iterate>
                                  <p:childTnLst>
                                    <p:set>
                                      <p:cBhvr>
                                        <p:cTn id="205" dur="1" fill="hold">
                                          <p:stCondLst>
                                            <p:cond delay="0"/>
                                          </p:stCondLst>
                                        </p:cTn>
                                        <p:tgtEl>
                                          <p:spTgt spid="214055"/>
                                        </p:tgtEl>
                                        <p:attrNameLst>
                                          <p:attrName>style.visibility</p:attrName>
                                        </p:attrNameLst>
                                      </p:cBhvr>
                                      <p:to>
                                        <p:strVal val="visible"/>
                                      </p:to>
                                    </p:set>
                                    <p:set>
                                      <p:cBhvr>
                                        <p:cTn id="206" dur="455" fill="hold">
                                          <p:stCondLst>
                                            <p:cond delay="0"/>
                                          </p:stCondLst>
                                        </p:cTn>
                                        <p:tgtEl>
                                          <p:spTgt spid="214055"/>
                                        </p:tgtEl>
                                        <p:attrNameLst>
                                          <p:attrName>style.rotation</p:attrName>
                                        </p:attrNameLst>
                                      </p:cBhvr>
                                      <p:to>
                                        <p:strVal val="-45.0"/>
                                      </p:to>
                                    </p:set>
                                    <p:anim calcmode="lin" valueType="num">
                                      <p:cBhvr>
                                        <p:cTn id="207" dur="455" fill="hold">
                                          <p:stCondLst>
                                            <p:cond delay="455"/>
                                          </p:stCondLst>
                                        </p:cTn>
                                        <p:tgtEl>
                                          <p:spTgt spid="214055"/>
                                        </p:tgtEl>
                                        <p:attrNameLst>
                                          <p:attrName>style.rotation</p:attrName>
                                        </p:attrNameLst>
                                      </p:cBhvr>
                                      <p:tavLst>
                                        <p:tav tm="0">
                                          <p:val>
                                            <p:fltVal val="-45"/>
                                          </p:val>
                                        </p:tav>
                                        <p:tav tm="69900">
                                          <p:val>
                                            <p:fltVal val="45"/>
                                          </p:val>
                                        </p:tav>
                                        <p:tav tm="100000">
                                          <p:val>
                                            <p:fltVal val="0"/>
                                          </p:val>
                                        </p:tav>
                                      </p:tavLst>
                                    </p:anim>
                                    <p:anim calcmode="lin" valueType="num">
                                      <p:cBhvr>
                                        <p:cTn id="208" dur="455" fill="hold">
                                          <p:stCondLst>
                                            <p:cond delay="0"/>
                                          </p:stCondLst>
                                        </p:cTn>
                                        <p:tgtEl>
                                          <p:spTgt spid="214055"/>
                                        </p:tgtEl>
                                        <p:attrNameLst>
                                          <p:attrName>ppt_y</p:attrName>
                                        </p:attrNameLst>
                                      </p:cBhvr>
                                      <p:tavLst>
                                        <p:tav tm="0">
                                          <p:val>
                                            <p:strVal val="#ppt_y-1"/>
                                          </p:val>
                                        </p:tav>
                                        <p:tav tm="100000">
                                          <p:val>
                                            <p:strVal val="#ppt_y-(0.354*#ppt_w-0.172*#ppt_h)"/>
                                          </p:val>
                                        </p:tav>
                                      </p:tavLst>
                                    </p:anim>
                                    <p:anim calcmode="lin" valueType="num">
                                      <p:cBhvr>
                                        <p:cTn id="209" dur="156" decel="50000" autoRev="1" fill="hold">
                                          <p:stCondLst>
                                            <p:cond delay="455"/>
                                          </p:stCondLst>
                                        </p:cTn>
                                        <p:tgtEl>
                                          <p:spTgt spid="214055"/>
                                        </p:tgtEl>
                                        <p:attrNameLst>
                                          <p:attrName>ppt_y</p:attrName>
                                        </p:attrNameLst>
                                      </p:cBhvr>
                                      <p:tavLst>
                                        <p:tav tm="0">
                                          <p:val>
                                            <p:strVal val="#ppt_y-(0.354*#ppt_w-0.172*#ppt_h)"/>
                                          </p:val>
                                        </p:tav>
                                        <p:tav tm="100000">
                                          <p:val>
                                            <p:strVal val="#ppt_y-(0.354*#ppt_w-0.172*#ppt_h)-#ppt_h/2"/>
                                          </p:val>
                                        </p:tav>
                                      </p:tavLst>
                                    </p:anim>
                                    <p:anim calcmode="lin" valueType="num">
                                      <p:cBhvr>
                                        <p:cTn id="210" dur="136" fill="hold">
                                          <p:stCondLst>
                                            <p:cond delay="864"/>
                                          </p:stCondLst>
                                        </p:cTn>
                                        <p:tgtEl>
                                          <p:spTgt spid="214055"/>
                                        </p:tgtEl>
                                        <p:attrNameLst>
                                          <p:attrName>ppt_y</p:attrName>
                                        </p:attrNameLst>
                                      </p:cBhvr>
                                      <p:tavLst>
                                        <p:tav tm="0">
                                          <p:val>
                                            <p:strVal val="#ppt_y-(0.354*#ppt_w-0.172*#ppt_h)"/>
                                          </p:val>
                                        </p:tav>
                                        <p:tav tm="100000">
                                          <p:val>
                                            <p:strVal val="#ppt_y"/>
                                          </p:val>
                                        </p:tav>
                                      </p:tavLst>
                                    </p:anim>
                                  </p:childTnLst>
                                </p:cTn>
                              </p:par>
                              <p:par>
                                <p:cTn id="211" presetID="38" presetClass="entr" presetSubtype="0" accel="50000" fill="hold" grpId="0" nodeType="withEffect">
                                  <p:stCondLst>
                                    <p:cond delay="0"/>
                                  </p:stCondLst>
                                  <p:iterate type="lt">
                                    <p:tmPct val="50000"/>
                                  </p:iterate>
                                  <p:childTnLst>
                                    <p:set>
                                      <p:cBhvr>
                                        <p:cTn id="212" dur="1" fill="hold">
                                          <p:stCondLst>
                                            <p:cond delay="0"/>
                                          </p:stCondLst>
                                        </p:cTn>
                                        <p:tgtEl>
                                          <p:spTgt spid="214045"/>
                                        </p:tgtEl>
                                        <p:attrNameLst>
                                          <p:attrName>style.visibility</p:attrName>
                                        </p:attrNameLst>
                                      </p:cBhvr>
                                      <p:to>
                                        <p:strVal val="visible"/>
                                      </p:to>
                                    </p:set>
                                    <p:set>
                                      <p:cBhvr>
                                        <p:cTn id="213" dur="455" fill="hold">
                                          <p:stCondLst>
                                            <p:cond delay="0"/>
                                          </p:stCondLst>
                                        </p:cTn>
                                        <p:tgtEl>
                                          <p:spTgt spid="214045"/>
                                        </p:tgtEl>
                                        <p:attrNameLst>
                                          <p:attrName>style.rotation</p:attrName>
                                        </p:attrNameLst>
                                      </p:cBhvr>
                                      <p:to>
                                        <p:strVal val="-45.0"/>
                                      </p:to>
                                    </p:set>
                                    <p:anim calcmode="lin" valueType="num">
                                      <p:cBhvr>
                                        <p:cTn id="214" dur="455" fill="hold">
                                          <p:stCondLst>
                                            <p:cond delay="455"/>
                                          </p:stCondLst>
                                        </p:cTn>
                                        <p:tgtEl>
                                          <p:spTgt spid="214045"/>
                                        </p:tgtEl>
                                        <p:attrNameLst>
                                          <p:attrName>style.rotation</p:attrName>
                                        </p:attrNameLst>
                                      </p:cBhvr>
                                      <p:tavLst>
                                        <p:tav tm="0">
                                          <p:val>
                                            <p:fltVal val="-45"/>
                                          </p:val>
                                        </p:tav>
                                        <p:tav tm="69900">
                                          <p:val>
                                            <p:fltVal val="45"/>
                                          </p:val>
                                        </p:tav>
                                        <p:tav tm="100000">
                                          <p:val>
                                            <p:fltVal val="0"/>
                                          </p:val>
                                        </p:tav>
                                      </p:tavLst>
                                    </p:anim>
                                    <p:anim calcmode="lin" valueType="num">
                                      <p:cBhvr>
                                        <p:cTn id="215" dur="455" fill="hold">
                                          <p:stCondLst>
                                            <p:cond delay="0"/>
                                          </p:stCondLst>
                                        </p:cTn>
                                        <p:tgtEl>
                                          <p:spTgt spid="214045"/>
                                        </p:tgtEl>
                                        <p:attrNameLst>
                                          <p:attrName>ppt_y</p:attrName>
                                        </p:attrNameLst>
                                      </p:cBhvr>
                                      <p:tavLst>
                                        <p:tav tm="0">
                                          <p:val>
                                            <p:strVal val="#ppt_y-1"/>
                                          </p:val>
                                        </p:tav>
                                        <p:tav tm="100000">
                                          <p:val>
                                            <p:strVal val="#ppt_y-(0.354*#ppt_w-0.172*#ppt_h)"/>
                                          </p:val>
                                        </p:tav>
                                      </p:tavLst>
                                    </p:anim>
                                    <p:anim calcmode="lin" valueType="num">
                                      <p:cBhvr>
                                        <p:cTn id="216" dur="156" decel="50000" autoRev="1" fill="hold">
                                          <p:stCondLst>
                                            <p:cond delay="455"/>
                                          </p:stCondLst>
                                        </p:cTn>
                                        <p:tgtEl>
                                          <p:spTgt spid="214045"/>
                                        </p:tgtEl>
                                        <p:attrNameLst>
                                          <p:attrName>ppt_y</p:attrName>
                                        </p:attrNameLst>
                                      </p:cBhvr>
                                      <p:tavLst>
                                        <p:tav tm="0">
                                          <p:val>
                                            <p:strVal val="#ppt_y-(0.354*#ppt_w-0.172*#ppt_h)"/>
                                          </p:val>
                                        </p:tav>
                                        <p:tav tm="100000">
                                          <p:val>
                                            <p:strVal val="#ppt_y-(0.354*#ppt_w-0.172*#ppt_h)-#ppt_h/2"/>
                                          </p:val>
                                        </p:tav>
                                      </p:tavLst>
                                    </p:anim>
                                    <p:anim calcmode="lin" valueType="num">
                                      <p:cBhvr>
                                        <p:cTn id="217" dur="136" fill="hold">
                                          <p:stCondLst>
                                            <p:cond delay="864"/>
                                          </p:stCondLst>
                                        </p:cTn>
                                        <p:tgtEl>
                                          <p:spTgt spid="214045"/>
                                        </p:tgtEl>
                                        <p:attrNameLst>
                                          <p:attrName>ppt_y</p:attrName>
                                        </p:attrNameLst>
                                      </p:cBhvr>
                                      <p:tavLst>
                                        <p:tav tm="0">
                                          <p:val>
                                            <p:strVal val="#ppt_y-(0.354*#ppt_w-0.172*#ppt_h)"/>
                                          </p:val>
                                        </p:tav>
                                        <p:tav tm="100000">
                                          <p:val>
                                            <p:strVal val="#ppt_y"/>
                                          </p:val>
                                        </p:tav>
                                      </p:tavLst>
                                    </p:anim>
                                  </p:childTnLst>
                                </p:cTn>
                              </p:par>
                              <p:par>
                                <p:cTn id="218" presetID="38" presetClass="entr" presetSubtype="0" accel="50000" fill="hold" grpId="0" nodeType="withEffect">
                                  <p:stCondLst>
                                    <p:cond delay="0"/>
                                  </p:stCondLst>
                                  <p:iterate type="lt">
                                    <p:tmPct val="50000"/>
                                  </p:iterate>
                                  <p:childTnLst>
                                    <p:set>
                                      <p:cBhvr>
                                        <p:cTn id="219" dur="1" fill="hold">
                                          <p:stCondLst>
                                            <p:cond delay="0"/>
                                          </p:stCondLst>
                                        </p:cTn>
                                        <p:tgtEl>
                                          <p:spTgt spid="214056"/>
                                        </p:tgtEl>
                                        <p:attrNameLst>
                                          <p:attrName>style.visibility</p:attrName>
                                        </p:attrNameLst>
                                      </p:cBhvr>
                                      <p:to>
                                        <p:strVal val="visible"/>
                                      </p:to>
                                    </p:set>
                                    <p:set>
                                      <p:cBhvr>
                                        <p:cTn id="220" dur="455" fill="hold">
                                          <p:stCondLst>
                                            <p:cond delay="0"/>
                                          </p:stCondLst>
                                        </p:cTn>
                                        <p:tgtEl>
                                          <p:spTgt spid="214056"/>
                                        </p:tgtEl>
                                        <p:attrNameLst>
                                          <p:attrName>style.rotation</p:attrName>
                                        </p:attrNameLst>
                                      </p:cBhvr>
                                      <p:to>
                                        <p:strVal val="-45.0"/>
                                      </p:to>
                                    </p:set>
                                    <p:anim calcmode="lin" valueType="num">
                                      <p:cBhvr>
                                        <p:cTn id="221" dur="455" fill="hold">
                                          <p:stCondLst>
                                            <p:cond delay="455"/>
                                          </p:stCondLst>
                                        </p:cTn>
                                        <p:tgtEl>
                                          <p:spTgt spid="214056"/>
                                        </p:tgtEl>
                                        <p:attrNameLst>
                                          <p:attrName>style.rotation</p:attrName>
                                        </p:attrNameLst>
                                      </p:cBhvr>
                                      <p:tavLst>
                                        <p:tav tm="0">
                                          <p:val>
                                            <p:fltVal val="-45"/>
                                          </p:val>
                                        </p:tav>
                                        <p:tav tm="69900">
                                          <p:val>
                                            <p:fltVal val="45"/>
                                          </p:val>
                                        </p:tav>
                                        <p:tav tm="100000">
                                          <p:val>
                                            <p:fltVal val="0"/>
                                          </p:val>
                                        </p:tav>
                                      </p:tavLst>
                                    </p:anim>
                                    <p:anim calcmode="lin" valueType="num">
                                      <p:cBhvr>
                                        <p:cTn id="222" dur="455" fill="hold">
                                          <p:stCondLst>
                                            <p:cond delay="0"/>
                                          </p:stCondLst>
                                        </p:cTn>
                                        <p:tgtEl>
                                          <p:spTgt spid="214056"/>
                                        </p:tgtEl>
                                        <p:attrNameLst>
                                          <p:attrName>ppt_y</p:attrName>
                                        </p:attrNameLst>
                                      </p:cBhvr>
                                      <p:tavLst>
                                        <p:tav tm="0">
                                          <p:val>
                                            <p:strVal val="#ppt_y-1"/>
                                          </p:val>
                                        </p:tav>
                                        <p:tav tm="100000">
                                          <p:val>
                                            <p:strVal val="#ppt_y-(0.354*#ppt_w-0.172*#ppt_h)"/>
                                          </p:val>
                                        </p:tav>
                                      </p:tavLst>
                                    </p:anim>
                                    <p:anim calcmode="lin" valueType="num">
                                      <p:cBhvr>
                                        <p:cTn id="223" dur="156" decel="50000" autoRev="1" fill="hold">
                                          <p:stCondLst>
                                            <p:cond delay="455"/>
                                          </p:stCondLst>
                                        </p:cTn>
                                        <p:tgtEl>
                                          <p:spTgt spid="214056"/>
                                        </p:tgtEl>
                                        <p:attrNameLst>
                                          <p:attrName>ppt_y</p:attrName>
                                        </p:attrNameLst>
                                      </p:cBhvr>
                                      <p:tavLst>
                                        <p:tav tm="0">
                                          <p:val>
                                            <p:strVal val="#ppt_y-(0.354*#ppt_w-0.172*#ppt_h)"/>
                                          </p:val>
                                        </p:tav>
                                        <p:tav tm="100000">
                                          <p:val>
                                            <p:strVal val="#ppt_y-(0.354*#ppt_w-0.172*#ppt_h)-#ppt_h/2"/>
                                          </p:val>
                                        </p:tav>
                                      </p:tavLst>
                                    </p:anim>
                                    <p:anim calcmode="lin" valueType="num">
                                      <p:cBhvr>
                                        <p:cTn id="224" dur="136" fill="hold">
                                          <p:stCondLst>
                                            <p:cond delay="864"/>
                                          </p:stCondLst>
                                        </p:cTn>
                                        <p:tgtEl>
                                          <p:spTgt spid="214056"/>
                                        </p:tgtEl>
                                        <p:attrNameLst>
                                          <p:attrName>ppt_y</p:attrName>
                                        </p:attrNameLst>
                                      </p:cBhvr>
                                      <p:tavLst>
                                        <p:tav tm="0">
                                          <p:val>
                                            <p:strVal val="#ppt_y-(0.354*#ppt_w-0.172*#ppt_h)"/>
                                          </p:val>
                                        </p:tav>
                                        <p:tav tm="100000">
                                          <p:val>
                                            <p:strVal val="#ppt_y"/>
                                          </p:val>
                                        </p:tav>
                                      </p:tavLst>
                                    </p:anim>
                                  </p:childTnLst>
                                </p:cTn>
                              </p:par>
                            </p:childTnLst>
                          </p:cTn>
                        </p:par>
                      </p:childTnLst>
                    </p:cTn>
                  </p:par>
                  <p:par>
                    <p:cTn id="225" fill="hold" nodeType="clickPar">
                      <p:stCondLst>
                        <p:cond delay="indefinite"/>
                      </p:stCondLst>
                      <p:childTnLst>
                        <p:par>
                          <p:cTn id="226" fill="hold" nodeType="withGroup">
                            <p:stCondLst>
                              <p:cond delay="0"/>
                            </p:stCondLst>
                            <p:childTnLst>
                              <p:par>
                                <p:cTn id="227" presetID="51" presetClass="entr" presetSubtype="0" fill="hold" grpId="0" nodeType="clickEffect">
                                  <p:stCondLst>
                                    <p:cond delay="0"/>
                                  </p:stCondLst>
                                  <p:childTnLst>
                                    <p:set>
                                      <p:cBhvr>
                                        <p:cTn id="228" dur="1" fill="hold">
                                          <p:stCondLst>
                                            <p:cond delay="0"/>
                                          </p:stCondLst>
                                        </p:cTn>
                                        <p:tgtEl>
                                          <p:spTgt spid="214061"/>
                                        </p:tgtEl>
                                        <p:attrNameLst>
                                          <p:attrName>style.visibility</p:attrName>
                                        </p:attrNameLst>
                                      </p:cBhvr>
                                      <p:to>
                                        <p:strVal val="visible"/>
                                      </p:to>
                                    </p:set>
                                    <p:animEffect transition="in" filter="fade">
                                      <p:cBhvr>
                                        <p:cTn id="229" dur="770" decel="100000"/>
                                        <p:tgtEl>
                                          <p:spTgt spid="214061"/>
                                        </p:tgtEl>
                                      </p:cBhvr>
                                    </p:animEffect>
                                    <p:animScale>
                                      <p:cBhvr>
                                        <p:cTn id="230" dur="770" decel="100000"/>
                                        <p:tgtEl>
                                          <p:spTgt spid="214061"/>
                                        </p:tgtEl>
                                      </p:cBhvr>
                                      <p:from x="10000" y="10000"/>
                                      <p:to x="200000" y="450000"/>
                                    </p:animScale>
                                    <p:animScale>
                                      <p:cBhvr>
                                        <p:cTn id="231" dur="1230" accel="100000" fill="hold">
                                          <p:stCondLst>
                                            <p:cond delay="770"/>
                                          </p:stCondLst>
                                        </p:cTn>
                                        <p:tgtEl>
                                          <p:spTgt spid="214061"/>
                                        </p:tgtEl>
                                      </p:cBhvr>
                                      <p:from x="200000" y="450000"/>
                                      <p:to x="100000" y="100000"/>
                                    </p:animScale>
                                    <p:set>
                                      <p:cBhvr>
                                        <p:cTn id="232" dur="770" fill="hold"/>
                                        <p:tgtEl>
                                          <p:spTgt spid="214061"/>
                                        </p:tgtEl>
                                        <p:attrNameLst>
                                          <p:attrName>ppt_x</p:attrName>
                                        </p:attrNameLst>
                                      </p:cBhvr>
                                      <p:to>
                                        <p:strVal val="(0.5)"/>
                                      </p:to>
                                    </p:set>
                                    <p:anim from="(0.5)" to="(#ppt_x)" calcmode="lin" valueType="num">
                                      <p:cBhvr>
                                        <p:cTn id="233" dur="1230" accel="100000" fill="hold">
                                          <p:stCondLst>
                                            <p:cond delay="770"/>
                                          </p:stCondLst>
                                        </p:cTn>
                                        <p:tgtEl>
                                          <p:spTgt spid="214061"/>
                                        </p:tgtEl>
                                        <p:attrNameLst>
                                          <p:attrName>ppt_x</p:attrName>
                                        </p:attrNameLst>
                                      </p:cBhvr>
                                    </p:anim>
                                    <p:set>
                                      <p:cBhvr>
                                        <p:cTn id="234" dur="770" fill="hold"/>
                                        <p:tgtEl>
                                          <p:spTgt spid="214061"/>
                                        </p:tgtEl>
                                        <p:attrNameLst>
                                          <p:attrName>ppt_y</p:attrName>
                                        </p:attrNameLst>
                                      </p:cBhvr>
                                      <p:to>
                                        <p:strVal val="(#ppt_y+0.4)"/>
                                      </p:to>
                                    </p:set>
                                    <p:anim from="(#ppt_y+0.4)" to="(#ppt_y)" calcmode="lin" valueType="num">
                                      <p:cBhvr>
                                        <p:cTn id="235" dur="1230" accel="100000" fill="hold">
                                          <p:stCondLst>
                                            <p:cond delay="770"/>
                                          </p:stCondLst>
                                        </p:cTn>
                                        <p:tgtEl>
                                          <p:spTgt spid="214061"/>
                                        </p:tgtEl>
                                        <p:attrNameLst>
                                          <p:attrName>ppt_y</p:attrName>
                                        </p:attrNameLst>
                                      </p:cBhvr>
                                    </p:anim>
                                  </p:childTnLst>
                                </p:cTn>
                              </p:par>
                              <p:par>
                                <p:cTn id="236" presetID="51" presetClass="entr" presetSubtype="0" fill="hold" grpId="0" nodeType="withEffect">
                                  <p:stCondLst>
                                    <p:cond delay="0"/>
                                  </p:stCondLst>
                                  <p:childTnLst>
                                    <p:set>
                                      <p:cBhvr>
                                        <p:cTn id="237" dur="1" fill="hold">
                                          <p:stCondLst>
                                            <p:cond delay="0"/>
                                          </p:stCondLst>
                                        </p:cTn>
                                        <p:tgtEl>
                                          <p:spTgt spid="214062"/>
                                        </p:tgtEl>
                                        <p:attrNameLst>
                                          <p:attrName>style.visibility</p:attrName>
                                        </p:attrNameLst>
                                      </p:cBhvr>
                                      <p:to>
                                        <p:strVal val="visible"/>
                                      </p:to>
                                    </p:set>
                                    <p:animEffect transition="in" filter="fade">
                                      <p:cBhvr>
                                        <p:cTn id="238" dur="770" decel="100000"/>
                                        <p:tgtEl>
                                          <p:spTgt spid="214062"/>
                                        </p:tgtEl>
                                      </p:cBhvr>
                                    </p:animEffect>
                                    <p:animScale>
                                      <p:cBhvr>
                                        <p:cTn id="239" dur="770" decel="100000"/>
                                        <p:tgtEl>
                                          <p:spTgt spid="214062"/>
                                        </p:tgtEl>
                                      </p:cBhvr>
                                      <p:from x="10000" y="10000"/>
                                      <p:to x="200000" y="450000"/>
                                    </p:animScale>
                                    <p:animScale>
                                      <p:cBhvr>
                                        <p:cTn id="240" dur="1230" accel="100000" fill="hold">
                                          <p:stCondLst>
                                            <p:cond delay="770"/>
                                          </p:stCondLst>
                                        </p:cTn>
                                        <p:tgtEl>
                                          <p:spTgt spid="214062"/>
                                        </p:tgtEl>
                                      </p:cBhvr>
                                      <p:from x="200000" y="450000"/>
                                      <p:to x="100000" y="100000"/>
                                    </p:animScale>
                                    <p:set>
                                      <p:cBhvr>
                                        <p:cTn id="241" dur="770" fill="hold"/>
                                        <p:tgtEl>
                                          <p:spTgt spid="214062"/>
                                        </p:tgtEl>
                                        <p:attrNameLst>
                                          <p:attrName>ppt_x</p:attrName>
                                        </p:attrNameLst>
                                      </p:cBhvr>
                                      <p:to>
                                        <p:strVal val="(0.5)"/>
                                      </p:to>
                                    </p:set>
                                    <p:anim from="(0.5)" to="(#ppt_x)" calcmode="lin" valueType="num">
                                      <p:cBhvr>
                                        <p:cTn id="242" dur="1230" accel="100000" fill="hold">
                                          <p:stCondLst>
                                            <p:cond delay="770"/>
                                          </p:stCondLst>
                                        </p:cTn>
                                        <p:tgtEl>
                                          <p:spTgt spid="214062"/>
                                        </p:tgtEl>
                                        <p:attrNameLst>
                                          <p:attrName>ppt_x</p:attrName>
                                        </p:attrNameLst>
                                      </p:cBhvr>
                                    </p:anim>
                                    <p:set>
                                      <p:cBhvr>
                                        <p:cTn id="243" dur="770" fill="hold"/>
                                        <p:tgtEl>
                                          <p:spTgt spid="214062"/>
                                        </p:tgtEl>
                                        <p:attrNameLst>
                                          <p:attrName>ppt_y</p:attrName>
                                        </p:attrNameLst>
                                      </p:cBhvr>
                                      <p:to>
                                        <p:strVal val="(#ppt_y+0.4)"/>
                                      </p:to>
                                    </p:set>
                                    <p:anim from="(#ppt_y+0.4)" to="(#ppt_y)" calcmode="lin" valueType="num">
                                      <p:cBhvr>
                                        <p:cTn id="244" dur="1230" accel="100000" fill="hold">
                                          <p:stCondLst>
                                            <p:cond delay="770"/>
                                          </p:stCondLst>
                                        </p:cTn>
                                        <p:tgtEl>
                                          <p:spTgt spid="21406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5" grpId="0" animBg="1"/>
      <p:bldP spid="214027" grpId="0" animBg="1"/>
      <p:bldP spid="214032" grpId="0" animBg="1"/>
      <p:bldP spid="214033" grpId="0" animBg="1"/>
      <p:bldP spid="214034" grpId="0" animBg="1"/>
      <p:bldP spid="214035" grpId="0" animBg="1"/>
      <p:bldP spid="214036" grpId="0" animBg="1"/>
      <p:bldP spid="214037" grpId="0" animBg="1"/>
      <p:bldP spid="214038" grpId="0" animBg="1"/>
      <p:bldP spid="214039" grpId="0" animBg="1"/>
      <p:bldP spid="214040" grpId="0" animBg="1"/>
      <p:bldP spid="214041" grpId="0" animBg="1"/>
      <p:bldP spid="214042" grpId="0" animBg="1"/>
      <p:bldP spid="214043" grpId="0" animBg="1"/>
      <p:bldP spid="214044" grpId="0" animBg="1"/>
      <p:bldP spid="214045" grpId="0" animBg="1"/>
      <p:bldP spid="214046" grpId="0" animBg="1"/>
      <p:bldP spid="214047" grpId="0" animBg="1"/>
      <p:bldP spid="214048" grpId="0" animBg="1"/>
      <p:bldP spid="214049" grpId="0" animBg="1"/>
      <p:bldP spid="214050" grpId="0" animBg="1"/>
      <p:bldP spid="214051" grpId="0" animBg="1"/>
      <p:bldP spid="214052" grpId="0" animBg="1"/>
      <p:bldP spid="214053" grpId="0" animBg="1"/>
      <p:bldP spid="214054" grpId="0" animBg="1"/>
      <p:bldP spid="214055" grpId="0" animBg="1"/>
      <p:bldP spid="214056" grpId="0" animBg="1"/>
      <p:bldP spid="214057" grpId="0" animBg="1"/>
      <p:bldP spid="214058" grpId="0" animBg="1"/>
      <p:bldP spid="214059" grpId="0" animBg="1"/>
      <p:bldP spid="214061" grpId="0" animBg="1"/>
      <p:bldP spid="21406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a:extLst>
              <a:ext uri="{FF2B5EF4-FFF2-40B4-BE49-F238E27FC236}">
                <a16:creationId xmlns:a16="http://schemas.microsoft.com/office/drawing/2014/main" id="{1ADD2E92-7E69-4E6A-9399-A387133E59B0}"/>
              </a:ext>
            </a:extLst>
          </p:cNvPr>
          <p:cNvSpPr>
            <a:spLocks noGrp="1"/>
          </p:cNvSpPr>
          <p:nvPr>
            <p:ph type="title"/>
          </p:nvPr>
        </p:nvSpPr>
        <p:spPr/>
        <p:txBody>
          <a:bodyPr/>
          <a:lstStyle/>
          <a:p>
            <a:endParaRPr lang="de-DE" altLang="de-DE"/>
          </a:p>
        </p:txBody>
      </p:sp>
      <p:sp>
        <p:nvSpPr>
          <p:cNvPr id="58371" name="Textplatzhalter 2">
            <a:extLst>
              <a:ext uri="{FF2B5EF4-FFF2-40B4-BE49-F238E27FC236}">
                <a16:creationId xmlns:a16="http://schemas.microsoft.com/office/drawing/2014/main" id="{FF8EA44F-4CDF-4D17-9D11-DE024A3EBFFD}"/>
              </a:ext>
            </a:extLst>
          </p:cNvPr>
          <p:cNvSpPr>
            <a:spLocks noGrp="1"/>
          </p:cNvSpPr>
          <p:nvPr>
            <p:ph type="body" sz="half" idx="1"/>
          </p:nvPr>
        </p:nvSpPr>
        <p:spPr/>
        <p:txBody>
          <a:bodyPr/>
          <a:lstStyle/>
          <a:p>
            <a:endParaRPr lang="de-DE" altLang="de-DE"/>
          </a:p>
        </p:txBody>
      </p:sp>
      <p:sp>
        <p:nvSpPr>
          <p:cNvPr id="58372" name="Inhaltsplatzhalter 3">
            <a:extLst>
              <a:ext uri="{FF2B5EF4-FFF2-40B4-BE49-F238E27FC236}">
                <a16:creationId xmlns:a16="http://schemas.microsoft.com/office/drawing/2014/main" id="{D7E52B2D-C80A-41C5-805D-BD71152CFD7A}"/>
              </a:ext>
            </a:extLst>
          </p:cNvPr>
          <p:cNvSpPr>
            <a:spLocks noGrp="1"/>
          </p:cNvSpPr>
          <p:nvPr>
            <p:ph sz="half" idx="2"/>
          </p:nvPr>
        </p:nvSpPr>
        <p:spPr/>
        <p:txBody>
          <a:bodyPr/>
          <a:lstStyle/>
          <a:p>
            <a:endParaRPr lang="de-DE" altLang="de-DE"/>
          </a:p>
        </p:txBody>
      </p:sp>
      <p:pic>
        <p:nvPicPr>
          <p:cNvPr id="58373" name="Grafik 4" descr="Neuschwanstein 001.jpg">
            <a:extLst>
              <a:ext uri="{FF2B5EF4-FFF2-40B4-BE49-F238E27FC236}">
                <a16:creationId xmlns:a16="http://schemas.microsoft.com/office/drawing/2014/main" id="{4E866D39-E452-4EFF-849E-3C7DEFB96A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9118E-A2CB-41AC-8154-ACD45B6805AF}"/>
              </a:ext>
            </a:extLst>
          </p:cNvPr>
          <p:cNvSpPr>
            <a:spLocks noGrp="1"/>
          </p:cNvSpPr>
          <p:nvPr>
            <p:ph type="title"/>
          </p:nvPr>
        </p:nvSpPr>
        <p:spPr>
          <a:xfrm>
            <a:off x="2166938" y="714375"/>
            <a:ext cx="7675562" cy="884238"/>
          </a:xfrm>
        </p:spPr>
        <p:txBody>
          <a:bodyPr/>
          <a:lstStyle/>
          <a:p>
            <a:pPr>
              <a:defRPr/>
            </a:pPr>
            <a:r>
              <a:rPr lang="zh-CN" altLang="de-DE" dirty="0">
                <a:latin typeface="+mn-lt"/>
              </a:rPr>
              <a:t>参考文摘</a:t>
            </a:r>
            <a:endParaRPr lang="de-DE" dirty="0">
              <a:latin typeface="+mn-lt"/>
            </a:endParaRPr>
          </a:p>
        </p:txBody>
      </p:sp>
      <p:sp>
        <p:nvSpPr>
          <p:cNvPr id="59395" name="Inhaltsplatzhalter 2">
            <a:extLst>
              <a:ext uri="{FF2B5EF4-FFF2-40B4-BE49-F238E27FC236}">
                <a16:creationId xmlns:a16="http://schemas.microsoft.com/office/drawing/2014/main" id="{1B44C7F4-D876-46AA-A9CF-05477FC0453A}"/>
              </a:ext>
            </a:extLst>
          </p:cNvPr>
          <p:cNvSpPr>
            <a:spLocks noGrp="1"/>
          </p:cNvSpPr>
          <p:nvPr>
            <p:ph idx="1"/>
          </p:nvPr>
        </p:nvSpPr>
        <p:spPr>
          <a:xfrm>
            <a:off x="861133" y="2071689"/>
            <a:ext cx="10338047" cy="4395787"/>
          </a:xfrm>
        </p:spPr>
        <p:txBody>
          <a:bodyPr>
            <a:normAutofit fontScale="92500" lnSpcReduction="10000"/>
          </a:bodyPr>
          <a:lstStyle/>
          <a:p>
            <a:r>
              <a:rPr lang="en-GB" altLang="de-DE" sz="2400" b="1" dirty="0"/>
              <a:t>Hall, Edward T. (1977), Beyond Culture, New York: Anchor Book/Doubleday</a:t>
            </a:r>
            <a:endParaRPr lang="de-DE" altLang="de-DE" sz="2400" dirty="0"/>
          </a:p>
          <a:p>
            <a:r>
              <a:rPr lang="de-CH" altLang="de-DE" sz="2400" b="1" dirty="0"/>
              <a:t>Hofstede, G. (2006): Lokales Denken, globales Handeln. </a:t>
            </a:r>
            <a:r>
              <a:rPr lang="de-CH" altLang="de-DE" sz="2400" b="1" dirty="0" err="1"/>
              <a:t>München:dtv</a:t>
            </a:r>
            <a:endParaRPr lang="de-CH" altLang="de-DE" sz="2400" b="1" dirty="0"/>
          </a:p>
          <a:p>
            <a:r>
              <a:rPr lang="en-GB" altLang="de-DE" sz="2400" b="1" dirty="0"/>
              <a:t>Oberg , K. (1960): Cultural shock : </a:t>
            </a:r>
            <a:r>
              <a:rPr lang="en-GB" altLang="de-DE" sz="2400" b="1" dirty="0" err="1"/>
              <a:t>ajustment</a:t>
            </a:r>
            <a:r>
              <a:rPr lang="en-GB" altLang="de-DE" sz="2400" b="1" dirty="0"/>
              <a:t> to new cultural environments , in Practical Anthropology , Bd . 7 , S . 177 – 182</a:t>
            </a:r>
          </a:p>
          <a:p>
            <a:r>
              <a:rPr lang="de-DE" altLang="de-DE" sz="2400" b="1" dirty="0"/>
              <a:t>Thomas, A. (2003): Handbuch interkulturelle Kommunikation und Kooperation, 2 </a:t>
            </a:r>
            <a:r>
              <a:rPr lang="de-DE" altLang="de-DE" sz="2400" b="1" dirty="0" err="1"/>
              <a:t>Bde</a:t>
            </a:r>
            <a:r>
              <a:rPr lang="de-DE" altLang="de-DE" sz="2400" b="1" dirty="0"/>
              <a:t>, 2. Aufl. Göttingen: Vandenhoeck &amp; Ruprecht, ISBN 978-3-525-46186-0</a:t>
            </a:r>
          </a:p>
          <a:p>
            <a:r>
              <a:rPr lang="en-GB" altLang="de-DE" sz="2400" b="1" dirty="0"/>
              <a:t>Woesler, M. (2006): A new model of intercultural communication - critically reviewing, combining and further developing the basic models of </a:t>
            </a:r>
            <a:r>
              <a:rPr lang="en-GB" altLang="de-DE" sz="2400" b="1" dirty="0" err="1"/>
              <a:t>Permutter</a:t>
            </a:r>
            <a:r>
              <a:rPr lang="en-GB" altLang="de-DE" sz="2400" b="1" dirty="0"/>
              <a:t>, Yoshikawa, Hall, Hofstede, Thomas, Hallpike, and the social-constructivism, </a:t>
            </a:r>
            <a:r>
              <a:rPr lang="en-GB" altLang="de-DE" sz="2400" b="1" dirty="0" err="1"/>
              <a:t>Europäischer</a:t>
            </a:r>
            <a:r>
              <a:rPr lang="en-GB" altLang="de-DE" sz="2400" b="1" dirty="0"/>
              <a:t> </a:t>
            </a:r>
            <a:r>
              <a:rPr lang="en-GB" altLang="de-DE" sz="2400" b="1" dirty="0" err="1"/>
              <a:t>Universitätsverlag</a:t>
            </a:r>
            <a:r>
              <a:rPr lang="en-GB" altLang="de-DE" sz="2400" b="1" dirty="0"/>
              <a:t>, ISBN 978-3-89966-188-0, 52 S.</a:t>
            </a:r>
            <a:endParaRPr lang="de-DE" altLang="de-DE" sz="2400" b="1" dirty="0"/>
          </a:p>
          <a:p>
            <a:endParaRPr lang="de-DE" altLang="de-DE" sz="24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D3C555E-E3B0-44D1-8A7F-0973079CC062}"/>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dirty="0">
                <a:latin typeface="SimHei" panose="02010609060101010101" pitchFamily="49" charset="-122"/>
                <a:ea typeface="SimHei" panose="02010609060101010101" pitchFamily="49" charset="-122"/>
              </a:rPr>
              <a:t>纲 要</a:t>
            </a:r>
            <a:endParaRPr lang="de-DE" altLang="zh-CN" dirty="0">
              <a:latin typeface="SimHei" panose="02010609060101010101" pitchFamily="49" charset="-122"/>
              <a:ea typeface="SimHei" panose="02010609060101010101" pitchFamily="49" charset="-122"/>
            </a:endParaRPr>
          </a:p>
        </p:txBody>
      </p:sp>
      <p:sp>
        <p:nvSpPr>
          <p:cNvPr id="60419" name="Rectangle 3">
            <a:extLst>
              <a:ext uri="{FF2B5EF4-FFF2-40B4-BE49-F238E27FC236}">
                <a16:creationId xmlns:a16="http://schemas.microsoft.com/office/drawing/2014/main" id="{97BBA673-685F-43F6-8700-65F92D3FCE42}"/>
              </a:ext>
            </a:extLst>
          </p:cNvPr>
          <p:cNvSpPr>
            <a:spLocks noChangeArrowheads="1"/>
          </p:cNvSpPr>
          <p:nvPr/>
        </p:nvSpPr>
        <p:spPr bwMode="auto">
          <a:xfrm>
            <a:off x="1703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60420" name="Rectangle 4">
            <a:extLst>
              <a:ext uri="{FF2B5EF4-FFF2-40B4-BE49-F238E27FC236}">
                <a16:creationId xmlns:a16="http://schemas.microsoft.com/office/drawing/2014/main" id="{9FD78AE8-0D32-4DC4-BF38-A99A821BB6BA}"/>
              </a:ext>
            </a:extLst>
          </p:cNvPr>
          <p:cNvSpPr>
            <a:spLocks noChangeArrowheads="1"/>
          </p:cNvSpPr>
          <p:nvPr/>
        </p:nvSpPr>
        <p:spPr bwMode="auto">
          <a:xfrm>
            <a:off x="1919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latin typeface="SimHei" panose="02010609060101010101" pitchFamily="49" charset="-122"/>
              </a:rPr>
              <a:t>1, </a:t>
            </a:r>
            <a:r>
              <a:rPr lang="zh-CN" altLang="de-DE" sz="2500">
                <a:latin typeface="SimHei" panose="02010609060101010101" pitchFamily="49" charset="-122"/>
              </a:rPr>
              <a:t>传统的文化比较模块</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2, </a:t>
            </a:r>
            <a:r>
              <a:rPr lang="zh-CN" altLang="de-DE" sz="2500">
                <a:latin typeface="SimHei" panose="02010609060101010101" pitchFamily="49" charset="-122"/>
              </a:rPr>
              <a:t>新的文化比较模块</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3, </a:t>
            </a:r>
            <a:r>
              <a:rPr lang="zh-CN" altLang="de-DE" sz="2500">
                <a:latin typeface="SimHei" panose="02010609060101010101" pitchFamily="49" charset="-122"/>
              </a:rPr>
              <a:t>跨文化知识的例子</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b="1">
                <a:latin typeface="SimHei" panose="02010609060101010101" pitchFamily="49" charset="-122"/>
              </a:rPr>
              <a:t>4, </a:t>
            </a:r>
            <a:r>
              <a:rPr lang="zh-CN" altLang="de-DE" sz="2500" b="1">
                <a:latin typeface="SimHei" panose="02010609060101010101" pitchFamily="49" charset="-122"/>
              </a:rPr>
              <a:t>构建全球化能力为国际性事业做准备</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5, </a:t>
            </a:r>
            <a:r>
              <a:rPr lang="zh-CN" altLang="de-DE" sz="2500">
                <a:latin typeface="SimHei" panose="02010609060101010101" pitchFamily="49" charset="-122"/>
              </a:rPr>
              <a:t>讨论</a:t>
            </a:r>
            <a:endParaRPr lang="de-DE" altLang="zh-CN" sz="2500" b="1">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800" decel="100000"/>
                                        <p:tgtEl>
                                          <p:spTgt spid="50178"/>
                                        </p:tgtEl>
                                      </p:cBhvr>
                                    </p:animEffect>
                                    <p:anim calcmode="lin" valueType="num">
                                      <p:cBhvr>
                                        <p:cTn id="8" dur="800" decel="100000" fill="hold"/>
                                        <p:tgtEl>
                                          <p:spTgt spid="50178"/>
                                        </p:tgtEl>
                                        <p:attrNameLst>
                                          <p:attrName>style.rotation</p:attrName>
                                        </p:attrNameLst>
                                      </p:cBhvr>
                                      <p:tavLst>
                                        <p:tav tm="0">
                                          <p:val>
                                            <p:fltVal val="-90"/>
                                          </p:val>
                                        </p:tav>
                                        <p:tav tm="100000">
                                          <p:val>
                                            <p:fltVal val="0"/>
                                          </p:val>
                                        </p:tav>
                                      </p:tavLst>
                                    </p:anim>
                                    <p:anim calcmode="lin" valueType="num">
                                      <p:cBhvr>
                                        <p:cTn id="9" dur="800" decel="100000" fill="hold"/>
                                        <p:tgtEl>
                                          <p:spTgt spid="50178"/>
                                        </p:tgtEl>
                                        <p:attrNameLst>
                                          <p:attrName>ppt_x</p:attrName>
                                        </p:attrNameLst>
                                      </p:cBhvr>
                                      <p:tavLst>
                                        <p:tav tm="0">
                                          <p:val>
                                            <p:strVal val="#ppt_x+0.4"/>
                                          </p:val>
                                        </p:tav>
                                        <p:tav tm="100000">
                                          <p:val>
                                            <p:strVal val="#ppt_x-0.05"/>
                                          </p:val>
                                        </p:tav>
                                      </p:tavLst>
                                    </p:anim>
                                    <p:anim calcmode="lin" valueType="num">
                                      <p:cBhvr>
                                        <p:cTn id="10" dur="800" decel="100000" fill="hold"/>
                                        <p:tgtEl>
                                          <p:spTgt spid="5017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017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017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43CCAD6-BBEB-4D28-B7E9-6F7648FF24AE}"/>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sz="3200" dirty="0">
                <a:latin typeface="SimHei" panose="02010609060101010101" pitchFamily="49" charset="-122"/>
                <a:ea typeface="SimHei" panose="02010609060101010101" pitchFamily="49" charset="-122"/>
              </a:rPr>
              <a:t>构建全球化能力为国际性事业做准备</a:t>
            </a:r>
            <a:endParaRPr lang="de-DE" altLang="zh-CN" sz="3200" dirty="0">
              <a:latin typeface="SimHei" panose="02010609060101010101" pitchFamily="49" charset="-122"/>
              <a:ea typeface="SimHei" panose="02010609060101010101" pitchFamily="49" charset="-122"/>
            </a:endParaRPr>
          </a:p>
        </p:txBody>
      </p:sp>
      <p:sp>
        <p:nvSpPr>
          <p:cNvPr id="61443" name="Text Box 4">
            <a:extLst>
              <a:ext uri="{FF2B5EF4-FFF2-40B4-BE49-F238E27FC236}">
                <a16:creationId xmlns:a16="http://schemas.microsoft.com/office/drawing/2014/main" id="{A4DB8642-191B-4A24-9458-57ED6FC0648F}"/>
              </a:ext>
            </a:extLst>
          </p:cNvPr>
          <p:cNvSpPr txBox="1">
            <a:spLocks noChangeArrowheads="1"/>
          </p:cNvSpPr>
          <p:nvPr/>
        </p:nvSpPr>
        <p:spPr bwMode="auto">
          <a:xfrm>
            <a:off x="1774826" y="1773238"/>
            <a:ext cx="8893175"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buFontTx/>
              <a:buAutoNum type="arabicPeriod"/>
            </a:pPr>
            <a:r>
              <a:rPr lang="zh-CN" altLang="en-US" sz="2200">
                <a:latin typeface="SimHei" panose="02010609060101010101" pitchFamily="49" charset="-122"/>
              </a:rPr>
              <a:t>中国劳工市场日益全球化（许多工作涉及海外，全球各大跨国企业已经进入中国， 海外工作机会，国际投资涌入中国）</a:t>
            </a:r>
            <a:r>
              <a:rPr lang="en-US" altLang="zh-CN" sz="2200">
                <a:latin typeface="SimHei" panose="02010609060101010101" pitchFamily="49" charset="-122"/>
              </a:rPr>
              <a:t>----</a:t>
            </a:r>
            <a:r>
              <a:rPr lang="zh-CN" altLang="en-US" sz="2200">
                <a:latin typeface="SimHei" panose="02010609060101010101" pitchFamily="49" charset="-122"/>
              </a:rPr>
              <a:t>跨文化能力不是选择性的，而是必须有的，因为世界已经进入中国。</a:t>
            </a:r>
            <a:br>
              <a:rPr lang="zh-CN" altLang="en-US" sz="2200">
                <a:latin typeface="SimHei" panose="02010609060101010101" pitchFamily="49" charset="-122"/>
              </a:rPr>
            </a:br>
            <a:endParaRPr lang="zh-CN" altLang="en-US" sz="2200">
              <a:latin typeface="SimHei" panose="02010609060101010101" pitchFamily="49" charset="-122"/>
            </a:endParaRPr>
          </a:p>
          <a:p>
            <a:pPr algn="l">
              <a:buFontTx/>
              <a:buAutoNum type="arabicPeriod"/>
            </a:pPr>
            <a:r>
              <a:rPr lang="zh-CN" altLang="en-US" sz="2200">
                <a:latin typeface="SimHei" panose="02010609060101010101" pitchFamily="49" charset="-122"/>
              </a:rPr>
              <a:t>中国本科生常无法找到让自己满意的工作，所以他们希望深造。</a:t>
            </a:r>
            <a:br>
              <a:rPr lang="zh-CN" altLang="en-US" sz="2200">
                <a:latin typeface="SimHei" panose="02010609060101010101" pitchFamily="49" charset="-122"/>
              </a:rPr>
            </a:br>
            <a:endParaRPr lang="zh-CN" altLang="en-US" sz="2200">
              <a:latin typeface="SimHei" panose="02010609060101010101" pitchFamily="49" charset="-122"/>
            </a:endParaRPr>
          </a:p>
          <a:p>
            <a:pPr algn="l">
              <a:buFontTx/>
              <a:buAutoNum type="arabicPeriod"/>
            </a:pPr>
            <a:r>
              <a:rPr lang="zh-CN" altLang="en-US" sz="2200">
                <a:latin typeface="SimHei" panose="02010609060101010101" pitchFamily="49" charset="-122"/>
              </a:rPr>
              <a:t>全球趋势：麦肯锡研究发现，生产工人数量在减少（</a:t>
            </a:r>
            <a:r>
              <a:rPr lang="en-US" altLang="zh-CN" sz="2200">
                <a:latin typeface="SimHei" panose="02010609060101010101" pitchFamily="49" charset="-122"/>
              </a:rPr>
              <a:t>15%</a:t>
            </a:r>
            <a:r>
              <a:rPr lang="zh-CN" altLang="en-US" sz="2200">
                <a:latin typeface="SimHei" panose="02010609060101010101" pitchFamily="49" charset="-122"/>
              </a:rPr>
              <a:t>），中间商（</a:t>
            </a:r>
            <a:r>
              <a:rPr lang="en-US" altLang="zh-CN"/>
              <a:t>44%</a:t>
            </a:r>
            <a:r>
              <a:rPr lang="zh-CN" altLang="en-US" sz="2200">
                <a:latin typeface="SimHei" panose="02010609060101010101" pitchFamily="49" charset="-122"/>
              </a:rPr>
              <a:t>）及高级</a:t>
            </a:r>
            <a:r>
              <a:rPr lang="zh-CN" altLang="en-US"/>
              <a:t>（</a:t>
            </a:r>
            <a:r>
              <a:rPr lang="en-US" altLang="zh-CN"/>
              <a:t>41%</a:t>
            </a:r>
            <a:r>
              <a:rPr lang="zh-CN" altLang="en-US"/>
              <a:t>）</a:t>
            </a:r>
            <a:r>
              <a:rPr lang="zh-CN" altLang="en-US" sz="2200">
                <a:latin typeface="SimHei" panose="02010609060101010101" pitchFamily="49" charset="-122"/>
              </a:rPr>
              <a:t>的中间商数量在增加</a:t>
            </a:r>
            <a:br>
              <a:rPr lang="zh-CN" altLang="en-US" sz="2200">
                <a:latin typeface="SimHei" panose="02010609060101010101" pitchFamily="49" charset="-122"/>
              </a:rPr>
            </a:br>
            <a:endParaRPr lang="zh-CN" altLang="en-US" sz="2200">
              <a:latin typeface="SimHei" panose="02010609060101010101" pitchFamily="49" charset="-122"/>
            </a:endParaRPr>
          </a:p>
          <a:p>
            <a:pPr algn="l"/>
            <a:r>
              <a:rPr lang="zh-CN" altLang="en-US"/>
              <a:t>一种解决方法：出国深造（首选：美国；</a:t>
            </a:r>
            <a:r>
              <a:rPr lang="en-US" altLang="zh-CN"/>
              <a:t>2 . </a:t>
            </a:r>
            <a:r>
              <a:rPr lang="zh-CN" altLang="en-US"/>
              <a:t>英国；</a:t>
            </a:r>
            <a:r>
              <a:rPr lang="en-US" altLang="zh-CN"/>
              <a:t>3. </a:t>
            </a:r>
            <a:r>
              <a:rPr lang="zh-CN" altLang="en-US"/>
              <a:t>德国）</a:t>
            </a:r>
          </a:p>
          <a:p>
            <a:pPr algn="l"/>
            <a:r>
              <a:rPr lang="en-US" altLang="zh-CN"/>
              <a:t>-------</a:t>
            </a:r>
            <a:r>
              <a:rPr lang="zh-CN" altLang="en-US"/>
              <a:t>语言，跨文化经验，个人发展</a:t>
            </a:r>
            <a:br>
              <a:rPr lang="zh-CN" altLang="en-US"/>
            </a:br>
            <a:endParaRPr lang="zh-CN" alt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fade">
                                      <p:cBhvr>
                                        <p:cTn id="7" dur="800" decel="100000"/>
                                        <p:tgtEl>
                                          <p:spTgt spid="51202"/>
                                        </p:tgtEl>
                                      </p:cBhvr>
                                    </p:animEffect>
                                    <p:anim calcmode="lin" valueType="num">
                                      <p:cBhvr>
                                        <p:cTn id="8" dur="800" decel="100000" fill="hold"/>
                                        <p:tgtEl>
                                          <p:spTgt spid="51202"/>
                                        </p:tgtEl>
                                        <p:attrNameLst>
                                          <p:attrName>style.rotation</p:attrName>
                                        </p:attrNameLst>
                                      </p:cBhvr>
                                      <p:tavLst>
                                        <p:tav tm="0">
                                          <p:val>
                                            <p:fltVal val="-90"/>
                                          </p:val>
                                        </p:tav>
                                        <p:tav tm="100000">
                                          <p:val>
                                            <p:fltVal val="0"/>
                                          </p:val>
                                        </p:tav>
                                      </p:tavLst>
                                    </p:anim>
                                    <p:anim calcmode="lin" valueType="num">
                                      <p:cBhvr>
                                        <p:cTn id="9" dur="800" decel="100000" fill="hold"/>
                                        <p:tgtEl>
                                          <p:spTgt spid="51202"/>
                                        </p:tgtEl>
                                        <p:attrNameLst>
                                          <p:attrName>ppt_x</p:attrName>
                                        </p:attrNameLst>
                                      </p:cBhvr>
                                      <p:tavLst>
                                        <p:tav tm="0">
                                          <p:val>
                                            <p:strVal val="#ppt_x+0.4"/>
                                          </p:val>
                                        </p:tav>
                                        <p:tav tm="100000">
                                          <p:val>
                                            <p:strVal val="#ppt_x-0.05"/>
                                          </p:val>
                                        </p:tav>
                                      </p:tavLst>
                                    </p:anim>
                                    <p:anim calcmode="lin" valueType="num">
                                      <p:cBhvr>
                                        <p:cTn id="10" dur="800" decel="100000" fill="hold"/>
                                        <p:tgtEl>
                                          <p:spTgt spid="5120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120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120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sz="3200" dirty="0">
                <a:latin typeface="SimHei" panose="02010609060101010101" pitchFamily="49" charset="-122"/>
                <a:ea typeface="SimHei" panose="02010609060101010101" pitchFamily="49" charset="-122"/>
              </a:rPr>
              <a:t>新的</a:t>
            </a:r>
            <a:r>
              <a:rPr lang="zh-CN" altLang="de-DE" sz="3200" dirty="0">
                <a:ea typeface="SimHei" panose="02010609060101010101" pitchFamily="49" charset="-122"/>
              </a:rPr>
              <a:t>“</a:t>
            </a:r>
            <a:r>
              <a:rPr lang="zh-CN" altLang="de-DE" sz="3200" dirty="0">
                <a:latin typeface="SimHei" panose="02010609060101010101" pitchFamily="49" charset="-122"/>
                <a:ea typeface="SimHei" panose="02010609060101010101" pitchFamily="49" charset="-122"/>
              </a:rPr>
              <a:t>国际化人才</a:t>
            </a:r>
            <a:r>
              <a:rPr lang="de-DE" altLang="zh-CN" sz="3200" dirty="0">
                <a:ea typeface="SimHei" panose="02010609060101010101" pitchFamily="49" charset="-122"/>
              </a:rPr>
              <a:t>”</a:t>
            </a:r>
            <a:endParaRPr lang="de-DE" altLang="zh-CN" sz="3200" dirty="0">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1774825" y="1773238"/>
            <a:ext cx="8713788"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fontAlgn="t"/>
            <a:r>
              <a:rPr lang="zh-CN" altLang="en-GB" sz="2800" b="1"/>
              <a:t>麦肯锡的最新研究结果</a:t>
            </a:r>
          </a:p>
          <a:p>
            <a:pPr algn="l" fontAlgn="t"/>
            <a:endParaRPr lang="en-GB" altLang="de-DE" sz="2800" b="1"/>
          </a:p>
          <a:p>
            <a:pPr lvl="1" algn="l" fontAlgn="t">
              <a:buFontTx/>
              <a:buChar char="o"/>
            </a:pPr>
            <a:r>
              <a:rPr lang="en-GB" altLang="zh-CN" sz="2800"/>
              <a:t>“</a:t>
            </a:r>
            <a:r>
              <a:rPr lang="zh-CN" altLang="en-GB" sz="2800"/>
              <a:t>生产人员”数量下降（生产线等）</a:t>
            </a:r>
            <a:r>
              <a:rPr lang="en-GB" altLang="zh-CN" sz="2800"/>
              <a:t>----</a:t>
            </a:r>
            <a:r>
              <a:rPr lang="zh-CN" altLang="en-GB" sz="2800"/>
              <a:t>在美国只有</a:t>
            </a:r>
            <a:r>
              <a:rPr lang="en-GB" altLang="zh-CN" sz="2800"/>
              <a:t>15%</a:t>
            </a:r>
            <a:r>
              <a:rPr lang="zh-CN" altLang="en-GB" sz="2800"/>
              <a:t>，很多工作被机器代替。</a:t>
            </a:r>
            <a:r>
              <a:rPr lang="en-GB" altLang="zh-CN" sz="2800"/>
              <a:t>Web2.0</a:t>
            </a:r>
          </a:p>
          <a:p>
            <a:pPr lvl="1" algn="l" fontAlgn="t">
              <a:buFontTx/>
              <a:buChar char="o"/>
            </a:pPr>
            <a:r>
              <a:rPr lang="zh-CN" altLang="en-GB" sz="2800"/>
              <a:t>“对话互动人员”占统治地位（例如销售人员，中层管理人员）</a:t>
            </a:r>
            <a:r>
              <a:rPr lang="en-GB" altLang="zh-CN" sz="2800"/>
              <a:t>---</a:t>
            </a:r>
            <a:r>
              <a:rPr lang="zh-CN" altLang="en-GB" sz="2800"/>
              <a:t>在美国仍然还有</a:t>
            </a:r>
            <a:r>
              <a:rPr lang="en-GB" altLang="zh-CN" sz="2800"/>
              <a:t>44%</a:t>
            </a:r>
          </a:p>
          <a:p>
            <a:pPr lvl="1" algn="l" fontAlgn="t">
              <a:buFontTx/>
              <a:buChar char="o"/>
            </a:pPr>
            <a:r>
              <a:rPr lang="zh-CN" altLang="en-GB" sz="2800"/>
              <a:t>在互动交流的工作中，需要较高技巧性的部分在增加</a:t>
            </a:r>
            <a:r>
              <a:rPr lang="en-GB" altLang="zh-CN" sz="2800"/>
              <a:t> (</a:t>
            </a:r>
            <a:r>
              <a:rPr lang="zh-CN" altLang="en-GB" sz="2800"/>
              <a:t>复杂的判断和决定，例如像护士、财务总监、总经理）</a:t>
            </a:r>
            <a:r>
              <a:rPr lang="en-GB" altLang="zh-CN" sz="2800"/>
              <a:t>---</a:t>
            </a:r>
            <a:r>
              <a:rPr lang="zh-CN" altLang="en-GB" sz="2800"/>
              <a:t>今天在美国还占</a:t>
            </a:r>
            <a:r>
              <a:rPr lang="en-GB" altLang="zh-CN" sz="2800"/>
              <a:t>41%</a:t>
            </a:r>
            <a:r>
              <a:rPr lang="zh-CN" altLang="en-GB" sz="2800"/>
              <a:t>，他们在各自级别中获得最高的薪金</a:t>
            </a:r>
            <a:endParaRPr lang="zh-CN" altLang="en-US" sz="280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2063751" y="476250"/>
            <a:ext cx="8353425" cy="1143000"/>
          </a:xfrm>
        </p:spPr>
        <p:txBody>
          <a:bodyPr/>
          <a:lstStyle/>
          <a:p>
            <a:r>
              <a:rPr lang="zh-CN" altLang="de-DE" sz="3200" dirty="0">
                <a:latin typeface="Microsoft YaHei UI" panose="020B0503020204020204" pitchFamily="34" charset="-122"/>
                <a:ea typeface="Microsoft YaHei UI" panose="020B0503020204020204" pitchFamily="34" charset="-122"/>
              </a:rPr>
              <a:t>如何为</a:t>
            </a:r>
            <a:r>
              <a:rPr lang="de-DE" altLang="zh-CN" sz="3200" dirty="0">
                <a:latin typeface="Microsoft YaHei UI" panose="020B0503020204020204" pitchFamily="34" charset="-122"/>
                <a:ea typeface="Microsoft YaHei UI" panose="020B0503020204020204" pitchFamily="34" charset="-122"/>
              </a:rPr>
              <a:t>00</a:t>
            </a:r>
            <a:r>
              <a:rPr lang="zh-CN" altLang="de-DE" sz="3200" dirty="0">
                <a:latin typeface="Microsoft YaHei UI" panose="020B0503020204020204" pitchFamily="34" charset="-122"/>
                <a:ea typeface="Microsoft YaHei UI" panose="020B0503020204020204" pitchFamily="34" charset="-122"/>
              </a:rPr>
              <a:t>后大学生讲授国际关系课程</a:t>
            </a:r>
            <a:endParaRPr lang="de-DE" altLang="zh-CN" sz="3200" dirty="0">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545122" y="1773239"/>
            <a:ext cx="11060723"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a:r>
              <a:rPr lang="zh-CN" altLang="de-DE" sz="3200" dirty="0">
                <a:latin typeface="Microsoft YaHei UI" panose="020B0503020204020204" pitchFamily="34" charset="-122"/>
                <a:ea typeface="Microsoft YaHei UI" panose="020B0503020204020204" pitchFamily="34" charset="-122"/>
              </a:rPr>
              <a:t>第五届教学共同体年会主题报告 </a:t>
            </a:r>
            <a:r>
              <a:rPr lang="de-DE" altLang="zh-CN" sz="3200" dirty="0">
                <a:latin typeface="Microsoft YaHei UI" panose="020B0503020204020204" pitchFamily="34" charset="-122"/>
                <a:ea typeface="Microsoft YaHei UI" panose="020B0503020204020204" pitchFamily="34" charset="-122"/>
              </a:rPr>
              <a:t>| </a:t>
            </a:r>
            <a:r>
              <a:rPr lang="zh-CN" altLang="de-DE" sz="3200" dirty="0">
                <a:latin typeface="Microsoft YaHei UI" panose="020B0503020204020204" pitchFamily="34" charset="-122"/>
                <a:ea typeface="Microsoft YaHei UI" panose="020B0503020204020204" pitchFamily="34" charset="-122"/>
              </a:rPr>
              <a:t>阎学通</a:t>
            </a:r>
            <a:endParaRPr lang="de-DE" sz="2000" dirty="0">
              <a:latin typeface="Microsoft YaHei UI" panose="020B0503020204020204" pitchFamily="34" charset="-122"/>
              <a:ea typeface="Microsoft YaHei UI" panose="020B0503020204020204" pitchFamily="34" charset="-122"/>
            </a:endParaRPr>
          </a:p>
          <a:p>
            <a:endParaRPr lang="de-DE" sz="2000" dirty="0">
              <a:latin typeface="Microsoft YaHei UI" panose="020B0503020204020204" pitchFamily="34" charset="-122"/>
              <a:ea typeface="Microsoft YaHei UI" panose="020B0503020204020204" pitchFamily="34" charset="-122"/>
            </a:endParaRPr>
          </a:p>
          <a:p>
            <a:pPr marL="0" indent="457200"/>
            <a:r>
              <a:rPr lang="de-DE" altLang="zh-CN" sz="1800" dirty="0">
                <a:latin typeface="Microsoft YaHei UI" panose="020B0503020204020204" pitchFamily="34" charset="-122"/>
                <a:ea typeface="Microsoft YaHei UI" panose="020B0503020204020204" pitchFamily="34" charset="-122"/>
              </a:rPr>
              <a:t>2022</a:t>
            </a:r>
            <a:r>
              <a:rPr lang="zh-CN" altLang="de-DE" sz="1800" dirty="0">
                <a:latin typeface="Microsoft YaHei UI" panose="020B0503020204020204" pitchFamily="34" charset="-122"/>
                <a:ea typeface="Microsoft YaHei UI" panose="020B0503020204020204" pitchFamily="34" charset="-122"/>
              </a:rPr>
              <a:t>年</a:t>
            </a:r>
            <a:r>
              <a:rPr lang="de-DE" altLang="zh-CN" sz="1800" dirty="0">
                <a:latin typeface="Microsoft YaHei UI" panose="020B0503020204020204" pitchFamily="34" charset="-122"/>
                <a:ea typeface="Microsoft YaHei UI" panose="020B0503020204020204" pitchFamily="34" charset="-122"/>
              </a:rPr>
              <a:t>1</a:t>
            </a:r>
            <a:r>
              <a:rPr lang="zh-CN" altLang="de-DE" sz="1800" dirty="0">
                <a:latin typeface="Microsoft YaHei UI" panose="020B0503020204020204" pitchFamily="34" charset="-122"/>
                <a:ea typeface="Microsoft YaHei UI" panose="020B0503020204020204" pitchFamily="34" charset="-122"/>
              </a:rPr>
              <a:t>月</a:t>
            </a:r>
            <a:r>
              <a:rPr lang="de-DE" altLang="zh-CN" sz="1800" dirty="0">
                <a:latin typeface="Microsoft YaHei UI" panose="020B0503020204020204" pitchFamily="34" charset="-122"/>
                <a:ea typeface="Microsoft YaHei UI" panose="020B0503020204020204" pitchFamily="34" charset="-122"/>
              </a:rPr>
              <a:t>8</a:t>
            </a:r>
            <a:r>
              <a:rPr lang="zh-CN" altLang="de-DE" sz="1800" dirty="0">
                <a:latin typeface="Microsoft YaHei UI" panose="020B0503020204020204" pitchFamily="34" charset="-122"/>
                <a:ea typeface="Microsoft YaHei UI" panose="020B0503020204020204" pitchFamily="34" charset="-122"/>
              </a:rPr>
              <a:t>日，由清华大学国际关系研究院与北京大学出版社联合举办的第五届政治学与国际关系教学共同体年会在北京西郊宾馆成功举行。会议采用了线下与线上相结合的模式，来自全国数十所院校的</a:t>
            </a:r>
            <a:r>
              <a:rPr lang="de-DE" altLang="zh-CN" sz="1800" dirty="0">
                <a:latin typeface="Microsoft YaHei UI" panose="020B0503020204020204" pitchFamily="34" charset="-122"/>
                <a:ea typeface="Microsoft YaHei UI" panose="020B0503020204020204" pitchFamily="34" charset="-122"/>
              </a:rPr>
              <a:t>100</a:t>
            </a:r>
            <a:r>
              <a:rPr lang="zh-CN" altLang="de-DE" sz="1800" dirty="0">
                <a:latin typeface="Microsoft YaHei UI" panose="020B0503020204020204" pitchFamily="34" charset="-122"/>
                <a:ea typeface="Microsoft YaHei UI" panose="020B0503020204020204" pitchFamily="34" charset="-122"/>
              </a:rPr>
              <a:t>多位政治学与国际关系学界的人士参加了会议。</a:t>
            </a:r>
            <a:endParaRPr lang="de-DE" altLang="zh-CN" sz="1800" dirty="0">
              <a:latin typeface="Microsoft YaHei UI" panose="020B0503020204020204" pitchFamily="34" charset="-122"/>
              <a:ea typeface="Microsoft YaHei UI" panose="020B0503020204020204" pitchFamily="34" charset="-122"/>
            </a:endParaRPr>
          </a:p>
          <a:p>
            <a:pPr marL="0" indent="457200"/>
            <a:r>
              <a:rPr lang="zh-CN" altLang="de-DE" sz="1800" dirty="0">
                <a:latin typeface="Microsoft YaHei UI" panose="020B0503020204020204" pitchFamily="34" charset="-122"/>
                <a:ea typeface="Microsoft YaHei UI" panose="020B0503020204020204" pitchFamily="34" charset="-122"/>
              </a:rPr>
              <a:t>清华大学国际关系研究院院长、清华大学文科资深教授阎学通老师发表了题为“如何为</a:t>
            </a:r>
            <a:r>
              <a:rPr lang="de-DE" altLang="zh-CN" sz="1800" dirty="0">
                <a:latin typeface="Microsoft YaHei UI" panose="020B0503020204020204" pitchFamily="34" charset="-122"/>
                <a:ea typeface="Microsoft YaHei UI" panose="020B0503020204020204" pitchFamily="34" charset="-122"/>
              </a:rPr>
              <a:t>00</a:t>
            </a:r>
            <a:r>
              <a:rPr lang="zh-CN" altLang="de-DE" sz="1800" dirty="0">
                <a:latin typeface="Microsoft YaHei UI" panose="020B0503020204020204" pitchFamily="34" charset="-122"/>
                <a:ea typeface="Microsoft YaHei UI" panose="020B0503020204020204" pitchFamily="34" charset="-122"/>
              </a:rPr>
              <a:t>后大学生讲授国际关系课程”的主题报告。阎老师的报告主要分为四个部分。首先，阎老师认为学生的代际差别是十分明显的，当前的本科学生基本上已全部是</a:t>
            </a:r>
            <a:r>
              <a:rPr lang="de-DE" altLang="zh-CN" sz="1800" dirty="0">
                <a:latin typeface="Microsoft YaHei UI" panose="020B0503020204020204" pitchFamily="34" charset="-122"/>
                <a:ea typeface="Microsoft YaHei UI" panose="020B0503020204020204" pitchFamily="34" charset="-122"/>
              </a:rPr>
              <a:t>00</a:t>
            </a:r>
            <a:r>
              <a:rPr lang="zh-CN" altLang="de-DE" sz="1800" dirty="0">
                <a:latin typeface="Microsoft YaHei UI" panose="020B0503020204020204" pitchFamily="34" charset="-122"/>
                <a:ea typeface="Microsoft YaHei UI" panose="020B0503020204020204" pitchFamily="34" charset="-122"/>
              </a:rPr>
              <a:t>后，他们在思想观念、审美标准、价值观上都有独特之处。此外，</a:t>
            </a:r>
            <a:r>
              <a:rPr lang="de-DE" altLang="zh-CN" sz="1800" dirty="0">
                <a:latin typeface="Microsoft YaHei UI" panose="020B0503020204020204" pitchFamily="34" charset="-122"/>
                <a:ea typeface="Microsoft YaHei UI" panose="020B0503020204020204" pitchFamily="34" charset="-122"/>
              </a:rPr>
              <a:t>00</a:t>
            </a:r>
            <a:r>
              <a:rPr lang="zh-CN" altLang="de-DE" sz="1800" dirty="0">
                <a:latin typeface="Microsoft YaHei UI" panose="020B0503020204020204" pitchFamily="34" charset="-122"/>
                <a:ea typeface="Microsoft YaHei UI" panose="020B0503020204020204" pitchFamily="34" charset="-122"/>
              </a:rPr>
              <a:t>后学生身处数字化时代，在获取与掌握信息和知识方面能力更强，这就需要教师改变原有的教学观念，调整教学内容，以虚心的态度与学生沟通和交流。</a:t>
            </a:r>
          </a:p>
          <a:p>
            <a:pPr marL="0" indent="457200"/>
            <a:r>
              <a:rPr lang="zh-CN" altLang="de-DE" sz="1800" dirty="0">
                <a:latin typeface="Microsoft YaHei UI" panose="020B0503020204020204" pitchFamily="34" charset="-122"/>
                <a:ea typeface="Microsoft YaHei UI" panose="020B0503020204020204" pitchFamily="34" charset="-122"/>
              </a:rPr>
              <a:t>其次，阎老师总结了</a:t>
            </a:r>
            <a:r>
              <a:rPr lang="de-DE" altLang="zh-CN" sz="1800" dirty="0">
                <a:latin typeface="Microsoft YaHei UI" panose="020B0503020204020204" pitchFamily="34" charset="-122"/>
                <a:ea typeface="Microsoft YaHei UI" panose="020B0503020204020204" pitchFamily="34" charset="-122"/>
              </a:rPr>
              <a:t>00</a:t>
            </a:r>
            <a:r>
              <a:rPr lang="zh-CN" altLang="de-DE" sz="1800" dirty="0">
                <a:latin typeface="Microsoft YaHei UI" panose="020B0503020204020204" pitchFamily="34" charset="-122"/>
                <a:ea typeface="Microsoft YaHei UI" panose="020B0503020204020204" pitchFamily="34" charset="-122"/>
              </a:rPr>
              <a:t>后学生对世界的认识特点，并据此提出了相关的教学参考建议。阎老师认为，</a:t>
            </a:r>
            <a:r>
              <a:rPr lang="de-DE" altLang="zh-CN" sz="1800" b="1" dirty="0">
                <a:latin typeface="Microsoft YaHei UI" panose="020B0503020204020204" pitchFamily="34" charset="-122"/>
                <a:ea typeface="Microsoft YaHei UI" panose="020B0503020204020204" pitchFamily="34" charset="-122"/>
              </a:rPr>
              <a:t>00</a:t>
            </a:r>
            <a:r>
              <a:rPr lang="zh-CN" altLang="de-DE" sz="1800" b="1" dirty="0">
                <a:latin typeface="Microsoft YaHei UI" panose="020B0503020204020204" pitchFamily="34" charset="-122"/>
                <a:ea typeface="Microsoft YaHei UI" panose="020B0503020204020204" pitchFamily="34" charset="-122"/>
              </a:rPr>
              <a:t>后大学生往往具有强烈的优越感和自信心，常以“居高临下”的心态看待其他国家，以“愿望思维”看待国际事务，认为中国很容易实现对外政策目标。他们常以中国与外国两分的方法看待世界，将中国之外的其他国家视为同一类国家，将和平、道德、公平、正义等人类的普世价值观视为中国独有的传统，认为只有中国是正义的和无辜的，其他国家特别是西方国家是“邪恶”的、西方人对中国有着天然仇恨。另外，</a:t>
            </a:r>
            <a:r>
              <a:rPr lang="de-DE" altLang="zh-CN" sz="1800" b="1" dirty="0">
                <a:latin typeface="Microsoft YaHei UI" panose="020B0503020204020204" pitchFamily="34" charset="-122"/>
                <a:ea typeface="Microsoft YaHei UI" panose="020B0503020204020204" pitchFamily="34" charset="-122"/>
              </a:rPr>
              <a:t>00</a:t>
            </a:r>
            <a:r>
              <a:rPr lang="zh-CN" altLang="de-DE" sz="1800" b="1" dirty="0">
                <a:latin typeface="Microsoft YaHei UI" panose="020B0503020204020204" pitchFamily="34" charset="-122"/>
                <a:ea typeface="Microsoft YaHei UI" panose="020B0503020204020204" pitchFamily="34" charset="-122"/>
              </a:rPr>
              <a:t>后大学生深受网络观念影响，把经济决定论、阴谋论、债权武器等网红们的观点当作常识。</a:t>
            </a:r>
            <a:endParaRPr lang="de-DE" altLang="zh-CN" sz="1800" b="1"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128171809"/>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60583B1-197E-4877-AA9F-3C1A10666C14}"/>
              </a:ext>
            </a:extLst>
          </p:cNvPr>
          <p:cNvSpPr>
            <a:spLocks noGrp="1" noChangeArrowheads="1"/>
          </p:cNvSpPr>
          <p:nvPr>
            <p:ph type="title" sz="quarter" idx="4294967295"/>
          </p:nvPr>
        </p:nvSpPr>
        <p:spPr>
          <a:xfrm>
            <a:off x="2063751" y="476250"/>
            <a:ext cx="8353425" cy="1143000"/>
          </a:xfrm>
        </p:spPr>
        <p:txBody>
          <a:bodyPr/>
          <a:lstStyle/>
          <a:p>
            <a:r>
              <a:rPr lang="zh-CN" altLang="de-DE" sz="3200" dirty="0">
                <a:latin typeface="Microsoft YaHei UI" panose="020B0503020204020204" pitchFamily="34" charset="-122"/>
                <a:ea typeface="Microsoft YaHei UI" panose="020B0503020204020204" pitchFamily="34" charset="-122"/>
              </a:rPr>
              <a:t>如何为</a:t>
            </a:r>
            <a:r>
              <a:rPr lang="de-DE" altLang="zh-CN" sz="3200" dirty="0">
                <a:latin typeface="Microsoft YaHei UI" panose="020B0503020204020204" pitchFamily="34" charset="-122"/>
                <a:ea typeface="Microsoft YaHei UI" panose="020B0503020204020204" pitchFamily="34" charset="-122"/>
              </a:rPr>
              <a:t>00</a:t>
            </a:r>
            <a:r>
              <a:rPr lang="zh-CN" altLang="de-DE" sz="3200" dirty="0">
                <a:latin typeface="Microsoft YaHei UI" panose="020B0503020204020204" pitchFamily="34" charset="-122"/>
                <a:ea typeface="Microsoft YaHei UI" panose="020B0503020204020204" pitchFamily="34" charset="-122"/>
              </a:rPr>
              <a:t>后大学生讲授国际关系课程</a:t>
            </a:r>
            <a:endParaRPr lang="de-DE" altLang="zh-CN" sz="3200" dirty="0">
              <a:latin typeface="SimHei" panose="02010609060101010101" pitchFamily="49" charset="-122"/>
              <a:ea typeface="SimHei" panose="02010609060101010101" pitchFamily="49" charset="-122"/>
            </a:endParaRPr>
          </a:p>
        </p:txBody>
      </p:sp>
      <p:sp>
        <p:nvSpPr>
          <p:cNvPr id="62467" name="Text Box 3">
            <a:extLst>
              <a:ext uri="{FF2B5EF4-FFF2-40B4-BE49-F238E27FC236}">
                <a16:creationId xmlns:a16="http://schemas.microsoft.com/office/drawing/2014/main" id="{C1D2A289-4124-4369-A1B0-CBFF937E30EF}"/>
              </a:ext>
            </a:extLst>
          </p:cNvPr>
          <p:cNvSpPr txBox="1">
            <a:spLocks noChangeArrowheads="1"/>
          </p:cNvSpPr>
          <p:nvPr/>
        </p:nvSpPr>
        <p:spPr bwMode="auto">
          <a:xfrm>
            <a:off x="553914" y="1773239"/>
            <a:ext cx="1099038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venir 65" pitchFamily="2" charset="0"/>
                <a:ea typeface="SimHei" panose="02010609060101010101" pitchFamily="49" charset="-122"/>
              </a:defRPr>
            </a:lvl1pPr>
            <a:lvl2pPr marL="914400" indent="-45720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marL="0" indent="457200"/>
            <a:r>
              <a:rPr lang="zh-CN" altLang="de-DE" sz="1800" dirty="0">
                <a:latin typeface="Microsoft YaHei UI" panose="020B0503020204020204" pitchFamily="34" charset="-122"/>
                <a:ea typeface="Microsoft YaHei UI" panose="020B0503020204020204" pitchFamily="34" charset="-122"/>
              </a:rPr>
              <a:t>对此，阎老师建议，在对</a:t>
            </a:r>
            <a:r>
              <a:rPr lang="de-DE" altLang="zh-CN" sz="1800" dirty="0">
                <a:latin typeface="Microsoft YaHei UI" panose="020B0503020204020204" pitchFamily="34" charset="-122"/>
                <a:ea typeface="Microsoft YaHei UI" panose="020B0503020204020204" pitchFamily="34" charset="-122"/>
              </a:rPr>
              <a:t>00</a:t>
            </a:r>
            <a:r>
              <a:rPr lang="zh-CN" altLang="de-DE" sz="1800" dirty="0">
                <a:latin typeface="Microsoft YaHei UI" panose="020B0503020204020204" pitchFamily="34" charset="-122"/>
                <a:ea typeface="Microsoft YaHei UI" panose="020B0503020204020204" pitchFamily="34" charset="-122"/>
              </a:rPr>
              <a:t>后大学生讲授国际关系课程时，一是结合时事传授知识，使学生了解当前客观事实，避免盲目自信；二是进行历史比较，使学生了解当下与以往的区别，认识到历史发展的曲折性；三是帮助学生认识世界的多样性，避免中外两分的认识论；四是帮助学生界定概念，建立共同标准和定义，提高学生参讨论的兴趣和质量；五是运用思维导图，增强学生思维的逻辑性和批判思维能力，降低网红的影响；六是介绍数字时代的新观念或新事物，以网络生活为例，帮助学生了解数字时代的特点。</a:t>
            </a:r>
          </a:p>
          <a:p>
            <a:pPr marL="0" indent="457200"/>
            <a:r>
              <a:rPr lang="zh-CN" altLang="de-DE" sz="1800" dirty="0">
                <a:latin typeface="Microsoft YaHei UI" panose="020B0503020204020204" pitchFamily="34" charset="-122"/>
                <a:ea typeface="Microsoft YaHei UI" panose="020B0503020204020204" pitchFamily="34" charset="-122"/>
              </a:rPr>
              <a:t>再次，针对当前疫情下的线上教学，阎老师认为线上教学需要保持学生在线并专注于课堂教学。通常情况下，线上教学课容量小于</a:t>
            </a:r>
            <a:r>
              <a:rPr lang="de-DE" altLang="zh-CN" sz="1800" dirty="0">
                <a:latin typeface="Microsoft YaHei UI" panose="020B0503020204020204" pitchFamily="34" charset="-122"/>
                <a:ea typeface="Microsoft YaHei UI" panose="020B0503020204020204" pitchFamily="34" charset="-122"/>
              </a:rPr>
              <a:t>30</a:t>
            </a:r>
            <a:r>
              <a:rPr lang="zh-CN" altLang="de-DE" sz="1800" dirty="0">
                <a:latin typeface="Microsoft YaHei UI" panose="020B0503020204020204" pitchFamily="34" charset="-122"/>
                <a:ea typeface="Microsoft YaHei UI" panose="020B0503020204020204" pitchFamily="34" charset="-122"/>
              </a:rPr>
              <a:t>人为宜，教师最好要求所有学生开启视频，学生应提前阅读教材了解教学内容。另外，教师还应注意适当减少教学内容，以对话方式教学保持学生的注意力，教学</a:t>
            </a:r>
            <a:r>
              <a:rPr lang="de-DE" altLang="zh-CN" sz="1800" dirty="0">
                <a:latin typeface="Microsoft YaHei UI" panose="020B0503020204020204" pitchFamily="34" charset="-122"/>
                <a:ea typeface="Microsoft YaHei UI" panose="020B0503020204020204" pitchFamily="34" charset="-122"/>
              </a:rPr>
              <a:t>PPT</a:t>
            </a:r>
            <a:r>
              <a:rPr lang="zh-CN" altLang="de-DE" sz="1800" dirty="0">
                <a:latin typeface="Microsoft YaHei UI" panose="020B0503020204020204" pitchFamily="34" charset="-122"/>
                <a:ea typeface="Microsoft YaHei UI" panose="020B0503020204020204" pitchFamily="34" charset="-122"/>
              </a:rPr>
              <a:t>也应多用图解以便于学生理解。</a:t>
            </a:r>
          </a:p>
          <a:p>
            <a:pPr marL="0" indent="457200"/>
            <a:r>
              <a:rPr lang="zh-CN" altLang="de-DE" sz="1800" dirty="0">
                <a:latin typeface="Microsoft YaHei UI" panose="020B0503020204020204" pitchFamily="34" charset="-122"/>
                <a:ea typeface="Microsoft YaHei UI" panose="020B0503020204020204" pitchFamily="34" charset="-122"/>
              </a:rPr>
              <a:t>最后，阎老师再次总结和强调了教师在教学中应注意的一些方面，如教师教学应尽可能结合使用新旧版本的教材，课堂上多讨论学生提出的问题，提高学生运用国际关系知识理解和认识现实世界的能力，注意培养和提高学生独立思考的能力。纵向观察中国的历史，认识中国的复杂性，横向比较外部世界，看到世界的多样性。同时还要使学生能够辨别学术观点和网络观点，理解国际关系知识的科学性。</a:t>
            </a:r>
          </a:p>
          <a:p>
            <a:pPr marL="0" indent="457200"/>
            <a:r>
              <a:rPr lang="zh-CN" altLang="de-DE" sz="1800" dirty="0">
                <a:latin typeface="Microsoft YaHei UI" panose="020B0503020204020204" pitchFamily="34" charset="-122"/>
                <a:ea typeface="Microsoft YaHei UI" panose="020B0503020204020204" pitchFamily="34" charset="-122"/>
              </a:rPr>
              <a:t>在讨论环节中，阎学通老师结合自己在清华多年来的课程教学实践，与大家分享一些心得体会，并回答了与会者提出的问题。</a:t>
            </a:r>
            <a:endParaRPr lang="de-DE" altLang="zh-CN" sz="1800" dirty="0">
              <a:latin typeface="Microsoft YaHei UI" panose="020B0503020204020204" pitchFamily="34" charset="-122"/>
              <a:ea typeface="Microsoft YaHei UI" panose="020B0503020204020204" pitchFamily="34" charset="-122"/>
            </a:endParaRPr>
          </a:p>
          <a:p>
            <a:pPr marL="0" indent="457200"/>
            <a:endParaRPr lang="de-DE" sz="1800" dirty="0">
              <a:latin typeface="Microsoft YaHei UI" panose="020B0503020204020204" pitchFamily="34" charset="-122"/>
              <a:ea typeface="Microsoft YaHei UI" panose="020B0503020204020204" pitchFamily="34" charset="-122"/>
            </a:endParaRPr>
          </a:p>
          <a:p>
            <a:pPr marL="0" indent="457200"/>
            <a:r>
              <a:rPr lang="de-DE" sz="1800" dirty="0">
                <a:latin typeface="Arial" panose="020B0604020202020204" pitchFamily="34" charset="0"/>
              </a:rPr>
              <a:t>https://mp.weixin.qq.com/s/GcftpDXIBDFJ26E570VHcg</a:t>
            </a:r>
            <a:endParaRPr lang="zh-CN" altLang="en-GB" sz="1800" b="1" dirty="0"/>
          </a:p>
        </p:txBody>
      </p:sp>
    </p:spTree>
    <p:extLst>
      <p:ext uri="{BB962C8B-B14F-4D97-AF65-F5344CB8AC3E}">
        <p14:creationId xmlns:p14="http://schemas.microsoft.com/office/powerpoint/2010/main" val="3647189492"/>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800" decel="100000"/>
                                        <p:tgtEl>
                                          <p:spTgt spid="52226"/>
                                        </p:tgtEl>
                                      </p:cBhvr>
                                    </p:animEffect>
                                    <p:anim calcmode="lin" valueType="num">
                                      <p:cBhvr>
                                        <p:cTn id="8" dur="800" decel="100000" fill="hold"/>
                                        <p:tgtEl>
                                          <p:spTgt spid="52226"/>
                                        </p:tgtEl>
                                        <p:attrNameLst>
                                          <p:attrName>style.rotation</p:attrName>
                                        </p:attrNameLst>
                                      </p:cBhvr>
                                      <p:tavLst>
                                        <p:tav tm="0">
                                          <p:val>
                                            <p:fltVal val="-90"/>
                                          </p:val>
                                        </p:tav>
                                        <p:tav tm="100000">
                                          <p:val>
                                            <p:fltVal val="0"/>
                                          </p:val>
                                        </p:tav>
                                      </p:tavLst>
                                    </p:anim>
                                    <p:anim calcmode="lin" valueType="num">
                                      <p:cBhvr>
                                        <p:cTn id="9" dur="800" decel="100000" fill="hold"/>
                                        <p:tgtEl>
                                          <p:spTgt spid="52226"/>
                                        </p:tgtEl>
                                        <p:attrNameLst>
                                          <p:attrName>ppt_x</p:attrName>
                                        </p:attrNameLst>
                                      </p:cBhvr>
                                      <p:tavLst>
                                        <p:tav tm="0">
                                          <p:val>
                                            <p:strVal val="#ppt_x+0.4"/>
                                          </p:val>
                                        </p:tav>
                                        <p:tav tm="100000">
                                          <p:val>
                                            <p:strVal val="#ppt_x-0.05"/>
                                          </p:val>
                                        </p:tav>
                                      </p:tavLst>
                                    </p:anim>
                                    <p:anim calcmode="lin" valueType="num">
                                      <p:cBhvr>
                                        <p:cTn id="10" dur="800" decel="100000" fill="hold"/>
                                        <p:tgtEl>
                                          <p:spTgt spid="522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22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22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723CDD4-83FC-4976-83A1-0C89D39BC2F5}"/>
              </a:ext>
            </a:extLst>
          </p:cNvPr>
          <p:cNvSpPr>
            <a:spLocks noGrp="1" noChangeArrowheads="1"/>
          </p:cNvSpPr>
          <p:nvPr>
            <p:ph type="title" sz="quarter" idx="4294967295"/>
          </p:nvPr>
        </p:nvSpPr>
        <p:spPr>
          <a:xfrm>
            <a:off x="2063751" y="476250"/>
            <a:ext cx="8353425" cy="1143000"/>
          </a:xfrm>
        </p:spPr>
        <p:txBody>
          <a:bodyPr/>
          <a:lstStyle/>
          <a:p>
            <a:pPr eaLnBrk="1" hangingPunct="1"/>
            <a:r>
              <a:rPr lang="zh-CN" altLang="de-DE" dirty="0">
                <a:latin typeface="SimHei" panose="02010609060101010101" pitchFamily="49" charset="-122"/>
                <a:ea typeface="SimHei" panose="02010609060101010101" pitchFamily="49" charset="-122"/>
              </a:rPr>
              <a:t>纲 要</a:t>
            </a:r>
            <a:endParaRPr lang="de-DE" altLang="zh-CN" dirty="0">
              <a:latin typeface="SimHei" panose="02010609060101010101" pitchFamily="49" charset="-122"/>
              <a:ea typeface="SimHei" panose="02010609060101010101" pitchFamily="49" charset="-122"/>
            </a:endParaRPr>
          </a:p>
        </p:txBody>
      </p:sp>
      <p:sp>
        <p:nvSpPr>
          <p:cNvPr id="63491" name="Rectangle 3">
            <a:extLst>
              <a:ext uri="{FF2B5EF4-FFF2-40B4-BE49-F238E27FC236}">
                <a16:creationId xmlns:a16="http://schemas.microsoft.com/office/drawing/2014/main" id="{5FDEBCF8-6E51-46A6-AF21-23E66BDED970}"/>
              </a:ext>
            </a:extLst>
          </p:cNvPr>
          <p:cNvSpPr>
            <a:spLocks noChangeArrowheads="1"/>
          </p:cNvSpPr>
          <p:nvPr/>
        </p:nvSpPr>
        <p:spPr bwMode="auto">
          <a:xfrm>
            <a:off x="1703388" y="19891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zh-CN" sz="2500">
              <a:solidFill>
                <a:srgbClr val="000066"/>
              </a:solidFill>
              <a:latin typeface="SimHei" panose="02010609060101010101" pitchFamily="49" charset="-122"/>
            </a:endParaRPr>
          </a:p>
        </p:txBody>
      </p:sp>
      <p:sp>
        <p:nvSpPr>
          <p:cNvPr id="63492" name="Rectangle 4">
            <a:extLst>
              <a:ext uri="{FF2B5EF4-FFF2-40B4-BE49-F238E27FC236}">
                <a16:creationId xmlns:a16="http://schemas.microsoft.com/office/drawing/2014/main" id="{6A98B044-1684-4B3B-8C20-4C930A04C711}"/>
              </a:ext>
            </a:extLst>
          </p:cNvPr>
          <p:cNvSpPr>
            <a:spLocks noChangeArrowheads="1"/>
          </p:cNvSpPr>
          <p:nvPr/>
        </p:nvSpPr>
        <p:spPr bwMode="auto">
          <a:xfrm>
            <a:off x="1919288" y="2205038"/>
            <a:ext cx="89646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zh-CN" sz="2500">
                <a:latin typeface="SimHei" panose="02010609060101010101" pitchFamily="49" charset="-122"/>
              </a:rPr>
              <a:t>1, </a:t>
            </a:r>
            <a:r>
              <a:rPr lang="zh-CN" altLang="de-DE" sz="2500">
                <a:latin typeface="SimHei" panose="02010609060101010101" pitchFamily="49" charset="-122"/>
              </a:rPr>
              <a:t>传统的文化比较模块</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2, </a:t>
            </a:r>
            <a:r>
              <a:rPr lang="zh-CN" altLang="de-DE" sz="2500">
                <a:latin typeface="SimHei" panose="02010609060101010101" pitchFamily="49" charset="-122"/>
              </a:rPr>
              <a:t>新的文化比较模块</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3, </a:t>
            </a:r>
            <a:r>
              <a:rPr lang="zh-CN" altLang="de-DE" sz="2500">
                <a:latin typeface="SimHei" panose="02010609060101010101" pitchFamily="49" charset="-122"/>
              </a:rPr>
              <a:t>跨文化知识的例子</a:t>
            </a:r>
            <a:br>
              <a:rPr lang="de-DE" altLang="zh-CN" sz="2500">
                <a:latin typeface="SimHei" panose="02010609060101010101" pitchFamily="49" charset="-122"/>
              </a:rPr>
            </a:br>
            <a:br>
              <a:rPr lang="de-DE" altLang="zh-CN" sz="2500">
                <a:latin typeface="SimHei" panose="02010609060101010101" pitchFamily="49" charset="-122"/>
              </a:rPr>
            </a:br>
            <a:r>
              <a:rPr lang="de-DE" altLang="zh-CN" sz="2500">
                <a:latin typeface="SimHei" panose="02010609060101010101" pitchFamily="49" charset="-122"/>
              </a:rPr>
              <a:t>4, </a:t>
            </a:r>
            <a:r>
              <a:rPr lang="zh-CN" altLang="de-DE" sz="2500">
                <a:latin typeface="SimHei" panose="02010609060101010101" pitchFamily="49" charset="-122"/>
              </a:rPr>
              <a:t>构建全球化能力为国际性事业做准备</a:t>
            </a:r>
            <a:br>
              <a:rPr lang="zh-CN" altLang="de-DE" sz="2500">
                <a:latin typeface="SimHei" panose="02010609060101010101" pitchFamily="49" charset="-122"/>
              </a:rPr>
            </a:br>
            <a:br>
              <a:rPr lang="de-DE" altLang="zh-CN" sz="2500">
                <a:latin typeface="SimHei" panose="02010609060101010101" pitchFamily="49" charset="-122"/>
              </a:rPr>
            </a:br>
            <a:r>
              <a:rPr lang="de-DE" altLang="zh-CN" sz="2500" b="1">
                <a:latin typeface="SimHei" panose="02010609060101010101" pitchFamily="49" charset="-122"/>
              </a:rPr>
              <a:t>5, </a:t>
            </a:r>
            <a:r>
              <a:rPr lang="zh-CN" altLang="de-DE" sz="2500">
                <a:latin typeface="SimHei" panose="02010609060101010101" pitchFamily="49" charset="-122"/>
              </a:rPr>
              <a:t>讨论</a:t>
            </a:r>
            <a:endParaRPr lang="de-DE" altLang="zh-CN" sz="2500" b="1">
              <a:latin typeface="SimHei" panose="02010609060101010101" pitchFamily="49" charset="-122"/>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800" decel="100000"/>
                                        <p:tgtEl>
                                          <p:spTgt spid="53250"/>
                                        </p:tgtEl>
                                      </p:cBhvr>
                                    </p:animEffect>
                                    <p:anim calcmode="lin" valueType="num">
                                      <p:cBhvr>
                                        <p:cTn id="8" dur="800" decel="100000" fill="hold"/>
                                        <p:tgtEl>
                                          <p:spTgt spid="53250"/>
                                        </p:tgtEl>
                                        <p:attrNameLst>
                                          <p:attrName>style.rotation</p:attrName>
                                        </p:attrNameLst>
                                      </p:cBhvr>
                                      <p:tavLst>
                                        <p:tav tm="0">
                                          <p:val>
                                            <p:fltVal val="-90"/>
                                          </p:val>
                                        </p:tav>
                                        <p:tav tm="100000">
                                          <p:val>
                                            <p:fltVal val="0"/>
                                          </p:val>
                                        </p:tav>
                                      </p:tavLst>
                                    </p:anim>
                                    <p:anim calcmode="lin" valueType="num">
                                      <p:cBhvr>
                                        <p:cTn id="9" dur="800" decel="100000" fill="hold"/>
                                        <p:tgtEl>
                                          <p:spTgt spid="53250"/>
                                        </p:tgtEl>
                                        <p:attrNameLst>
                                          <p:attrName>ppt_x</p:attrName>
                                        </p:attrNameLst>
                                      </p:cBhvr>
                                      <p:tavLst>
                                        <p:tav tm="0">
                                          <p:val>
                                            <p:strVal val="#ppt_x+0.4"/>
                                          </p:val>
                                        </p:tav>
                                        <p:tav tm="100000">
                                          <p:val>
                                            <p:strVal val="#ppt_x-0.05"/>
                                          </p:val>
                                        </p:tav>
                                      </p:tavLst>
                                    </p:anim>
                                    <p:anim calcmode="lin" valueType="num">
                                      <p:cBhvr>
                                        <p:cTn id="10" dur="800" decel="100000" fill="hold"/>
                                        <p:tgtEl>
                                          <p:spTgt spid="532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32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32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209800" y="642920"/>
            <a:ext cx="7772400" cy="1000131"/>
          </a:xfrm>
        </p:spPr>
        <p:txBody>
          <a:bodyPr>
            <a:normAutofit/>
          </a:bodyPr>
          <a:lstStyle/>
          <a:p>
            <a:r>
              <a:rPr lang="en-US" altLang="zh-CN" sz="3600" b="1" dirty="0"/>
              <a:t>Chinese languages &amp; Cultures</a:t>
            </a:r>
            <a:endParaRPr lang="zh-CN" altLang="en-US" sz="3600" b="1" dirty="0"/>
          </a:p>
        </p:txBody>
      </p:sp>
      <p:sp>
        <p:nvSpPr>
          <p:cNvPr id="3" name="副标题 2"/>
          <p:cNvSpPr>
            <a:spLocks noGrp="1"/>
          </p:cNvSpPr>
          <p:nvPr>
            <p:ph type="subTitle" idx="1"/>
          </p:nvPr>
        </p:nvSpPr>
        <p:spPr>
          <a:xfrm>
            <a:off x="712177" y="1857364"/>
            <a:ext cx="10955215" cy="4429156"/>
          </a:xfrm>
        </p:spPr>
        <p:txBody>
          <a:bodyPr>
            <a:normAutofit/>
          </a:bodyPr>
          <a:lstStyle/>
          <a:p>
            <a:pPr algn="just"/>
            <a:r>
              <a:rPr lang="en-US" altLang="zh-CN" sz="2800" b="1" dirty="0"/>
              <a:t>About Chinese culture around the world</a:t>
            </a:r>
            <a:r>
              <a:rPr lang="en-US" altLang="zh-CN" sz="2800" dirty="0"/>
              <a:t>: the importance</a:t>
            </a:r>
          </a:p>
          <a:p>
            <a:pPr algn="just"/>
            <a:r>
              <a:rPr lang="en-US" altLang="zh-CN" sz="2800" b="1" dirty="0"/>
              <a:t>About the course</a:t>
            </a:r>
            <a:r>
              <a:rPr lang="en-US" altLang="zh-CN" sz="2800" dirty="0"/>
              <a:t>: the contents </a:t>
            </a:r>
          </a:p>
          <a:p>
            <a:pPr algn="just"/>
            <a:r>
              <a:rPr lang="en-US" altLang="zh-CN" sz="2800" b="1" dirty="0"/>
              <a:t>About the studying</a:t>
            </a:r>
            <a:r>
              <a:rPr lang="en-US" altLang="zh-CN" sz="2800" dirty="0"/>
              <a:t>: preview the unit; answer questions; interpret the text; solve exercises on </a:t>
            </a:r>
            <a:r>
              <a:rPr lang="en-US" altLang="zh-CN" sz="2800"/>
              <a:t>course homepage; discuss </a:t>
            </a:r>
            <a:r>
              <a:rPr lang="en-US" altLang="zh-CN" sz="2800" dirty="0"/>
              <a:t>and translate.</a:t>
            </a:r>
          </a:p>
          <a:p>
            <a:pPr algn="just"/>
            <a:r>
              <a:rPr lang="en-US" altLang="zh-CN" sz="2800" b="1" dirty="0"/>
              <a:t>About homework</a:t>
            </a:r>
            <a:r>
              <a:rPr lang="en-US" altLang="zh-CN" sz="2800" dirty="0"/>
              <a:t>: prepare pptx, read </a:t>
            </a:r>
          </a:p>
          <a:p>
            <a:pPr algn="just"/>
            <a:r>
              <a:rPr lang="en-US" altLang="zh-CN" sz="2800" b="1" dirty="0"/>
              <a:t>About grading</a:t>
            </a:r>
            <a:r>
              <a:rPr lang="en-US" altLang="zh-CN" sz="2800" dirty="0"/>
              <a:t>: 30% from homework/ classroom performance; 70% from the final test</a:t>
            </a:r>
            <a:endParaRPr lang="zh-CN" altLang="en-US" sz="2800" dirty="0"/>
          </a:p>
        </p:txBody>
      </p:sp>
    </p:spTree>
  </p:cSld>
  <p:clrMapOvr>
    <a:masterClrMapping/>
  </p:clrMapOvr>
  <p:transition>
    <p:pull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en-US" altLang="zh-CN" sz="3200" b="1" dirty="0"/>
              <a:t>About the teaching</a:t>
            </a:r>
            <a:endParaRPr lang="zh-CN" altLang="en-US" sz="3200" b="1" dirty="0"/>
          </a:p>
        </p:txBody>
      </p:sp>
      <p:sp>
        <p:nvSpPr>
          <p:cNvPr id="3" name="内容占位符 2"/>
          <p:cNvSpPr>
            <a:spLocks noGrp="1"/>
          </p:cNvSpPr>
          <p:nvPr>
            <p:ph idx="1"/>
          </p:nvPr>
        </p:nvSpPr>
        <p:spPr/>
        <p:txBody>
          <a:bodyPr>
            <a:normAutofit/>
          </a:bodyPr>
          <a:lstStyle/>
          <a:p>
            <a:r>
              <a:rPr lang="en-US" altLang="zh-CN" sz="2800" dirty="0"/>
              <a:t>1. I will ask you to answer the questions after each section and see if they have previewed the text and how well they’ve mastered it.</a:t>
            </a:r>
          </a:p>
          <a:p>
            <a:r>
              <a:rPr lang="en-US" altLang="zh-CN" sz="2800" dirty="0"/>
              <a:t>2. I will interpret cultural phenomena from an international perspective, terms and expressions of high frequency in the text.</a:t>
            </a:r>
          </a:p>
          <a:p>
            <a:r>
              <a:rPr lang="en-US" altLang="zh-CN" sz="2800" dirty="0"/>
              <a:t>3. I will introduce related topics and invite students to comment.</a:t>
            </a:r>
          </a:p>
          <a:p>
            <a:r>
              <a:rPr lang="en-US" altLang="zh-CN" sz="2800" dirty="0"/>
              <a:t>4. Grade students’ contributions and essays. </a:t>
            </a:r>
            <a:endParaRPr lang="zh-CN" altLang="en-US" sz="2800" dirty="0"/>
          </a:p>
          <a:p>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B7EB7401-CE61-4E51-9FC9-E5AE555C94ED}"/>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5124" name="Text Box 3">
            <a:extLst>
              <a:ext uri="{FF2B5EF4-FFF2-40B4-BE49-F238E27FC236}">
                <a16:creationId xmlns:a16="http://schemas.microsoft.com/office/drawing/2014/main" id="{9AB49CF6-0965-420E-AE60-875112EF52A3}"/>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graphicFrame>
        <p:nvGraphicFramePr>
          <p:cNvPr id="5122" name="Object 4">
            <a:extLst>
              <a:ext uri="{FF2B5EF4-FFF2-40B4-BE49-F238E27FC236}">
                <a16:creationId xmlns:a16="http://schemas.microsoft.com/office/drawing/2014/main" id="{96A474E0-99C3-43B5-B433-B950C6005068}"/>
              </a:ext>
            </a:extLst>
          </p:cNvPr>
          <p:cNvGraphicFramePr>
            <a:graphicFrameLocks noChangeAspect="1"/>
          </p:cNvGraphicFramePr>
          <p:nvPr>
            <p:extLst>
              <p:ext uri="{D42A27DB-BD31-4B8C-83A1-F6EECF244321}">
                <p14:modId xmlns:p14="http://schemas.microsoft.com/office/powerpoint/2010/main" val="2088868109"/>
              </p:ext>
            </p:extLst>
          </p:nvPr>
        </p:nvGraphicFramePr>
        <p:xfrm>
          <a:off x="11407" y="485889"/>
          <a:ext cx="12180593" cy="4619511"/>
        </p:xfrm>
        <a:graphic>
          <a:graphicData uri="http://schemas.openxmlformats.org/presentationml/2006/ole">
            <mc:AlternateContent xmlns:mc="http://schemas.openxmlformats.org/markup-compatibility/2006">
              <mc:Choice xmlns:v="urn:schemas-microsoft-com:vml" Requires="v">
                <p:oleObj spid="_x0000_s2056" name="Dokument" r:id="rId4" imgW="4772520" imgH="1809720" progId="Word.Document.8">
                  <p:embed/>
                </p:oleObj>
              </mc:Choice>
              <mc:Fallback>
                <p:oleObj name="Dokument" r:id="rId4" imgW="4772520" imgH="1809720" progId="Word.Document.8">
                  <p:embed/>
                  <p:pic>
                    <p:nvPicPr>
                      <p:cNvPr id="5122" name="Object 4">
                        <a:extLst>
                          <a:ext uri="{FF2B5EF4-FFF2-40B4-BE49-F238E27FC236}">
                            <a16:creationId xmlns:a16="http://schemas.microsoft.com/office/drawing/2014/main" id="{96A474E0-99C3-43B5-B433-B950C60050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07" y="485889"/>
                        <a:ext cx="12180593" cy="4619511"/>
                      </a:xfrm>
                      <a:prstGeom prst="rect">
                        <a:avLst/>
                      </a:prstGeom>
                      <a:noFill/>
                      <a:ln>
                        <a:noFill/>
                      </a:ln>
                      <a:effectLst/>
                    </p:spPr>
                  </p:pic>
                </p:oleObj>
              </mc:Fallback>
            </mc:AlternateContent>
          </a:graphicData>
        </a:graphic>
      </p:graphicFrame>
      <p:sp>
        <p:nvSpPr>
          <p:cNvPr id="5125" name="Text Box 5">
            <a:extLst>
              <a:ext uri="{FF2B5EF4-FFF2-40B4-BE49-F238E27FC236}">
                <a16:creationId xmlns:a16="http://schemas.microsoft.com/office/drawing/2014/main" id="{0C66C181-4F7E-4030-A219-7571ADAA506E}"/>
              </a:ext>
            </a:extLst>
          </p:cNvPr>
          <p:cNvSpPr txBox="1">
            <a:spLocks noChangeArrowheads="1"/>
          </p:cNvSpPr>
          <p:nvPr/>
        </p:nvSpPr>
        <p:spPr bwMode="auto">
          <a:xfrm>
            <a:off x="2859334" y="5527879"/>
            <a:ext cx="8825644" cy="1369606"/>
          </a:xfrm>
          <a:prstGeom prst="rect">
            <a:avLst/>
          </a:prstGeom>
          <a:noFill/>
          <a:ln w="9525">
            <a:noFill/>
            <a:miter lim="800000"/>
            <a:headEnd/>
            <a:tailEnd/>
          </a:ln>
        </p:spPr>
        <p:txBody>
          <a:bodyPr wrap="square">
            <a:spAutoFit/>
          </a:bodyPr>
          <a:lstStyle/>
          <a:p>
            <a:pPr algn="l" eaLnBrk="1" hangingPunct="1">
              <a:spcBef>
                <a:spcPct val="50000"/>
              </a:spcBef>
              <a:defRPr/>
            </a:pPr>
            <a:r>
              <a:rPr lang="de-DE" sz="2000" dirty="0">
                <a:latin typeface="Arial" pitchFamily="34" charset="0"/>
                <a:ea typeface="ＭＳ Ｐゴシック" pitchFamily="34" charset="-128"/>
              </a:rPr>
              <a:t>Täglich drei Mahlzeiten. / </a:t>
            </a:r>
            <a:r>
              <a:rPr lang="de-DE" sz="2000" dirty="0" err="1">
                <a:latin typeface="??" charset="-122"/>
                <a:ea typeface="ＭＳ Ｐゴシック" pitchFamily="34" charset="-128"/>
              </a:rPr>
              <a:t>三餐</a:t>
            </a:r>
            <a:endParaRPr lang="de-DE" sz="2000" dirty="0">
              <a:latin typeface="??" charset="-122"/>
              <a:ea typeface="ＭＳ Ｐゴシック" pitchFamily="34" charset="-128"/>
            </a:endParaRPr>
          </a:p>
          <a:p>
            <a:pPr algn="l" eaLnBrk="1" hangingPunct="1">
              <a:spcBef>
                <a:spcPct val="50000"/>
              </a:spcBef>
              <a:defRPr/>
            </a:pPr>
            <a:r>
              <a:rPr lang="de-DE" dirty="0">
                <a:ea typeface="SimHei" pitchFamily="2" charset="-122"/>
              </a:rPr>
              <a:t>Die Künstlerin Liu Yang </a:t>
            </a:r>
            <a:r>
              <a:rPr lang="zh-TW" altLang="de-DE" dirty="0">
                <a:ea typeface="SimHei" pitchFamily="2" charset="-122"/>
              </a:rPr>
              <a:t>刘扬</a:t>
            </a:r>
            <a:r>
              <a:rPr lang="de-DE" altLang="zh-TW" dirty="0">
                <a:ea typeface="SimHei" pitchFamily="2" charset="-122"/>
              </a:rPr>
              <a:t>, </a:t>
            </a:r>
            <a:r>
              <a:rPr lang="de-DE" dirty="0">
                <a:ea typeface="SimHei" pitchFamily="2" charset="-122"/>
              </a:rPr>
              <a:t>geboren 1976 in Peking, eröffnete 2004 nach Absolvieren der Berliner Kunsthochschule in Berlin ihr eigenes Atelier. Sie zeigt die Kulturunterschiede D-C in Symbolen.</a:t>
            </a:r>
            <a:endParaRPr lang="de-DE" dirty="0">
              <a:ea typeface="ＭＳ Ｐゴシック" pitchFamily="34" charset="-128"/>
            </a:endParaRPr>
          </a:p>
        </p:txBody>
      </p:sp>
      <p:sp>
        <p:nvSpPr>
          <p:cNvPr id="5126" name="Rectangle 13">
            <a:extLst>
              <a:ext uri="{FF2B5EF4-FFF2-40B4-BE49-F238E27FC236}">
                <a16:creationId xmlns:a16="http://schemas.microsoft.com/office/drawing/2014/main" id="{CC64FC41-E489-4C24-8D8D-DBE9104CF494}"/>
              </a:ext>
            </a:extLst>
          </p:cNvPr>
          <p:cNvSpPr>
            <a:spLocks noChangeArrowheads="1"/>
          </p:cNvSpPr>
          <p:nvPr/>
        </p:nvSpPr>
        <p:spPr bwMode="auto">
          <a:xfrm>
            <a:off x="0" y="5948364"/>
            <a:ext cx="8137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eaLnBrk="1" hangingPunct="1"/>
            <a:r>
              <a:rPr lang="zh-CN" altLang="de-DE" sz="3200" b="1" dirty="0">
                <a:latin typeface="SimHei" panose="02010609060101010101" pitchFamily="49" charset="-122"/>
              </a:rPr>
              <a:t>中德文化比较</a:t>
            </a:r>
            <a:endParaRPr lang="de-DE" altLang="zh-CN" sz="3200" b="1" dirty="0">
              <a:latin typeface="SimHei" panose="02010609060101010101" pitchFamily="49"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937456-8343-BA52-A4EB-6F43F214EAFC}"/>
              </a:ext>
            </a:extLst>
          </p:cNvPr>
          <p:cNvSpPr>
            <a:spLocks noGrp="1"/>
          </p:cNvSpPr>
          <p:nvPr>
            <p:ph type="title"/>
          </p:nvPr>
        </p:nvSpPr>
        <p:spPr/>
        <p:txBody>
          <a:bodyPr/>
          <a:lstStyle/>
          <a:p>
            <a:r>
              <a:rPr lang="de-DE" dirty="0"/>
              <a:t>Prepare </a:t>
            </a:r>
            <a:r>
              <a:rPr lang="de-DE" dirty="0" err="1"/>
              <a:t>for</a:t>
            </a:r>
            <a:r>
              <a:rPr lang="de-DE" dirty="0"/>
              <a:t> </a:t>
            </a:r>
            <a:r>
              <a:rPr lang="de-DE" dirty="0" err="1"/>
              <a:t>next</a:t>
            </a:r>
            <a:r>
              <a:rPr lang="de-DE" dirty="0"/>
              <a:t> time</a:t>
            </a:r>
          </a:p>
        </p:txBody>
      </p:sp>
      <p:sp>
        <p:nvSpPr>
          <p:cNvPr id="3" name="Inhaltsplatzhalter 2">
            <a:extLst>
              <a:ext uri="{FF2B5EF4-FFF2-40B4-BE49-F238E27FC236}">
                <a16:creationId xmlns:a16="http://schemas.microsoft.com/office/drawing/2014/main" id="{E4373DF1-3699-C162-DEC8-F3244B93E7FA}"/>
              </a:ext>
            </a:extLst>
          </p:cNvPr>
          <p:cNvSpPr>
            <a:spLocks noGrp="1"/>
          </p:cNvSpPr>
          <p:nvPr>
            <p:ph idx="1"/>
          </p:nvPr>
        </p:nvSpPr>
        <p:spPr/>
        <p:txBody>
          <a:bodyPr/>
          <a:lstStyle/>
          <a:p>
            <a:r>
              <a:rPr lang="de-DE" dirty="0"/>
              <a:t>Read </a:t>
            </a:r>
            <a:r>
              <a:rPr lang="de-DE" dirty="0" err="1"/>
              <a:t>the</a:t>
            </a:r>
            <a:r>
              <a:rPr lang="de-DE" dirty="0"/>
              <a:t> chapters in </a:t>
            </a:r>
            <a:r>
              <a:rPr lang="de-DE" dirty="0" err="1"/>
              <a:t>the</a:t>
            </a:r>
            <a:r>
              <a:rPr lang="de-DE" dirty="0"/>
              <a:t> </a:t>
            </a:r>
            <a:r>
              <a:rPr lang="de-DE" dirty="0" err="1"/>
              <a:t>textbook</a:t>
            </a:r>
            <a:endParaRPr lang="de-DE" dirty="0"/>
          </a:p>
          <a:p>
            <a:endParaRPr lang="de-DE" dirty="0"/>
          </a:p>
          <a:p>
            <a:r>
              <a:rPr lang="de-DE" dirty="0"/>
              <a:t>For </a:t>
            </a:r>
            <a:r>
              <a:rPr lang="de-DE" dirty="0" err="1"/>
              <a:t>the</a:t>
            </a:r>
            <a:r>
              <a:rPr lang="de-DE" dirty="0"/>
              <a:t> </a:t>
            </a:r>
            <a:r>
              <a:rPr lang="de-DE" dirty="0" err="1"/>
              <a:t>students</a:t>
            </a:r>
            <a:r>
              <a:rPr lang="de-DE" dirty="0"/>
              <a:t> </a:t>
            </a:r>
            <a:r>
              <a:rPr lang="de-DE" dirty="0" err="1"/>
              <a:t>who</a:t>
            </a:r>
            <a:r>
              <a:rPr lang="de-DE" dirty="0"/>
              <a:t> </a:t>
            </a:r>
            <a:r>
              <a:rPr lang="de-DE" dirty="0" err="1"/>
              <a:t>are</a:t>
            </a:r>
            <a:r>
              <a:rPr lang="de-DE" dirty="0"/>
              <a:t> </a:t>
            </a:r>
            <a:r>
              <a:rPr lang="de-DE" dirty="0" err="1"/>
              <a:t>presenting</a:t>
            </a:r>
            <a:r>
              <a:rPr lang="de-DE" dirty="0"/>
              <a:t>: </a:t>
            </a:r>
          </a:p>
          <a:p>
            <a:r>
              <a:rPr lang="de-DE" dirty="0"/>
              <a:t>5 min. ppt presentation with own </a:t>
            </a:r>
            <a:r>
              <a:rPr lang="de-DE" dirty="0" err="1"/>
              <a:t>perspective</a:t>
            </a:r>
            <a:endParaRPr lang="de-DE" dirty="0"/>
          </a:p>
          <a:p>
            <a:r>
              <a:rPr lang="de-DE" dirty="0"/>
              <a:t>Interaction </a:t>
            </a:r>
            <a:r>
              <a:rPr lang="de-DE" dirty="0" err="1"/>
              <a:t>with</a:t>
            </a:r>
            <a:r>
              <a:rPr lang="de-DE" dirty="0"/>
              <a:t> </a:t>
            </a:r>
            <a:r>
              <a:rPr lang="de-DE" dirty="0" err="1"/>
              <a:t>fellow</a:t>
            </a:r>
            <a:r>
              <a:rPr lang="de-DE" dirty="0"/>
              <a:t> </a:t>
            </a:r>
            <a:r>
              <a:rPr lang="de-DE" dirty="0" err="1"/>
              <a:t>students</a:t>
            </a:r>
            <a:endParaRPr lang="de-DE" dirty="0"/>
          </a:p>
        </p:txBody>
      </p:sp>
    </p:spTree>
    <p:extLst>
      <p:ext uri="{BB962C8B-B14F-4D97-AF65-F5344CB8AC3E}">
        <p14:creationId xmlns:p14="http://schemas.microsoft.com/office/powerpoint/2010/main" val="1254803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83BDD7-3C51-8307-D21A-5666E735B80A}"/>
              </a:ext>
            </a:extLst>
          </p:cNvPr>
          <p:cNvSpPr>
            <a:spLocks noGrp="1"/>
          </p:cNvSpPr>
          <p:nvPr>
            <p:ph type="title"/>
          </p:nvPr>
        </p:nvSpPr>
        <p:spPr>
          <a:xfrm>
            <a:off x="2713383" y="14659"/>
            <a:ext cx="8549054" cy="1325563"/>
          </a:xfrm>
        </p:spPr>
        <p:txBody>
          <a:bodyPr/>
          <a:lstStyle/>
          <a:p>
            <a:r>
              <a:rPr lang="de-DE" dirty="0" err="1"/>
              <a:t>Questionnaires</a:t>
            </a:r>
            <a:endParaRPr lang="de-DE" dirty="0"/>
          </a:p>
        </p:txBody>
      </p:sp>
      <p:sp>
        <p:nvSpPr>
          <p:cNvPr id="3" name="Textplatzhalter 2">
            <a:extLst>
              <a:ext uri="{FF2B5EF4-FFF2-40B4-BE49-F238E27FC236}">
                <a16:creationId xmlns:a16="http://schemas.microsoft.com/office/drawing/2014/main" id="{B3D2E385-4E9F-0309-3BA1-BFD8ACD08C71}"/>
              </a:ext>
            </a:extLst>
          </p:cNvPr>
          <p:cNvSpPr>
            <a:spLocks noGrp="1"/>
          </p:cNvSpPr>
          <p:nvPr>
            <p:ph type="body" idx="1"/>
          </p:nvPr>
        </p:nvSpPr>
        <p:spPr>
          <a:xfrm>
            <a:off x="76202" y="5853694"/>
            <a:ext cx="5574322" cy="1691481"/>
          </a:xfrm>
        </p:spPr>
        <p:txBody>
          <a:bodyPr>
            <a:normAutofit/>
          </a:bodyPr>
          <a:lstStyle/>
          <a:p>
            <a:pPr marL="0" indent="0">
              <a:buNone/>
            </a:pPr>
            <a:r>
              <a:rPr lang="de-DE" dirty="0"/>
              <a:t>2024 https://wn8ae3qwafbc11zv.mikecrm.com/CTrdOjm</a:t>
            </a:r>
          </a:p>
        </p:txBody>
      </p:sp>
      <p:sp>
        <p:nvSpPr>
          <p:cNvPr id="6" name="Textplatzhalter 2">
            <a:extLst>
              <a:ext uri="{FF2B5EF4-FFF2-40B4-BE49-F238E27FC236}">
                <a16:creationId xmlns:a16="http://schemas.microsoft.com/office/drawing/2014/main" id="{266974B6-3939-CFEA-B5C9-3AA443155855}"/>
              </a:ext>
            </a:extLst>
          </p:cNvPr>
          <p:cNvSpPr txBox="1">
            <a:spLocks/>
          </p:cNvSpPr>
          <p:nvPr/>
        </p:nvSpPr>
        <p:spPr>
          <a:xfrm>
            <a:off x="6129195" y="850776"/>
            <a:ext cx="5643196" cy="16211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20" tIns="45720" rIns="45720" bIns="45720" anchor="t">
            <a:normAutofit/>
          </a:bodyPr>
          <a:lstStyle>
            <a:lvl1pPr marL="685800" marR="0" indent="-685800" algn="l" defTabSz="182880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Corbel"/>
                <a:ea typeface="Corbel"/>
                <a:cs typeface="Corbel"/>
                <a:sym typeface="Corbel"/>
              </a:defRPr>
            </a:lvl1pPr>
            <a:lvl2pPr marL="1110342" marR="0" indent="-653142" algn="l" defTabSz="182880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Corbel"/>
                <a:ea typeface="Corbel"/>
                <a:cs typeface="Corbel"/>
                <a:sym typeface="Corbel"/>
              </a:defRPr>
            </a:lvl2pPr>
            <a:lvl3pPr marL="1524000" marR="0" indent="-609600" algn="l" defTabSz="182880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Corbel"/>
                <a:ea typeface="Corbel"/>
                <a:cs typeface="Corbel"/>
                <a:sym typeface="Corbel"/>
              </a:defRPr>
            </a:lvl3pPr>
            <a:lvl4pPr marL="2103120" marR="0" indent="-731520" algn="l" defTabSz="182880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Corbel"/>
                <a:ea typeface="Corbel"/>
                <a:cs typeface="Corbel"/>
                <a:sym typeface="Corbel"/>
              </a:defRPr>
            </a:lvl4pPr>
            <a:lvl5pPr marL="2560320" marR="0" indent="-731520" algn="l" defTabSz="182880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Corbel"/>
                <a:ea typeface="Corbel"/>
                <a:cs typeface="Corbel"/>
                <a:sym typeface="Corbel"/>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hangingPunct="1">
              <a:buNone/>
            </a:pPr>
            <a:r>
              <a:rPr lang="de-DE" sz="2800" dirty="0">
                <a:solidFill>
                  <a:schemeClr val="tx1"/>
                </a:solidFill>
              </a:rPr>
              <a:t>EU</a:t>
            </a:r>
          </a:p>
          <a:p>
            <a:pPr marL="0" indent="0" hangingPunct="1">
              <a:buNone/>
            </a:pPr>
            <a:r>
              <a:rPr lang="de-DE" sz="2800" dirty="0">
                <a:solidFill>
                  <a:schemeClr val="tx1"/>
                </a:solidFill>
              </a:rPr>
              <a:t>https://wn8ae3qwafbc11zv.mikecrm.com/9gdWrQT</a:t>
            </a:r>
          </a:p>
        </p:txBody>
      </p:sp>
      <p:pic>
        <p:nvPicPr>
          <p:cNvPr id="8" name="Grafik 7">
            <a:extLst>
              <a:ext uri="{FF2B5EF4-FFF2-40B4-BE49-F238E27FC236}">
                <a16:creationId xmlns:a16="http://schemas.microsoft.com/office/drawing/2014/main" id="{9F278C84-4322-32B2-7BC3-6D93F4B17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2743" y="2359987"/>
            <a:ext cx="4339448" cy="4339448"/>
          </a:xfrm>
          <a:prstGeom prst="rect">
            <a:avLst/>
          </a:prstGeom>
        </p:spPr>
      </p:pic>
      <p:pic>
        <p:nvPicPr>
          <p:cNvPr id="10" name="Grafik 9">
            <a:extLst>
              <a:ext uri="{FF2B5EF4-FFF2-40B4-BE49-F238E27FC236}">
                <a16:creationId xmlns:a16="http://schemas.microsoft.com/office/drawing/2014/main" id="{CF4D283F-078A-F850-229F-24366499D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2" y="66453"/>
            <a:ext cx="5717929" cy="5717929"/>
          </a:xfrm>
          <a:prstGeom prst="rect">
            <a:avLst/>
          </a:prstGeom>
        </p:spPr>
      </p:pic>
    </p:spTree>
    <p:extLst>
      <p:ext uri="{BB962C8B-B14F-4D97-AF65-F5344CB8AC3E}">
        <p14:creationId xmlns:p14="http://schemas.microsoft.com/office/powerpoint/2010/main" val="353475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07E6ACC0-95C3-4A14-86B3-4341F810B6FB}"/>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6148" name="Text Box 3">
            <a:extLst>
              <a:ext uri="{FF2B5EF4-FFF2-40B4-BE49-F238E27FC236}">
                <a16:creationId xmlns:a16="http://schemas.microsoft.com/office/drawing/2014/main" id="{CEA9B3EA-6AC9-460D-92AA-BCB23D72C290}"/>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6149" name="Text Box 4">
            <a:extLst>
              <a:ext uri="{FF2B5EF4-FFF2-40B4-BE49-F238E27FC236}">
                <a16:creationId xmlns:a16="http://schemas.microsoft.com/office/drawing/2014/main" id="{9E38A0C9-976E-4A64-9923-F8D32D98B8A6}"/>
              </a:ext>
            </a:extLst>
          </p:cNvPr>
          <p:cNvSpPr txBox="1">
            <a:spLocks noChangeArrowheads="1"/>
          </p:cNvSpPr>
          <p:nvPr/>
        </p:nvSpPr>
        <p:spPr bwMode="auto">
          <a:xfrm>
            <a:off x="4844562"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Kontakte / </a:t>
            </a:r>
            <a:r>
              <a:rPr lang="de-DE" altLang="de-DE" sz="2000" dirty="0" err="1">
                <a:latin typeface="??" charset="-122"/>
                <a:ea typeface="ＭＳ Ｐゴシック" panose="020B0600070205080204" pitchFamily="34" charset="-128"/>
              </a:rPr>
              <a:t>人际关系</a:t>
            </a:r>
            <a:endParaRPr lang="de-DE" altLang="de-DE" sz="2000" dirty="0">
              <a:latin typeface="??" charset="-122"/>
              <a:ea typeface="ＭＳ Ｐゴシック" panose="020B0600070205080204" pitchFamily="34" charset="-128"/>
            </a:endParaRPr>
          </a:p>
        </p:txBody>
      </p:sp>
      <p:graphicFrame>
        <p:nvGraphicFramePr>
          <p:cNvPr id="6146" name="Object 5">
            <a:extLst>
              <a:ext uri="{FF2B5EF4-FFF2-40B4-BE49-F238E27FC236}">
                <a16:creationId xmlns:a16="http://schemas.microsoft.com/office/drawing/2014/main" id="{A2FDCD4A-A7FC-425F-BDC0-27126ABA699C}"/>
              </a:ext>
            </a:extLst>
          </p:cNvPr>
          <p:cNvGraphicFramePr>
            <a:graphicFrameLocks noChangeAspect="1"/>
          </p:cNvGraphicFramePr>
          <p:nvPr>
            <p:extLst>
              <p:ext uri="{D42A27DB-BD31-4B8C-83A1-F6EECF244321}">
                <p14:modId xmlns:p14="http://schemas.microsoft.com/office/powerpoint/2010/main" val="1309758003"/>
              </p:ext>
            </p:extLst>
          </p:nvPr>
        </p:nvGraphicFramePr>
        <p:xfrm>
          <a:off x="-17585" y="-17567"/>
          <a:ext cx="12219809" cy="6343702"/>
        </p:xfrm>
        <a:graphic>
          <a:graphicData uri="http://schemas.openxmlformats.org/presentationml/2006/ole">
            <mc:AlternateContent xmlns:mc="http://schemas.openxmlformats.org/markup-compatibility/2006">
              <mc:Choice xmlns:v="urn:schemas-microsoft-com:vml" Requires="v">
                <p:oleObj spid="_x0000_s3080" name="Document" r:id="rId4" imgW="4776948" imgH="2476352" progId="Word.Document.8">
                  <p:embed/>
                </p:oleObj>
              </mc:Choice>
              <mc:Fallback>
                <p:oleObj name="Document" r:id="rId4" imgW="4776948" imgH="2476352" progId="Word.Document.8">
                  <p:embed/>
                  <p:pic>
                    <p:nvPicPr>
                      <p:cNvPr id="6146" name="Object 5">
                        <a:extLst>
                          <a:ext uri="{FF2B5EF4-FFF2-40B4-BE49-F238E27FC236}">
                            <a16:creationId xmlns:a16="http://schemas.microsoft.com/office/drawing/2014/main" id="{A2FDCD4A-A7FC-425F-BDC0-27126ABA699C}"/>
                          </a:ext>
                        </a:extLst>
                      </p:cNvPr>
                      <p:cNvPicPr>
                        <a:picLocks noChangeAspect="1" noChangeArrowheads="1"/>
                      </p:cNvPicPr>
                      <p:nvPr/>
                    </p:nvPicPr>
                    <p:blipFill>
                      <a:blip r:embed="rId5"/>
                      <a:srcRect/>
                      <a:stretch>
                        <a:fillRect/>
                      </a:stretch>
                    </p:blipFill>
                    <p:spPr bwMode="auto">
                      <a:xfrm>
                        <a:off x="-17585" y="-17567"/>
                        <a:ext cx="12219809" cy="6343702"/>
                      </a:xfrm>
                      <a:prstGeom prst="rect">
                        <a:avLst/>
                      </a:prstGeom>
                      <a:noFill/>
                      <a:ln>
                        <a:noFill/>
                      </a:ln>
                      <a:effec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C0C83A3D-5644-481E-B8C5-56FB8D3D99BE}"/>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7172" name="Text Box 3">
            <a:extLst>
              <a:ext uri="{FF2B5EF4-FFF2-40B4-BE49-F238E27FC236}">
                <a16:creationId xmlns:a16="http://schemas.microsoft.com/office/drawing/2014/main" id="{28F71814-1F6F-4EF0-8A05-B7414C18045B}"/>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7173" name="Text Box 4">
            <a:extLst>
              <a:ext uri="{FF2B5EF4-FFF2-40B4-BE49-F238E27FC236}">
                <a16:creationId xmlns:a16="http://schemas.microsoft.com/office/drawing/2014/main" id="{509337CD-AC63-4D2E-85BE-BC4812E3EB1D}"/>
              </a:ext>
            </a:extLst>
          </p:cNvPr>
          <p:cNvSpPr txBox="1">
            <a:spLocks noChangeArrowheads="1"/>
          </p:cNvSpPr>
          <p:nvPr/>
        </p:nvSpPr>
        <p:spPr bwMode="auto">
          <a:xfrm>
            <a:off x="4246684" y="6346826"/>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Laune  Wetter / </a:t>
            </a:r>
            <a:r>
              <a:rPr lang="de-DE" altLang="de-DE" sz="2000" dirty="0" err="1">
                <a:latin typeface="??" charset="-122"/>
                <a:ea typeface="ＭＳ Ｐゴシック" panose="020B0600070205080204" pitchFamily="34" charset="-128"/>
              </a:rPr>
              <a:t>心情和天气</a:t>
            </a:r>
            <a:endParaRPr lang="de-DE" altLang="de-DE" sz="2000" dirty="0">
              <a:latin typeface="??" charset="-122"/>
              <a:ea typeface="ＭＳ Ｐゴシック" panose="020B0600070205080204" pitchFamily="34" charset="-128"/>
            </a:endParaRPr>
          </a:p>
        </p:txBody>
      </p:sp>
      <p:graphicFrame>
        <p:nvGraphicFramePr>
          <p:cNvPr id="7170" name="Object 5">
            <a:extLst>
              <a:ext uri="{FF2B5EF4-FFF2-40B4-BE49-F238E27FC236}">
                <a16:creationId xmlns:a16="http://schemas.microsoft.com/office/drawing/2014/main" id="{3FF7AC77-CE41-45AD-BCDD-FABBCF23FF73}"/>
              </a:ext>
            </a:extLst>
          </p:cNvPr>
          <p:cNvGraphicFramePr>
            <a:graphicFrameLocks noChangeAspect="1"/>
          </p:cNvGraphicFramePr>
          <p:nvPr>
            <p:extLst>
              <p:ext uri="{D42A27DB-BD31-4B8C-83A1-F6EECF244321}">
                <p14:modId xmlns:p14="http://schemas.microsoft.com/office/powerpoint/2010/main" val="709926145"/>
              </p:ext>
            </p:extLst>
          </p:nvPr>
        </p:nvGraphicFramePr>
        <p:xfrm>
          <a:off x="-1" y="0"/>
          <a:ext cx="12176575" cy="6145823"/>
        </p:xfrm>
        <a:graphic>
          <a:graphicData uri="http://schemas.openxmlformats.org/presentationml/2006/ole">
            <mc:AlternateContent xmlns:mc="http://schemas.openxmlformats.org/markup-compatibility/2006">
              <mc:Choice xmlns:v="urn:schemas-microsoft-com:vml" Requires="v">
                <p:oleObj spid="_x0000_s4104" name="Dokument" r:id="rId4" imgW="4772520" imgH="2408400" progId="Word.Document.8">
                  <p:embed/>
                </p:oleObj>
              </mc:Choice>
              <mc:Fallback>
                <p:oleObj name="Dokument" r:id="rId4" imgW="4772520" imgH="2408400" progId="Word.Document.8">
                  <p:embed/>
                  <p:pic>
                    <p:nvPicPr>
                      <p:cNvPr id="7170" name="Object 5">
                        <a:extLst>
                          <a:ext uri="{FF2B5EF4-FFF2-40B4-BE49-F238E27FC236}">
                            <a16:creationId xmlns:a16="http://schemas.microsoft.com/office/drawing/2014/main" id="{3FF7AC77-CE41-45AD-BCDD-FABBCF23FF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2176575" cy="6145823"/>
                      </a:xfrm>
                      <a:prstGeom prst="rect">
                        <a:avLst/>
                      </a:prstGeom>
                      <a:noFill/>
                      <a:ln>
                        <a:noFill/>
                      </a:ln>
                      <a:effectLst/>
                    </p:spPr>
                  </p:pic>
                </p:oleObj>
              </mc:Fallback>
            </mc:AlternateContent>
          </a:graphicData>
        </a:graphic>
      </p:graphicFrame>
      <p:sp>
        <p:nvSpPr>
          <p:cNvPr id="7175" name="Text Box 7">
            <a:extLst>
              <a:ext uri="{FF2B5EF4-FFF2-40B4-BE49-F238E27FC236}">
                <a16:creationId xmlns:a16="http://schemas.microsoft.com/office/drawing/2014/main" id="{F1F1D7F3-0E80-46CB-AAEC-74C03D418E7B}"/>
              </a:ext>
            </a:extLst>
          </p:cNvPr>
          <p:cNvSpPr txBox="1">
            <a:spLocks noChangeArrowheads="1"/>
          </p:cNvSpPr>
          <p:nvPr/>
        </p:nvSpPr>
        <p:spPr bwMode="auto">
          <a:xfrm>
            <a:off x="1631950" y="836613"/>
            <a:ext cx="1512888"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a:extLst>
              <a:ext uri="{FF2B5EF4-FFF2-40B4-BE49-F238E27FC236}">
                <a16:creationId xmlns:a16="http://schemas.microsoft.com/office/drawing/2014/main" id="{C1A893ED-5902-4BFF-9FA5-AAE863357D12}"/>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8197" name="Text Box 4">
            <a:extLst>
              <a:ext uri="{FF2B5EF4-FFF2-40B4-BE49-F238E27FC236}">
                <a16:creationId xmlns:a16="http://schemas.microsoft.com/office/drawing/2014/main" id="{FFD622C1-9FB2-4C78-B365-42C6258951B8}"/>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8198" name="Text Box 5">
            <a:extLst>
              <a:ext uri="{FF2B5EF4-FFF2-40B4-BE49-F238E27FC236}">
                <a16:creationId xmlns:a16="http://schemas.microsoft.com/office/drawing/2014/main" id="{DF31B38B-AE5D-4C3C-BD42-ACE8DD3832FD}"/>
              </a:ext>
            </a:extLst>
          </p:cNvPr>
          <p:cNvSpPr txBox="1">
            <a:spLocks noChangeArrowheads="1"/>
          </p:cNvSpPr>
          <p:nvPr/>
        </p:nvSpPr>
        <p:spPr bwMode="auto">
          <a:xfrm>
            <a:off x="4712677" y="64611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Lebensstil / </a:t>
            </a:r>
            <a:r>
              <a:rPr lang="de-DE" altLang="de-DE" sz="2000" dirty="0" err="1">
                <a:latin typeface="??" charset="-122"/>
                <a:ea typeface="ＭＳ Ｐゴシック" panose="020B0600070205080204" pitchFamily="34" charset="-128"/>
              </a:rPr>
              <a:t>生活方式</a:t>
            </a:r>
            <a:endParaRPr lang="de-DE" altLang="de-DE" sz="2000" dirty="0">
              <a:latin typeface="??" charset="-122"/>
              <a:ea typeface="ＭＳ Ｐゴシック" panose="020B0600070205080204" pitchFamily="34" charset="-128"/>
            </a:endParaRPr>
          </a:p>
        </p:txBody>
      </p:sp>
      <p:graphicFrame>
        <p:nvGraphicFramePr>
          <p:cNvPr id="8194" name="Object 6">
            <a:extLst>
              <a:ext uri="{FF2B5EF4-FFF2-40B4-BE49-F238E27FC236}">
                <a16:creationId xmlns:a16="http://schemas.microsoft.com/office/drawing/2014/main" id="{43A73BA8-90A9-4592-9CB1-54BE531BA062}"/>
              </a:ext>
            </a:extLst>
          </p:cNvPr>
          <p:cNvGraphicFramePr>
            <a:graphicFrameLocks noChangeAspect="1"/>
          </p:cNvGraphicFramePr>
          <p:nvPr>
            <p:extLst>
              <p:ext uri="{D42A27DB-BD31-4B8C-83A1-F6EECF244321}">
                <p14:modId xmlns:p14="http://schemas.microsoft.com/office/powerpoint/2010/main" val="3981711885"/>
              </p:ext>
            </p:extLst>
          </p:nvPr>
        </p:nvGraphicFramePr>
        <p:xfrm>
          <a:off x="0" y="-10903"/>
          <a:ext cx="12188057" cy="6297829"/>
        </p:xfrm>
        <a:graphic>
          <a:graphicData uri="http://schemas.openxmlformats.org/presentationml/2006/ole">
            <mc:AlternateContent xmlns:mc="http://schemas.openxmlformats.org/markup-compatibility/2006">
              <mc:Choice xmlns:v="urn:schemas-microsoft-com:vml" Requires="v">
                <p:oleObj spid="_x0000_s5128" name="Dokument" r:id="rId4" imgW="4772520" imgH="2466000" progId="Word.Document.8">
                  <p:embed/>
                </p:oleObj>
              </mc:Choice>
              <mc:Fallback>
                <p:oleObj name="Dokument" r:id="rId4" imgW="4772520" imgH="2466000" progId="Word.Document.8">
                  <p:embed/>
                  <p:pic>
                    <p:nvPicPr>
                      <p:cNvPr id="8194" name="Object 6">
                        <a:extLst>
                          <a:ext uri="{FF2B5EF4-FFF2-40B4-BE49-F238E27FC236}">
                            <a16:creationId xmlns:a16="http://schemas.microsoft.com/office/drawing/2014/main" id="{43A73BA8-90A9-4592-9CB1-54BE531BA0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903"/>
                        <a:ext cx="12188057" cy="6297829"/>
                      </a:xfrm>
                      <a:prstGeom prst="rect">
                        <a:avLst/>
                      </a:prstGeom>
                      <a:noFill/>
                      <a:ln>
                        <a:noFill/>
                      </a:ln>
                      <a:effectLst/>
                    </p:spPr>
                  </p:pic>
                </p:oleObj>
              </mc:Fallback>
            </mc:AlternateContent>
          </a:graphicData>
        </a:graphic>
      </p:graphicFrame>
      <p:sp>
        <p:nvSpPr>
          <p:cNvPr id="8199" name="Text Box 7">
            <a:extLst>
              <a:ext uri="{FF2B5EF4-FFF2-40B4-BE49-F238E27FC236}">
                <a16:creationId xmlns:a16="http://schemas.microsoft.com/office/drawing/2014/main" id="{F4CC01EB-FFA6-41FC-A712-3ECFD81C567F}"/>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a:extLst>
              <a:ext uri="{FF2B5EF4-FFF2-40B4-BE49-F238E27FC236}">
                <a16:creationId xmlns:a16="http://schemas.microsoft.com/office/drawing/2014/main" id="{04911A80-3A25-4E75-A163-0A4B44B7DBD8}"/>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9221" name="Text Box 4">
            <a:extLst>
              <a:ext uri="{FF2B5EF4-FFF2-40B4-BE49-F238E27FC236}">
                <a16:creationId xmlns:a16="http://schemas.microsoft.com/office/drawing/2014/main" id="{204138D0-9366-40E7-823F-3E33E0A75730}"/>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9222" name="Text Box 5">
            <a:extLst>
              <a:ext uri="{FF2B5EF4-FFF2-40B4-BE49-F238E27FC236}">
                <a16:creationId xmlns:a16="http://schemas.microsoft.com/office/drawing/2014/main" id="{097B3254-D720-41BC-830C-4803ABD14189}"/>
              </a:ext>
            </a:extLst>
          </p:cNvPr>
          <p:cNvSpPr txBox="1">
            <a:spLocks noChangeArrowheads="1"/>
          </p:cNvSpPr>
          <p:nvPr/>
        </p:nvSpPr>
        <p:spPr bwMode="auto">
          <a:xfrm>
            <a:off x="4791808" y="644842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Transport / </a:t>
            </a:r>
            <a:r>
              <a:rPr lang="de-DE" altLang="de-DE" sz="2000" dirty="0" err="1">
                <a:latin typeface="??" charset="-122"/>
                <a:ea typeface="ＭＳ Ｐゴシック" panose="020B0600070205080204" pitchFamily="34" charset="-128"/>
              </a:rPr>
              <a:t>交通工具</a:t>
            </a:r>
            <a:endParaRPr lang="de-DE" altLang="de-DE" sz="2000" dirty="0">
              <a:latin typeface="??" charset="-122"/>
              <a:ea typeface="ＭＳ Ｐゴシック" panose="020B0600070205080204" pitchFamily="34" charset="-128"/>
            </a:endParaRPr>
          </a:p>
        </p:txBody>
      </p:sp>
      <p:graphicFrame>
        <p:nvGraphicFramePr>
          <p:cNvPr id="9218" name="Object 6">
            <a:extLst>
              <a:ext uri="{FF2B5EF4-FFF2-40B4-BE49-F238E27FC236}">
                <a16:creationId xmlns:a16="http://schemas.microsoft.com/office/drawing/2014/main" id="{8E10DDCD-031B-4D00-9049-81C32D94BB20}"/>
              </a:ext>
            </a:extLst>
          </p:cNvPr>
          <p:cNvGraphicFramePr>
            <a:graphicFrameLocks noChangeAspect="1"/>
          </p:cNvGraphicFramePr>
          <p:nvPr>
            <p:extLst>
              <p:ext uri="{D42A27DB-BD31-4B8C-83A1-F6EECF244321}">
                <p14:modId xmlns:p14="http://schemas.microsoft.com/office/powerpoint/2010/main" val="1827424677"/>
              </p:ext>
            </p:extLst>
          </p:nvPr>
        </p:nvGraphicFramePr>
        <p:xfrm>
          <a:off x="-1" y="-17462"/>
          <a:ext cx="12195809" cy="6180869"/>
        </p:xfrm>
        <a:graphic>
          <a:graphicData uri="http://schemas.openxmlformats.org/presentationml/2006/ole">
            <mc:AlternateContent xmlns:mc="http://schemas.openxmlformats.org/markup-compatibility/2006">
              <mc:Choice xmlns:v="urn:schemas-microsoft-com:vml" Requires="v">
                <p:oleObj spid="_x0000_s6152" name="Dokument" r:id="rId4" imgW="4772520" imgH="2419560" progId="Word.Document.8">
                  <p:embed/>
                </p:oleObj>
              </mc:Choice>
              <mc:Fallback>
                <p:oleObj name="Dokument" r:id="rId4" imgW="4772520" imgH="2419560" progId="Word.Document.8">
                  <p:embed/>
                  <p:pic>
                    <p:nvPicPr>
                      <p:cNvPr id="9218" name="Object 6">
                        <a:extLst>
                          <a:ext uri="{FF2B5EF4-FFF2-40B4-BE49-F238E27FC236}">
                            <a16:creationId xmlns:a16="http://schemas.microsoft.com/office/drawing/2014/main" id="{8E10DDCD-031B-4D00-9049-81C32D94BB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7462"/>
                        <a:ext cx="12195809" cy="6180869"/>
                      </a:xfrm>
                      <a:prstGeom prst="rect">
                        <a:avLst/>
                      </a:prstGeom>
                      <a:noFill/>
                      <a:ln>
                        <a:noFill/>
                      </a:ln>
                      <a:effectLst/>
                    </p:spPr>
                  </p:pic>
                </p:oleObj>
              </mc:Fallback>
            </mc:AlternateContent>
          </a:graphicData>
        </a:graphic>
      </p:graphicFrame>
      <p:sp>
        <p:nvSpPr>
          <p:cNvPr id="9223" name="Text Box 7">
            <a:extLst>
              <a:ext uri="{FF2B5EF4-FFF2-40B4-BE49-F238E27FC236}">
                <a16:creationId xmlns:a16="http://schemas.microsoft.com/office/drawing/2014/main" id="{49D10811-9A32-49FA-812D-55230A82A534}"/>
              </a:ext>
            </a:extLst>
          </p:cNvPr>
          <p:cNvSpPr txBox="1">
            <a:spLocks noChangeArrowheads="1"/>
          </p:cNvSpPr>
          <p:nvPr/>
        </p:nvSpPr>
        <p:spPr bwMode="auto">
          <a:xfrm>
            <a:off x="6553200" y="2895601"/>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de-DE" sz="1800" b="1">
                <a:solidFill>
                  <a:schemeClr val="bg1"/>
                </a:solidFill>
                <a:latin typeface="Arial" panose="020B0604020202020204" pitchFamily="34" charset="0"/>
                <a:ea typeface="ＭＳ Ｐゴシック" panose="020B0600070205080204" pitchFamily="34" charset="-128"/>
              </a:rPr>
              <a:t>1970</a:t>
            </a:r>
          </a:p>
        </p:txBody>
      </p:sp>
      <p:sp>
        <p:nvSpPr>
          <p:cNvPr id="9224" name="Text Box 8">
            <a:extLst>
              <a:ext uri="{FF2B5EF4-FFF2-40B4-BE49-F238E27FC236}">
                <a16:creationId xmlns:a16="http://schemas.microsoft.com/office/drawing/2014/main" id="{0DC6E679-BD4C-4F35-9971-80A7745537D5}"/>
              </a:ext>
            </a:extLst>
          </p:cNvPr>
          <p:cNvSpPr txBox="1">
            <a:spLocks noChangeArrowheads="1"/>
          </p:cNvSpPr>
          <p:nvPr/>
        </p:nvSpPr>
        <p:spPr bwMode="auto">
          <a:xfrm>
            <a:off x="6553200" y="4724401"/>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r>
              <a:rPr lang="de-DE" altLang="de-DE" sz="1800" b="1">
                <a:solidFill>
                  <a:schemeClr val="bg1"/>
                </a:solidFill>
                <a:latin typeface="Arial" panose="020B0604020202020204" pitchFamily="34" charset="0"/>
                <a:ea typeface="ＭＳ Ｐゴシック" panose="020B0600070205080204" pitchFamily="34" charset="-128"/>
              </a:rPr>
              <a:t>2006</a:t>
            </a:r>
          </a:p>
        </p:txBody>
      </p:sp>
      <p:sp>
        <p:nvSpPr>
          <p:cNvPr id="9225" name="Text Box 9">
            <a:extLst>
              <a:ext uri="{FF2B5EF4-FFF2-40B4-BE49-F238E27FC236}">
                <a16:creationId xmlns:a16="http://schemas.microsoft.com/office/drawing/2014/main" id="{9DA0B970-48BB-4024-9E1A-6EE863645424}"/>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a:extLst>
              <a:ext uri="{FF2B5EF4-FFF2-40B4-BE49-F238E27FC236}">
                <a16:creationId xmlns:a16="http://schemas.microsoft.com/office/drawing/2014/main" id="{1C0C084C-E7D5-48B4-A5FF-87955109F5DA}"/>
              </a:ext>
            </a:extLst>
          </p:cNvPr>
          <p:cNvSpPr>
            <a:spLocks noChangeArrowheads="1"/>
          </p:cNvSpPr>
          <p:nvPr/>
        </p:nvSpPr>
        <p:spPr bwMode="auto">
          <a:xfrm>
            <a:off x="3276601" y="1295401"/>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2000">
              <a:latin typeface="Arial" panose="020B0604020202020204" pitchFamily="34" charset="0"/>
              <a:ea typeface="ＭＳ Ｐゴシック" panose="020B0600070205080204" pitchFamily="34" charset="-128"/>
            </a:endParaRPr>
          </a:p>
        </p:txBody>
      </p:sp>
      <p:sp>
        <p:nvSpPr>
          <p:cNvPr id="10245" name="Text Box 4">
            <a:extLst>
              <a:ext uri="{FF2B5EF4-FFF2-40B4-BE49-F238E27FC236}">
                <a16:creationId xmlns:a16="http://schemas.microsoft.com/office/drawing/2014/main" id="{281801AD-9EA4-4406-ACD2-AFA141BB7A11}"/>
              </a:ext>
            </a:extLst>
          </p:cNvPr>
          <p:cNvSpPr txBox="1">
            <a:spLocks noChangeArrowheads="1"/>
          </p:cNvSpPr>
          <p:nvPr/>
        </p:nvSpPr>
        <p:spPr bwMode="auto">
          <a:xfrm>
            <a:off x="3489325" y="1487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endParaRPr lang="de-DE" altLang="de-DE" b="1">
              <a:latin typeface="Arial" panose="020B0604020202020204" pitchFamily="34" charset="0"/>
              <a:ea typeface="ＭＳ Ｐゴシック" panose="020B0600070205080204" pitchFamily="34" charset="-128"/>
            </a:endParaRPr>
          </a:p>
        </p:txBody>
      </p:sp>
      <p:sp>
        <p:nvSpPr>
          <p:cNvPr id="10246" name="Text Box 5">
            <a:extLst>
              <a:ext uri="{FF2B5EF4-FFF2-40B4-BE49-F238E27FC236}">
                <a16:creationId xmlns:a16="http://schemas.microsoft.com/office/drawing/2014/main" id="{C23F3526-0B83-4B45-8023-F681FE29434A}"/>
              </a:ext>
            </a:extLst>
          </p:cNvPr>
          <p:cNvSpPr txBox="1">
            <a:spLocks noChangeArrowheads="1"/>
          </p:cNvSpPr>
          <p:nvPr/>
        </p:nvSpPr>
        <p:spPr bwMode="auto">
          <a:xfrm>
            <a:off x="4264269" y="6393963"/>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50000"/>
              </a:spcBef>
            </a:pPr>
            <a:r>
              <a:rPr lang="de-DE" altLang="de-DE" sz="2000" dirty="0">
                <a:latin typeface="Arial" panose="020B0604020202020204" pitchFamily="34" charset="0"/>
                <a:ea typeface="ＭＳ Ｐゴシック" panose="020B0600070205080204" pitchFamily="34" charset="-128"/>
              </a:rPr>
              <a:t>Senioren im Alltag / </a:t>
            </a:r>
            <a:r>
              <a:rPr lang="de-DE" altLang="de-DE" sz="2000" dirty="0" err="1">
                <a:latin typeface="??" charset="-122"/>
                <a:ea typeface="ＭＳ Ｐゴシック" panose="020B0600070205080204" pitchFamily="34" charset="-128"/>
              </a:rPr>
              <a:t>老人的生活方式</a:t>
            </a:r>
            <a:endParaRPr lang="de-DE" altLang="de-DE" sz="2000" dirty="0">
              <a:latin typeface="??" charset="-122"/>
              <a:ea typeface="ＭＳ Ｐゴシック" panose="020B0600070205080204" pitchFamily="34" charset="-128"/>
            </a:endParaRPr>
          </a:p>
        </p:txBody>
      </p:sp>
      <p:graphicFrame>
        <p:nvGraphicFramePr>
          <p:cNvPr id="10242" name="Object 6">
            <a:extLst>
              <a:ext uri="{FF2B5EF4-FFF2-40B4-BE49-F238E27FC236}">
                <a16:creationId xmlns:a16="http://schemas.microsoft.com/office/drawing/2014/main" id="{ACA98CCF-3993-4E96-9B9A-0DA8C48103C4}"/>
              </a:ext>
            </a:extLst>
          </p:cNvPr>
          <p:cNvGraphicFramePr>
            <a:graphicFrameLocks noChangeAspect="1"/>
          </p:cNvGraphicFramePr>
          <p:nvPr>
            <p:extLst>
              <p:ext uri="{D42A27DB-BD31-4B8C-83A1-F6EECF244321}">
                <p14:modId xmlns:p14="http://schemas.microsoft.com/office/powerpoint/2010/main" val="1902963799"/>
              </p:ext>
            </p:extLst>
          </p:nvPr>
        </p:nvGraphicFramePr>
        <p:xfrm>
          <a:off x="-22226" y="-2743"/>
          <a:ext cx="12214225" cy="6414041"/>
        </p:xfrm>
        <a:graphic>
          <a:graphicData uri="http://schemas.openxmlformats.org/presentationml/2006/ole">
            <mc:AlternateContent xmlns:mc="http://schemas.openxmlformats.org/markup-compatibility/2006">
              <mc:Choice xmlns:v="urn:schemas-microsoft-com:vml" Requires="v">
                <p:oleObj spid="_x0000_s7176" name="Dokument" r:id="rId4" imgW="4772520" imgH="2504520" progId="Word.Document.8">
                  <p:embed/>
                </p:oleObj>
              </mc:Choice>
              <mc:Fallback>
                <p:oleObj name="Dokument" r:id="rId4" imgW="4772520" imgH="2504520" progId="Word.Document.8">
                  <p:embed/>
                  <p:pic>
                    <p:nvPicPr>
                      <p:cNvPr id="10242" name="Object 6">
                        <a:extLst>
                          <a:ext uri="{FF2B5EF4-FFF2-40B4-BE49-F238E27FC236}">
                            <a16:creationId xmlns:a16="http://schemas.microsoft.com/office/drawing/2014/main" id="{ACA98CCF-3993-4E96-9B9A-0DA8C48103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6" y="-2743"/>
                        <a:ext cx="12214225" cy="6414041"/>
                      </a:xfrm>
                      <a:prstGeom prst="rect">
                        <a:avLst/>
                      </a:prstGeom>
                      <a:noFill/>
                      <a:ln>
                        <a:noFill/>
                      </a:ln>
                      <a:effectLst/>
                    </p:spPr>
                  </p:pic>
                </p:oleObj>
              </mc:Fallback>
            </mc:AlternateContent>
          </a:graphicData>
        </a:graphic>
      </p:graphicFrame>
      <p:sp>
        <p:nvSpPr>
          <p:cNvPr id="10247" name="Text Box 7">
            <a:extLst>
              <a:ext uri="{FF2B5EF4-FFF2-40B4-BE49-F238E27FC236}">
                <a16:creationId xmlns:a16="http://schemas.microsoft.com/office/drawing/2014/main" id="{E8DBD414-6366-4E0A-9AD7-7AD6FE029633}"/>
              </a:ext>
            </a:extLst>
          </p:cNvPr>
          <p:cNvSpPr txBox="1">
            <a:spLocks noChangeArrowheads="1"/>
          </p:cNvSpPr>
          <p:nvPr/>
        </p:nvSpPr>
        <p:spPr bwMode="auto">
          <a:xfrm>
            <a:off x="1631950" y="836614"/>
            <a:ext cx="1512888"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venir 65" pitchFamily="2" charset="0"/>
                <a:ea typeface="SimHei" panose="02010609060101010101" pitchFamily="49" charset="-122"/>
              </a:defRPr>
            </a:lvl1pPr>
            <a:lvl2pPr marL="742950" indent="-285750">
              <a:defRPr sz="2400">
                <a:solidFill>
                  <a:schemeClr val="tx1"/>
                </a:solidFill>
                <a:latin typeface="Avenir 65" pitchFamily="2" charset="0"/>
                <a:ea typeface="SimHei" panose="02010609060101010101" pitchFamily="49" charset="-122"/>
              </a:defRPr>
            </a:lvl2pPr>
            <a:lvl3pPr marL="1143000" indent="-228600">
              <a:defRPr sz="2400">
                <a:solidFill>
                  <a:schemeClr val="tx1"/>
                </a:solidFill>
                <a:latin typeface="Avenir 65" pitchFamily="2" charset="0"/>
                <a:ea typeface="SimHei" panose="02010609060101010101" pitchFamily="49" charset="-122"/>
              </a:defRPr>
            </a:lvl3pPr>
            <a:lvl4pPr marL="1600200" indent="-228600">
              <a:defRPr sz="2400">
                <a:solidFill>
                  <a:schemeClr val="tx1"/>
                </a:solidFill>
                <a:latin typeface="Avenir 65" pitchFamily="2" charset="0"/>
                <a:ea typeface="SimHei" panose="02010609060101010101" pitchFamily="49" charset="-122"/>
              </a:defRPr>
            </a:lvl4pPr>
            <a:lvl5pPr marL="2057400" indent="-228600">
              <a:defRPr sz="2400">
                <a:solidFill>
                  <a:schemeClr val="tx1"/>
                </a:solidFill>
                <a:latin typeface="Avenir 65" pitchFamily="2" charset="0"/>
                <a:ea typeface="SimHei" panose="02010609060101010101" pitchFamily="49" charset="-122"/>
              </a:defRPr>
            </a:lvl5pPr>
            <a:lvl6pPr marL="25146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6pPr>
            <a:lvl7pPr marL="29718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7pPr>
            <a:lvl8pPr marL="34290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8pPr>
            <a:lvl9pPr marL="3886200" indent="-228600" algn="ctr" eaLnBrk="0" fontAlgn="base" hangingPunct="0">
              <a:spcBef>
                <a:spcPct val="0"/>
              </a:spcBef>
              <a:spcAft>
                <a:spcPct val="0"/>
              </a:spcAft>
              <a:defRPr sz="2400">
                <a:solidFill>
                  <a:schemeClr val="tx1"/>
                </a:solidFill>
                <a:latin typeface="Avenir 65" pitchFamily="2" charset="0"/>
                <a:ea typeface="SimHei" panose="02010609060101010101" pitchFamily="49" charset="-122"/>
              </a:defRPr>
            </a:lvl9pPr>
          </a:lstStyle>
          <a:p>
            <a:pPr algn="l" eaLnBrk="1" hangingPunct="1">
              <a:spcBef>
                <a:spcPct val="20000"/>
              </a:spcBef>
            </a:pPr>
            <a:endParaRPr lang="de-DE" altLang="de-DE" sz="1500" b="1">
              <a:solidFill>
                <a:srgbClr val="777777"/>
              </a:solidFill>
              <a:latin typeface="Arial" panose="020B0604020202020204" pitchFamily="34" charset="0"/>
              <a:ea typeface="Arial Unicode MS" panose="020B0604020202020204" pitchFamily="34" charset="-128"/>
              <a:cs typeface="Arial Unicode MS" panose="020B060402020202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endParaRPr lang="de-DE" altLang="de-DE" sz="1500" b="1">
              <a:solidFill>
                <a:srgbClr val="777777"/>
              </a:solidFill>
              <a:latin typeface="Arial" panose="020B0604020202020204" pitchFamily="34" charset="0"/>
              <a:ea typeface="ＭＳ Ｐゴシック" panose="020B0600070205080204" pitchFamily="34" charset="-128"/>
            </a:endParaRP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a:p>
            <a:pPr algn="l" eaLnBrk="1" hangingPunct="1">
              <a:spcBef>
                <a:spcPct val="20000"/>
              </a:spcBef>
            </a:pP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r>
              <a:rPr lang="de-DE" altLang="de-DE" sz="1500" b="1">
                <a:latin typeface="Arial" panose="020B0604020202020204" pitchFamily="34" charset="0"/>
                <a:ea typeface="ＭＳ Ｐゴシック" panose="020B0600070205080204" pitchFamily="34" charset="-128"/>
              </a:rPr>
              <a:t>    </a:t>
            </a:r>
            <a:br>
              <a:rPr lang="de-DE" altLang="de-DE" sz="1500" b="1">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br>
              <a:rPr lang="de-DE" altLang="de-DE" sz="1500" b="1">
                <a:solidFill>
                  <a:srgbClr val="777777"/>
                </a:solidFill>
                <a:latin typeface="Arial" panose="020B0604020202020204" pitchFamily="34" charset="0"/>
                <a:ea typeface="ＭＳ Ｐゴシック" panose="020B0600070205080204" pitchFamily="34" charset="-128"/>
              </a:rPr>
            </a:br>
            <a:r>
              <a:rPr lang="de-DE" altLang="de-DE" sz="1500" b="1">
                <a:solidFill>
                  <a:srgbClr val="777777"/>
                </a:solidFill>
                <a:latin typeface="Arial" panose="020B0604020202020204" pitchFamily="34" charset="0"/>
                <a:ea typeface="ＭＳ Ｐゴシック" panose="020B0600070205080204" pitchFamily="34" charset="-128"/>
              </a:rPr>
              <a:t>    </a:t>
            </a:r>
          </a:p>
        </p:txBody>
      </p:sp>
    </p:spTree>
  </p:cSld>
  <p:clrMapOvr>
    <a:masterClrMapping/>
  </p:clrMapOvr>
</p:sld>
</file>

<file path=ppt/theme/theme1.xml><?xml version="1.0" encoding="utf-8"?>
<a:theme xmlns:a="http://schemas.openxmlformats.org/drawingml/2006/main" name="Kondensstreifen">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TM04033937[[fn=Kondensstreifen ]]</Template>
  <TotalTime>0</TotalTime>
  <Words>2878</Words>
  <Application>Microsoft Office PowerPoint</Application>
  <PresentationFormat>Breitbild</PresentationFormat>
  <Paragraphs>329</Paragraphs>
  <Slides>41</Slides>
  <Notes>35</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3</vt:i4>
      </vt:variant>
      <vt:variant>
        <vt:lpstr>Folientitel</vt:lpstr>
      </vt:variant>
      <vt:variant>
        <vt:i4>41</vt:i4>
      </vt:variant>
    </vt:vector>
  </HeadingPairs>
  <TitlesOfParts>
    <vt:vector size="54" baseType="lpstr">
      <vt:lpstr>??</vt:lpstr>
      <vt:lpstr>Avenir 65</vt:lpstr>
      <vt:lpstr>Microsoft YaHei UI</vt:lpstr>
      <vt:lpstr>SimHei</vt:lpstr>
      <vt:lpstr>Arial</vt:lpstr>
      <vt:lpstr>Calibri</vt:lpstr>
      <vt:lpstr>Century Gothic</vt:lpstr>
      <vt:lpstr>Corbel</vt:lpstr>
      <vt:lpstr>Times New Roman</vt:lpstr>
      <vt:lpstr>Kondensstreifen</vt:lpstr>
      <vt:lpstr>Dokument</vt:lpstr>
      <vt:lpstr>Document</vt:lpstr>
      <vt:lpstr>Microsoft Excel Chart</vt:lpstr>
      <vt:lpstr>中國語言文化</vt:lpstr>
      <vt:lpstr>Session 2</vt:lpstr>
      <vt:lpstr>跨文化知识的例子: 常态分布</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跨文化知识的例子: 类别比较</vt:lpstr>
      <vt:lpstr>PowerPoint-Präsentation</vt:lpstr>
      <vt:lpstr>参考文摘</vt:lpstr>
      <vt:lpstr>纲 要</vt:lpstr>
      <vt:lpstr>构建全球化能力为国际性事业做准备</vt:lpstr>
      <vt:lpstr>新的“国际化人才”</vt:lpstr>
      <vt:lpstr>如何为00后大学生讲授国际关系课程</vt:lpstr>
      <vt:lpstr>如何为00后大学生讲授国际关系课程</vt:lpstr>
      <vt:lpstr>纲 要</vt:lpstr>
      <vt:lpstr>Chinese languages &amp; Cultures</vt:lpstr>
      <vt:lpstr>About the teaching</vt:lpstr>
      <vt:lpstr>Prepare for next time</vt:lpstr>
      <vt:lpstr>Questionnaires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中國文化概要</dc:title>
  <dc:creator>-</dc:creator>
  <cp:lastModifiedBy>Martin Woesler</cp:lastModifiedBy>
  <cp:revision>12</cp:revision>
  <dcterms:created xsi:type="dcterms:W3CDTF">2024-03-08T05:20:27Z</dcterms:created>
  <dcterms:modified xsi:type="dcterms:W3CDTF">2025-10-16T10:43:30Z</dcterms:modified>
</cp:coreProperties>
</file>