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275" r:id="rId5"/>
    <p:sldId id="257" r:id="rId6"/>
    <p:sldId id="259" r:id="rId7"/>
    <p:sldId id="260" r:id="rId8"/>
    <p:sldId id="261" r:id="rId9"/>
    <p:sldId id="263" r:id="rId10"/>
    <p:sldId id="262" r:id="rId11"/>
    <p:sldId id="270" r:id="rId12"/>
    <p:sldId id="264" r:id="rId13"/>
    <p:sldId id="267" r:id="rId14"/>
    <p:sldId id="268" r:id="rId15"/>
    <p:sldId id="258" r:id="rId16"/>
  </p:sldIdLst>
  <p:sldSz cx="12192000" cy="6858000"/>
  <p:notesSz cx="6858000" cy="9144000"/>
  <p:defaultTextStyle>
    <a:defPPr>
      <a:defRPr lang="zh-CN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defRPr kern="1200" baseline="0">
        <a:solidFill>
          <a:schemeClr val="tx1"/>
        </a:solidFill>
        <a:ea typeface="宋体" panose="02010600030101010101" pitchFamily="2" charset="-122"/>
        <a:cs typeface="+mn-cs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defRPr sz="1800" kern="1200" baseline="0">
        <a:solidFill>
          <a:schemeClr val="tx1"/>
        </a:solidFill>
        <a:ea typeface="宋体" panose="02010600030101010101" pitchFamily="2" charset="-122"/>
        <a:cs typeface="+mn-cs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defRPr sz="1800" kern="1200" baseline="0">
        <a:solidFill>
          <a:schemeClr val="tx1"/>
        </a:solidFill>
        <a:ea typeface="宋体" panose="02010600030101010101" pitchFamily="2" charset="-122"/>
        <a:cs typeface="+mn-cs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defRPr sz="1800" kern="1200" baseline="0">
        <a:solidFill>
          <a:schemeClr val="tx1"/>
        </a:solidFill>
        <a:ea typeface="宋体" panose="02010600030101010101" pitchFamily="2" charset="-122"/>
        <a:cs typeface="+mn-cs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defRPr sz="1800" kern="1200" baseline="0">
        <a:solidFill>
          <a:schemeClr val="tx1"/>
        </a:solidFill>
        <a:ea typeface="宋体" panose="02010600030101010101" pitchFamily="2" charset="-122"/>
        <a:cs typeface="+mn-cs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defRPr sz="1800" kern="1200" baseline="0">
        <a:solidFill>
          <a:schemeClr val="tx1"/>
        </a:solidFill>
        <a:ea typeface="宋体" panose="02010600030101010101" pitchFamily="2" charset="-122"/>
        <a:cs typeface="+mn-cs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defRPr sz="1800" kern="1200" baseline="0">
        <a:solidFill>
          <a:schemeClr val="tx1"/>
        </a:solidFill>
        <a:ea typeface="宋体" panose="02010600030101010101" pitchFamily="2" charset="-122"/>
        <a:cs typeface="+mn-cs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defRPr sz="1800" kern="1200" baseline="0">
        <a:solidFill>
          <a:schemeClr val="tx1"/>
        </a:solidFill>
        <a:ea typeface="宋体" panose="02010600030101010101" pitchFamily="2" charset="-122"/>
        <a:cs typeface="+mn-cs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defRPr sz="1800" kern="1200" baseline="0">
        <a:solidFill>
          <a:schemeClr val="tx1"/>
        </a:solidFill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69" d="100"/>
          <a:sy n="69" d="100"/>
        </p:scale>
        <p:origin x="-138" y="-102"/>
      </p:cViewPr>
      <p:guideLst>
        <p:guide orient="horz" pos="2156"/>
        <p:guide pos="3806"/>
      </p:guideLst>
    </p:cSldViewPr>
  </p:slideViewPr>
  <p:gridSpacing cx="72005" cy="72005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50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 w="9525">
            <a:noFill/>
          </a:ln>
        </p:spPr>
        <p:txBody>
          <a:bodyPr vert="horz"/>
          <a:p>
            <a:pPr lvl="0" algn="l"/>
            <a:endParaRPr sz="1200">
              <a:ea typeface="宋体" panose="02010600030101010101" pitchFamily="2" charset="-122"/>
            </a:endParaRPr>
          </a:p>
        </p:txBody>
      </p:sp>
      <p:sp>
        <p:nvSpPr>
          <p:cNvPr id="2051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 w="9525">
            <a:noFill/>
          </a:ln>
        </p:spPr>
        <p:txBody>
          <a:bodyPr vert="horz"/>
          <a:p>
            <a:pPr lvl="0" algn="r"/>
            <a:fld id="{BB962C8B-B14F-4D97-AF65-F5344CB8AC3E}" type="datetime1">
              <a:rPr lang="zh-CN" altLang="en-US" dirty="0">
                <a:ea typeface="宋体" panose="02010600030101010101" pitchFamily="2" charset="-122"/>
              </a:rPr>
            </a:fld>
            <a:endParaRPr lang="zh-CN" altLang="en-US" sz="1200" dirty="0">
              <a:ea typeface="宋体" panose="02010600030101010101" pitchFamily="2" charset="-122"/>
            </a:endParaRPr>
          </a:p>
        </p:txBody>
      </p:sp>
      <p:sp>
        <p:nvSpPr>
          <p:cNvPr id="2052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2053" name="备注占位符 4"/>
          <p:cNvSpPr>
            <a:spLocks noGrp="1" noRot="1" noChangeAspect="1"/>
          </p:cNvSpPr>
          <p:nvPr/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</a:ln>
        </p:spPr>
        <p:txBody>
          <a:bodyPr vert="horz" anchor="ctr" anchorCtr="0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2054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anchor="b" anchorCtr="0"/>
          <a:p>
            <a:pPr lvl="0" algn="l"/>
            <a:endParaRPr sz="1200">
              <a:ea typeface="宋体" panose="02010600030101010101" pitchFamily="2" charset="-122"/>
            </a:endParaRPr>
          </a:p>
        </p:txBody>
      </p:sp>
      <p:sp>
        <p:nvSpPr>
          <p:cNvPr id="2055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anchor="b" anchorCtr="0"/>
          <a:p>
            <a:pPr lvl="0" algn="r"/>
            <a:fld id="{9A0DB2DC-4C9A-4742-B13C-FB6460FD3503}" type="slidenum">
              <a:rPr lang="zh-CN" altLang="en-US" dirty="0">
                <a:ea typeface="宋体" panose="02010600030101010101" pitchFamily="2" charset="-122"/>
              </a:rPr>
            </a:fld>
            <a:endParaRPr lang="zh-CN" altLang="en-US" sz="1200" dirty="0"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lvl="0" defTabSz="0" fontAlgn="base">
      <a:defRPr sz="1200" kern="1200"/>
    </a:lvl1pPr>
    <a:lvl2pPr marL="0" lvl="1" indent="0" defTabSz="0" fontAlgn="base">
      <a:defRPr sz="1200" kern="1200"/>
    </a:lvl2pPr>
    <a:lvl3pPr marL="0" lvl="2" indent="0" defTabSz="0" fontAlgn="base">
      <a:defRPr sz="1200" kern="1200"/>
    </a:lvl3pPr>
    <a:lvl4pPr marL="0" lvl="3" indent="0" defTabSz="0" fontAlgn="base">
      <a:defRPr sz="1200" kern="1200"/>
    </a:lvl4pPr>
    <a:lvl5pPr marL="0" lvl="4" indent="0" defTabSz="0" fontAlgn="base">
      <a:defRPr sz="1200" kern="1200"/>
    </a:lvl5pPr>
    <a:lvl6pPr marL="2286000" lvl="5" indent="0" defTabSz="0" fontAlgn="base">
      <a:defRPr sz="1200" kern="1200"/>
    </a:lvl6pPr>
    <a:lvl7pPr marL="2743200" lvl="6" indent="0" defTabSz="0" fontAlgn="base">
      <a:defRPr sz="1200" kern="1200"/>
    </a:lvl7pPr>
    <a:lvl8pPr marL="3200400" lvl="7" indent="0" defTabSz="0" fontAlgn="base">
      <a:defRPr sz="1200" kern="1200"/>
    </a:lvl8pPr>
    <a:lvl9pPr marL="3657600" lvl="8" indent="0" defTabSz="0" fontAlgn="base">
      <a:defRPr sz="1200" kern="1200"/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灯片编号占位符 2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pPr lvl="0" algn="r"/>
            <a:fld id="{9A0DB2DC-4C9A-4742-B13C-FB6460FD3503}" type="slidenum">
              <a:rPr lang="zh-CN" altLang="en-US" dirty="0">
                <a:ea typeface="宋体" panose="02010600030101010101" pitchFamily="2" charset="-122"/>
              </a:rPr>
            </a:fld>
            <a:endParaRPr lang="zh-CN" altLang="en-US" sz="1200" dirty="0">
              <a:ea typeface="宋体" panose="02010600030101010101" pitchFamily="2" charset="-122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/>
          </p:nvPr>
        </p:nvSpPr>
        <p:spPr>
          <a:xfrm>
            <a:off x="662016" y="3931500"/>
            <a:ext cx="5296132" cy="3216682"/>
          </a:xfrm>
          <a:prstGeom prst="rect">
            <a:avLst/>
          </a:prstGeom>
        </p:spPr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灯片编号占位符 2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pPr lvl="0" algn="r"/>
            <a:fld id="{9A0DB2DC-4C9A-4742-B13C-FB6460FD3503}" type="slidenum">
              <a:rPr lang="zh-CN" altLang="en-US" dirty="0">
                <a:ea typeface="宋体" panose="02010600030101010101" pitchFamily="2" charset="-122"/>
              </a:rPr>
            </a:fld>
            <a:endParaRPr lang="zh-CN" altLang="en-US" sz="1200" dirty="0">
              <a:ea typeface="宋体" panose="02010600030101010101" pitchFamily="2" charset="-122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/>
          </p:nvPr>
        </p:nvSpPr>
        <p:spPr>
          <a:xfrm>
            <a:off x="662016" y="3931500"/>
            <a:ext cx="5296132" cy="3216682"/>
          </a:xfrm>
          <a:prstGeom prst="rect">
            <a:avLst/>
          </a:prstGeom>
        </p:spPr>
        <p:txBody>
          <a:bodyPr/>
          <a:p>
            <a:endParaRPr lang="en-US" altLang="zh-C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灯片编号占位符 2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pPr lvl="0" algn="r"/>
            <a:fld id="{9A0DB2DC-4C9A-4742-B13C-FB6460FD3503}" type="slidenum">
              <a:rPr lang="zh-CN" altLang="en-US" dirty="0">
                <a:ea typeface="宋体" panose="02010600030101010101" pitchFamily="2" charset="-122"/>
              </a:rPr>
            </a:fld>
            <a:endParaRPr lang="zh-CN" altLang="en-US" sz="1200" dirty="0">
              <a:ea typeface="宋体" panose="02010600030101010101" pitchFamily="2" charset="-122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/>
          </p:nvPr>
        </p:nvSpPr>
        <p:spPr>
          <a:xfrm>
            <a:off x="662016" y="3931500"/>
            <a:ext cx="5296132" cy="3216682"/>
          </a:xfrm>
          <a:prstGeom prst="rect">
            <a:avLst/>
          </a:prstGeom>
        </p:spPr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灯片编号占位符 2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pPr lvl="0" algn="r"/>
            <a:fld id="{9A0DB2DC-4C9A-4742-B13C-FB6460FD3503}" type="slidenum">
              <a:rPr lang="zh-CN" altLang="en-US" dirty="0">
                <a:ea typeface="宋体" panose="02010600030101010101" pitchFamily="2" charset="-122"/>
              </a:rPr>
            </a:fld>
            <a:endParaRPr lang="zh-CN" altLang="en-US" sz="1200" dirty="0">
              <a:ea typeface="宋体" panose="02010600030101010101" pitchFamily="2" charset="-122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/>
          </p:nvPr>
        </p:nvSpPr>
        <p:spPr>
          <a:xfrm>
            <a:off x="662016" y="3931500"/>
            <a:ext cx="5296132" cy="3216682"/>
          </a:xfrm>
          <a:prstGeom prst="rect">
            <a:avLst/>
          </a:prstGeom>
        </p:spPr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灯片编号占位符 2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pPr lvl="0" algn="r"/>
            <a:fld id="{9A0DB2DC-4C9A-4742-B13C-FB6460FD3503}" type="slidenum">
              <a:rPr lang="zh-CN" altLang="en-US" dirty="0">
                <a:ea typeface="宋体" panose="02010600030101010101" pitchFamily="2" charset="-122"/>
              </a:rPr>
            </a:fld>
            <a:endParaRPr lang="zh-CN" altLang="en-US" sz="1200" dirty="0">
              <a:ea typeface="宋体" panose="02010600030101010101" pitchFamily="2" charset="-122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/>
          </p:nvPr>
        </p:nvSpPr>
        <p:spPr>
          <a:xfrm>
            <a:off x="662016" y="3931500"/>
            <a:ext cx="5296132" cy="3216682"/>
          </a:xfrm>
          <a:prstGeom prst="rect">
            <a:avLst/>
          </a:prstGeom>
        </p:spPr>
        <p:txBody>
          <a:bodyPr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灯片编号占位符 2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pPr lvl="0" algn="r"/>
            <a:fld id="{9A0DB2DC-4C9A-4742-B13C-FB6460FD3503}" type="slidenum">
              <a:rPr lang="zh-CN" altLang="en-US" dirty="0">
                <a:ea typeface="宋体" panose="02010600030101010101" pitchFamily="2" charset="-122"/>
              </a:rPr>
            </a:fld>
            <a:endParaRPr lang="zh-CN" altLang="en-US" sz="1200" dirty="0">
              <a:ea typeface="宋体" panose="02010600030101010101" pitchFamily="2" charset="-122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/>
          </p:nvPr>
        </p:nvSpPr>
        <p:spPr>
          <a:xfrm>
            <a:off x="662016" y="3931500"/>
            <a:ext cx="5296132" cy="3216682"/>
          </a:xfrm>
          <a:prstGeom prst="rect">
            <a:avLst/>
          </a:prstGeom>
        </p:spPr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1">
              <a:rPr lang="zh-CN" altLang="en-US" dirty="0"/>
            </a:fld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</a:fld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1">
              <a:rPr lang="zh-CN" altLang="en-US" dirty="0"/>
            </a:fld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</a:fld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1">
              <a:rPr lang="zh-CN" altLang="en-US" dirty="0"/>
            </a:fld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</a:fld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1">
              <a:rPr lang="zh-CN" altLang="en-US" dirty="0"/>
            </a:fld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</a:fld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1">
              <a:rPr lang="zh-CN" altLang="en-US" dirty="0"/>
            </a:fld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</a:fld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1">
              <a:rPr lang="zh-CN" altLang="en-US" dirty="0"/>
            </a:fld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</a:fld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1">
              <a:rPr lang="zh-CN" altLang="en-US" dirty="0"/>
            </a:fld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</a:fld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1">
              <a:rPr lang="zh-CN" altLang="en-US" dirty="0"/>
            </a:fld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</a:fld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1">
              <a:rPr lang="zh-CN" altLang="en-US" dirty="0"/>
            </a:fld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</a:fld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1">
              <a:rPr lang="zh-CN" altLang="en-US" dirty="0"/>
            </a:fld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</a:fld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1">
              <a:rPr lang="zh-CN" altLang="en-US" dirty="0"/>
            </a:fld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</a:fld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vert="horz" anchor="ctr" anchorCtr="0">
            <a:normAutofit/>
          </a:bodyPr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 vert="horz">
            <a:normAutofit/>
          </a:bodyPr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vert="horz" anchor="ctr" anchorCtr="0"/>
          <a:lstStyle>
            <a:lvl1pPr algn="l">
              <a:defRPr sz="1200">
                <a:solidFill>
                  <a:srgbClr val="898989"/>
                </a:solidFill>
                <a:ea typeface="宋体" panose="02010600030101010101" pitchFamily="2" charset="-122"/>
              </a:defRPr>
            </a:lvl1pPr>
          </a:lstStyle>
          <a:p>
            <a:pPr lvl="0"/>
            <a:fld id="{BB962C8B-B14F-4D97-AF65-F5344CB8AC3E}" type="datetime1">
              <a:rPr lang="zh-CN" altLang="en-US" dirty="0"/>
            </a:fld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1029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w="9525">
            <a:noFill/>
          </a:ln>
        </p:spPr>
        <p:txBody>
          <a:bodyPr vert="horz" anchor="ctr" anchorCtr="0"/>
          <a:lstStyle>
            <a:lvl1pPr algn="ctr">
              <a:defRPr sz="1200">
                <a:solidFill>
                  <a:srgbClr val="898989"/>
                </a:solidFill>
                <a:ea typeface="宋体" panose="02010600030101010101" pitchFamily="2" charset="-122"/>
              </a:defRPr>
            </a:lvl1pPr>
          </a:lstStyle>
          <a:p>
            <a:pPr lvl="0"/>
          </a:p>
        </p:txBody>
      </p:sp>
      <p:sp>
        <p:nvSpPr>
          <p:cNvPr id="103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vert="horz" anchor="ctr" anchorCtr="0"/>
          <a:lstStyle>
            <a:lvl1pPr algn="r">
              <a:defRPr sz="1200">
                <a:solidFill>
                  <a:srgbClr val="898989"/>
                </a:solidFill>
                <a:ea typeface="宋体" panose="02010600030101010101" pitchFamily="2" charset="-122"/>
              </a:defRPr>
            </a:lvl1pPr>
          </a:lstStyle>
          <a:p>
            <a:pPr lvl="0"/>
            <a:fld id="{9A0DB2DC-4C9A-4742-B13C-FB6460FD3503}" type="slidenum">
              <a:rPr lang="zh-CN" altLang="en-US" dirty="0"/>
            </a:fld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914400" lvl="0" indent="-914400" algn="l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  <a:sym typeface="Calibri Light" panose="020F0302020204030204" charset="0"/>
        </a:defRPr>
      </a:lvl1pPr>
    </p:titleStyle>
    <p:bodyStyle>
      <a:lvl1pPr marL="228600" lvl="0" indent="-228600" algn="l" defTabSz="914400" eaLnBrk="1" fontAlgn="base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charset="0"/>
        </a:defRPr>
      </a:lvl1pPr>
      <a:lvl2pPr marL="685800" lvl="1" indent="-228600" algn="l" defTabSz="914400" eaLnBrk="1" fontAlgn="base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" panose="020F0502020204030204" charset="0"/>
          <a:ea typeface="宋体" panose="02010600030101010101" pitchFamily="2" charset="-122"/>
          <a:cs typeface="+mn-cs"/>
          <a:sym typeface="Calibri" panose="020F0502020204030204" charset="0"/>
        </a:defRPr>
      </a:lvl2pPr>
      <a:lvl3pPr marL="1143000" lvl="2" indent="-228600" algn="l" defTabSz="914400" eaLnBrk="1" fontAlgn="base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charset="0"/>
          <a:ea typeface="宋体" panose="02010600030101010101" pitchFamily="2" charset="-122"/>
          <a:cs typeface="+mn-cs"/>
          <a:sym typeface="Calibri" panose="020F0502020204030204" charset="0"/>
        </a:defRPr>
      </a:lvl3pPr>
      <a:lvl4pPr marL="1600200" lvl="3" indent="-228600" algn="l" defTabSz="914400" eaLnBrk="1" fontAlgn="base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charset="0"/>
          <a:ea typeface="宋体" panose="02010600030101010101" pitchFamily="2" charset="-122"/>
          <a:cs typeface="+mn-cs"/>
          <a:sym typeface="Calibri" panose="020F0502020204030204" charset="0"/>
        </a:defRPr>
      </a:lvl4pPr>
      <a:lvl5pPr marL="2057400" lvl="4" indent="-228600" algn="l" defTabSz="914400" eaLnBrk="1" fontAlgn="base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charset="0"/>
          <a:ea typeface="宋体" panose="02010600030101010101" pitchFamily="2" charset="-122"/>
          <a:cs typeface="+mn-cs"/>
          <a:sym typeface="Calibri" panose="020F0502020204030204" charset="0"/>
        </a:defRPr>
      </a:lvl5pPr>
      <a:lvl6pPr marL="2514600" lvl="5" indent="-228600" algn="l" defTabSz="914400" eaLnBrk="1" fontAlgn="base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charset="0"/>
          <a:ea typeface="宋体" panose="02010600030101010101" pitchFamily="2" charset="-122"/>
          <a:cs typeface="+mn-cs"/>
          <a:sym typeface="Calibri" panose="020F0502020204030204" charset="0"/>
        </a:defRPr>
      </a:lvl6pPr>
      <a:lvl7pPr marL="2971800" lvl="6" indent="-228600" algn="l" defTabSz="914400" eaLnBrk="1" fontAlgn="base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charset="0"/>
          <a:ea typeface="宋体" panose="02010600030101010101" pitchFamily="2" charset="-122"/>
          <a:cs typeface="+mn-cs"/>
          <a:sym typeface="Calibri" panose="020F0502020204030204" charset="0"/>
        </a:defRPr>
      </a:lvl7pPr>
      <a:lvl8pPr marL="3429000" lvl="7" indent="-228600" algn="l" defTabSz="914400" eaLnBrk="1" fontAlgn="base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charset="0"/>
          <a:ea typeface="宋体" panose="02010600030101010101" pitchFamily="2" charset="-122"/>
          <a:cs typeface="+mn-cs"/>
          <a:sym typeface="Calibri" panose="020F0502020204030204" charset="0"/>
        </a:defRPr>
      </a:lvl8pPr>
      <a:lvl9pPr marL="3886200" lvl="8" indent="-228600" algn="l" defTabSz="914400" eaLnBrk="1" fontAlgn="base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charset="0"/>
          <a:ea typeface="宋体" panose="02010600030101010101" pitchFamily="2" charset="-122"/>
          <a:cs typeface="+mn-cs"/>
          <a:sym typeface="Calibri" panose="020F0502020204030204" charset="0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kern="1200" baseline="0">
          <a:solidFill>
            <a:schemeClr val="tx1"/>
          </a:solidFill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kern="1200" baseline="0">
          <a:solidFill>
            <a:schemeClr val="tx1"/>
          </a:solidFill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kern="1200" baseline="0">
          <a:solidFill>
            <a:schemeClr val="tx1"/>
          </a:solidFill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kern="1200" baseline="0">
          <a:solidFill>
            <a:schemeClr val="tx1"/>
          </a:solidFill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kern="1200" baseline="0">
          <a:solidFill>
            <a:schemeClr val="tx1"/>
          </a:solidFill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kern="1200" baseline="0">
          <a:solidFill>
            <a:schemeClr val="tx1"/>
          </a:solidFill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kern="1200" baseline="0">
          <a:solidFill>
            <a:schemeClr val="tx1"/>
          </a:solidFill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kern="1200" baseline="0">
          <a:solidFill>
            <a:schemeClr val="tx1"/>
          </a:solidFill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4.png"/><Relationship Id="rId3" Type="http://schemas.openxmlformats.org/officeDocument/2006/relationships/image" Target="../media/image13.jpeg"/><Relationship Id="rId2" Type="http://schemas.openxmlformats.org/officeDocument/2006/relationships/image" Target="../media/image4.png"/><Relationship Id="rId1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5.jpeg"/><Relationship Id="rId2" Type="http://schemas.openxmlformats.org/officeDocument/2006/relationships/image" Target="../media/image4.png"/><Relationship Id="rId1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7.png"/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0.jpeg"/><Relationship Id="rId3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slide" Target="slide10.xml"/><Relationship Id="rId2" Type="http://schemas.openxmlformats.org/officeDocument/2006/relationships/image" Target="../media/image4.png"/><Relationship Id="rId1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1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1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3" Type="http://schemas.openxmlformats.org/officeDocument/2006/relationships/slide" Target="slide6.xml"/><Relationship Id="rId2" Type="http://schemas.openxmlformats.org/officeDocument/2006/relationships/image" Target="../media/image4.pn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3074" name="图片 1" descr="C:\Users\V1\Desktop\u=4034741597,3813475923&amp;fm=26&amp;gp=0.jpgu=4034741597,3813475923&amp;fm=26&amp;gp=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08305" y="1014095"/>
            <a:ext cx="4535170" cy="584390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8298" y="535305"/>
            <a:ext cx="687387" cy="4794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81" name="文本框 7"/>
          <p:cNvSpPr/>
          <p:nvPr/>
        </p:nvSpPr>
        <p:spPr>
          <a:xfrm>
            <a:off x="8239125" y="6056313"/>
            <a:ext cx="3250565" cy="583565"/>
          </a:xfrm>
          <a:prstGeom prst="rect">
            <a:avLst/>
          </a:prstGeom>
          <a:noFill/>
          <a:ln w="9525">
            <a:noFill/>
          </a:ln>
        </p:spPr>
        <p:txBody>
          <a:bodyPr vert="horz" wrap="none">
            <a:spAutoFit/>
          </a:bodyPr>
          <a:p>
            <a:r>
              <a:rPr lang="en-US" sz="1600" b="1" dirty="0">
                <a:solidFill>
                  <a:srgbClr val="3F3F3F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Presenter: </a:t>
            </a:r>
            <a:r>
              <a:rPr lang="en-US" altLang="zh-CN" sz="1600" b="1" dirty="0">
                <a:solidFill>
                  <a:srgbClr val="3F3F3F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Ouyang Ling </a:t>
            </a:r>
            <a:r>
              <a:rPr lang="zh-CN" altLang="en-US" sz="1600" b="1" dirty="0">
                <a:solidFill>
                  <a:srgbClr val="3F3F3F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欧阳玲</a:t>
            </a:r>
            <a:endParaRPr lang="zh-CN" altLang="en-US" sz="1600" b="1" dirty="0">
              <a:solidFill>
                <a:srgbClr val="3F3F3F"/>
              </a:solidFill>
              <a:latin typeface="微软雅黑" panose="020B0503020204020204" pitchFamily="2" charset="-122"/>
              <a:ea typeface="微软雅黑" panose="020B0503020204020204" pitchFamily="2" charset="-122"/>
              <a:sym typeface="微软雅黑" panose="020B0503020204020204" pitchFamily="2" charset="-122"/>
            </a:endParaRPr>
          </a:p>
          <a:p>
            <a:r>
              <a:rPr lang="en-US" altLang="zh-CN" sz="1600" b="1" dirty="0">
                <a:solidFill>
                  <a:srgbClr val="3F3F3F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Handout: Zhou Yiwen </a:t>
            </a:r>
            <a:r>
              <a:rPr lang="zh-CN" altLang="en-US" sz="1600" b="1" dirty="0">
                <a:solidFill>
                  <a:srgbClr val="3F3F3F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周艺文</a:t>
            </a:r>
            <a:endParaRPr lang="zh-CN" altLang="en-US" sz="1600" b="1" dirty="0">
              <a:solidFill>
                <a:srgbClr val="3F3F3F"/>
              </a:solidFill>
              <a:latin typeface="微软雅黑" panose="020B0503020204020204" pitchFamily="2" charset="-122"/>
              <a:ea typeface="微软雅黑" panose="020B0503020204020204" pitchFamily="2" charset="-122"/>
              <a:sym typeface="微软雅黑" panose="020B0503020204020204" pitchFamily="2" charset="-122"/>
            </a:endParaRPr>
          </a:p>
        </p:txBody>
      </p:sp>
      <p:grpSp>
        <p:nvGrpSpPr>
          <p:cNvPr id="3082" name="组合 13"/>
          <p:cNvGrpSpPr/>
          <p:nvPr/>
        </p:nvGrpSpPr>
        <p:grpSpPr>
          <a:xfrm>
            <a:off x="5297805" y="649605"/>
            <a:ext cx="2941320" cy="709930"/>
            <a:chOff x="1436309" y="0"/>
            <a:chExt cx="2998181" cy="974558"/>
          </a:xfrm>
        </p:grpSpPr>
        <p:sp>
          <p:nvSpPr>
            <p:cNvPr id="3083" name="椭圆 12"/>
            <p:cNvSpPr/>
            <p:nvPr/>
          </p:nvSpPr>
          <p:spPr>
            <a:xfrm>
              <a:off x="2648656" y="0"/>
              <a:ext cx="1785834" cy="974558"/>
            </a:xfrm>
            <a:prstGeom prst="ellipse">
              <a:avLst/>
            </a:prstGeom>
            <a:solidFill>
              <a:srgbClr val="501913"/>
            </a:solidFill>
            <a:ln w="19050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 anchorCtr="0"/>
            <a:p>
              <a:pPr algn="ctr"/>
              <a:endParaRPr lang="zh-CN" altLang="en-US" sz="3200" b="1" dirty="0">
                <a:solidFill>
                  <a:srgbClr val="FFFFFF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endParaRPr>
            </a:p>
          </p:txBody>
        </p:sp>
        <p:sp>
          <p:nvSpPr>
            <p:cNvPr id="3084" name="椭圆 11"/>
            <p:cNvSpPr/>
            <p:nvPr/>
          </p:nvSpPr>
          <p:spPr>
            <a:xfrm>
              <a:off x="2392987" y="0"/>
              <a:ext cx="868246" cy="974558"/>
            </a:xfrm>
            <a:prstGeom prst="ellipse">
              <a:avLst/>
            </a:prstGeom>
            <a:solidFill>
              <a:srgbClr val="501913"/>
            </a:solidFill>
            <a:ln w="19050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 anchorCtr="0"/>
            <a:p>
              <a:pPr algn="ctr"/>
              <a:endParaRPr lang="zh-CN" altLang="en-US" sz="3200" b="1" dirty="0">
                <a:solidFill>
                  <a:srgbClr val="FFFFFF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endParaRPr>
            </a:p>
          </p:txBody>
        </p:sp>
        <p:sp>
          <p:nvSpPr>
            <p:cNvPr id="3085" name="椭圆 10"/>
            <p:cNvSpPr/>
            <p:nvPr/>
          </p:nvSpPr>
          <p:spPr>
            <a:xfrm>
              <a:off x="1436309" y="0"/>
              <a:ext cx="1212596" cy="974558"/>
            </a:xfrm>
            <a:prstGeom prst="ellipse">
              <a:avLst/>
            </a:prstGeom>
            <a:solidFill>
              <a:srgbClr val="501913"/>
            </a:solidFill>
            <a:ln w="19050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 anchorCtr="0"/>
            <a:p>
              <a:pPr algn="ctr"/>
              <a:endParaRPr lang="zh-CN" altLang="en-US" sz="3200" b="1" dirty="0">
                <a:solidFill>
                  <a:srgbClr val="FFFFFF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5938520" y="1707515"/>
            <a:ext cx="6171565" cy="3876675"/>
          </a:xfrm>
          <a:prstGeom prst="rect">
            <a:avLst/>
          </a:prstGeom>
          <a:noFill/>
          <a:effectLst>
            <a:outerShdw blurRad="88900" dist="88900" dir="7200000" sy="-23000" kx="-8004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  <a:scene3d>
              <a:camera prst="perspectiveHeroicExtremeRightFacing"/>
              <a:lightRig rig="threePt" dir="t"/>
            </a:scene3d>
          </a:bodyPr>
          <a:p>
            <a:r>
              <a:rPr lang="zh-CN" altLang="en-US" sz="115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华文行楷" panose="02010800040101010101" pitchFamily="2" charset="-122"/>
                <a:ea typeface="华文行楷" panose="02010800040101010101" pitchFamily="2" charset="-122"/>
              </a:rPr>
              <a:t>霍</a:t>
            </a:r>
            <a:r>
              <a:rPr lang="zh-CN" altLang="en-US" sz="166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华文行楷" panose="02010800040101010101" pitchFamily="2" charset="-122"/>
                <a:ea typeface="华文行楷" panose="02010800040101010101" pitchFamily="2" charset="-122"/>
              </a:rPr>
              <a:t>元甲</a:t>
            </a:r>
            <a:endParaRPr lang="zh-CN" altLang="en-US" sz="166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r>
              <a:rPr lang="en-US" altLang="zh-CN" sz="66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charset="0"/>
                <a:ea typeface="华文行楷" panose="02010800040101010101" pitchFamily="2" charset="-122"/>
                <a:cs typeface="Times New Roman" panose="02020603050405020304" charset="0"/>
              </a:rPr>
              <a:t>Huo</a:t>
            </a:r>
            <a:r>
              <a:rPr lang="en-US" altLang="zh-CN" sz="80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charset="0"/>
                <a:ea typeface="华文行楷" panose="02010800040101010101" pitchFamily="2" charset="-122"/>
                <a:cs typeface="Times New Roman" panose="02020603050405020304" charset="0"/>
              </a:rPr>
              <a:t> Yuanjia</a:t>
            </a:r>
            <a:endParaRPr lang="en-US" altLang="zh-CN" sz="80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latin typeface="Times New Roman" panose="02020603050405020304" charset="0"/>
              <a:ea typeface="华文行楷" panose="02010800040101010101" pitchFamily="2" charset="-122"/>
              <a:cs typeface="Times New Roman" panose="0202060305040502030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405120" y="774700"/>
            <a:ext cx="37261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Kung    Fu   Master</a:t>
            </a:r>
            <a:endParaRPr lang="en-US" altLang="zh-CN" sz="2400" b="1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11266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6900"/>
            <a:ext cx="944563" cy="4984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图片 1" descr="t019acfd21722431a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305" y="554355"/>
            <a:ext cx="4224655" cy="5748655"/>
          </a:xfrm>
          <a:prstGeom prst="rect">
            <a:avLst/>
          </a:prstGeom>
        </p:spPr>
      </p:pic>
      <p:pic>
        <p:nvPicPr>
          <p:cNvPr id="3" name="图片 2" descr="}F$]J4KHBKPC){F@RW5WHB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0195" y="1876425"/>
            <a:ext cx="9664065" cy="31038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9218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6900"/>
            <a:ext cx="944563" cy="4984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1348105" y="694690"/>
            <a:ext cx="852995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r>
              <a:rPr lang="en-US" altLang="zh-CN" sz="20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</a:t>
            </a:r>
            <a:r>
              <a:rPr lang="en-US" altLang="zh-CN" sz="2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Transformation of syntactical structures</a:t>
            </a:r>
            <a:endParaRPr lang="zh-CN" altLang="en-US"/>
          </a:p>
          <a:p>
            <a:endParaRPr lang="zh-CN" altLang="en-US"/>
          </a:p>
          <a:p>
            <a:endParaRPr lang="en-US" altLang="zh-CN"/>
          </a:p>
          <a:p>
            <a:endParaRPr lang="en-US" altLang="zh-CN"/>
          </a:p>
          <a:p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1348105" y="1374140"/>
            <a:ext cx="916940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ym typeface="+mn-ea"/>
              </a:rPr>
              <a:t>spoken mode: </a:t>
            </a:r>
            <a:endParaRPr lang="en-US" altLang="zh-CN"/>
          </a:p>
          <a:p>
            <a:endParaRPr lang="en-US" altLang="zh-CN"/>
          </a:p>
          <a:p>
            <a:pPr marL="285750" indent="-285750">
              <a:buFont typeface="Wingdings" panose="05000000000000000000" charset="0"/>
              <a:buChar char="Ø"/>
            </a:pPr>
            <a:r>
              <a:rPr lang="en-US" altLang="zh-CN">
                <a:sym typeface="+mn-ea"/>
              </a:rPr>
              <a:t>clause-chains</a:t>
            </a:r>
            <a:endParaRPr lang="en-US" altLang="zh-CN">
              <a:sym typeface="+mn-ea"/>
            </a:endParaRPr>
          </a:p>
          <a:p>
            <a:pPr marL="285750" indent="-285750">
              <a:buFont typeface="Wingdings" panose="05000000000000000000" charset="0"/>
              <a:buChar char="Ø"/>
            </a:pPr>
            <a:endParaRPr lang="en-US" altLang="zh-CN">
              <a:sym typeface="+mn-ea"/>
            </a:endParaRPr>
          </a:p>
          <a:p>
            <a:pPr marL="285750" indent="-285750">
              <a:buFont typeface="Wingdings" panose="05000000000000000000" charset="0"/>
              <a:buChar char="Ø"/>
            </a:pPr>
            <a:endParaRPr lang="en-US" altLang="zh-CN">
              <a:sym typeface="+mn-ea"/>
            </a:endParaRPr>
          </a:p>
          <a:p>
            <a:pPr>
              <a:buFont typeface="Wingdings" panose="05000000000000000000" charset="0"/>
              <a:buNone/>
            </a:pPr>
            <a:r>
              <a:rPr lang="en-US" altLang="zh-CN">
                <a:sym typeface="+mn-ea"/>
              </a:rPr>
              <a:t>written mode:</a:t>
            </a:r>
            <a:endParaRPr lang="en-US" altLang="zh-CN">
              <a:sym typeface="+mn-ea"/>
            </a:endParaRPr>
          </a:p>
          <a:p>
            <a:pPr>
              <a:buFont typeface="Wingdings" panose="05000000000000000000" charset="0"/>
              <a:buNone/>
            </a:pPr>
            <a:endParaRPr lang="en-US" altLang="zh-CN">
              <a:sym typeface="+mn-ea"/>
            </a:endParaRPr>
          </a:p>
          <a:p>
            <a:pPr marL="285750" indent="-285750">
              <a:buFont typeface="Wingdings" panose="05000000000000000000" charset="0"/>
              <a:buChar char="Ø"/>
            </a:pPr>
            <a:r>
              <a:rPr lang="en-US" altLang="zh-CN">
                <a:sym typeface="+mn-ea"/>
              </a:rPr>
              <a:t>sentences</a:t>
            </a:r>
            <a:endParaRPr lang="en-US" altLang="zh-CN">
              <a:sym typeface="+mn-ea"/>
            </a:endParaRPr>
          </a:p>
        </p:txBody>
      </p:sp>
      <p:pic>
        <p:nvPicPr>
          <p:cNvPr id="6" name="图片 5" descr="C:\Users\V1\Desktop\微信图片_20201123172959.jpg微信图片_20201123172959"/>
          <p:cNvPicPr>
            <a:picLocks noChangeAspect="1"/>
          </p:cNvPicPr>
          <p:nvPr/>
        </p:nvPicPr>
        <p:blipFill>
          <a:blip r:embed="rId3"/>
          <a:srcRect l="14745" t="30300" r="7369"/>
          <a:stretch>
            <a:fillRect/>
          </a:stretch>
        </p:blipFill>
        <p:spPr>
          <a:xfrm>
            <a:off x="4080510" y="393065"/>
            <a:ext cx="6872605" cy="6268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9218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6900"/>
            <a:ext cx="944563" cy="4984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1348105" y="694690"/>
            <a:ext cx="8529955" cy="40614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r>
              <a:rPr lang="en-US" altLang="zh-CN" sz="20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</a:t>
            </a:r>
            <a:r>
              <a:rPr lang="en-US" altLang="zh-CN" sz="2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Omission or paraphrase</a:t>
            </a:r>
            <a:endParaRPr lang="en-US" altLang="zh-CN" sz="24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en-US" altLang="zh-CN" sz="24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en-US" altLang="zh-CN" sz="24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en-US" altLang="zh-CN" sz="24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en-US" altLang="zh-CN" sz="24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en-US" altLang="zh-CN" sz="24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en-US" altLang="zh-CN" sz="24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zh-CN" altLang="en-US"/>
          </a:p>
          <a:p>
            <a:endParaRPr lang="zh-CN" altLang="en-US"/>
          </a:p>
          <a:p>
            <a:endParaRPr lang="en-US" altLang="zh-CN"/>
          </a:p>
          <a:p>
            <a:endParaRPr lang="en-US" altLang="zh-CN"/>
          </a:p>
          <a:p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1348105" y="1374140"/>
            <a:ext cx="916940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buFont typeface="Wingdings" panose="05000000000000000000" charset="0"/>
              <a:buChar char="Ø"/>
            </a:pPr>
            <a:r>
              <a:rPr lang="en-US" altLang="zh-CN">
                <a:sym typeface="+mn-ea"/>
              </a:rPr>
              <a:t>omit something that is not regarded as strictly necessary</a:t>
            </a:r>
            <a:endParaRPr lang="en-US" altLang="zh-CN">
              <a:sym typeface="+mn-ea"/>
            </a:endParaRPr>
          </a:p>
          <a:p>
            <a:r>
              <a:rPr lang="en-US" altLang="zh-CN">
                <a:sym typeface="+mn-ea"/>
              </a:rPr>
              <a:t>     for an understanding of the dialogue</a:t>
            </a:r>
            <a:endParaRPr lang="en-US" altLang="zh-CN"/>
          </a:p>
          <a:p>
            <a:endParaRPr lang="en-US" altLang="zh-CN"/>
          </a:p>
          <a:p>
            <a:pPr marL="285750" indent="-285750">
              <a:buFont typeface="Wingdings" panose="05000000000000000000" charset="0"/>
              <a:buChar char="Ø"/>
            </a:pPr>
            <a:r>
              <a:rPr lang="en-US" altLang="zh-CN">
                <a:sym typeface="+mn-ea"/>
              </a:rPr>
              <a:t>paraphrased is to be used when it’s impossible to skip anything</a:t>
            </a:r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596900"/>
            <a:ext cx="8229600" cy="585216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rcRect t="29090"/>
          <a:stretch>
            <a:fillRect/>
          </a:stretch>
        </p:blipFill>
        <p:spPr>
          <a:xfrm>
            <a:off x="2449195" y="209550"/>
            <a:ext cx="6967220" cy="64382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5122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6900"/>
            <a:ext cx="944563" cy="4984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4" name="图片 10" descr="《墨迹二》PNG免抠图素材 - 彼岸桃花 - .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349250" y="2957513"/>
            <a:ext cx="2603500" cy="7445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6" name="图片 12" descr="《墨迹二》PNG免抠图素材 - 彼岸桃花 - .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9906802" flipV="1">
            <a:off x="2308225" y="3578225"/>
            <a:ext cx="2603500" cy="7445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8" name="图片 14" descr="《墨迹二》PNG免抠图素材 - 彼岸桃花 - .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3765550" y="2957513"/>
            <a:ext cx="2605088" cy="7445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30" name="图片 16" descr="《墨迹二》PNG免抠图素材 - 彼岸桃花 - .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9906802" flipV="1">
            <a:off x="5724525" y="3578225"/>
            <a:ext cx="2605088" cy="7445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32" name="图片 18" descr="《墨迹二》PNG免抠图素材 - 彼岸桃花 - .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7183438" y="2957513"/>
            <a:ext cx="2603500" cy="7445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33" name="图片 19" descr="《墨迹二》PNG免抠图素材 - 彼岸桃花 - .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9906802" flipV="1">
            <a:off x="9142413" y="3578225"/>
            <a:ext cx="2603500" cy="7445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3765550" y="2232660"/>
            <a:ext cx="4787265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660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Thank You!</a:t>
            </a:r>
            <a:endParaRPr lang="en-US" altLang="zh-CN" sz="660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8194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6900"/>
            <a:ext cx="944563" cy="4984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944880" y="523240"/>
            <a:ext cx="45135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>
                <a:latin typeface="Times New Roman" panose="02020603050405020304" charset="0"/>
                <a:cs typeface="Times New Roman" panose="02020603050405020304" charset="0"/>
              </a:rPr>
              <a:t>Contents</a:t>
            </a:r>
            <a:endParaRPr lang="en-US" altLang="zh-CN" sz="36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395730" y="2048510"/>
            <a:ext cx="453263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400050" indent="-400050">
              <a:buFont typeface="+mj-lt"/>
              <a:buAutoNum type="romanUcPeriod"/>
            </a:pPr>
            <a:r>
              <a:rPr lang="en-US" altLang="zh-CN" sz="2000" b="1" dirty="0">
                <a:solidFill>
                  <a:srgbClr val="3F3F3F"/>
                </a:solidFill>
                <a:latin typeface="Times New Roman" panose="02020603050405020304" charset="0"/>
                <a:ea typeface="微软雅黑" panose="020B0503020204020204" pitchFamily="2" charset="-122"/>
                <a:cs typeface="Times New Roman" panose="02020603050405020304" charset="0"/>
                <a:sym typeface="微软雅黑" panose="020B0503020204020204" pitchFamily="2" charset="-122"/>
              </a:rPr>
              <a:t>Introduction of Huo Yuanjia</a:t>
            </a:r>
            <a:endParaRPr lang="en-US" altLang="zh-CN" sz="2000" b="1" dirty="0">
              <a:solidFill>
                <a:srgbClr val="3F3F3F"/>
              </a:solidFill>
              <a:latin typeface="Times New Roman" panose="02020603050405020304" charset="0"/>
              <a:ea typeface="微软雅黑" panose="020B0503020204020204" pitchFamily="2" charset="-122"/>
              <a:cs typeface="Times New Roman" panose="02020603050405020304" charset="0"/>
              <a:sym typeface="微软雅黑" panose="020B0503020204020204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395730" y="2566670"/>
            <a:ext cx="453263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400050" indent="-400050">
              <a:spcAft>
                <a:spcPts val="600"/>
              </a:spcAft>
              <a:buFont typeface="+mj-lt"/>
              <a:buAutoNum type="romanUcPeriod" startAt="2"/>
            </a:pPr>
            <a:r>
              <a:rPr lang="en-US" altLang="zh-CN" sz="2000" b="1" dirty="0">
                <a:solidFill>
                  <a:srgbClr val="3F3F3F"/>
                </a:solidFill>
                <a:latin typeface="Times New Roman" panose="02020603050405020304" charset="0"/>
                <a:ea typeface="微软雅黑" panose="020B0503020204020204" pitchFamily="2" charset="-122"/>
                <a:cs typeface="Times New Roman" panose="02020603050405020304" charset="0"/>
                <a:sym typeface="微软雅黑" panose="020B0503020204020204" pitchFamily="2" charset="-122"/>
              </a:rPr>
              <a:t>Historical Background</a:t>
            </a:r>
            <a:endParaRPr lang="en-US" altLang="zh-CN" sz="2000" b="1" dirty="0">
              <a:solidFill>
                <a:srgbClr val="3F3F3F"/>
              </a:solidFill>
              <a:latin typeface="Times New Roman" panose="02020603050405020304" charset="0"/>
              <a:ea typeface="微软雅黑" panose="020B0503020204020204" pitchFamily="2" charset="-122"/>
              <a:cs typeface="Times New Roman" panose="02020603050405020304" charset="0"/>
              <a:sym typeface="微软雅黑" panose="020B0503020204020204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395730" y="3114675"/>
            <a:ext cx="453263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400050" indent="-400050">
              <a:spcAft>
                <a:spcPts val="600"/>
              </a:spcAft>
              <a:buFont typeface="+mj-lt"/>
              <a:buAutoNum type="romanUcPeriod" startAt="3"/>
            </a:pPr>
            <a:r>
              <a:rPr lang="en-US" altLang="zh-CN" sz="2000" b="1" dirty="0">
                <a:solidFill>
                  <a:srgbClr val="3F3F3F"/>
                </a:solidFill>
                <a:latin typeface="Times New Roman" panose="02020603050405020304" charset="0"/>
                <a:ea typeface="微软雅黑" panose="020B0503020204020204" pitchFamily="2" charset="-122"/>
                <a:cs typeface="Times New Roman" panose="02020603050405020304" charset="0"/>
                <a:sym typeface="微软雅黑" panose="020B0503020204020204" pitchFamily="2" charset="-122"/>
              </a:rPr>
              <a:t>Huo’s S</a:t>
            </a:r>
            <a:r>
              <a:rPr lang="en-US" sz="2000" b="1" dirty="0">
                <a:solidFill>
                  <a:srgbClr val="3F3F3F"/>
                </a:solidFill>
                <a:latin typeface="Times New Roman" panose="02020603050405020304" charset="0"/>
                <a:ea typeface="微软雅黑" panose="020B0503020204020204" pitchFamily="2" charset="-122"/>
                <a:cs typeface="Times New Roman" panose="02020603050405020304" charset="0"/>
                <a:sym typeface="微软雅黑" panose="020B0503020204020204" pitchFamily="2" charset="-122"/>
              </a:rPr>
              <a:t>pirit of Wushu</a:t>
            </a:r>
            <a:endParaRPr lang="en-US" altLang="en-US" sz="2000" b="1" dirty="0">
              <a:solidFill>
                <a:srgbClr val="3F3F3F"/>
              </a:solidFill>
              <a:latin typeface="Times New Roman" panose="02020603050405020304" charset="0"/>
              <a:ea typeface="微软雅黑" panose="020B0503020204020204" pitchFamily="2" charset="-122"/>
              <a:cs typeface="Times New Roman" panose="02020603050405020304" charset="0"/>
              <a:sym typeface="微软雅黑" panose="020B0503020204020204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395730" y="3630930"/>
            <a:ext cx="453263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400050" indent="-400050">
              <a:spcAft>
                <a:spcPts val="600"/>
              </a:spcAft>
              <a:buFont typeface="+mj-lt"/>
              <a:buAutoNum type="romanUcPeriod" startAt="4"/>
            </a:pPr>
            <a:r>
              <a:rPr lang="en-US" sz="2000" b="1" dirty="0">
                <a:solidFill>
                  <a:srgbClr val="3F3F3F"/>
                </a:solidFill>
                <a:latin typeface="Times New Roman" panose="02020603050405020304" charset="0"/>
                <a:ea typeface="微软雅黑" panose="020B0503020204020204" pitchFamily="2" charset="-122"/>
                <a:cs typeface="Times New Roman" panose="02020603050405020304" charset="0"/>
                <a:sym typeface="+mn-ea"/>
              </a:rPr>
              <a:t>Translation Methods</a:t>
            </a:r>
            <a:endParaRPr lang="en-US" altLang="en-US" sz="2000" b="1" dirty="0">
              <a:solidFill>
                <a:srgbClr val="3F3F3F"/>
              </a:solidFill>
              <a:latin typeface="Times New Roman" panose="02020603050405020304" charset="0"/>
              <a:ea typeface="微软雅黑" panose="020B0503020204020204" pitchFamily="2" charset="-122"/>
              <a:cs typeface="Times New Roman" panose="02020603050405020304" charset="0"/>
              <a:sym typeface="+mn-e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4098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6900"/>
            <a:ext cx="944563" cy="4984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9" name="图片 1" descr="C:\Users\V1\Desktop\Huo+Yuanjia+photograph.jpgHuo+Yuanjia+photograph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884285" y="1954530"/>
            <a:ext cx="2927350" cy="3970020"/>
          </a:xfrm>
          <a:prstGeom prst="rect">
            <a:avLst/>
          </a:prstGeom>
          <a:noFill/>
          <a:ln w="9525">
            <a:noFill/>
          </a:ln>
          <a:effectLst>
            <a:softEdge rad="127000"/>
          </a:effectLst>
        </p:spPr>
      </p:pic>
      <p:sp>
        <p:nvSpPr>
          <p:cNvPr id="4100" name="矩形 2"/>
          <p:cNvSpPr/>
          <p:nvPr/>
        </p:nvSpPr>
        <p:spPr>
          <a:xfrm>
            <a:off x="438785" y="1518920"/>
            <a:ext cx="8519795" cy="503110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just">
              <a:spcAft>
                <a:spcPts val="600"/>
              </a:spcAft>
            </a:pPr>
            <a:r>
              <a:rPr lang="en-US" altLang="zh-CN" sz="3200" b="1" dirty="0">
                <a:solidFill>
                  <a:srgbClr val="3F3F3F"/>
                </a:solidFill>
                <a:latin typeface="Times New Roman" panose="02020603050405020304" charset="0"/>
                <a:ea typeface="微软雅黑" panose="020B0503020204020204" pitchFamily="2" charset="-122"/>
                <a:cs typeface="Times New Roman" panose="02020603050405020304" charset="0"/>
                <a:sym typeface="微软雅黑" panose="020B0503020204020204" pitchFamily="2" charset="-122"/>
              </a:rPr>
              <a:t>Huo</a:t>
            </a:r>
            <a:r>
              <a:rPr lang="en-US" altLang="zh-CN" sz="3200" b="1" dirty="0">
                <a:solidFill>
                  <a:srgbClr val="3F3F3F"/>
                </a:solidFill>
                <a:latin typeface="Times New Roman" panose="02020603050405020304" charset="0"/>
                <a:ea typeface="微软雅黑" panose="020B0503020204020204" pitchFamily="2" charset="-122"/>
                <a:cs typeface="Times New Roman" panose="02020603050405020304" charset="0"/>
                <a:sym typeface="微软雅黑" panose="020B0503020204020204" pitchFamily="2" charset="-122"/>
              </a:rPr>
              <a:t> Yuanjia</a:t>
            </a:r>
            <a:endParaRPr lang="en-US" altLang="zh-CN" sz="2000" dirty="0">
              <a:solidFill>
                <a:srgbClr val="3F3F3F"/>
              </a:solidFill>
              <a:latin typeface="微软雅黑" panose="020B0503020204020204" pitchFamily="2" charset="-122"/>
              <a:ea typeface="微软雅黑" panose="020B0503020204020204" pitchFamily="2" charset="-122"/>
              <a:sym typeface="微软雅黑" panose="020B0503020204020204" pitchFamily="2" charset="-122"/>
            </a:endParaRPr>
          </a:p>
          <a:p>
            <a:pPr algn="just"/>
            <a:endParaRPr lang="zh-CN" altLang="en-US" sz="2000" dirty="0">
              <a:solidFill>
                <a:srgbClr val="3F3F3F"/>
              </a:solidFill>
              <a:latin typeface="微软雅黑" panose="020B0503020204020204" pitchFamily="2" charset="-122"/>
              <a:ea typeface="微软雅黑" panose="020B0503020204020204" pitchFamily="2" charset="-122"/>
              <a:sym typeface="微软雅黑" panose="020B0503020204020204" pitchFamily="2" charset="-122"/>
            </a:endParaRPr>
          </a:p>
          <a:p>
            <a:pPr algn="just"/>
            <a:endParaRPr lang="en-US" altLang="zh-CN" sz="2000" dirty="0">
              <a:solidFill>
                <a:srgbClr val="3F3F3F"/>
              </a:solidFill>
              <a:latin typeface="Times New Roman" panose="02020603050405020304" charset="0"/>
              <a:ea typeface="微软雅黑" panose="020B0503020204020204" pitchFamily="2" charset="-122"/>
              <a:cs typeface="Times New Roman" panose="02020603050405020304" charset="0"/>
              <a:sym typeface="微软雅黑" panose="020B0503020204020204" pitchFamily="2" charset="-122"/>
            </a:endParaRPr>
          </a:p>
          <a:p>
            <a:pPr marL="342900" indent="-342900" algn="just">
              <a:buFont typeface="Wingdings" panose="05000000000000000000" charset="0"/>
              <a:buChar char="l"/>
            </a:pPr>
            <a:r>
              <a:rPr lang="en-US" altLang="zh-CN" sz="2000" dirty="0">
                <a:solidFill>
                  <a:srgbClr val="3F3F3F"/>
                </a:solidFill>
                <a:latin typeface="Times New Roman" panose="02020603050405020304" charset="0"/>
                <a:ea typeface="微软雅黑" panose="020B0503020204020204" pitchFamily="2" charset="-122"/>
                <a:cs typeface="Times New Roman" panose="02020603050405020304" charset="0"/>
                <a:sym typeface="微软雅黑" panose="020B0503020204020204" pitchFamily="2" charset="-122"/>
              </a:rPr>
              <a:t>B</a:t>
            </a:r>
            <a:r>
              <a:rPr lang="zh-CN" altLang="en-US" sz="2000" dirty="0">
                <a:solidFill>
                  <a:srgbClr val="3F3F3F"/>
                </a:solidFill>
                <a:latin typeface="Times New Roman" panose="02020603050405020304" charset="0"/>
                <a:ea typeface="微软雅黑" panose="020B0503020204020204" pitchFamily="2" charset="-122"/>
                <a:cs typeface="Times New Roman" panose="02020603050405020304" charset="0"/>
                <a:sym typeface="微软雅黑" panose="020B0503020204020204" pitchFamily="2" charset="-122"/>
              </a:rPr>
              <a:t>orn in 1</a:t>
            </a:r>
            <a:r>
              <a:rPr lang="en-US" altLang="zh-CN" sz="2000" dirty="0">
                <a:solidFill>
                  <a:srgbClr val="3F3F3F"/>
                </a:solidFill>
                <a:latin typeface="Times New Roman" panose="02020603050405020304" charset="0"/>
                <a:ea typeface="微软雅黑" panose="020B0503020204020204" pitchFamily="2" charset="-122"/>
                <a:cs typeface="Times New Roman" panose="02020603050405020304" charset="0"/>
                <a:sym typeface="微软雅黑" panose="020B0503020204020204" pitchFamily="2" charset="-122"/>
              </a:rPr>
              <a:t>8</a:t>
            </a:r>
            <a:r>
              <a:rPr lang="zh-CN" altLang="en-US" sz="2000" dirty="0">
                <a:solidFill>
                  <a:srgbClr val="3F3F3F"/>
                </a:solidFill>
                <a:latin typeface="Times New Roman" panose="02020603050405020304" charset="0"/>
                <a:ea typeface="微软雅黑" panose="020B0503020204020204" pitchFamily="2" charset="-122"/>
                <a:cs typeface="Times New Roman" panose="02020603050405020304" charset="0"/>
                <a:sym typeface="微软雅黑" panose="020B0503020204020204" pitchFamily="2" charset="-122"/>
              </a:rPr>
              <a:t>68 in Tianjin</a:t>
            </a:r>
            <a:r>
              <a:rPr lang="en-US" altLang="zh-CN" sz="2000" dirty="0">
                <a:solidFill>
                  <a:srgbClr val="3F3F3F"/>
                </a:solidFill>
                <a:latin typeface="Times New Roman" panose="02020603050405020304" charset="0"/>
                <a:ea typeface="微软雅黑" panose="020B0503020204020204" pitchFamily="2" charset="-122"/>
                <a:cs typeface="Times New Roman" panose="02020603050405020304" charset="0"/>
                <a:sym typeface="微软雅黑" panose="020B0503020204020204" pitchFamily="2" charset="-122"/>
              </a:rPr>
              <a:t> and died in 1910</a:t>
            </a:r>
            <a:endParaRPr lang="en-US" altLang="zh-CN" sz="2000" dirty="0">
              <a:solidFill>
                <a:srgbClr val="3F3F3F"/>
              </a:solidFill>
              <a:latin typeface="Times New Roman" panose="02020603050405020304" charset="0"/>
              <a:ea typeface="微软雅黑" panose="020B0503020204020204" pitchFamily="2" charset="-122"/>
              <a:cs typeface="Times New Roman" panose="02020603050405020304" charset="0"/>
              <a:sym typeface="微软雅黑" panose="020B0503020204020204" pitchFamily="2" charset="-122"/>
            </a:endParaRPr>
          </a:p>
          <a:p>
            <a:pPr algn="just">
              <a:buFont typeface="Wingdings" panose="05000000000000000000" charset="0"/>
              <a:buNone/>
            </a:pPr>
            <a:endParaRPr lang="en-US" altLang="zh-CN" sz="2000" dirty="0">
              <a:solidFill>
                <a:srgbClr val="3F3F3F"/>
              </a:solidFill>
              <a:latin typeface="Times New Roman" panose="02020603050405020304" charset="0"/>
              <a:ea typeface="微软雅黑" panose="020B0503020204020204" pitchFamily="2" charset="-122"/>
              <a:cs typeface="Times New Roman" panose="02020603050405020304" charset="0"/>
              <a:sym typeface="微软雅黑" panose="020B0503020204020204" pitchFamily="2" charset="-122"/>
            </a:endParaRPr>
          </a:p>
          <a:p>
            <a:pPr marL="342900" indent="-342900" algn="just">
              <a:buFont typeface="Wingdings" panose="05000000000000000000" charset="0"/>
              <a:buChar char="l"/>
            </a:pPr>
            <a:r>
              <a:rPr lang="en-US" altLang="zh-CN" sz="2000" dirty="0">
                <a:solidFill>
                  <a:srgbClr val="3F3F3F"/>
                </a:solidFill>
                <a:latin typeface="Times New Roman" panose="02020603050405020304" charset="0"/>
                <a:ea typeface="微软雅黑" panose="020B0503020204020204" pitchFamily="2" charset="-122"/>
                <a:cs typeface="Times New Roman" panose="02020603050405020304" charset="0"/>
                <a:sym typeface="微软雅黑" panose="020B0503020204020204" pitchFamily="2" charset="-122"/>
              </a:rPr>
              <a:t>Chinese martial artist</a:t>
            </a:r>
            <a:endParaRPr lang="en-US" altLang="zh-CN" sz="2000" dirty="0">
              <a:solidFill>
                <a:srgbClr val="3F3F3F"/>
              </a:solidFill>
              <a:latin typeface="Times New Roman" panose="02020603050405020304" charset="0"/>
              <a:ea typeface="微软雅黑" panose="020B0503020204020204" pitchFamily="2" charset="-122"/>
              <a:cs typeface="Times New Roman" panose="02020603050405020304" charset="0"/>
              <a:sym typeface="微软雅黑" panose="020B0503020204020204" pitchFamily="2" charset="-122"/>
            </a:endParaRPr>
          </a:p>
          <a:p>
            <a:pPr algn="just"/>
            <a:endParaRPr lang="en-US" altLang="zh-CN" sz="2000" dirty="0">
              <a:solidFill>
                <a:srgbClr val="3F3F3F"/>
              </a:solidFill>
              <a:latin typeface="Times New Roman" panose="02020603050405020304" charset="0"/>
              <a:ea typeface="微软雅黑" panose="020B0503020204020204" pitchFamily="2" charset="-122"/>
              <a:cs typeface="Times New Roman" panose="02020603050405020304" charset="0"/>
              <a:sym typeface="微软雅黑" panose="020B0503020204020204" pitchFamily="2" charset="-122"/>
            </a:endParaRPr>
          </a:p>
          <a:p>
            <a:pPr marL="342900" indent="-342900" algn="just">
              <a:buFont typeface="Wingdings" panose="05000000000000000000" charset="0"/>
              <a:buChar char="l"/>
            </a:pPr>
            <a:r>
              <a:rPr lang="en-US" altLang="zh-CN" sz="2000" dirty="0">
                <a:solidFill>
                  <a:srgbClr val="3F3F3F"/>
                </a:solidFill>
                <a:latin typeface="Times New Roman" panose="02020603050405020304" charset="0"/>
                <a:ea typeface="微软雅黑" panose="020B0503020204020204" pitchFamily="2" charset="-122"/>
                <a:cs typeface="Times New Roman" panose="02020603050405020304" charset="0"/>
                <a:sym typeface="微软雅黑" panose="020B0503020204020204" pitchFamily="2" charset="-122"/>
              </a:rPr>
              <a:t>Practitioner of Mízōngyì (as known as Mízōngquán, “Lost Track Fist”) </a:t>
            </a:r>
            <a:endParaRPr lang="zh-CN" altLang="en-US" sz="2000" dirty="0">
              <a:solidFill>
                <a:srgbClr val="3F3F3F"/>
              </a:solidFill>
              <a:latin typeface="Times New Roman" panose="02020603050405020304" charset="0"/>
              <a:ea typeface="微软雅黑" panose="020B0503020204020204" pitchFamily="2" charset="-122"/>
              <a:cs typeface="Times New Roman" panose="02020603050405020304" charset="0"/>
              <a:sym typeface="微软雅黑" panose="020B0503020204020204" pitchFamily="2" charset="-122"/>
            </a:endParaRPr>
          </a:p>
          <a:p>
            <a:pPr algn="just"/>
            <a:endParaRPr lang="zh-CN" altLang="en-US" sz="2000" dirty="0">
              <a:solidFill>
                <a:srgbClr val="3F3F3F"/>
              </a:solidFill>
              <a:latin typeface="Times New Roman" panose="02020603050405020304" charset="0"/>
              <a:ea typeface="微软雅黑" panose="020B0503020204020204" pitchFamily="2" charset="-122"/>
              <a:cs typeface="Times New Roman" panose="02020603050405020304" charset="0"/>
              <a:sym typeface="微软雅黑" panose="020B0503020204020204" pitchFamily="2" charset="-122"/>
            </a:endParaRPr>
          </a:p>
          <a:p>
            <a:pPr marL="342900" indent="-342900" algn="just">
              <a:buFont typeface="Wingdings" panose="05000000000000000000" charset="0"/>
              <a:buChar char="l"/>
            </a:pPr>
            <a:r>
              <a:rPr lang="en-US" altLang="zh-CN" sz="2000" dirty="0">
                <a:solidFill>
                  <a:srgbClr val="3F3F3F"/>
                </a:solidFill>
                <a:latin typeface="Times New Roman" panose="02020603050405020304" charset="0"/>
                <a:ea typeface="微软雅黑" panose="020B0503020204020204" pitchFamily="2" charset="-122"/>
                <a:cs typeface="Times New Roman" panose="02020603050405020304" charset="0"/>
                <a:sym typeface="微软雅黑" panose="020B0503020204020204" pitchFamily="2" charset="-122"/>
              </a:rPr>
              <a:t>F</a:t>
            </a:r>
            <a:r>
              <a:rPr lang="zh-CN" altLang="en-US" sz="2000" dirty="0">
                <a:solidFill>
                  <a:srgbClr val="3F3F3F"/>
                </a:solidFill>
                <a:latin typeface="Times New Roman" panose="02020603050405020304" charset="0"/>
                <a:ea typeface="微软雅黑" panose="020B0503020204020204" pitchFamily="2" charset="-122"/>
                <a:cs typeface="Times New Roman" panose="02020603050405020304" charset="0"/>
                <a:sym typeface="微软雅黑" panose="020B0503020204020204" pitchFamily="2" charset="-122"/>
              </a:rPr>
              <a:t>ounded the Chin Woo Athletic Association between 1909-1910 in Shanghai</a:t>
            </a:r>
            <a:endParaRPr lang="zh-CN" altLang="en-US" sz="2000" dirty="0">
              <a:solidFill>
                <a:srgbClr val="3F3F3F"/>
              </a:solidFill>
              <a:latin typeface="Times New Roman" panose="02020603050405020304" charset="0"/>
              <a:ea typeface="微软雅黑" panose="020B0503020204020204" pitchFamily="2" charset="-122"/>
              <a:cs typeface="Times New Roman" panose="02020603050405020304" charset="0"/>
              <a:sym typeface="微软雅黑" panose="020B0503020204020204" pitchFamily="2" charset="-122"/>
            </a:endParaRPr>
          </a:p>
          <a:p>
            <a:pPr algn="just"/>
            <a:endParaRPr lang="zh-CN" altLang="en-US" sz="2000" dirty="0">
              <a:solidFill>
                <a:srgbClr val="3F3F3F"/>
              </a:solidFill>
              <a:latin typeface="微软雅黑" panose="020B0503020204020204" pitchFamily="2" charset="-122"/>
              <a:ea typeface="微软雅黑" panose="020B0503020204020204" pitchFamily="2" charset="-122"/>
              <a:sym typeface="微软雅黑" panose="020B0503020204020204" pitchFamily="2" charset="-122"/>
            </a:endParaRPr>
          </a:p>
          <a:p>
            <a:pPr algn="just"/>
            <a:endParaRPr lang="zh-CN" altLang="en-US" sz="2000" dirty="0">
              <a:solidFill>
                <a:srgbClr val="3F3F3F"/>
              </a:solidFill>
              <a:latin typeface="微软雅黑" panose="020B0503020204020204" pitchFamily="2" charset="-122"/>
              <a:ea typeface="微软雅黑" panose="020B0503020204020204" pitchFamily="2" charset="-122"/>
              <a:sym typeface="微软雅黑" panose="020B0503020204020204" pitchFamily="2" charset="-122"/>
            </a:endParaRPr>
          </a:p>
          <a:p>
            <a:pPr algn="just"/>
            <a:endParaRPr lang="zh-CN" altLang="en-US" sz="2000" dirty="0">
              <a:solidFill>
                <a:srgbClr val="3F3F3F"/>
              </a:solidFill>
              <a:latin typeface="微软雅黑" panose="020B0503020204020204" pitchFamily="2" charset="-122"/>
              <a:ea typeface="微软雅黑" panose="020B0503020204020204" pitchFamily="2" charset="-122"/>
              <a:sym typeface="微软雅黑" panose="020B0503020204020204" pitchFamily="2" charset="-122"/>
            </a:endParaRPr>
          </a:p>
          <a:p>
            <a:pPr algn="just"/>
            <a:endParaRPr lang="zh-CN" altLang="en-US" sz="2000" dirty="0">
              <a:solidFill>
                <a:srgbClr val="3F3F3F"/>
              </a:solidFill>
              <a:latin typeface="微软雅黑" panose="020B0503020204020204" pitchFamily="2" charset="-122"/>
              <a:ea typeface="微软雅黑" panose="020B0503020204020204" pitchFamily="2" charset="-122"/>
              <a:sym typeface="微软雅黑" panose="020B0503020204020204" pitchFamily="2" charset="-122"/>
            </a:endParaRPr>
          </a:p>
          <a:p>
            <a:pPr algn="just"/>
            <a:endParaRPr lang="zh-CN" altLang="en-US" sz="2400" dirty="0">
              <a:solidFill>
                <a:srgbClr val="3F3F3F"/>
              </a:solidFill>
              <a:latin typeface="华文行楷" panose="02010800040101010101" pitchFamily="2" charset="-122"/>
              <a:ea typeface="华文行楷" panose="02010800040101010101" pitchFamily="2" charset="-122"/>
              <a:sym typeface="华文行楷" panose="02010800040101010101" pitchFamily="2" charset="-122"/>
            </a:endParaRPr>
          </a:p>
        </p:txBody>
      </p:sp>
      <p:sp>
        <p:nvSpPr>
          <p:cNvPr id="4101" name="矩形 7"/>
          <p:cNvSpPr/>
          <p:nvPr/>
        </p:nvSpPr>
        <p:spPr>
          <a:xfrm>
            <a:off x="1022350" y="553403"/>
            <a:ext cx="7351713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b" anchorCtr="0">
            <a:spAutoFit/>
          </a:bodyPr>
          <a:p>
            <a:pPr>
              <a:spcAft>
                <a:spcPts val="600"/>
              </a:spcAft>
            </a:pPr>
            <a:r>
              <a:rPr lang="en-US" altLang="zh-CN" sz="3600" b="1" dirty="0">
                <a:solidFill>
                  <a:srgbClr val="3F3F3F"/>
                </a:solidFill>
                <a:latin typeface="Times New Roman" panose="02020603050405020304" charset="0"/>
                <a:ea typeface="微软雅黑" panose="020B0503020204020204" pitchFamily="2" charset="-122"/>
                <a:cs typeface="Times New Roman" panose="02020603050405020304" charset="0"/>
                <a:sym typeface="微软雅黑" panose="020B0503020204020204" pitchFamily="2" charset="-122"/>
              </a:rPr>
              <a:t>Brief introduction </a:t>
            </a:r>
            <a:endParaRPr lang="en-US" altLang="zh-CN" sz="3600" b="1" dirty="0">
              <a:solidFill>
                <a:srgbClr val="3F3F3F"/>
              </a:solidFill>
              <a:latin typeface="Times New Roman" panose="02020603050405020304" charset="0"/>
              <a:ea typeface="微软雅黑" panose="020B0503020204020204" pitchFamily="2" charset="-122"/>
              <a:cs typeface="Times New Roman" panose="02020603050405020304" charset="0"/>
              <a:sym typeface="微软雅黑" panose="020B0503020204020204" pitchFamily="2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6146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6900"/>
            <a:ext cx="944563" cy="4984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7" name="矩形 5"/>
          <p:cNvSpPr/>
          <p:nvPr/>
        </p:nvSpPr>
        <p:spPr>
          <a:xfrm>
            <a:off x="1022350" y="553403"/>
            <a:ext cx="7351713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b" anchorCtr="0">
            <a:spAutoFit/>
          </a:bodyPr>
          <a:p>
            <a:pPr>
              <a:spcAft>
                <a:spcPts val="600"/>
              </a:spcAft>
            </a:pPr>
            <a:r>
              <a:rPr lang="en-US" altLang="zh-CN" sz="3600" b="1" dirty="0">
                <a:solidFill>
                  <a:srgbClr val="3F3F3F"/>
                </a:solidFill>
                <a:latin typeface="Times New Roman" panose="02020603050405020304" charset="0"/>
                <a:ea typeface="微软雅黑" panose="020B0503020204020204" pitchFamily="2" charset="-122"/>
                <a:cs typeface="Times New Roman" panose="02020603050405020304" charset="0"/>
                <a:sym typeface="微软雅黑" panose="020B0503020204020204" pitchFamily="2" charset="-122"/>
              </a:rPr>
              <a:t>Historical background</a:t>
            </a:r>
            <a:endParaRPr lang="en-US" altLang="zh-CN" sz="3600" b="1" dirty="0">
              <a:solidFill>
                <a:srgbClr val="3F3F3F"/>
              </a:solidFill>
              <a:latin typeface="Times New Roman" panose="02020603050405020304" charset="0"/>
              <a:ea typeface="微软雅黑" panose="020B0503020204020204" pitchFamily="2" charset="-122"/>
              <a:cs typeface="Times New Roman" panose="02020603050405020304" charset="0"/>
              <a:sym typeface="微软雅黑" panose="020B0503020204020204" pitchFamily="2" charset="-122"/>
            </a:endParaRPr>
          </a:p>
        </p:txBody>
      </p:sp>
      <p:pic>
        <p:nvPicPr>
          <p:cNvPr id="6148" name="图片 9" descr="C:\Users\V1\Desktop\t0191a60e987a1c67e4.jpgt0191a60e987a1c67e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571173" y="2451576"/>
            <a:ext cx="4054475" cy="236156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/>
          <p:cNvSpPr txBox="1"/>
          <p:nvPr/>
        </p:nvSpPr>
        <p:spPr>
          <a:xfrm>
            <a:off x="1387475" y="5537835"/>
            <a:ext cx="29432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foreign aggression</a:t>
            </a:r>
            <a:endParaRPr lang="en-US" altLang="zh-CN" sz="24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246495" y="5537835"/>
            <a:ext cx="29432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sovereignty crisis</a:t>
            </a:r>
            <a:endParaRPr lang="en-US" altLang="zh-CN" sz="24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5" name="图片 4" descr="t018825e9cc70d805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130" y="2487295"/>
            <a:ext cx="4216400" cy="2326005"/>
          </a:xfrm>
          <a:prstGeom prst="rect">
            <a:avLst/>
          </a:prstGeom>
        </p:spPr>
      </p:pic>
      <p:pic>
        <p:nvPicPr>
          <p:cNvPr id="6" name="图片 5" descr="U1735P28T3D1888871F326DT2008012314235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49395" y="1725930"/>
            <a:ext cx="4093210" cy="27952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灯片编号占位符 1"/>
          <p:cNvSpPr/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zh-CN" altLang="en-US" dirty="0"/>
            </a:fld>
            <a:endParaRPr lang="zh-CN" altLang="en-US" dirty="0">
              <a:ea typeface="宋体" panose="02010600030101010101" pitchFamily="2" charset="-122"/>
            </a:endParaRPr>
          </a:p>
        </p:txBody>
      </p:sp>
      <p:pic>
        <p:nvPicPr>
          <p:cNvPr id="7170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6900"/>
            <a:ext cx="944563" cy="4984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1" name="矩形 1"/>
          <p:cNvSpPr/>
          <p:nvPr/>
        </p:nvSpPr>
        <p:spPr>
          <a:xfrm>
            <a:off x="1022350" y="553403"/>
            <a:ext cx="7351713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b" anchorCtr="0">
            <a:spAutoFit/>
          </a:bodyPr>
          <a:p>
            <a:pPr>
              <a:spcAft>
                <a:spcPts val="600"/>
              </a:spcAft>
            </a:pPr>
            <a:r>
              <a:rPr lang="en-US" altLang="zh-CN" sz="3600" b="1" dirty="0">
                <a:solidFill>
                  <a:srgbClr val="3F3F3F"/>
                </a:solidFill>
                <a:latin typeface="Times New Roman" panose="02020603050405020304" charset="0"/>
                <a:ea typeface="微软雅黑" panose="020B0503020204020204" pitchFamily="2" charset="-122"/>
                <a:cs typeface="Times New Roman" panose="02020603050405020304" charset="0"/>
                <a:sym typeface="微软雅黑" panose="020B0503020204020204" pitchFamily="2" charset="-122"/>
              </a:rPr>
              <a:t>Huo’s </a:t>
            </a:r>
            <a:r>
              <a:rPr lang="en-US" sz="3600" b="1" dirty="0">
                <a:solidFill>
                  <a:srgbClr val="3F3F3F"/>
                </a:solidFill>
                <a:latin typeface="Times New Roman" panose="02020603050405020304" charset="0"/>
                <a:ea typeface="微软雅黑" panose="020B0503020204020204" pitchFamily="2" charset="-122"/>
                <a:cs typeface="Times New Roman" panose="02020603050405020304" charset="0"/>
                <a:sym typeface="微软雅黑" panose="020B0503020204020204" pitchFamily="2" charset="-122"/>
              </a:rPr>
              <a:t>spirit of Wushu</a:t>
            </a:r>
            <a:endParaRPr lang="en-US" sz="3600" b="1" dirty="0">
              <a:solidFill>
                <a:srgbClr val="3F3F3F"/>
              </a:solidFill>
              <a:latin typeface="Times New Roman" panose="02020603050405020304" charset="0"/>
              <a:ea typeface="微软雅黑" panose="020B0503020204020204" pitchFamily="2" charset="-122"/>
              <a:cs typeface="Times New Roman" panose="02020603050405020304" charset="0"/>
              <a:sym typeface="微软雅黑" panose="020B0503020204020204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15290" y="3382645"/>
            <a:ext cx="52939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Chin Woo Athletic Association</a:t>
            </a:r>
            <a:endParaRPr lang="zh-CN" altLang="en-US" sz="24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4" name="图片 3" descr="9f2f070828381f30c0c149aea9014c086f06f0d9"/>
          <p:cNvPicPr>
            <a:picLocks noChangeAspect="1"/>
          </p:cNvPicPr>
          <p:nvPr/>
        </p:nvPicPr>
        <p:blipFill>
          <a:blip r:embed="rId3"/>
          <a:srcRect l="19393"/>
          <a:stretch>
            <a:fillRect/>
          </a:stretch>
        </p:blipFill>
        <p:spPr>
          <a:xfrm>
            <a:off x="4817110" y="2722880"/>
            <a:ext cx="4634865" cy="3081020"/>
          </a:xfrm>
          <a:prstGeom prst="rect">
            <a:avLst/>
          </a:prstGeom>
        </p:spPr>
      </p:pic>
      <p:pic>
        <p:nvPicPr>
          <p:cNvPr id="5" name="图片 4" descr="d53f8794a4c27d1e7a7224e71bd5ad6eddc438b8"/>
          <p:cNvPicPr>
            <a:picLocks noChangeAspect="1"/>
          </p:cNvPicPr>
          <p:nvPr/>
        </p:nvPicPr>
        <p:blipFill>
          <a:blip r:embed="rId4"/>
          <a:srcRect b="14871"/>
          <a:stretch>
            <a:fillRect/>
          </a:stretch>
        </p:blipFill>
        <p:spPr>
          <a:xfrm>
            <a:off x="4817110" y="2030730"/>
            <a:ext cx="6350000" cy="377317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15290" y="4640580"/>
            <a:ext cx="45745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physical, intellectual and moral education</a:t>
            </a:r>
            <a:endParaRPr lang="zh-CN" altLang="en-US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15290" y="5158740"/>
            <a:ext cx="672401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the spirit of patriotism, self-cultivation, </a:t>
            </a:r>
            <a:endParaRPr lang="zh-CN" altLang="en-US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zh-CN" altLang="en-US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justice and helping others</a:t>
            </a:r>
            <a:endParaRPr lang="zh-CN" altLang="en-US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8194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6900"/>
            <a:ext cx="944563" cy="4984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944880" y="523240"/>
            <a:ext cx="45135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>
                <a:latin typeface="Times New Roman" panose="02020603050405020304" charset="0"/>
                <a:cs typeface="Times New Roman" panose="02020603050405020304" charset="0"/>
              </a:rPr>
              <a:t>Translation Methods</a:t>
            </a:r>
            <a:endParaRPr lang="zh-CN" altLang="en-US" sz="36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358900" y="1876425"/>
            <a:ext cx="45326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hlinkClick r:id="" action="ppaction://hlinkshowjump?jump=nextslide"/>
              </a:rPr>
              <a:t>1.</a:t>
            </a:r>
            <a:r>
              <a:rPr lang="en-US" altLang="zh-CN">
                <a:hlinkClick r:id="" action="ppaction://hlinkshowjump?jump=nextslide"/>
              </a:rPr>
              <a:t> </a:t>
            </a:r>
            <a:r>
              <a:rPr lang="zh-CN" altLang="en-US">
                <a:hlinkClick r:id="" action="ppaction://hlinkshowjump?jump=nextslide"/>
              </a:rPr>
              <a:t>Translation of Wushu terms</a:t>
            </a:r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1373505" y="2479675"/>
            <a:ext cx="45326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hlinkClick r:id="rId3" action="ppaction://hlinksldjump"/>
              </a:rPr>
              <a:t>2</a:t>
            </a:r>
            <a:r>
              <a:rPr lang="zh-CN" altLang="en-US">
                <a:hlinkClick r:id="rId3" action="ppaction://hlinksldjump"/>
              </a:rPr>
              <a:t>.</a:t>
            </a:r>
            <a:r>
              <a:rPr lang="en-US" altLang="zh-CN">
                <a:hlinkClick r:id="rId3" action="ppaction://hlinksldjump"/>
              </a:rPr>
              <a:t> Subtitle</a:t>
            </a:r>
            <a:r>
              <a:rPr lang="zh-CN" altLang="en-US">
                <a:hlinkClick r:id="rId3" action="ppaction://hlinksldjump"/>
              </a:rPr>
              <a:t> translation</a:t>
            </a:r>
            <a:endParaRPr lang="zh-CN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10242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6900"/>
            <a:ext cx="944563" cy="4984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/>
          <p:cNvSpPr txBox="1"/>
          <p:nvPr/>
        </p:nvSpPr>
        <p:spPr>
          <a:xfrm>
            <a:off x="1348105" y="1181735"/>
            <a:ext cx="8529955" cy="2214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r>
              <a:rPr lang="en-US" altLang="zh-CN" sz="20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</a:t>
            </a:r>
            <a:r>
              <a:rPr lang="zh-CN" altLang="en-US" sz="2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Transliteration</a:t>
            </a:r>
            <a:r>
              <a:rPr lang="en-US" altLang="zh-CN" sz="2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or literal translation</a:t>
            </a:r>
            <a:endParaRPr lang="en-US" altLang="zh-CN" sz="24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zh-CN" altLang="en-US" sz="24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zh-CN" altLang="en-US"/>
          </a:p>
          <a:p>
            <a:r>
              <a:rPr lang="zh-CN" altLang="en-US"/>
              <a:t>Such as“武术”  was translated into </a:t>
            </a:r>
            <a:r>
              <a:rPr lang="en-US" altLang="zh-CN"/>
              <a:t>W</a:t>
            </a:r>
            <a:r>
              <a:rPr lang="zh-CN" altLang="en-US"/>
              <a:t>ushu or</a:t>
            </a:r>
            <a:r>
              <a:rPr lang="en-US" altLang="zh-CN"/>
              <a:t> </a:t>
            </a:r>
            <a:r>
              <a:rPr lang="zh-CN" altLang="en-US"/>
              <a:t>martial arts.</a:t>
            </a:r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1364615" y="3007360"/>
            <a:ext cx="9463405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ym typeface="+mn-ea"/>
              </a:rPr>
              <a:t>Example: </a:t>
            </a:r>
            <a:endParaRPr lang="en-US" altLang="zh-CN"/>
          </a:p>
          <a:p>
            <a:endParaRPr lang="en-US" altLang="zh-CN"/>
          </a:p>
          <a:p>
            <a:r>
              <a:rPr lang="en-US" altLang="zh-CN">
                <a:sym typeface="+mn-ea"/>
              </a:rPr>
              <a:t>“气” ：qi or vital energy </a:t>
            </a:r>
            <a:endParaRPr lang="en-US" altLang="zh-CN"/>
          </a:p>
          <a:p>
            <a:endParaRPr lang="en-US" altLang="zh-CN"/>
          </a:p>
          <a:p>
            <a:r>
              <a:rPr lang="en-US" altLang="zh-CN">
                <a:sym typeface="+mn-ea"/>
              </a:rPr>
              <a:t>“气功” : qigong or breathing system for health and vitality</a:t>
            </a:r>
            <a:endParaRPr lang="en-US" altLang="zh-CN"/>
          </a:p>
          <a:p>
            <a:endParaRPr lang="en-US" altLang="zh-CN"/>
          </a:p>
          <a:p>
            <a:r>
              <a:rPr lang="en-US" altLang="zh-CN">
                <a:sym typeface="+mn-ea"/>
              </a:rPr>
              <a:t>“长拳” ：Changquan or Long Boxing</a:t>
            </a:r>
            <a:endParaRPr lang="en-US" altLang="zh-CN"/>
          </a:p>
          <a:p>
            <a:endParaRPr lang="en-US" altLang="zh-CN"/>
          </a:p>
          <a:p>
            <a:r>
              <a:rPr lang="en-US" altLang="zh-CN">
                <a:sym typeface="+mn-ea"/>
              </a:rPr>
              <a:t>“花拳” ： Huaquan or Flower Boxing</a:t>
            </a:r>
            <a:endParaRPr lang="en-US" altLang="zh-CN"/>
          </a:p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9218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6900"/>
            <a:ext cx="944563" cy="4984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1348105" y="694690"/>
            <a:ext cx="852995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2. </a:t>
            </a:r>
            <a:r>
              <a:rPr lang="en-US" altLang="zh-CN" sz="2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Interpretation</a:t>
            </a:r>
            <a:endParaRPr lang="zh-CN" altLang="en-US"/>
          </a:p>
          <a:p>
            <a:endParaRPr lang="zh-CN" altLang="en-US"/>
          </a:p>
          <a:p>
            <a:endParaRPr lang="en-US" altLang="zh-CN"/>
          </a:p>
          <a:p>
            <a:endParaRPr lang="en-US" altLang="zh-CN"/>
          </a:p>
          <a:p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1348105" y="3127375"/>
            <a:ext cx="923988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ym typeface="+mn-ea"/>
              </a:rPr>
              <a:t>拗手</a:t>
            </a:r>
            <a:endParaRPr lang="en-US" altLang="zh-CN"/>
          </a:p>
          <a:p>
            <a:endParaRPr lang="en-US" altLang="zh-CN"/>
          </a:p>
          <a:p>
            <a:pPr marL="285750" indent="-285750">
              <a:buFont typeface="Wingdings" panose="05000000000000000000" charset="0"/>
              <a:buChar char="Ø"/>
            </a:pPr>
            <a:r>
              <a:rPr lang="en-US" altLang="zh-CN">
                <a:sym typeface="+mn-ea"/>
              </a:rPr>
              <a:t>twist hands: a posture in Tajiquan with one’s hand touching the rival’s left hand, and one’s right hand touching the rival’s right hand.</a:t>
            </a:r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1348105" y="4559300"/>
            <a:ext cx="9107805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ym typeface="+mn-ea"/>
              </a:rPr>
              <a:t>八法</a:t>
            </a:r>
            <a:endParaRPr lang="en-US" altLang="zh-CN"/>
          </a:p>
          <a:p>
            <a:endParaRPr lang="en-US" altLang="zh-CN"/>
          </a:p>
          <a:p>
            <a:pPr marL="285750" indent="-285750">
              <a:buFont typeface="Wingdings" panose="05000000000000000000" charset="0"/>
              <a:buChar char="Ø"/>
            </a:pPr>
            <a:r>
              <a:rPr lang="en-US" altLang="zh-CN">
                <a:sym typeface="+mn-ea"/>
              </a:rPr>
              <a:t>eight techniques: the techniques executed with the hands, eyes, trunk and feet as well as the display of spirit, qi, strength and skills.</a:t>
            </a:r>
            <a:r>
              <a:rPr lang="zh-CN" altLang="en-US">
                <a:sym typeface="+mn-ea"/>
              </a:rPr>
              <a:t> </a:t>
            </a:r>
            <a:endParaRPr lang="zh-CN" altLang="en-US"/>
          </a:p>
          <a:p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1348105" y="1374140"/>
            <a:ext cx="916940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ym typeface="+mn-ea"/>
              </a:rPr>
              <a:t>Example: </a:t>
            </a:r>
            <a:endParaRPr lang="en-US" altLang="zh-CN"/>
          </a:p>
          <a:p>
            <a:endParaRPr lang="en-US" altLang="zh-CN"/>
          </a:p>
          <a:p>
            <a:r>
              <a:rPr lang="en-US" altLang="zh-CN">
                <a:sym typeface="+mn-ea"/>
              </a:rPr>
              <a:t>青龙偃月刀</a:t>
            </a:r>
            <a:endParaRPr lang="en-US" altLang="zh-CN"/>
          </a:p>
          <a:p>
            <a:endParaRPr lang="en-US" altLang="zh-CN"/>
          </a:p>
          <a:p>
            <a:pPr marL="285750" indent="-285750">
              <a:buFont typeface="Wingdings" panose="05000000000000000000" charset="0"/>
              <a:buChar char="Ø"/>
            </a:pPr>
            <a:r>
              <a:rPr lang="en-US" altLang="zh-CN">
                <a:sym typeface="+mn-ea"/>
              </a:rPr>
              <a:t>black -dragon falchion: a new -moon -shaped broadsword with a long handle.</a:t>
            </a:r>
            <a:endParaRPr lang="en-US" altLang="zh-CN"/>
          </a:p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5" grpId="0"/>
      <p:bldP spid="5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9218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6900"/>
            <a:ext cx="944563" cy="4984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1348105" y="694690"/>
            <a:ext cx="852995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3. </a:t>
            </a:r>
            <a:r>
              <a:rPr lang="en-US" altLang="zh-CN" sz="2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Diagram</a:t>
            </a:r>
            <a:r>
              <a:rPr lang="en-US" altLang="zh-CN" sz="2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translation</a:t>
            </a:r>
            <a:endParaRPr lang="en-US" altLang="zh-CN" sz="24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zh-CN" altLang="en-US"/>
          </a:p>
          <a:p>
            <a:endParaRPr lang="en-US" altLang="zh-CN"/>
          </a:p>
          <a:p>
            <a:endParaRPr lang="en-US" altLang="zh-CN"/>
          </a:p>
          <a:p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1028700" y="1941830"/>
            <a:ext cx="9169400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buFont typeface="Wingdings" panose="05000000000000000000" charset="0"/>
              <a:buChar char="Ø"/>
            </a:pPr>
            <a:r>
              <a:rPr lang="zh-CN" altLang="en-US">
                <a:sym typeface="+mn-ea"/>
              </a:rPr>
              <a:t>It is difficult for the translator to fully understand its connotation only based on the written expression</a:t>
            </a:r>
            <a:r>
              <a:rPr lang="en-US" altLang="zh-CN">
                <a:sym typeface="+mn-ea"/>
              </a:rPr>
              <a:t>.</a:t>
            </a:r>
            <a:endParaRPr lang="zh-CN" altLang="en-US">
              <a:sym typeface="+mn-ea"/>
            </a:endParaRPr>
          </a:p>
          <a:p>
            <a:pPr marL="285750" indent="-285750">
              <a:buFont typeface="Wingdings" panose="05000000000000000000" charset="0"/>
              <a:buChar char="Ø"/>
            </a:pPr>
            <a:endParaRPr lang="zh-CN" altLang="en-US">
              <a:sym typeface="+mn-ea"/>
            </a:endParaRPr>
          </a:p>
          <a:p>
            <a:pPr marL="285750" indent="-285750">
              <a:buFont typeface="Wingdings" panose="05000000000000000000" charset="0"/>
              <a:buChar char="Ø"/>
            </a:pPr>
            <a:endParaRPr lang="zh-CN" altLang="en-US">
              <a:sym typeface="+mn-ea"/>
            </a:endParaRPr>
          </a:p>
          <a:p>
            <a:pPr marL="285750" indent="-285750">
              <a:buFont typeface="Wingdings" panose="05000000000000000000" charset="0"/>
              <a:buChar char="Ø"/>
            </a:pPr>
            <a:r>
              <a:rPr lang="en-US" altLang="zh-CN">
                <a:sym typeface="+mn-ea"/>
              </a:rPr>
              <a:t>Diagram makes the meaning clearer </a:t>
            </a:r>
            <a:endParaRPr lang="zh-CN" altLang="en-US">
              <a:sym typeface="+mn-ea"/>
            </a:endParaRPr>
          </a:p>
          <a:p>
            <a:pPr marL="285750" indent="-285750">
              <a:buFont typeface="Wingdings" panose="05000000000000000000" charset="0"/>
              <a:buChar char="Ø"/>
            </a:pPr>
            <a:endParaRPr lang="en-US" altLang="zh-CN"/>
          </a:p>
          <a:p>
            <a:endParaRPr lang="zh-CN" altLang="en-US"/>
          </a:p>
        </p:txBody>
      </p:sp>
      <p:sp>
        <p:nvSpPr>
          <p:cNvPr id="6" name="动作按钮: 后退或前一项 5">
            <a:hlinkClick r:id="rId3" action="ppaction://hlinksldjump"/>
          </p:cNvPr>
          <p:cNvSpPr/>
          <p:nvPr/>
        </p:nvSpPr>
        <p:spPr>
          <a:xfrm>
            <a:off x="10142220" y="6050280"/>
            <a:ext cx="629285" cy="26225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3330" y="842010"/>
            <a:ext cx="4109720" cy="565594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27065" y="842010"/>
            <a:ext cx="3958590" cy="56718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theme/theme1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6CBE6"/>
      </a:accent5>
      <a:accent6>
        <a:srgbClr val="D4702B"/>
      </a:accent6>
      <a:hlink>
        <a:srgbClr val="0563C1"/>
      </a:hlink>
      <a:folHlink>
        <a:srgbClr val="954F72"/>
      </a:folHlink>
    </a:clrScheme>
    <a:fontScheme name="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6CBE6"/>
      </a:accent5>
      <a:accent6>
        <a:srgbClr val="D4702B"/>
      </a:accent6>
      <a:hlink>
        <a:srgbClr val="0563C1"/>
      </a:hlink>
      <a:folHlink>
        <a:srgbClr val="954F72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1783</Words>
  <Application>WPS 演示</Application>
  <PresentationFormat>自定义</PresentationFormat>
  <Paragraphs>148</Paragraphs>
  <Slides>13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4" baseType="lpstr">
      <vt:lpstr>Arial</vt:lpstr>
      <vt:lpstr>宋体</vt:lpstr>
      <vt:lpstr>Wingdings</vt:lpstr>
      <vt:lpstr>Calibri Light</vt:lpstr>
      <vt:lpstr>Calibri</vt:lpstr>
      <vt:lpstr>微软雅黑</vt:lpstr>
      <vt:lpstr>华文行楷</vt:lpstr>
      <vt:lpstr>Times New Roman</vt:lpstr>
      <vt:lpstr>Wingdings</vt:lpstr>
      <vt:lpstr>Arial Unicode MS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user</dc:creator>
  <cp:lastModifiedBy>little does</cp:lastModifiedBy>
  <cp:revision>79</cp:revision>
  <dcterms:created xsi:type="dcterms:W3CDTF">2014-07-11T08:48:00Z</dcterms:created>
  <dcterms:modified xsi:type="dcterms:W3CDTF">2020-11-30T05:42:32Z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2052-11.1.0.9991</vt:lpwstr>
  </property>
</Properties>
</file>