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58" r:id="rId3"/>
    <p:sldId id="259" r:id="rId4"/>
    <p:sldId id="264" r:id="rId5"/>
    <p:sldId id="910" r:id="rId6"/>
    <p:sldId id="911" r:id="rId7"/>
    <p:sldId id="260" r:id="rId8"/>
    <p:sldId id="807" r:id="rId9"/>
    <p:sldId id="907" r:id="rId10"/>
    <p:sldId id="261" r:id="rId11"/>
    <p:sldId id="909" r:id="rId12"/>
    <p:sldId id="912" r:id="rId13"/>
    <p:sldId id="913" r:id="rId14"/>
    <p:sldId id="655" r:id="rId15"/>
    <p:sldId id="25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胜楠 刘" initials="胜楠" lastIdx="1" clrIdx="0">
    <p:extLst>
      <p:ext uri="{19B8F6BF-5375-455C-9EA6-DF929625EA0E}">
        <p15:presenceInfo xmlns:p15="http://schemas.microsoft.com/office/powerpoint/2012/main" userId="098a6fccd48b6d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FA"/>
    <a:srgbClr val="F4E2D4"/>
    <a:srgbClr val="EDCAAD"/>
    <a:srgbClr val="DDC5B0"/>
    <a:srgbClr val="EFC8A7"/>
    <a:srgbClr val="8AA4B6"/>
    <a:srgbClr val="786449"/>
    <a:srgbClr val="93836D"/>
    <a:srgbClr val="8B7A63"/>
    <a:srgbClr val="EBB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6314" autoAdjust="0"/>
  </p:normalViewPr>
  <p:slideViewPr>
    <p:cSldViewPr snapToGrid="0">
      <p:cViewPr varScale="1">
        <p:scale>
          <a:sx n="62" d="100"/>
          <a:sy n="62" d="100"/>
        </p:scale>
        <p:origin x="812"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9B18C-469F-491F-BD78-F73ED90D346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1EAD3003-A56A-47A6-BD41-2C964272A640}">
      <dgm:prSet phldrT="[文本]"/>
      <dgm:spPr/>
      <dgm:t>
        <a:bodyPr/>
        <a:lstStyle/>
        <a:p>
          <a:r>
            <a:rPr lang="en-US" altLang="zh-CN" dirty="0"/>
            <a:t>Translation studies</a:t>
          </a:r>
          <a:endParaRPr lang="zh-CN" altLang="en-US" dirty="0"/>
        </a:p>
      </dgm:t>
    </dgm:pt>
    <dgm:pt modelId="{E8630006-2177-4D84-BB84-2DDA254467DB}" type="parTrans" cxnId="{F81A9629-116F-4498-B9A7-0C079CB1187E}">
      <dgm:prSet/>
      <dgm:spPr/>
      <dgm:t>
        <a:bodyPr/>
        <a:lstStyle/>
        <a:p>
          <a:endParaRPr lang="zh-CN" altLang="en-US"/>
        </a:p>
      </dgm:t>
    </dgm:pt>
    <dgm:pt modelId="{5BC5C778-4A00-40C8-9700-DAED5E78594F}" type="sibTrans" cxnId="{F81A9629-116F-4498-B9A7-0C079CB1187E}">
      <dgm:prSet/>
      <dgm:spPr/>
      <dgm:t>
        <a:bodyPr/>
        <a:lstStyle/>
        <a:p>
          <a:endParaRPr lang="zh-CN" altLang="en-US"/>
        </a:p>
      </dgm:t>
    </dgm:pt>
    <dgm:pt modelId="{2F0E62D2-DAE7-4C73-98C0-710D8B5F019B}">
      <dgm:prSet phldrT="[文本]"/>
      <dgm:spPr/>
      <dgm:t>
        <a:bodyPr/>
        <a:lstStyle/>
        <a:p>
          <a:r>
            <a:rPr lang="en-US" altLang="zh-CN" dirty="0"/>
            <a:t>“Pure”</a:t>
          </a:r>
          <a:endParaRPr lang="zh-CN" altLang="en-US" dirty="0"/>
        </a:p>
      </dgm:t>
    </dgm:pt>
    <dgm:pt modelId="{64C93823-E68B-44BC-B181-FCD2D87625D0}" type="parTrans" cxnId="{66852471-1D41-4E5B-824A-609581402AF7}">
      <dgm:prSet/>
      <dgm:spPr/>
      <dgm:t>
        <a:bodyPr/>
        <a:lstStyle/>
        <a:p>
          <a:endParaRPr lang="zh-CN" altLang="en-US"/>
        </a:p>
      </dgm:t>
    </dgm:pt>
    <dgm:pt modelId="{3357ADD2-9549-4A42-8931-4C1B3319866B}" type="sibTrans" cxnId="{66852471-1D41-4E5B-824A-609581402AF7}">
      <dgm:prSet/>
      <dgm:spPr/>
      <dgm:t>
        <a:bodyPr/>
        <a:lstStyle/>
        <a:p>
          <a:endParaRPr lang="zh-CN" altLang="en-US"/>
        </a:p>
      </dgm:t>
    </dgm:pt>
    <dgm:pt modelId="{0C0F7C4A-3BC3-43F4-A59D-E70FAC47CFEE}">
      <dgm:prSet phldrT="[文本]"/>
      <dgm:spPr/>
      <dgm:t>
        <a:bodyPr/>
        <a:lstStyle/>
        <a:p>
          <a:r>
            <a:rPr lang="en-US" altLang="zh-CN" dirty="0"/>
            <a:t>theoretical</a:t>
          </a:r>
          <a:endParaRPr lang="zh-CN" altLang="en-US" dirty="0"/>
        </a:p>
      </dgm:t>
    </dgm:pt>
    <dgm:pt modelId="{1D893D48-AB78-4E32-876F-31A833FD2A11}" type="parTrans" cxnId="{8B56A782-C467-4FF6-ADF4-B681B94E98F7}">
      <dgm:prSet/>
      <dgm:spPr/>
      <dgm:t>
        <a:bodyPr/>
        <a:lstStyle/>
        <a:p>
          <a:endParaRPr lang="zh-CN" altLang="en-US"/>
        </a:p>
      </dgm:t>
    </dgm:pt>
    <dgm:pt modelId="{2A5C818E-CEE9-4E26-9B3F-29299BB4E06D}" type="sibTrans" cxnId="{8B56A782-C467-4FF6-ADF4-B681B94E98F7}">
      <dgm:prSet/>
      <dgm:spPr/>
      <dgm:t>
        <a:bodyPr/>
        <a:lstStyle/>
        <a:p>
          <a:endParaRPr lang="zh-CN" altLang="en-US"/>
        </a:p>
      </dgm:t>
    </dgm:pt>
    <dgm:pt modelId="{5977E903-BC36-4F00-AE04-8292272FB297}">
      <dgm:prSet phldrT="[文本]"/>
      <dgm:spPr/>
      <dgm:t>
        <a:bodyPr/>
        <a:lstStyle/>
        <a:p>
          <a:r>
            <a:rPr lang="en-US" altLang="zh-CN" dirty="0"/>
            <a:t>Descriptive</a:t>
          </a:r>
          <a:endParaRPr lang="zh-CN" altLang="en-US" dirty="0"/>
        </a:p>
      </dgm:t>
    </dgm:pt>
    <dgm:pt modelId="{B1902CC8-0A6D-4C3F-80B6-7392A2FA7B25}" type="parTrans" cxnId="{D2A7FD1F-0613-4779-AC92-CF3F4E787519}">
      <dgm:prSet/>
      <dgm:spPr/>
      <dgm:t>
        <a:bodyPr/>
        <a:lstStyle/>
        <a:p>
          <a:endParaRPr lang="zh-CN" altLang="en-US"/>
        </a:p>
      </dgm:t>
    </dgm:pt>
    <dgm:pt modelId="{64B1E938-4621-43F4-B211-2760BA76642A}" type="sibTrans" cxnId="{D2A7FD1F-0613-4779-AC92-CF3F4E787519}">
      <dgm:prSet/>
      <dgm:spPr/>
      <dgm:t>
        <a:bodyPr/>
        <a:lstStyle/>
        <a:p>
          <a:endParaRPr lang="zh-CN" altLang="en-US"/>
        </a:p>
      </dgm:t>
    </dgm:pt>
    <dgm:pt modelId="{70A11E6C-8A57-4BA3-AFA4-A50FFEDC87BD}">
      <dgm:prSet phldrT="[文本]"/>
      <dgm:spPr/>
      <dgm:t>
        <a:bodyPr/>
        <a:lstStyle/>
        <a:p>
          <a:r>
            <a:rPr lang="en-US" altLang="zh-CN" dirty="0"/>
            <a:t>“Applied”</a:t>
          </a:r>
          <a:endParaRPr lang="zh-CN" altLang="en-US" dirty="0"/>
        </a:p>
      </dgm:t>
    </dgm:pt>
    <dgm:pt modelId="{2441DAA3-F680-43E3-A0BE-D92EC894D91A}" type="parTrans" cxnId="{A3A06A3D-3CFD-43B2-B608-EB2182F1C65B}">
      <dgm:prSet/>
      <dgm:spPr/>
      <dgm:t>
        <a:bodyPr/>
        <a:lstStyle/>
        <a:p>
          <a:endParaRPr lang="zh-CN" altLang="en-US"/>
        </a:p>
      </dgm:t>
    </dgm:pt>
    <dgm:pt modelId="{D1A44C85-49F8-40D9-B4F9-B432BE0CFE03}" type="sibTrans" cxnId="{A3A06A3D-3CFD-43B2-B608-EB2182F1C65B}">
      <dgm:prSet/>
      <dgm:spPr/>
      <dgm:t>
        <a:bodyPr/>
        <a:lstStyle/>
        <a:p>
          <a:endParaRPr lang="zh-CN" altLang="en-US"/>
        </a:p>
      </dgm:t>
    </dgm:pt>
    <dgm:pt modelId="{1FA76383-CFE5-4269-B89B-DECC2A1B27EE}">
      <dgm:prSet/>
      <dgm:spPr/>
      <dgm:t>
        <a:bodyPr/>
        <a:lstStyle/>
        <a:p>
          <a:r>
            <a:rPr lang="en-US" altLang="zh-CN" dirty="0"/>
            <a:t>general</a:t>
          </a:r>
          <a:endParaRPr lang="zh-CN" altLang="en-US" dirty="0"/>
        </a:p>
      </dgm:t>
    </dgm:pt>
    <dgm:pt modelId="{337A9B65-2B72-4FBA-8AE1-02727249F8FF}" type="parTrans" cxnId="{C825F0EC-380A-4B12-AC1C-151EE51B1527}">
      <dgm:prSet/>
      <dgm:spPr/>
      <dgm:t>
        <a:bodyPr/>
        <a:lstStyle/>
        <a:p>
          <a:endParaRPr lang="zh-CN" altLang="en-US"/>
        </a:p>
      </dgm:t>
    </dgm:pt>
    <dgm:pt modelId="{5ACC2BE5-51EC-4133-87CA-83A47621BE42}" type="sibTrans" cxnId="{C825F0EC-380A-4B12-AC1C-151EE51B1527}">
      <dgm:prSet/>
      <dgm:spPr/>
      <dgm:t>
        <a:bodyPr/>
        <a:lstStyle/>
        <a:p>
          <a:endParaRPr lang="zh-CN" altLang="en-US"/>
        </a:p>
      </dgm:t>
    </dgm:pt>
    <dgm:pt modelId="{A5D63651-3ECC-4BD6-83C7-C696E24861E4}">
      <dgm:prSet/>
      <dgm:spPr/>
      <dgm:t>
        <a:bodyPr/>
        <a:lstStyle/>
        <a:p>
          <a:r>
            <a:rPr lang="en-US" altLang="zh-CN" dirty="0"/>
            <a:t>partial</a:t>
          </a:r>
          <a:endParaRPr lang="zh-CN" altLang="en-US" dirty="0"/>
        </a:p>
      </dgm:t>
    </dgm:pt>
    <dgm:pt modelId="{53D5CF24-CB53-475D-8C6C-62E321DD969E}" type="parTrans" cxnId="{1881B6CF-963F-40A7-A9DF-B6E9939C8E29}">
      <dgm:prSet/>
      <dgm:spPr/>
      <dgm:t>
        <a:bodyPr/>
        <a:lstStyle/>
        <a:p>
          <a:endParaRPr lang="zh-CN" altLang="en-US"/>
        </a:p>
      </dgm:t>
    </dgm:pt>
    <dgm:pt modelId="{AAF97EA1-237B-4F46-AE8E-084B5BE192E0}" type="sibTrans" cxnId="{1881B6CF-963F-40A7-A9DF-B6E9939C8E29}">
      <dgm:prSet/>
      <dgm:spPr/>
      <dgm:t>
        <a:bodyPr/>
        <a:lstStyle/>
        <a:p>
          <a:endParaRPr lang="zh-CN" altLang="en-US"/>
        </a:p>
      </dgm:t>
    </dgm:pt>
    <dgm:pt modelId="{8D11E8E3-136F-4C71-8610-43CB1CFC5FD9}">
      <dgm:prSet/>
      <dgm:spPr/>
      <dgm:t>
        <a:bodyPr/>
        <a:lstStyle/>
        <a:p>
          <a:r>
            <a:rPr lang="en-US" altLang="zh-CN" dirty="0"/>
            <a:t>Product-oriented</a:t>
          </a:r>
          <a:endParaRPr lang="zh-CN" altLang="en-US" dirty="0"/>
        </a:p>
      </dgm:t>
    </dgm:pt>
    <dgm:pt modelId="{6B324198-BF6A-40C6-BDD7-241047BC964F}" type="parTrans" cxnId="{7E3EC3E6-9D46-4FFA-A568-5F963CACD23C}">
      <dgm:prSet/>
      <dgm:spPr/>
      <dgm:t>
        <a:bodyPr/>
        <a:lstStyle/>
        <a:p>
          <a:endParaRPr lang="zh-CN" altLang="en-US"/>
        </a:p>
      </dgm:t>
    </dgm:pt>
    <dgm:pt modelId="{40001EB8-284D-4EC2-9C10-7D160A0A71A7}" type="sibTrans" cxnId="{7E3EC3E6-9D46-4FFA-A568-5F963CACD23C}">
      <dgm:prSet/>
      <dgm:spPr/>
      <dgm:t>
        <a:bodyPr/>
        <a:lstStyle/>
        <a:p>
          <a:endParaRPr lang="zh-CN" altLang="en-US"/>
        </a:p>
      </dgm:t>
    </dgm:pt>
    <dgm:pt modelId="{5C80D033-0A98-4090-9CA0-DCC2FB251171}">
      <dgm:prSet/>
      <dgm:spPr/>
      <dgm:t>
        <a:bodyPr/>
        <a:lstStyle/>
        <a:p>
          <a:r>
            <a:rPr lang="en-US" altLang="zh-CN" dirty="0"/>
            <a:t>Process-oriented</a:t>
          </a:r>
          <a:endParaRPr lang="zh-CN" altLang="en-US" dirty="0"/>
        </a:p>
      </dgm:t>
    </dgm:pt>
    <dgm:pt modelId="{72B7DAF0-35AC-4D9F-887A-3AD383050E2F}" type="parTrans" cxnId="{5545E7B8-B78C-4292-A499-1CC7C23131C1}">
      <dgm:prSet/>
      <dgm:spPr/>
      <dgm:t>
        <a:bodyPr/>
        <a:lstStyle/>
        <a:p>
          <a:endParaRPr lang="zh-CN" altLang="en-US"/>
        </a:p>
      </dgm:t>
    </dgm:pt>
    <dgm:pt modelId="{7745B0C4-830F-4413-A932-A5CCB4E8CB67}" type="sibTrans" cxnId="{5545E7B8-B78C-4292-A499-1CC7C23131C1}">
      <dgm:prSet/>
      <dgm:spPr/>
      <dgm:t>
        <a:bodyPr/>
        <a:lstStyle/>
        <a:p>
          <a:endParaRPr lang="zh-CN" altLang="en-US"/>
        </a:p>
      </dgm:t>
    </dgm:pt>
    <dgm:pt modelId="{94DBA853-DB51-4EFC-976C-DFB382C23EC0}">
      <dgm:prSet/>
      <dgm:spPr/>
      <dgm:t>
        <a:bodyPr/>
        <a:lstStyle/>
        <a:p>
          <a:r>
            <a:rPr lang="en-US" altLang="zh-CN" dirty="0"/>
            <a:t>Function-oriented</a:t>
          </a:r>
          <a:endParaRPr lang="zh-CN" altLang="en-US" dirty="0"/>
        </a:p>
      </dgm:t>
    </dgm:pt>
    <dgm:pt modelId="{D7A44C1B-6C32-4A2C-B412-E01C0CCFA6D3}" type="parTrans" cxnId="{D847C604-493E-4B15-A90B-4F83E77054FB}">
      <dgm:prSet/>
      <dgm:spPr/>
      <dgm:t>
        <a:bodyPr/>
        <a:lstStyle/>
        <a:p>
          <a:endParaRPr lang="zh-CN" altLang="en-US"/>
        </a:p>
      </dgm:t>
    </dgm:pt>
    <dgm:pt modelId="{C0540765-1F66-455B-8920-02361D83CC27}" type="sibTrans" cxnId="{D847C604-493E-4B15-A90B-4F83E77054FB}">
      <dgm:prSet/>
      <dgm:spPr/>
      <dgm:t>
        <a:bodyPr/>
        <a:lstStyle/>
        <a:p>
          <a:endParaRPr lang="zh-CN" altLang="en-US"/>
        </a:p>
      </dgm:t>
    </dgm:pt>
    <dgm:pt modelId="{749E1215-17B6-42CB-A712-CDBD8410963A}">
      <dgm:prSet/>
      <dgm:spPr/>
      <dgm:t>
        <a:bodyPr/>
        <a:lstStyle/>
        <a:p>
          <a:r>
            <a:rPr lang="en-US" altLang="zh-CN" dirty="0"/>
            <a:t>Medium restricted</a:t>
          </a:r>
          <a:endParaRPr lang="zh-CN" altLang="en-US" dirty="0"/>
        </a:p>
      </dgm:t>
    </dgm:pt>
    <dgm:pt modelId="{085398CC-8E46-4BCF-BA61-ACA7976B52DB}" type="parTrans" cxnId="{54057B59-E15D-4B50-BD35-61061DEE299B}">
      <dgm:prSet/>
      <dgm:spPr/>
      <dgm:t>
        <a:bodyPr/>
        <a:lstStyle/>
        <a:p>
          <a:endParaRPr lang="zh-CN" altLang="en-US"/>
        </a:p>
      </dgm:t>
    </dgm:pt>
    <dgm:pt modelId="{B5D6FF7C-A07B-40B1-9CA2-0BD08B974E11}" type="sibTrans" cxnId="{54057B59-E15D-4B50-BD35-61061DEE299B}">
      <dgm:prSet/>
      <dgm:spPr/>
      <dgm:t>
        <a:bodyPr/>
        <a:lstStyle/>
        <a:p>
          <a:endParaRPr lang="zh-CN" altLang="en-US"/>
        </a:p>
      </dgm:t>
    </dgm:pt>
    <dgm:pt modelId="{4C9503E0-CCCE-4EC4-B847-F0FD6CD5B57A}">
      <dgm:prSet/>
      <dgm:spPr/>
      <dgm:t>
        <a:bodyPr/>
        <a:lstStyle/>
        <a:p>
          <a:r>
            <a:rPr lang="en-US" altLang="zh-CN" dirty="0"/>
            <a:t>Area restricted</a:t>
          </a:r>
          <a:endParaRPr lang="zh-CN" altLang="en-US" dirty="0"/>
        </a:p>
      </dgm:t>
    </dgm:pt>
    <dgm:pt modelId="{044A1343-3D74-4494-A4D7-061091438FD6}" type="parTrans" cxnId="{49EEC4D7-0308-424D-B9AC-793D44696458}">
      <dgm:prSet/>
      <dgm:spPr/>
      <dgm:t>
        <a:bodyPr/>
        <a:lstStyle/>
        <a:p>
          <a:endParaRPr lang="zh-CN" altLang="en-US"/>
        </a:p>
      </dgm:t>
    </dgm:pt>
    <dgm:pt modelId="{89CB4537-3DEA-46C5-9E56-B13AFE4CFC2F}" type="sibTrans" cxnId="{49EEC4D7-0308-424D-B9AC-793D44696458}">
      <dgm:prSet/>
      <dgm:spPr/>
      <dgm:t>
        <a:bodyPr/>
        <a:lstStyle/>
        <a:p>
          <a:endParaRPr lang="zh-CN" altLang="en-US"/>
        </a:p>
      </dgm:t>
    </dgm:pt>
    <dgm:pt modelId="{3FE76FE6-1715-407B-A19D-8F80F48AE8BA}">
      <dgm:prSet/>
      <dgm:spPr/>
      <dgm:t>
        <a:bodyPr/>
        <a:lstStyle/>
        <a:p>
          <a:r>
            <a:rPr lang="en-US" altLang="zh-CN" dirty="0"/>
            <a:t>Rank restricted</a:t>
          </a:r>
          <a:endParaRPr lang="zh-CN" altLang="en-US" dirty="0"/>
        </a:p>
      </dgm:t>
    </dgm:pt>
    <dgm:pt modelId="{DABB8DFD-F8F8-4FC3-96DE-1FA8B3C38A06}" type="parTrans" cxnId="{DEA9863F-21DC-4964-A6ED-784F34346308}">
      <dgm:prSet/>
      <dgm:spPr/>
      <dgm:t>
        <a:bodyPr/>
        <a:lstStyle/>
        <a:p>
          <a:endParaRPr lang="zh-CN" altLang="en-US"/>
        </a:p>
      </dgm:t>
    </dgm:pt>
    <dgm:pt modelId="{A412F103-87FF-4573-9FAF-2AA28CA65910}" type="sibTrans" cxnId="{DEA9863F-21DC-4964-A6ED-784F34346308}">
      <dgm:prSet/>
      <dgm:spPr/>
      <dgm:t>
        <a:bodyPr/>
        <a:lstStyle/>
        <a:p>
          <a:endParaRPr lang="zh-CN" altLang="en-US"/>
        </a:p>
      </dgm:t>
    </dgm:pt>
    <dgm:pt modelId="{AB6F9EB7-0DDE-4D9D-8971-A846073CF809}">
      <dgm:prSet/>
      <dgm:spPr/>
      <dgm:t>
        <a:bodyPr/>
        <a:lstStyle/>
        <a:p>
          <a:r>
            <a:rPr lang="en-US" altLang="zh-CN" dirty="0"/>
            <a:t>Text-type restricted</a:t>
          </a:r>
          <a:endParaRPr lang="zh-CN" altLang="en-US" dirty="0"/>
        </a:p>
      </dgm:t>
    </dgm:pt>
    <dgm:pt modelId="{07CAFFAA-E181-489F-BDED-45A05BB0438A}" type="parTrans" cxnId="{63C2EECF-D51F-4C4A-BA92-22BB7B969C02}">
      <dgm:prSet/>
      <dgm:spPr/>
      <dgm:t>
        <a:bodyPr/>
        <a:lstStyle/>
        <a:p>
          <a:endParaRPr lang="zh-CN" altLang="en-US"/>
        </a:p>
      </dgm:t>
    </dgm:pt>
    <dgm:pt modelId="{101B15A6-7507-4F9F-8B14-12F6E175CD0C}" type="sibTrans" cxnId="{63C2EECF-D51F-4C4A-BA92-22BB7B969C02}">
      <dgm:prSet/>
      <dgm:spPr/>
      <dgm:t>
        <a:bodyPr/>
        <a:lstStyle/>
        <a:p>
          <a:endParaRPr lang="zh-CN" altLang="en-US"/>
        </a:p>
      </dgm:t>
    </dgm:pt>
    <dgm:pt modelId="{455B8766-C87D-4585-B9FC-D4827E6D3B7E}">
      <dgm:prSet/>
      <dgm:spPr/>
      <dgm:t>
        <a:bodyPr/>
        <a:lstStyle/>
        <a:p>
          <a:r>
            <a:rPr lang="en-US" altLang="zh-CN" dirty="0"/>
            <a:t>Time restricted</a:t>
          </a:r>
          <a:endParaRPr lang="zh-CN" altLang="en-US" dirty="0"/>
        </a:p>
      </dgm:t>
    </dgm:pt>
    <dgm:pt modelId="{35DA06B5-DE63-4906-A510-223785E72E29}" type="parTrans" cxnId="{D56B357F-CD91-4025-AFB3-125642EC5756}">
      <dgm:prSet/>
      <dgm:spPr/>
      <dgm:t>
        <a:bodyPr/>
        <a:lstStyle/>
        <a:p>
          <a:endParaRPr lang="zh-CN" altLang="en-US"/>
        </a:p>
      </dgm:t>
    </dgm:pt>
    <dgm:pt modelId="{469F72B2-FFF7-4764-ADA0-31456B9F4F8B}" type="sibTrans" cxnId="{D56B357F-CD91-4025-AFB3-125642EC5756}">
      <dgm:prSet/>
      <dgm:spPr/>
      <dgm:t>
        <a:bodyPr/>
        <a:lstStyle/>
        <a:p>
          <a:endParaRPr lang="zh-CN" altLang="en-US"/>
        </a:p>
      </dgm:t>
    </dgm:pt>
    <dgm:pt modelId="{6C7D42C1-CE63-4CBA-9106-0658A2EFA3A2}">
      <dgm:prSet/>
      <dgm:spPr/>
      <dgm:t>
        <a:bodyPr/>
        <a:lstStyle/>
        <a:p>
          <a:r>
            <a:rPr lang="en-US" altLang="zh-CN" dirty="0"/>
            <a:t>Problem restricted</a:t>
          </a:r>
          <a:endParaRPr lang="zh-CN" altLang="en-US" dirty="0"/>
        </a:p>
      </dgm:t>
    </dgm:pt>
    <dgm:pt modelId="{FBBB57DC-7693-4AC8-B7F3-4C554BFFFA08}" type="parTrans" cxnId="{1B2A90C2-CEFA-414A-8D9B-F402A6F449EB}">
      <dgm:prSet/>
      <dgm:spPr/>
      <dgm:t>
        <a:bodyPr/>
        <a:lstStyle/>
        <a:p>
          <a:endParaRPr lang="zh-CN" altLang="en-US"/>
        </a:p>
      </dgm:t>
    </dgm:pt>
    <dgm:pt modelId="{9DFA7A56-095F-456D-B895-22290CCCFDB2}" type="sibTrans" cxnId="{1B2A90C2-CEFA-414A-8D9B-F402A6F449EB}">
      <dgm:prSet/>
      <dgm:spPr/>
      <dgm:t>
        <a:bodyPr/>
        <a:lstStyle/>
        <a:p>
          <a:endParaRPr lang="zh-CN" altLang="en-US"/>
        </a:p>
      </dgm:t>
    </dgm:pt>
    <dgm:pt modelId="{F62AEEB0-D33C-4C56-91E1-044C73EA9E71}" type="pres">
      <dgm:prSet presAssocID="{C8D9B18C-469F-491F-BD78-F73ED90D3462}" presName="diagram" presStyleCnt="0">
        <dgm:presLayoutVars>
          <dgm:chPref val="1"/>
          <dgm:dir/>
          <dgm:animOne val="branch"/>
          <dgm:animLvl val="lvl"/>
          <dgm:resizeHandles val="exact"/>
        </dgm:presLayoutVars>
      </dgm:prSet>
      <dgm:spPr/>
    </dgm:pt>
    <dgm:pt modelId="{55AB36B2-494F-49BE-9860-500152D69950}" type="pres">
      <dgm:prSet presAssocID="{1EAD3003-A56A-47A6-BD41-2C964272A640}" presName="root1" presStyleCnt="0"/>
      <dgm:spPr/>
    </dgm:pt>
    <dgm:pt modelId="{E2241B0D-80C1-431A-B37B-BDC6C4671E4B}" type="pres">
      <dgm:prSet presAssocID="{1EAD3003-A56A-47A6-BD41-2C964272A640}" presName="LevelOneTextNode" presStyleLbl="node0" presStyleIdx="0" presStyleCnt="1">
        <dgm:presLayoutVars>
          <dgm:chPref val="3"/>
        </dgm:presLayoutVars>
      </dgm:prSet>
      <dgm:spPr/>
    </dgm:pt>
    <dgm:pt modelId="{FDBD2127-4BFA-4201-BD43-FC284BF11E6F}" type="pres">
      <dgm:prSet presAssocID="{1EAD3003-A56A-47A6-BD41-2C964272A640}" presName="level2hierChild" presStyleCnt="0"/>
      <dgm:spPr/>
    </dgm:pt>
    <dgm:pt modelId="{11513179-28C8-445E-8780-D7E15AFB0AC8}" type="pres">
      <dgm:prSet presAssocID="{64C93823-E68B-44BC-B181-FCD2D87625D0}" presName="conn2-1" presStyleLbl="parChTrans1D2" presStyleIdx="0" presStyleCnt="2"/>
      <dgm:spPr/>
    </dgm:pt>
    <dgm:pt modelId="{0B9C4A24-7C88-4716-AA9D-AE73AD73EC8A}" type="pres">
      <dgm:prSet presAssocID="{64C93823-E68B-44BC-B181-FCD2D87625D0}" presName="connTx" presStyleLbl="parChTrans1D2" presStyleIdx="0" presStyleCnt="2"/>
      <dgm:spPr/>
    </dgm:pt>
    <dgm:pt modelId="{E1EE0EE9-63D0-4A69-AF89-937AF9326AED}" type="pres">
      <dgm:prSet presAssocID="{2F0E62D2-DAE7-4C73-98C0-710D8B5F019B}" presName="root2" presStyleCnt="0"/>
      <dgm:spPr/>
    </dgm:pt>
    <dgm:pt modelId="{5737E3AA-1BB2-40D6-8914-2B226970856D}" type="pres">
      <dgm:prSet presAssocID="{2F0E62D2-DAE7-4C73-98C0-710D8B5F019B}" presName="LevelTwoTextNode" presStyleLbl="node2" presStyleIdx="0" presStyleCnt="2">
        <dgm:presLayoutVars>
          <dgm:chPref val="3"/>
        </dgm:presLayoutVars>
      </dgm:prSet>
      <dgm:spPr/>
    </dgm:pt>
    <dgm:pt modelId="{6491903A-932F-4271-B828-08C8A4BD961D}" type="pres">
      <dgm:prSet presAssocID="{2F0E62D2-DAE7-4C73-98C0-710D8B5F019B}" presName="level3hierChild" presStyleCnt="0"/>
      <dgm:spPr/>
    </dgm:pt>
    <dgm:pt modelId="{6F71F49E-330E-4429-9259-5B8DB08D344A}" type="pres">
      <dgm:prSet presAssocID="{1D893D48-AB78-4E32-876F-31A833FD2A11}" presName="conn2-1" presStyleLbl="parChTrans1D3" presStyleIdx="0" presStyleCnt="2"/>
      <dgm:spPr/>
    </dgm:pt>
    <dgm:pt modelId="{9F184F03-FBA4-4587-9945-BE19846F0E1A}" type="pres">
      <dgm:prSet presAssocID="{1D893D48-AB78-4E32-876F-31A833FD2A11}" presName="connTx" presStyleLbl="parChTrans1D3" presStyleIdx="0" presStyleCnt="2"/>
      <dgm:spPr/>
    </dgm:pt>
    <dgm:pt modelId="{B7E2C716-0FEE-41AD-82F5-35A569F6F9E2}" type="pres">
      <dgm:prSet presAssocID="{0C0F7C4A-3BC3-43F4-A59D-E70FAC47CFEE}" presName="root2" presStyleCnt="0"/>
      <dgm:spPr/>
    </dgm:pt>
    <dgm:pt modelId="{C806F4A4-7658-4EBF-973B-40055169E22A}" type="pres">
      <dgm:prSet presAssocID="{0C0F7C4A-3BC3-43F4-A59D-E70FAC47CFEE}" presName="LevelTwoTextNode" presStyleLbl="node3" presStyleIdx="0" presStyleCnt="2">
        <dgm:presLayoutVars>
          <dgm:chPref val="3"/>
        </dgm:presLayoutVars>
      </dgm:prSet>
      <dgm:spPr/>
    </dgm:pt>
    <dgm:pt modelId="{7A6808FB-9152-495E-B977-0EC66FBCDFF6}" type="pres">
      <dgm:prSet presAssocID="{0C0F7C4A-3BC3-43F4-A59D-E70FAC47CFEE}" presName="level3hierChild" presStyleCnt="0"/>
      <dgm:spPr/>
    </dgm:pt>
    <dgm:pt modelId="{CFC843CE-4AB7-4A6E-9730-8BEB64B369CC}" type="pres">
      <dgm:prSet presAssocID="{337A9B65-2B72-4FBA-8AE1-02727249F8FF}" presName="conn2-1" presStyleLbl="parChTrans1D4" presStyleIdx="0" presStyleCnt="11"/>
      <dgm:spPr/>
    </dgm:pt>
    <dgm:pt modelId="{442E645F-8952-41A1-973E-476DD765268F}" type="pres">
      <dgm:prSet presAssocID="{337A9B65-2B72-4FBA-8AE1-02727249F8FF}" presName="connTx" presStyleLbl="parChTrans1D4" presStyleIdx="0" presStyleCnt="11"/>
      <dgm:spPr/>
    </dgm:pt>
    <dgm:pt modelId="{063A8694-0BE9-4F1B-98F5-0578DBB657BF}" type="pres">
      <dgm:prSet presAssocID="{1FA76383-CFE5-4269-B89B-DECC2A1B27EE}" presName="root2" presStyleCnt="0"/>
      <dgm:spPr/>
    </dgm:pt>
    <dgm:pt modelId="{A5D5FDFD-499B-48E1-8539-2D5482330EEC}" type="pres">
      <dgm:prSet presAssocID="{1FA76383-CFE5-4269-B89B-DECC2A1B27EE}" presName="LevelTwoTextNode" presStyleLbl="node4" presStyleIdx="0" presStyleCnt="11">
        <dgm:presLayoutVars>
          <dgm:chPref val="3"/>
        </dgm:presLayoutVars>
      </dgm:prSet>
      <dgm:spPr/>
    </dgm:pt>
    <dgm:pt modelId="{C4597684-375B-4EE2-93FE-F9F12D8A435F}" type="pres">
      <dgm:prSet presAssocID="{1FA76383-CFE5-4269-B89B-DECC2A1B27EE}" presName="level3hierChild" presStyleCnt="0"/>
      <dgm:spPr/>
    </dgm:pt>
    <dgm:pt modelId="{BD55DCB3-E622-4724-8832-A675B95E36AA}" type="pres">
      <dgm:prSet presAssocID="{53D5CF24-CB53-475D-8C6C-62E321DD969E}" presName="conn2-1" presStyleLbl="parChTrans1D4" presStyleIdx="1" presStyleCnt="11"/>
      <dgm:spPr/>
    </dgm:pt>
    <dgm:pt modelId="{FEDA1E69-51A7-404E-B5C7-175FC3B49D60}" type="pres">
      <dgm:prSet presAssocID="{53D5CF24-CB53-475D-8C6C-62E321DD969E}" presName="connTx" presStyleLbl="parChTrans1D4" presStyleIdx="1" presStyleCnt="11"/>
      <dgm:spPr/>
    </dgm:pt>
    <dgm:pt modelId="{266C1C11-0396-4261-92B0-91B5491EFDFB}" type="pres">
      <dgm:prSet presAssocID="{A5D63651-3ECC-4BD6-83C7-C696E24861E4}" presName="root2" presStyleCnt="0"/>
      <dgm:spPr/>
    </dgm:pt>
    <dgm:pt modelId="{90DDA7E8-2E2B-42A6-8F1A-F84EC753C3B5}" type="pres">
      <dgm:prSet presAssocID="{A5D63651-3ECC-4BD6-83C7-C696E24861E4}" presName="LevelTwoTextNode" presStyleLbl="node4" presStyleIdx="1" presStyleCnt="11">
        <dgm:presLayoutVars>
          <dgm:chPref val="3"/>
        </dgm:presLayoutVars>
      </dgm:prSet>
      <dgm:spPr/>
    </dgm:pt>
    <dgm:pt modelId="{1371201D-6C59-4F0B-B5FB-E5F7A335E47B}" type="pres">
      <dgm:prSet presAssocID="{A5D63651-3ECC-4BD6-83C7-C696E24861E4}" presName="level3hierChild" presStyleCnt="0"/>
      <dgm:spPr/>
    </dgm:pt>
    <dgm:pt modelId="{24284357-A832-4DBC-9BCE-ECF2321BABB8}" type="pres">
      <dgm:prSet presAssocID="{085398CC-8E46-4BCF-BA61-ACA7976B52DB}" presName="conn2-1" presStyleLbl="parChTrans1D4" presStyleIdx="2" presStyleCnt="11"/>
      <dgm:spPr/>
    </dgm:pt>
    <dgm:pt modelId="{F9DF96C0-C1BC-4791-8FD1-30D2A41CE8F4}" type="pres">
      <dgm:prSet presAssocID="{085398CC-8E46-4BCF-BA61-ACA7976B52DB}" presName="connTx" presStyleLbl="parChTrans1D4" presStyleIdx="2" presStyleCnt="11"/>
      <dgm:spPr/>
    </dgm:pt>
    <dgm:pt modelId="{1F372A2C-9E33-47D7-938E-3BEBBD3E1EC8}" type="pres">
      <dgm:prSet presAssocID="{749E1215-17B6-42CB-A712-CDBD8410963A}" presName="root2" presStyleCnt="0"/>
      <dgm:spPr/>
    </dgm:pt>
    <dgm:pt modelId="{AAE50C5E-45F3-4D90-850C-F69C3DBB26C4}" type="pres">
      <dgm:prSet presAssocID="{749E1215-17B6-42CB-A712-CDBD8410963A}" presName="LevelTwoTextNode" presStyleLbl="node4" presStyleIdx="2" presStyleCnt="11">
        <dgm:presLayoutVars>
          <dgm:chPref val="3"/>
        </dgm:presLayoutVars>
      </dgm:prSet>
      <dgm:spPr/>
    </dgm:pt>
    <dgm:pt modelId="{84C6839A-4CBB-45A4-9AA4-4BBB1E16510B}" type="pres">
      <dgm:prSet presAssocID="{749E1215-17B6-42CB-A712-CDBD8410963A}" presName="level3hierChild" presStyleCnt="0"/>
      <dgm:spPr/>
    </dgm:pt>
    <dgm:pt modelId="{583E0476-25CD-43A4-BE12-E0337FEDE442}" type="pres">
      <dgm:prSet presAssocID="{044A1343-3D74-4494-A4D7-061091438FD6}" presName="conn2-1" presStyleLbl="parChTrans1D4" presStyleIdx="3" presStyleCnt="11"/>
      <dgm:spPr/>
    </dgm:pt>
    <dgm:pt modelId="{198BFFC1-0426-471B-99E9-2E12C0459016}" type="pres">
      <dgm:prSet presAssocID="{044A1343-3D74-4494-A4D7-061091438FD6}" presName="connTx" presStyleLbl="parChTrans1D4" presStyleIdx="3" presStyleCnt="11"/>
      <dgm:spPr/>
    </dgm:pt>
    <dgm:pt modelId="{0F2BE487-FFFF-4663-B2C9-CAB3B4E3C97C}" type="pres">
      <dgm:prSet presAssocID="{4C9503E0-CCCE-4EC4-B847-F0FD6CD5B57A}" presName="root2" presStyleCnt="0"/>
      <dgm:spPr/>
    </dgm:pt>
    <dgm:pt modelId="{ECDD526C-F174-4416-9FB7-AE70E8A86B09}" type="pres">
      <dgm:prSet presAssocID="{4C9503E0-CCCE-4EC4-B847-F0FD6CD5B57A}" presName="LevelTwoTextNode" presStyleLbl="node4" presStyleIdx="3" presStyleCnt="11">
        <dgm:presLayoutVars>
          <dgm:chPref val="3"/>
        </dgm:presLayoutVars>
      </dgm:prSet>
      <dgm:spPr/>
    </dgm:pt>
    <dgm:pt modelId="{679055B8-74DF-4D63-8EE9-5936985F0E66}" type="pres">
      <dgm:prSet presAssocID="{4C9503E0-CCCE-4EC4-B847-F0FD6CD5B57A}" presName="level3hierChild" presStyleCnt="0"/>
      <dgm:spPr/>
    </dgm:pt>
    <dgm:pt modelId="{AB8DCE4A-1C89-4249-A48A-B27AFA0CA51B}" type="pres">
      <dgm:prSet presAssocID="{DABB8DFD-F8F8-4FC3-96DE-1FA8B3C38A06}" presName="conn2-1" presStyleLbl="parChTrans1D4" presStyleIdx="4" presStyleCnt="11"/>
      <dgm:spPr/>
    </dgm:pt>
    <dgm:pt modelId="{2B1E4697-B46E-40F4-832B-74DDE51AFC24}" type="pres">
      <dgm:prSet presAssocID="{DABB8DFD-F8F8-4FC3-96DE-1FA8B3C38A06}" presName="connTx" presStyleLbl="parChTrans1D4" presStyleIdx="4" presStyleCnt="11"/>
      <dgm:spPr/>
    </dgm:pt>
    <dgm:pt modelId="{60859AC4-7EAF-46F9-BB06-C5BCC2D6887F}" type="pres">
      <dgm:prSet presAssocID="{3FE76FE6-1715-407B-A19D-8F80F48AE8BA}" presName="root2" presStyleCnt="0"/>
      <dgm:spPr/>
    </dgm:pt>
    <dgm:pt modelId="{42E882C3-A8BA-42AD-9C96-7402E2377FB2}" type="pres">
      <dgm:prSet presAssocID="{3FE76FE6-1715-407B-A19D-8F80F48AE8BA}" presName="LevelTwoTextNode" presStyleLbl="node4" presStyleIdx="4" presStyleCnt="11">
        <dgm:presLayoutVars>
          <dgm:chPref val="3"/>
        </dgm:presLayoutVars>
      </dgm:prSet>
      <dgm:spPr/>
    </dgm:pt>
    <dgm:pt modelId="{9150342D-4ED0-4D7D-B1EF-D02A642F8579}" type="pres">
      <dgm:prSet presAssocID="{3FE76FE6-1715-407B-A19D-8F80F48AE8BA}" presName="level3hierChild" presStyleCnt="0"/>
      <dgm:spPr/>
    </dgm:pt>
    <dgm:pt modelId="{E5D8F289-F877-441F-B3B1-F38776097B21}" type="pres">
      <dgm:prSet presAssocID="{07CAFFAA-E181-489F-BDED-45A05BB0438A}" presName="conn2-1" presStyleLbl="parChTrans1D4" presStyleIdx="5" presStyleCnt="11"/>
      <dgm:spPr/>
    </dgm:pt>
    <dgm:pt modelId="{74B3A9AE-6ED8-4B3B-9AB7-613C0AE733AE}" type="pres">
      <dgm:prSet presAssocID="{07CAFFAA-E181-489F-BDED-45A05BB0438A}" presName="connTx" presStyleLbl="parChTrans1D4" presStyleIdx="5" presStyleCnt="11"/>
      <dgm:spPr/>
    </dgm:pt>
    <dgm:pt modelId="{C478D280-5737-4E90-81F3-0E5055A47516}" type="pres">
      <dgm:prSet presAssocID="{AB6F9EB7-0DDE-4D9D-8971-A846073CF809}" presName="root2" presStyleCnt="0"/>
      <dgm:spPr/>
    </dgm:pt>
    <dgm:pt modelId="{FC57CAEB-C5F5-43B8-BC81-36EAF4586BA2}" type="pres">
      <dgm:prSet presAssocID="{AB6F9EB7-0DDE-4D9D-8971-A846073CF809}" presName="LevelTwoTextNode" presStyleLbl="node4" presStyleIdx="5" presStyleCnt="11">
        <dgm:presLayoutVars>
          <dgm:chPref val="3"/>
        </dgm:presLayoutVars>
      </dgm:prSet>
      <dgm:spPr/>
    </dgm:pt>
    <dgm:pt modelId="{A04BFD57-A447-40DD-95D4-D7CC06CBBEA3}" type="pres">
      <dgm:prSet presAssocID="{AB6F9EB7-0DDE-4D9D-8971-A846073CF809}" presName="level3hierChild" presStyleCnt="0"/>
      <dgm:spPr/>
    </dgm:pt>
    <dgm:pt modelId="{5A7C706D-625B-4CAF-8965-5ECE7FBFDFB5}" type="pres">
      <dgm:prSet presAssocID="{35DA06B5-DE63-4906-A510-223785E72E29}" presName="conn2-1" presStyleLbl="parChTrans1D4" presStyleIdx="6" presStyleCnt="11"/>
      <dgm:spPr/>
    </dgm:pt>
    <dgm:pt modelId="{2D30CE6A-3D01-4F4A-BB94-6D9B9F290487}" type="pres">
      <dgm:prSet presAssocID="{35DA06B5-DE63-4906-A510-223785E72E29}" presName="connTx" presStyleLbl="parChTrans1D4" presStyleIdx="6" presStyleCnt="11"/>
      <dgm:spPr/>
    </dgm:pt>
    <dgm:pt modelId="{60427D57-CFFC-4960-AFB2-0D0082E5D5A1}" type="pres">
      <dgm:prSet presAssocID="{455B8766-C87D-4585-B9FC-D4827E6D3B7E}" presName="root2" presStyleCnt="0"/>
      <dgm:spPr/>
    </dgm:pt>
    <dgm:pt modelId="{C010B113-6611-4B93-A9CB-EC5C765450AC}" type="pres">
      <dgm:prSet presAssocID="{455B8766-C87D-4585-B9FC-D4827E6D3B7E}" presName="LevelTwoTextNode" presStyleLbl="node4" presStyleIdx="6" presStyleCnt="11">
        <dgm:presLayoutVars>
          <dgm:chPref val="3"/>
        </dgm:presLayoutVars>
      </dgm:prSet>
      <dgm:spPr/>
    </dgm:pt>
    <dgm:pt modelId="{30D9B02F-9BDC-485A-AD70-8FF19FAC1021}" type="pres">
      <dgm:prSet presAssocID="{455B8766-C87D-4585-B9FC-D4827E6D3B7E}" presName="level3hierChild" presStyleCnt="0"/>
      <dgm:spPr/>
    </dgm:pt>
    <dgm:pt modelId="{29D63238-0448-45C4-9432-01632E1921F3}" type="pres">
      <dgm:prSet presAssocID="{FBBB57DC-7693-4AC8-B7F3-4C554BFFFA08}" presName="conn2-1" presStyleLbl="parChTrans1D4" presStyleIdx="7" presStyleCnt="11"/>
      <dgm:spPr/>
    </dgm:pt>
    <dgm:pt modelId="{D343F687-F2D3-4460-A764-3DC9A4391CE7}" type="pres">
      <dgm:prSet presAssocID="{FBBB57DC-7693-4AC8-B7F3-4C554BFFFA08}" presName="connTx" presStyleLbl="parChTrans1D4" presStyleIdx="7" presStyleCnt="11"/>
      <dgm:spPr/>
    </dgm:pt>
    <dgm:pt modelId="{A90E8B67-E730-40A8-ADD2-0641D7ABC72B}" type="pres">
      <dgm:prSet presAssocID="{6C7D42C1-CE63-4CBA-9106-0658A2EFA3A2}" presName="root2" presStyleCnt="0"/>
      <dgm:spPr/>
    </dgm:pt>
    <dgm:pt modelId="{63B23E1C-30F1-4884-8DB1-7D5F9832CDF9}" type="pres">
      <dgm:prSet presAssocID="{6C7D42C1-CE63-4CBA-9106-0658A2EFA3A2}" presName="LevelTwoTextNode" presStyleLbl="node4" presStyleIdx="7" presStyleCnt="11">
        <dgm:presLayoutVars>
          <dgm:chPref val="3"/>
        </dgm:presLayoutVars>
      </dgm:prSet>
      <dgm:spPr/>
    </dgm:pt>
    <dgm:pt modelId="{3944833E-CFB7-4469-8F28-610E8B3B1F9E}" type="pres">
      <dgm:prSet presAssocID="{6C7D42C1-CE63-4CBA-9106-0658A2EFA3A2}" presName="level3hierChild" presStyleCnt="0"/>
      <dgm:spPr/>
    </dgm:pt>
    <dgm:pt modelId="{76C732D5-5BCE-4989-BC8D-7081DECD7488}" type="pres">
      <dgm:prSet presAssocID="{B1902CC8-0A6D-4C3F-80B6-7392A2FA7B25}" presName="conn2-1" presStyleLbl="parChTrans1D3" presStyleIdx="1" presStyleCnt="2"/>
      <dgm:spPr/>
    </dgm:pt>
    <dgm:pt modelId="{239ED363-345F-4D08-BCC6-156FFCACB10A}" type="pres">
      <dgm:prSet presAssocID="{B1902CC8-0A6D-4C3F-80B6-7392A2FA7B25}" presName="connTx" presStyleLbl="parChTrans1D3" presStyleIdx="1" presStyleCnt="2"/>
      <dgm:spPr/>
    </dgm:pt>
    <dgm:pt modelId="{F8925B8E-214C-4ABF-8A67-C286AA62FD94}" type="pres">
      <dgm:prSet presAssocID="{5977E903-BC36-4F00-AE04-8292272FB297}" presName="root2" presStyleCnt="0"/>
      <dgm:spPr/>
    </dgm:pt>
    <dgm:pt modelId="{8C657BF1-46C8-40DF-9524-8D29ECC25CAB}" type="pres">
      <dgm:prSet presAssocID="{5977E903-BC36-4F00-AE04-8292272FB297}" presName="LevelTwoTextNode" presStyleLbl="node3" presStyleIdx="1" presStyleCnt="2">
        <dgm:presLayoutVars>
          <dgm:chPref val="3"/>
        </dgm:presLayoutVars>
      </dgm:prSet>
      <dgm:spPr/>
    </dgm:pt>
    <dgm:pt modelId="{0F2CF4A1-6F85-4D28-B32A-9167E7A98940}" type="pres">
      <dgm:prSet presAssocID="{5977E903-BC36-4F00-AE04-8292272FB297}" presName="level3hierChild" presStyleCnt="0"/>
      <dgm:spPr/>
    </dgm:pt>
    <dgm:pt modelId="{5F42DC18-C55B-491D-96CE-98D71633B52F}" type="pres">
      <dgm:prSet presAssocID="{6B324198-BF6A-40C6-BDD7-241047BC964F}" presName="conn2-1" presStyleLbl="parChTrans1D4" presStyleIdx="8" presStyleCnt="11"/>
      <dgm:spPr/>
    </dgm:pt>
    <dgm:pt modelId="{DF96F040-9FDD-4089-ADE7-397F58389C6D}" type="pres">
      <dgm:prSet presAssocID="{6B324198-BF6A-40C6-BDD7-241047BC964F}" presName="connTx" presStyleLbl="parChTrans1D4" presStyleIdx="8" presStyleCnt="11"/>
      <dgm:spPr/>
    </dgm:pt>
    <dgm:pt modelId="{4E2823C0-2BF2-40D1-A140-A90DE32A5E48}" type="pres">
      <dgm:prSet presAssocID="{8D11E8E3-136F-4C71-8610-43CB1CFC5FD9}" presName="root2" presStyleCnt="0"/>
      <dgm:spPr/>
    </dgm:pt>
    <dgm:pt modelId="{BCDF53D6-4645-4007-A4B7-88FC04CC4677}" type="pres">
      <dgm:prSet presAssocID="{8D11E8E3-136F-4C71-8610-43CB1CFC5FD9}" presName="LevelTwoTextNode" presStyleLbl="node4" presStyleIdx="8" presStyleCnt="11">
        <dgm:presLayoutVars>
          <dgm:chPref val="3"/>
        </dgm:presLayoutVars>
      </dgm:prSet>
      <dgm:spPr/>
    </dgm:pt>
    <dgm:pt modelId="{02A2604F-4101-47F9-AA08-CE8D711F4143}" type="pres">
      <dgm:prSet presAssocID="{8D11E8E3-136F-4C71-8610-43CB1CFC5FD9}" presName="level3hierChild" presStyleCnt="0"/>
      <dgm:spPr/>
    </dgm:pt>
    <dgm:pt modelId="{F7454EC2-D913-424D-95BF-A6D4F4E9E037}" type="pres">
      <dgm:prSet presAssocID="{72B7DAF0-35AC-4D9F-887A-3AD383050E2F}" presName="conn2-1" presStyleLbl="parChTrans1D4" presStyleIdx="9" presStyleCnt="11"/>
      <dgm:spPr/>
    </dgm:pt>
    <dgm:pt modelId="{6662E018-E76F-4189-A288-58E6C29E64FF}" type="pres">
      <dgm:prSet presAssocID="{72B7DAF0-35AC-4D9F-887A-3AD383050E2F}" presName="connTx" presStyleLbl="parChTrans1D4" presStyleIdx="9" presStyleCnt="11"/>
      <dgm:spPr/>
    </dgm:pt>
    <dgm:pt modelId="{B7A33226-E982-4A78-A28E-3F8EC283DD0E}" type="pres">
      <dgm:prSet presAssocID="{5C80D033-0A98-4090-9CA0-DCC2FB251171}" presName="root2" presStyleCnt="0"/>
      <dgm:spPr/>
    </dgm:pt>
    <dgm:pt modelId="{4543D3AC-238C-4994-B322-7484F74C190D}" type="pres">
      <dgm:prSet presAssocID="{5C80D033-0A98-4090-9CA0-DCC2FB251171}" presName="LevelTwoTextNode" presStyleLbl="node4" presStyleIdx="9" presStyleCnt="11">
        <dgm:presLayoutVars>
          <dgm:chPref val="3"/>
        </dgm:presLayoutVars>
      </dgm:prSet>
      <dgm:spPr/>
    </dgm:pt>
    <dgm:pt modelId="{7C549C88-D424-49F1-9D00-536FE3CD471B}" type="pres">
      <dgm:prSet presAssocID="{5C80D033-0A98-4090-9CA0-DCC2FB251171}" presName="level3hierChild" presStyleCnt="0"/>
      <dgm:spPr/>
    </dgm:pt>
    <dgm:pt modelId="{EBE16EED-55BD-4814-A6AE-C84FF320F910}" type="pres">
      <dgm:prSet presAssocID="{D7A44C1B-6C32-4A2C-B412-E01C0CCFA6D3}" presName="conn2-1" presStyleLbl="parChTrans1D4" presStyleIdx="10" presStyleCnt="11"/>
      <dgm:spPr/>
    </dgm:pt>
    <dgm:pt modelId="{BA1B43F5-0F0D-438D-A2E2-5AE56CD96F1B}" type="pres">
      <dgm:prSet presAssocID="{D7A44C1B-6C32-4A2C-B412-E01C0CCFA6D3}" presName="connTx" presStyleLbl="parChTrans1D4" presStyleIdx="10" presStyleCnt="11"/>
      <dgm:spPr/>
    </dgm:pt>
    <dgm:pt modelId="{1229C5C3-DEB2-4BD6-962C-9EA757D94797}" type="pres">
      <dgm:prSet presAssocID="{94DBA853-DB51-4EFC-976C-DFB382C23EC0}" presName="root2" presStyleCnt="0"/>
      <dgm:spPr/>
    </dgm:pt>
    <dgm:pt modelId="{1F695324-E857-4C98-8A7B-F88DA17A27D9}" type="pres">
      <dgm:prSet presAssocID="{94DBA853-DB51-4EFC-976C-DFB382C23EC0}" presName="LevelTwoTextNode" presStyleLbl="node4" presStyleIdx="10" presStyleCnt="11">
        <dgm:presLayoutVars>
          <dgm:chPref val="3"/>
        </dgm:presLayoutVars>
      </dgm:prSet>
      <dgm:spPr/>
    </dgm:pt>
    <dgm:pt modelId="{2103BA54-0B57-4561-BBD4-9AA8FAB7FBC0}" type="pres">
      <dgm:prSet presAssocID="{94DBA853-DB51-4EFC-976C-DFB382C23EC0}" presName="level3hierChild" presStyleCnt="0"/>
      <dgm:spPr/>
    </dgm:pt>
    <dgm:pt modelId="{5AC2A440-3273-4E88-A62A-04D1824C96A6}" type="pres">
      <dgm:prSet presAssocID="{2441DAA3-F680-43E3-A0BE-D92EC894D91A}" presName="conn2-1" presStyleLbl="parChTrans1D2" presStyleIdx="1" presStyleCnt="2"/>
      <dgm:spPr/>
    </dgm:pt>
    <dgm:pt modelId="{974E19A6-A4BA-4023-A946-899DA3838F98}" type="pres">
      <dgm:prSet presAssocID="{2441DAA3-F680-43E3-A0BE-D92EC894D91A}" presName="connTx" presStyleLbl="parChTrans1D2" presStyleIdx="1" presStyleCnt="2"/>
      <dgm:spPr/>
    </dgm:pt>
    <dgm:pt modelId="{4D8AA767-7373-4B54-AC3B-DC6AA8556A26}" type="pres">
      <dgm:prSet presAssocID="{70A11E6C-8A57-4BA3-AFA4-A50FFEDC87BD}" presName="root2" presStyleCnt="0"/>
      <dgm:spPr/>
    </dgm:pt>
    <dgm:pt modelId="{892271B8-951E-450F-8F0B-7406431609D8}" type="pres">
      <dgm:prSet presAssocID="{70A11E6C-8A57-4BA3-AFA4-A50FFEDC87BD}" presName="LevelTwoTextNode" presStyleLbl="node2" presStyleIdx="1" presStyleCnt="2">
        <dgm:presLayoutVars>
          <dgm:chPref val="3"/>
        </dgm:presLayoutVars>
      </dgm:prSet>
      <dgm:spPr/>
    </dgm:pt>
    <dgm:pt modelId="{1D3FAC6C-9C52-475D-B231-4DB91722FEF6}" type="pres">
      <dgm:prSet presAssocID="{70A11E6C-8A57-4BA3-AFA4-A50FFEDC87BD}" presName="level3hierChild" presStyleCnt="0"/>
      <dgm:spPr/>
    </dgm:pt>
  </dgm:ptLst>
  <dgm:cxnLst>
    <dgm:cxn modelId="{D847C604-493E-4B15-A90B-4F83E77054FB}" srcId="{5977E903-BC36-4F00-AE04-8292272FB297}" destId="{94DBA853-DB51-4EFC-976C-DFB382C23EC0}" srcOrd="2" destOrd="0" parTransId="{D7A44C1B-6C32-4A2C-B412-E01C0CCFA6D3}" sibTransId="{C0540765-1F66-455B-8920-02361D83CC27}"/>
    <dgm:cxn modelId="{EF34FA04-94B8-4D51-8566-1A4C0C56B310}" type="presOf" srcId="{6B324198-BF6A-40C6-BDD7-241047BC964F}" destId="{DF96F040-9FDD-4089-ADE7-397F58389C6D}" srcOrd="1" destOrd="0" presId="urn:microsoft.com/office/officeart/2005/8/layout/hierarchy2"/>
    <dgm:cxn modelId="{2832C709-B3BC-42A1-A125-C5F8D98D4E8D}" type="presOf" srcId="{8D11E8E3-136F-4C71-8610-43CB1CFC5FD9}" destId="{BCDF53D6-4645-4007-A4B7-88FC04CC4677}" srcOrd="0" destOrd="0" presId="urn:microsoft.com/office/officeart/2005/8/layout/hierarchy2"/>
    <dgm:cxn modelId="{DD3D0C16-67A2-4719-AD26-8CDC9DE04B4C}" type="presOf" srcId="{3FE76FE6-1715-407B-A19D-8F80F48AE8BA}" destId="{42E882C3-A8BA-42AD-9C96-7402E2377FB2}" srcOrd="0" destOrd="0" presId="urn:microsoft.com/office/officeart/2005/8/layout/hierarchy2"/>
    <dgm:cxn modelId="{EFA9A216-9E5A-4571-97CD-5A65296B282D}" type="presOf" srcId="{1D893D48-AB78-4E32-876F-31A833FD2A11}" destId="{6F71F49E-330E-4429-9259-5B8DB08D344A}" srcOrd="0" destOrd="0" presId="urn:microsoft.com/office/officeart/2005/8/layout/hierarchy2"/>
    <dgm:cxn modelId="{C2E89B1C-FAB4-4EEF-A099-FBFD03FBAEE7}" type="presOf" srcId="{5C80D033-0A98-4090-9CA0-DCC2FB251171}" destId="{4543D3AC-238C-4994-B322-7484F74C190D}" srcOrd="0" destOrd="0" presId="urn:microsoft.com/office/officeart/2005/8/layout/hierarchy2"/>
    <dgm:cxn modelId="{582FAC1D-ACDE-4233-BCB7-110F58186B37}" type="presOf" srcId="{A5D63651-3ECC-4BD6-83C7-C696E24861E4}" destId="{90DDA7E8-2E2B-42A6-8F1A-F84EC753C3B5}" srcOrd="0" destOrd="0" presId="urn:microsoft.com/office/officeart/2005/8/layout/hierarchy2"/>
    <dgm:cxn modelId="{C509791F-A137-4E90-8CBF-1AB5338825D5}" type="presOf" srcId="{085398CC-8E46-4BCF-BA61-ACA7976B52DB}" destId="{24284357-A832-4DBC-9BCE-ECF2321BABB8}" srcOrd="0" destOrd="0" presId="urn:microsoft.com/office/officeart/2005/8/layout/hierarchy2"/>
    <dgm:cxn modelId="{D2A7FD1F-0613-4779-AC92-CF3F4E787519}" srcId="{2F0E62D2-DAE7-4C73-98C0-710D8B5F019B}" destId="{5977E903-BC36-4F00-AE04-8292272FB297}" srcOrd="1" destOrd="0" parTransId="{B1902CC8-0A6D-4C3F-80B6-7392A2FA7B25}" sibTransId="{64B1E938-4621-43F4-B211-2760BA76642A}"/>
    <dgm:cxn modelId="{01B29A20-09FC-4EA6-9D81-A6C277B5BFC5}" type="presOf" srcId="{C8D9B18C-469F-491F-BD78-F73ED90D3462}" destId="{F62AEEB0-D33C-4C56-91E1-044C73EA9E71}" srcOrd="0" destOrd="0" presId="urn:microsoft.com/office/officeart/2005/8/layout/hierarchy2"/>
    <dgm:cxn modelId="{1D6B6821-BE3D-48EC-9578-32857F7091AD}" type="presOf" srcId="{0C0F7C4A-3BC3-43F4-A59D-E70FAC47CFEE}" destId="{C806F4A4-7658-4EBF-973B-40055169E22A}" srcOrd="0" destOrd="0" presId="urn:microsoft.com/office/officeart/2005/8/layout/hierarchy2"/>
    <dgm:cxn modelId="{A57B6F27-EF7B-4BBD-91EF-ECE7FE9A686E}" type="presOf" srcId="{D7A44C1B-6C32-4A2C-B412-E01C0CCFA6D3}" destId="{BA1B43F5-0F0D-438D-A2E2-5AE56CD96F1B}" srcOrd="1" destOrd="0" presId="urn:microsoft.com/office/officeart/2005/8/layout/hierarchy2"/>
    <dgm:cxn modelId="{F81A9629-116F-4498-B9A7-0C079CB1187E}" srcId="{C8D9B18C-469F-491F-BD78-F73ED90D3462}" destId="{1EAD3003-A56A-47A6-BD41-2C964272A640}" srcOrd="0" destOrd="0" parTransId="{E8630006-2177-4D84-BB84-2DDA254467DB}" sibTransId="{5BC5C778-4A00-40C8-9700-DAED5E78594F}"/>
    <dgm:cxn modelId="{D9C3C62C-63B5-4202-90D2-D241218F2CD2}" type="presOf" srcId="{07CAFFAA-E181-489F-BDED-45A05BB0438A}" destId="{74B3A9AE-6ED8-4B3B-9AB7-613C0AE733AE}" srcOrd="1" destOrd="0" presId="urn:microsoft.com/office/officeart/2005/8/layout/hierarchy2"/>
    <dgm:cxn modelId="{C0D80739-F9AB-45DC-A317-A967674E3B8F}" type="presOf" srcId="{94DBA853-DB51-4EFC-976C-DFB382C23EC0}" destId="{1F695324-E857-4C98-8A7B-F88DA17A27D9}" srcOrd="0" destOrd="0" presId="urn:microsoft.com/office/officeart/2005/8/layout/hierarchy2"/>
    <dgm:cxn modelId="{A3A06A3D-3CFD-43B2-B608-EB2182F1C65B}" srcId="{1EAD3003-A56A-47A6-BD41-2C964272A640}" destId="{70A11E6C-8A57-4BA3-AFA4-A50FFEDC87BD}" srcOrd="1" destOrd="0" parTransId="{2441DAA3-F680-43E3-A0BE-D92EC894D91A}" sibTransId="{D1A44C85-49F8-40D9-B4F9-B432BE0CFE03}"/>
    <dgm:cxn modelId="{DEA9863F-21DC-4964-A6ED-784F34346308}" srcId="{A5D63651-3ECC-4BD6-83C7-C696E24861E4}" destId="{3FE76FE6-1715-407B-A19D-8F80F48AE8BA}" srcOrd="2" destOrd="0" parTransId="{DABB8DFD-F8F8-4FC3-96DE-1FA8B3C38A06}" sibTransId="{A412F103-87FF-4573-9FAF-2AA28CA65910}"/>
    <dgm:cxn modelId="{FD9E3640-1D3A-4121-9A6B-A0E845A12E90}" type="presOf" srcId="{DABB8DFD-F8F8-4FC3-96DE-1FA8B3C38A06}" destId="{2B1E4697-B46E-40F4-832B-74DDE51AFC24}" srcOrd="1" destOrd="0" presId="urn:microsoft.com/office/officeart/2005/8/layout/hierarchy2"/>
    <dgm:cxn modelId="{65CEED5B-F560-4DA9-9C0E-628CC8E2D29A}" type="presOf" srcId="{DABB8DFD-F8F8-4FC3-96DE-1FA8B3C38A06}" destId="{AB8DCE4A-1C89-4249-A48A-B27AFA0CA51B}" srcOrd="0" destOrd="0" presId="urn:microsoft.com/office/officeart/2005/8/layout/hierarchy2"/>
    <dgm:cxn modelId="{8C40AF5D-4DA1-42D6-B202-9069336020BB}" type="presOf" srcId="{53D5CF24-CB53-475D-8C6C-62E321DD969E}" destId="{FEDA1E69-51A7-404E-B5C7-175FC3B49D60}" srcOrd="1" destOrd="0" presId="urn:microsoft.com/office/officeart/2005/8/layout/hierarchy2"/>
    <dgm:cxn modelId="{49D07866-F8C5-4000-BBD5-42C178B02DB4}" type="presOf" srcId="{FBBB57DC-7693-4AC8-B7F3-4C554BFFFA08}" destId="{29D63238-0448-45C4-9432-01632E1921F3}" srcOrd="0" destOrd="0" presId="urn:microsoft.com/office/officeart/2005/8/layout/hierarchy2"/>
    <dgm:cxn modelId="{9B1EE448-EA8C-4E6A-8E19-6F1DDF501245}" type="presOf" srcId="{B1902CC8-0A6D-4C3F-80B6-7392A2FA7B25}" destId="{76C732D5-5BCE-4989-BC8D-7081DECD7488}" srcOrd="0" destOrd="0" presId="urn:microsoft.com/office/officeart/2005/8/layout/hierarchy2"/>
    <dgm:cxn modelId="{5E60604A-6401-4C43-8EB4-A476E24A88C0}" type="presOf" srcId="{70A11E6C-8A57-4BA3-AFA4-A50FFEDC87BD}" destId="{892271B8-951E-450F-8F0B-7406431609D8}" srcOrd="0" destOrd="0" presId="urn:microsoft.com/office/officeart/2005/8/layout/hierarchy2"/>
    <dgm:cxn modelId="{89CE756E-4AA3-46A6-98CF-83C7EFB2BA38}" type="presOf" srcId="{085398CC-8E46-4BCF-BA61-ACA7976B52DB}" destId="{F9DF96C0-C1BC-4791-8FD1-30D2A41CE8F4}" srcOrd="1" destOrd="0" presId="urn:microsoft.com/office/officeart/2005/8/layout/hierarchy2"/>
    <dgm:cxn modelId="{BE5B6E4F-C01A-4141-9D20-9F54DA8127FB}" type="presOf" srcId="{4C9503E0-CCCE-4EC4-B847-F0FD6CD5B57A}" destId="{ECDD526C-F174-4416-9FB7-AE70E8A86B09}" srcOrd="0" destOrd="0" presId="urn:microsoft.com/office/officeart/2005/8/layout/hierarchy2"/>
    <dgm:cxn modelId="{66852471-1D41-4E5B-824A-609581402AF7}" srcId="{1EAD3003-A56A-47A6-BD41-2C964272A640}" destId="{2F0E62D2-DAE7-4C73-98C0-710D8B5F019B}" srcOrd="0" destOrd="0" parTransId="{64C93823-E68B-44BC-B181-FCD2D87625D0}" sibTransId="{3357ADD2-9549-4A42-8931-4C1B3319866B}"/>
    <dgm:cxn modelId="{B3C81352-FA93-422E-A822-F0BBB4F74CD8}" type="presOf" srcId="{64C93823-E68B-44BC-B181-FCD2D87625D0}" destId="{11513179-28C8-445E-8780-D7E15AFB0AC8}" srcOrd="0" destOrd="0" presId="urn:microsoft.com/office/officeart/2005/8/layout/hierarchy2"/>
    <dgm:cxn modelId="{9C61DE56-1570-45E8-8AA3-034E08D451CC}" type="presOf" srcId="{FBBB57DC-7693-4AC8-B7F3-4C554BFFFA08}" destId="{D343F687-F2D3-4460-A764-3DC9A4391CE7}" srcOrd="1" destOrd="0" presId="urn:microsoft.com/office/officeart/2005/8/layout/hierarchy2"/>
    <dgm:cxn modelId="{ED0FE276-8408-4BC0-93D1-C14E83271451}" type="presOf" srcId="{07CAFFAA-E181-489F-BDED-45A05BB0438A}" destId="{E5D8F289-F877-441F-B3B1-F38776097B21}" srcOrd="0" destOrd="0" presId="urn:microsoft.com/office/officeart/2005/8/layout/hierarchy2"/>
    <dgm:cxn modelId="{54057B59-E15D-4B50-BD35-61061DEE299B}" srcId="{A5D63651-3ECC-4BD6-83C7-C696E24861E4}" destId="{749E1215-17B6-42CB-A712-CDBD8410963A}" srcOrd="0" destOrd="0" parTransId="{085398CC-8E46-4BCF-BA61-ACA7976B52DB}" sibTransId="{B5D6FF7C-A07B-40B1-9CA2-0BD08B974E11}"/>
    <dgm:cxn modelId="{C3D73E7B-3454-48FD-AF70-FF5EA174228D}" type="presOf" srcId="{2441DAA3-F680-43E3-A0BE-D92EC894D91A}" destId="{974E19A6-A4BA-4023-A946-899DA3838F98}" srcOrd="1" destOrd="0" presId="urn:microsoft.com/office/officeart/2005/8/layout/hierarchy2"/>
    <dgm:cxn modelId="{7248E17C-A561-49E4-8397-5DB650D22EC3}" type="presOf" srcId="{72B7DAF0-35AC-4D9F-887A-3AD383050E2F}" destId="{6662E018-E76F-4189-A288-58E6C29E64FF}" srcOrd="1" destOrd="0" presId="urn:microsoft.com/office/officeart/2005/8/layout/hierarchy2"/>
    <dgm:cxn modelId="{900BB57E-6125-4376-90AD-15B91DEAB1C6}" type="presOf" srcId="{1FA76383-CFE5-4269-B89B-DECC2A1B27EE}" destId="{A5D5FDFD-499B-48E1-8539-2D5482330EEC}" srcOrd="0" destOrd="0" presId="urn:microsoft.com/office/officeart/2005/8/layout/hierarchy2"/>
    <dgm:cxn modelId="{D56B357F-CD91-4025-AFB3-125642EC5756}" srcId="{A5D63651-3ECC-4BD6-83C7-C696E24861E4}" destId="{455B8766-C87D-4585-B9FC-D4827E6D3B7E}" srcOrd="4" destOrd="0" parTransId="{35DA06B5-DE63-4906-A510-223785E72E29}" sibTransId="{469F72B2-FFF7-4764-ADA0-31456B9F4F8B}"/>
    <dgm:cxn modelId="{9462967F-4606-4995-9CAB-C893123CCEF7}" type="presOf" srcId="{337A9B65-2B72-4FBA-8AE1-02727249F8FF}" destId="{CFC843CE-4AB7-4A6E-9730-8BEB64B369CC}" srcOrd="0" destOrd="0" presId="urn:microsoft.com/office/officeart/2005/8/layout/hierarchy2"/>
    <dgm:cxn modelId="{B05FCA81-5565-47BF-AB71-109D2C851BBA}" type="presOf" srcId="{72B7DAF0-35AC-4D9F-887A-3AD383050E2F}" destId="{F7454EC2-D913-424D-95BF-A6D4F4E9E037}" srcOrd="0" destOrd="0" presId="urn:microsoft.com/office/officeart/2005/8/layout/hierarchy2"/>
    <dgm:cxn modelId="{8B56A782-C467-4FF6-ADF4-B681B94E98F7}" srcId="{2F0E62D2-DAE7-4C73-98C0-710D8B5F019B}" destId="{0C0F7C4A-3BC3-43F4-A59D-E70FAC47CFEE}" srcOrd="0" destOrd="0" parTransId="{1D893D48-AB78-4E32-876F-31A833FD2A11}" sibTransId="{2A5C818E-CEE9-4E26-9B3F-29299BB4E06D}"/>
    <dgm:cxn modelId="{EC5AE488-237F-4419-BCEF-1B2890EAF879}" type="presOf" srcId="{337A9B65-2B72-4FBA-8AE1-02727249F8FF}" destId="{442E645F-8952-41A1-973E-476DD765268F}" srcOrd="1" destOrd="0" presId="urn:microsoft.com/office/officeart/2005/8/layout/hierarchy2"/>
    <dgm:cxn modelId="{92E9148D-B830-4947-9FBC-2FD6FDF57CC1}" type="presOf" srcId="{749E1215-17B6-42CB-A712-CDBD8410963A}" destId="{AAE50C5E-45F3-4D90-850C-F69C3DBB26C4}" srcOrd="0" destOrd="0" presId="urn:microsoft.com/office/officeart/2005/8/layout/hierarchy2"/>
    <dgm:cxn modelId="{F806AAA2-BA38-43CD-BF41-5D858C98FE16}" type="presOf" srcId="{64C93823-E68B-44BC-B181-FCD2D87625D0}" destId="{0B9C4A24-7C88-4716-AA9D-AE73AD73EC8A}" srcOrd="1" destOrd="0" presId="urn:microsoft.com/office/officeart/2005/8/layout/hierarchy2"/>
    <dgm:cxn modelId="{6A3102A3-20F4-49CD-A59A-581415227674}" type="presOf" srcId="{D7A44C1B-6C32-4A2C-B412-E01C0CCFA6D3}" destId="{EBE16EED-55BD-4814-A6AE-C84FF320F910}" srcOrd="0" destOrd="0" presId="urn:microsoft.com/office/officeart/2005/8/layout/hierarchy2"/>
    <dgm:cxn modelId="{B22692A4-ED55-4AB6-95E0-BBF7994CBFA5}" type="presOf" srcId="{1EAD3003-A56A-47A6-BD41-2C964272A640}" destId="{E2241B0D-80C1-431A-B37B-BDC6C4671E4B}" srcOrd="0" destOrd="0" presId="urn:microsoft.com/office/officeart/2005/8/layout/hierarchy2"/>
    <dgm:cxn modelId="{593A23A8-E69A-4E47-8647-9E96654013AA}" type="presOf" srcId="{53D5CF24-CB53-475D-8C6C-62E321DD969E}" destId="{BD55DCB3-E622-4724-8832-A675B95E36AA}" srcOrd="0" destOrd="0" presId="urn:microsoft.com/office/officeart/2005/8/layout/hierarchy2"/>
    <dgm:cxn modelId="{592A20AA-1D99-456B-84C9-A6D207A741AA}" type="presOf" srcId="{044A1343-3D74-4494-A4D7-061091438FD6}" destId="{583E0476-25CD-43A4-BE12-E0337FEDE442}" srcOrd="0" destOrd="0" presId="urn:microsoft.com/office/officeart/2005/8/layout/hierarchy2"/>
    <dgm:cxn modelId="{492688B1-30D0-46AE-87A1-50BC7B9664BA}" type="presOf" srcId="{455B8766-C87D-4585-B9FC-D4827E6D3B7E}" destId="{C010B113-6611-4B93-A9CB-EC5C765450AC}" srcOrd="0" destOrd="0" presId="urn:microsoft.com/office/officeart/2005/8/layout/hierarchy2"/>
    <dgm:cxn modelId="{5545E7B8-B78C-4292-A499-1CC7C23131C1}" srcId="{5977E903-BC36-4F00-AE04-8292272FB297}" destId="{5C80D033-0A98-4090-9CA0-DCC2FB251171}" srcOrd="1" destOrd="0" parTransId="{72B7DAF0-35AC-4D9F-887A-3AD383050E2F}" sibTransId="{7745B0C4-830F-4413-A932-A5CCB4E8CB67}"/>
    <dgm:cxn modelId="{EBA370BC-E271-4A68-A10B-0F890789D8EA}" type="presOf" srcId="{AB6F9EB7-0DDE-4D9D-8971-A846073CF809}" destId="{FC57CAEB-C5F5-43B8-BC81-36EAF4586BA2}" srcOrd="0" destOrd="0" presId="urn:microsoft.com/office/officeart/2005/8/layout/hierarchy2"/>
    <dgm:cxn modelId="{212107C2-A2C5-4C9D-9CC6-EF699F707321}" type="presOf" srcId="{6C7D42C1-CE63-4CBA-9106-0658A2EFA3A2}" destId="{63B23E1C-30F1-4884-8DB1-7D5F9832CDF9}" srcOrd="0" destOrd="0" presId="urn:microsoft.com/office/officeart/2005/8/layout/hierarchy2"/>
    <dgm:cxn modelId="{1B2A90C2-CEFA-414A-8D9B-F402A6F449EB}" srcId="{A5D63651-3ECC-4BD6-83C7-C696E24861E4}" destId="{6C7D42C1-CE63-4CBA-9106-0658A2EFA3A2}" srcOrd="5" destOrd="0" parTransId="{FBBB57DC-7693-4AC8-B7F3-4C554BFFFA08}" sibTransId="{9DFA7A56-095F-456D-B895-22290CCCFDB2}"/>
    <dgm:cxn modelId="{EC47BFC9-08D3-4E4B-951B-32A0052856ED}" type="presOf" srcId="{B1902CC8-0A6D-4C3F-80B6-7392A2FA7B25}" destId="{239ED363-345F-4D08-BCC6-156FFCACB10A}" srcOrd="1" destOrd="0" presId="urn:microsoft.com/office/officeart/2005/8/layout/hierarchy2"/>
    <dgm:cxn modelId="{338952CD-E3B1-4C50-B6B7-4D8792497189}" type="presOf" srcId="{2F0E62D2-DAE7-4C73-98C0-710D8B5F019B}" destId="{5737E3AA-1BB2-40D6-8914-2B226970856D}" srcOrd="0" destOrd="0" presId="urn:microsoft.com/office/officeart/2005/8/layout/hierarchy2"/>
    <dgm:cxn modelId="{D06DB8CE-34DD-4C1B-A510-0B080F0406CC}" type="presOf" srcId="{5977E903-BC36-4F00-AE04-8292272FB297}" destId="{8C657BF1-46C8-40DF-9524-8D29ECC25CAB}" srcOrd="0" destOrd="0" presId="urn:microsoft.com/office/officeart/2005/8/layout/hierarchy2"/>
    <dgm:cxn modelId="{1881B6CF-963F-40A7-A9DF-B6E9939C8E29}" srcId="{0C0F7C4A-3BC3-43F4-A59D-E70FAC47CFEE}" destId="{A5D63651-3ECC-4BD6-83C7-C696E24861E4}" srcOrd="1" destOrd="0" parTransId="{53D5CF24-CB53-475D-8C6C-62E321DD969E}" sibTransId="{AAF97EA1-237B-4F46-AE8E-084B5BE192E0}"/>
    <dgm:cxn modelId="{63C2EECF-D51F-4C4A-BA92-22BB7B969C02}" srcId="{A5D63651-3ECC-4BD6-83C7-C696E24861E4}" destId="{AB6F9EB7-0DDE-4D9D-8971-A846073CF809}" srcOrd="3" destOrd="0" parTransId="{07CAFFAA-E181-489F-BDED-45A05BB0438A}" sibTransId="{101B15A6-7507-4F9F-8B14-12F6E175CD0C}"/>
    <dgm:cxn modelId="{84573BD3-01D7-4F91-99F8-89ADF8C6FC24}" type="presOf" srcId="{044A1343-3D74-4494-A4D7-061091438FD6}" destId="{198BFFC1-0426-471B-99E9-2E12C0459016}" srcOrd="1" destOrd="0" presId="urn:microsoft.com/office/officeart/2005/8/layout/hierarchy2"/>
    <dgm:cxn modelId="{49EEC4D7-0308-424D-B9AC-793D44696458}" srcId="{A5D63651-3ECC-4BD6-83C7-C696E24861E4}" destId="{4C9503E0-CCCE-4EC4-B847-F0FD6CD5B57A}" srcOrd="1" destOrd="0" parTransId="{044A1343-3D74-4494-A4D7-061091438FD6}" sibTransId="{89CB4537-3DEA-46C5-9E56-B13AFE4CFC2F}"/>
    <dgm:cxn modelId="{58CCF6D8-11B7-49AA-BFB1-5980BFEC40E8}" type="presOf" srcId="{35DA06B5-DE63-4906-A510-223785E72E29}" destId="{2D30CE6A-3D01-4F4A-BB94-6D9B9F290487}" srcOrd="1" destOrd="0" presId="urn:microsoft.com/office/officeart/2005/8/layout/hierarchy2"/>
    <dgm:cxn modelId="{D53B11E2-CF00-44F4-A41E-3D603EFEE945}" type="presOf" srcId="{6B324198-BF6A-40C6-BDD7-241047BC964F}" destId="{5F42DC18-C55B-491D-96CE-98D71633B52F}" srcOrd="0" destOrd="0" presId="urn:microsoft.com/office/officeart/2005/8/layout/hierarchy2"/>
    <dgm:cxn modelId="{6EC93BE5-2A22-4F4D-A5EF-4AF3A895D661}" type="presOf" srcId="{1D893D48-AB78-4E32-876F-31A833FD2A11}" destId="{9F184F03-FBA4-4587-9945-BE19846F0E1A}" srcOrd="1" destOrd="0" presId="urn:microsoft.com/office/officeart/2005/8/layout/hierarchy2"/>
    <dgm:cxn modelId="{7E3EC3E6-9D46-4FFA-A568-5F963CACD23C}" srcId="{5977E903-BC36-4F00-AE04-8292272FB297}" destId="{8D11E8E3-136F-4C71-8610-43CB1CFC5FD9}" srcOrd="0" destOrd="0" parTransId="{6B324198-BF6A-40C6-BDD7-241047BC964F}" sibTransId="{40001EB8-284D-4EC2-9C10-7D160A0A71A7}"/>
    <dgm:cxn modelId="{C825F0EC-380A-4B12-AC1C-151EE51B1527}" srcId="{0C0F7C4A-3BC3-43F4-A59D-E70FAC47CFEE}" destId="{1FA76383-CFE5-4269-B89B-DECC2A1B27EE}" srcOrd="0" destOrd="0" parTransId="{337A9B65-2B72-4FBA-8AE1-02727249F8FF}" sibTransId="{5ACC2BE5-51EC-4133-87CA-83A47621BE42}"/>
    <dgm:cxn modelId="{F5C50EF2-9977-49C6-A406-6298214F1BD7}" type="presOf" srcId="{35DA06B5-DE63-4906-A510-223785E72E29}" destId="{5A7C706D-625B-4CAF-8965-5ECE7FBFDFB5}" srcOrd="0" destOrd="0" presId="urn:microsoft.com/office/officeart/2005/8/layout/hierarchy2"/>
    <dgm:cxn modelId="{0D0F5BFB-35C9-4800-A8ED-D6986AF2FCF8}" type="presOf" srcId="{2441DAA3-F680-43E3-A0BE-D92EC894D91A}" destId="{5AC2A440-3273-4E88-A62A-04D1824C96A6}" srcOrd="0" destOrd="0" presId="urn:microsoft.com/office/officeart/2005/8/layout/hierarchy2"/>
    <dgm:cxn modelId="{94FA4CB1-4C89-4F68-9FD7-1FB42D018DD5}" type="presParOf" srcId="{F62AEEB0-D33C-4C56-91E1-044C73EA9E71}" destId="{55AB36B2-494F-49BE-9860-500152D69950}" srcOrd="0" destOrd="0" presId="urn:microsoft.com/office/officeart/2005/8/layout/hierarchy2"/>
    <dgm:cxn modelId="{B342F94F-55CF-4CA0-9238-24CC262A2245}" type="presParOf" srcId="{55AB36B2-494F-49BE-9860-500152D69950}" destId="{E2241B0D-80C1-431A-B37B-BDC6C4671E4B}" srcOrd="0" destOrd="0" presId="urn:microsoft.com/office/officeart/2005/8/layout/hierarchy2"/>
    <dgm:cxn modelId="{557DAE3C-D6EA-4577-8E88-58B0A2842984}" type="presParOf" srcId="{55AB36B2-494F-49BE-9860-500152D69950}" destId="{FDBD2127-4BFA-4201-BD43-FC284BF11E6F}" srcOrd="1" destOrd="0" presId="urn:microsoft.com/office/officeart/2005/8/layout/hierarchy2"/>
    <dgm:cxn modelId="{6B63C7FF-442B-4540-A8B8-5F28B5C83E63}" type="presParOf" srcId="{FDBD2127-4BFA-4201-BD43-FC284BF11E6F}" destId="{11513179-28C8-445E-8780-D7E15AFB0AC8}" srcOrd="0" destOrd="0" presId="urn:microsoft.com/office/officeart/2005/8/layout/hierarchy2"/>
    <dgm:cxn modelId="{7D70C81A-5FD8-41FB-AA9A-79C5DCCCAEC2}" type="presParOf" srcId="{11513179-28C8-445E-8780-D7E15AFB0AC8}" destId="{0B9C4A24-7C88-4716-AA9D-AE73AD73EC8A}" srcOrd="0" destOrd="0" presId="urn:microsoft.com/office/officeart/2005/8/layout/hierarchy2"/>
    <dgm:cxn modelId="{F36C6602-AE13-45BC-9586-81FFBB132DAF}" type="presParOf" srcId="{FDBD2127-4BFA-4201-BD43-FC284BF11E6F}" destId="{E1EE0EE9-63D0-4A69-AF89-937AF9326AED}" srcOrd="1" destOrd="0" presId="urn:microsoft.com/office/officeart/2005/8/layout/hierarchy2"/>
    <dgm:cxn modelId="{C6529250-A795-4DA7-91BB-0A0F4E651363}" type="presParOf" srcId="{E1EE0EE9-63D0-4A69-AF89-937AF9326AED}" destId="{5737E3AA-1BB2-40D6-8914-2B226970856D}" srcOrd="0" destOrd="0" presId="urn:microsoft.com/office/officeart/2005/8/layout/hierarchy2"/>
    <dgm:cxn modelId="{0C370EC3-9323-4BC0-9C4F-CA1522AA6731}" type="presParOf" srcId="{E1EE0EE9-63D0-4A69-AF89-937AF9326AED}" destId="{6491903A-932F-4271-B828-08C8A4BD961D}" srcOrd="1" destOrd="0" presId="urn:microsoft.com/office/officeart/2005/8/layout/hierarchy2"/>
    <dgm:cxn modelId="{5E731194-C15D-49E5-8164-026F796B9D0A}" type="presParOf" srcId="{6491903A-932F-4271-B828-08C8A4BD961D}" destId="{6F71F49E-330E-4429-9259-5B8DB08D344A}" srcOrd="0" destOrd="0" presId="urn:microsoft.com/office/officeart/2005/8/layout/hierarchy2"/>
    <dgm:cxn modelId="{E47477CC-6396-4AC7-AEE9-F490340164C0}" type="presParOf" srcId="{6F71F49E-330E-4429-9259-5B8DB08D344A}" destId="{9F184F03-FBA4-4587-9945-BE19846F0E1A}" srcOrd="0" destOrd="0" presId="urn:microsoft.com/office/officeart/2005/8/layout/hierarchy2"/>
    <dgm:cxn modelId="{3F06708E-FEBB-4A79-BFBE-64A6CE9DC6AC}" type="presParOf" srcId="{6491903A-932F-4271-B828-08C8A4BD961D}" destId="{B7E2C716-0FEE-41AD-82F5-35A569F6F9E2}" srcOrd="1" destOrd="0" presId="urn:microsoft.com/office/officeart/2005/8/layout/hierarchy2"/>
    <dgm:cxn modelId="{0DB3F06F-2115-4260-98FC-BB5F9D57E79F}" type="presParOf" srcId="{B7E2C716-0FEE-41AD-82F5-35A569F6F9E2}" destId="{C806F4A4-7658-4EBF-973B-40055169E22A}" srcOrd="0" destOrd="0" presId="urn:microsoft.com/office/officeart/2005/8/layout/hierarchy2"/>
    <dgm:cxn modelId="{F2C5D444-2AC5-45DB-A7DD-59A8A8402C08}" type="presParOf" srcId="{B7E2C716-0FEE-41AD-82F5-35A569F6F9E2}" destId="{7A6808FB-9152-495E-B977-0EC66FBCDFF6}" srcOrd="1" destOrd="0" presId="urn:microsoft.com/office/officeart/2005/8/layout/hierarchy2"/>
    <dgm:cxn modelId="{7339DBCF-76BB-4F43-8201-BDAE4E066F57}" type="presParOf" srcId="{7A6808FB-9152-495E-B977-0EC66FBCDFF6}" destId="{CFC843CE-4AB7-4A6E-9730-8BEB64B369CC}" srcOrd="0" destOrd="0" presId="urn:microsoft.com/office/officeart/2005/8/layout/hierarchy2"/>
    <dgm:cxn modelId="{46C77244-E179-4B66-899D-FD66477E44AD}" type="presParOf" srcId="{CFC843CE-4AB7-4A6E-9730-8BEB64B369CC}" destId="{442E645F-8952-41A1-973E-476DD765268F}" srcOrd="0" destOrd="0" presId="urn:microsoft.com/office/officeart/2005/8/layout/hierarchy2"/>
    <dgm:cxn modelId="{97182736-37D2-4C3B-917A-13C195B2CAA3}" type="presParOf" srcId="{7A6808FB-9152-495E-B977-0EC66FBCDFF6}" destId="{063A8694-0BE9-4F1B-98F5-0578DBB657BF}" srcOrd="1" destOrd="0" presId="urn:microsoft.com/office/officeart/2005/8/layout/hierarchy2"/>
    <dgm:cxn modelId="{6E1F7349-B349-4A53-A558-251B6AAA96B4}" type="presParOf" srcId="{063A8694-0BE9-4F1B-98F5-0578DBB657BF}" destId="{A5D5FDFD-499B-48E1-8539-2D5482330EEC}" srcOrd="0" destOrd="0" presId="urn:microsoft.com/office/officeart/2005/8/layout/hierarchy2"/>
    <dgm:cxn modelId="{AF374792-ADE2-4140-978F-BBD708FA6545}" type="presParOf" srcId="{063A8694-0BE9-4F1B-98F5-0578DBB657BF}" destId="{C4597684-375B-4EE2-93FE-F9F12D8A435F}" srcOrd="1" destOrd="0" presId="urn:microsoft.com/office/officeart/2005/8/layout/hierarchy2"/>
    <dgm:cxn modelId="{12234C25-8925-4CF7-9622-9324AF76B10E}" type="presParOf" srcId="{7A6808FB-9152-495E-B977-0EC66FBCDFF6}" destId="{BD55DCB3-E622-4724-8832-A675B95E36AA}" srcOrd="2" destOrd="0" presId="urn:microsoft.com/office/officeart/2005/8/layout/hierarchy2"/>
    <dgm:cxn modelId="{1E2A2685-28DA-4B31-BFB9-C88879E52368}" type="presParOf" srcId="{BD55DCB3-E622-4724-8832-A675B95E36AA}" destId="{FEDA1E69-51A7-404E-B5C7-175FC3B49D60}" srcOrd="0" destOrd="0" presId="urn:microsoft.com/office/officeart/2005/8/layout/hierarchy2"/>
    <dgm:cxn modelId="{C50D6672-36BE-4FC2-B891-147D2FFC80AB}" type="presParOf" srcId="{7A6808FB-9152-495E-B977-0EC66FBCDFF6}" destId="{266C1C11-0396-4261-92B0-91B5491EFDFB}" srcOrd="3" destOrd="0" presId="urn:microsoft.com/office/officeart/2005/8/layout/hierarchy2"/>
    <dgm:cxn modelId="{555358CE-127B-496F-999F-0AB367522201}" type="presParOf" srcId="{266C1C11-0396-4261-92B0-91B5491EFDFB}" destId="{90DDA7E8-2E2B-42A6-8F1A-F84EC753C3B5}" srcOrd="0" destOrd="0" presId="urn:microsoft.com/office/officeart/2005/8/layout/hierarchy2"/>
    <dgm:cxn modelId="{B754C5DD-76BC-4BEE-B010-8A3603D4874C}" type="presParOf" srcId="{266C1C11-0396-4261-92B0-91B5491EFDFB}" destId="{1371201D-6C59-4F0B-B5FB-E5F7A335E47B}" srcOrd="1" destOrd="0" presId="urn:microsoft.com/office/officeart/2005/8/layout/hierarchy2"/>
    <dgm:cxn modelId="{51DD829D-03DB-4CF7-8249-01B9B4D67817}" type="presParOf" srcId="{1371201D-6C59-4F0B-B5FB-E5F7A335E47B}" destId="{24284357-A832-4DBC-9BCE-ECF2321BABB8}" srcOrd="0" destOrd="0" presId="urn:microsoft.com/office/officeart/2005/8/layout/hierarchy2"/>
    <dgm:cxn modelId="{1CB4CE8F-D924-40EB-B6FD-46A76A773395}" type="presParOf" srcId="{24284357-A832-4DBC-9BCE-ECF2321BABB8}" destId="{F9DF96C0-C1BC-4791-8FD1-30D2A41CE8F4}" srcOrd="0" destOrd="0" presId="urn:microsoft.com/office/officeart/2005/8/layout/hierarchy2"/>
    <dgm:cxn modelId="{721DB824-08AF-4346-A8A8-242F1900BF02}" type="presParOf" srcId="{1371201D-6C59-4F0B-B5FB-E5F7A335E47B}" destId="{1F372A2C-9E33-47D7-938E-3BEBBD3E1EC8}" srcOrd="1" destOrd="0" presId="urn:microsoft.com/office/officeart/2005/8/layout/hierarchy2"/>
    <dgm:cxn modelId="{5FB298D1-6FCC-45AB-A20B-D60E4020CAA7}" type="presParOf" srcId="{1F372A2C-9E33-47D7-938E-3BEBBD3E1EC8}" destId="{AAE50C5E-45F3-4D90-850C-F69C3DBB26C4}" srcOrd="0" destOrd="0" presId="urn:microsoft.com/office/officeart/2005/8/layout/hierarchy2"/>
    <dgm:cxn modelId="{17FE3FF7-53F8-4BD3-B90D-9AD79C26DC92}" type="presParOf" srcId="{1F372A2C-9E33-47D7-938E-3BEBBD3E1EC8}" destId="{84C6839A-4CBB-45A4-9AA4-4BBB1E16510B}" srcOrd="1" destOrd="0" presId="urn:microsoft.com/office/officeart/2005/8/layout/hierarchy2"/>
    <dgm:cxn modelId="{592A886D-F8D7-4F67-A18A-3C39E90ED5F8}" type="presParOf" srcId="{1371201D-6C59-4F0B-B5FB-E5F7A335E47B}" destId="{583E0476-25CD-43A4-BE12-E0337FEDE442}" srcOrd="2" destOrd="0" presId="urn:microsoft.com/office/officeart/2005/8/layout/hierarchy2"/>
    <dgm:cxn modelId="{14AF6981-C169-440C-B701-770FA7D4E33D}" type="presParOf" srcId="{583E0476-25CD-43A4-BE12-E0337FEDE442}" destId="{198BFFC1-0426-471B-99E9-2E12C0459016}" srcOrd="0" destOrd="0" presId="urn:microsoft.com/office/officeart/2005/8/layout/hierarchy2"/>
    <dgm:cxn modelId="{E50158FF-A950-4A1F-9163-B6DEC423975B}" type="presParOf" srcId="{1371201D-6C59-4F0B-B5FB-E5F7A335E47B}" destId="{0F2BE487-FFFF-4663-B2C9-CAB3B4E3C97C}" srcOrd="3" destOrd="0" presId="urn:microsoft.com/office/officeart/2005/8/layout/hierarchy2"/>
    <dgm:cxn modelId="{A9C12D26-00EC-4093-87AE-AEF806E18A63}" type="presParOf" srcId="{0F2BE487-FFFF-4663-B2C9-CAB3B4E3C97C}" destId="{ECDD526C-F174-4416-9FB7-AE70E8A86B09}" srcOrd="0" destOrd="0" presId="urn:microsoft.com/office/officeart/2005/8/layout/hierarchy2"/>
    <dgm:cxn modelId="{3F519E34-5C70-4EF2-9B59-5873B7E756FB}" type="presParOf" srcId="{0F2BE487-FFFF-4663-B2C9-CAB3B4E3C97C}" destId="{679055B8-74DF-4D63-8EE9-5936985F0E66}" srcOrd="1" destOrd="0" presId="urn:microsoft.com/office/officeart/2005/8/layout/hierarchy2"/>
    <dgm:cxn modelId="{43B633A0-A8A0-4DC4-BFBE-1CB7C531859D}" type="presParOf" srcId="{1371201D-6C59-4F0B-B5FB-E5F7A335E47B}" destId="{AB8DCE4A-1C89-4249-A48A-B27AFA0CA51B}" srcOrd="4" destOrd="0" presId="urn:microsoft.com/office/officeart/2005/8/layout/hierarchy2"/>
    <dgm:cxn modelId="{4F202CFE-6587-4A85-B1AD-629009847BB1}" type="presParOf" srcId="{AB8DCE4A-1C89-4249-A48A-B27AFA0CA51B}" destId="{2B1E4697-B46E-40F4-832B-74DDE51AFC24}" srcOrd="0" destOrd="0" presId="urn:microsoft.com/office/officeart/2005/8/layout/hierarchy2"/>
    <dgm:cxn modelId="{BF8AC705-5321-4902-B8D3-5061161DB7F4}" type="presParOf" srcId="{1371201D-6C59-4F0B-B5FB-E5F7A335E47B}" destId="{60859AC4-7EAF-46F9-BB06-C5BCC2D6887F}" srcOrd="5" destOrd="0" presId="urn:microsoft.com/office/officeart/2005/8/layout/hierarchy2"/>
    <dgm:cxn modelId="{64AC778B-BE30-48ED-A039-BB646D7C2A21}" type="presParOf" srcId="{60859AC4-7EAF-46F9-BB06-C5BCC2D6887F}" destId="{42E882C3-A8BA-42AD-9C96-7402E2377FB2}" srcOrd="0" destOrd="0" presId="urn:microsoft.com/office/officeart/2005/8/layout/hierarchy2"/>
    <dgm:cxn modelId="{7CA7EDD6-F003-4762-A14D-8DD59E9B26B1}" type="presParOf" srcId="{60859AC4-7EAF-46F9-BB06-C5BCC2D6887F}" destId="{9150342D-4ED0-4D7D-B1EF-D02A642F8579}" srcOrd="1" destOrd="0" presId="urn:microsoft.com/office/officeart/2005/8/layout/hierarchy2"/>
    <dgm:cxn modelId="{FD0F27BB-4DF7-4DB9-BA27-A9FA6E7C67BD}" type="presParOf" srcId="{1371201D-6C59-4F0B-B5FB-E5F7A335E47B}" destId="{E5D8F289-F877-441F-B3B1-F38776097B21}" srcOrd="6" destOrd="0" presId="urn:microsoft.com/office/officeart/2005/8/layout/hierarchy2"/>
    <dgm:cxn modelId="{E5528984-51AD-471A-BBB3-2B1B4A9F49A6}" type="presParOf" srcId="{E5D8F289-F877-441F-B3B1-F38776097B21}" destId="{74B3A9AE-6ED8-4B3B-9AB7-613C0AE733AE}" srcOrd="0" destOrd="0" presId="urn:microsoft.com/office/officeart/2005/8/layout/hierarchy2"/>
    <dgm:cxn modelId="{E2ED7F1A-FB86-4B76-B2DF-416525708DDF}" type="presParOf" srcId="{1371201D-6C59-4F0B-B5FB-E5F7A335E47B}" destId="{C478D280-5737-4E90-81F3-0E5055A47516}" srcOrd="7" destOrd="0" presId="urn:microsoft.com/office/officeart/2005/8/layout/hierarchy2"/>
    <dgm:cxn modelId="{AACEFD6B-8657-4B43-9400-892FFE56B077}" type="presParOf" srcId="{C478D280-5737-4E90-81F3-0E5055A47516}" destId="{FC57CAEB-C5F5-43B8-BC81-36EAF4586BA2}" srcOrd="0" destOrd="0" presId="urn:microsoft.com/office/officeart/2005/8/layout/hierarchy2"/>
    <dgm:cxn modelId="{C2C9203A-8148-44AF-B0F0-5BB5090CD3F8}" type="presParOf" srcId="{C478D280-5737-4E90-81F3-0E5055A47516}" destId="{A04BFD57-A447-40DD-95D4-D7CC06CBBEA3}" srcOrd="1" destOrd="0" presId="urn:microsoft.com/office/officeart/2005/8/layout/hierarchy2"/>
    <dgm:cxn modelId="{207BCED0-88D6-4EEE-B419-B2BAB4D895FD}" type="presParOf" srcId="{1371201D-6C59-4F0B-B5FB-E5F7A335E47B}" destId="{5A7C706D-625B-4CAF-8965-5ECE7FBFDFB5}" srcOrd="8" destOrd="0" presId="urn:microsoft.com/office/officeart/2005/8/layout/hierarchy2"/>
    <dgm:cxn modelId="{5FFCF103-F2F9-4723-9148-0084B34E9C3B}" type="presParOf" srcId="{5A7C706D-625B-4CAF-8965-5ECE7FBFDFB5}" destId="{2D30CE6A-3D01-4F4A-BB94-6D9B9F290487}" srcOrd="0" destOrd="0" presId="urn:microsoft.com/office/officeart/2005/8/layout/hierarchy2"/>
    <dgm:cxn modelId="{1C65D2E2-A164-4FF1-8535-42AAD18F9CD7}" type="presParOf" srcId="{1371201D-6C59-4F0B-B5FB-E5F7A335E47B}" destId="{60427D57-CFFC-4960-AFB2-0D0082E5D5A1}" srcOrd="9" destOrd="0" presId="urn:microsoft.com/office/officeart/2005/8/layout/hierarchy2"/>
    <dgm:cxn modelId="{09AE5745-1004-4FD1-A71F-8E0FBFA69DE1}" type="presParOf" srcId="{60427D57-CFFC-4960-AFB2-0D0082E5D5A1}" destId="{C010B113-6611-4B93-A9CB-EC5C765450AC}" srcOrd="0" destOrd="0" presId="urn:microsoft.com/office/officeart/2005/8/layout/hierarchy2"/>
    <dgm:cxn modelId="{F0196131-3B38-4099-93CF-666770C0ED0E}" type="presParOf" srcId="{60427D57-CFFC-4960-AFB2-0D0082E5D5A1}" destId="{30D9B02F-9BDC-485A-AD70-8FF19FAC1021}" srcOrd="1" destOrd="0" presId="urn:microsoft.com/office/officeart/2005/8/layout/hierarchy2"/>
    <dgm:cxn modelId="{A0FA882D-168E-456A-8F93-94A6DCEDF8A1}" type="presParOf" srcId="{1371201D-6C59-4F0B-B5FB-E5F7A335E47B}" destId="{29D63238-0448-45C4-9432-01632E1921F3}" srcOrd="10" destOrd="0" presId="urn:microsoft.com/office/officeart/2005/8/layout/hierarchy2"/>
    <dgm:cxn modelId="{30BD2919-BCAF-4D09-8E5D-C3B9356BD6B2}" type="presParOf" srcId="{29D63238-0448-45C4-9432-01632E1921F3}" destId="{D343F687-F2D3-4460-A764-3DC9A4391CE7}" srcOrd="0" destOrd="0" presId="urn:microsoft.com/office/officeart/2005/8/layout/hierarchy2"/>
    <dgm:cxn modelId="{C5788F07-9B75-4F26-9AB1-9ADAB9C4477C}" type="presParOf" srcId="{1371201D-6C59-4F0B-B5FB-E5F7A335E47B}" destId="{A90E8B67-E730-40A8-ADD2-0641D7ABC72B}" srcOrd="11" destOrd="0" presId="urn:microsoft.com/office/officeart/2005/8/layout/hierarchy2"/>
    <dgm:cxn modelId="{1167AD9C-F140-48E6-A923-ECACE418CB68}" type="presParOf" srcId="{A90E8B67-E730-40A8-ADD2-0641D7ABC72B}" destId="{63B23E1C-30F1-4884-8DB1-7D5F9832CDF9}" srcOrd="0" destOrd="0" presId="urn:microsoft.com/office/officeart/2005/8/layout/hierarchy2"/>
    <dgm:cxn modelId="{774321A8-14C8-446D-B164-0CEE6C7AF3DC}" type="presParOf" srcId="{A90E8B67-E730-40A8-ADD2-0641D7ABC72B}" destId="{3944833E-CFB7-4469-8F28-610E8B3B1F9E}" srcOrd="1" destOrd="0" presId="urn:microsoft.com/office/officeart/2005/8/layout/hierarchy2"/>
    <dgm:cxn modelId="{1E33A64B-DC6C-43C7-9743-F944815523B5}" type="presParOf" srcId="{6491903A-932F-4271-B828-08C8A4BD961D}" destId="{76C732D5-5BCE-4989-BC8D-7081DECD7488}" srcOrd="2" destOrd="0" presId="urn:microsoft.com/office/officeart/2005/8/layout/hierarchy2"/>
    <dgm:cxn modelId="{D676682F-C156-4A7D-A2E0-401177F3499C}" type="presParOf" srcId="{76C732D5-5BCE-4989-BC8D-7081DECD7488}" destId="{239ED363-345F-4D08-BCC6-156FFCACB10A}" srcOrd="0" destOrd="0" presId="urn:microsoft.com/office/officeart/2005/8/layout/hierarchy2"/>
    <dgm:cxn modelId="{A1ADCE1F-F1BA-475E-9354-8AFF8705E08C}" type="presParOf" srcId="{6491903A-932F-4271-B828-08C8A4BD961D}" destId="{F8925B8E-214C-4ABF-8A67-C286AA62FD94}" srcOrd="3" destOrd="0" presId="urn:microsoft.com/office/officeart/2005/8/layout/hierarchy2"/>
    <dgm:cxn modelId="{74A209B4-9523-41DE-9BBB-B845C253CC35}" type="presParOf" srcId="{F8925B8E-214C-4ABF-8A67-C286AA62FD94}" destId="{8C657BF1-46C8-40DF-9524-8D29ECC25CAB}" srcOrd="0" destOrd="0" presId="urn:microsoft.com/office/officeart/2005/8/layout/hierarchy2"/>
    <dgm:cxn modelId="{DD79876F-B926-4B71-8E4B-92E4B1358432}" type="presParOf" srcId="{F8925B8E-214C-4ABF-8A67-C286AA62FD94}" destId="{0F2CF4A1-6F85-4D28-B32A-9167E7A98940}" srcOrd="1" destOrd="0" presId="urn:microsoft.com/office/officeart/2005/8/layout/hierarchy2"/>
    <dgm:cxn modelId="{931C16DB-63CA-4543-B0B9-FC3912B4EA7D}" type="presParOf" srcId="{0F2CF4A1-6F85-4D28-B32A-9167E7A98940}" destId="{5F42DC18-C55B-491D-96CE-98D71633B52F}" srcOrd="0" destOrd="0" presId="urn:microsoft.com/office/officeart/2005/8/layout/hierarchy2"/>
    <dgm:cxn modelId="{2C4155A7-0182-4853-AD8F-5CE7A3562D94}" type="presParOf" srcId="{5F42DC18-C55B-491D-96CE-98D71633B52F}" destId="{DF96F040-9FDD-4089-ADE7-397F58389C6D}" srcOrd="0" destOrd="0" presId="urn:microsoft.com/office/officeart/2005/8/layout/hierarchy2"/>
    <dgm:cxn modelId="{F07533ED-DFDD-4F74-9A5D-9CC66455C95E}" type="presParOf" srcId="{0F2CF4A1-6F85-4D28-B32A-9167E7A98940}" destId="{4E2823C0-2BF2-40D1-A140-A90DE32A5E48}" srcOrd="1" destOrd="0" presId="urn:microsoft.com/office/officeart/2005/8/layout/hierarchy2"/>
    <dgm:cxn modelId="{6B6F6CC2-1C9C-4861-A4AB-12D62699D0E2}" type="presParOf" srcId="{4E2823C0-2BF2-40D1-A140-A90DE32A5E48}" destId="{BCDF53D6-4645-4007-A4B7-88FC04CC4677}" srcOrd="0" destOrd="0" presId="urn:microsoft.com/office/officeart/2005/8/layout/hierarchy2"/>
    <dgm:cxn modelId="{D1E921D4-535A-434D-ABCD-2E9D0E11630B}" type="presParOf" srcId="{4E2823C0-2BF2-40D1-A140-A90DE32A5E48}" destId="{02A2604F-4101-47F9-AA08-CE8D711F4143}" srcOrd="1" destOrd="0" presId="urn:microsoft.com/office/officeart/2005/8/layout/hierarchy2"/>
    <dgm:cxn modelId="{F930F1B2-5442-4120-BA17-19DD085D5B46}" type="presParOf" srcId="{0F2CF4A1-6F85-4D28-B32A-9167E7A98940}" destId="{F7454EC2-D913-424D-95BF-A6D4F4E9E037}" srcOrd="2" destOrd="0" presId="urn:microsoft.com/office/officeart/2005/8/layout/hierarchy2"/>
    <dgm:cxn modelId="{4B68D321-6D00-4429-A0C0-3426B86FA95B}" type="presParOf" srcId="{F7454EC2-D913-424D-95BF-A6D4F4E9E037}" destId="{6662E018-E76F-4189-A288-58E6C29E64FF}" srcOrd="0" destOrd="0" presId="urn:microsoft.com/office/officeart/2005/8/layout/hierarchy2"/>
    <dgm:cxn modelId="{BECD30F9-4BD3-4EF8-B347-C1B89CCCC0DB}" type="presParOf" srcId="{0F2CF4A1-6F85-4D28-B32A-9167E7A98940}" destId="{B7A33226-E982-4A78-A28E-3F8EC283DD0E}" srcOrd="3" destOrd="0" presId="urn:microsoft.com/office/officeart/2005/8/layout/hierarchy2"/>
    <dgm:cxn modelId="{30DC9C0B-535B-4E28-B801-11D1B6E05634}" type="presParOf" srcId="{B7A33226-E982-4A78-A28E-3F8EC283DD0E}" destId="{4543D3AC-238C-4994-B322-7484F74C190D}" srcOrd="0" destOrd="0" presId="urn:microsoft.com/office/officeart/2005/8/layout/hierarchy2"/>
    <dgm:cxn modelId="{5E626B04-E603-45DF-9B8B-3A294A8C8368}" type="presParOf" srcId="{B7A33226-E982-4A78-A28E-3F8EC283DD0E}" destId="{7C549C88-D424-49F1-9D00-536FE3CD471B}" srcOrd="1" destOrd="0" presId="urn:microsoft.com/office/officeart/2005/8/layout/hierarchy2"/>
    <dgm:cxn modelId="{939E4433-F8E7-42D5-8D7D-067336800B57}" type="presParOf" srcId="{0F2CF4A1-6F85-4D28-B32A-9167E7A98940}" destId="{EBE16EED-55BD-4814-A6AE-C84FF320F910}" srcOrd="4" destOrd="0" presId="urn:microsoft.com/office/officeart/2005/8/layout/hierarchy2"/>
    <dgm:cxn modelId="{6AB7FF6D-1BB8-4A77-A075-1284E8B3A9BB}" type="presParOf" srcId="{EBE16EED-55BD-4814-A6AE-C84FF320F910}" destId="{BA1B43F5-0F0D-438D-A2E2-5AE56CD96F1B}" srcOrd="0" destOrd="0" presId="urn:microsoft.com/office/officeart/2005/8/layout/hierarchy2"/>
    <dgm:cxn modelId="{6DFF766E-4603-4803-A519-E667A42B03BF}" type="presParOf" srcId="{0F2CF4A1-6F85-4D28-B32A-9167E7A98940}" destId="{1229C5C3-DEB2-4BD6-962C-9EA757D94797}" srcOrd="5" destOrd="0" presId="urn:microsoft.com/office/officeart/2005/8/layout/hierarchy2"/>
    <dgm:cxn modelId="{88B9950A-C98F-4A09-94F5-D9BD8189355C}" type="presParOf" srcId="{1229C5C3-DEB2-4BD6-962C-9EA757D94797}" destId="{1F695324-E857-4C98-8A7B-F88DA17A27D9}" srcOrd="0" destOrd="0" presId="urn:microsoft.com/office/officeart/2005/8/layout/hierarchy2"/>
    <dgm:cxn modelId="{7B6A6FFD-C57D-4088-8769-B1023D72EA6F}" type="presParOf" srcId="{1229C5C3-DEB2-4BD6-962C-9EA757D94797}" destId="{2103BA54-0B57-4561-BBD4-9AA8FAB7FBC0}" srcOrd="1" destOrd="0" presId="urn:microsoft.com/office/officeart/2005/8/layout/hierarchy2"/>
    <dgm:cxn modelId="{33CF66CD-76DE-472F-BAE4-F0AE3FFFA53A}" type="presParOf" srcId="{FDBD2127-4BFA-4201-BD43-FC284BF11E6F}" destId="{5AC2A440-3273-4E88-A62A-04D1824C96A6}" srcOrd="2" destOrd="0" presId="urn:microsoft.com/office/officeart/2005/8/layout/hierarchy2"/>
    <dgm:cxn modelId="{DC4E48AE-27A2-4530-970A-E33DA40CC60D}" type="presParOf" srcId="{5AC2A440-3273-4E88-A62A-04D1824C96A6}" destId="{974E19A6-A4BA-4023-A946-899DA3838F98}" srcOrd="0" destOrd="0" presId="urn:microsoft.com/office/officeart/2005/8/layout/hierarchy2"/>
    <dgm:cxn modelId="{E21CC046-263D-4C87-9470-B64FDE1AB1A4}" type="presParOf" srcId="{FDBD2127-4BFA-4201-BD43-FC284BF11E6F}" destId="{4D8AA767-7373-4B54-AC3B-DC6AA8556A26}" srcOrd="3" destOrd="0" presId="urn:microsoft.com/office/officeart/2005/8/layout/hierarchy2"/>
    <dgm:cxn modelId="{F3740B7E-3E36-4812-9F55-E8EDEF62B7C1}" type="presParOf" srcId="{4D8AA767-7373-4B54-AC3B-DC6AA8556A26}" destId="{892271B8-951E-450F-8F0B-7406431609D8}" srcOrd="0" destOrd="0" presId="urn:microsoft.com/office/officeart/2005/8/layout/hierarchy2"/>
    <dgm:cxn modelId="{CB89979E-F60D-4A4C-A63E-6A72F66ECC31}" type="presParOf" srcId="{4D8AA767-7373-4B54-AC3B-DC6AA8556A26}" destId="{1D3FAC6C-9C52-475D-B231-4DB91722FE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A401A-D97B-4E4E-AF56-8F913A7FEC9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F1CDEB9A-6ADB-4FC0-A3CD-878706371DD6}">
      <dgm:prSet phldrT="[文本]"/>
      <dgm:spPr/>
      <dgm:t>
        <a:bodyPr/>
        <a:lstStyle/>
        <a:p>
          <a:r>
            <a:rPr lang="en-US" altLang="zh-CN" dirty="0"/>
            <a:t>Translation studies</a:t>
          </a:r>
          <a:endParaRPr lang="zh-CN" altLang="en-US" dirty="0"/>
        </a:p>
      </dgm:t>
    </dgm:pt>
    <dgm:pt modelId="{8F9B93D0-7390-43EA-8E81-87395115B43F}" type="parTrans" cxnId="{D63BDA6A-17D6-43D0-882B-612037E17D1D}">
      <dgm:prSet/>
      <dgm:spPr/>
      <dgm:t>
        <a:bodyPr/>
        <a:lstStyle/>
        <a:p>
          <a:endParaRPr lang="zh-CN" altLang="en-US"/>
        </a:p>
      </dgm:t>
    </dgm:pt>
    <dgm:pt modelId="{A8AB4D16-F9EF-4279-A0BE-3E6618DBB750}" type="sibTrans" cxnId="{D63BDA6A-17D6-43D0-882B-612037E17D1D}">
      <dgm:prSet/>
      <dgm:spPr/>
      <dgm:t>
        <a:bodyPr/>
        <a:lstStyle/>
        <a:p>
          <a:endParaRPr lang="zh-CN" altLang="en-US"/>
        </a:p>
      </dgm:t>
    </dgm:pt>
    <dgm:pt modelId="{A6918B5D-AFF0-475E-B490-1DC17F34391C}">
      <dgm:prSet phldrT="[文本]"/>
      <dgm:spPr/>
      <dgm:t>
        <a:bodyPr/>
        <a:lstStyle/>
        <a:p>
          <a:r>
            <a:rPr lang="en-US" altLang="zh-CN" dirty="0"/>
            <a:t>“Pure”</a:t>
          </a:r>
          <a:endParaRPr lang="zh-CN" altLang="en-US" dirty="0"/>
        </a:p>
      </dgm:t>
    </dgm:pt>
    <dgm:pt modelId="{401CB21B-A9E8-4260-A827-297D8FD84E1F}" type="parTrans" cxnId="{AAC2EFC2-CD20-47B2-B9BE-268F7203DD46}">
      <dgm:prSet/>
      <dgm:spPr/>
      <dgm:t>
        <a:bodyPr/>
        <a:lstStyle/>
        <a:p>
          <a:endParaRPr lang="zh-CN" altLang="en-US"/>
        </a:p>
      </dgm:t>
    </dgm:pt>
    <dgm:pt modelId="{8D08FD58-3499-414E-B4F5-4204935FC3F9}" type="sibTrans" cxnId="{AAC2EFC2-CD20-47B2-B9BE-268F7203DD46}">
      <dgm:prSet/>
      <dgm:spPr/>
      <dgm:t>
        <a:bodyPr/>
        <a:lstStyle/>
        <a:p>
          <a:endParaRPr lang="zh-CN" altLang="en-US"/>
        </a:p>
      </dgm:t>
    </dgm:pt>
    <dgm:pt modelId="{03494FD7-81BE-41BC-B368-B4974F6CA976}">
      <dgm:prSet phldrT="[文本]"/>
      <dgm:spPr/>
      <dgm:t>
        <a:bodyPr/>
        <a:lstStyle/>
        <a:p>
          <a:r>
            <a:rPr lang="en-US" altLang="zh-CN" dirty="0"/>
            <a:t>“Applied”</a:t>
          </a:r>
          <a:endParaRPr lang="zh-CN" altLang="en-US" dirty="0"/>
        </a:p>
      </dgm:t>
    </dgm:pt>
    <dgm:pt modelId="{315492D3-498A-434E-ACD4-FE70E2E08EE4}" type="parTrans" cxnId="{5E837008-6028-4D9F-8717-D4BB69D066E9}">
      <dgm:prSet/>
      <dgm:spPr/>
      <dgm:t>
        <a:bodyPr/>
        <a:lstStyle/>
        <a:p>
          <a:endParaRPr lang="zh-CN" altLang="en-US"/>
        </a:p>
      </dgm:t>
    </dgm:pt>
    <dgm:pt modelId="{871D30F8-579B-417B-8CA1-3132F19E7753}" type="sibTrans" cxnId="{5E837008-6028-4D9F-8717-D4BB69D066E9}">
      <dgm:prSet/>
      <dgm:spPr/>
      <dgm:t>
        <a:bodyPr/>
        <a:lstStyle/>
        <a:p>
          <a:endParaRPr lang="zh-CN" altLang="en-US"/>
        </a:p>
      </dgm:t>
    </dgm:pt>
    <dgm:pt modelId="{9567A35E-1D9E-4A4D-AF19-4F08FAA73297}">
      <dgm:prSet phldrT="[文本]"/>
      <dgm:spPr/>
      <dgm:t>
        <a:bodyPr/>
        <a:lstStyle/>
        <a:p>
          <a:r>
            <a:rPr lang="en-US" altLang="zh-CN" dirty="0"/>
            <a:t>Translator training</a:t>
          </a:r>
          <a:endParaRPr lang="zh-CN" altLang="en-US" dirty="0"/>
        </a:p>
      </dgm:t>
    </dgm:pt>
    <dgm:pt modelId="{91547542-EBD2-4E3B-BC7F-F58EFC78F751}" type="parTrans" cxnId="{752AE4C8-B5A0-47DA-93D7-F91D1C3D87E0}">
      <dgm:prSet/>
      <dgm:spPr/>
      <dgm:t>
        <a:bodyPr/>
        <a:lstStyle/>
        <a:p>
          <a:endParaRPr lang="zh-CN" altLang="en-US"/>
        </a:p>
      </dgm:t>
    </dgm:pt>
    <dgm:pt modelId="{50E6B3F1-BAF8-45FF-8B29-D759A5877131}" type="sibTrans" cxnId="{752AE4C8-B5A0-47DA-93D7-F91D1C3D87E0}">
      <dgm:prSet/>
      <dgm:spPr/>
      <dgm:t>
        <a:bodyPr/>
        <a:lstStyle/>
        <a:p>
          <a:endParaRPr lang="zh-CN" altLang="en-US"/>
        </a:p>
      </dgm:t>
    </dgm:pt>
    <dgm:pt modelId="{3D0B85D2-7629-4125-8569-8838B1E6D06A}">
      <dgm:prSet/>
      <dgm:spPr/>
      <dgm:t>
        <a:bodyPr/>
        <a:lstStyle/>
        <a:p>
          <a:r>
            <a:rPr lang="en-US" altLang="zh-CN" dirty="0"/>
            <a:t>Translation aids</a:t>
          </a:r>
          <a:endParaRPr lang="zh-CN" altLang="en-US" dirty="0"/>
        </a:p>
      </dgm:t>
    </dgm:pt>
    <dgm:pt modelId="{2F55C4C4-2E81-4C24-AFE5-D6E3FDC2DFBC}" type="parTrans" cxnId="{7FBFCD31-9C56-4313-87DF-4D0C4A6DBB4B}">
      <dgm:prSet/>
      <dgm:spPr/>
      <dgm:t>
        <a:bodyPr/>
        <a:lstStyle/>
        <a:p>
          <a:endParaRPr lang="zh-CN" altLang="en-US"/>
        </a:p>
      </dgm:t>
    </dgm:pt>
    <dgm:pt modelId="{49829DF0-5360-4E4B-AED3-6276C6F21346}" type="sibTrans" cxnId="{7FBFCD31-9C56-4313-87DF-4D0C4A6DBB4B}">
      <dgm:prSet/>
      <dgm:spPr/>
      <dgm:t>
        <a:bodyPr/>
        <a:lstStyle/>
        <a:p>
          <a:endParaRPr lang="zh-CN" altLang="en-US"/>
        </a:p>
      </dgm:t>
    </dgm:pt>
    <dgm:pt modelId="{A2B9A839-AEC9-41E9-975E-7111A98220AF}">
      <dgm:prSet/>
      <dgm:spPr/>
      <dgm:t>
        <a:bodyPr/>
        <a:lstStyle/>
        <a:p>
          <a:r>
            <a:rPr lang="en-US" altLang="zh-CN" dirty="0"/>
            <a:t>Translation criticism</a:t>
          </a:r>
          <a:endParaRPr lang="zh-CN" altLang="en-US" dirty="0"/>
        </a:p>
      </dgm:t>
    </dgm:pt>
    <dgm:pt modelId="{3E4CBA9C-9981-4532-94B0-BA86A7F8C16A}" type="parTrans" cxnId="{5C21FB56-1E1D-4968-8541-B3FC86D8FB22}">
      <dgm:prSet/>
      <dgm:spPr/>
      <dgm:t>
        <a:bodyPr/>
        <a:lstStyle/>
        <a:p>
          <a:endParaRPr lang="zh-CN" altLang="en-US"/>
        </a:p>
      </dgm:t>
    </dgm:pt>
    <dgm:pt modelId="{B0E43B66-83E2-4EFB-AC71-FAF4B0F9261E}" type="sibTrans" cxnId="{5C21FB56-1E1D-4968-8541-B3FC86D8FB22}">
      <dgm:prSet/>
      <dgm:spPr/>
      <dgm:t>
        <a:bodyPr/>
        <a:lstStyle/>
        <a:p>
          <a:endParaRPr lang="zh-CN" altLang="en-US"/>
        </a:p>
      </dgm:t>
    </dgm:pt>
    <dgm:pt modelId="{3BBD65AC-9EB8-429A-A67F-5E557C2CF226}" type="pres">
      <dgm:prSet presAssocID="{EB2A401A-D97B-4E4E-AF56-8F913A7FEC9B}" presName="diagram" presStyleCnt="0">
        <dgm:presLayoutVars>
          <dgm:chPref val="1"/>
          <dgm:dir/>
          <dgm:animOne val="branch"/>
          <dgm:animLvl val="lvl"/>
          <dgm:resizeHandles val="exact"/>
        </dgm:presLayoutVars>
      </dgm:prSet>
      <dgm:spPr/>
    </dgm:pt>
    <dgm:pt modelId="{80B9692D-2AE6-46BD-81DD-981DC83E411B}" type="pres">
      <dgm:prSet presAssocID="{F1CDEB9A-6ADB-4FC0-A3CD-878706371DD6}" presName="root1" presStyleCnt="0"/>
      <dgm:spPr/>
    </dgm:pt>
    <dgm:pt modelId="{039417AA-43F1-4BC4-99A6-E1AE93DE8AE6}" type="pres">
      <dgm:prSet presAssocID="{F1CDEB9A-6ADB-4FC0-A3CD-878706371DD6}" presName="LevelOneTextNode" presStyleLbl="node0" presStyleIdx="0" presStyleCnt="1">
        <dgm:presLayoutVars>
          <dgm:chPref val="3"/>
        </dgm:presLayoutVars>
      </dgm:prSet>
      <dgm:spPr/>
    </dgm:pt>
    <dgm:pt modelId="{1A5510A9-45FC-4D58-A657-225543DD3014}" type="pres">
      <dgm:prSet presAssocID="{F1CDEB9A-6ADB-4FC0-A3CD-878706371DD6}" presName="level2hierChild" presStyleCnt="0"/>
      <dgm:spPr/>
    </dgm:pt>
    <dgm:pt modelId="{AE6B4100-D0BB-48F9-A02A-62615818123C}" type="pres">
      <dgm:prSet presAssocID="{401CB21B-A9E8-4260-A827-297D8FD84E1F}" presName="conn2-1" presStyleLbl="parChTrans1D2" presStyleIdx="0" presStyleCnt="2"/>
      <dgm:spPr/>
    </dgm:pt>
    <dgm:pt modelId="{F70CD063-EBA6-49FB-8853-1B9D75C7FF30}" type="pres">
      <dgm:prSet presAssocID="{401CB21B-A9E8-4260-A827-297D8FD84E1F}" presName="connTx" presStyleLbl="parChTrans1D2" presStyleIdx="0" presStyleCnt="2"/>
      <dgm:spPr/>
    </dgm:pt>
    <dgm:pt modelId="{53999B1D-4E46-4D2D-8115-559DFAA05C53}" type="pres">
      <dgm:prSet presAssocID="{A6918B5D-AFF0-475E-B490-1DC17F34391C}" presName="root2" presStyleCnt="0"/>
      <dgm:spPr/>
    </dgm:pt>
    <dgm:pt modelId="{60F147FA-5496-48D4-8A6F-0A1DAC1C9055}" type="pres">
      <dgm:prSet presAssocID="{A6918B5D-AFF0-475E-B490-1DC17F34391C}" presName="LevelTwoTextNode" presStyleLbl="node2" presStyleIdx="0" presStyleCnt="2">
        <dgm:presLayoutVars>
          <dgm:chPref val="3"/>
        </dgm:presLayoutVars>
      </dgm:prSet>
      <dgm:spPr/>
    </dgm:pt>
    <dgm:pt modelId="{D9417E27-DEE7-42FE-BF41-01BC0ACD3DEA}" type="pres">
      <dgm:prSet presAssocID="{A6918B5D-AFF0-475E-B490-1DC17F34391C}" presName="level3hierChild" presStyleCnt="0"/>
      <dgm:spPr/>
    </dgm:pt>
    <dgm:pt modelId="{53A9BFC2-D869-4606-AFB9-067E1AEF31A4}" type="pres">
      <dgm:prSet presAssocID="{315492D3-498A-434E-ACD4-FE70E2E08EE4}" presName="conn2-1" presStyleLbl="parChTrans1D2" presStyleIdx="1" presStyleCnt="2"/>
      <dgm:spPr/>
    </dgm:pt>
    <dgm:pt modelId="{B3C2C958-58E9-4368-AD27-770D043E7DF5}" type="pres">
      <dgm:prSet presAssocID="{315492D3-498A-434E-ACD4-FE70E2E08EE4}" presName="connTx" presStyleLbl="parChTrans1D2" presStyleIdx="1" presStyleCnt="2"/>
      <dgm:spPr/>
    </dgm:pt>
    <dgm:pt modelId="{1475BECE-90C7-44CA-96E8-AE4366E2508C}" type="pres">
      <dgm:prSet presAssocID="{03494FD7-81BE-41BC-B368-B4974F6CA976}" presName="root2" presStyleCnt="0"/>
      <dgm:spPr/>
    </dgm:pt>
    <dgm:pt modelId="{78649004-FC50-40DA-A872-C73B4204148E}" type="pres">
      <dgm:prSet presAssocID="{03494FD7-81BE-41BC-B368-B4974F6CA976}" presName="LevelTwoTextNode" presStyleLbl="node2" presStyleIdx="1" presStyleCnt="2">
        <dgm:presLayoutVars>
          <dgm:chPref val="3"/>
        </dgm:presLayoutVars>
      </dgm:prSet>
      <dgm:spPr/>
    </dgm:pt>
    <dgm:pt modelId="{BAC4CA6C-1100-42BA-BED7-E236390AC38F}" type="pres">
      <dgm:prSet presAssocID="{03494FD7-81BE-41BC-B368-B4974F6CA976}" presName="level3hierChild" presStyleCnt="0"/>
      <dgm:spPr/>
    </dgm:pt>
    <dgm:pt modelId="{F69F5A84-84B2-4417-8144-63B6F6B893B7}" type="pres">
      <dgm:prSet presAssocID="{91547542-EBD2-4E3B-BC7F-F58EFC78F751}" presName="conn2-1" presStyleLbl="parChTrans1D3" presStyleIdx="0" presStyleCnt="3"/>
      <dgm:spPr/>
    </dgm:pt>
    <dgm:pt modelId="{595A6CB2-83AB-40BA-8DF6-338CE7A276CD}" type="pres">
      <dgm:prSet presAssocID="{91547542-EBD2-4E3B-BC7F-F58EFC78F751}" presName="connTx" presStyleLbl="parChTrans1D3" presStyleIdx="0" presStyleCnt="3"/>
      <dgm:spPr/>
    </dgm:pt>
    <dgm:pt modelId="{B40B7DEC-0A52-4606-84A2-EA45FB6DF1D7}" type="pres">
      <dgm:prSet presAssocID="{9567A35E-1D9E-4A4D-AF19-4F08FAA73297}" presName="root2" presStyleCnt="0"/>
      <dgm:spPr/>
    </dgm:pt>
    <dgm:pt modelId="{6C131C4B-7558-41B1-A345-F79B21218E6B}" type="pres">
      <dgm:prSet presAssocID="{9567A35E-1D9E-4A4D-AF19-4F08FAA73297}" presName="LevelTwoTextNode" presStyleLbl="node3" presStyleIdx="0" presStyleCnt="3">
        <dgm:presLayoutVars>
          <dgm:chPref val="3"/>
        </dgm:presLayoutVars>
      </dgm:prSet>
      <dgm:spPr/>
    </dgm:pt>
    <dgm:pt modelId="{E7528861-BAD7-4E1F-A2C4-B84FDB741884}" type="pres">
      <dgm:prSet presAssocID="{9567A35E-1D9E-4A4D-AF19-4F08FAA73297}" presName="level3hierChild" presStyleCnt="0"/>
      <dgm:spPr/>
    </dgm:pt>
    <dgm:pt modelId="{C8297249-CBFF-4633-8FEC-2DF35C2B8A30}" type="pres">
      <dgm:prSet presAssocID="{2F55C4C4-2E81-4C24-AFE5-D6E3FDC2DFBC}" presName="conn2-1" presStyleLbl="parChTrans1D3" presStyleIdx="1" presStyleCnt="3"/>
      <dgm:spPr/>
    </dgm:pt>
    <dgm:pt modelId="{9710633C-8C38-4934-BF93-889ABF01989C}" type="pres">
      <dgm:prSet presAssocID="{2F55C4C4-2E81-4C24-AFE5-D6E3FDC2DFBC}" presName="connTx" presStyleLbl="parChTrans1D3" presStyleIdx="1" presStyleCnt="3"/>
      <dgm:spPr/>
    </dgm:pt>
    <dgm:pt modelId="{66D8D749-B4D7-46CA-BF04-FBEB92FCC2AA}" type="pres">
      <dgm:prSet presAssocID="{3D0B85D2-7629-4125-8569-8838B1E6D06A}" presName="root2" presStyleCnt="0"/>
      <dgm:spPr/>
    </dgm:pt>
    <dgm:pt modelId="{1EBC1557-0F55-4B5F-B28C-5C1BEA44EA4C}" type="pres">
      <dgm:prSet presAssocID="{3D0B85D2-7629-4125-8569-8838B1E6D06A}" presName="LevelTwoTextNode" presStyleLbl="node3" presStyleIdx="1" presStyleCnt="3">
        <dgm:presLayoutVars>
          <dgm:chPref val="3"/>
        </dgm:presLayoutVars>
      </dgm:prSet>
      <dgm:spPr/>
    </dgm:pt>
    <dgm:pt modelId="{440FA2CE-E597-462B-B035-D570B407E63C}" type="pres">
      <dgm:prSet presAssocID="{3D0B85D2-7629-4125-8569-8838B1E6D06A}" presName="level3hierChild" presStyleCnt="0"/>
      <dgm:spPr/>
    </dgm:pt>
    <dgm:pt modelId="{D522F97A-127B-49B0-B511-B073164DB55C}" type="pres">
      <dgm:prSet presAssocID="{3E4CBA9C-9981-4532-94B0-BA86A7F8C16A}" presName="conn2-1" presStyleLbl="parChTrans1D3" presStyleIdx="2" presStyleCnt="3"/>
      <dgm:spPr/>
    </dgm:pt>
    <dgm:pt modelId="{23233700-2EBE-483B-819D-884D0E5AFD1A}" type="pres">
      <dgm:prSet presAssocID="{3E4CBA9C-9981-4532-94B0-BA86A7F8C16A}" presName="connTx" presStyleLbl="parChTrans1D3" presStyleIdx="2" presStyleCnt="3"/>
      <dgm:spPr/>
    </dgm:pt>
    <dgm:pt modelId="{E8C207A6-3788-432E-AC1A-0D7EF3DAD906}" type="pres">
      <dgm:prSet presAssocID="{A2B9A839-AEC9-41E9-975E-7111A98220AF}" presName="root2" presStyleCnt="0"/>
      <dgm:spPr/>
    </dgm:pt>
    <dgm:pt modelId="{6135A1FE-9DFF-43E3-B62D-EA1BFA419A10}" type="pres">
      <dgm:prSet presAssocID="{A2B9A839-AEC9-41E9-975E-7111A98220AF}" presName="LevelTwoTextNode" presStyleLbl="node3" presStyleIdx="2" presStyleCnt="3">
        <dgm:presLayoutVars>
          <dgm:chPref val="3"/>
        </dgm:presLayoutVars>
      </dgm:prSet>
      <dgm:spPr/>
    </dgm:pt>
    <dgm:pt modelId="{CDFA0BA7-348C-423F-B457-8929807C465C}" type="pres">
      <dgm:prSet presAssocID="{A2B9A839-AEC9-41E9-975E-7111A98220AF}" presName="level3hierChild" presStyleCnt="0"/>
      <dgm:spPr/>
    </dgm:pt>
  </dgm:ptLst>
  <dgm:cxnLst>
    <dgm:cxn modelId="{5E837008-6028-4D9F-8717-D4BB69D066E9}" srcId="{F1CDEB9A-6ADB-4FC0-A3CD-878706371DD6}" destId="{03494FD7-81BE-41BC-B368-B4974F6CA976}" srcOrd="1" destOrd="0" parTransId="{315492D3-498A-434E-ACD4-FE70E2E08EE4}" sibTransId="{871D30F8-579B-417B-8CA1-3132F19E7753}"/>
    <dgm:cxn modelId="{D459CC2A-2C21-412A-AC5C-44DCEAE21AAC}" type="presOf" srcId="{A2B9A839-AEC9-41E9-975E-7111A98220AF}" destId="{6135A1FE-9DFF-43E3-B62D-EA1BFA419A10}" srcOrd="0" destOrd="0" presId="urn:microsoft.com/office/officeart/2005/8/layout/hierarchy2"/>
    <dgm:cxn modelId="{7FBFCD31-9C56-4313-87DF-4D0C4A6DBB4B}" srcId="{03494FD7-81BE-41BC-B368-B4974F6CA976}" destId="{3D0B85D2-7629-4125-8569-8838B1E6D06A}" srcOrd="1" destOrd="0" parTransId="{2F55C4C4-2E81-4C24-AFE5-D6E3FDC2DFBC}" sibTransId="{49829DF0-5360-4E4B-AED3-6276C6F21346}"/>
    <dgm:cxn modelId="{10D5313B-81A3-4F8A-BBB0-C6A77BBB5C8D}" type="presOf" srcId="{EB2A401A-D97B-4E4E-AF56-8F913A7FEC9B}" destId="{3BBD65AC-9EB8-429A-A67F-5E557C2CF226}" srcOrd="0" destOrd="0" presId="urn:microsoft.com/office/officeart/2005/8/layout/hierarchy2"/>
    <dgm:cxn modelId="{AA49D43F-8577-49CE-A04B-C3B6765E0881}" type="presOf" srcId="{401CB21B-A9E8-4260-A827-297D8FD84E1F}" destId="{F70CD063-EBA6-49FB-8853-1B9D75C7FF30}" srcOrd="1" destOrd="0" presId="urn:microsoft.com/office/officeart/2005/8/layout/hierarchy2"/>
    <dgm:cxn modelId="{7722335E-4772-4437-9292-D9E0A470E8B4}" type="presOf" srcId="{3D0B85D2-7629-4125-8569-8838B1E6D06A}" destId="{1EBC1557-0F55-4B5F-B28C-5C1BEA44EA4C}" srcOrd="0" destOrd="0" presId="urn:microsoft.com/office/officeart/2005/8/layout/hierarchy2"/>
    <dgm:cxn modelId="{D63BDA6A-17D6-43D0-882B-612037E17D1D}" srcId="{EB2A401A-D97B-4E4E-AF56-8F913A7FEC9B}" destId="{F1CDEB9A-6ADB-4FC0-A3CD-878706371DD6}" srcOrd="0" destOrd="0" parTransId="{8F9B93D0-7390-43EA-8E81-87395115B43F}" sibTransId="{A8AB4D16-F9EF-4279-A0BE-3E6618DBB750}"/>
    <dgm:cxn modelId="{FAFDFF6A-F9CE-4312-881E-C5D803B6A2C6}" type="presOf" srcId="{401CB21B-A9E8-4260-A827-297D8FD84E1F}" destId="{AE6B4100-D0BB-48F9-A02A-62615818123C}" srcOrd="0" destOrd="0" presId="urn:microsoft.com/office/officeart/2005/8/layout/hierarchy2"/>
    <dgm:cxn modelId="{52BCC84C-FD55-4687-B18B-26ED4267D7B7}" type="presOf" srcId="{91547542-EBD2-4E3B-BC7F-F58EFC78F751}" destId="{F69F5A84-84B2-4417-8144-63B6F6B893B7}" srcOrd="0" destOrd="0" presId="urn:microsoft.com/office/officeart/2005/8/layout/hierarchy2"/>
    <dgm:cxn modelId="{39549E53-3DFD-4AF4-8340-4243432BE01A}" type="presOf" srcId="{2F55C4C4-2E81-4C24-AFE5-D6E3FDC2DFBC}" destId="{9710633C-8C38-4934-BF93-889ABF01989C}" srcOrd="1" destOrd="0" presId="urn:microsoft.com/office/officeart/2005/8/layout/hierarchy2"/>
    <dgm:cxn modelId="{6BCAC654-9DA5-4D55-8058-FB34948336A0}" type="presOf" srcId="{315492D3-498A-434E-ACD4-FE70E2E08EE4}" destId="{53A9BFC2-D869-4606-AFB9-067E1AEF31A4}" srcOrd="0" destOrd="0" presId="urn:microsoft.com/office/officeart/2005/8/layout/hierarchy2"/>
    <dgm:cxn modelId="{5C21FB56-1E1D-4968-8541-B3FC86D8FB22}" srcId="{03494FD7-81BE-41BC-B368-B4974F6CA976}" destId="{A2B9A839-AEC9-41E9-975E-7111A98220AF}" srcOrd="2" destOrd="0" parTransId="{3E4CBA9C-9981-4532-94B0-BA86A7F8C16A}" sibTransId="{B0E43B66-83E2-4EFB-AC71-FAF4B0F9261E}"/>
    <dgm:cxn modelId="{983CFF88-92F3-41AD-9447-7E5B7AD0561F}" type="presOf" srcId="{9567A35E-1D9E-4A4D-AF19-4F08FAA73297}" destId="{6C131C4B-7558-41B1-A345-F79B21218E6B}" srcOrd="0" destOrd="0" presId="urn:microsoft.com/office/officeart/2005/8/layout/hierarchy2"/>
    <dgm:cxn modelId="{BDF6E189-9AEC-4C16-A47D-4A713F7500CA}" type="presOf" srcId="{3E4CBA9C-9981-4532-94B0-BA86A7F8C16A}" destId="{D522F97A-127B-49B0-B511-B073164DB55C}" srcOrd="0" destOrd="0" presId="urn:microsoft.com/office/officeart/2005/8/layout/hierarchy2"/>
    <dgm:cxn modelId="{97BA5791-71E4-498A-854C-421353BCF8EE}" type="presOf" srcId="{03494FD7-81BE-41BC-B368-B4974F6CA976}" destId="{78649004-FC50-40DA-A872-C73B4204148E}" srcOrd="0" destOrd="0" presId="urn:microsoft.com/office/officeart/2005/8/layout/hierarchy2"/>
    <dgm:cxn modelId="{EA5467A8-BCEA-41ED-BCA1-C373EF82B79B}" type="presOf" srcId="{315492D3-498A-434E-ACD4-FE70E2E08EE4}" destId="{B3C2C958-58E9-4368-AD27-770D043E7DF5}" srcOrd="1" destOrd="0" presId="urn:microsoft.com/office/officeart/2005/8/layout/hierarchy2"/>
    <dgm:cxn modelId="{15875FAB-3052-41D0-BE42-58E46EFF2949}" type="presOf" srcId="{2F55C4C4-2E81-4C24-AFE5-D6E3FDC2DFBC}" destId="{C8297249-CBFF-4633-8FEC-2DF35C2B8A30}" srcOrd="0" destOrd="0" presId="urn:microsoft.com/office/officeart/2005/8/layout/hierarchy2"/>
    <dgm:cxn modelId="{AAC2EFC2-CD20-47B2-B9BE-268F7203DD46}" srcId="{F1CDEB9A-6ADB-4FC0-A3CD-878706371DD6}" destId="{A6918B5D-AFF0-475E-B490-1DC17F34391C}" srcOrd="0" destOrd="0" parTransId="{401CB21B-A9E8-4260-A827-297D8FD84E1F}" sibTransId="{8D08FD58-3499-414E-B4F5-4204935FC3F9}"/>
    <dgm:cxn modelId="{752AE4C8-B5A0-47DA-93D7-F91D1C3D87E0}" srcId="{03494FD7-81BE-41BC-B368-B4974F6CA976}" destId="{9567A35E-1D9E-4A4D-AF19-4F08FAA73297}" srcOrd="0" destOrd="0" parTransId="{91547542-EBD2-4E3B-BC7F-F58EFC78F751}" sibTransId="{50E6B3F1-BAF8-45FF-8B29-D759A5877131}"/>
    <dgm:cxn modelId="{11C29DD2-C8EC-450E-BC20-7D618771D7BE}" type="presOf" srcId="{F1CDEB9A-6ADB-4FC0-A3CD-878706371DD6}" destId="{039417AA-43F1-4BC4-99A6-E1AE93DE8AE6}" srcOrd="0" destOrd="0" presId="urn:microsoft.com/office/officeart/2005/8/layout/hierarchy2"/>
    <dgm:cxn modelId="{0A354FED-7A84-4F41-BF66-9FDA091F5DE6}" type="presOf" srcId="{A6918B5D-AFF0-475E-B490-1DC17F34391C}" destId="{60F147FA-5496-48D4-8A6F-0A1DAC1C9055}" srcOrd="0" destOrd="0" presId="urn:microsoft.com/office/officeart/2005/8/layout/hierarchy2"/>
    <dgm:cxn modelId="{3B1DC7EE-0D29-46E4-8BE5-77E861CB4672}" type="presOf" srcId="{3E4CBA9C-9981-4532-94B0-BA86A7F8C16A}" destId="{23233700-2EBE-483B-819D-884D0E5AFD1A}" srcOrd="1" destOrd="0" presId="urn:microsoft.com/office/officeart/2005/8/layout/hierarchy2"/>
    <dgm:cxn modelId="{D868CEFA-AC95-4B70-9E85-643E28857A2D}" type="presOf" srcId="{91547542-EBD2-4E3B-BC7F-F58EFC78F751}" destId="{595A6CB2-83AB-40BA-8DF6-338CE7A276CD}" srcOrd="1" destOrd="0" presId="urn:microsoft.com/office/officeart/2005/8/layout/hierarchy2"/>
    <dgm:cxn modelId="{26CD2C9F-99E2-4256-9E20-B6263D9BCC5F}" type="presParOf" srcId="{3BBD65AC-9EB8-429A-A67F-5E557C2CF226}" destId="{80B9692D-2AE6-46BD-81DD-981DC83E411B}" srcOrd="0" destOrd="0" presId="urn:microsoft.com/office/officeart/2005/8/layout/hierarchy2"/>
    <dgm:cxn modelId="{5F038BAE-CD28-4F85-A168-91A32A223BAE}" type="presParOf" srcId="{80B9692D-2AE6-46BD-81DD-981DC83E411B}" destId="{039417AA-43F1-4BC4-99A6-E1AE93DE8AE6}" srcOrd="0" destOrd="0" presId="urn:microsoft.com/office/officeart/2005/8/layout/hierarchy2"/>
    <dgm:cxn modelId="{950E115D-9447-41C3-8082-D121E6CBA75B}" type="presParOf" srcId="{80B9692D-2AE6-46BD-81DD-981DC83E411B}" destId="{1A5510A9-45FC-4D58-A657-225543DD3014}" srcOrd="1" destOrd="0" presId="urn:microsoft.com/office/officeart/2005/8/layout/hierarchy2"/>
    <dgm:cxn modelId="{321A9436-06FE-40D5-A5C9-1A80659205B2}" type="presParOf" srcId="{1A5510A9-45FC-4D58-A657-225543DD3014}" destId="{AE6B4100-D0BB-48F9-A02A-62615818123C}" srcOrd="0" destOrd="0" presId="urn:microsoft.com/office/officeart/2005/8/layout/hierarchy2"/>
    <dgm:cxn modelId="{84394395-7402-42A4-91A6-4549AD5A58F5}" type="presParOf" srcId="{AE6B4100-D0BB-48F9-A02A-62615818123C}" destId="{F70CD063-EBA6-49FB-8853-1B9D75C7FF30}" srcOrd="0" destOrd="0" presId="urn:microsoft.com/office/officeart/2005/8/layout/hierarchy2"/>
    <dgm:cxn modelId="{3A3919DE-98C2-49C5-9F76-8552C865AEDA}" type="presParOf" srcId="{1A5510A9-45FC-4D58-A657-225543DD3014}" destId="{53999B1D-4E46-4D2D-8115-559DFAA05C53}" srcOrd="1" destOrd="0" presId="urn:microsoft.com/office/officeart/2005/8/layout/hierarchy2"/>
    <dgm:cxn modelId="{5CF0A73C-08A1-4683-AD72-C5DCBEA3EA62}" type="presParOf" srcId="{53999B1D-4E46-4D2D-8115-559DFAA05C53}" destId="{60F147FA-5496-48D4-8A6F-0A1DAC1C9055}" srcOrd="0" destOrd="0" presId="urn:microsoft.com/office/officeart/2005/8/layout/hierarchy2"/>
    <dgm:cxn modelId="{3FFA15C7-D9B4-4541-BC8C-9B2B0E55E3E3}" type="presParOf" srcId="{53999B1D-4E46-4D2D-8115-559DFAA05C53}" destId="{D9417E27-DEE7-42FE-BF41-01BC0ACD3DEA}" srcOrd="1" destOrd="0" presId="urn:microsoft.com/office/officeart/2005/8/layout/hierarchy2"/>
    <dgm:cxn modelId="{83D264AA-495B-412F-B009-ABC0CE5E086E}" type="presParOf" srcId="{1A5510A9-45FC-4D58-A657-225543DD3014}" destId="{53A9BFC2-D869-4606-AFB9-067E1AEF31A4}" srcOrd="2" destOrd="0" presId="urn:microsoft.com/office/officeart/2005/8/layout/hierarchy2"/>
    <dgm:cxn modelId="{C0B98B06-E4ED-4A8D-BD0F-2A265C769920}" type="presParOf" srcId="{53A9BFC2-D869-4606-AFB9-067E1AEF31A4}" destId="{B3C2C958-58E9-4368-AD27-770D043E7DF5}" srcOrd="0" destOrd="0" presId="urn:microsoft.com/office/officeart/2005/8/layout/hierarchy2"/>
    <dgm:cxn modelId="{B8D49311-A55F-421F-9005-39260055B4F8}" type="presParOf" srcId="{1A5510A9-45FC-4D58-A657-225543DD3014}" destId="{1475BECE-90C7-44CA-96E8-AE4366E2508C}" srcOrd="3" destOrd="0" presId="urn:microsoft.com/office/officeart/2005/8/layout/hierarchy2"/>
    <dgm:cxn modelId="{6F46A457-F60D-4A10-A3AA-7C3FF819204E}" type="presParOf" srcId="{1475BECE-90C7-44CA-96E8-AE4366E2508C}" destId="{78649004-FC50-40DA-A872-C73B4204148E}" srcOrd="0" destOrd="0" presId="urn:microsoft.com/office/officeart/2005/8/layout/hierarchy2"/>
    <dgm:cxn modelId="{6A490633-A652-4DA0-8D5D-23B7D6D44371}" type="presParOf" srcId="{1475BECE-90C7-44CA-96E8-AE4366E2508C}" destId="{BAC4CA6C-1100-42BA-BED7-E236390AC38F}" srcOrd="1" destOrd="0" presId="urn:microsoft.com/office/officeart/2005/8/layout/hierarchy2"/>
    <dgm:cxn modelId="{9C01C9D4-82BB-4832-B505-0F1071B2F4B0}" type="presParOf" srcId="{BAC4CA6C-1100-42BA-BED7-E236390AC38F}" destId="{F69F5A84-84B2-4417-8144-63B6F6B893B7}" srcOrd="0" destOrd="0" presId="urn:microsoft.com/office/officeart/2005/8/layout/hierarchy2"/>
    <dgm:cxn modelId="{EBE9B0BF-BE4F-4C64-9C33-98C385880F1C}" type="presParOf" srcId="{F69F5A84-84B2-4417-8144-63B6F6B893B7}" destId="{595A6CB2-83AB-40BA-8DF6-338CE7A276CD}" srcOrd="0" destOrd="0" presId="urn:microsoft.com/office/officeart/2005/8/layout/hierarchy2"/>
    <dgm:cxn modelId="{8163BED0-E032-4EC0-A87E-9A9A39107465}" type="presParOf" srcId="{BAC4CA6C-1100-42BA-BED7-E236390AC38F}" destId="{B40B7DEC-0A52-4606-84A2-EA45FB6DF1D7}" srcOrd="1" destOrd="0" presId="urn:microsoft.com/office/officeart/2005/8/layout/hierarchy2"/>
    <dgm:cxn modelId="{99B905ED-D768-4EFF-90D3-1414E2EE9C1A}" type="presParOf" srcId="{B40B7DEC-0A52-4606-84A2-EA45FB6DF1D7}" destId="{6C131C4B-7558-41B1-A345-F79B21218E6B}" srcOrd="0" destOrd="0" presId="urn:microsoft.com/office/officeart/2005/8/layout/hierarchy2"/>
    <dgm:cxn modelId="{C95BAC83-300A-436E-8015-F8B329EC0E20}" type="presParOf" srcId="{B40B7DEC-0A52-4606-84A2-EA45FB6DF1D7}" destId="{E7528861-BAD7-4E1F-A2C4-B84FDB741884}" srcOrd="1" destOrd="0" presId="urn:microsoft.com/office/officeart/2005/8/layout/hierarchy2"/>
    <dgm:cxn modelId="{CB8150CC-523A-41BF-A513-492215A2864A}" type="presParOf" srcId="{BAC4CA6C-1100-42BA-BED7-E236390AC38F}" destId="{C8297249-CBFF-4633-8FEC-2DF35C2B8A30}" srcOrd="2" destOrd="0" presId="urn:microsoft.com/office/officeart/2005/8/layout/hierarchy2"/>
    <dgm:cxn modelId="{34C2A113-743A-4A7E-B531-C566763C3159}" type="presParOf" srcId="{C8297249-CBFF-4633-8FEC-2DF35C2B8A30}" destId="{9710633C-8C38-4934-BF93-889ABF01989C}" srcOrd="0" destOrd="0" presId="urn:microsoft.com/office/officeart/2005/8/layout/hierarchy2"/>
    <dgm:cxn modelId="{DFFBB1E8-5E92-44A9-8A08-87071EE280FB}" type="presParOf" srcId="{BAC4CA6C-1100-42BA-BED7-E236390AC38F}" destId="{66D8D749-B4D7-46CA-BF04-FBEB92FCC2AA}" srcOrd="3" destOrd="0" presId="urn:microsoft.com/office/officeart/2005/8/layout/hierarchy2"/>
    <dgm:cxn modelId="{3F93762C-EB8A-40BD-BD7E-1D7C7F2F6633}" type="presParOf" srcId="{66D8D749-B4D7-46CA-BF04-FBEB92FCC2AA}" destId="{1EBC1557-0F55-4B5F-B28C-5C1BEA44EA4C}" srcOrd="0" destOrd="0" presId="urn:microsoft.com/office/officeart/2005/8/layout/hierarchy2"/>
    <dgm:cxn modelId="{3E91EA50-4BA5-4D9B-B402-427B38D5B49E}" type="presParOf" srcId="{66D8D749-B4D7-46CA-BF04-FBEB92FCC2AA}" destId="{440FA2CE-E597-462B-B035-D570B407E63C}" srcOrd="1" destOrd="0" presId="urn:microsoft.com/office/officeart/2005/8/layout/hierarchy2"/>
    <dgm:cxn modelId="{9E093AF5-6EC3-4BDB-B52E-16AF01C29DB6}" type="presParOf" srcId="{BAC4CA6C-1100-42BA-BED7-E236390AC38F}" destId="{D522F97A-127B-49B0-B511-B073164DB55C}" srcOrd="4" destOrd="0" presId="urn:microsoft.com/office/officeart/2005/8/layout/hierarchy2"/>
    <dgm:cxn modelId="{7F67D30D-EE07-42FF-8718-518314141EDE}" type="presParOf" srcId="{D522F97A-127B-49B0-B511-B073164DB55C}" destId="{23233700-2EBE-483B-819D-884D0E5AFD1A}" srcOrd="0" destOrd="0" presId="urn:microsoft.com/office/officeart/2005/8/layout/hierarchy2"/>
    <dgm:cxn modelId="{2E6C5E5F-5847-457D-9A46-3DB71F2A2EE9}" type="presParOf" srcId="{BAC4CA6C-1100-42BA-BED7-E236390AC38F}" destId="{E8C207A6-3788-432E-AC1A-0D7EF3DAD906}" srcOrd="5" destOrd="0" presId="urn:microsoft.com/office/officeart/2005/8/layout/hierarchy2"/>
    <dgm:cxn modelId="{E854971E-C583-43A0-B24F-A11E1E6FE484}" type="presParOf" srcId="{E8C207A6-3788-432E-AC1A-0D7EF3DAD906}" destId="{6135A1FE-9DFF-43E3-B62D-EA1BFA419A10}" srcOrd="0" destOrd="0" presId="urn:microsoft.com/office/officeart/2005/8/layout/hierarchy2"/>
    <dgm:cxn modelId="{F4051117-9F11-472E-9005-A6D91FB5305A}" type="presParOf" srcId="{E8C207A6-3788-432E-AC1A-0D7EF3DAD906}" destId="{CDFA0BA7-348C-423F-B457-8929807C465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1B0D-80C1-431A-B37B-BDC6C4671E4B}">
      <dsp:nvSpPr>
        <dsp:cNvPr id="0" name=""/>
        <dsp:cNvSpPr/>
      </dsp:nvSpPr>
      <dsp:spPr>
        <a:xfrm>
          <a:off x="123030" y="3190015"/>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Translation studies</a:t>
          </a:r>
          <a:endParaRPr lang="zh-CN" altLang="en-US" sz="2100" kern="1200" dirty="0"/>
        </a:p>
      </dsp:txBody>
      <dsp:txXfrm>
        <a:off x="144690" y="3211675"/>
        <a:ext cx="1435700" cy="696190"/>
      </dsp:txXfrm>
    </dsp:sp>
    <dsp:sp modelId="{11513179-28C8-445E-8780-D7E15AFB0AC8}">
      <dsp:nvSpPr>
        <dsp:cNvPr id="0" name=""/>
        <dsp:cNvSpPr/>
      </dsp:nvSpPr>
      <dsp:spPr>
        <a:xfrm rot="19457599">
          <a:off x="1533572" y="3334878"/>
          <a:ext cx="728567" cy="24565"/>
        </a:xfrm>
        <a:custGeom>
          <a:avLst/>
          <a:gdLst/>
          <a:ahLst/>
          <a:cxnLst/>
          <a:rect l="0" t="0" r="0" b="0"/>
          <a:pathLst>
            <a:path>
              <a:moveTo>
                <a:pt x="0" y="12282"/>
              </a:moveTo>
              <a:lnTo>
                <a:pt x="728567" y="12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79641" y="3328947"/>
        <a:ext cx="36428" cy="36428"/>
      </dsp:txXfrm>
    </dsp:sp>
    <dsp:sp modelId="{5737E3AA-1BB2-40D6-8914-2B226970856D}">
      <dsp:nvSpPr>
        <dsp:cNvPr id="0" name=""/>
        <dsp:cNvSpPr/>
      </dsp:nvSpPr>
      <dsp:spPr>
        <a:xfrm>
          <a:off x="2193660" y="2764796"/>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“Pure”</a:t>
          </a:r>
          <a:endParaRPr lang="zh-CN" altLang="en-US" sz="2100" kern="1200" dirty="0"/>
        </a:p>
      </dsp:txBody>
      <dsp:txXfrm>
        <a:off x="2215320" y="2786456"/>
        <a:ext cx="1435700" cy="696190"/>
      </dsp:txXfrm>
    </dsp:sp>
    <dsp:sp modelId="{6F71F49E-330E-4429-9259-5B8DB08D344A}">
      <dsp:nvSpPr>
        <dsp:cNvPr id="0" name=""/>
        <dsp:cNvSpPr/>
      </dsp:nvSpPr>
      <dsp:spPr>
        <a:xfrm rot="17945813">
          <a:off x="3360195" y="2590746"/>
          <a:ext cx="1216580" cy="24565"/>
        </a:xfrm>
        <a:custGeom>
          <a:avLst/>
          <a:gdLst/>
          <a:ahLst/>
          <a:cxnLst/>
          <a:rect l="0" t="0" r="0" b="0"/>
          <a:pathLst>
            <a:path>
              <a:moveTo>
                <a:pt x="0" y="12282"/>
              </a:moveTo>
              <a:lnTo>
                <a:pt x="1216580"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38070" y="2572614"/>
        <a:ext cx="60829" cy="60829"/>
      </dsp:txXfrm>
    </dsp:sp>
    <dsp:sp modelId="{C806F4A4-7658-4EBF-973B-40055169E22A}">
      <dsp:nvSpPr>
        <dsp:cNvPr id="0" name=""/>
        <dsp:cNvSpPr/>
      </dsp:nvSpPr>
      <dsp:spPr>
        <a:xfrm>
          <a:off x="4264289" y="1701750"/>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theoretical</a:t>
          </a:r>
          <a:endParaRPr lang="zh-CN" altLang="en-US" sz="2100" kern="1200" dirty="0"/>
        </a:p>
      </dsp:txBody>
      <dsp:txXfrm>
        <a:off x="4285949" y="1723410"/>
        <a:ext cx="1435700" cy="696190"/>
      </dsp:txXfrm>
    </dsp:sp>
    <dsp:sp modelId="{CFC843CE-4AB7-4A6E-9730-8BEB64B369CC}">
      <dsp:nvSpPr>
        <dsp:cNvPr id="0" name=""/>
        <dsp:cNvSpPr/>
      </dsp:nvSpPr>
      <dsp:spPr>
        <a:xfrm rot="19457599">
          <a:off x="5674830" y="1846613"/>
          <a:ext cx="728567" cy="24565"/>
        </a:xfrm>
        <a:custGeom>
          <a:avLst/>
          <a:gdLst/>
          <a:ahLst/>
          <a:cxnLst/>
          <a:rect l="0" t="0" r="0" b="0"/>
          <a:pathLst>
            <a:path>
              <a:moveTo>
                <a:pt x="0" y="12282"/>
              </a:moveTo>
              <a:lnTo>
                <a:pt x="728567"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0900" y="1840682"/>
        <a:ext cx="36428" cy="36428"/>
      </dsp:txXfrm>
    </dsp:sp>
    <dsp:sp modelId="{A5D5FDFD-499B-48E1-8539-2D5482330EEC}">
      <dsp:nvSpPr>
        <dsp:cNvPr id="0" name=""/>
        <dsp:cNvSpPr/>
      </dsp:nvSpPr>
      <dsp:spPr>
        <a:xfrm>
          <a:off x="6334918" y="1276531"/>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general</a:t>
          </a:r>
          <a:endParaRPr lang="zh-CN" altLang="en-US" sz="2100" kern="1200" dirty="0"/>
        </a:p>
      </dsp:txBody>
      <dsp:txXfrm>
        <a:off x="6356578" y="1298191"/>
        <a:ext cx="1435700" cy="696190"/>
      </dsp:txXfrm>
    </dsp:sp>
    <dsp:sp modelId="{BD55DCB3-E622-4724-8832-A675B95E36AA}">
      <dsp:nvSpPr>
        <dsp:cNvPr id="0" name=""/>
        <dsp:cNvSpPr/>
      </dsp:nvSpPr>
      <dsp:spPr>
        <a:xfrm rot="2142401">
          <a:off x="5674830" y="2271832"/>
          <a:ext cx="728567" cy="24565"/>
        </a:xfrm>
        <a:custGeom>
          <a:avLst/>
          <a:gdLst/>
          <a:ahLst/>
          <a:cxnLst/>
          <a:rect l="0" t="0" r="0" b="0"/>
          <a:pathLst>
            <a:path>
              <a:moveTo>
                <a:pt x="0" y="12282"/>
              </a:moveTo>
              <a:lnTo>
                <a:pt x="728567"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0900" y="2265900"/>
        <a:ext cx="36428" cy="36428"/>
      </dsp:txXfrm>
    </dsp:sp>
    <dsp:sp modelId="{90DDA7E8-2E2B-42A6-8F1A-F84EC753C3B5}">
      <dsp:nvSpPr>
        <dsp:cNvPr id="0" name=""/>
        <dsp:cNvSpPr/>
      </dsp:nvSpPr>
      <dsp:spPr>
        <a:xfrm>
          <a:off x="6334918" y="2126969"/>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partial</a:t>
          </a:r>
          <a:endParaRPr lang="zh-CN" altLang="en-US" sz="2100" kern="1200" dirty="0"/>
        </a:p>
      </dsp:txBody>
      <dsp:txXfrm>
        <a:off x="6356578" y="2148629"/>
        <a:ext cx="1435700" cy="696190"/>
      </dsp:txXfrm>
    </dsp:sp>
    <dsp:sp modelId="{24284357-A832-4DBC-9BCE-ECF2321BABB8}">
      <dsp:nvSpPr>
        <dsp:cNvPr id="0" name=""/>
        <dsp:cNvSpPr/>
      </dsp:nvSpPr>
      <dsp:spPr>
        <a:xfrm rot="17132988">
          <a:off x="7006309" y="1421395"/>
          <a:ext cx="2206868" cy="24565"/>
        </a:xfrm>
        <a:custGeom>
          <a:avLst/>
          <a:gdLst/>
          <a:ahLst/>
          <a:cxnLst/>
          <a:rect l="0" t="0" r="0" b="0"/>
          <a:pathLst>
            <a:path>
              <a:moveTo>
                <a:pt x="0" y="12282"/>
              </a:moveTo>
              <a:lnTo>
                <a:pt x="2206868"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8054572" y="1378506"/>
        <a:ext cx="110343" cy="110343"/>
      </dsp:txXfrm>
    </dsp:sp>
    <dsp:sp modelId="{AAE50C5E-45F3-4D90-850C-F69C3DBB26C4}">
      <dsp:nvSpPr>
        <dsp:cNvPr id="0" name=""/>
        <dsp:cNvSpPr/>
      </dsp:nvSpPr>
      <dsp:spPr>
        <a:xfrm>
          <a:off x="8405548" y="876"/>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Medium restricted</a:t>
          </a:r>
          <a:endParaRPr lang="zh-CN" altLang="en-US" sz="2100" kern="1200" dirty="0"/>
        </a:p>
      </dsp:txBody>
      <dsp:txXfrm>
        <a:off x="8427208" y="22536"/>
        <a:ext cx="1435700" cy="696190"/>
      </dsp:txXfrm>
    </dsp:sp>
    <dsp:sp modelId="{583E0476-25CD-43A4-BE12-E0337FEDE442}">
      <dsp:nvSpPr>
        <dsp:cNvPr id="0" name=""/>
        <dsp:cNvSpPr/>
      </dsp:nvSpPr>
      <dsp:spPr>
        <a:xfrm rot="17692822">
          <a:off x="7406661" y="1846613"/>
          <a:ext cx="1406164" cy="24565"/>
        </a:xfrm>
        <a:custGeom>
          <a:avLst/>
          <a:gdLst/>
          <a:ahLst/>
          <a:cxnLst/>
          <a:rect l="0" t="0" r="0" b="0"/>
          <a:pathLst>
            <a:path>
              <a:moveTo>
                <a:pt x="0" y="12282"/>
              </a:moveTo>
              <a:lnTo>
                <a:pt x="1406164"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74589" y="1823742"/>
        <a:ext cx="70308" cy="70308"/>
      </dsp:txXfrm>
    </dsp:sp>
    <dsp:sp modelId="{ECDD526C-F174-4416-9FB7-AE70E8A86B09}">
      <dsp:nvSpPr>
        <dsp:cNvPr id="0" name=""/>
        <dsp:cNvSpPr/>
      </dsp:nvSpPr>
      <dsp:spPr>
        <a:xfrm>
          <a:off x="8405548" y="851313"/>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Area restricted</a:t>
          </a:r>
          <a:endParaRPr lang="zh-CN" altLang="en-US" sz="2100" kern="1200" dirty="0"/>
        </a:p>
      </dsp:txBody>
      <dsp:txXfrm>
        <a:off x="8427208" y="872973"/>
        <a:ext cx="1435700" cy="696190"/>
      </dsp:txXfrm>
    </dsp:sp>
    <dsp:sp modelId="{AB8DCE4A-1C89-4249-A48A-B27AFA0CA51B}">
      <dsp:nvSpPr>
        <dsp:cNvPr id="0" name=""/>
        <dsp:cNvSpPr/>
      </dsp:nvSpPr>
      <dsp:spPr>
        <a:xfrm rot="19457599">
          <a:off x="7745459" y="2271832"/>
          <a:ext cx="728567" cy="24565"/>
        </a:xfrm>
        <a:custGeom>
          <a:avLst/>
          <a:gdLst/>
          <a:ahLst/>
          <a:cxnLst/>
          <a:rect l="0" t="0" r="0" b="0"/>
          <a:pathLst>
            <a:path>
              <a:moveTo>
                <a:pt x="0" y="12282"/>
              </a:moveTo>
              <a:lnTo>
                <a:pt x="728567"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91529" y="2265900"/>
        <a:ext cx="36428" cy="36428"/>
      </dsp:txXfrm>
    </dsp:sp>
    <dsp:sp modelId="{42E882C3-A8BA-42AD-9C96-7402E2377FB2}">
      <dsp:nvSpPr>
        <dsp:cNvPr id="0" name=""/>
        <dsp:cNvSpPr/>
      </dsp:nvSpPr>
      <dsp:spPr>
        <a:xfrm>
          <a:off x="8405548" y="1701750"/>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Rank restricted</a:t>
          </a:r>
          <a:endParaRPr lang="zh-CN" altLang="en-US" sz="2100" kern="1200" dirty="0"/>
        </a:p>
      </dsp:txBody>
      <dsp:txXfrm>
        <a:off x="8427208" y="1723410"/>
        <a:ext cx="1435700" cy="696190"/>
      </dsp:txXfrm>
    </dsp:sp>
    <dsp:sp modelId="{E5D8F289-F877-441F-B3B1-F38776097B21}">
      <dsp:nvSpPr>
        <dsp:cNvPr id="0" name=""/>
        <dsp:cNvSpPr/>
      </dsp:nvSpPr>
      <dsp:spPr>
        <a:xfrm rot="2142401">
          <a:off x="7745459" y="2697050"/>
          <a:ext cx="728567" cy="24565"/>
        </a:xfrm>
        <a:custGeom>
          <a:avLst/>
          <a:gdLst/>
          <a:ahLst/>
          <a:cxnLst/>
          <a:rect l="0" t="0" r="0" b="0"/>
          <a:pathLst>
            <a:path>
              <a:moveTo>
                <a:pt x="0" y="12282"/>
              </a:moveTo>
              <a:lnTo>
                <a:pt x="728567"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91529" y="2691119"/>
        <a:ext cx="36428" cy="36428"/>
      </dsp:txXfrm>
    </dsp:sp>
    <dsp:sp modelId="{FC57CAEB-C5F5-43B8-BC81-36EAF4586BA2}">
      <dsp:nvSpPr>
        <dsp:cNvPr id="0" name=""/>
        <dsp:cNvSpPr/>
      </dsp:nvSpPr>
      <dsp:spPr>
        <a:xfrm>
          <a:off x="8405548" y="2552187"/>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Text-type restricted</a:t>
          </a:r>
          <a:endParaRPr lang="zh-CN" altLang="en-US" sz="2100" kern="1200" dirty="0"/>
        </a:p>
      </dsp:txBody>
      <dsp:txXfrm>
        <a:off x="8427208" y="2573847"/>
        <a:ext cx="1435700" cy="696190"/>
      </dsp:txXfrm>
    </dsp:sp>
    <dsp:sp modelId="{5A7C706D-625B-4CAF-8965-5ECE7FBFDFB5}">
      <dsp:nvSpPr>
        <dsp:cNvPr id="0" name=""/>
        <dsp:cNvSpPr/>
      </dsp:nvSpPr>
      <dsp:spPr>
        <a:xfrm rot="3907178">
          <a:off x="7406661" y="3122269"/>
          <a:ext cx="1406164" cy="24565"/>
        </a:xfrm>
        <a:custGeom>
          <a:avLst/>
          <a:gdLst/>
          <a:ahLst/>
          <a:cxnLst/>
          <a:rect l="0" t="0" r="0" b="0"/>
          <a:pathLst>
            <a:path>
              <a:moveTo>
                <a:pt x="0" y="12282"/>
              </a:moveTo>
              <a:lnTo>
                <a:pt x="1406164"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8074589" y="3099397"/>
        <a:ext cx="70308" cy="70308"/>
      </dsp:txXfrm>
    </dsp:sp>
    <dsp:sp modelId="{C010B113-6611-4B93-A9CB-EC5C765450AC}">
      <dsp:nvSpPr>
        <dsp:cNvPr id="0" name=""/>
        <dsp:cNvSpPr/>
      </dsp:nvSpPr>
      <dsp:spPr>
        <a:xfrm>
          <a:off x="8405548" y="3402624"/>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Time restricted</a:t>
          </a:r>
          <a:endParaRPr lang="zh-CN" altLang="en-US" sz="2100" kern="1200" dirty="0"/>
        </a:p>
      </dsp:txBody>
      <dsp:txXfrm>
        <a:off x="8427208" y="3424284"/>
        <a:ext cx="1435700" cy="696190"/>
      </dsp:txXfrm>
    </dsp:sp>
    <dsp:sp modelId="{29D63238-0448-45C4-9432-01632E1921F3}">
      <dsp:nvSpPr>
        <dsp:cNvPr id="0" name=""/>
        <dsp:cNvSpPr/>
      </dsp:nvSpPr>
      <dsp:spPr>
        <a:xfrm rot="4467012">
          <a:off x="7006309" y="3547487"/>
          <a:ext cx="2206868" cy="24565"/>
        </a:xfrm>
        <a:custGeom>
          <a:avLst/>
          <a:gdLst/>
          <a:ahLst/>
          <a:cxnLst/>
          <a:rect l="0" t="0" r="0" b="0"/>
          <a:pathLst>
            <a:path>
              <a:moveTo>
                <a:pt x="0" y="12282"/>
              </a:moveTo>
              <a:lnTo>
                <a:pt x="2206868"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8054572" y="3504598"/>
        <a:ext cx="110343" cy="110343"/>
      </dsp:txXfrm>
    </dsp:sp>
    <dsp:sp modelId="{63B23E1C-30F1-4884-8DB1-7D5F9832CDF9}">
      <dsp:nvSpPr>
        <dsp:cNvPr id="0" name=""/>
        <dsp:cNvSpPr/>
      </dsp:nvSpPr>
      <dsp:spPr>
        <a:xfrm>
          <a:off x="8405548" y="4253061"/>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Problem restricted</a:t>
          </a:r>
          <a:endParaRPr lang="zh-CN" altLang="en-US" sz="2100" kern="1200" dirty="0"/>
        </a:p>
      </dsp:txBody>
      <dsp:txXfrm>
        <a:off x="8427208" y="4274721"/>
        <a:ext cx="1435700" cy="696190"/>
      </dsp:txXfrm>
    </dsp:sp>
    <dsp:sp modelId="{76C732D5-5BCE-4989-BC8D-7081DECD7488}">
      <dsp:nvSpPr>
        <dsp:cNvPr id="0" name=""/>
        <dsp:cNvSpPr/>
      </dsp:nvSpPr>
      <dsp:spPr>
        <a:xfrm rot="3654187">
          <a:off x="3360195" y="3653792"/>
          <a:ext cx="1216580" cy="24565"/>
        </a:xfrm>
        <a:custGeom>
          <a:avLst/>
          <a:gdLst/>
          <a:ahLst/>
          <a:cxnLst/>
          <a:rect l="0" t="0" r="0" b="0"/>
          <a:pathLst>
            <a:path>
              <a:moveTo>
                <a:pt x="0" y="12282"/>
              </a:moveTo>
              <a:lnTo>
                <a:pt x="1216580"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38070" y="3635660"/>
        <a:ext cx="60829" cy="60829"/>
      </dsp:txXfrm>
    </dsp:sp>
    <dsp:sp modelId="{8C657BF1-46C8-40DF-9524-8D29ECC25CAB}">
      <dsp:nvSpPr>
        <dsp:cNvPr id="0" name=""/>
        <dsp:cNvSpPr/>
      </dsp:nvSpPr>
      <dsp:spPr>
        <a:xfrm>
          <a:off x="4264289" y="3827843"/>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Descriptive</a:t>
          </a:r>
          <a:endParaRPr lang="zh-CN" altLang="en-US" sz="2100" kern="1200" dirty="0"/>
        </a:p>
      </dsp:txBody>
      <dsp:txXfrm>
        <a:off x="4285949" y="3849503"/>
        <a:ext cx="1435700" cy="696190"/>
      </dsp:txXfrm>
    </dsp:sp>
    <dsp:sp modelId="{5F42DC18-C55B-491D-96CE-98D71633B52F}">
      <dsp:nvSpPr>
        <dsp:cNvPr id="0" name=""/>
        <dsp:cNvSpPr/>
      </dsp:nvSpPr>
      <dsp:spPr>
        <a:xfrm rot="18289469">
          <a:off x="5521127" y="3760097"/>
          <a:ext cx="1035974" cy="24565"/>
        </a:xfrm>
        <a:custGeom>
          <a:avLst/>
          <a:gdLst/>
          <a:ahLst/>
          <a:cxnLst/>
          <a:rect l="0" t="0" r="0" b="0"/>
          <a:pathLst>
            <a:path>
              <a:moveTo>
                <a:pt x="0" y="12282"/>
              </a:moveTo>
              <a:lnTo>
                <a:pt x="1035974"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13215" y="3746480"/>
        <a:ext cx="51798" cy="51798"/>
      </dsp:txXfrm>
    </dsp:sp>
    <dsp:sp modelId="{BCDF53D6-4645-4007-A4B7-88FC04CC4677}">
      <dsp:nvSpPr>
        <dsp:cNvPr id="0" name=""/>
        <dsp:cNvSpPr/>
      </dsp:nvSpPr>
      <dsp:spPr>
        <a:xfrm>
          <a:off x="6334918" y="2977406"/>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Product-oriented</a:t>
          </a:r>
          <a:endParaRPr lang="zh-CN" altLang="en-US" sz="2100" kern="1200" dirty="0"/>
        </a:p>
      </dsp:txBody>
      <dsp:txXfrm>
        <a:off x="6356578" y="2999066"/>
        <a:ext cx="1435700" cy="696190"/>
      </dsp:txXfrm>
    </dsp:sp>
    <dsp:sp modelId="{F7454EC2-D913-424D-95BF-A6D4F4E9E037}">
      <dsp:nvSpPr>
        <dsp:cNvPr id="0" name=""/>
        <dsp:cNvSpPr/>
      </dsp:nvSpPr>
      <dsp:spPr>
        <a:xfrm>
          <a:off x="5743310" y="4185315"/>
          <a:ext cx="591608" cy="24565"/>
        </a:xfrm>
        <a:custGeom>
          <a:avLst/>
          <a:gdLst/>
          <a:ahLst/>
          <a:cxnLst/>
          <a:rect l="0" t="0" r="0" b="0"/>
          <a:pathLst>
            <a:path>
              <a:moveTo>
                <a:pt x="0" y="12282"/>
              </a:moveTo>
              <a:lnTo>
                <a:pt x="591608"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24324" y="4182808"/>
        <a:ext cx="29580" cy="29580"/>
      </dsp:txXfrm>
    </dsp:sp>
    <dsp:sp modelId="{4543D3AC-238C-4994-B322-7484F74C190D}">
      <dsp:nvSpPr>
        <dsp:cNvPr id="0" name=""/>
        <dsp:cNvSpPr/>
      </dsp:nvSpPr>
      <dsp:spPr>
        <a:xfrm>
          <a:off x="6334918" y="3827843"/>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Process-oriented</a:t>
          </a:r>
          <a:endParaRPr lang="zh-CN" altLang="en-US" sz="2100" kern="1200" dirty="0"/>
        </a:p>
      </dsp:txBody>
      <dsp:txXfrm>
        <a:off x="6356578" y="3849503"/>
        <a:ext cx="1435700" cy="696190"/>
      </dsp:txXfrm>
    </dsp:sp>
    <dsp:sp modelId="{EBE16EED-55BD-4814-A6AE-C84FF320F910}">
      <dsp:nvSpPr>
        <dsp:cNvPr id="0" name=""/>
        <dsp:cNvSpPr/>
      </dsp:nvSpPr>
      <dsp:spPr>
        <a:xfrm rot="3310531">
          <a:off x="5521127" y="4610534"/>
          <a:ext cx="1035974" cy="24565"/>
        </a:xfrm>
        <a:custGeom>
          <a:avLst/>
          <a:gdLst/>
          <a:ahLst/>
          <a:cxnLst/>
          <a:rect l="0" t="0" r="0" b="0"/>
          <a:pathLst>
            <a:path>
              <a:moveTo>
                <a:pt x="0" y="12282"/>
              </a:moveTo>
              <a:lnTo>
                <a:pt x="1035974" y="12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13215" y="4596917"/>
        <a:ext cx="51798" cy="51798"/>
      </dsp:txXfrm>
    </dsp:sp>
    <dsp:sp modelId="{1F695324-E857-4C98-8A7B-F88DA17A27D9}">
      <dsp:nvSpPr>
        <dsp:cNvPr id="0" name=""/>
        <dsp:cNvSpPr/>
      </dsp:nvSpPr>
      <dsp:spPr>
        <a:xfrm>
          <a:off x="6334918" y="4678280"/>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Function-oriented</a:t>
          </a:r>
          <a:endParaRPr lang="zh-CN" altLang="en-US" sz="2100" kern="1200" dirty="0"/>
        </a:p>
      </dsp:txBody>
      <dsp:txXfrm>
        <a:off x="6356578" y="4699940"/>
        <a:ext cx="1435700" cy="696190"/>
      </dsp:txXfrm>
    </dsp:sp>
    <dsp:sp modelId="{5AC2A440-3273-4E88-A62A-04D1824C96A6}">
      <dsp:nvSpPr>
        <dsp:cNvPr id="0" name=""/>
        <dsp:cNvSpPr/>
      </dsp:nvSpPr>
      <dsp:spPr>
        <a:xfrm rot="2142401">
          <a:off x="1533572" y="3760097"/>
          <a:ext cx="728567" cy="24565"/>
        </a:xfrm>
        <a:custGeom>
          <a:avLst/>
          <a:gdLst/>
          <a:ahLst/>
          <a:cxnLst/>
          <a:rect l="0" t="0" r="0" b="0"/>
          <a:pathLst>
            <a:path>
              <a:moveTo>
                <a:pt x="0" y="12282"/>
              </a:moveTo>
              <a:lnTo>
                <a:pt x="728567" y="122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79641" y="3754165"/>
        <a:ext cx="36428" cy="36428"/>
      </dsp:txXfrm>
    </dsp:sp>
    <dsp:sp modelId="{892271B8-951E-450F-8F0B-7406431609D8}">
      <dsp:nvSpPr>
        <dsp:cNvPr id="0" name=""/>
        <dsp:cNvSpPr/>
      </dsp:nvSpPr>
      <dsp:spPr>
        <a:xfrm>
          <a:off x="2193660" y="3615233"/>
          <a:ext cx="1479020" cy="739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“Applied”</a:t>
          </a:r>
          <a:endParaRPr lang="zh-CN" altLang="en-US" sz="2100" kern="1200" dirty="0"/>
        </a:p>
      </dsp:txBody>
      <dsp:txXfrm>
        <a:off x="2215320" y="3636893"/>
        <a:ext cx="1435700" cy="696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417AA-43F1-4BC4-99A6-E1AE93DE8AE6}">
      <dsp:nvSpPr>
        <dsp:cNvPr id="0" name=""/>
        <dsp:cNvSpPr/>
      </dsp:nvSpPr>
      <dsp:spPr>
        <a:xfrm>
          <a:off x="2116"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zh-CN" sz="3100" kern="1200" dirty="0"/>
            <a:t>Translation studies</a:t>
          </a:r>
          <a:endParaRPr lang="zh-CN" altLang="en-US" sz="3100" kern="1200" dirty="0"/>
        </a:p>
      </dsp:txBody>
      <dsp:txXfrm>
        <a:off x="33423" y="1591555"/>
        <a:ext cx="2075219" cy="1006302"/>
      </dsp:txXfrm>
    </dsp:sp>
    <dsp:sp modelId="{AE6B4100-D0BB-48F9-A02A-62615818123C}">
      <dsp:nvSpPr>
        <dsp:cNvPr id="0" name=""/>
        <dsp:cNvSpPr/>
      </dsp:nvSpPr>
      <dsp:spPr>
        <a:xfrm rot="19457599">
          <a:off x="2040966"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41189" y="1761065"/>
        <a:ext cx="52654" cy="52654"/>
      </dsp:txXfrm>
    </dsp:sp>
    <dsp:sp modelId="{60F147FA-5496-48D4-8A6F-0A1DAC1C9055}">
      <dsp:nvSpPr>
        <dsp:cNvPr id="0" name=""/>
        <dsp:cNvSpPr/>
      </dsp:nvSpPr>
      <dsp:spPr>
        <a:xfrm>
          <a:off x="2995083"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zh-CN" sz="3100" kern="1200" dirty="0"/>
            <a:t>“Pure”</a:t>
          </a:r>
          <a:endParaRPr lang="zh-CN" altLang="en-US" sz="3100" kern="1200" dirty="0"/>
        </a:p>
      </dsp:txBody>
      <dsp:txXfrm>
        <a:off x="3026390" y="976927"/>
        <a:ext cx="2075219" cy="1006302"/>
      </dsp:txXfrm>
    </dsp:sp>
    <dsp:sp modelId="{53A9BFC2-D869-4606-AFB9-067E1AEF31A4}">
      <dsp:nvSpPr>
        <dsp:cNvPr id="0" name=""/>
        <dsp:cNvSpPr/>
      </dsp:nvSpPr>
      <dsp:spPr>
        <a:xfrm rot="2142401">
          <a:off x="2040966" y="2384266"/>
          <a:ext cx="1053099" cy="35507"/>
        </a:xfrm>
        <a:custGeom>
          <a:avLst/>
          <a:gdLst/>
          <a:ahLst/>
          <a:cxnLst/>
          <a:rect l="0" t="0" r="0" b="0"/>
          <a:pathLst>
            <a:path>
              <a:moveTo>
                <a:pt x="0" y="17753"/>
              </a:moveTo>
              <a:lnTo>
                <a:pt x="1053099"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41189" y="2375692"/>
        <a:ext cx="52654" cy="52654"/>
      </dsp:txXfrm>
    </dsp:sp>
    <dsp:sp modelId="{78649004-FC50-40DA-A872-C73B4204148E}">
      <dsp:nvSpPr>
        <dsp:cNvPr id="0" name=""/>
        <dsp:cNvSpPr/>
      </dsp:nvSpPr>
      <dsp:spPr>
        <a:xfrm>
          <a:off x="2995083"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zh-CN" sz="3100" kern="1200" dirty="0"/>
            <a:t>“Applied”</a:t>
          </a:r>
          <a:endParaRPr lang="zh-CN" altLang="en-US" sz="3100" kern="1200" dirty="0"/>
        </a:p>
      </dsp:txBody>
      <dsp:txXfrm>
        <a:off x="3026390" y="2206182"/>
        <a:ext cx="2075219" cy="1006302"/>
      </dsp:txXfrm>
    </dsp:sp>
    <dsp:sp modelId="{F69F5A84-84B2-4417-8144-63B6F6B893B7}">
      <dsp:nvSpPr>
        <dsp:cNvPr id="0" name=""/>
        <dsp:cNvSpPr/>
      </dsp:nvSpPr>
      <dsp:spPr>
        <a:xfrm rot="18289469">
          <a:off x="4811764" y="2076952"/>
          <a:ext cx="1497437" cy="35507"/>
        </a:xfrm>
        <a:custGeom>
          <a:avLst/>
          <a:gdLst/>
          <a:ahLst/>
          <a:cxnLst/>
          <a:rect l="0" t="0" r="0" b="0"/>
          <a:pathLst>
            <a:path>
              <a:moveTo>
                <a:pt x="0" y="17753"/>
              </a:moveTo>
              <a:lnTo>
                <a:pt x="1497437"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23047" y="2057270"/>
        <a:ext cx="74871" cy="74871"/>
      </dsp:txXfrm>
    </dsp:sp>
    <dsp:sp modelId="{6C131C4B-7558-41B1-A345-F79B21218E6B}">
      <dsp:nvSpPr>
        <dsp:cNvPr id="0" name=""/>
        <dsp:cNvSpPr/>
      </dsp:nvSpPr>
      <dsp:spPr>
        <a:xfrm>
          <a:off x="5988050"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zh-CN" sz="3100" kern="1200" dirty="0"/>
            <a:t>Translator training</a:t>
          </a:r>
          <a:endParaRPr lang="zh-CN" altLang="en-US" sz="3100" kern="1200" dirty="0"/>
        </a:p>
      </dsp:txBody>
      <dsp:txXfrm>
        <a:off x="6019357" y="976927"/>
        <a:ext cx="2075219" cy="1006302"/>
      </dsp:txXfrm>
    </dsp:sp>
    <dsp:sp modelId="{C8297249-CBFF-4633-8FEC-2DF35C2B8A30}">
      <dsp:nvSpPr>
        <dsp:cNvPr id="0" name=""/>
        <dsp:cNvSpPr/>
      </dsp:nvSpPr>
      <dsp:spPr>
        <a:xfrm>
          <a:off x="5132916" y="2691579"/>
          <a:ext cx="855133" cy="35507"/>
        </a:xfrm>
        <a:custGeom>
          <a:avLst/>
          <a:gdLst/>
          <a:ahLst/>
          <a:cxnLst/>
          <a:rect l="0" t="0" r="0" b="0"/>
          <a:pathLst>
            <a:path>
              <a:moveTo>
                <a:pt x="0" y="17753"/>
              </a:moveTo>
              <a:lnTo>
                <a:pt x="855133"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39105" y="2687955"/>
        <a:ext cx="42756" cy="42756"/>
      </dsp:txXfrm>
    </dsp:sp>
    <dsp:sp modelId="{1EBC1557-0F55-4B5F-B28C-5C1BEA44EA4C}">
      <dsp:nvSpPr>
        <dsp:cNvPr id="0" name=""/>
        <dsp:cNvSpPr/>
      </dsp:nvSpPr>
      <dsp:spPr>
        <a:xfrm>
          <a:off x="5988050"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zh-CN" sz="3100" kern="1200" dirty="0"/>
            <a:t>Translation aids</a:t>
          </a:r>
          <a:endParaRPr lang="zh-CN" altLang="en-US" sz="3100" kern="1200" dirty="0"/>
        </a:p>
      </dsp:txBody>
      <dsp:txXfrm>
        <a:off x="6019357" y="2206182"/>
        <a:ext cx="2075219" cy="1006302"/>
      </dsp:txXfrm>
    </dsp:sp>
    <dsp:sp modelId="{D522F97A-127B-49B0-B511-B073164DB55C}">
      <dsp:nvSpPr>
        <dsp:cNvPr id="0" name=""/>
        <dsp:cNvSpPr/>
      </dsp:nvSpPr>
      <dsp:spPr>
        <a:xfrm rot="3310531">
          <a:off x="4811764" y="3306206"/>
          <a:ext cx="1497437" cy="35507"/>
        </a:xfrm>
        <a:custGeom>
          <a:avLst/>
          <a:gdLst/>
          <a:ahLst/>
          <a:cxnLst/>
          <a:rect l="0" t="0" r="0" b="0"/>
          <a:pathLst>
            <a:path>
              <a:moveTo>
                <a:pt x="0" y="17753"/>
              </a:moveTo>
              <a:lnTo>
                <a:pt x="1497437"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23047" y="3286524"/>
        <a:ext cx="74871" cy="74871"/>
      </dsp:txXfrm>
    </dsp:sp>
    <dsp:sp modelId="{6135A1FE-9DFF-43E3-B62D-EA1BFA419A10}">
      <dsp:nvSpPr>
        <dsp:cNvPr id="0" name=""/>
        <dsp:cNvSpPr/>
      </dsp:nvSpPr>
      <dsp:spPr>
        <a:xfrm>
          <a:off x="5988050"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zh-CN" sz="3100" kern="1200" dirty="0"/>
            <a:t>Translation criticism</a:t>
          </a:r>
          <a:endParaRPr lang="zh-CN" altLang="en-US" sz="3100" kern="1200" dirty="0"/>
        </a:p>
      </dsp:txBody>
      <dsp:txXfrm>
        <a:off x="6019357" y="3435436"/>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8CF96-EC30-4FFC-8224-2A4572F6B50E}" type="datetimeFigureOut">
              <a:rPr lang="zh-CN" altLang="en-US" smtClean="0"/>
              <a:t>2021/11/7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ECA2-04B3-4D87-8746-324DA9A9C308}" type="slidenum">
              <a:rPr lang="zh-CN" altLang="en-US" smtClean="0"/>
              <a:t>‹#›</a:t>
            </a:fld>
            <a:endParaRPr lang="zh-CN" altLang="en-US"/>
          </a:p>
        </p:txBody>
      </p:sp>
    </p:spTree>
    <p:extLst>
      <p:ext uri="{BB962C8B-B14F-4D97-AF65-F5344CB8AC3E}">
        <p14:creationId xmlns:p14="http://schemas.microsoft.com/office/powerpoint/2010/main" val="59175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800" baseline="0" dirty="0"/>
          </a:p>
        </p:txBody>
      </p:sp>
      <p:sp>
        <p:nvSpPr>
          <p:cNvPr id="4" name="灯片编号占位符 3"/>
          <p:cNvSpPr>
            <a:spLocks noGrp="1"/>
          </p:cNvSpPr>
          <p:nvPr>
            <p:ph type="sldNum" sz="quarter" idx="10"/>
          </p:nvPr>
        </p:nvSpPr>
        <p:spPr/>
        <p:txBody>
          <a:bodyPr/>
          <a:lstStyle/>
          <a:p>
            <a:fld id="{76FEECA2-04B3-4D87-8746-324DA9A9C308}" type="slidenum">
              <a:rPr lang="zh-CN" altLang="en-US" smtClean="0"/>
              <a:t>1</a:t>
            </a:fld>
            <a:endParaRPr lang="zh-CN" altLang="en-US"/>
          </a:p>
        </p:txBody>
      </p:sp>
    </p:spTree>
    <p:extLst>
      <p:ext uri="{BB962C8B-B14F-4D97-AF65-F5344CB8AC3E}">
        <p14:creationId xmlns:p14="http://schemas.microsoft.com/office/powerpoint/2010/main" val="1037713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170815" y="-104775"/>
            <a:ext cx="12722225" cy="70008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0123" r="9114" b="14479"/>
          <a:stretch>
            <a:fillRect/>
          </a:stretch>
        </p:blipFill>
        <p:spPr>
          <a:xfrm>
            <a:off x="-170815" y="-236220"/>
            <a:ext cx="12927330" cy="71818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7646" t="19255" r="11285" b="15346"/>
          <a:stretch>
            <a:fillRect/>
          </a:stretch>
        </p:blipFill>
        <p:spPr>
          <a:xfrm>
            <a:off x="-266065" y="-331470"/>
            <a:ext cx="12636500" cy="71818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5"/>
          <a:stretch>
            <a:fillRect/>
          </a:stretch>
        </p:blipFill>
        <p:spPr>
          <a:xfrm>
            <a:off x="0" y="0"/>
            <a:ext cx="121919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19515" y="2666892"/>
            <a:ext cx="9156161" cy="646331"/>
          </a:xfrm>
          <a:prstGeom prst="rect">
            <a:avLst/>
          </a:prstGeom>
          <a:noFill/>
        </p:spPr>
        <p:txBody>
          <a:bodyPr wrap="none" rtlCol="0">
            <a:spAutoFit/>
          </a:bodyPr>
          <a:lstStyle/>
          <a:p>
            <a:r>
              <a:rPr lang="en-US" altLang="zh-CN" sz="3600" dirty="0">
                <a:solidFill>
                  <a:srgbClr val="7B664B"/>
                </a:solidFill>
                <a:cs typeface="+mn-ea"/>
                <a:sym typeface="+mn-lt"/>
              </a:rPr>
              <a:t>The Name and Nature of Translation Studies</a:t>
            </a:r>
            <a:endParaRPr lang="zh-CN" altLang="en-US" sz="3600" dirty="0">
              <a:solidFill>
                <a:srgbClr val="7B664B"/>
              </a:solidFill>
              <a:cs typeface="+mn-ea"/>
              <a:sym typeface="+mn-lt"/>
            </a:endParaRPr>
          </a:p>
        </p:txBody>
      </p:sp>
      <p:sp>
        <p:nvSpPr>
          <p:cNvPr id="13" name="矩形: 圆角 12"/>
          <p:cNvSpPr/>
          <p:nvPr/>
        </p:nvSpPr>
        <p:spPr>
          <a:xfrm>
            <a:off x="4452762" y="4514638"/>
            <a:ext cx="3004677" cy="494335"/>
          </a:xfrm>
          <a:prstGeom prst="trapezoid">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Speaker: Liu Shengnan</a:t>
            </a:r>
            <a:endParaRPr lang="zh-CN" altLang="en-US" dirty="0">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70408"/>
            <a:ext cx="5445722" cy="1569660"/>
          </a:xfrm>
          <a:prstGeom prst="rect">
            <a:avLst/>
          </a:prstGeom>
        </p:spPr>
        <p:txBody>
          <a:bodyPr wrap="none">
            <a:spAutoFit/>
          </a:bodyPr>
          <a:lstStyle/>
          <a:p>
            <a:r>
              <a:rPr lang="en-US" altLang="zh-CN" sz="9600" dirty="0">
                <a:solidFill>
                  <a:srgbClr val="EEEAE7">
                    <a:alpha val="80000"/>
                  </a:srgbClr>
                </a:solidFill>
                <a:latin typeface="Segoe Script" panose="030B0504020000000003" pitchFamily="66" charset="0"/>
                <a:cs typeface="+mn-ea"/>
                <a:sym typeface="+mn-lt"/>
              </a:rPr>
              <a:t>Chapter</a:t>
            </a:r>
            <a:endParaRPr lang="zh-CN" altLang="en-US" sz="8800" dirty="0">
              <a:solidFill>
                <a:srgbClr val="EEEAE7">
                  <a:alpha val="80000"/>
                </a:srgbClr>
              </a:solidFill>
              <a:latin typeface="Segoe Script" panose="030B0504020000000003" pitchFamily="66" charset="0"/>
              <a:cs typeface="+mn-ea"/>
              <a:sym typeface="+mn-lt"/>
            </a:endParaRPr>
          </a:p>
        </p:txBody>
      </p:sp>
      <p:grpSp>
        <p:nvGrpSpPr>
          <p:cNvPr id="6" name="组合 5"/>
          <p:cNvGrpSpPr/>
          <p:nvPr/>
        </p:nvGrpSpPr>
        <p:grpSpPr>
          <a:xfrm>
            <a:off x="5391060" y="2025753"/>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DDC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Segoe Script" panose="030B0504020000000003" pitchFamily="66" charset="0"/>
                <a:cs typeface="+mn-ea"/>
                <a:sym typeface="+mn-lt"/>
              </a:endParaRPr>
            </a:p>
          </p:txBody>
        </p:sp>
        <p:sp>
          <p:nvSpPr>
            <p:cNvPr id="5" name="圆角矩形 4"/>
            <p:cNvSpPr/>
            <p:nvPr/>
          </p:nvSpPr>
          <p:spPr>
            <a:xfrm>
              <a:off x="5710435" y="2140989"/>
              <a:ext cx="865937" cy="679681"/>
            </a:xfrm>
            <a:prstGeom prst="roundRect">
              <a:avLst/>
            </a:prstGeom>
          </p:spPr>
          <p:txBody>
            <a:bodyPr wrap="none">
              <a:spAutoFit/>
            </a:bodyPr>
            <a:lstStyle/>
            <a:p>
              <a:r>
                <a:rPr lang="en-US" altLang="zh-CN" sz="4400" dirty="0">
                  <a:solidFill>
                    <a:schemeClr val="bg1"/>
                  </a:solidFill>
                  <a:latin typeface="Segoe Script" panose="030B0504020000000003" pitchFamily="66" charset="0"/>
                  <a:cs typeface="+mn-ea"/>
                  <a:sym typeface="+mn-lt"/>
                </a:rPr>
                <a:t>03</a:t>
              </a:r>
              <a:endParaRPr lang="zh-CN" altLang="en-US" sz="4400" dirty="0">
                <a:solidFill>
                  <a:schemeClr val="bg1"/>
                </a:solidFill>
                <a:latin typeface="Segoe Script" panose="030B0504020000000003" pitchFamily="66" charset="0"/>
                <a:cs typeface="+mn-ea"/>
                <a:sym typeface="+mn-lt"/>
              </a:endParaRPr>
            </a:p>
          </p:txBody>
        </p:sp>
      </p:grpSp>
      <p:sp>
        <p:nvSpPr>
          <p:cNvPr id="13" name="文本框 12"/>
          <p:cNvSpPr txBox="1"/>
          <p:nvPr/>
        </p:nvSpPr>
        <p:spPr>
          <a:xfrm>
            <a:off x="580755" y="3995567"/>
            <a:ext cx="11380038" cy="769441"/>
          </a:xfrm>
          <a:prstGeom prst="rect">
            <a:avLst/>
          </a:prstGeom>
          <a:noFill/>
        </p:spPr>
        <p:txBody>
          <a:bodyPr wrap="none" rtlCol="0">
            <a:spAutoFit/>
          </a:bodyPr>
          <a:lstStyle/>
          <a:p>
            <a:r>
              <a:rPr lang="en-US" altLang="zh-CN" sz="4400" dirty="0">
                <a:solidFill>
                  <a:srgbClr val="786449"/>
                </a:solidFill>
                <a:cs typeface="+mn-ea"/>
                <a:sym typeface="+mn-lt"/>
              </a:rPr>
              <a:t>The explanations of the Holmes/</a:t>
            </a:r>
            <a:r>
              <a:rPr lang="en-US" altLang="zh-CN" sz="4400" dirty="0" err="1">
                <a:solidFill>
                  <a:srgbClr val="786449"/>
                </a:solidFill>
                <a:cs typeface="+mn-ea"/>
                <a:sym typeface="+mn-lt"/>
              </a:rPr>
              <a:t>Toury</a:t>
            </a:r>
            <a:r>
              <a:rPr lang="en-US" altLang="zh-CN" sz="4400" dirty="0">
                <a:solidFill>
                  <a:srgbClr val="786449"/>
                </a:solidFill>
                <a:cs typeface="+mn-ea"/>
                <a:sym typeface="+mn-lt"/>
              </a:rPr>
              <a:t> “map”</a:t>
            </a:r>
            <a:endParaRPr lang="zh-CN" altLang="en-US" sz="4400" dirty="0">
              <a:solidFill>
                <a:srgbClr val="786449"/>
              </a:solidFill>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C168F4B-8DD6-4AAD-8335-74AEE6CE70E5}"/>
              </a:ext>
            </a:extLst>
          </p:cNvPr>
          <p:cNvPicPr>
            <a:picLocks noChangeAspect="1"/>
          </p:cNvPicPr>
          <p:nvPr/>
        </p:nvPicPr>
        <p:blipFill>
          <a:blip r:embed="rId2"/>
          <a:stretch>
            <a:fillRect/>
          </a:stretch>
        </p:blipFill>
        <p:spPr>
          <a:xfrm>
            <a:off x="-254000" y="-355600"/>
            <a:ext cx="12628879" cy="7213600"/>
          </a:xfrm>
          <a:prstGeom prst="rect">
            <a:avLst/>
          </a:prstGeom>
        </p:spPr>
      </p:pic>
    </p:spTree>
    <p:extLst>
      <p:ext uri="{BB962C8B-B14F-4D97-AF65-F5344CB8AC3E}">
        <p14:creationId xmlns:p14="http://schemas.microsoft.com/office/powerpoint/2010/main" val="117350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E1E2A18C-0503-47B5-BBDB-DC8019BDFD70}"/>
              </a:ext>
            </a:extLst>
          </p:cNvPr>
          <p:cNvGraphicFramePr/>
          <p:nvPr>
            <p:extLst>
              <p:ext uri="{D42A27DB-BD31-4B8C-83A1-F6EECF244321}">
                <p14:modId xmlns:p14="http://schemas.microsoft.com/office/powerpoint/2010/main" val="3423583369"/>
              </p:ext>
            </p:extLst>
          </p:nvPr>
        </p:nvGraphicFramePr>
        <p:xfrm>
          <a:off x="934720" y="628226"/>
          <a:ext cx="10007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10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示 13">
            <a:extLst>
              <a:ext uri="{FF2B5EF4-FFF2-40B4-BE49-F238E27FC236}">
                <a16:creationId xmlns:a16="http://schemas.microsoft.com/office/drawing/2014/main" id="{1C4AF57F-7E52-4B82-AED9-8CD02EC87354}"/>
              </a:ext>
            </a:extLst>
          </p:cNvPr>
          <p:cNvGraphicFramePr/>
          <p:nvPr>
            <p:extLst>
              <p:ext uri="{D42A27DB-BD31-4B8C-83A1-F6EECF244321}">
                <p14:modId xmlns:p14="http://schemas.microsoft.com/office/powerpoint/2010/main" val="3935948952"/>
              </p:ext>
            </p:extLst>
          </p:nvPr>
        </p:nvGraphicFramePr>
        <p:xfrm>
          <a:off x="2265680" y="9939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86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780127" y="1205270"/>
            <a:ext cx="2870594" cy="901617"/>
            <a:chOff x="-1656403" y="994229"/>
            <a:chExt cx="2870594" cy="901617"/>
          </a:xfrm>
        </p:grpSpPr>
        <p:sp>
          <p:nvSpPr>
            <p:cNvPr id="22" name="文本框 21"/>
            <p:cNvSpPr txBox="1"/>
            <p:nvPr/>
          </p:nvSpPr>
          <p:spPr>
            <a:xfrm>
              <a:off x="-1656403" y="994229"/>
              <a:ext cx="2870594" cy="769441"/>
            </a:xfrm>
            <a:prstGeom prst="rect">
              <a:avLst/>
            </a:prstGeom>
            <a:noFill/>
          </p:spPr>
          <p:txBody>
            <a:bodyPr wrap="none" rtlCol="0">
              <a:spAutoFit/>
            </a:bodyPr>
            <a:lstStyle/>
            <a:p>
              <a:r>
                <a:rPr lang="en-US" altLang="zh-CN" sz="4400" dirty="0">
                  <a:solidFill>
                    <a:srgbClr val="786449"/>
                  </a:solidFill>
                  <a:cs typeface="+mn-ea"/>
                  <a:sym typeface="+mn-lt"/>
                </a:rPr>
                <a:t>References</a:t>
              </a:r>
              <a:endParaRPr lang="zh-CN" altLang="en-US" sz="4400" dirty="0">
                <a:solidFill>
                  <a:srgbClr val="786449"/>
                </a:solidFill>
                <a:cs typeface="+mn-ea"/>
                <a:sym typeface="+mn-lt"/>
              </a:endParaRPr>
            </a:p>
          </p:txBody>
        </p:sp>
        <p:sp>
          <p:nvSpPr>
            <p:cNvPr id="24" name="矩形: 圆角 23"/>
            <p:cNvSpPr/>
            <p:nvPr/>
          </p:nvSpPr>
          <p:spPr>
            <a:xfrm>
              <a:off x="-632090" y="1786781"/>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a:extLst>
              <a:ext uri="{FF2B5EF4-FFF2-40B4-BE49-F238E27FC236}">
                <a16:creationId xmlns:a16="http://schemas.microsoft.com/office/drawing/2014/main" id="{E38B0E43-8077-4B00-9943-B9842DF820E2}"/>
              </a:ext>
            </a:extLst>
          </p:cNvPr>
          <p:cNvSpPr txBox="1"/>
          <p:nvPr/>
        </p:nvSpPr>
        <p:spPr>
          <a:xfrm>
            <a:off x="1247680" y="2301855"/>
            <a:ext cx="9418320" cy="2954014"/>
          </a:xfrm>
          <a:prstGeom prst="rect">
            <a:avLst/>
          </a:prstGeom>
          <a:noFill/>
        </p:spPr>
        <p:txBody>
          <a:bodyPr wrap="square">
            <a:spAutoFit/>
          </a:bodyPr>
          <a:lstStyle/>
          <a:p>
            <a:pPr>
              <a:lnSpc>
                <a:spcPts val="2460"/>
              </a:lnSpc>
            </a:pPr>
            <a:r>
              <a:rPr lang="en-US" altLang="zh-CN" dirty="0">
                <a:latin typeface="Times New Roman" panose="02020603050405020304" pitchFamily="18" charset="0"/>
                <a:cs typeface="Times New Roman" panose="02020603050405020304" pitchFamily="18" charset="0"/>
              </a:rPr>
              <a:t>[1]Munday, Jeremy. </a:t>
            </a:r>
            <a:r>
              <a:rPr lang="en-US" altLang="zh-CN" i="1" dirty="0">
                <a:latin typeface="Times New Roman" panose="02020603050405020304" pitchFamily="18" charset="0"/>
                <a:cs typeface="Times New Roman" panose="02020603050405020304" pitchFamily="18" charset="0"/>
              </a:rPr>
              <a:t>Introducing Translation Studies: Theories and Applications</a:t>
            </a:r>
            <a:r>
              <a:rPr lang="en-US" altLang="zh-CN" dirty="0">
                <a:latin typeface="Times New Roman" panose="02020603050405020304" pitchFamily="18" charset="0"/>
                <a:cs typeface="Times New Roman" panose="02020603050405020304" pitchFamily="18" charset="0"/>
              </a:rPr>
              <a:t>, 2014.</a:t>
            </a:r>
          </a:p>
          <a:p>
            <a:pPr>
              <a:lnSpc>
                <a:spcPts val="2460"/>
              </a:lnSpc>
            </a:pPr>
            <a:r>
              <a:rPr lang="en-US" altLang="zh-CN" dirty="0">
                <a:latin typeface="Times New Roman" panose="02020603050405020304" pitchFamily="18" charset="0"/>
                <a:cs typeface="Times New Roman" panose="02020603050405020304" pitchFamily="18" charset="0"/>
              </a:rPr>
              <a:t>[2]Holmes, J. S. (1988b/2004) “The Name and Nature of Translation Studies”, in L. Venuti(ed) (2004),pp.180-92.</a:t>
            </a:r>
          </a:p>
          <a:p>
            <a:pPr>
              <a:lnSpc>
                <a:spcPts val="2460"/>
              </a:lnSpc>
            </a:pPr>
            <a:r>
              <a:rPr lang="en-US" altLang="zh-CN" dirty="0">
                <a:latin typeface="Times New Roman" panose="02020603050405020304" pitchFamily="18" charset="0"/>
                <a:cs typeface="Times New Roman" panose="02020603050405020304" pitchFamily="18" charset="0"/>
              </a:rPr>
              <a:t>[3]</a:t>
            </a:r>
            <a:r>
              <a:rPr lang="en-US" altLang="zh-CN" dirty="0" err="1">
                <a:latin typeface="Times New Roman" panose="02020603050405020304" pitchFamily="18" charset="0"/>
                <a:cs typeface="Times New Roman" panose="02020603050405020304" pitchFamily="18" charset="0"/>
              </a:rPr>
              <a:t>Toury</a:t>
            </a:r>
            <a:r>
              <a:rPr lang="en-US" altLang="zh-CN" dirty="0">
                <a:latin typeface="Times New Roman" panose="02020603050405020304" pitchFamily="18" charset="0"/>
                <a:cs typeface="Times New Roman" panose="02020603050405020304" pitchFamily="18" charset="0"/>
              </a:rPr>
              <a:t>, G. </a:t>
            </a:r>
            <a:r>
              <a:rPr lang="en-US" altLang="zh-CN" i="1" dirty="0">
                <a:latin typeface="Times New Roman" panose="02020603050405020304" pitchFamily="18" charset="0"/>
                <a:cs typeface="Times New Roman" panose="02020603050405020304" pitchFamily="18" charset="0"/>
              </a:rPr>
              <a:t>Descriptive Translation Studies-And Beyond</a:t>
            </a:r>
            <a:r>
              <a:rPr lang="en-US" altLang="zh-CN" dirty="0">
                <a:latin typeface="Times New Roman" panose="02020603050405020304" pitchFamily="18" charset="0"/>
                <a:cs typeface="Times New Roman" panose="02020603050405020304" pitchFamily="18" charset="0"/>
              </a:rPr>
              <a:t>, Amsterdam and Philadelphia, PA: John Benjamins.</a:t>
            </a:r>
          </a:p>
          <a:p>
            <a:pPr>
              <a:lnSpc>
                <a:spcPts val="2460"/>
              </a:lnSpc>
            </a:pPr>
            <a:r>
              <a:rPr lang="zh-CN" altLang="en-US"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Times New Roman" panose="02020603050405020304" pitchFamily="18" charset="0"/>
              </a:rPr>
              <a:t>4</a:t>
            </a:r>
            <a:r>
              <a:rPr lang="zh-CN" altLang="en-US" dirty="0">
                <a:latin typeface="宋体" panose="02010600030101010101" pitchFamily="2" charset="-122"/>
                <a:ea typeface="宋体" panose="02010600030101010101" pitchFamily="2" charset="-122"/>
                <a:cs typeface="Times New Roman" panose="02020603050405020304" pitchFamily="18" charset="0"/>
              </a:rPr>
              <a:t>]张冬梅.翻译学的实证性学科定位再思——霍姆斯、图里翻译学架构图问题思考之一[J].北京第二外国语学院学报,2015,37(06):23-29.</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a:lnSpc>
                <a:spcPts val="2460"/>
              </a:lnSpc>
            </a:pPr>
            <a:r>
              <a:rPr lang="en-US" altLang="zh-CN" dirty="0">
                <a:latin typeface="宋体" panose="02010600030101010101" pitchFamily="2" charset="-122"/>
                <a:ea typeface="宋体" panose="02010600030101010101" pitchFamily="2" charset="-122"/>
                <a:cs typeface="Times New Roman" panose="02020603050405020304" pitchFamily="18" charset="0"/>
              </a:rPr>
              <a:t>[5]</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董广才</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马亚莉</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霍姆斯的描写翻译浅谈——《翻译学的名与实》评介</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[J]. </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辽宁师范大学学报</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,2005,(04):112-113.</a:t>
            </a:r>
            <a:endPar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948344" y="1557984"/>
            <a:ext cx="6102953" cy="1862048"/>
          </a:xfrm>
          <a:prstGeom prst="rect">
            <a:avLst/>
          </a:prstGeom>
        </p:spPr>
        <p:txBody>
          <a:bodyPr wrap="none">
            <a:spAutoFit/>
          </a:bodyPr>
          <a:lstStyle/>
          <a:p>
            <a:r>
              <a:rPr lang="en-US" altLang="zh-CN" sz="11500" dirty="0">
                <a:solidFill>
                  <a:srgbClr val="EEEAE7">
                    <a:alpha val="80000"/>
                  </a:srgbClr>
                </a:solidFill>
                <a:latin typeface="Segoe Script" panose="030B0504020000000003" pitchFamily="66" charset="0"/>
                <a:cs typeface="+mn-ea"/>
                <a:sym typeface="+mn-lt"/>
              </a:rPr>
              <a:t>Thanks</a:t>
            </a:r>
            <a:endParaRPr lang="zh-CN" altLang="en-US" sz="8800" dirty="0">
              <a:solidFill>
                <a:srgbClr val="EEEAE7">
                  <a:alpha val="80000"/>
                </a:srgbClr>
              </a:solidFill>
              <a:latin typeface="Segoe Script" panose="030B0504020000000003" pitchFamily="66" charset="0"/>
              <a:cs typeface="+mn-ea"/>
              <a:sym typeface="+mn-lt"/>
            </a:endParaRPr>
          </a:p>
        </p:txBody>
      </p:sp>
      <p:sp>
        <p:nvSpPr>
          <p:cNvPr id="10" name="文本框 9"/>
          <p:cNvSpPr txBox="1"/>
          <p:nvPr/>
        </p:nvSpPr>
        <p:spPr>
          <a:xfrm>
            <a:off x="2503772" y="2812050"/>
            <a:ext cx="7894341" cy="923330"/>
          </a:xfrm>
          <a:prstGeom prst="rect">
            <a:avLst/>
          </a:prstGeom>
          <a:noFill/>
        </p:spPr>
        <p:txBody>
          <a:bodyPr wrap="none" rtlCol="0">
            <a:spAutoFit/>
          </a:bodyPr>
          <a:lstStyle/>
          <a:p>
            <a:r>
              <a:rPr lang="en-US" altLang="zh-CN" sz="5400" dirty="0">
                <a:solidFill>
                  <a:srgbClr val="7B664B"/>
                </a:solidFill>
                <a:cs typeface="+mn-ea"/>
                <a:sym typeface="+mn-lt"/>
              </a:rPr>
              <a:t>Thanks for your listening!</a:t>
            </a:r>
            <a:endParaRPr lang="zh-CN" altLang="en-US" sz="5400" dirty="0">
              <a:solidFill>
                <a:srgbClr val="7B664B"/>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69"/>
          <p:cNvSpPr txBox="1"/>
          <p:nvPr/>
        </p:nvSpPr>
        <p:spPr>
          <a:xfrm>
            <a:off x="5148016" y="2124880"/>
            <a:ext cx="6450740" cy="523220"/>
          </a:xfrm>
          <a:prstGeom prst="rect">
            <a:avLst/>
          </a:prstGeom>
          <a:noFill/>
        </p:spPr>
        <p:txBody>
          <a:bodyPr wrap="none" rtlCol="0">
            <a:spAutoFit/>
          </a:bodyPr>
          <a:lstStyle/>
          <a:p>
            <a:r>
              <a:rPr lang="en-US" altLang="zh-CN" sz="2800" dirty="0">
                <a:solidFill>
                  <a:srgbClr val="786449"/>
                </a:solidFill>
                <a:cs typeface="+mn-ea"/>
                <a:sym typeface="+mn-lt"/>
              </a:rPr>
              <a:t>The development of translation studies</a:t>
            </a:r>
            <a:endParaRPr lang="zh-CN" altLang="en-US" sz="2800" dirty="0">
              <a:solidFill>
                <a:srgbClr val="786449"/>
              </a:solidFill>
              <a:cs typeface="+mn-ea"/>
              <a:sym typeface="+mn-lt"/>
            </a:endParaRPr>
          </a:p>
        </p:txBody>
      </p:sp>
      <p:sp>
        <p:nvSpPr>
          <p:cNvPr id="73" name="文本框 72"/>
          <p:cNvSpPr txBox="1"/>
          <p:nvPr/>
        </p:nvSpPr>
        <p:spPr>
          <a:xfrm>
            <a:off x="5186800" y="3282023"/>
            <a:ext cx="4225644" cy="523220"/>
          </a:xfrm>
          <a:prstGeom prst="rect">
            <a:avLst/>
          </a:prstGeom>
          <a:noFill/>
        </p:spPr>
        <p:txBody>
          <a:bodyPr wrap="none" rtlCol="0">
            <a:spAutoFit/>
          </a:bodyPr>
          <a:lstStyle/>
          <a:p>
            <a:r>
              <a:rPr lang="en-US" altLang="zh-CN" sz="2800" dirty="0">
                <a:solidFill>
                  <a:srgbClr val="786449"/>
                </a:solidFill>
                <a:cs typeface="+mn-ea"/>
                <a:sym typeface="+mn-lt"/>
              </a:rPr>
              <a:t>The Holmes/</a:t>
            </a:r>
            <a:r>
              <a:rPr lang="en-US" altLang="zh-CN" sz="2800" dirty="0" err="1">
                <a:solidFill>
                  <a:srgbClr val="786449"/>
                </a:solidFill>
                <a:cs typeface="+mn-ea"/>
                <a:sym typeface="+mn-lt"/>
              </a:rPr>
              <a:t>Toury</a:t>
            </a:r>
            <a:r>
              <a:rPr lang="en-US" altLang="zh-CN" sz="2800" dirty="0">
                <a:solidFill>
                  <a:srgbClr val="786449"/>
                </a:solidFill>
                <a:cs typeface="+mn-ea"/>
                <a:sym typeface="+mn-lt"/>
              </a:rPr>
              <a:t> “map” </a:t>
            </a:r>
            <a:endParaRPr lang="zh-CN" altLang="en-US" sz="2800" dirty="0">
              <a:solidFill>
                <a:srgbClr val="786449"/>
              </a:solidFill>
              <a:cs typeface="+mn-ea"/>
              <a:sym typeface="+mn-lt"/>
            </a:endParaRPr>
          </a:p>
        </p:txBody>
      </p:sp>
      <p:sp>
        <p:nvSpPr>
          <p:cNvPr id="76" name="文本框 75"/>
          <p:cNvSpPr txBox="1"/>
          <p:nvPr/>
        </p:nvSpPr>
        <p:spPr>
          <a:xfrm>
            <a:off x="5186800" y="4538707"/>
            <a:ext cx="7309758" cy="523220"/>
          </a:xfrm>
          <a:prstGeom prst="rect">
            <a:avLst/>
          </a:prstGeom>
          <a:noFill/>
        </p:spPr>
        <p:txBody>
          <a:bodyPr wrap="none" rtlCol="0">
            <a:spAutoFit/>
          </a:bodyPr>
          <a:lstStyle/>
          <a:p>
            <a:r>
              <a:rPr lang="en-US" altLang="zh-CN" sz="2800" dirty="0">
                <a:solidFill>
                  <a:srgbClr val="786449"/>
                </a:solidFill>
                <a:cs typeface="+mn-ea"/>
                <a:sym typeface="+mn-lt"/>
              </a:rPr>
              <a:t>The explanations of the Holmes/</a:t>
            </a:r>
            <a:r>
              <a:rPr lang="en-US" altLang="zh-CN" sz="2800" dirty="0" err="1">
                <a:solidFill>
                  <a:srgbClr val="786449"/>
                </a:solidFill>
                <a:cs typeface="+mn-ea"/>
                <a:sym typeface="+mn-lt"/>
              </a:rPr>
              <a:t>Toury</a:t>
            </a:r>
            <a:r>
              <a:rPr lang="en-US" altLang="zh-CN" sz="2800" dirty="0">
                <a:solidFill>
                  <a:srgbClr val="786449"/>
                </a:solidFill>
                <a:cs typeface="+mn-ea"/>
                <a:sym typeface="+mn-lt"/>
              </a:rPr>
              <a:t> “map”</a:t>
            </a:r>
            <a:endParaRPr lang="zh-CN" altLang="en-US" sz="2800" dirty="0">
              <a:solidFill>
                <a:srgbClr val="786449"/>
              </a:solidFill>
              <a:cs typeface="+mn-ea"/>
              <a:sym typeface="+mn-lt"/>
            </a:endParaRPr>
          </a:p>
        </p:txBody>
      </p:sp>
      <p:grpSp>
        <p:nvGrpSpPr>
          <p:cNvPr id="88" name="组合 87"/>
          <p:cNvGrpSpPr/>
          <p:nvPr/>
        </p:nvGrpSpPr>
        <p:grpSpPr>
          <a:xfrm>
            <a:off x="4111162" y="1955553"/>
            <a:ext cx="802273" cy="4327222"/>
            <a:chOff x="6309727" y="1304263"/>
            <a:chExt cx="802273" cy="4327222"/>
          </a:xfrm>
        </p:grpSpPr>
        <p:sp>
          <p:nvSpPr>
            <p:cNvPr id="69" name="圆角矩形 68"/>
            <p:cNvSpPr/>
            <p:nvPr/>
          </p:nvSpPr>
          <p:spPr>
            <a:xfrm>
              <a:off x="6309727" y="1304263"/>
              <a:ext cx="802273" cy="802273"/>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Segoe Script" panose="030B0504020000000003" pitchFamily="66" charset="0"/>
                <a:cs typeface="+mn-ea"/>
                <a:sym typeface="+mn-lt"/>
              </a:endParaRPr>
            </a:p>
          </p:txBody>
        </p:sp>
        <p:sp>
          <p:nvSpPr>
            <p:cNvPr id="72" name="圆角矩形 71"/>
            <p:cNvSpPr/>
            <p:nvPr/>
          </p:nvSpPr>
          <p:spPr>
            <a:xfrm>
              <a:off x="6309727" y="2461406"/>
              <a:ext cx="802273" cy="802273"/>
            </a:xfrm>
            <a:prstGeom prst="roundRect">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Segoe Script" panose="030B0504020000000003" pitchFamily="66" charset="0"/>
                <a:cs typeface="+mn-ea"/>
                <a:sym typeface="+mn-lt"/>
              </a:endParaRPr>
            </a:p>
          </p:txBody>
        </p:sp>
        <p:sp>
          <p:nvSpPr>
            <p:cNvPr id="75" name="圆角矩形 74"/>
            <p:cNvSpPr/>
            <p:nvPr/>
          </p:nvSpPr>
          <p:spPr>
            <a:xfrm>
              <a:off x="6309727" y="3618549"/>
              <a:ext cx="802273" cy="802273"/>
            </a:xfrm>
            <a:prstGeom prst="roundRect">
              <a:avLst/>
            </a:prstGeom>
            <a:solidFill>
              <a:srgbClr val="DDC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Segoe Script" panose="030B0504020000000003" pitchFamily="66" charset="0"/>
                <a:cs typeface="+mn-ea"/>
                <a:sym typeface="+mn-lt"/>
              </a:endParaRPr>
            </a:p>
          </p:txBody>
        </p:sp>
        <p:sp>
          <p:nvSpPr>
            <p:cNvPr id="81" name="圆角矩形 80"/>
            <p:cNvSpPr/>
            <p:nvPr/>
          </p:nvSpPr>
          <p:spPr>
            <a:xfrm>
              <a:off x="6430979" y="1388639"/>
              <a:ext cx="608370" cy="761405"/>
            </a:xfrm>
            <a:prstGeom prst="roundRect">
              <a:avLst/>
            </a:prstGeom>
          </p:spPr>
          <p:txBody>
            <a:bodyPr wrap="none">
              <a:spAutoFit/>
            </a:bodyPr>
            <a:lstStyle/>
            <a:p>
              <a:r>
                <a:rPr lang="en-US" altLang="zh-CN" sz="4000" dirty="0">
                  <a:solidFill>
                    <a:schemeClr val="bg1"/>
                  </a:solidFill>
                  <a:latin typeface="Segoe Script" panose="030B0504020000000003" pitchFamily="66" charset="0"/>
                  <a:cs typeface="+mn-ea"/>
                  <a:sym typeface="+mn-lt"/>
                </a:rPr>
                <a:t>1</a:t>
              </a:r>
              <a:endParaRPr lang="zh-CN" altLang="en-US" sz="4000" dirty="0">
                <a:solidFill>
                  <a:schemeClr val="bg1"/>
                </a:solidFill>
                <a:latin typeface="Segoe Script" panose="030B0504020000000003" pitchFamily="66" charset="0"/>
                <a:cs typeface="+mn-ea"/>
                <a:sym typeface="+mn-lt"/>
              </a:endParaRPr>
            </a:p>
          </p:txBody>
        </p:sp>
        <p:sp>
          <p:nvSpPr>
            <p:cNvPr id="82" name="圆角矩形 81"/>
            <p:cNvSpPr/>
            <p:nvPr/>
          </p:nvSpPr>
          <p:spPr>
            <a:xfrm>
              <a:off x="6430979" y="2530393"/>
              <a:ext cx="608370" cy="761405"/>
            </a:xfrm>
            <a:prstGeom prst="roundRect">
              <a:avLst/>
            </a:prstGeom>
          </p:spPr>
          <p:txBody>
            <a:bodyPr wrap="none">
              <a:spAutoFit/>
            </a:bodyPr>
            <a:lstStyle/>
            <a:p>
              <a:r>
                <a:rPr lang="en-US" altLang="zh-CN" sz="4000" dirty="0">
                  <a:solidFill>
                    <a:schemeClr val="bg1"/>
                  </a:solidFill>
                  <a:latin typeface="Segoe Script" panose="030B0504020000000003" pitchFamily="66" charset="0"/>
                  <a:cs typeface="+mn-ea"/>
                  <a:sym typeface="+mn-lt"/>
                </a:rPr>
                <a:t>2</a:t>
              </a:r>
              <a:endParaRPr lang="zh-CN" altLang="en-US" sz="4000" dirty="0">
                <a:solidFill>
                  <a:schemeClr val="bg1"/>
                </a:solidFill>
                <a:latin typeface="Segoe Script" panose="030B0504020000000003" pitchFamily="66" charset="0"/>
                <a:cs typeface="+mn-ea"/>
                <a:sym typeface="+mn-lt"/>
              </a:endParaRPr>
            </a:p>
          </p:txBody>
        </p:sp>
        <p:sp>
          <p:nvSpPr>
            <p:cNvPr id="83" name="圆角矩形 82"/>
            <p:cNvSpPr/>
            <p:nvPr/>
          </p:nvSpPr>
          <p:spPr>
            <a:xfrm>
              <a:off x="6430979" y="3738524"/>
              <a:ext cx="559769" cy="761405"/>
            </a:xfrm>
            <a:prstGeom prst="roundRect">
              <a:avLst/>
            </a:prstGeom>
          </p:spPr>
          <p:txBody>
            <a:bodyPr wrap="square">
              <a:spAutoFit/>
            </a:bodyPr>
            <a:lstStyle/>
            <a:p>
              <a:r>
                <a:rPr lang="en-US" altLang="zh-CN" sz="4000" dirty="0">
                  <a:solidFill>
                    <a:schemeClr val="bg1"/>
                  </a:solidFill>
                  <a:latin typeface="Segoe Script" panose="030B0504020000000003" pitchFamily="66" charset="0"/>
                  <a:cs typeface="+mn-ea"/>
                  <a:sym typeface="+mn-lt"/>
                </a:rPr>
                <a:t>3</a:t>
              </a:r>
              <a:endParaRPr lang="zh-CN" altLang="en-US" sz="4000" dirty="0">
                <a:solidFill>
                  <a:schemeClr val="bg1"/>
                </a:solidFill>
                <a:latin typeface="Segoe Script" panose="030B0504020000000003" pitchFamily="66" charset="0"/>
                <a:cs typeface="+mn-ea"/>
                <a:sym typeface="+mn-lt"/>
              </a:endParaRPr>
            </a:p>
          </p:txBody>
        </p:sp>
        <p:sp>
          <p:nvSpPr>
            <p:cNvPr id="84" name="圆角矩形 83"/>
            <p:cNvSpPr/>
            <p:nvPr/>
          </p:nvSpPr>
          <p:spPr>
            <a:xfrm>
              <a:off x="6430979" y="4870080"/>
              <a:ext cx="559769" cy="761405"/>
            </a:xfrm>
            <a:prstGeom prst="roundRect">
              <a:avLst/>
            </a:prstGeom>
          </p:spPr>
          <p:txBody>
            <a:bodyPr wrap="square">
              <a:spAutoFit/>
            </a:bodyPr>
            <a:lstStyle/>
            <a:p>
              <a:endParaRPr lang="zh-CN" altLang="en-US" sz="4000" dirty="0">
                <a:solidFill>
                  <a:schemeClr val="bg1"/>
                </a:solidFill>
                <a:latin typeface="Segoe Script" panose="030B0504020000000003" pitchFamily="66" charset="0"/>
                <a:cs typeface="+mn-ea"/>
                <a:sym typeface="+mn-lt"/>
              </a:endParaRPr>
            </a:p>
          </p:txBody>
        </p:sp>
      </p:grpSp>
      <p:sp>
        <p:nvSpPr>
          <p:cNvPr id="66" name="矩形 65"/>
          <p:cNvSpPr/>
          <p:nvPr/>
        </p:nvSpPr>
        <p:spPr>
          <a:xfrm>
            <a:off x="1866809" y="2157619"/>
            <a:ext cx="2100255" cy="1200329"/>
          </a:xfrm>
          <a:prstGeom prst="rect">
            <a:avLst/>
          </a:prstGeom>
        </p:spPr>
        <p:txBody>
          <a:bodyPr wrap="none">
            <a:spAutoFit/>
          </a:bodyPr>
          <a:lstStyle/>
          <a:p>
            <a:r>
              <a:rPr lang="en-US" altLang="zh-CN" sz="7200" dirty="0">
                <a:solidFill>
                  <a:srgbClr val="EEEAE7">
                    <a:alpha val="80000"/>
                  </a:srgbClr>
                </a:solidFill>
                <a:latin typeface="Segoe Script" panose="030B0504020000000003" pitchFamily="66" charset="0"/>
                <a:cs typeface="+mn-ea"/>
                <a:sym typeface="+mn-lt"/>
              </a:rPr>
              <a:t>Con</a:t>
            </a:r>
            <a:endParaRPr lang="zh-CN" altLang="en-US" sz="6600" dirty="0">
              <a:solidFill>
                <a:srgbClr val="EEEAE7">
                  <a:alpha val="80000"/>
                </a:srgbClr>
              </a:solidFill>
              <a:latin typeface="Segoe Script" panose="030B0504020000000003" pitchFamily="66" charset="0"/>
              <a:cs typeface="+mn-ea"/>
              <a:sym typeface="+mn-lt"/>
            </a:endParaRPr>
          </a:p>
        </p:txBody>
      </p:sp>
      <p:sp>
        <p:nvSpPr>
          <p:cNvPr id="67" name="文本框 66"/>
          <p:cNvSpPr txBox="1"/>
          <p:nvPr/>
        </p:nvSpPr>
        <p:spPr>
          <a:xfrm>
            <a:off x="1884699" y="3057531"/>
            <a:ext cx="2211631" cy="707886"/>
          </a:xfrm>
          <a:prstGeom prst="rect">
            <a:avLst/>
          </a:prstGeom>
          <a:noFill/>
        </p:spPr>
        <p:txBody>
          <a:bodyPr wrap="none" rtlCol="0">
            <a:spAutoFit/>
          </a:bodyPr>
          <a:lstStyle/>
          <a:p>
            <a:r>
              <a:rPr lang="en-US" altLang="zh-CN" sz="4000" dirty="0">
                <a:solidFill>
                  <a:srgbClr val="7B664B"/>
                </a:solidFill>
                <a:cs typeface="+mn-ea"/>
                <a:sym typeface="+mn-lt"/>
              </a:rPr>
              <a:t>Contents</a:t>
            </a:r>
            <a:endParaRPr lang="zh-CN" altLang="en-US" sz="3600" dirty="0">
              <a:solidFill>
                <a:srgbClr val="7B664B"/>
              </a:solidFill>
              <a:cs typeface="+mn-ea"/>
              <a:sym typeface="+mn-lt"/>
            </a:endParaRPr>
          </a:p>
        </p:txBody>
      </p:sp>
      <p:sp>
        <p:nvSpPr>
          <p:cNvPr id="85" name="矩形: 圆角 84"/>
          <p:cNvSpPr/>
          <p:nvPr/>
        </p:nvSpPr>
        <p:spPr>
          <a:xfrm>
            <a:off x="3271569" y="3742755"/>
            <a:ext cx="720725" cy="81319"/>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5445722" cy="1569660"/>
          </a:xfrm>
          <a:prstGeom prst="rect">
            <a:avLst/>
          </a:prstGeom>
        </p:spPr>
        <p:txBody>
          <a:bodyPr wrap="none">
            <a:spAutoFit/>
          </a:bodyPr>
          <a:lstStyle/>
          <a:p>
            <a:r>
              <a:rPr lang="en-US" altLang="zh-CN" sz="9600" dirty="0">
                <a:solidFill>
                  <a:srgbClr val="EEEAE7">
                    <a:alpha val="80000"/>
                  </a:srgbClr>
                </a:solidFill>
                <a:latin typeface="Segoe Script" panose="030B0504020000000003" pitchFamily="66" charset="0"/>
                <a:cs typeface="+mn-ea"/>
                <a:sym typeface="+mn-lt"/>
              </a:rPr>
              <a:t>Chapter</a:t>
            </a:r>
            <a:endParaRPr lang="zh-CN" altLang="en-US" sz="8800" dirty="0">
              <a:solidFill>
                <a:srgbClr val="EEEAE7">
                  <a:alpha val="80000"/>
                </a:srgbClr>
              </a:solidFill>
              <a:latin typeface="Segoe Script" panose="030B0504020000000003" pitchFamily="66" charset="0"/>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865937" cy="679681"/>
            </a:xfrm>
            <a:prstGeom prst="roundRect">
              <a:avLst/>
            </a:prstGeom>
          </p:spPr>
          <p:txBody>
            <a:bodyPr wrap="none">
              <a:spAutoFit/>
            </a:bodyPr>
            <a:lstStyle/>
            <a:p>
              <a:r>
                <a:rPr lang="en-US" altLang="zh-CN" sz="4400" dirty="0">
                  <a:solidFill>
                    <a:schemeClr val="bg1"/>
                  </a:solidFill>
                  <a:latin typeface="Segoe Script" panose="030B0504020000000003" pitchFamily="66" charset="0"/>
                  <a:cs typeface="+mn-ea"/>
                  <a:sym typeface="+mn-lt"/>
                </a:rPr>
                <a:t>01</a:t>
              </a:r>
              <a:endParaRPr lang="zh-CN" altLang="en-US" sz="4400" dirty="0">
                <a:solidFill>
                  <a:schemeClr val="bg1"/>
                </a:solidFill>
                <a:latin typeface="Segoe Script" panose="030B0504020000000003" pitchFamily="66" charset="0"/>
                <a:cs typeface="+mn-ea"/>
                <a:sym typeface="+mn-lt"/>
              </a:endParaRPr>
            </a:p>
          </p:txBody>
        </p:sp>
      </p:grpSp>
      <p:sp>
        <p:nvSpPr>
          <p:cNvPr id="13" name="文本框 12"/>
          <p:cNvSpPr txBox="1"/>
          <p:nvPr/>
        </p:nvSpPr>
        <p:spPr>
          <a:xfrm>
            <a:off x="1537287" y="3811049"/>
            <a:ext cx="9864495" cy="769441"/>
          </a:xfrm>
          <a:prstGeom prst="rect">
            <a:avLst/>
          </a:prstGeom>
          <a:noFill/>
        </p:spPr>
        <p:txBody>
          <a:bodyPr wrap="none" rtlCol="0">
            <a:spAutoFit/>
          </a:bodyPr>
          <a:lstStyle/>
          <a:p>
            <a:r>
              <a:rPr lang="en-US" altLang="zh-CN" sz="4400" dirty="0">
                <a:solidFill>
                  <a:srgbClr val="786449"/>
                </a:solidFill>
                <a:cs typeface="+mn-ea"/>
                <a:sym typeface="+mn-lt"/>
              </a:rPr>
              <a:t>The development of translation studies</a:t>
            </a:r>
            <a:endParaRPr lang="zh-CN" altLang="en-US" sz="4400" dirty="0">
              <a:solidFill>
                <a:srgbClr val="786449"/>
              </a:solidFill>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862369" y="2310882"/>
            <a:ext cx="8812077" cy="1881669"/>
          </a:xfrm>
          <a:prstGeom prst="rect">
            <a:avLst/>
          </a:prstGeom>
          <a:noFill/>
        </p:spPr>
        <p:txBody>
          <a:bodyPr wrap="square" rtlCol="0">
            <a:spAutoFit/>
          </a:bodyPr>
          <a:lstStyle/>
          <a:p>
            <a:pPr algn="just">
              <a:lnSpc>
                <a:spcPct val="150000"/>
              </a:lnSpc>
            </a:pPr>
            <a:r>
              <a:rPr lang="en-US" altLang="zh-CN" sz="2000" dirty="0">
                <a:solidFill>
                  <a:schemeClr val="tx1">
                    <a:lumMod val="85000"/>
                    <a:lumOff val="15000"/>
                  </a:schemeClr>
                </a:solidFill>
                <a:cs typeface="+mn-ea"/>
                <a:sym typeface="+mn-lt"/>
              </a:rPr>
              <a:t>The study of translation as an academic subject began in the second half of the twentieth century. In the development of translation studies into an independent discipline, James S. Holmes’s seminal paper published in 1972, “the Name and Nature of Translation Studies”, has a far-reaching impact. </a:t>
            </a:r>
          </a:p>
        </p:txBody>
      </p:sp>
      <p:grpSp>
        <p:nvGrpSpPr>
          <p:cNvPr id="4" name="组合 3"/>
          <p:cNvGrpSpPr/>
          <p:nvPr/>
        </p:nvGrpSpPr>
        <p:grpSpPr>
          <a:xfrm>
            <a:off x="9331648" y="178406"/>
            <a:ext cx="2749086" cy="3103179"/>
            <a:chOff x="6904043" y="1326544"/>
            <a:chExt cx="2749086" cy="3103179"/>
          </a:xfrm>
        </p:grpSpPr>
        <p:sp>
          <p:nvSpPr>
            <p:cNvPr id="29" name="圆角矩形 28"/>
            <p:cNvSpPr/>
            <p:nvPr/>
          </p:nvSpPr>
          <p:spPr>
            <a:xfrm>
              <a:off x="8581245" y="2488400"/>
              <a:ext cx="713227" cy="738769"/>
            </a:xfrm>
            <a:prstGeom prst="roundRect">
              <a:avLst/>
            </a:prstGeom>
            <a:solidFill>
              <a:srgbClr val="F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7571186" y="3690954"/>
              <a:ext cx="713227" cy="738769"/>
            </a:xfrm>
            <a:prstGeom prst="roundRect">
              <a:avLst/>
            </a:prstGeom>
            <a:solidFill>
              <a:srgbClr val="F1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a:off x="8219876" y="2764536"/>
              <a:ext cx="1433253" cy="1433253"/>
            </a:xfrm>
            <a:prstGeom prst="roundRect">
              <a:avLst/>
            </a:prstGeom>
            <a:blipFill rotWithShape="1">
              <a:blip r:embed="rId2">
                <a:extLst>
                  <a:ext uri="{BEBA8EAE-BF5A-486C-A8C5-ECC9F3942E4B}">
                    <a14:imgProps xmlns:a14="http://schemas.microsoft.com/office/drawing/2010/main">
                      <a14:imgLayer>
                        <a14:imgEffect>
                          <a14:brightnessContrast bright="3000"/>
                        </a14:imgEffect>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5" name="圆角矩形 34"/>
            <p:cNvSpPr/>
            <p:nvPr/>
          </p:nvSpPr>
          <p:spPr>
            <a:xfrm>
              <a:off x="6904043" y="1326544"/>
              <a:ext cx="1433253" cy="1433253"/>
            </a:xfrm>
            <a:prstGeom prst="roundRect">
              <a:avLst/>
            </a:prstGeom>
            <a:blipFill rotWithShape="1">
              <a:blip r:embed="rId3">
                <a:extLst>
                  <a:ext uri="{BEBA8EAE-BF5A-486C-A8C5-ECC9F3942E4B}">
                    <a14:imgProps xmlns:a14="http://schemas.microsoft.com/office/drawing/2010/main">
                      <a14:imgLayer>
                        <a14:imgEffect>
                          <a14:brightnessContrast bright="7000"/>
                        </a14:imgEffect>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5" name="圆角矩形 44"/>
            <p:cNvSpPr/>
            <p:nvPr/>
          </p:nvSpPr>
          <p:spPr>
            <a:xfrm>
              <a:off x="6911620" y="1326627"/>
              <a:ext cx="1433253" cy="1433253"/>
            </a:xfrm>
            <a:prstGeom prst="roundRect">
              <a:avLst/>
            </a:prstGeom>
            <a:solidFill>
              <a:srgbClr val="DDC5B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6" name="圆角矩形 45"/>
            <p:cNvSpPr/>
            <p:nvPr/>
          </p:nvSpPr>
          <p:spPr>
            <a:xfrm>
              <a:off x="7835758" y="2742394"/>
              <a:ext cx="1433253" cy="1433253"/>
            </a:xfrm>
            <a:prstGeom prst="roundRect">
              <a:avLst/>
            </a:prstGeom>
            <a:solidFill>
              <a:srgbClr val="DDC5B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14FA402-1CD2-43F2-B21D-208A6C93D524}"/>
              </a:ext>
            </a:extLst>
          </p:cNvPr>
          <p:cNvSpPr txBox="1"/>
          <p:nvPr/>
        </p:nvSpPr>
        <p:spPr>
          <a:xfrm>
            <a:off x="312568" y="2756572"/>
            <a:ext cx="6047592" cy="1893339"/>
          </a:xfrm>
          <a:prstGeom prst="rect">
            <a:avLst/>
          </a:prstGeom>
          <a:noFill/>
        </p:spPr>
        <p:txBody>
          <a:bodyPr wrap="square" rtlCol="0">
            <a:spAutoFit/>
          </a:bodyPr>
          <a:lstStyle/>
          <a:p>
            <a:pPr algn="just">
              <a:lnSpc>
                <a:spcPct val="150000"/>
              </a:lnSpc>
            </a:pPr>
            <a:r>
              <a:rPr lang="en-US" altLang="zh-CN" sz="1400" dirty="0">
                <a:latin typeface="Arial" panose="020B0604020202020204" pitchFamily="34" charset="0"/>
                <a:cs typeface="Arial" panose="020B0604020202020204" pitchFamily="34" charset="0"/>
              </a:rPr>
              <a:t>“</a:t>
            </a:r>
            <a:r>
              <a:rPr lang="en-US" altLang="zh-CN" sz="1600" dirty="0">
                <a:latin typeface="Arial" panose="020B0604020202020204" pitchFamily="34" charset="0"/>
                <a:cs typeface="Arial" panose="020B0604020202020204" pitchFamily="34" charset="0"/>
              </a:rPr>
              <a:t>Nevertheless, the designation ‘translation studies’ would seem to be the most appropriate of all those available in English, and its adoption as the standard term for the discipline as a whole would remove a fair amount of confusion and misunderstanding.” (Holmes, 1988b/2004:181)</a:t>
            </a:r>
            <a:endParaRPr lang="zh-CN" altLang="en-US" sz="14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07F3B9D6-C037-4B03-B376-7480BD53202A}"/>
              </a:ext>
            </a:extLst>
          </p:cNvPr>
          <p:cNvPicPr>
            <a:picLocks noChangeAspect="1"/>
          </p:cNvPicPr>
          <p:nvPr/>
        </p:nvPicPr>
        <p:blipFill rotWithShape="1">
          <a:blip r:embed="rId2"/>
          <a:srcRect b="8296"/>
          <a:stretch/>
        </p:blipFill>
        <p:spPr>
          <a:xfrm>
            <a:off x="6939576" y="91440"/>
            <a:ext cx="5089864" cy="6634480"/>
          </a:xfrm>
          <a:prstGeom prst="rect">
            <a:avLst/>
          </a:prstGeom>
        </p:spPr>
      </p:pic>
    </p:spTree>
    <p:extLst>
      <p:ext uri="{BB962C8B-B14F-4D97-AF65-F5344CB8AC3E}">
        <p14:creationId xmlns:p14="http://schemas.microsoft.com/office/powerpoint/2010/main" val="374851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497D61E-19D0-4D65-A437-89CEE3055B36}"/>
              </a:ext>
            </a:extLst>
          </p:cNvPr>
          <p:cNvSpPr txBox="1"/>
          <p:nvPr/>
        </p:nvSpPr>
        <p:spPr>
          <a:xfrm>
            <a:off x="241300" y="3032756"/>
            <a:ext cx="6466840" cy="1524007"/>
          </a:xfrm>
          <a:prstGeom prst="rect">
            <a:avLst/>
          </a:prstGeom>
          <a:noFill/>
        </p:spPr>
        <p:txBody>
          <a:bodyPr wrap="square">
            <a:spAutoFit/>
          </a:bodyPr>
          <a:lstStyle/>
          <a:p>
            <a:pPr algn="just">
              <a:lnSpc>
                <a:spcPct val="150000"/>
              </a:lnSpc>
            </a:pPr>
            <a:r>
              <a:rPr lang="en-US" altLang="zh-CN" sz="1600" dirty="0">
                <a:latin typeface="Arial" panose="020B0604020202020204" pitchFamily="34" charset="0"/>
                <a:cs typeface="Arial" panose="020B0604020202020204" pitchFamily="34" charset="0"/>
              </a:rPr>
              <a:t>“A greater impediment than the lack of a generally accepted name in the way of the development of translation studies is the lack of any general consensus as to the scope and structure of the discipline.” (Holmes, 1988b/2004:181)</a:t>
            </a:r>
            <a:endParaRPr lang="zh-CN" altLang="en-US" sz="1600"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246119B-3455-41CE-9EC2-63ED66AA9599}"/>
              </a:ext>
            </a:extLst>
          </p:cNvPr>
          <p:cNvPicPr>
            <a:picLocks noChangeAspect="1"/>
          </p:cNvPicPr>
          <p:nvPr/>
        </p:nvPicPr>
        <p:blipFill rotWithShape="1">
          <a:blip r:embed="rId2"/>
          <a:srcRect b="8296"/>
          <a:stretch/>
        </p:blipFill>
        <p:spPr>
          <a:xfrm>
            <a:off x="6939576" y="91440"/>
            <a:ext cx="5089864" cy="6634480"/>
          </a:xfrm>
          <a:prstGeom prst="rect">
            <a:avLst/>
          </a:prstGeom>
        </p:spPr>
      </p:pic>
    </p:spTree>
    <p:extLst>
      <p:ext uri="{BB962C8B-B14F-4D97-AF65-F5344CB8AC3E}">
        <p14:creationId xmlns:p14="http://schemas.microsoft.com/office/powerpoint/2010/main" val="375701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70408"/>
            <a:ext cx="5445722" cy="1569660"/>
          </a:xfrm>
          <a:prstGeom prst="rect">
            <a:avLst/>
          </a:prstGeom>
        </p:spPr>
        <p:txBody>
          <a:bodyPr wrap="none">
            <a:spAutoFit/>
          </a:bodyPr>
          <a:lstStyle/>
          <a:p>
            <a:r>
              <a:rPr lang="en-US" altLang="zh-CN" sz="9600" dirty="0">
                <a:solidFill>
                  <a:srgbClr val="EEEAE7">
                    <a:alpha val="80000"/>
                  </a:srgbClr>
                </a:solidFill>
                <a:latin typeface="Segoe Script" panose="030B0504020000000003" pitchFamily="66" charset="0"/>
                <a:cs typeface="+mn-ea"/>
                <a:sym typeface="+mn-lt"/>
              </a:rPr>
              <a:t>Chapter</a:t>
            </a:r>
            <a:endParaRPr lang="zh-CN" altLang="en-US" sz="8800" dirty="0">
              <a:solidFill>
                <a:srgbClr val="EEEAE7">
                  <a:alpha val="80000"/>
                </a:srgbClr>
              </a:solidFill>
              <a:latin typeface="Segoe Script" panose="030B0504020000000003" pitchFamily="66" charset="0"/>
              <a:cs typeface="+mn-ea"/>
              <a:sym typeface="+mn-lt"/>
            </a:endParaRPr>
          </a:p>
        </p:txBody>
      </p:sp>
      <p:grpSp>
        <p:nvGrpSpPr>
          <p:cNvPr id="6" name="组合 5"/>
          <p:cNvGrpSpPr/>
          <p:nvPr/>
        </p:nvGrpSpPr>
        <p:grpSpPr>
          <a:xfrm>
            <a:off x="5391060" y="2025753"/>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Segoe Script" panose="030B0504020000000003" pitchFamily="66" charset="0"/>
                <a:cs typeface="+mn-ea"/>
                <a:sym typeface="+mn-lt"/>
              </a:endParaRPr>
            </a:p>
          </p:txBody>
        </p:sp>
        <p:sp>
          <p:nvSpPr>
            <p:cNvPr id="5" name="圆角矩形 4"/>
            <p:cNvSpPr/>
            <p:nvPr/>
          </p:nvSpPr>
          <p:spPr>
            <a:xfrm>
              <a:off x="5710435" y="2140989"/>
              <a:ext cx="865937" cy="679681"/>
            </a:xfrm>
            <a:prstGeom prst="roundRect">
              <a:avLst/>
            </a:prstGeom>
          </p:spPr>
          <p:txBody>
            <a:bodyPr wrap="none">
              <a:spAutoFit/>
            </a:bodyPr>
            <a:lstStyle/>
            <a:p>
              <a:r>
                <a:rPr lang="en-US" altLang="zh-CN" sz="4400" dirty="0">
                  <a:solidFill>
                    <a:schemeClr val="bg1"/>
                  </a:solidFill>
                  <a:latin typeface="Segoe Script" panose="030B0504020000000003" pitchFamily="66" charset="0"/>
                  <a:cs typeface="+mn-ea"/>
                  <a:sym typeface="+mn-lt"/>
                </a:rPr>
                <a:t>02</a:t>
              </a:r>
              <a:endParaRPr lang="zh-CN" altLang="en-US" sz="4400" dirty="0">
                <a:solidFill>
                  <a:schemeClr val="bg1"/>
                </a:solidFill>
                <a:latin typeface="Segoe Script" panose="030B0504020000000003" pitchFamily="66" charset="0"/>
                <a:cs typeface="+mn-ea"/>
                <a:sym typeface="+mn-lt"/>
              </a:endParaRPr>
            </a:p>
          </p:txBody>
        </p:sp>
      </p:grpSp>
      <p:sp>
        <p:nvSpPr>
          <p:cNvPr id="13" name="文本框 12"/>
          <p:cNvSpPr txBox="1"/>
          <p:nvPr/>
        </p:nvSpPr>
        <p:spPr>
          <a:xfrm>
            <a:off x="3213616" y="3990358"/>
            <a:ext cx="6536341" cy="769441"/>
          </a:xfrm>
          <a:prstGeom prst="rect">
            <a:avLst/>
          </a:prstGeom>
          <a:noFill/>
        </p:spPr>
        <p:txBody>
          <a:bodyPr wrap="none" rtlCol="0">
            <a:spAutoFit/>
          </a:bodyPr>
          <a:lstStyle/>
          <a:p>
            <a:r>
              <a:rPr lang="en-US" altLang="zh-CN" sz="4400" dirty="0">
                <a:solidFill>
                  <a:srgbClr val="786449"/>
                </a:solidFill>
                <a:cs typeface="+mn-ea"/>
                <a:sym typeface="+mn-lt"/>
              </a:rPr>
              <a:t>The Holmes/</a:t>
            </a:r>
            <a:r>
              <a:rPr lang="en-US" altLang="zh-CN" sz="4400" dirty="0" err="1">
                <a:solidFill>
                  <a:srgbClr val="786449"/>
                </a:solidFill>
                <a:cs typeface="+mn-ea"/>
                <a:sym typeface="+mn-lt"/>
              </a:rPr>
              <a:t>Toury</a:t>
            </a:r>
            <a:r>
              <a:rPr lang="en-US" altLang="zh-CN" sz="4400" dirty="0">
                <a:solidFill>
                  <a:srgbClr val="786449"/>
                </a:solidFill>
                <a:cs typeface="+mn-ea"/>
                <a:sym typeface="+mn-lt"/>
              </a:rPr>
              <a:t> “map” </a:t>
            </a:r>
            <a:endParaRPr lang="zh-CN" altLang="en-US" sz="4400" dirty="0">
              <a:solidFill>
                <a:srgbClr val="786449"/>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A25D1710-2469-4C6D-80F9-C4C0FC635ADB}"/>
              </a:ext>
            </a:extLst>
          </p:cNvPr>
          <p:cNvSpPr txBox="1"/>
          <p:nvPr/>
        </p:nvSpPr>
        <p:spPr>
          <a:xfrm>
            <a:off x="1605280" y="2718998"/>
            <a:ext cx="9276080" cy="1420004"/>
          </a:xfrm>
          <a:prstGeom prst="rect">
            <a:avLst/>
          </a:prstGeom>
          <a:noFill/>
        </p:spPr>
        <p:txBody>
          <a:bodyPr wrap="square">
            <a:spAutoFit/>
          </a:bodyPr>
          <a:lstStyle/>
          <a:p>
            <a:pPr algn="just">
              <a:lnSpc>
                <a:spcPct val="150000"/>
              </a:lnSpc>
            </a:pPr>
            <a:r>
              <a:rPr lang="en-US" altLang="zh-CN" sz="2000" dirty="0">
                <a:latin typeface="Arial" panose="020B0604020202020204" pitchFamily="34" charset="0"/>
                <a:cs typeface="Arial" panose="020B0604020202020204" pitchFamily="34" charset="0"/>
              </a:rPr>
              <a:t>Holmes put forward an overall framework, describing what translation studies covers. And this framework was subsequently presented by the leading Israeli translation scholar Gideon </a:t>
            </a:r>
            <a:r>
              <a:rPr lang="en-US" altLang="zh-CN" sz="2000" dirty="0" err="1">
                <a:latin typeface="Arial" panose="020B0604020202020204" pitchFamily="34" charset="0"/>
                <a:cs typeface="Arial" panose="020B0604020202020204" pitchFamily="34" charset="0"/>
              </a:rPr>
              <a:t>Toury</a:t>
            </a:r>
            <a:r>
              <a:rPr lang="en-US" altLang="zh-CN" sz="2000" dirty="0">
                <a:latin typeface="Arial" panose="020B0604020202020204" pitchFamily="34" charset="0"/>
                <a:cs typeface="Arial" panose="020B0604020202020204" pitchFamily="34" charset="0"/>
              </a:rPr>
              <a:t>. (Munday 2014:10)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5C01E5F-1202-49A9-83A9-A856090CAC62}"/>
              </a:ext>
            </a:extLst>
          </p:cNvPr>
          <p:cNvPicPr>
            <a:picLocks noChangeAspect="1"/>
          </p:cNvPicPr>
          <p:nvPr/>
        </p:nvPicPr>
        <p:blipFill>
          <a:blip r:embed="rId2"/>
          <a:stretch>
            <a:fillRect/>
          </a:stretch>
        </p:blipFill>
        <p:spPr>
          <a:xfrm>
            <a:off x="-254000" y="0"/>
            <a:ext cx="12445999" cy="6858000"/>
          </a:xfrm>
          <a:prstGeom prst="rect">
            <a:avLst/>
          </a:prstGeom>
        </p:spPr>
      </p:pic>
    </p:spTree>
    <p:extLst>
      <p:ext uri="{BB962C8B-B14F-4D97-AF65-F5344CB8AC3E}">
        <p14:creationId xmlns:p14="http://schemas.microsoft.com/office/powerpoint/2010/main" val="108620533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rbj13ew">
      <a:majorFont>
        <a:latin typeface="Segoe UI"/>
        <a:ea typeface="全字库正楷体"/>
        <a:cs typeface=""/>
      </a:majorFont>
      <a:minorFont>
        <a:latin typeface="Segoe UI"/>
        <a:ea typeface="全字库正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448</Words>
  <Application>Microsoft Office PowerPoint</Application>
  <PresentationFormat>宽屏</PresentationFormat>
  <Paragraphs>54</Paragraphs>
  <Slides>15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等线</vt:lpstr>
      <vt:lpstr>宋体</vt:lpstr>
      <vt:lpstr>Arial</vt:lpstr>
      <vt:lpstr>Segoe Script</vt:lpstr>
      <vt:lpstr>Segoe UI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胜楠 刘</cp:lastModifiedBy>
  <cp:revision>178</cp:revision>
  <dcterms:created xsi:type="dcterms:W3CDTF">2020-10-26T01:57:00Z</dcterms:created>
  <dcterms:modified xsi:type="dcterms:W3CDTF">2021-11-07T12:52:56Z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