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9"/>
  </p:notesMasterIdLst>
  <p:handoutMasterIdLst>
    <p:handoutMasterId r:id="rId10"/>
  </p:handoutMasterIdLst>
  <p:sldIdLst>
    <p:sldId id="257" r:id="rId2"/>
    <p:sldId id="258" r:id="rId3"/>
    <p:sldId id="259" r:id="rId4"/>
    <p:sldId id="260" r:id="rId5"/>
    <p:sldId id="261" r:id="rId6"/>
    <p:sldId id="262" r:id="rId7"/>
    <p:sldId id="264" r:id="rId8"/>
  </p:sldIdLst>
  <p:sldSz cx="12192000" cy="6858000"/>
  <p:notesSz cx="6858000" cy="9144000"/>
  <p:defaultTextStyle>
    <a:defPPr rtl="0">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notesViewPr>
    <p:cSldViewPr snapToGrid="0">
      <p:cViewPr varScale="1">
        <p:scale>
          <a:sx n="100" d="100"/>
          <a:sy n="100" d="100"/>
        </p:scale>
        <p:origin x="355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F627ED-A304-4697-8C44-18E45D3D2B1A}" type="doc">
      <dgm:prSet loTypeId="urn:microsoft.com/office/officeart/2016/7/layout/Hexagon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5FC34D3A-C8D4-483C-8695-507470E74D50}">
      <dgm:prSet custT="1"/>
      <dgm:spPr/>
      <dgm:t>
        <a:bodyPr rtlCol="0"/>
        <a:lstStyle/>
        <a:p>
          <a:pPr rtl="0"/>
          <a:r>
            <a:rPr lang="en-US" altLang="zh-CN" sz="1600" dirty="0">
              <a:latin typeface="Microsoft YaHei UI" panose="020B0503020204020204" pitchFamily="34" charset="-122"/>
              <a:ea typeface="Microsoft YaHei UI" panose="020B0503020204020204" pitchFamily="34" charset="-122"/>
            </a:rPr>
            <a:t>The Xia Dynasty</a:t>
          </a:r>
          <a:endParaRPr lang="zh-cn" sz="1600" dirty="0">
            <a:latin typeface="Microsoft YaHei UI" panose="020B0503020204020204" pitchFamily="34" charset="-122"/>
            <a:ea typeface="Microsoft YaHei UI" panose="020B0503020204020204" pitchFamily="34" charset="-122"/>
          </a:endParaRPr>
        </a:p>
      </dgm:t>
    </dgm:pt>
    <dgm:pt modelId="{9978A89C-C2F1-4241-807C-13619E6D6376}" type="parTrans" cxnId="{277179CE-E2F5-4733-8D23-9E37CACB7B9E}">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1DECF9F5-40C0-4379-BCCE-7BCAAD54807B}" type="sibTrans" cxnId="{277179CE-E2F5-4733-8D23-9E37CACB7B9E}">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C057D6ED-8F49-42DC-B8A7-C07F68F0F734}">
      <dgm:prSet custT="1"/>
      <dgm:spPr/>
      <dgm:t>
        <a:bodyPr rtlCol="0"/>
        <a:lstStyle/>
        <a:p>
          <a:pPr rtl="0"/>
          <a:r>
            <a:rPr lang="en-US" altLang="zh-CN" sz="2000" dirty="0">
              <a:latin typeface="Microsoft YaHei UI" panose="020B0503020204020204" pitchFamily="34" charset="-122"/>
              <a:ea typeface="Microsoft YaHei UI" panose="020B0503020204020204" pitchFamily="34" charset="-122"/>
            </a:rPr>
            <a:t>NO RECORD</a:t>
          </a:r>
          <a:endParaRPr lang="zh-cn" sz="2000" dirty="0">
            <a:latin typeface="Microsoft YaHei UI" panose="020B0503020204020204" pitchFamily="34" charset="-122"/>
            <a:ea typeface="Microsoft YaHei UI" panose="020B0503020204020204" pitchFamily="34" charset="-122"/>
          </a:endParaRPr>
        </a:p>
      </dgm:t>
    </dgm:pt>
    <dgm:pt modelId="{131D11D9-3030-4E3B-8F84-0108E6497B2A}" type="parTrans" cxnId="{FB0FA082-3950-4822-951F-05A1A9548F18}">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6E885013-4246-43E1-A818-2251A99C8FD2}" type="sibTrans" cxnId="{FB0FA082-3950-4822-951F-05A1A9548F18}">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9845D52A-E054-4EB0-A5A3-32AE7DC6D645}">
      <dgm:prSet custT="1"/>
      <dgm:spPr/>
      <dgm:t>
        <a:bodyPr rtlCol="0"/>
        <a:lstStyle/>
        <a:p>
          <a:pPr rtl="0"/>
          <a:r>
            <a:rPr lang="en-US" altLang="zh-CN" sz="1600" b="0" dirty="0">
              <a:latin typeface="Microsoft YaHei UI" panose="020B0503020204020204" pitchFamily="34" charset="-122"/>
              <a:ea typeface="Microsoft YaHei UI" panose="020B0503020204020204" pitchFamily="34" charset="-122"/>
            </a:rPr>
            <a:t>The Shang Dynasty</a:t>
          </a:r>
          <a:endParaRPr lang="zh-cn" sz="1600" b="0" dirty="0">
            <a:latin typeface="Microsoft YaHei UI" panose="020B0503020204020204" pitchFamily="34" charset="-122"/>
            <a:ea typeface="Microsoft YaHei UI" panose="020B0503020204020204" pitchFamily="34" charset="-122"/>
          </a:endParaRPr>
        </a:p>
      </dgm:t>
    </dgm:pt>
    <dgm:pt modelId="{952EE001-86C3-4022-96EE-ABDB540B8A78}" type="parTrans" cxnId="{B04C6215-C46D-4282-963F-02A26E25C8AB}">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796364FD-7651-493A-AEE5-8DD45DF8EEAC}" type="sibTrans" cxnId="{B04C6215-C46D-4282-963F-02A26E25C8AB}">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566C4A8F-CE66-4FF5-AF11-6C385F74A275}">
      <dgm:prSet custT="1"/>
      <dgm:spPr/>
      <dgm:t>
        <a:bodyPr rtlCol="0"/>
        <a:lstStyle/>
        <a:p>
          <a:pPr rtl="0"/>
          <a:r>
            <a:rPr lang="en-US" altLang="zh-CN" sz="2400" dirty="0">
              <a:latin typeface="Microsoft YaHei UI" panose="020B0503020204020204" pitchFamily="34" charset="-122"/>
              <a:ea typeface="Microsoft YaHei UI" panose="020B0503020204020204" pitchFamily="34" charset="-122"/>
            </a:rPr>
            <a:t>Vague record </a:t>
          </a:r>
          <a:endParaRPr lang="zh-cn" sz="2400" dirty="0">
            <a:latin typeface="Microsoft YaHei UI" panose="020B0503020204020204" pitchFamily="34" charset="-122"/>
            <a:ea typeface="Microsoft YaHei UI" panose="020B0503020204020204" pitchFamily="34" charset="-122"/>
          </a:endParaRPr>
        </a:p>
      </dgm:t>
    </dgm:pt>
    <dgm:pt modelId="{375C5A5E-5F04-4FE8-98F8-795867C18A18}" type="parTrans" cxnId="{66E8CE3C-459F-4648-B4D7-5039298A0E92}">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E74B8A5E-78D9-4E5B-86E1-203DE271581F}" type="sibTrans" cxnId="{66E8CE3C-459F-4648-B4D7-5039298A0E92}">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9AC77E87-FC4D-4F04-889B-73358514DC0D}">
      <dgm:prSet custT="1"/>
      <dgm:spPr/>
      <dgm:t>
        <a:bodyPr rtlCol="0"/>
        <a:lstStyle/>
        <a:p>
          <a:pPr rtl="0"/>
          <a:r>
            <a:rPr lang="en-US" altLang="zh-CN" sz="1600" dirty="0">
              <a:latin typeface="Microsoft YaHei UI" panose="020B0503020204020204" pitchFamily="34" charset="-122"/>
              <a:ea typeface="Microsoft YaHei UI" panose="020B0503020204020204" pitchFamily="34" charset="-122"/>
            </a:rPr>
            <a:t>The Western Zhou Dynasty</a:t>
          </a:r>
          <a:endParaRPr lang="zh-cn" sz="1600" dirty="0">
            <a:latin typeface="Microsoft YaHei UI" panose="020B0503020204020204" pitchFamily="34" charset="-122"/>
            <a:ea typeface="Microsoft YaHei UI" panose="020B0503020204020204" pitchFamily="34" charset="-122"/>
          </a:endParaRPr>
        </a:p>
      </dgm:t>
    </dgm:pt>
    <dgm:pt modelId="{B29F90F6-921F-42B9-A496-5D121F61821E}" type="parTrans" cxnId="{04774158-8FAB-47B4-A2EE-D3D3A7E958BE}">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3A77AB9A-DF29-465E-A0A5-D4FA3D0C537F}" type="sibTrans" cxnId="{04774158-8FAB-47B4-A2EE-D3D3A7E958BE}">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C2F0E5C9-2943-4A9B-872F-ECF6B159E9F4}">
      <dgm:prSet/>
      <dgm:spPr/>
      <dgm:t>
        <a:bodyPr rtlCol="0"/>
        <a:lstStyle/>
        <a:p>
          <a:pPr rtl="0"/>
          <a:r>
            <a:rPr lang="en-US" altLang="zh-CN" dirty="0">
              <a:latin typeface="Microsoft YaHei UI" panose="020B0503020204020204" pitchFamily="34" charset="-122"/>
              <a:ea typeface="Microsoft YaHei UI" panose="020B0503020204020204" pitchFamily="34" charset="-122"/>
            </a:rPr>
            <a:t>Exact record</a:t>
          </a:r>
          <a:endParaRPr lang="zh-cn" dirty="0">
            <a:latin typeface="Microsoft YaHei UI" panose="020B0503020204020204" pitchFamily="34" charset="-122"/>
            <a:ea typeface="Microsoft YaHei UI" panose="020B0503020204020204" pitchFamily="34" charset="-122"/>
          </a:endParaRPr>
        </a:p>
      </dgm:t>
    </dgm:pt>
    <dgm:pt modelId="{8FBB852D-32B7-4273-9DE3-951F1CFE69EC}" type="parTrans" cxnId="{F7608388-5A1F-4FE9-96E5-520EA7B1F725}">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1A62CB6F-38D7-44F2-AFAB-0C4382E3DA24}" type="sibTrans" cxnId="{F7608388-5A1F-4FE9-96E5-520EA7B1F725}">
      <dgm:prSet/>
      <dgm:spPr/>
      <dgm:t>
        <a:bodyPr rtlCol="0"/>
        <a:lstStyle/>
        <a:p>
          <a:pPr rtl="0"/>
          <a:endParaRPr lang="en-US">
            <a:latin typeface="Microsoft YaHei UI" panose="020B0503020204020204" pitchFamily="34" charset="-122"/>
            <a:ea typeface="Microsoft YaHei UI" panose="020B0503020204020204" pitchFamily="34" charset="-122"/>
          </a:endParaRPr>
        </a:p>
      </dgm:t>
    </dgm:pt>
    <dgm:pt modelId="{D6614DDC-66DE-4E26-A0E6-8B5D4F611437}" type="pres">
      <dgm:prSet presAssocID="{08F627ED-A304-4697-8C44-18E45D3D2B1A}" presName="Name0" presStyleCnt="0">
        <dgm:presLayoutVars>
          <dgm:chMax/>
          <dgm:chPref/>
          <dgm:animLvl val="lvl"/>
        </dgm:presLayoutVars>
      </dgm:prSet>
      <dgm:spPr/>
    </dgm:pt>
    <dgm:pt modelId="{769CE8F7-0E21-46E4-8D2D-63A034E4D32A}" type="pres">
      <dgm:prSet presAssocID="{5FC34D3A-C8D4-483C-8695-507470E74D50}" presName="composite" presStyleCnt="0"/>
      <dgm:spPr/>
    </dgm:pt>
    <dgm:pt modelId="{FC51A82C-7C01-41E7-95A1-E0F165353360}" type="pres">
      <dgm:prSet presAssocID="{5FC34D3A-C8D4-483C-8695-507470E74D50}" presName="Parent1" presStyleLbl="alignNode1" presStyleIdx="0" presStyleCnt="3" custScaleY="162737" custLinFactNeighborX="-2365" custLinFactNeighborY="10886">
        <dgm:presLayoutVars>
          <dgm:chMax val="1"/>
          <dgm:chPref val="1"/>
          <dgm:bulletEnabled val="1"/>
        </dgm:presLayoutVars>
      </dgm:prSet>
      <dgm:spPr/>
    </dgm:pt>
    <dgm:pt modelId="{03E7967D-6C10-4379-9B37-4F5A8CF4EED8}" type="pres">
      <dgm:prSet presAssocID="{5FC34D3A-C8D4-483C-8695-507470E74D50}" presName="Childtext1" presStyleLbl="revTx" presStyleIdx="0" presStyleCnt="3">
        <dgm:presLayoutVars>
          <dgm:chMax val="0"/>
          <dgm:chPref val="0"/>
          <dgm:bulletEnabled/>
        </dgm:presLayoutVars>
      </dgm:prSet>
      <dgm:spPr/>
    </dgm:pt>
    <dgm:pt modelId="{52CF010F-1351-4148-8701-92F5768EC7DC}" type="pres">
      <dgm:prSet presAssocID="{5FC34D3A-C8D4-483C-8695-507470E74D50}" presName="ConnectLine" presStyleLbl="sibTrans1D1" presStyleIdx="0" presStyleCnt="3"/>
      <dgm:spPr>
        <a:noFill/>
        <a:ln w="12700" cap="flat" cmpd="sng" algn="ctr">
          <a:solidFill>
            <a:schemeClr val="accent1">
              <a:hueOff val="0"/>
              <a:satOff val="0"/>
              <a:lumOff val="0"/>
              <a:alphaOff val="0"/>
            </a:schemeClr>
          </a:solidFill>
          <a:prstDash val="dash"/>
        </a:ln>
        <a:effectLst/>
      </dgm:spPr>
    </dgm:pt>
    <dgm:pt modelId="{62C4F6DC-B23C-4A1D-86BA-D1DEB98692E9}" type="pres">
      <dgm:prSet presAssocID="{5FC34D3A-C8D4-483C-8695-507470E74D50}" presName="ConnectLineEnd" presStyleLbl="node1" presStyleIdx="0" presStyleCnt="3"/>
      <dgm:spPr/>
    </dgm:pt>
    <dgm:pt modelId="{151E949D-E2E2-482F-BBE3-8BC267057E7B}" type="pres">
      <dgm:prSet presAssocID="{5FC34D3A-C8D4-483C-8695-507470E74D50}" presName="EmptyPane" presStyleCnt="0"/>
      <dgm:spPr/>
    </dgm:pt>
    <dgm:pt modelId="{4FB3A766-643A-4ACA-8E5D-2C95FFB87076}" type="pres">
      <dgm:prSet presAssocID="{1DECF9F5-40C0-4379-BCCE-7BCAAD54807B}" presName="spaceBetweenRectangles" presStyleLbl="fgAcc1" presStyleIdx="0" presStyleCnt="2"/>
      <dgm:spPr/>
    </dgm:pt>
    <dgm:pt modelId="{4630FBA4-1F51-4A32-B0E4-88E47053D0D9}" type="pres">
      <dgm:prSet presAssocID="{9845D52A-E054-4EB0-A5A3-32AE7DC6D645}" presName="composite" presStyleCnt="0"/>
      <dgm:spPr/>
    </dgm:pt>
    <dgm:pt modelId="{D39499CF-3BA1-4BBD-960A-4434BA9F21A7}" type="pres">
      <dgm:prSet presAssocID="{9845D52A-E054-4EB0-A5A3-32AE7DC6D645}" presName="Parent1" presStyleLbl="alignNode1" presStyleIdx="1" presStyleCnt="3" custScaleX="132631" custScaleY="160181" custLinFactNeighborX="-794" custLinFactNeighborY="-19594">
        <dgm:presLayoutVars>
          <dgm:chMax val="1"/>
          <dgm:chPref val="1"/>
          <dgm:bulletEnabled val="1"/>
        </dgm:presLayoutVars>
      </dgm:prSet>
      <dgm:spPr/>
    </dgm:pt>
    <dgm:pt modelId="{5E76ADAA-D3EE-462D-A737-9D3772B6C76F}" type="pres">
      <dgm:prSet presAssocID="{9845D52A-E054-4EB0-A5A3-32AE7DC6D645}" presName="Childtext1" presStyleLbl="revTx" presStyleIdx="1" presStyleCnt="3">
        <dgm:presLayoutVars>
          <dgm:chMax val="0"/>
          <dgm:chPref val="0"/>
          <dgm:bulletEnabled/>
        </dgm:presLayoutVars>
      </dgm:prSet>
      <dgm:spPr/>
    </dgm:pt>
    <dgm:pt modelId="{F514349A-AC82-402F-8DA0-95785071B5F0}" type="pres">
      <dgm:prSet presAssocID="{9845D52A-E054-4EB0-A5A3-32AE7DC6D645}" presName="ConnectLine" presStyleLbl="sibTrans1D1" presStyleIdx="1" presStyleCnt="3"/>
      <dgm:spPr>
        <a:noFill/>
        <a:ln w="12700" cap="flat" cmpd="sng" algn="ctr">
          <a:solidFill>
            <a:schemeClr val="accent1">
              <a:hueOff val="0"/>
              <a:satOff val="0"/>
              <a:lumOff val="0"/>
              <a:alphaOff val="0"/>
            </a:schemeClr>
          </a:solidFill>
          <a:prstDash val="dash"/>
        </a:ln>
        <a:effectLst/>
      </dgm:spPr>
    </dgm:pt>
    <dgm:pt modelId="{BBACFDEF-20FB-406A-9641-2F4782D85F9F}" type="pres">
      <dgm:prSet presAssocID="{9845D52A-E054-4EB0-A5A3-32AE7DC6D645}" presName="ConnectLineEnd" presStyleLbl="node1" presStyleIdx="1" presStyleCnt="3"/>
      <dgm:spPr/>
    </dgm:pt>
    <dgm:pt modelId="{E12CB119-910F-4C38-9D07-4EF7748B1BD6}" type="pres">
      <dgm:prSet presAssocID="{9845D52A-E054-4EB0-A5A3-32AE7DC6D645}" presName="EmptyPane" presStyleCnt="0"/>
      <dgm:spPr/>
    </dgm:pt>
    <dgm:pt modelId="{6C1697D8-F9A2-4451-950E-C8D8168BBC75}" type="pres">
      <dgm:prSet presAssocID="{796364FD-7651-493A-AEE5-8DD45DF8EEAC}" presName="spaceBetweenRectangles" presStyleLbl="fgAcc1" presStyleIdx="1" presStyleCnt="2"/>
      <dgm:spPr/>
    </dgm:pt>
    <dgm:pt modelId="{258D101A-CA89-4BD3-9BA0-F95214FF0550}" type="pres">
      <dgm:prSet presAssocID="{9AC77E87-FC4D-4F04-889B-73358514DC0D}" presName="composite" presStyleCnt="0"/>
      <dgm:spPr/>
    </dgm:pt>
    <dgm:pt modelId="{E38B2215-81DF-4D79-BB37-17C8C9F898E7}" type="pres">
      <dgm:prSet presAssocID="{9AC77E87-FC4D-4F04-889B-73358514DC0D}" presName="Parent1" presStyleLbl="alignNode1" presStyleIdx="2" presStyleCnt="3" custScaleX="118238" custScaleY="157464" custLinFactNeighborX="262" custLinFactNeighborY="13062">
        <dgm:presLayoutVars>
          <dgm:chMax val="1"/>
          <dgm:chPref val="1"/>
          <dgm:bulletEnabled val="1"/>
        </dgm:presLayoutVars>
      </dgm:prSet>
      <dgm:spPr/>
    </dgm:pt>
    <dgm:pt modelId="{2E1F219F-885D-437D-9D95-1C496EBAD119}" type="pres">
      <dgm:prSet presAssocID="{9AC77E87-FC4D-4F04-889B-73358514DC0D}" presName="Childtext1" presStyleLbl="revTx" presStyleIdx="2" presStyleCnt="3">
        <dgm:presLayoutVars>
          <dgm:chMax val="0"/>
          <dgm:chPref val="0"/>
          <dgm:bulletEnabled/>
        </dgm:presLayoutVars>
      </dgm:prSet>
      <dgm:spPr/>
    </dgm:pt>
    <dgm:pt modelId="{8801BA21-B732-43C2-BD4E-EED526CA614C}" type="pres">
      <dgm:prSet presAssocID="{9AC77E87-FC4D-4F04-889B-73358514DC0D}" presName="ConnectLine" presStyleLbl="sibTrans1D1" presStyleIdx="2" presStyleCnt="3"/>
      <dgm:spPr>
        <a:noFill/>
        <a:ln w="12700" cap="flat" cmpd="sng" algn="ctr">
          <a:solidFill>
            <a:schemeClr val="accent1">
              <a:hueOff val="0"/>
              <a:satOff val="0"/>
              <a:lumOff val="0"/>
              <a:alphaOff val="0"/>
            </a:schemeClr>
          </a:solidFill>
          <a:prstDash val="dash"/>
        </a:ln>
        <a:effectLst/>
      </dgm:spPr>
    </dgm:pt>
    <dgm:pt modelId="{ED3C7052-C7D3-4A48-8DD7-C35F83E9E14D}" type="pres">
      <dgm:prSet presAssocID="{9AC77E87-FC4D-4F04-889B-73358514DC0D}" presName="ConnectLineEnd" presStyleLbl="node1" presStyleIdx="2" presStyleCnt="3"/>
      <dgm:spPr/>
    </dgm:pt>
    <dgm:pt modelId="{E1638529-5025-4BCE-9448-174A6B1F9AFC}" type="pres">
      <dgm:prSet presAssocID="{9AC77E87-FC4D-4F04-889B-73358514DC0D}" presName="EmptyPane" presStyleCnt="0"/>
      <dgm:spPr/>
    </dgm:pt>
  </dgm:ptLst>
  <dgm:cxnLst>
    <dgm:cxn modelId="{B04C6215-C46D-4282-963F-02A26E25C8AB}" srcId="{08F627ED-A304-4697-8C44-18E45D3D2B1A}" destId="{9845D52A-E054-4EB0-A5A3-32AE7DC6D645}" srcOrd="1" destOrd="0" parTransId="{952EE001-86C3-4022-96EE-ABDB540B8A78}" sibTransId="{796364FD-7651-493A-AEE5-8DD45DF8EEAC}"/>
    <dgm:cxn modelId="{66E8CE3C-459F-4648-B4D7-5039298A0E92}" srcId="{9845D52A-E054-4EB0-A5A3-32AE7DC6D645}" destId="{566C4A8F-CE66-4FF5-AF11-6C385F74A275}" srcOrd="0" destOrd="0" parTransId="{375C5A5E-5F04-4FE8-98F8-795867C18A18}" sibTransId="{E74B8A5E-78D9-4E5B-86E1-203DE271581F}"/>
    <dgm:cxn modelId="{DC951A47-D712-4DDF-BC45-034C400F587A}" type="presOf" srcId="{08F627ED-A304-4697-8C44-18E45D3D2B1A}" destId="{D6614DDC-66DE-4E26-A0E6-8B5D4F611437}" srcOrd="0" destOrd="0" presId="urn:microsoft.com/office/officeart/2016/7/layout/HexagonTimeline"/>
    <dgm:cxn modelId="{49EFF76F-887C-4DB3-847E-B88D6BC6A77B}" type="presOf" srcId="{C2F0E5C9-2943-4A9B-872F-ECF6B159E9F4}" destId="{2E1F219F-885D-437D-9D95-1C496EBAD119}" srcOrd="0" destOrd="0" presId="urn:microsoft.com/office/officeart/2016/7/layout/HexagonTimeline"/>
    <dgm:cxn modelId="{CB98D256-5AB4-4B9D-AD69-15CA4B5C1220}" type="presOf" srcId="{566C4A8F-CE66-4FF5-AF11-6C385F74A275}" destId="{5E76ADAA-D3EE-462D-A737-9D3772B6C76F}" srcOrd="0" destOrd="0" presId="urn:microsoft.com/office/officeart/2016/7/layout/HexagonTimeline"/>
    <dgm:cxn modelId="{04774158-8FAB-47B4-A2EE-D3D3A7E958BE}" srcId="{08F627ED-A304-4697-8C44-18E45D3D2B1A}" destId="{9AC77E87-FC4D-4F04-889B-73358514DC0D}" srcOrd="2" destOrd="0" parTransId="{B29F90F6-921F-42B9-A496-5D121F61821E}" sibTransId="{3A77AB9A-DF29-465E-A0A5-D4FA3D0C537F}"/>
    <dgm:cxn modelId="{29E5675A-D36F-4E0E-B6B3-F7B5A3728BC3}" type="presOf" srcId="{C057D6ED-8F49-42DC-B8A7-C07F68F0F734}" destId="{03E7967D-6C10-4379-9B37-4F5A8CF4EED8}" srcOrd="0" destOrd="0" presId="urn:microsoft.com/office/officeart/2016/7/layout/HexagonTimeline"/>
    <dgm:cxn modelId="{FB0FA082-3950-4822-951F-05A1A9548F18}" srcId="{5FC34D3A-C8D4-483C-8695-507470E74D50}" destId="{C057D6ED-8F49-42DC-B8A7-C07F68F0F734}" srcOrd="0" destOrd="0" parTransId="{131D11D9-3030-4E3B-8F84-0108E6497B2A}" sibTransId="{6E885013-4246-43E1-A818-2251A99C8FD2}"/>
    <dgm:cxn modelId="{F7608388-5A1F-4FE9-96E5-520EA7B1F725}" srcId="{9AC77E87-FC4D-4F04-889B-73358514DC0D}" destId="{C2F0E5C9-2943-4A9B-872F-ECF6B159E9F4}" srcOrd="0" destOrd="0" parTransId="{8FBB852D-32B7-4273-9DE3-951F1CFE69EC}" sibTransId="{1A62CB6F-38D7-44F2-AFAB-0C4382E3DA24}"/>
    <dgm:cxn modelId="{07EFBDB0-8C3C-4140-851A-D6494FDB0B7A}" type="presOf" srcId="{9845D52A-E054-4EB0-A5A3-32AE7DC6D645}" destId="{D39499CF-3BA1-4BBD-960A-4434BA9F21A7}" srcOrd="0" destOrd="0" presId="urn:microsoft.com/office/officeart/2016/7/layout/HexagonTimeline"/>
    <dgm:cxn modelId="{6E1CE7C2-A87C-4E64-9245-7487AB728B9A}" type="presOf" srcId="{9AC77E87-FC4D-4F04-889B-73358514DC0D}" destId="{E38B2215-81DF-4D79-BB37-17C8C9F898E7}" srcOrd="0" destOrd="0" presId="urn:microsoft.com/office/officeart/2016/7/layout/HexagonTimeline"/>
    <dgm:cxn modelId="{277179CE-E2F5-4733-8D23-9E37CACB7B9E}" srcId="{08F627ED-A304-4697-8C44-18E45D3D2B1A}" destId="{5FC34D3A-C8D4-483C-8695-507470E74D50}" srcOrd="0" destOrd="0" parTransId="{9978A89C-C2F1-4241-807C-13619E6D6376}" sibTransId="{1DECF9F5-40C0-4379-BCCE-7BCAAD54807B}"/>
    <dgm:cxn modelId="{A0697AD9-4F1C-44DF-9F0B-484ED62574F5}" type="presOf" srcId="{5FC34D3A-C8D4-483C-8695-507470E74D50}" destId="{FC51A82C-7C01-41E7-95A1-E0F165353360}" srcOrd="0" destOrd="0" presId="urn:microsoft.com/office/officeart/2016/7/layout/HexagonTimeline"/>
    <dgm:cxn modelId="{5B0C5A64-640A-44DE-9231-55D8B9A431B8}" type="presParOf" srcId="{D6614DDC-66DE-4E26-A0E6-8B5D4F611437}" destId="{769CE8F7-0E21-46E4-8D2D-63A034E4D32A}" srcOrd="0" destOrd="0" presId="urn:microsoft.com/office/officeart/2016/7/layout/HexagonTimeline"/>
    <dgm:cxn modelId="{C97A35EB-F4F5-44C0-B2D0-19AF31DC2223}" type="presParOf" srcId="{769CE8F7-0E21-46E4-8D2D-63A034E4D32A}" destId="{FC51A82C-7C01-41E7-95A1-E0F165353360}" srcOrd="0" destOrd="0" presId="urn:microsoft.com/office/officeart/2016/7/layout/HexagonTimeline"/>
    <dgm:cxn modelId="{1BEB00C5-1AFC-46FC-849A-D490784DB52E}" type="presParOf" srcId="{769CE8F7-0E21-46E4-8D2D-63A034E4D32A}" destId="{03E7967D-6C10-4379-9B37-4F5A8CF4EED8}" srcOrd="1" destOrd="0" presId="urn:microsoft.com/office/officeart/2016/7/layout/HexagonTimeline"/>
    <dgm:cxn modelId="{498AAC8F-D211-4064-80B2-75359BE901E4}" type="presParOf" srcId="{769CE8F7-0E21-46E4-8D2D-63A034E4D32A}" destId="{52CF010F-1351-4148-8701-92F5768EC7DC}" srcOrd="2" destOrd="0" presId="urn:microsoft.com/office/officeart/2016/7/layout/HexagonTimeline"/>
    <dgm:cxn modelId="{F3FAB4D5-BB8E-491A-A343-49D331762E47}" type="presParOf" srcId="{769CE8F7-0E21-46E4-8D2D-63A034E4D32A}" destId="{62C4F6DC-B23C-4A1D-86BA-D1DEB98692E9}" srcOrd="3" destOrd="0" presId="urn:microsoft.com/office/officeart/2016/7/layout/HexagonTimeline"/>
    <dgm:cxn modelId="{2F93DD1C-5D61-4E63-ABD3-9D5E5D20D4D2}" type="presParOf" srcId="{769CE8F7-0E21-46E4-8D2D-63A034E4D32A}" destId="{151E949D-E2E2-482F-BBE3-8BC267057E7B}" srcOrd="4" destOrd="0" presId="urn:microsoft.com/office/officeart/2016/7/layout/HexagonTimeline"/>
    <dgm:cxn modelId="{7C0E3781-57A7-45F1-A9B7-AD7B29B66966}" type="presParOf" srcId="{D6614DDC-66DE-4E26-A0E6-8B5D4F611437}" destId="{4FB3A766-643A-4ACA-8E5D-2C95FFB87076}" srcOrd="1" destOrd="0" presId="urn:microsoft.com/office/officeart/2016/7/layout/HexagonTimeline"/>
    <dgm:cxn modelId="{434FF653-D75F-4952-8E75-D3AF3DA482CB}" type="presParOf" srcId="{D6614DDC-66DE-4E26-A0E6-8B5D4F611437}" destId="{4630FBA4-1F51-4A32-B0E4-88E47053D0D9}" srcOrd="2" destOrd="0" presId="urn:microsoft.com/office/officeart/2016/7/layout/HexagonTimeline"/>
    <dgm:cxn modelId="{255D0E88-A582-4AB9-85D4-3CCE25636858}" type="presParOf" srcId="{4630FBA4-1F51-4A32-B0E4-88E47053D0D9}" destId="{D39499CF-3BA1-4BBD-960A-4434BA9F21A7}" srcOrd="0" destOrd="0" presId="urn:microsoft.com/office/officeart/2016/7/layout/HexagonTimeline"/>
    <dgm:cxn modelId="{EB99A48A-7C1E-46F6-BDF1-CF76EFA8B1BE}" type="presParOf" srcId="{4630FBA4-1F51-4A32-B0E4-88E47053D0D9}" destId="{5E76ADAA-D3EE-462D-A737-9D3772B6C76F}" srcOrd="1" destOrd="0" presId="urn:microsoft.com/office/officeart/2016/7/layout/HexagonTimeline"/>
    <dgm:cxn modelId="{A5B350CB-1F08-407B-AB74-C0A9D5254180}" type="presParOf" srcId="{4630FBA4-1F51-4A32-B0E4-88E47053D0D9}" destId="{F514349A-AC82-402F-8DA0-95785071B5F0}" srcOrd="2" destOrd="0" presId="urn:microsoft.com/office/officeart/2016/7/layout/HexagonTimeline"/>
    <dgm:cxn modelId="{3AEF0478-205F-4564-A8F2-A009D04A4716}" type="presParOf" srcId="{4630FBA4-1F51-4A32-B0E4-88E47053D0D9}" destId="{BBACFDEF-20FB-406A-9641-2F4782D85F9F}" srcOrd="3" destOrd="0" presId="urn:microsoft.com/office/officeart/2016/7/layout/HexagonTimeline"/>
    <dgm:cxn modelId="{E91CE1AF-35AF-4453-8B3B-CCA366030481}" type="presParOf" srcId="{4630FBA4-1F51-4A32-B0E4-88E47053D0D9}" destId="{E12CB119-910F-4C38-9D07-4EF7748B1BD6}" srcOrd="4" destOrd="0" presId="urn:microsoft.com/office/officeart/2016/7/layout/HexagonTimeline"/>
    <dgm:cxn modelId="{830D18A3-5BD1-43DE-A8C7-D3AD84C79C41}" type="presParOf" srcId="{D6614DDC-66DE-4E26-A0E6-8B5D4F611437}" destId="{6C1697D8-F9A2-4451-950E-C8D8168BBC75}" srcOrd="3" destOrd="0" presId="urn:microsoft.com/office/officeart/2016/7/layout/HexagonTimeline"/>
    <dgm:cxn modelId="{A2FC9288-5AD0-464F-A27B-3C029EB82A78}" type="presParOf" srcId="{D6614DDC-66DE-4E26-A0E6-8B5D4F611437}" destId="{258D101A-CA89-4BD3-9BA0-F95214FF0550}" srcOrd="4" destOrd="0" presId="urn:microsoft.com/office/officeart/2016/7/layout/HexagonTimeline"/>
    <dgm:cxn modelId="{3E0287D5-85BD-4EA8-8360-16EA3B96ED89}" type="presParOf" srcId="{258D101A-CA89-4BD3-9BA0-F95214FF0550}" destId="{E38B2215-81DF-4D79-BB37-17C8C9F898E7}" srcOrd="0" destOrd="0" presId="urn:microsoft.com/office/officeart/2016/7/layout/HexagonTimeline"/>
    <dgm:cxn modelId="{7053D88C-9828-4A50-8590-4A4874885273}" type="presParOf" srcId="{258D101A-CA89-4BD3-9BA0-F95214FF0550}" destId="{2E1F219F-885D-437D-9D95-1C496EBAD119}" srcOrd="1" destOrd="0" presId="urn:microsoft.com/office/officeart/2016/7/layout/HexagonTimeline"/>
    <dgm:cxn modelId="{CD524EB0-8DDC-47BC-8050-14B4AE3DE867}" type="presParOf" srcId="{258D101A-CA89-4BD3-9BA0-F95214FF0550}" destId="{8801BA21-B732-43C2-BD4E-EED526CA614C}" srcOrd="2" destOrd="0" presId="urn:microsoft.com/office/officeart/2016/7/layout/HexagonTimeline"/>
    <dgm:cxn modelId="{7C871D98-1568-47DF-AD10-05B6D83FE291}" type="presParOf" srcId="{258D101A-CA89-4BD3-9BA0-F95214FF0550}" destId="{ED3C7052-C7D3-4A48-8DD7-C35F83E9E14D}" srcOrd="3" destOrd="0" presId="urn:microsoft.com/office/officeart/2016/7/layout/HexagonTimeline"/>
    <dgm:cxn modelId="{2B694A21-4ED9-4979-ACB7-DABE9ECD1399}" type="presParOf" srcId="{258D101A-CA89-4BD3-9BA0-F95214FF0550}" destId="{E1638529-5025-4BCE-9448-174A6B1F9AFC}" srcOrd="4" destOrd="0" presId="urn:microsoft.com/office/officeart/2016/7/layout/Hexago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1A82C-7C01-41E7-95A1-E0F165353360}">
      <dsp:nvSpPr>
        <dsp:cNvPr id="0" name=""/>
        <dsp:cNvSpPr/>
      </dsp:nvSpPr>
      <dsp:spPr>
        <a:xfrm>
          <a:off x="246956" y="1615307"/>
          <a:ext cx="1421793" cy="795371"/>
        </a:xfrm>
        <a:prstGeom prst="homePlate">
          <a:avLst>
            <a:gd name="adj" fmla="val 4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rtlCol="0" anchor="ctr" anchorCtr="0">
          <a:noAutofit/>
        </a:bodyPr>
        <a:lstStyle/>
        <a:p>
          <a:pPr marL="0" lvl="0" indent="0" algn="ctr" defTabSz="711200" rtl="0">
            <a:lnSpc>
              <a:spcPct val="90000"/>
            </a:lnSpc>
            <a:spcBef>
              <a:spcPct val="0"/>
            </a:spcBef>
            <a:spcAft>
              <a:spcPct val="35000"/>
            </a:spcAft>
            <a:buNone/>
          </a:pPr>
          <a:r>
            <a:rPr lang="en-US" altLang="zh-CN" sz="1600" kern="1200" dirty="0">
              <a:latin typeface="Microsoft YaHei UI" panose="020B0503020204020204" pitchFamily="34" charset="-122"/>
              <a:ea typeface="Microsoft YaHei UI" panose="020B0503020204020204" pitchFamily="34" charset="-122"/>
            </a:rPr>
            <a:t>The Xia Dynasty</a:t>
          </a:r>
          <a:endParaRPr lang="zh-cn" sz="1600" kern="1200" dirty="0">
            <a:latin typeface="Microsoft YaHei UI" panose="020B0503020204020204" pitchFamily="34" charset="-122"/>
            <a:ea typeface="Microsoft YaHei UI" panose="020B0503020204020204" pitchFamily="34" charset="-122"/>
          </a:endParaRPr>
        </a:p>
      </dsp:txBody>
      <dsp:txXfrm>
        <a:off x="246956" y="1615307"/>
        <a:ext cx="1262719" cy="795371"/>
      </dsp:txXfrm>
    </dsp:sp>
    <dsp:sp modelId="{03E7967D-6C10-4379-9B37-4F5A8CF4EED8}">
      <dsp:nvSpPr>
        <dsp:cNvPr id="0" name=""/>
        <dsp:cNvSpPr/>
      </dsp:nvSpPr>
      <dsp:spPr>
        <a:xfrm>
          <a:off x="-29503" y="-432284"/>
          <a:ext cx="1974712" cy="2120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7800" rIns="0" bIns="177800" numCol="1" spcCol="1270" rtlCol="0" anchor="b" anchorCtr="1">
          <a:noAutofit/>
        </a:bodyPr>
        <a:lstStyle/>
        <a:p>
          <a:pPr marL="0" lvl="0" indent="0" algn="ctr" defTabSz="889000" rtl="0">
            <a:lnSpc>
              <a:spcPct val="90000"/>
            </a:lnSpc>
            <a:spcBef>
              <a:spcPct val="0"/>
            </a:spcBef>
            <a:spcAft>
              <a:spcPct val="35000"/>
            </a:spcAft>
            <a:buNone/>
          </a:pPr>
          <a:r>
            <a:rPr lang="en-US" altLang="zh-CN" sz="2000" kern="1200" dirty="0">
              <a:latin typeface="Microsoft YaHei UI" panose="020B0503020204020204" pitchFamily="34" charset="-122"/>
              <a:ea typeface="Microsoft YaHei UI" panose="020B0503020204020204" pitchFamily="34" charset="-122"/>
            </a:rPr>
            <a:t>NO RECORD</a:t>
          </a:r>
          <a:endParaRPr lang="zh-cn" sz="2000" kern="1200" dirty="0">
            <a:latin typeface="Microsoft YaHei UI" panose="020B0503020204020204" pitchFamily="34" charset="-122"/>
            <a:ea typeface="Microsoft YaHei UI" panose="020B0503020204020204" pitchFamily="34" charset="-122"/>
          </a:endParaRPr>
        </a:p>
      </dsp:txBody>
      <dsp:txXfrm>
        <a:off x="-29503" y="-432284"/>
        <a:ext cx="1974712" cy="2120991"/>
      </dsp:txXfrm>
    </dsp:sp>
    <dsp:sp modelId="{4FB3A766-643A-4ACA-8E5D-2C95FFB87076}">
      <dsp:nvSpPr>
        <dsp:cNvPr id="0" name=""/>
        <dsp:cNvSpPr/>
      </dsp:nvSpPr>
      <dsp:spPr>
        <a:xfrm rot="6299">
          <a:off x="1668748" y="2013603"/>
          <a:ext cx="665468" cy="0"/>
        </a:xfrm>
        <a:custGeom>
          <a:avLst/>
          <a:gdLst/>
          <a:ahLst/>
          <a:cxnLst/>
          <a:rect l="0" t="0" r="0" b="0"/>
          <a:pathLst>
            <a:path>
              <a:moveTo>
                <a:pt x="0" y="0"/>
              </a:moveTo>
              <a:lnTo>
                <a:pt x="665468" y="0"/>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CF010F-1351-4148-8701-92F5768EC7DC}">
      <dsp:nvSpPr>
        <dsp:cNvPr id="0" name=""/>
        <dsp:cNvSpPr/>
      </dsp:nvSpPr>
      <dsp:spPr>
        <a:xfrm>
          <a:off x="957852" y="1233570"/>
          <a:ext cx="0" cy="662809"/>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62C4F6DC-B23C-4A1D-86BA-D1DEB98692E9}">
      <dsp:nvSpPr>
        <dsp:cNvPr id="0" name=""/>
        <dsp:cNvSpPr/>
      </dsp:nvSpPr>
      <dsp:spPr>
        <a:xfrm>
          <a:off x="917123" y="1254321"/>
          <a:ext cx="81457" cy="13256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9499CF-3BA1-4BBD-960A-4434BA9F21A7}">
      <dsp:nvSpPr>
        <dsp:cNvPr id="0" name=""/>
        <dsp:cNvSpPr/>
      </dsp:nvSpPr>
      <dsp:spPr>
        <a:xfrm>
          <a:off x="2334216" y="1622773"/>
          <a:ext cx="1885738" cy="782879"/>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rtlCol="0" anchor="ctr" anchorCtr="0">
          <a:noAutofit/>
        </a:bodyPr>
        <a:lstStyle/>
        <a:p>
          <a:pPr marL="0" lvl="0" indent="0" algn="ctr" defTabSz="711200" rtl="0">
            <a:lnSpc>
              <a:spcPct val="90000"/>
            </a:lnSpc>
            <a:spcBef>
              <a:spcPct val="0"/>
            </a:spcBef>
            <a:spcAft>
              <a:spcPct val="35000"/>
            </a:spcAft>
            <a:buNone/>
          </a:pPr>
          <a:r>
            <a:rPr lang="en-US" altLang="zh-CN" sz="1600" b="0" kern="1200" dirty="0">
              <a:latin typeface="Microsoft YaHei UI" panose="020B0503020204020204" pitchFamily="34" charset="-122"/>
              <a:ea typeface="Microsoft YaHei UI" panose="020B0503020204020204" pitchFamily="34" charset="-122"/>
            </a:rPr>
            <a:t>The Shang Dynasty</a:t>
          </a:r>
          <a:endParaRPr lang="zh-cn" sz="1600" b="0" kern="1200" dirty="0">
            <a:latin typeface="Microsoft YaHei UI" panose="020B0503020204020204" pitchFamily="34" charset="-122"/>
            <a:ea typeface="Microsoft YaHei UI" panose="020B0503020204020204" pitchFamily="34" charset="-122"/>
          </a:endParaRPr>
        </a:p>
      </dsp:txBody>
      <dsp:txXfrm>
        <a:off x="2595745" y="1731349"/>
        <a:ext cx="1362680" cy="565727"/>
      </dsp:txXfrm>
    </dsp:sp>
    <dsp:sp modelId="{5E76ADAA-D3EE-462D-A737-9D3772B6C76F}">
      <dsp:nvSpPr>
        <dsp:cNvPr id="0" name=""/>
        <dsp:cNvSpPr/>
      </dsp:nvSpPr>
      <dsp:spPr>
        <a:xfrm>
          <a:off x="1967545" y="2355156"/>
          <a:ext cx="2619081" cy="2087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rtlCol="0" anchor="t" anchorCtr="1">
          <a:noAutofit/>
        </a:bodyPr>
        <a:lstStyle/>
        <a:p>
          <a:pPr marL="0" lvl="0" indent="0" algn="ctr" defTabSz="1066800" rtl="0">
            <a:lnSpc>
              <a:spcPct val="90000"/>
            </a:lnSpc>
            <a:spcBef>
              <a:spcPct val="0"/>
            </a:spcBef>
            <a:spcAft>
              <a:spcPct val="35000"/>
            </a:spcAft>
            <a:buNone/>
          </a:pPr>
          <a:r>
            <a:rPr lang="en-US" altLang="zh-CN" sz="2400" kern="1200" dirty="0">
              <a:latin typeface="Microsoft YaHei UI" panose="020B0503020204020204" pitchFamily="34" charset="-122"/>
              <a:ea typeface="Microsoft YaHei UI" panose="020B0503020204020204" pitchFamily="34" charset="-122"/>
            </a:rPr>
            <a:t>Vague record </a:t>
          </a:r>
          <a:endParaRPr lang="zh-cn" sz="2400" kern="1200" dirty="0">
            <a:latin typeface="Microsoft YaHei UI" panose="020B0503020204020204" pitchFamily="34" charset="-122"/>
            <a:ea typeface="Microsoft YaHei UI" panose="020B0503020204020204" pitchFamily="34" charset="-122"/>
          </a:endParaRPr>
        </a:p>
      </dsp:txBody>
      <dsp:txXfrm>
        <a:off x="1967545" y="2355156"/>
        <a:ext cx="2619081" cy="2087678"/>
      </dsp:txXfrm>
    </dsp:sp>
    <dsp:sp modelId="{6C1697D8-F9A2-4451-950E-C8D8168BBC75}">
      <dsp:nvSpPr>
        <dsp:cNvPr id="0" name=""/>
        <dsp:cNvSpPr/>
      </dsp:nvSpPr>
      <dsp:spPr>
        <a:xfrm rot="76928">
          <a:off x="4219866" y="2022142"/>
          <a:ext cx="708743" cy="0"/>
        </a:xfrm>
        <a:custGeom>
          <a:avLst/>
          <a:gdLst/>
          <a:ahLst/>
          <a:cxnLst/>
          <a:rect l="0" t="0" r="0" b="0"/>
          <a:pathLst>
            <a:path>
              <a:moveTo>
                <a:pt x="0" y="0"/>
              </a:moveTo>
              <a:lnTo>
                <a:pt x="708743" y="0"/>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14349A-AC82-402F-8DA0-95785071B5F0}">
      <dsp:nvSpPr>
        <dsp:cNvPr id="0" name=""/>
        <dsp:cNvSpPr/>
      </dsp:nvSpPr>
      <dsp:spPr>
        <a:xfrm>
          <a:off x="3277085" y="2136031"/>
          <a:ext cx="0" cy="652399"/>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BBACFDEF-20FB-406A-9641-2F4782D85F9F}">
      <dsp:nvSpPr>
        <dsp:cNvPr id="0" name=""/>
        <dsp:cNvSpPr/>
      </dsp:nvSpPr>
      <dsp:spPr>
        <a:xfrm>
          <a:off x="3223066" y="2641364"/>
          <a:ext cx="108038" cy="1304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8B2215-81DF-4D79-BB37-17C8C9F898E7}">
      <dsp:nvSpPr>
        <dsp:cNvPr id="0" name=""/>
        <dsp:cNvSpPr/>
      </dsp:nvSpPr>
      <dsp:spPr>
        <a:xfrm rot="10800000">
          <a:off x="4928521" y="1645271"/>
          <a:ext cx="1681099" cy="769600"/>
        </a:xfrm>
        <a:prstGeom prst="homePlate">
          <a:avLst>
            <a:gd name="adj" fmla="val 4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rtlCol="0" anchor="ctr" anchorCtr="0">
          <a:noAutofit/>
        </a:bodyPr>
        <a:lstStyle/>
        <a:p>
          <a:pPr marL="0" lvl="0" indent="0" algn="ctr" defTabSz="711200" rtl="0">
            <a:lnSpc>
              <a:spcPct val="90000"/>
            </a:lnSpc>
            <a:spcBef>
              <a:spcPct val="0"/>
            </a:spcBef>
            <a:spcAft>
              <a:spcPct val="35000"/>
            </a:spcAft>
            <a:buNone/>
          </a:pPr>
          <a:r>
            <a:rPr lang="en-US" altLang="zh-CN" sz="1600" kern="1200" dirty="0">
              <a:latin typeface="Microsoft YaHei UI" panose="020B0503020204020204" pitchFamily="34" charset="-122"/>
              <a:ea typeface="Microsoft YaHei UI" panose="020B0503020204020204" pitchFamily="34" charset="-122"/>
            </a:rPr>
            <a:t>The Western Zhou Dynasty</a:t>
          </a:r>
          <a:endParaRPr lang="zh-cn" sz="1600" kern="1200" dirty="0">
            <a:latin typeface="Microsoft YaHei UI" panose="020B0503020204020204" pitchFamily="34" charset="-122"/>
            <a:ea typeface="Microsoft YaHei UI" panose="020B0503020204020204" pitchFamily="34" charset="-122"/>
          </a:endParaRPr>
        </a:p>
      </dsp:txBody>
      <dsp:txXfrm rot="10800000">
        <a:off x="5082441" y="1645271"/>
        <a:ext cx="1527179" cy="769600"/>
      </dsp:txXfrm>
    </dsp:sp>
    <dsp:sp modelId="{2E1F219F-885D-437D-9D95-1C496EBAD119}">
      <dsp:nvSpPr>
        <dsp:cNvPr id="0" name=""/>
        <dsp:cNvSpPr/>
      </dsp:nvSpPr>
      <dsp:spPr>
        <a:xfrm>
          <a:off x="4601640" y="-380844"/>
          <a:ext cx="2334860" cy="20522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7800" rIns="0" bIns="177800" numCol="1" spcCol="1270" rtlCol="0" anchor="b" anchorCtr="1">
          <a:noAutofit/>
        </a:bodyPr>
        <a:lstStyle/>
        <a:p>
          <a:pPr marL="0" lvl="0" indent="0" algn="ctr" defTabSz="889000" rtl="0">
            <a:lnSpc>
              <a:spcPct val="90000"/>
            </a:lnSpc>
            <a:spcBef>
              <a:spcPct val="0"/>
            </a:spcBef>
            <a:spcAft>
              <a:spcPct val="35000"/>
            </a:spcAft>
            <a:buNone/>
          </a:pPr>
          <a:r>
            <a:rPr lang="en-US" altLang="zh-CN" sz="2000" kern="1200" dirty="0">
              <a:latin typeface="Microsoft YaHei UI" panose="020B0503020204020204" pitchFamily="34" charset="-122"/>
              <a:ea typeface="Microsoft YaHei UI" panose="020B0503020204020204" pitchFamily="34" charset="-122"/>
            </a:rPr>
            <a:t>Exact record</a:t>
          </a:r>
          <a:endParaRPr lang="zh-cn" sz="2000" kern="1200" dirty="0">
            <a:latin typeface="Microsoft YaHei UI" panose="020B0503020204020204" pitchFamily="34" charset="-122"/>
            <a:ea typeface="Microsoft YaHei UI" panose="020B0503020204020204" pitchFamily="34" charset="-122"/>
          </a:endParaRPr>
        </a:p>
      </dsp:txBody>
      <dsp:txXfrm>
        <a:off x="4601640" y="-380844"/>
        <a:ext cx="2334860" cy="2052267"/>
      </dsp:txXfrm>
    </dsp:sp>
    <dsp:sp modelId="{8801BA21-B732-43C2-BD4E-EED526CA614C}">
      <dsp:nvSpPr>
        <dsp:cNvPr id="0" name=""/>
        <dsp:cNvSpPr/>
      </dsp:nvSpPr>
      <dsp:spPr>
        <a:xfrm>
          <a:off x="5769071" y="1261387"/>
          <a:ext cx="0" cy="641333"/>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ED3C7052-C7D3-4A48-8DD7-C35F83E9E14D}">
      <dsp:nvSpPr>
        <dsp:cNvPr id="0" name=""/>
        <dsp:cNvSpPr/>
      </dsp:nvSpPr>
      <dsp:spPr>
        <a:xfrm>
          <a:off x="5720913" y="1273547"/>
          <a:ext cx="96314" cy="1282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HexagonTimeline">
  <dgm:title val="Hexagon Timeline"/>
  <dgm:desc val="Use to show a list of events in chronological order. An invisible box contains the description while the date is shown in hexagons, except for the first and last node where the date is shown in a home shape. It can display large amount of text with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20"/>
      <dgm:constr type="primFontSz" for="des" forName="Childtext1" val="20"/>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ConnectLineEnd" refType="h" fact="0.02"/>
              <dgm:constr type="h" for="ch" forName="ConnectLineEnd" refType="h" fact="0.02"/>
              <dgm:constr type="b" for="ch" forName="ConnectLineEnd" refType="t" refFor="ch" refForName="ConnectLine"/>
              <dgm:constr type="ctrX" for="ch" forName="ConnectLineEnd" refType="ctrX" refFor="ch" refForName="ConnectLine"/>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ConnectLineEnd" refType="h" fact="0.02"/>
              <dgm:constr type="h" for="ch" forName="ConnectLineEnd" refType="h" fact="0.02"/>
              <dgm:constr type="t" for="ch" forName="ConnectLineEnd" refType="b" refFor="ch" refForName="ConnectLine"/>
              <dgm:constr type="ctrX" for="ch" forName="ConnectLineEnd" refType="ctrX" refFor="ch" refForName="ConnectLine"/>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homePlate" r:blip="">
                        <dgm:adjLst>
                          <dgm:adj idx="1" val="0.4"/>
                        </dgm:adjLst>
                      </dgm:shape>
                    </dgm:if>
                    <dgm:else name="Name20">
                      <dgm:shape xmlns:r="http://schemas.openxmlformats.org/officeDocument/2006/relationships" rot="180" type="homePlate" r:blip="">
                        <dgm:adjLst>
                          <dgm:adj idx="1" val="0.4"/>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180" type="homePlate" r:blip="">
                        <dgm:adjLst>
                          <dgm:adj idx="1" val="0.4"/>
                        </dgm:adjLst>
                      </dgm:shape>
                    </dgm:if>
                    <dgm:else name="Name26">
                      <dgm:shape xmlns:r="http://schemas.openxmlformats.org/officeDocument/2006/relationships" type="homePlate" r:blip="">
                        <dgm:adjLst>
                          <dgm:adj idx="1" val="0.4"/>
                        </dgm:adjLst>
                      </dgm:shape>
                    </dgm:else>
                  </dgm:choose>
                </dgm:if>
                <dgm:else name="Name27">
                  <dgm:shape xmlns:r="http://schemas.openxmlformats.org/officeDocument/2006/relationships" type="hexagon" r:blip="">
                    <dgm:adjLst>
                      <dgm:adj idx="1" val="0.4"/>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7"/>
            <dgm:constr type="bMarg" refType="primFontSz" fact="0.7"/>
          </dgm:constrLst>
          <dgm:presOf axis="ch" ptType="node"/>
          <dgm:ruleLst>
            <dgm:rule type="primFontSz" val="11"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ConnectLineEnd" styleLbl="node1" moveWith="Parent1">
          <dgm:alg type="sp"/>
          <dgm:shape xmlns:r="http://schemas.openxmlformats.org/officeDocument/2006/relationships" type="rect" r:blip="">
            <dgm:adj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shape>
          <dgm:presOf/>
          <dgm:constrLst>
            <dgm:constr type="connDi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DC85943-F0C0-4F6E-A8D3-68CEFE9A8C4A}" type="datetime1">
              <a:rPr lang="zh-CN" altLang="en-US" smtClean="0"/>
              <a:t>2020/9/27</a:t>
            </a:fld>
            <a:endParaRPr 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1A8EE09-76CC-4000-B080-9F213DA7DCEF}" type="slidenum">
              <a:rPr lang="en-US" smtClean="0"/>
              <a:t>‹#›</a:t>
            </a:fld>
            <a:endParaRPr lang="en-US"/>
          </a:p>
        </p:txBody>
      </p:sp>
    </p:spTree>
    <p:extLst>
      <p:ext uri="{BB962C8B-B14F-4D97-AF65-F5344CB8AC3E}">
        <p14:creationId xmlns:p14="http://schemas.microsoft.com/office/powerpoint/2010/main" val="6386812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726C13B-BD21-4B80-938C-32EFDDB696FF}" type="datetime1">
              <a:rPr lang="zh-CN" altLang="en-US" smtClean="0"/>
              <a:t>2020/9/27</a:t>
            </a:fld>
            <a:endParaRPr 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zh-cn"/>
              <a:t>单击此处编辑母版文本样式</a:t>
            </a:r>
            <a:endParaRPr lang="en-US"/>
          </a:p>
          <a:p>
            <a:pPr lvl="1" rtl="0"/>
            <a:r>
              <a:rPr lang="zh-cn"/>
              <a:t>第二级</a:t>
            </a:r>
          </a:p>
          <a:p>
            <a:pPr lvl="2" rtl="0"/>
            <a:r>
              <a:rPr lang="zh-cn"/>
              <a:t>第三级</a:t>
            </a:r>
          </a:p>
          <a:p>
            <a:pPr lvl="3" rtl="0"/>
            <a:r>
              <a:rPr lang="zh-cn"/>
              <a:t>第四级</a:t>
            </a:r>
          </a:p>
          <a:p>
            <a:pPr lvl="4" rtl="0"/>
            <a:r>
              <a:rPr lang="zh-cn"/>
              <a:t>第五级</a:t>
            </a:r>
            <a:endParaRPr 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8E40627-AA7D-471F-B5F2-0BF9E4C68EB6}" type="slidenum">
              <a:rPr lang="en-US" smtClean="0"/>
              <a:t>‹#›</a:t>
            </a:fld>
            <a:endParaRPr lang="en-US"/>
          </a:p>
        </p:txBody>
      </p:sp>
    </p:spTree>
    <p:extLst>
      <p:ext uri="{BB962C8B-B14F-4D97-AF65-F5344CB8AC3E}">
        <p14:creationId xmlns:p14="http://schemas.microsoft.com/office/powerpoint/2010/main" val="40995452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5" name="长方形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0" name="长方形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长方形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长方形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组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直接连接符​​(S)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800" b="0" kern="1200" cap="all" spc="-100" baseline="0" dirty="0">
                <a:solidFill>
                  <a:schemeClr val="tx1">
                    <a:lumMod val="85000"/>
                    <a:lumOff val="15000"/>
                  </a:schemeClr>
                </a:solidFill>
                <a:effectLst/>
                <a:latin typeface="Microsoft YaHei UI" panose="020B0503020204020204" pitchFamily="34" charset="-122"/>
                <a:ea typeface="Microsoft YaHei UI" panose="020B0503020204020204" pitchFamily="34" charset="-122"/>
                <a:cs typeface="+mn-cs"/>
              </a:defRPr>
            </a:lvl1pPr>
          </a:lstStyle>
          <a:p>
            <a:pPr rtl="0"/>
            <a:r>
              <a:rPr lang="zh-CN" altLang="en-US"/>
              <a:t>单击此处编辑母版标题样式</a:t>
            </a:r>
            <a:endParaRPr lang="en-US" dirty="0"/>
          </a:p>
        </p:txBody>
      </p:sp>
      <p:sp>
        <p:nvSpPr>
          <p:cNvPr id="3" name="副标题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a:t>单击此处编辑母版副标题样式</a:t>
            </a:r>
            <a:endParaRPr lang="en-US" dirty="0"/>
          </a:p>
        </p:txBody>
      </p:sp>
      <p:sp>
        <p:nvSpPr>
          <p:cNvPr id="20" name="日期占位符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BFCDE75C-B71D-40C1-B819-91C9FA9D7E53}" type="datetime1">
              <a:rPr lang="zh-CN" altLang="en-US" smtClean="0"/>
              <a:t>2020/9/27</a:t>
            </a:fld>
            <a:endParaRPr lang="en-US" dirty="0"/>
          </a:p>
        </p:txBody>
      </p:sp>
      <p:sp>
        <p:nvSpPr>
          <p:cNvPr id="21" name="页脚占位符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Microsoft YaHei UI" panose="020B0503020204020204" pitchFamily="34" charset="-122"/>
                <a:ea typeface="Microsoft YaHei UI" panose="020B0503020204020204" pitchFamily="34" charset="-122"/>
              </a:defRPr>
            </a:lvl1pPr>
          </a:lstStyle>
          <a:p>
            <a:endParaRPr lang="en-US" dirty="0"/>
          </a:p>
        </p:txBody>
      </p:sp>
      <p:sp>
        <p:nvSpPr>
          <p:cNvPr id="22" name="幻灯片编号占位符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Microsoft YaHei UI" panose="020B0503020204020204" pitchFamily="34" charset="-122"/>
                <a:ea typeface="Microsoft YaHei UI" panose="020B0503020204020204" pitchFamily="34" charset="-122"/>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a:t>单击此处编辑母版标题样式</a:t>
            </a:r>
            <a:endParaRPr lang="en-US" dirty="0"/>
          </a:p>
        </p:txBody>
      </p:sp>
      <p:sp>
        <p:nvSpPr>
          <p:cNvPr id="3" name="垂直文本占位符 2"/>
          <p:cNvSpPr>
            <a:spLocks noGrp="1"/>
          </p:cNvSpPr>
          <p:nvPr>
            <p:ph type="body" orient="vert" idx="1"/>
          </p:nvPr>
        </p:nvSpPr>
        <p:spPr/>
        <p:txBody>
          <a:bodyPr vert="eaVert" rtlCol="0"/>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en-US" dirty="0"/>
          </a:p>
        </p:txBody>
      </p:sp>
      <p:sp>
        <p:nvSpPr>
          <p:cNvPr id="4" name="日期占位符 3"/>
          <p:cNvSpPr>
            <a:spLocks noGrp="1"/>
          </p:cNvSpPr>
          <p:nvPr>
            <p:ph type="dt" sz="half" idx="10"/>
          </p:nvPr>
        </p:nvSpPr>
        <p:spPr/>
        <p:txBody>
          <a:bodyPr rtlCol="0"/>
          <a:lstStyle/>
          <a:p>
            <a:pPr rtl="0"/>
            <a:fld id="{6DE69617-53A9-406A-817D-C94A5C246153}" type="datetime1">
              <a:rPr lang="zh-CN" altLang="en-US" smtClean="0"/>
              <a:t>2020/9/27</a:t>
            </a:fld>
            <a:endParaRPr lang="en-US"/>
          </a:p>
        </p:txBody>
      </p:sp>
      <p:sp>
        <p:nvSpPr>
          <p:cNvPr id="5" name="页脚占位符 4"/>
          <p:cNvSpPr>
            <a:spLocks noGrp="1"/>
          </p:cNvSpPr>
          <p:nvPr>
            <p:ph type="ftr" sz="quarter" idx="11"/>
          </p:nvPr>
        </p:nvSpPr>
        <p:spPr/>
        <p:txBody>
          <a:bodyPr rtlCol="0"/>
          <a:lstStyle/>
          <a:p>
            <a:pPr rtl="0"/>
            <a:endParaRPr lang="en-US"/>
          </a:p>
        </p:txBody>
      </p:sp>
      <p:sp>
        <p:nvSpPr>
          <p:cNvPr id="6" name="灯片编号占位符 5"/>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p>
            <a:pPr rtl="0"/>
            <a:r>
              <a:rPr lang="zh-CN" altLang="en-US"/>
              <a:t>单击此处编辑母版标题样式</a:t>
            </a:r>
            <a:endParaRPr lang="en-US" dirty="0"/>
          </a:p>
        </p:txBody>
      </p:sp>
      <p:sp>
        <p:nvSpPr>
          <p:cNvPr id="3" name="垂直文本占位符 2"/>
          <p:cNvSpPr>
            <a:spLocks noGrp="1"/>
          </p:cNvSpPr>
          <p:nvPr>
            <p:ph type="body" orient="vert" idx="1"/>
          </p:nvPr>
        </p:nvSpPr>
        <p:spPr>
          <a:xfrm>
            <a:off x="838200" y="762000"/>
            <a:ext cx="8077200" cy="5257800"/>
          </a:xfrm>
        </p:spPr>
        <p:txBody>
          <a:bodyPr vert="eaVert" rtlCol="0"/>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en-US" dirty="0"/>
          </a:p>
        </p:txBody>
      </p:sp>
      <p:sp>
        <p:nvSpPr>
          <p:cNvPr id="4" name="日期占位符 3"/>
          <p:cNvSpPr>
            <a:spLocks noGrp="1"/>
          </p:cNvSpPr>
          <p:nvPr>
            <p:ph type="dt" sz="half" idx="10"/>
          </p:nvPr>
        </p:nvSpPr>
        <p:spPr/>
        <p:txBody>
          <a:bodyPr rtlCol="0"/>
          <a:lstStyle/>
          <a:p>
            <a:pPr rtl="0"/>
            <a:fld id="{0C745DA5-4C9D-4D4A-AB08-30D0EBD192B1}" type="datetime1">
              <a:rPr lang="zh-CN" altLang="en-US" smtClean="0"/>
              <a:t>2020/9/27</a:t>
            </a:fld>
            <a:endParaRPr lang="en-US"/>
          </a:p>
        </p:txBody>
      </p:sp>
      <p:sp>
        <p:nvSpPr>
          <p:cNvPr id="5" name="页脚占位符 4"/>
          <p:cNvSpPr>
            <a:spLocks noGrp="1"/>
          </p:cNvSpPr>
          <p:nvPr>
            <p:ph type="ftr" sz="quarter" idx="11"/>
          </p:nvPr>
        </p:nvSpPr>
        <p:spPr/>
        <p:txBody>
          <a:bodyPr rtlCol="0"/>
          <a:lstStyle/>
          <a:p>
            <a:pPr rtl="0"/>
            <a:endParaRPr lang="en-US"/>
          </a:p>
        </p:txBody>
      </p:sp>
      <p:sp>
        <p:nvSpPr>
          <p:cNvPr id="6" name="灯片编号占位符 5"/>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a:t>单击此处编辑母版标题样式</a:t>
            </a:r>
            <a:endParaRPr lang="en-US" dirty="0"/>
          </a:p>
        </p:txBody>
      </p:sp>
      <p:sp>
        <p:nvSpPr>
          <p:cNvPr id="3" name="内容占位符 2"/>
          <p:cNvSpPr>
            <a:spLocks noGrp="1"/>
          </p:cNvSpPr>
          <p:nvPr>
            <p:ph idx="1"/>
          </p:nvPr>
        </p:nvSpPr>
        <p:spPr/>
        <p:txBody>
          <a:bodyPr rtlCol="0"/>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en-US" dirty="0"/>
          </a:p>
        </p:txBody>
      </p:sp>
      <p:sp>
        <p:nvSpPr>
          <p:cNvPr id="4" name="日期占位符 3"/>
          <p:cNvSpPr>
            <a:spLocks noGrp="1"/>
          </p:cNvSpPr>
          <p:nvPr>
            <p:ph type="dt" sz="half" idx="10"/>
          </p:nvPr>
        </p:nvSpPr>
        <p:spPr/>
        <p:txBody>
          <a:bodyPr rtlCol="0"/>
          <a:lstStyle/>
          <a:p>
            <a:pPr rtl="0"/>
            <a:fld id="{64E57809-0EA1-4261-AE7A-8956509DBB23}" type="datetime1">
              <a:rPr lang="zh-CN" altLang="en-US" smtClean="0"/>
              <a:t>2020/9/27</a:t>
            </a:fld>
            <a:endParaRPr lang="en-US"/>
          </a:p>
        </p:txBody>
      </p:sp>
      <p:sp>
        <p:nvSpPr>
          <p:cNvPr id="5" name="页脚占位符 4"/>
          <p:cNvSpPr>
            <a:spLocks noGrp="1"/>
          </p:cNvSpPr>
          <p:nvPr>
            <p:ph type="ftr" sz="quarter" idx="11"/>
          </p:nvPr>
        </p:nvSpPr>
        <p:spPr/>
        <p:txBody>
          <a:bodyPr rtlCol="0"/>
          <a:lstStyle/>
          <a:p>
            <a:pPr rtl="0"/>
            <a:endParaRPr lang="en-US"/>
          </a:p>
        </p:txBody>
      </p:sp>
      <p:sp>
        <p:nvSpPr>
          <p:cNvPr id="6" name="灯片编号占位符 5"/>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5" name="长方形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23" name="长方形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长方形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长方形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1629156" y="2275165"/>
            <a:ext cx="8933688" cy="2406895"/>
          </a:xfrm>
        </p:spPr>
        <p:txBody>
          <a:bodyPr rtlCol="0" anchor="ctr">
            <a:normAutofit/>
          </a:bodyPr>
          <a:lstStyle>
            <a:lvl1pPr algn="ctr">
              <a:lnSpc>
                <a:spcPct val="83000"/>
              </a:lnSpc>
              <a:defRPr lang="en-US" sz="6800" kern="1200" cap="all" spc="-100" baseline="0" dirty="0">
                <a:solidFill>
                  <a:schemeClr val="tx1">
                    <a:lumMod val="85000"/>
                    <a:lumOff val="15000"/>
                  </a:schemeClr>
                </a:solidFill>
                <a:effectLst/>
                <a:latin typeface="Microsoft YaHei UI" panose="020B0503020204020204" pitchFamily="34" charset="-122"/>
                <a:ea typeface="Microsoft YaHei UI" panose="020B0503020204020204" pitchFamily="34" charset="-122"/>
                <a:cs typeface="+mn-cs"/>
              </a:defRPr>
            </a:lvl1pPr>
          </a:lstStyle>
          <a:p>
            <a:pPr rtl="0"/>
            <a:r>
              <a:rPr lang="zh-CN" altLang="en-US"/>
              <a:t>单击此处编辑母版标题样式</a:t>
            </a:r>
            <a:endParaRPr lang="en-US" dirty="0"/>
          </a:p>
        </p:txBody>
      </p:sp>
      <p:grpSp>
        <p:nvGrpSpPr>
          <p:cNvPr id="16" name="组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直接连接符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S)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文本占位符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a:t>单击此处编辑母版文本样式</a:t>
            </a:r>
          </a:p>
        </p:txBody>
      </p:sp>
      <p:sp>
        <p:nvSpPr>
          <p:cNvPr id="4" name="日期占位符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26061C7C-6751-4636-8DE1-8458C05064A7}" type="datetime1">
              <a:rPr lang="zh-CN" altLang="en-US" smtClean="0"/>
              <a:t>2020/9/27</a:t>
            </a:fld>
            <a:endParaRPr dirty="0"/>
          </a:p>
        </p:txBody>
      </p:sp>
      <p:sp>
        <p:nvSpPr>
          <p:cNvPr id="5" name="页脚占位符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Microsoft YaHei UI" panose="020B0503020204020204" pitchFamily="34" charset="-122"/>
                <a:ea typeface="Microsoft YaHei UI" panose="020B0503020204020204" pitchFamily="34" charset="-122"/>
              </a:defRPr>
            </a:lvl1pPr>
          </a:lstStyle>
          <a:p>
            <a:endParaRPr lang="en-US" dirty="0"/>
          </a:p>
        </p:txBody>
      </p:sp>
      <p:sp>
        <p:nvSpPr>
          <p:cNvPr id="6" name="灯片编号占位符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Microsoft YaHei UI" panose="020B0503020204020204" pitchFamily="34" charset="-122"/>
                <a:ea typeface="Microsoft YaHei UI" panose="020B0503020204020204" pitchFamily="34" charset="-122"/>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a:t>单击此处编辑母版标题样式</a:t>
            </a:r>
            <a:endParaRPr lang="en-US" dirty="0"/>
          </a:p>
        </p:txBody>
      </p:sp>
      <p:sp>
        <p:nvSpPr>
          <p:cNvPr id="3" name="内容占位符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en-US" dirty="0"/>
          </a:p>
        </p:txBody>
      </p:sp>
      <p:sp>
        <p:nvSpPr>
          <p:cNvPr id="4" name="内容占位符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en-US" dirty="0"/>
          </a:p>
        </p:txBody>
      </p:sp>
      <p:sp>
        <p:nvSpPr>
          <p:cNvPr id="5" name="日期占位符 4"/>
          <p:cNvSpPr>
            <a:spLocks noGrp="1"/>
          </p:cNvSpPr>
          <p:nvPr>
            <p:ph type="dt" sz="half" idx="10"/>
          </p:nvPr>
        </p:nvSpPr>
        <p:spPr/>
        <p:txBody>
          <a:bodyPr rtlCol="0"/>
          <a:lstStyle/>
          <a:p>
            <a:pPr rtl="0"/>
            <a:fld id="{6D2B1DAD-13E2-42E6-B9D8-ACD801D84229}" type="datetime1">
              <a:rPr lang="zh-CN" altLang="en-US" smtClean="0"/>
              <a:t>2020/9/27</a:t>
            </a:fld>
            <a:endParaRPr lang="en-US" dirty="0"/>
          </a:p>
        </p:txBody>
      </p:sp>
      <p:sp>
        <p:nvSpPr>
          <p:cNvPr id="6" name="页脚占位符 5"/>
          <p:cNvSpPr>
            <a:spLocks noGrp="1"/>
          </p:cNvSpPr>
          <p:nvPr>
            <p:ph type="ftr" sz="quarter" idx="11"/>
          </p:nvPr>
        </p:nvSpPr>
        <p:spPr/>
        <p:txBody>
          <a:bodyPr rtlCol="0"/>
          <a:lstStyle/>
          <a:p>
            <a:pPr rtl="0"/>
            <a:endParaRPr lang="en-US" dirty="0"/>
          </a:p>
        </p:txBody>
      </p:sp>
      <p:sp>
        <p:nvSpPr>
          <p:cNvPr id="7" name="灯片编号占位符 6"/>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a:t>单击此处编辑母版标题样式</a:t>
            </a:r>
            <a:endParaRPr lang="en-US" dirty="0"/>
          </a:p>
        </p:txBody>
      </p:sp>
      <p:sp>
        <p:nvSpPr>
          <p:cNvPr id="3" name="文本占位符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a:t>单击此处编辑母版文本样式</a:t>
            </a:r>
          </a:p>
        </p:txBody>
      </p:sp>
      <p:sp>
        <p:nvSpPr>
          <p:cNvPr id="4" name="内容占位符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zh-cn" dirty="0"/>
          </a:p>
        </p:txBody>
      </p:sp>
      <p:sp>
        <p:nvSpPr>
          <p:cNvPr id="5" name="文本占位符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a:t>单击此处编辑母版文本样式</a:t>
            </a:r>
          </a:p>
        </p:txBody>
      </p:sp>
      <p:sp>
        <p:nvSpPr>
          <p:cNvPr id="6" name="内容占位符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zh-cn" dirty="0"/>
          </a:p>
        </p:txBody>
      </p:sp>
      <p:sp>
        <p:nvSpPr>
          <p:cNvPr id="7" name="日期占位符 6"/>
          <p:cNvSpPr>
            <a:spLocks noGrp="1"/>
          </p:cNvSpPr>
          <p:nvPr>
            <p:ph type="dt" sz="half" idx="10"/>
          </p:nvPr>
        </p:nvSpPr>
        <p:spPr/>
        <p:txBody>
          <a:bodyPr rtlCol="0"/>
          <a:lstStyle/>
          <a:p>
            <a:pPr rtl="0"/>
            <a:fld id="{3DE49154-3FC3-4E99-B1C7-806A1BE810AD}" type="datetime1">
              <a:rPr lang="zh-CN" altLang="en-US" smtClean="0"/>
              <a:t>2020/9/27</a:t>
            </a:fld>
            <a:endParaRPr lang="en-US"/>
          </a:p>
        </p:txBody>
      </p:sp>
      <p:sp>
        <p:nvSpPr>
          <p:cNvPr id="8" name="页脚占位符 7"/>
          <p:cNvSpPr>
            <a:spLocks noGrp="1"/>
          </p:cNvSpPr>
          <p:nvPr>
            <p:ph type="ftr" sz="quarter" idx="11"/>
          </p:nvPr>
        </p:nvSpPr>
        <p:spPr/>
        <p:txBody>
          <a:bodyPr rtlCol="0"/>
          <a:lstStyle/>
          <a:p>
            <a:pPr rtl="0"/>
            <a:endParaRPr lang="en-US"/>
          </a:p>
        </p:txBody>
      </p:sp>
      <p:sp>
        <p:nvSpPr>
          <p:cNvPr id="9" name="灯片编号占位符 8"/>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a:t>单击此处编辑母版标题样式</a:t>
            </a:r>
            <a:endParaRPr lang="en-US" dirty="0"/>
          </a:p>
        </p:txBody>
      </p:sp>
      <p:sp>
        <p:nvSpPr>
          <p:cNvPr id="3" name="日期占位符 2"/>
          <p:cNvSpPr>
            <a:spLocks noGrp="1"/>
          </p:cNvSpPr>
          <p:nvPr>
            <p:ph type="dt" sz="half" idx="10"/>
          </p:nvPr>
        </p:nvSpPr>
        <p:spPr/>
        <p:txBody>
          <a:bodyPr rtlCol="0"/>
          <a:lstStyle/>
          <a:p>
            <a:pPr rtl="0"/>
            <a:fld id="{14E3F6B1-AB2C-4FE9-9465-A12169B9FE93}" type="datetime1">
              <a:rPr lang="zh-CN" altLang="en-US" smtClean="0"/>
              <a:t>2020/9/27</a:t>
            </a:fld>
            <a:endParaRPr lang="en-US"/>
          </a:p>
        </p:txBody>
      </p:sp>
      <p:sp>
        <p:nvSpPr>
          <p:cNvPr id="4" name="页脚占位符 3"/>
          <p:cNvSpPr>
            <a:spLocks noGrp="1"/>
          </p:cNvSpPr>
          <p:nvPr>
            <p:ph type="ftr" sz="quarter" idx="11"/>
          </p:nvPr>
        </p:nvSpPr>
        <p:spPr/>
        <p:txBody>
          <a:bodyPr rtlCol="0"/>
          <a:lstStyle/>
          <a:p>
            <a:pPr rtl="0"/>
            <a:endParaRPr lang="en-US"/>
          </a:p>
        </p:txBody>
      </p:sp>
      <p:sp>
        <p:nvSpPr>
          <p:cNvPr id="5" name="灯片编号占位符 4"/>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p>
            <a:pPr rtl="0"/>
            <a:fld id="{734E604B-F6EE-4DE3-9F26-10AAFE4A8162}" type="datetime1">
              <a:rPr lang="zh-CN" altLang="en-US" smtClean="0"/>
              <a:t>2020/9/27</a:t>
            </a:fld>
            <a:endParaRPr lang="en-US"/>
          </a:p>
        </p:txBody>
      </p:sp>
      <p:sp>
        <p:nvSpPr>
          <p:cNvPr id="3" name="页脚占位符 2"/>
          <p:cNvSpPr>
            <a:spLocks noGrp="1"/>
          </p:cNvSpPr>
          <p:nvPr>
            <p:ph type="ftr" sz="quarter" idx="11"/>
          </p:nvPr>
        </p:nvSpPr>
        <p:spPr/>
        <p:txBody>
          <a:bodyPr rtlCol="0"/>
          <a:lstStyle/>
          <a:p>
            <a:pPr rtl="0"/>
            <a:endParaRPr lang="en-US"/>
          </a:p>
        </p:txBody>
      </p:sp>
      <p:sp>
        <p:nvSpPr>
          <p:cNvPr id="4" name="灯片编号占位符 3"/>
          <p:cNvSpPr>
            <a:spLocks noGrp="1"/>
          </p:cNvSpPr>
          <p:nvPr>
            <p:ph type="sldNum" sz="quarter" idx="12"/>
          </p:nvPr>
        </p:nvSpPr>
        <p:spPr/>
        <p:txBody>
          <a:bodyPr rtlCol="0"/>
          <a:lstStyle/>
          <a:p>
            <a:pPr rtl="0"/>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带标题的内容">
    <p:spTree>
      <p:nvGrpSpPr>
        <p:cNvPr id="1" name=""/>
        <p:cNvGrpSpPr/>
        <p:nvPr/>
      </p:nvGrpSpPr>
      <p:grpSpPr>
        <a:xfrm>
          <a:off x="0" y="0"/>
          <a:ext cx="0" cy="0"/>
          <a:chOff x="0" y="0"/>
          <a:chExt cx="0" cy="0"/>
        </a:xfrm>
      </p:grpSpPr>
      <p:sp>
        <p:nvSpPr>
          <p:cNvPr id="10" name="长方形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矩形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8458200" y="607392"/>
            <a:ext cx="3161963" cy="1645920"/>
          </a:xfrm>
        </p:spPr>
        <p:txBody>
          <a:bodyPr rtlCol="0"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a:lstStyle>
          <a:p>
            <a:pPr rtl="0"/>
            <a:r>
              <a:rPr lang="zh-CN" altLang="en-US"/>
              <a:t>单击此处编辑母版标题样式</a:t>
            </a:r>
            <a:endParaRPr lang="en-US" dirty="0"/>
          </a:p>
        </p:txBody>
      </p:sp>
      <p:sp>
        <p:nvSpPr>
          <p:cNvPr id="3" name="内容占位符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a:t>单击此处编辑母版文本样式</a:t>
            </a:r>
          </a:p>
          <a:p>
            <a:pPr lvl="1" rtl="0"/>
            <a:r>
              <a:rPr lang="zh-CN" altLang="en-US"/>
              <a:t>二级</a:t>
            </a:r>
          </a:p>
          <a:p>
            <a:pPr lvl="2" rtl="0"/>
            <a:r>
              <a:rPr lang="zh-CN" altLang="en-US"/>
              <a:t>三级</a:t>
            </a:r>
          </a:p>
          <a:p>
            <a:pPr lvl="3" rtl="0"/>
            <a:r>
              <a:rPr lang="zh-CN" altLang="en-US"/>
              <a:t>四级</a:t>
            </a:r>
          </a:p>
          <a:p>
            <a:pPr lvl="4" rtl="0"/>
            <a:r>
              <a:rPr lang="zh-CN" altLang="en-US"/>
              <a:t>五级</a:t>
            </a:r>
            <a:endParaRPr lang="en-US" dirty="0"/>
          </a:p>
        </p:txBody>
      </p:sp>
      <p:sp>
        <p:nvSpPr>
          <p:cNvPr id="4" name="文本占位符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a:t>单击此处编辑母版文本样式</a:t>
            </a:r>
          </a:p>
        </p:txBody>
      </p:sp>
      <p:sp>
        <p:nvSpPr>
          <p:cNvPr id="8" name="日期占位符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defRPr>
            </a:lvl1pPr>
          </a:lstStyle>
          <a:p>
            <a:pPr rtl="0"/>
            <a:fld id="{1FDE3E57-7890-4A1C-9346-1B43487A6F43}" type="datetime1">
              <a:rPr lang="zh-CN" altLang="en-US" smtClean="0"/>
              <a:t>2020/9/27</a:t>
            </a:fld>
            <a:endParaRPr lang="en-US" dirty="0"/>
          </a:p>
        </p:txBody>
      </p:sp>
      <p:sp>
        <p:nvSpPr>
          <p:cNvPr id="9" name="页脚占位符 8"/>
          <p:cNvSpPr>
            <a:spLocks noGrp="1"/>
          </p:cNvSpPr>
          <p:nvPr>
            <p:ph type="ftr" sz="quarter" idx="11"/>
          </p:nvPr>
        </p:nvSpPr>
        <p:spPr>
          <a:xfrm>
            <a:off x="685801" y="6035040"/>
            <a:ext cx="4584700" cy="365760"/>
          </a:xfrm>
        </p:spPr>
        <p:txBody>
          <a:bodyPr rtlCol="0"/>
          <a:lstStyle>
            <a:lvl1pPr algn="l">
              <a:defRPr/>
            </a:lvl1pPr>
          </a:lstStyle>
          <a:p>
            <a:pPr rtl="0"/>
            <a:endParaRPr lang="en-US" dirty="0"/>
          </a:p>
        </p:txBody>
      </p:sp>
      <p:sp>
        <p:nvSpPr>
          <p:cNvPr id="11" name="灯片编号占位符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defRPr>
            </a:lvl1pPr>
          </a:lstStyle>
          <a:p>
            <a:pPr rtl="0"/>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带题注的图片">
    <p:spTree>
      <p:nvGrpSpPr>
        <p:cNvPr id="1" name=""/>
        <p:cNvGrpSpPr/>
        <p:nvPr/>
      </p:nvGrpSpPr>
      <p:grpSpPr>
        <a:xfrm>
          <a:off x="0" y="0"/>
          <a:ext cx="0" cy="0"/>
          <a:chOff x="0" y="0"/>
          <a:chExt cx="0" cy="0"/>
        </a:xfrm>
      </p:grpSpPr>
      <p:sp>
        <p:nvSpPr>
          <p:cNvPr id="11" name="长方形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图片占位符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a:t>单击图标添加图片</a:t>
            </a:r>
            <a:endParaRPr lang="en-US" dirty="0"/>
          </a:p>
        </p:txBody>
      </p:sp>
      <p:sp>
        <p:nvSpPr>
          <p:cNvPr id="5" name="日期占位符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D197156-3C99-457F-8943-2278A8613E02}" type="datetime1">
              <a:rPr lang="zh-CN" altLang="en-US" smtClean="0"/>
              <a:t>2020/9/27</a:t>
            </a:fld>
            <a:endParaRPr lang="en-US" dirty="0"/>
          </a:p>
        </p:txBody>
      </p:sp>
      <p:sp>
        <p:nvSpPr>
          <p:cNvPr id="6" name="页脚占位符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algn="l"/>
            <a:endParaRPr lang="zh-CN" altLang="en-US"/>
          </a:p>
        </p:txBody>
      </p:sp>
      <p:sp>
        <p:nvSpPr>
          <p:cNvPr id="7" name="灯片编号占位符 6"/>
          <p:cNvSpPr>
            <a:spLocks noGrp="1"/>
          </p:cNvSpPr>
          <p:nvPr>
            <p:ph type="sldNum" sz="quarter" idx="12"/>
          </p:nvPr>
        </p:nvSpPr>
        <p:spPr>
          <a:xfrm>
            <a:off x="10396728" y="6035040"/>
            <a:ext cx="1225296" cy="365760"/>
          </a:xfrm>
        </p:spPr>
        <p:txBody>
          <a:bodyPr rtlCol="0"/>
          <a:lstStyle>
            <a:lvl1pPr>
              <a:defRPr>
                <a:latin typeface="Microsoft YaHei UI" panose="020B0503020204020204" pitchFamily="34" charset="-122"/>
                <a:ea typeface="Microsoft YaHei UI" panose="020B0503020204020204" pitchFamily="34" charset="-122"/>
              </a:defRPr>
            </a:lvl1pPr>
          </a:lstStyle>
          <a:p>
            <a:fld id="{34B7E4EF-A1BD-40F4-AB7B-04F084DD991D}" type="slidenum">
              <a:rPr lang="en-US" smtClean="0"/>
              <a:pPr/>
              <a:t>‹#›</a:t>
            </a:fld>
            <a:endParaRPr lang="en-US"/>
          </a:p>
        </p:txBody>
      </p:sp>
      <p:sp>
        <p:nvSpPr>
          <p:cNvPr id="12" name="长方形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8477250" y="603504"/>
            <a:ext cx="3144774" cy="1645920"/>
          </a:xfrm>
        </p:spPr>
        <p:txBody>
          <a:bodyPr rtlCol="0" anchor="b">
            <a:noAutofit/>
          </a:bodyPr>
          <a:lstStyle>
            <a:lvl1pPr algn="l">
              <a:lnSpc>
                <a:spcPct val="100000"/>
              </a:lnSpc>
              <a:defRPr sz="3200" b="0">
                <a:solidFill>
                  <a:schemeClr val="tx1"/>
                </a:solidFill>
                <a:latin typeface="+mj-lt"/>
              </a:defRPr>
            </a:lvl1pPr>
          </a:lstStyle>
          <a:p>
            <a:pPr rtl="0"/>
            <a:r>
              <a:rPr lang="zh-CN" altLang="en-US"/>
              <a:t>单击此处编辑母版标题样式</a:t>
            </a:r>
            <a:endParaRPr lang="en-US" dirty="0"/>
          </a:p>
        </p:txBody>
      </p:sp>
      <p:sp>
        <p:nvSpPr>
          <p:cNvPr id="4" name="文本占位符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a:t>单击此处编辑母版文本样式</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长方形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7" name="矩形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矩形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dirty="0"/>
              <a:t>单击此处编辑母版标题样式</a:t>
            </a:r>
            <a:endParaRPr lang="en-US" dirty="0"/>
          </a:p>
        </p:txBody>
      </p:sp>
      <p:sp>
        <p:nvSpPr>
          <p:cNvPr id="3" name="文本占位符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zh-cn"/>
              <a:t>单击此处编辑母版文本样式</a:t>
            </a:r>
          </a:p>
          <a:p>
            <a:pPr lvl="1" rtl="0"/>
            <a:r>
              <a:rPr lang="zh-cn"/>
              <a:t>第二级</a:t>
            </a:r>
          </a:p>
          <a:p>
            <a:pPr lvl="2" rtl="0"/>
            <a:r>
              <a:rPr lang="zh-cn"/>
              <a:t>第三级</a:t>
            </a:r>
          </a:p>
          <a:p>
            <a:pPr lvl="3" rtl="0"/>
            <a:r>
              <a:rPr lang="zh-cn"/>
              <a:t>第四级</a:t>
            </a:r>
          </a:p>
          <a:p>
            <a:pPr lvl="4" rtl="0"/>
            <a:r>
              <a:rPr lang="zh-cn"/>
              <a:t>第五级</a:t>
            </a:r>
            <a:endParaRPr lang="en-US" dirty="0"/>
          </a:p>
        </p:txBody>
      </p:sp>
      <p:sp>
        <p:nvSpPr>
          <p:cNvPr id="4" name="日期占位符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Microsoft YaHei UI" panose="020B0503020204020204" pitchFamily="34" charset="-122"/>
                <a:ea typeface="Microsoft YaHei UI" panose="020B0503020204020204" pitchFamily="34" charset="-122"/>
              </a:defRPr>
            </a:lvl1pPr>
          </a:lstStyle>
          <a:p>
            <a:fld id="{E00D77E9-5805-4003-AF46-590DFDEAE27A}" type="datetime1">
              <a:rPr lang="zh-CN" altLang="en-US" smtClean="0"/>
              <a:t>2020/9/27</a:t>
            </a:fld>
            <a:endParaRPr lang="en-US" dirty="0"/>
          </a:p>
        </p:txBody>
      </p:sp>
      <p:sp>
        <p:nvSpPr>
          <p:cNvPr id="5" name="页脚占位符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Microsoft YaHei UI" panose="020B0503020204020204" pitchFamily="34" charset="-122"/>
                <a:ea typeface="Microsoft YaHei UI" panose="020B0503020204020204" pitchFamily="34" charset="-122"/>
              </a:defRPr>
            </a:lvl1pPr>
          </a:lstStyle>
          <a:p>
            <a:endParaRPr lang="en-US" dirty="0"/>
          </a:p>
        </p:txBody>
      </p:sp>
      <p:sp>
        <p:nvSpPr>
          <p:cNvPr id="6" name="幻灯片编号占位符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Microsoft YaHei UI" panose="020B0503020204020204" pitchFamily="34" charset="-122"/>
                <a:ea typeface="Microsoft YaHei UI" panose="020B0503020204020204" pitchFamily="34" charset="-122"/>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图片 4" descr="一张显示了织物、桌子、红色和覆盖物的图片&#10;&#10;说明自动生成">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64" name="长方形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长方形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标题 1">
            <a:extLst>
              <a:ext uri="{FF2B5EF4-FFF2-40B4-BE49-F238E27FC236}">
                <a16:creationId xmlns:a16="http://schemas.microsoft.com/office/drawing/2014/main" id="{18C3B467-088C-4F3D-A9A7-105C4E1E20CD}"/>
              </a:ext>
            </a:extLst>
          </p:cNvPr>
          <p:cNvSpPr>
            <a:spLocks noGrp="1"/>
          </p:cNvSpPr>
          <p:nvPr>
            <p:ph type="ctrTitle"/>
          </p:nvPr>
        </p:nvSpPr>
        <p:spPr>
          <a:xfrm>
            <a:off x="1276054" y="2307204"/>
            <a:ext cx="4775075" cy="1850508"/>
          </a:xfrm>
        </p:spPr>
        <p:txBody>
          <a:bodyPr rtlCol="0">
            <a:noAutofit/>
          </a:bodyPr>
          <a:lstStyle/>
          <a:p>
            <a:pPr rtl="0"/>
            <a:r>
              <a:rPr lang="en-US" altLang="zh-CN" sz="3600" dirty="0">
                <a:solidFill>
                  <a:schemeClr val="tx1"/>
                </a:solidFill>
              </a:rPr>
              <a:t>Emergence of translation and interpretation</a:t>
            </a:r>
            <a:br>
              <a:rPr lang="en-US" altLang="zh-CN" sz="3600" dirty="0">
                <a:solidFill>
                  <a:schemeClr val="tx1"/>
                </a:solidFill>
              </a:rPr>
            </a:br>
            <a:r>
              <a:rPr lang="en-US" altLang="zh-CN" sz="3600" dirty="0">
                <a:solidFill>
                  <a:schemeClr val="tx1"/>
                </a:solidFill>
              </a:rPr>
              <a:t> in china</a:t>
            </a:r>
            <a:endParaRPr lang="zh-cn" sz="3600" dirty="0">
              <a:solidFill>
                <a:schemeClr val="tx1"/>
              </a:solidFill>
            </a:endParaRPr>
          </a:p>
        </p:txBody>
      </p:sp>
      <p:sp>
        <p:nvSpPr>
          <p:cNvPr id="3" name="副标题 2">
            <a:extLst>
              <a:ext uri="{FF2B5EF4-FFF2-40B4-BE49-F238E27FC236}">
                <a16:creationId xmlns:a16="http://schemas.microsoft.com/office/drawing/2014/main" id="{C8722DDC-8EEE-4A06-8DFE-B44871EAA2CF}"/>
              </a:ext>
            </a:extLst>
          </p:cNvPr>
          <p:cNvSpPr>
            <a:spLocks noGrp="1"/>
          </p:cNvSpPr>
          <p:nvPr>
            <p:ph type="subTitle" idx="1"/>
          </p:nvPr>
        </p:nvSpPr>
        <p:spPr>
          <a:xfrm>
            <a:off x="1276055" y="4489812"/>
            <a:ext cx="4775075" cy="559656"/>
          </a:xfrm>
        </p:spPr>
        <p:txBody>
          <a:bodyPr rtlCol="0">
            <a:normAutofit/>
          </a:bodyPr>
          <a:lstStyle/>
          <a:p>
            <a:pPr rtl="0"/>
            <a:r>
              <a:rPr lang="en-US" altLang="zh-CN" dirty="0" err="1">
                <a:solidFill>
                  <a:schemeClr val="tx1"/>
                </a:solidFill>
              </a:rPr>
              <a:t>MaShuya</a:t>
            </a:r>
            <a:endParaRPr lang="zh-cn"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图片 3" descr="一张显示了织物、桌子、红色和覆盖物的图片&#10;&#10;说明自动生成">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长方形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长方形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1746504"/>
          </a:xfrm>
        </p:spPr>
        <p:txBody>
          <a:bodyPr rtlCol="0">
            <a:normAutofit/>
          </a:bodyPr>
          <a:lstStyle/>
          <a:p>
            <a:pPr rtl="0"/>
            <a:r>
              <a:rPr lang="en-US" dirty="0">
                <a:solidFill>
                  <a:schemeClr val="tx1">
                    <a:lumMod val="75000"/>
                    <a:lumOff val="25000"/>
                  </a:schemeClr>
                </a:solidFill>
              </a:rPr>
              <a:t>Embarkation</a:t>
            </a:r>
            <a:br>
              <a:rPr lang="en-US" dirty="0">
                <a:solidFill>
                  <a:schemeClr val="tx1">
                    <a:lumMod val="75000"/>
                    <a:lumOff val="25000"/>
                  </a:schemeClr>
                </a:solidFill>
              </a:rPr>
            </a:br>
            <a:r>
              <a:rPr lang="en-US" dirty="0">
                <a:solidFill>
                  <a:schemeClr val="tx1">
                    <a:lumMod val="75000"/>
                    <a:lumOff val="25000"/>
                  </a:schemeClr>
                </a:solidFill>
              </a:rPr>
              <a:t>(interpretation)</a:t>
            </a:r>
          </a:p>
        </p:txBody>
      </p:sp>
      <p:graphicFrame>
        <p:nvGraphicFramePr>
          <p:cNvPr id="31" name="内容占位符 2">
            <a:extLst>
              <a:ext uri="{FF2B5EF4-FFF2-40B4-BE49-F238E27FC236}">
                <a16:creationId xmlns:a16="http://schemas.microsoft.com/office/drawing/2014/main" id="{613FC9B6-ED9E-4F51-A217-156DA01928CD}"/>
              </a:ext>
            </a:extLst>
          </p:cNvPr>
          <p:cNvGraphicFramePr/>
          <p:nvPr>
            <p:extLst>
              <p:ext uri="{D42A27DB-BD31-4B8C-83A1-F6EECF244321}">
                <p14:modId xmlns:p14="http://schemas.microsoft.com/office/powerpoint/2010/main" val="1004019548"/>
              </p:ext>
            </p:extLst>
          </p:nvPr>
        </p:nvGraphicFramePr>
        <p:xfrm>
          <a:off x="4740752" y="1962150"/>
          <a:ext cx="6936898" cy="40728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EB425B-23D5-448A-8023-ECFDF4C3416E}"/>
              </a:ext>
            </a:extLst>
          </p:cNvPr>
          <p:cNvSpPr>
            <a:spLocks noGrp="1"/>
          </p:cNvSpPr>
          <p:nvPr>
            <p:ph type="title"/>
          </p:nvPr>
        </p:nvSpPr>
        <p:spPr/>
        <p:txBody>
          <a:bodyPr/>
          <a:lstStyle/>
          <a:p>
            <a:r>
              <a:rPr lang="en-US" altLang="zh-CN" dirty="0"/>
              <a:t>Interpretation in the Xia Dynasty</a:t>
            </a:r>
            <a:endParaRPr lang="zh-CN" altLang="en-US" dirty="0"/>
          </a:p>
        </p:txBody>
      </p:sp>
      <p:sp>
        <p:nvSpPr>
          <p:cNvPr id="3" name="内容占位符 2">
            <a:extLst>
              <a:ext uri="{FF2B5EF4-FFF2-40B4-BE49-F238E27FC236}">
                <a16:creationId xmlns:a16="http://schemas.microsoft.com/office/drawing/2014/main" id="{02A3476A-EDD3-418C-8BB9-468F32A499A1}"/>
              </a:ext>
            </a:extLst>
          </p:cNvPr>
          <p:cNvSpPr>
            <a:spLocks noGrp="1"/>
          </p:cNvSpPr>
          <p:nvPr>
            <p:ph idx="1"/>
          </p:nvPr>
        </p:nvSpPr>
        <p:spPr/>
        <p:txBody>
          <a:bodyPr/>
          <a:lstStyle/>
          <a:p>
            <a:r>
              <a:rPr lang="en-US" altLang="zh-CN" sz="2000" dirty="0"/>
              <a:t>《</a:t>
            </a:r>
            <a:r>
              <a:rPr lang="zh-CN" altLang="en-US" sz="2000" dirty="0"/>
              <a:t>册府元龟</a:t>
            </a:r>
            <a:r>
              <a:rPr lang="en-US" altLang="zh-CN" sz="2000" dirty="0"/>
              <a:t>·</a:t>
            </a:r>
            <a:r>
              <a:rPr lang="zh-CN" altLang="en-US" sz="2000" dirty="0"/>
              <a:t>外臣部</a:t>
            </a:r>
            <a:r>
              <a:rPr lang="en-US" altLang="zh-CN" sz="2000" dirty="0"/>
              <a:t>·</a:t>
            </a:r>
            <a:r>
              <a:rPr lang="zh-CN" altLang="en-US" sz="2000" dirty="0"/>
              <a:t>朝贡</a:t>
            </a:r>
            <a:r>
              <a:rPr lang="en-US" altLang="zh-CN" sz="2000" dirty="0"/>
              <a:t>》</a:t>
            </a:r>
            <a:r>
              <a:rPr lang="zh-CN" altLang="en-US" sz="2000" dirty="0"/>
              <a:t>载：“夏启即位七年，于</a:t>
            </a:r>
            <a:r>
              <a:rPr lang="zh-CN" altLang="en-US" sz="2000" dirty="0">
                <a:solidFill>
                  <a:srgbClr val="FF0000"/>
                </a:solidFill>
              </a:rPr>
              <a:t>夷</a:t>
            </a:r>
            <a:r>
              <a:rPr lang="zh-CN" altLang="en-US" sz="2000" dirty="0"/>
              <a:t>来宾；少康即位三年，方</a:t>
            </a:r>
            <a:r>
              <a:rPr lang="zh-CN" altLang="en-US" sz="2000" dirty="0">
                <a:solidFill>
                  <a:srgbClr val="FF0000"/>
                </a:solidFill>
              </a:rPr>
              <a:t>夷</a:t>
            </a:r>
            <a:r>
              <a:rPr lang="zh-CN" altLang="en-US" sz="2000" dirty="0"/>
              <a:t>来宾‘。</a:t>
            </a:r>
            <a:endParaRPr lang="en-US" altLang="zh-CN" sz="2000" dirty="0"/>
          </a:p>
          <a:p>
            <a:endParaRPr lang="en-US" altLang="zh-CN" sz="2000" dirty="0"/>
          </a:p>
          <a:p>
            <a:r>
              <a:rPr lang="en-US" altLang="zh-CN" sz="2000" dirty="0">
                <a:effectLst/>
                <a:latin typeface="等线" panose="02010600030101010101" pitchFamily="2" charset="-122"/>
                <a:cs typeface="Arial" panose="020B0604020202020204" pitchFamily="34" charset="0"/>
              </a:rPr>
              <a:t>We can deduce that there would be some interpreting activities in the communication between different races.</a:t>
            </a:r>
          </a:p>
          <a:p>
            <a:endParaRPr lang="en-US" altLang="zh-CN" sz="2000" dirty="0">
              <a:effectLst/>
              <a:latin typeface="等线" panose="02010600030101010101" pitchFamily="2" charset="-122"/>
              <a:cs typeface="Arial" panose="020B0604020202020204" pitchFamily="34" charset="0"/>
            </a:endParaRPr>
          </a:p>
          <a:p>
            <a:r>
              <a:rPr lang="en-US" altLang="zh-CN" sz="2000" dirty="0">
                <a:latin typeface="等线" panose="02010600030101010101" pitchFamily="2" charset="-122"/>
                <a:cs typeface="Arial" panose="020B0604020202020204" pitchFamily="34" charset="0"/>
              </a:rPr>
              <a:t>Communication Process: body language           meanings </a:t>
            </a:r>
            <a:r>
              <a:rPr lang="zh-CN" altLang="en-US" sz="2000" dirty="0">
                <a:latin typeface="等线" panose="02010600030101010101" pitchFamily="2" charset="-122"/>
                <a:cs typeface="Arial" panose="020B0604020202020204" pitchFamily="34" charset="0"/>
              </a:rPr>
              <a:t>➕ </a:t>
            </a:r>
            <a:r>
              <a:rPr lang="en-US" altLang="zh-CN" sz="2000" dirty="0">
                <a:latin typeface="等线" panose="02010600030101010101" pitchFamily="2" charset="-122"/>
                <a:cs typeface="Arial" panose="020B0604020202020204" pitchFamily="34" charset="0"/>
              </a:rPr>
              <a:t>pronunciation </a:t>
            </a:r>
            <a:endParaRPr lang="en-US" altLang="zh-CN" sz="2000" dirty="0"/>
          </a:p>
          <a:p>
            <a:endParaRPr lang="zh-CN" altLang="en-US" dirty="0"/>
          </a:p>
        </p:txBody>
      </p:sp>
      <p:sp>
        <p:nvSpPr>
          <p:cNvPr id="4" name="日期占位符 3">
            <a:extLst>
              <a:ext uri="{FF2B5EF4-FFF2-40B4-BE49-F238E27FC236}">
                <a16:creationId xmlns:a16="http://schemas.microsoft.com/office/drawing/2014/main" id="{0E10D33B-174D-4340-8BBB-ECCFC20C1ABF}"/>
              </a:ext>
            </a:extLst>
          </p:cNvPr>
          <p:cNvSpPr>
            <a:spLocks noGrp="1"/>
          </p:cNvSpPr>
          <p:nvPr>
            <p:ph type="dt" sz="half" idx="10"/>
          </p:nvPr>
        </p:nvSpPr>
        <p:spPr/>
        <p:txBody>
          <a:bodyPr/>
          <a:lstStyle/>
          <a:p>
            <a:pPr rtl="0"/>
            <a:fld id="{64E57809-0EA1-4261-AE7A-8956509DBB23}" type="datetime1">
              <a:rPr lang="zh-CN" altLang="en-US" smtClean="0"/>
              <a:t>2020/9/27</a:t>
            </a:fld>
            <a:endParaRPr lang="en-US"/>
          </a:p>
        </p:txBody>
      </p:sp>
      <p:sp>
        <p:nvSpPr>
          <p:cNvPr id="5" name="箭头: 右 4">
            <a:extLst>
              <a:ext uri="{FF2B5EF4-FFF2-40B4-BE49-F238E27FC236}">
                <a16:creationId xmlns:a16="http://schemas.microsoft.com/office/drawing/2014/main" id="{5B3F0EE7-6C59-4B13-B982-FBF76CF8451D}"/>
              </a:ext>
            </a:extLst>
          </p:cNvPr>
          <p:cNvSpPr/>
          <p:nvPr/>
        </p:nvSpPr>
        <p:spPr>
          <a:xfrm>
            <a:off x="5824537" y="4453890"/>
            <a:ext cx="54292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00107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533A60-1286-4806-86DC-DBEE046B6293}"/>
              </a:ext>
            </a:extLst>
          </p:cNvPr>
          <p:cNvSpPr>
            <a:spLocks noGrp="1"/>
          </p:cNvSpPr>
          <p:nvPr>
            <p:ph type="title"/>
          </p:nvPr>
        </p:nvSpPr>
        <p:spPr/>
        <p:txBody>
          <a:bodyPr/>
          <a:lstStyle/>
          <a:p>
            <a:r>
              <a:rPr lang="en-US" altLang="zh-CN" dirty="0"/>
              <a:t>Interpretation in the Shang Dynasty</a:t>
            </a:r>
            <a:endParaRPr lang="zh-CN" altLang="en-US" dirty="0"/>
          </a:p>
        </p:txBody>
      </p:sp>
      <p:sp>
        <p:nvSpPr>
          <p:cNvPr id="3" name="内容占位符 2">
            <a:extLst>
              <a:ext uri="{FF2B5EF4-FFF2-40B4-BE49-F238E27FC236}">
                <a16:creationId xmlns:a16="http://schemas.microsoft.com/office/drawing/2014/main" id="{FCCBCCA9-6B6E-495D-9208-B1522BB2EDD0}"/>
              </a:ext>
            </a:extLst>
          </p:cNvPr>
          <p:cNvSpPr>
            <a:spLocks noGrp="1"/>
          </p:cNvSpPr>
          <p:nvPr>
            <p:ph idx="1"/>
          </p:nvPr>
        </p:nvSpPr>
        <p:spPr/>
        <p:txBody>
          <a:bodyPr>
            <a:normAutofit/>
          </a:bodyPr>
          <a:lstStyle/>
          <a:p>
            <a:r>
              <a:rPr lang="zh-CN" altLang="en-US" sz="2000" dirty="0"/>
              <a:t>皇甫谧</a:t>
            </a:r>
            <a:r>
              <a:rPr lang="en-US" altLang="zh-CN" sz="2000" dirty="0"/>
              <a:t>:</a:t>
            </a:r>
            <a:r>
              <a:rPr lang="zh-CN" altLang="en-US" sz="2000" dirty="0"/>
              <a:t>“太戊问于伊</a:t>
            </a:r>
            <a:r>
              <a:rPr lang="zh-CN" altLang="en-US" sz="2000" b="0" i="0" u="none" strike="noStrike" dirty="0">
                <a:solidFill>
                  <a:srgbClr val="333333"/>
                </a:solidFill>
                <a:effectLst/>
                <a:latin typeface="Arial" panose="020B0604020202020204" pitchFamily="34" charset="0"/>
              </a:rPr>
              <a:t>陟，伊陟曰：‘臣闻妖不胜德，帝之政事有阙，白帝修德’。太戊退而占之曰：‘桑鼓野木而不合生于朝，意者朝亡乎？’太戊惧，修先王之政，明养老之礼，三年而远方</a:t>
            </a:r>
            <a:r>
              <a:rPr lang="zh-CN" altLang="en-US" sz="2000" b="0" i="0" u="none" strike="noStrike" dirty="0">
                <a:solidFill>
                  <a:srgbClr val="FF0000"/>
                </a:solidFill>
                <a:effectLst/>
                <a:latin typeface="Arial" panose="020B0604020202020204" pitchFamily="34" charset="0"/>
              </a:rPr>
              <a:t>重译</a:t>
            </a:r>
            <a:r>
              <a:rPr lang="zh-CN" altLang="en-US" sz="2000" b="0" i="0" u="none" strike="noStrike" dirty="0">
                <a:solidFill>
                  <a:srgbClr val="333333"/>
                </a:solidFill>
                <a:effectLst/>
                <a:latin typeface="Arial" panose="020B0604020202020204" pitchFamily="34" charset="0"/>
              </a:rPr>
              <a:t>而至七十六国</a:t>
            </a:r>
            <a:r>
              <a:rPr lang="zh-CN" altLang="en-US" sz="2000" dirty="0">
                <a:solidFill>
                  <a:srgbClr val="333333"/>
                </a:solidFill>
                <a:latin typeface="Arial" panose="020B0604020202020204" pitchFamily="34" charset="0"/>
              </a:rPr>
              <a:t>‘</a:t>
            </a:r>
            <a:endParaRPr lang="en-US" altLang="zh-CN" sz="2000" dirty="0">
              <a:solidFill>
                <a:srgbClr val="333333"/>
              </a:solidFill>
              <a:latin typeface="Arial" panose="020B0604020202020204" pitchFamily="34" charset="0"/>
            </a:endParaRPr>
          </a:p>
          <a:p>
            <a:r>
              <a:rPr lang="en-US" altLang="zh-CN" sz="2000" dirty="0">
                <a:solidFill>
                  <a:srgbClr val="333333"/>
                </a:solidFill>
                <a:latin typeface="Arial" panose="020B0604020202020204" pitchFamily="34" charset="0"/>
              </a:rPr>
              <a:t>Deduction: during the reign of emperor </a:t>
            </a:r>
            <a:r>
              <a:rPr lang="en-US" altLang="zh-CN" sz="2000" dirty="0" err="1">
                <a:solidFill>
                  <a:srgbClr val="333333"/>
                </a:solidFill>
                <a:latin typeface="Arial" panose="020B0604020202020204" pitchFamily="34" charset="0"/>
              </a:rPr>
              <a:t>TaiWu</a:t>
            </a:r>
            <a:r>
              <a:rPr lang="en-US" altLang="zh-CN" sz="2000" dirty="0">
                <a:solidFill>
                  <a:srgbClr val="333333"/>
                </a:solidFill>
                <a:latin typeface="Arial" panose="020B0604020202020204" pitchFamily="34" charset="0"/>
              </a:rPr>
              <a:t> in Shang Dynasty , there were lots of interpreting activities.</a:t>
            </a:r>
            <a:endParaRPr lang="zh-CN" altLang="en-US" sz="2000" dirty="0"/>
          </a:p>
        </p:txBody>
      </p:sp>
      <p:sp>
        <p:nvSpPr>
          <p:cNvPr id="4" name="日期占位符 3">
            <a:extLst>
              <a:ext uri="{FF2B5EF4-FFF2-40B4-BE49-F238E27FC236}">
                <a16:creationId xmlns:a16="http://schemas.microsoft.com/office/drawing/2014/main" id="{578E4110-9188-4985-912D-FFB561ABC01A}"/>
              </a:ext>
            </a:extLst>
          </p:cNvPr>
          <p:cNvSpPr>
            <a:spLocks noGrp="1"/>
          </p:cNvSpPr>
          <p:nvPr>
            <p:ph type="dt" sz="half" idx="10"/>
          </p:nvPr>
        </p:nvSpPr>
        <p:spPr/>
        <p:txBody>
          <a:bodyPr/>
          <a:lstStyle/>
          <a:p>
            <a:pPr rtl="0"/>
            <a:fld id="{64E57809-0EA1-4261-AE7A-8956509DBB23}" type="datetime1">
              <a:rPr lang="zh-CN" altLang="en-US" smtClean="0"/>
              <a:t>2020/9/27</a:t>
            </a:fld>
            <a:endParaRPr lang="en-US"/>
          </a:p>
        </p:txBody>
      </p:sp>
    </p:spTree>
    <p:extLst>
      <p:ext uri="{BB962C8B-B14F-4D97-AF65-F5344CB8AC3E}">
        <p14:creationId xmlns:p14="http://schemas.microsoft.com/office/powerpoint/2010/main" val="1832647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E59D077-0A29-40B6-BE8D-68A0673CE349}"/>
              </a:ext>
            </a:extLst>
          </p:cNvPr>
          <p:cNvSpPr>
            <a:spLocks noGrp="1"/>
          </p:cNvSpPr>
          <p:nvPr>
            <p:ph type="title"/>
          </p:nvPr>
        </p:nvSpPr>
        <p:spPr/>
        <p:txBody>
          <a:bodyPr>
            <a:normAutofit/>
          </a:bodyPr>
          <a:lstStyle/>
          <a:p>
            <a:r>
              <a:rPr lang="en-US" altLang="zh-CN" sz="3600" dirty="0"/>
              <a:t>Interpretation in the Western Zhou Dynasty </a:t>
            </a:r>
            <a:endParaRPr lang="zh-CN" altLang="en-US" sz="3600" dirty="0"/>
          </a:p>
        </p:txBody>
      </p:sp>
      <p:sp>
        <p:nvSpPr>
          <p:cNvPr id="3" name="内容占位符 2">
            <a:extLst>
              <a:ext uri="{FF2B5EF4-FFF2-40B4-BE49-F238E27FC236}">
                <a16:creationId xmlns:a16="http://schemas.microsoft.com/office/drawing/2014/main" id="{FC7D263D-C3E8-4E63-B574-52BACA43EF2F}"/>
              </a:ext>
            </a:extLst>
          </p:cNvPr>
          <p:cNvSpPr>
            <a:spLocks noGrp="1"/>
          </p:cNvSpPr>
          <p:nvPr>
            <p:ph idx="1"/>
          </p:nvPr>
        </p:nvSpPr>
        <p:spPr/>
        <p:txBody>
          <a:bodyPr>
            <a:normAutofit fontScale="92500" lnSpcReduction="20000"/>
          </a:bodyPr>
          <a:lstStyle/>
          <a:p>
            <a:r>
              <a:rPr lang="zh-CN" altLang="en-US" sz="1800" dirty="0"/>
              <a:t>“越裳</a:t>
            </a:r>
            <a:r>
              <a:rPr lang="zh-CN" altLang="en-US" sz="1800" dirty="0">
                <a:solidFill>
                  <a:schemeClr val="accent1"/>
                </a:solidFill>
              </a:rPr>
              <a:t>以三象重译</a:t>
            </a:r>
            <a:r>
              <a:rPr lang="zh-CN" altLang="en-US" sz="1800" dirty="0"/>
              <a:t>而献白雉，曰：</a:t>
            </a:r>
            <a:r>
              <a:rPr lang="zh-CN" altLang="en-US" sz="1800" b="0" i="0" u="none" strike="noStrike" dirty="0">
                <a:effectLst/>
                <a:latin typeface="Arial" panose="020B0604020202020204" pitchFamily="34" charset="0"/>
              </a:rPr>
              <a:t>道路</a:t>
            </a:r>
            <a:r>
              <a:rPr lang="zh-CN" altLang="en-US" sz="1800" b="0" i="0" u="none" strike="noStrike" dirty="0">
                <a:solidFill>
                  <a:srgbClr val="333333"/>
                </a:solidFill>
                <a:effectLst/>
                <a:latin typeface="Arial" panose="020B0604020202020204" pitchFamily="34" charset="0"/>
              </a:rPr>
              <a:t>悠远</a:t>
            </a:r>
            <a:r>
              <a:rPr lang="en-US" altLang="zh-CN" sz="1800" b="0" i="0" u="none" strike="noStrike" dirty="0">
                <a:solidFill>
                  <a:srgbClr val="333333"/>
                </a:solidFill>
                <a:effectLst/>
                <a:latin typeface="Arial" panose="020B0604020202020204" pitchFamily="34" charset="0"/>
              </a:rPr>
              <a:t>,</a:t>
            </a:r>
            <a:r>
              <a:rPr lang="zh-CN" altLang="en-US" sz="1800" b="0" i="0" u="none" strike="noStrike" dirty="0">
                <a:solidFill>
                  <a:srgbClr val="333333"/>
                </a:solidFill>
                <a:effectLst/>
                <a:latin typeface="Arial" panose="020B0604020202020204" pitchFamily="34" charset="0"/>
              </a:rPr>
              <a:t>山川阻深</a:t>
            </a:r>
            <a:r>
              <a:rPr lang="en-US" altLang="zh-CN" sz="1800" b="0" i="0" u="none" strike="noStrike" dirty="0">
                <a:solidFill>
                  <a:srgbClr val="333333"/>
                </a:solidFill>
                <a:effectLst/>
                <a:latin typeface="Arial" panose="020B0604020202020204" pitchFamily="34" charset="0"/>
              </a:rPr>
              <a:t>,</a:t>
            </a:r>
            <a:r>
              <a:rPr lang="zh-CN" altLang="en-US" sz="1800" b="0" i="0" u="none" strike="noStrike" dirty="0">
                <a:solidFill>
                  <a:srgbClr val="333333"/>
                </a:solidFill>
                <a:effectLst/>
                <a:latin typeface="Arial" panose="020B0604020202020204" pitchFamily="34" charset="0"/>
              </a:rPr>
              <a:t>音使不通</a:t>
            </a:r>
            <a:r>
              <a:rPr lang="en-US" altLang="zh-CN" sz="1800" b="0" i="0" u="none" strike="noStrike" dirty="0">
                <a:solidFill>
                  <a:srgbClr val="333333"/>
                </a:solidFill>
                <a:effectLst/>
                <a:latin typeface="Arial" panose="020B0604020202020204" pitchFamily="34" charset="0"/>
              </a:rPr>
              <a:t>,</a:t>
            </a:r>
            <a:r>
              <a:rPr lang="zh-CN" altLang="en-US" sz="1800" b="0" i="0" u="none" strike="noStrike" dirty="0">
                <a:solidFill>
                  <a:srgbClr val="333333"/>
                </a:solidFill>
                <a:effectLst/>
                <a:latin typeface="Arial" panose="020B0604020202020204" pitchFamily="34" charset="0"/>
              </a:rPr>
              <a:t>故</a:t>
            </a:r>
            <a:r>
              <a:rPr lang="zh-CN" altLang="en-US" sz="1800" b="0" i="0" u="none" strike="noStrike" dirty="0">
                <a:solidFill>
                  <a:schemeClr val="accent1"/>
                </a:solidFill>
                <a:effectLst/>
                <a:latin typeface="Arial" panose="020B0604020202020204" pitchFamily="34" charset="0"/>
              </a:rPr>
              <a:t>重译</a:t>
            </a:r>
            <a:r>
              <a:rPr lang="zh-CN" altLang="en-US" sz="1800" b="0" i="0" u="none" strike="noStrike" dirty="0">
                <a:solidFill>
                  <a:srgbClr val="333333"/>
                </a:solidFill>
                <a:effectLst/>
                <a:latin typeface="Arial" panose="020B0604020202020204" pitchFamily="34" charset="0"/>
              </a:rPr>
              <a:t>而朝。”</a:t>
            </a:r>
            <a:endParaRPr lang="en-US" altLang="zh-CN" sz="1800" b="0" i="0" u="none" strike="noStrike" dirty="0">
              <a:solidFill>
                <a:srgbClr val="333333"/>
              </a:solidFill>
              <a:effectLst/>
              <a:latin typeface="Arial" panose="020B0604020202020204" pitchFamily="34" charset="0"/>
            </a:endParaRPr>
          </a:p>
          <a:p>
            <a:endParaRPr lang="en-US" altLang="zh-CN" sz="1800" dirty="0"/>
          </a:p>
          <a:p>
            <a:r>
              <a:rPr lang="en-US" altLang="zh-CN" sz="1800" dirty="0" err="1"/>
              <a:t>XiangXu</a:t>
            </a:r>
            <a:r>
              <a:rPr lang="zh-CN" altLang="en-US" sz="1800" dirty="0"/>
              <a:t>（象胥）</a:t>
            </a:r>
            <a:r>
              <a:rPr lang="en-US" altLang="zh-CN" dirty="0"/>
              <a:t>: government officials in charge of interpreting and translation work.</a:t>
            </a:r>
          </a:p>
          <a:p>
            <a:r>
              <a:rPr lang="en-US" altLang="zh-CN" dirty="0"/>
              <a:t>Officials responsible for different places have their own name.</a:t>
            </a:r>
          </a:p>
          <a:p>
            <a:r>
              <a:rPr lang="en-US" altLang="zh-CN" sz="1800" dirty="0"/>
              <a:t>Ji(</a:t>
            </a:r>
            <a:r>
              <a:rPr lang="zh-CN" altLang="en-US" sz="1800" dirty="0"/>
              <a:t>寄</a:t>
            </a:r>
            <a:r>
              <a:rPr lang="en-US" altLang="zh-CN" sz="1800" dirty="0"/>
              <a:t>)</a:t>
            </a:r>
            <a:r>
              <a:rPr lang="en-US" altLang="zh-CN" dirty="0"/>
              <a:t> for the eastern people           </a:t>
            </a:r>
          </a:p>
          <a:p>
            <a:r>
              <a:rPr lang="en-US" altLang="zh-CN" sz="1800" dirty="0"/>
              <a:t>Xiang(</a:t>
            </a:r>
            <a:r>
              <a:rPr lang="zh-CN" altLang="en-US" sz="1800" dirty="0"/>
              <a:t>象</a:t>
            </a:r>
            <a:r>
              <a:rPr lang="en-US" altLang="zh-CN" sz="1800" dirty="0"/>
              <a:t>)</a:t>
            </a:r>
            <a:r>
              <a:rPr lang="en-US" altLang="zh-CN" dirty="0"/>
              <a:t> for the southern people </a:t>
            </a:r>
          </a:p>
          <a:p>
            <a:r>
              <a:rPr lang="en-US" altLang="zh-CN" sz="1800" dirty="0" err="1"/>
              <a:t>DiDi</a:t>
            </a:r>
            <a:r>
              <a:rPr lang="en-US" altLang="zh-CN" sz="1800" dirty="0"/>
              <a:t>(</a:t>
            </a:r>
            <a:r>
              <a:rPr lang="zh-CN" altLang="en-US" sz="1800" dirty="0"/>
              <a:t>狄鞮</a:t>
            </a:r>
            <a:r>
              <a:rPr lang="en-US" altLang="zh-CN" sz="1800" dirty="0"/>
              <a:t>) </a:t>
            </a:r>
            <a:r>
              <a:rPr lang="en-US" altLang="zh-CN" dirty="0"/>
              <a:t>for western people </a:t>
            </a:r>
          </a:p>
          <a:p>
            <a:r>
              <a:rPr lang="en-US" altLang="zh-CN" sz="1800" dirty="0"/>
              <a:t>Yi(</a:t>
            </a:r>
            <a:r>
              <a:rPr lang="zh-CN" altLang="en-US" sz="1800" dirty="0"/>
              <a:t>译</a:t>
            </a:r>
            <a:r>
              <a:rPr lang="en-US" altLang="zh-CN" sz="1800" dirty="0"/>
              <a:t>)</a:t>
            </a:r>
            <a:r>
              <a:rPr lang="en-US" altLang="zh-CN" dirty="0"/>
              <a:t> for northern people</a:t>
            </a:r>
          </a:p>
          <a:p>
            <a:endParaRPr lang="en-US" altLang="zh-CN" dirty="0"/>
          </a:p>
          <a:p>
            <a:r>
              <a:rPr lang="en-US" altLang="zh-CN" sz="1900" dirty="0"/>
              <a:t>The</a:t>
            </a:r>
            <a:r>
              <a:rPr lang="zh-CN" altLang="en-US" sz="1900" dirty="0"/>
              <a:t> </a:t>
            </a:r>
            <a:r>
              <a:rPr lang="en-US" altLang="zh-CN" sz="1900" dirty="0"/>
              <a:t>current</a:t>
            </a:r>
            <a:r>
              <a:rPr lang="zh-CN" altLang="en-US" sz="1900" dirty="0"/>
              <a:t> </a:t>
            </a:r>
            <a:r>
              <a:rPr lang="en-US" altLang="zh-CN" sz="1900" dirty="0"/>
              <a:t>Chinese</a:t>
            </a:r>
            <a:r>
              <a:rPr lang="zh-CN" altLang="en-US" sz="1900" dirty="0"/>
              <a:t> </a:t>
            </a:r>
            <a:r>
              <a:rPr lang="en-US" altLang="zh-CN" sz="1900" dirty="0"/>
              <a:t>word</a:t>
            </a:r>
            <a:r>
              <a:rPr lang="zh-CN" altLang="en-US" sz="1900" dirty="0"/>
              <a:t> </a:t>
            </a:r>
            <a:r>
              <a:rPr lang="en-US" altLang="zh-CN" sz="1900" dirty="0"/>
              <a:t>for</a:t>
            </a:r>
            <a:r>
              <a:rPr lang="zh-CN" altLang="en-US" sz="1900" dirty="0"/>
              <a:t> </a:t>
            </a:r>
            <a:r>
              <a:rPr lang="en-US" altLang="zh-CN" sz="1900" dirty="0"/>
              <a:t>‘translation’,</a:t>
            </a:r>
            <a:r>
              <a:rPr lang="en-US" altLang="zh-CN" sz="1900" dirty="0" err="1"/>
              <a:t>yi</a:t>
            </a:r>
            <a:r>
              <a:rPr lang="en-US" altLang="zh-CN" sz="1900" dirty="0"/>
              <a:t>(</a:t>
            </a:r>
            <a:r>
              <a:rPr lang="zh-CN" altLang="en-US" sz="1900" dirty="0"/>
              <a:t>译</a:t>
            </a:r>
            <a:r>
              <a:rPr lang="en-US" altLang="zh-CN" sz="1900" dirty="0"/>
              <a:t>) forms the basis for the official title adopted since the Han Dynasty: </a:t>
            </a:r>
            <a:r>
              <a:rPr lang="en-US" altLang="zh-CN" sz="1900" dirty="0" err="1"/>
              <a:t>yiyuan</a:t>
            </a:r>
            <a:r>
              <a:rPr lang="en-US" altLang="zh-CN" sz="1900" dirty="0"/>
              <a:t> (</a:t>
            </a:r>
            <a:r>
              <a:rPr lang="zh-CN" altLang="en-US" sz="1900" dirty="0"/>
              <a:t>译员</a:t>
            </a:r>
            <a:r>
              <a:rPr lang="en-US" altLang="zh-CN" sz="1900" dirty="0"/>
              <a:t>) or </a:t>
            </a:r>
            <a:r>
              <a:rPr lang="en-US" altLang="zh-CN" sz="1900" dirty="0" err="1"/>
              <a:t>yishi</a:t>
            </a:r>
            <a:r>
              <a:rPr lang="en-US" altLang="zh-CN" sz="1900" dirty="0"/>
              <a:t> (</a:t>
            </a:r>
            <a:r>
              <a:rPr lang="zh-CN" altLang="en-US" sz="1900" dirty="0"/>
              <a:t>译史</a:t>
            </a:r>
            <a:r>
              <a:rPr lang="en-US" altLang="zh-CN" sz="1900" dirty="0"/>
              <a:t>) </a:t>
            </a:r>
          </a:p>
          <a:p>
            <a:pPr marL="0" indent="0">
              <a:buNone/>
            </a:pPr>
            <a:endParaRPr lang="en-US" altLang="zh-CN" dirty="0"/>
          </a:p>
        </p:txBody>
      </p:sp>
      <p:sp>
        <p:nvSpPr>
          <p:cNvPr id="4" name="日期占位符 3">
            <a:extLst>
              <a:ext uri="{FF2B5EF4-FFF2-40B4-BE49-F238E27FC236}">
                <a16:creationId xmlns:a16="http://schemas.microsoft.com/office/drawing/2014/main" id="{3C78CD41-FD51-4AC0-B7E4-5B1BB9BFEB61}"/>
              </a:ext>
            </a:extLst>
          </p:cNvPr>
          <p:cNvSpPr>
            <a:spLocks noGrp="1"/>
          </p:cNvSpPr>
          <p:nvPr>
            <p:ph type="dt" sz="half" idx="10"/>
          </p:nvPr>
        </p:nvSpPr>
        <p:spPr/>
        <p:txBody>
          <a:bodyPr/>
          <a:lstStyle/>
          <a:p>
            <a:pPr rtl="0"/>
            <a:fld id="{64E57809-0EA1-4261-AE7A-8956509DBB23}" type="datetime1">
              <a:rPr lang="zh-CN" altLang="en-US" smtClean="0"/>
              <a:t>2020/9/27</a:t>
            </a:fld>
            <a:endParaRPr lang="en-US"/>
          </a:p>
        </p:txBody>
      </p:sp>
    </p:spTree>
    <p:extLst>
      <p:ext uri="{BB962C8B-B14F-4D97-AF65-F5344CB8AC3E}">
        <p14:creationId xmlns:p14="http://schemas.microsoft.com/office/powerpoint/2010/main" val="1613084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一张显示了织物、桌子、红色和覆盖物的图片&#10;&#10;说明自动生成">
            <a:extLst>
              <a:ext uri="{FF2B5EF4-FFF2-40B4-BE49-F238E27FC236}">
                <a16:creationId xmlns:a16="http://schemas.microsoft.com/office/drawing/2014/main" id="{AC8A8A6D-0D31-46B9-9A55-822910F0CB5B}"/>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 name="标题 1">
            <a:extLst>
              <a:ext uri="{FF2B5EF4-FFF2-40B4-BE49-F238E27FC236}">
                <a16:creationId xmlns:a16="http://schemas.microsoft.com/office/drawing/2014/main" id="{C72BF5B4-7C0E-4001-9E6C-3E7069CF2D7C}"/>
              </a:ext>
            </a:extLst>
          </p:cNvPr>
          <p:cNvSpPr>
            <a:spLocks noGrp="1"/>
          </p:cNvSpPr>
          <p:nvPr>
            <p:ph type="ctrTitle"/>
          </p:nvPr>
        </p:nvSpPr>
        <p:spPr>
          <a:solidFill>
            <a:schemeClr val="bg2"/>
          </a:solidFill>
          <a:ln>
            <a:solidFill>
              <a:schemeClr val="bg1"/>
            </a:solidFill>
          </a:ln>
        </p:spPr>
        <p:txBody>
          <a:bodyPr/>
          <a:lstStyle/>
          <a:p>
            <a:r>
              <a:rPr lang="en-US" altLang="zh-CN" dirty="0"/>
              <a:t>Buddhist translation</a:t>
            </a:r>
            <a:r>
              <a:rPr lang="zh-CN" altLang="en-US" dirty="0"/>
              <a:t> </a:t>
            </a:r>
          </a:p>
        </p:txBody>
      </p:sp>
      <p:sp>
        <p:nvSpPr>
          <p:cNvPr id="7" name="副标题 6">
            <a:extLst>
              <a:ext uri="{FF2B5EF4-FFF2-40B4-BE49-F238E27FC236}">
                <a16:creationId xmlns:a16="http://schemas.microsoft.com/office/drawing/2014/main" id="{03314D7B-1B48-46E4-B26F-AF065238AC65}"/>
              </a:ext>
            </a:extLst>
          </p:cNvPr>
          <p:cNvSpPr>
            <a:spLocks noGrp="1"/>
          </p:cNvSpPr>
          <p:nvPr>
            <p:ph type="subTitle" idx="1"/>
          </p:nvPr>
        </p:nvSpPr>
        <p:spPr/>
        <p:txBody>
          <a:bodyPr/>
          <a:lstStyle/>
          <a:p>
            <a:endParaRPr lang="zh-CN" altLang="en-US" dirty="0"/>
          </a:p>
        </p:txBody>
      </p:sp>
      <p:sp>
        <p:nvSpPr>
          <p:cNvPr id="4" name="日期占位符 3">
            <a:extLst>
              <a:ext uri="{FF2B5EF4-FFF2-40B4-BE49-F238E27FC236}">
                <a16:creationId xmlns:a16="http://schemas.microsoft.com/office/drawing/2014/main" id="{C3F65AE3-E5BA-47F2-934B-550DA3FE17E7}"/>
              </a:ext>
            </a:extLst>
          </p:cNvPr>
          <p:cNvSpPr>
            <a:spLocks noGrp="1"/>
          </p:cNvSpPr>
          <p:nvPr>
            <p:ph type="dt" sz="half" idx="10"/>
          </p:nvPr>
        </p:nvSpPr>
        <p:spPr/>
        <p:txBody>
          <a:bodyPr/>
          <a:lstStyle/>
          <a:p>
            <a:fld id="{BFCDE75C-B71D-40C1-B819-91C9FA9D7E53}" type="datetime1">
              <a:rPr lang="zh-CN" altLang="en-US" smtClean="0"/>
              <a:pPr/>
              <a:t>2020/9/27</a:t>
            </a:fld>
            <a:endParaRPr lang="en-US" dirty="0"/>
          </a:p>
        </p:txBody>
      </p:sp>
    </p:spTree>
    <p:extLst>
      <p:ext uri="{BB962C8B-B14F-4D97-AF65-F5344CB8AC3E}">
        <p14:creationId xmlns:p14="http://schemas.microsoft.com/office/powerpoint/2010/main" val="2445675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5A2C6F6-2FE2-4C38-A224-A183EB29628D}"/>
              </a:ext>
            </a:extLst>
          </p:cNvPr>
          <p:cNvSpPr>
            <a:spLocks noGrp="1"/>
          </p:cNvSpPr>
          <p:nvPr>
            <p:ph type="title"/>
          </p:nvPr>
        </p:nvSpPr>
        <p:spPr/>
        <p:txBody>
          <a:bodyPr>
            <a:normAutofit/>
          </a:bodyPr>
          <a:lstStyle/>
          <a:p>
            <a:r>
              <a:rPr lang="en-US" altLang="zh-CN" sz="3600" dirty="0"/>
              <a:t>From Eastern Han Dynasty to Song Dynasty</a:t>
            </a:r>
            <a:endParaRPr lang="zh-CN" altLang="en-US" sz="3600" dirty="0"/>
          </a:p>
        </p:txBody>
      </p:sp>
      <p:sp>
        <p:nvSpPr>
          <p:cNvPr id="3" name="内容占位符 2">
            <a:extLst>
              <a:ext uri="{FF2B5EF4-FFF2-40B4-BE49-F238E27FC236}">
                <a16:creationId xmlns:a16="http://schemas.microsoft.com/office/drawing/2014/main" id="{4C12A277-75BF-4D67-BCE8-AD50FFCEF0DA}"/>
              </a:ext>
            </a:extLst>
          </p:cNvPr>
          <p:cNvSpPr>
            <a:spLocks noGrp="1"/>
          </p:cNvSpPr>
          <p:nvPr>
            <p:ph idx="1"/>
          </p:nvPr>
        </p:nvSpPr>
        <p:spPr/>
        <p:txBody>
          <a:bodyPr/>
          <a:lstStyle/>
          <a:p>
            <a:r>
              <a:rPr lang="en-US" altLang="zh-CN" sz="1800" dirty="0"/>
              <a:t>The first wave of translation activities in China came in the wake of the spread of Buddhism.</a:t>
            </a:r>
          </a:p>
          <a:p>
            <a:endParaRPr lang="en-US" altLang="zh-CN" sz="1800" dirty="0"/>
          </a:p>
          <a:p>
            <a:r>
              <a:rPr lang="en-US" altLang="zh-CN" sz="1800" dirty="0"/>
              <a:t>An </a:t>
            </a:r>
            <a:r>
              <a:rPr lang="en-US" altLang="zh-CN" sz="1800" dirty="0" err="1"/>
              <a:t>Shigao</a:t>
            </a:r>
            <a:r>
              <a:rPr lang="en-US" altLang="zh-CN" sz="1800" dirty="0"/>
              <a:t>(</a:t>
            </a:r>
            <a:r>
              <a:rPr lang="zh-CN" altLang="en-US" sz="1800" dirty="0"/>
              <a:t>安世高</a:t>
            </a:r>
            <a:r>
              <a:rPr lang="en-US" altLang="zh-CN" sz="1800" dirty="0"/>
              <a:t>) translated </a:t>
            </a:r>
            <a:r>
              <a:rPr lang="en-US" altLang="zh-CN" sz="1800" i="1" dirty="0"/>
              <a:t>Ming Du Wu Shi Jiao Ji Jing </a:t>
            </a:r>
            <a:r>
              <a:rPr lang="en-US" altLang="zh-CN" sz="1800" dirty="0"/>
              <a:t>(《</a:t>
            </a:r>
            <a:r>
              <a:rPr lang="zh-CN" altLang="en-US" sz="1800" dirty="0"/>
              <a:t>明度五十校计经</a:t>
            </a:r>
            <a:r>
              <a:rPr lang="en-US" altLang="zh-CN" sz="1800" dirty="0"/>
              <a:t>》)</a:t>
            </a:r>
            <a:r>
              <a:rPr lang="zh-CN" altLang="en-US" sz="1800" dirty="0"/>
              <a:t>  </a:t>
            </a:r>
            <a:r>
              <a:rPr lang="en-US" altLang="zh-CN" sz="1800" dirty="0"/>
              <a:t>form Sanskrit into Chinese.</a:t>
            </a:r>
          </a:p>
          <a:p>
            <a:endParaRPr lang="en-US" altLang="zh-CN" sz="1800" dirty="0"/>
          </a:p>
          <a:p>
            <a:r>
              <a:rPr lang="en-US" altLang="zh-CN" sz="1800" dirty="0" err="1"/>
              <a:t>Zhi</a:t>
            </a:r>
            <a:r>
              <a:rPr lang="en-US" altLang="zh-CN" sz="1800" dirty="0"/>
              <a:t> Lou Jia Chen(</a:t>
            </a:r>
            <a:r>
              <a:rPr lang="zh-CN" altLang="en-US" sz="1800" dirty="0"/>
              <a:t>支娄迦谶</a:t>
            </a:r>
            <a:r>
              <a:rPr lang="en-US" altLang="zh-CN" sz="1800" dirty="0"/>
              <a:t>)</a:t>
            </a:r>
          </a:p>
          <a:p>
            <a:pPr marL="0" indent="0">
              <a:buNone/>
            </a:pPr>
            <a:endParaRPr lang="zh-CN" altLang="en-US" dirty="0"/>
          </a:p>
        </p:txBody>
      </p:sp>
      <p:sp>
        <p:nvSpPr>
          <p:cNvPr id="4" name="日期占位符 3">
            <a:extLst>
              <a:ext uri="{FF2B5EF4-FFF2-40B4-BE49-F238E27FC236}">
                <a16:creationId xmlns:a16="http://schemas.microsoft.com/office/drawing/2014/main" id="{3D7CFA1B-E61F-4305-98FF-014B629E7995}"/>
              </a:ext>
            </a:extLst>
          </p:cNvPr>
          <p:cNvSpPr>
            <a:spLocks noGrp="1"/>
          </p:cNvSpPr>
          <p:nvPr>
            <p:ph type="dt" sz="half" idx="10"/>
          </p:nvPr>
        </p:nvSpPr>
        <p:spPr/>
        <p:txBody>
          <a:bodyPr/>
          <a:lstStyle/>
          <a:p>
            <a:pPr rtl="0"/>
            <a:fld id="{64E57809-0EA1-4261-AE7A-8956509DBB23}" type="datetime1">
              <a:rPr lang="zh-CN" altLang="en-US" smtClean="0"/>
              <a:t>2020/9/27</a:t>
            </a:fld>
            <a:endParaRPr lang="en-US"/>
          </a:p>
        </p:txBody>
      </p:sp>
    </p:spTree>
    <p:extLst>
      <p:ext uri="{BB962C8B-B14F-4D97-AF65-F5344CB8AC3E}">
        <p14:creationId xmlns:p14="http://schemas.microsoft.com/office/powerpoint/2010/main" val="1456271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647_TF56410444.potx" id="{B7366D43-3606-4A69-B5DE-5B41DECDEEC0}" vid="{BB120CEC-A989-4AF1-952A-762C102269EC}"/>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{59D3D766-CDA5-46B0-B7CD-665A1E42470C}tf56410444_win32</Template>
  <TotalTime>612</TotalTime>
  <Words>364</Words>
  <Application>Microsoft Office PowerPoint</Application>
  <PresentationFormat>宽屏</PresentationFormat>
  <Paragraphs>41</Paragraphs>
  <Slides>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Microsoft YaHei UI</vt:lpstr>
      <vt:lpstr>等线</vt:lpstr>
      <vt:lpstr>Arial</vt:lpstr>
      <vt:lpstr>Avenir Next LT Pro</vt:lpstr>
      <vt:lpstr>Avenir Next LT Pro Light</vt:lpstr>
      <vt:lpstr>Calibri</vt:lpstr>
      <vt:lpstr>Garamond</vt:lpstr>
      <vt:lpstr>SavonVTI</vt:lpstr>
      <vt:lpstr>Emergence of translation and interpretation  in china</vt:lpstr>
      <vt:lpstr>Embarkation (interpretation)</vt:lpstr>
      <vt:lpstr>Interpretation in the Xia Dynasty</vt:lpstr>
      <vt:lpstr>Interpretation in the Shang Dynasty</vt:lpstr>
      <vt:lpstr>Interpretation in the Western Zhou Dynasty </vt:lpstr>
      <vt:lpstr>Buddhist translation </vt:lpstr>
      <vt:lpstr>From Eastern Han Dynasty to Song Dynasty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马 淑雅</dc:creator>
  <cp:lastModifiedBy>马 淑雅</cp:lastModifiedBy>
  <cp:revision>24</cp:revision>
  <dcterms:created xsi:type="dcterms:W3CDTF">2020-09-25T13:46:39Z</dcterms:created>
  <dcterms:modified xsi:type="dcterms:W3CDTF">2020-09-27T14:04:18Z</dcterms:modified>
</cp:coreProperties>
</file>