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40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6CE3E-C786-43F3-B96E-E4055DF701F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17951-2EC0-4BFF-ACBB-06F9AEADAA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7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230FB-84D2-C7A8-6D6B-2F90687BA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B34C43-F038-351C-B874-937E65DD8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EF11F2-1A95-E00E-5EDE-FC8A0318A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CF6E0E-0903-6D95-B074-E87E8EE76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8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69362-6109-7A0D-9576-983CA4255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398673C-9C83-0520-C9ED-080492E4F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6DB2B-E465-9C50-9580-5D93CDC4E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2053F-45B6-23D4-0A7C-2FE6575B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6E7B94-8B5E-75CE-46E1-CF73018A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A84CED-FC17-0C48-7200-0D8F5636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9E6804-F300-2AEC-17D1-F0D17DDCB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FA4136-BD9F-CA19-C96B-46D03C04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4C5107-F57F-AC2B-B84A-CBDE7B7D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291C26-90D4-5216-4A5B-7ECD77B3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70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597B642-1F3C-D422-CE20-620A7A9DC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72621A-5066-5A6E-8B2F-5B61234AB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3DC4D2-FDE3-4C00-0FF5-E730DE62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E5F68-4C69-797E-D765-3F3BFAD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B14CA-B847-25EA-76E7-273FB196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3033F-542D-1074-E466-39721E5D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9E0659-FAF8-C588-E774-8655F1114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D051FC-AEDC-0512-959B-6D12CCCA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14AAB-E3A4-EDE9-F018-F42F1678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D329D8-4793-1BA3-302C-D15C83F6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51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C12BF-60F8-BF75-778F-B4A3D39D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1D7D43-22C3-69A7-DE9E-1FA25424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1FC458-F571-175C-B92D-ACAEC7E0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09A41-E532-24FB-9AE0-AB56786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561607-A830-3BCE-500A-9062D05F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18229-E240-B8E6-A211-605C9402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996F7C-56FE-D855-4950-C589500D4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0CF531-7DCB-6A8B-244A-A7AFD598F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98ADF0-CE77-055E-2122-9B3A0C41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9C133A-0B8A-D77E-703E-0E5789B1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9A74A6-31F9-6EDE-32DA-6D388494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58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0E470-3155-3775-9CD1-FDF961CB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3641E0-56EC-074B-502D-C37347B17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6F48E6-8245-0F9B-FD14-661E6EE96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5ADA4A-319D-4FF4-5198-05FC148A1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3635E2-F549-8CDC-D107-DE97B3492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0BEB21-3109-1921-D9F6-35A78C3C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11ED1D-8079-16E0-8D55-88640DE3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334BB2-1D3D-00DC-483A-D89F7107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27CD5-E5FC-7D59-3094-CC6D7811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C246D8-5863-408A-C322-17A39C3F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672B2E-577D-5AB0-E2B3-9A7A1F29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630F-A3FA-088E-9785-E5A19B5C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5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B7551D9-8343-2BED-DDD9-1477F6E0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63A118-338D-4563-6F8A-C3362B8F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A26D78-B43E-47D5-CBC1-728650B7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5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755ECF-26D8-F47B-4DEB-2DC9F013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E28779-449F-A1EC-6AAC-BB01FFF23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0BEAFA-37EC-C70E-64DA-9631BF88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EF9E5-0834-7BFF-1551-62841ECA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D4063-1A51-E7D7-292C-359C3131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C6B5CB-9DEA-C36C-09D6-81C2D3B1D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8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8CEBDF-2FE6-9668-1924-FB7E585F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48988E-B49D-A718-B4E2-99404C7CA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95C026-D7AD-A4D6-2F6A-5F4CF4B29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BD436C-33F0-F730-9336-53FC85FD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6A197C-81EA-2E58-8E07-AA6F32EC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B917FC-6ABB-64A1-73AD-00BF8C21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1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6E58CA-0C5F-89BA-6384-A5202024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CB2CA-43D3-9E57-9A10-3C78F913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4D99E-431D-B481-03F4-6931270D7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B53BE-6BB4-4C19-8E63-C1766EBC45F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A0CDBD-926F-1AF2-DD79-975A923A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056E4-B21A-4582-FDDC-10D521EEC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A44D-6C44-4349-A62C-FEBDFAC23A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05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1D91A-ECF1-E2CD-3F98-F606FC1CC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C7C44ED-AF27-6357-8C5E-45091B4DA607}"/>
              </a:ext>
            </a:extLst>
          </p:cNvPr>
          <p:cNvSpPr txBox="1"/>
          <p:nvPr/>
        </p:nvSpPr>
        <p:spPr>
          <a:xfrm>
            <a:off x="1040922" y="379416"/>
            <a:ext cx="5787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+mn-lt"/>
              </a:rPr>
              <a:t>The Crying Marriage Custom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4E5B3FE-0301-7FA2-EBF2-36B85CEC3840}"/>
              </a:ext>
            </a:extLst>
          </p:cNvPr>
          <p:cNvSpPr/>
          <p:nvPr/>
        </p:nvSpPr>
        <p:spPr>
          <a:xfrm>
            <a:off x="467232" y="499338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f42ee2b39060e755cb9b14f6c181daee">
            <a:hlinkClick r:id="" action="ppaction://media"/>
            <a:extLst>
              <a:ext uri="{FF2B5EF4-FFF2-40B4-BE49-F238E27FC236}">
                <a16:creationId xmlns:a16="http://schemas.microsoft.com/office/drawing/2014/main" id="{88585170-A04C-41FC-A619-9D1ABD0A9A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3166" y="1262782"/>
            <a:ext cx="8172161" cy="4630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3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28">
        <p14:prism/>
      </p:transition>
    </mc:Choice>
    <mc:Fallback xmlns="">
      <p:transition spd="slow" advClick="0" advTm="1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宽屏</PresentationFormat>
  <Paragraphs>2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</vt:lpstr>
      <vt:lpstr>等线 Light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梦婷 焦</dc:creator>
  <cp:lastModifiedBy>梦婷 焦</cp:lastModifiedBy>
  <cp:revision>1</cp:revision>
  <dcterms:created xsi:type="dcterms:W3CDTF">2024-11-14T14:47:27Z</dcterms:created>
  <dcterms:modified xsi:type="dcterms:W3CDTF">2024-11-14T14:47:31Z</dcterms:modified>
</cp:coreProperties>
</file>