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79" r:id="rId3"/>
    <p:sldId id="351" r:id="rId4"/>
    <p:sldId id="352" r:id="rId5"/>
    <p:sldId id="353" r:id="rId6"/>
    <p:sldId id="262" r:id="rId7"/>
    <p:sldId id="354" r:id="rId8"/>
    <p:sldId id="263" r:id="rId9"/>
    <p:sldId id="311" r:id="rId10"/>
    <p:sldId id="312" r:id="rId11"/>
    <p:sldId id="301" r:id="rId12"/>
    <p:sldId id="313" r:id="rId13"/>
    <p:sldId id="294" r:id="rId14"/>
    <p:sldId id="355" r:id="rId15"/>
    <p:sldId id="356" r:id="rId16"/>
    <p:sldId id="288" r:id="rId17"/>
    <p:sldId id="295" r:id="rId18"/>
    <p:sldId id="357" r:id="rId19"/>
    <p:sldId id="275" r:id="rId20"/>
    <p:sldId id="314" r:id="rId21"/>
    <p:sldId id="296" r:id="rId22"/>
    <p:sldId id="256" r:id="rId23"/>
    <p:sldId id="308" r:id="rId24"/>
    <p:sldId id="307" r:id="rId25"/>
    <p:sldId id="303" r:id="rId26"/>
    <p:sldId id="315" r:id="rId27"/>
    <p:sldId id="298" r:id="rId28"/>
    <p:sldId id="269" r:id="rId29"/>
    <p:sldId id="309" r:id="rId30"/>
    <p:sldId id="270" r:id="rId31"/>
    <p:sldId id="310" r:id="rId32"/>
    <p:sldId id="358" r:id="rId33"/>
    <p:sldId id="292" r:id="rId34"/>
  </p:sldIdLst>
  <p:sldSz cx="9144000" cy="6858000" type="screen4x3"/>
  <p:notesSz cx="6858000" cy="9144000"/>
  <p:custDataLst>
    <p:tags r:id="rId39"/>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84" userDrawn="1">
          <p15:clr>
            <a:srgbClr val="A4A3A4"/>
          </p15:clr>
        </p15:guide>
        <p15:guide id="2" pos="29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E10308"/>
    <a:srgbClr val="990000"/>
    <a:srgbClr val="339966"/>
    <a:srgbClr val="FFCC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684"/>
    <p:restoredTop sz="96226"/>
  </p:normalViewPr>
  <p:slideViewPr>
    <p:cSldViewPr showGuides="1">
      <p:cViewPr>
        <p:scale>
          <a:sx n="66" d="100"/>
          <a:sy n="66" d="100"/>
        </p:scale>
        <p:origin x="-1458" y="-264"/>
      </p:cViewPr>
      <p:guideLst>
        <p:guide orient="horz" pos="2184"/>
        <p:guide pos="2913"/>
      </p:guideLst>
    </p:cSldViewPr>
  </p:slideViewPr>
  <p:notesTextViewPr>
    <p:cViewPr>
      <p:scale>
        <a:sx n="100" d="100"/>
        <a:sy n="100" d="100"/>
      </p:scale>
      <p:origin x="0" y="0"/>
    </p:cViewPr>
  </p:notesTextViewPr>
  <p:sorterViewPr showFormatting="0">
    <p:cViewPr>
      <p:scale>
        <a:sx n="66" d="100"/>
        <a:sy n="66" d="100"/>
      </p:scale>
      <p:origin x="0" y="387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gs" Target="tags/tag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notesMaster" Target="notesMasters/notesMaster1.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4450" name="页眉占位符 104449"/>
          <p:cNvSpPr>
            <a:spLocks noGrp="1"/>
          </p:cNvSpPr>
          <p:nvPr>
            <p:ph type="hdr" sz="quarter"/>
          </p:nvPr>
        </p:nvSpPr>
        <p:spPr>
          <a:xfrm>
            <a:off x="0" y="0"/>
            <a:ext cx="2971800" cy="457200"/>
          </a:xfrm>
          <a:prstGeom prst="rect">
            <a:avLst/>
          </a:prstGeom>
          <a:noFill/>
          <a:ln w="9525">
            <a:noFill/>
          </a:ln>
        </p:spPr>
        <p:txBody>
          <a:bodyPr/>
          <a:p>
            <a:pPr lvl="0"/>
            <a:endParaRPr lang="zh-CN" altLang="en-US" sz="1200" dirty="0"/>
          </a:p>
        </p:txBody>
      </p:sp>
      <p:sp>
        <p:nvSpPr>
          <p:cNvPr id="104451" name="日期占位符 104450"/>
          <p:cNvSpPr>
            <a:spLocks noGrp="1"/>
          </p:cNvSpPr>
          <p:nvPr>
            <p:ph type="dt" idx="1"/>
          </p:nvPr>
        </p:nvSpPr>
        <p:spPr>
          <a:xfrm>
            <a:off x="3884613" y="0"/>
            <a:ext cx="2971800" cy="457200"/>
          </a:xfrm>
          <a:prstGeom prst="rect">
            <a:avLst/>
          </a:prstGeom>
          <a:noFill/>
          <a:ln w="9525">
            <a:noFill/>
          </a:ln>
        </p:spPr>
        <p:txBody>
          <a:bodyPr/>
          <a:p>
            <a:pPr lvl="0" algn="r"/>
            <a:endParaRPr lang="zh-CN" altLang="en-US" sz="1200" dirty="0"/>
          </a:p>
        </p:txBody>
      </p:sp>
      <p:sp>
        <p:nvSpPr>
          <p:cNvPr id="104452" name="幻灯片图像占位符 104451"/>
          <p:cNvSpPr>
            <a:spLocks noRot="1" noTextEdit="1"/>
          </p:cNvSpPr>
          <p:nvPr>
            <p:ph type="sldImg" idx="2"/>
          </p:nvPr>
        </p:nvSpPr>
        <p:spPr>
          <a:xfrm>
            <a:off x="1143000" y="685800"/>
            <a:ext cx="4572000" cy="3429000"/>
          </a:xfrm>
          <a:prstGeom prst="rect">
            <a:avLst/>
          </a:prstGeom>
          <a:ln w="9525" cap="flat" cmpd="sng">
            <a:solidFill>
              <a:srgbClr val="000000"/>
            </a:solidFill>
            <a:prstDash val="solid"/>
            <a:miter/>
            <a:headEnd type="none" w="med" len="med"/>
            <a:tailEnd type="none" w="med" len="med"/>
          </a:ln>
        </p:spPr>
      </p:sp>
      <p:sp>
        <p:nvSpPr>
          <p:cNvPr id="104453" name="文本占位符 104452"/>
          <p:cNvSpPr>
            <a:spLocks noGrp="1"/>
          </p:cNvSpPr>
          <p:nvPr>
            <p:ph type="body" sz="quarter" idx="3"/>
          </p:nvPr>
        </p:nvSpPr>
        <p:spPr>
          <a:xfrm>
            <a:off x="685800" y="4343400"/>
            <a:ext cx="54864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4454" name="页脚占位符 104453"/>
          <p:cNvSpPr>
            <a:spLocks noGrp="1"/>
          </p:cNvSpPr>
          <p:nvPr>
            <p:ph type="ftr" sz="quarter" idx="4"/>
          </p:nvPr>
        </p:nvSpPr>
        <p:spPr>
          <a:xfrm>
            <a:off x="0" y="8685213"/>
            <a:ext cx="2971800" cy="457200"/>
          </a:xfrm>
          <a:prstGeom prst="rect">
            <a:avLst/>
          </a:prstGeom>
          <a:noFill/>
          <a:ln w="9525">
            <a:noFill/>
          </a:ln>
        </p:spPr>
        <p:txBody>
          <a:bodyPr anchor="b" anchorCtr="0"/>
          <a:p>
            <a:pPr lvl="0"/>
            <a:endParaRPr lang="zh-CN" altLang="en-US" sz="1200" dirty="0"/>
          </a:p>
        </p:txBody>
      </p:sp>
      <p:sp>
        <p:nvSpPr>
          <p:cNvPr id="104455" name="灯片编号占位符 104454"/>
          <p:cNvSpPr>
            <a:spLocks noGrp="1"/>
          </p:cNvSpPr>
          <p:nvPr>
            <p:ph type="sldNum" sz="quarter" idx="5"/>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sp>
        <p:nvSpPr>
          <p:cNvPr id="12290" name="任意多边形 12289"/>
          <p:cNvSpPr/>
          <p:nvPr/>
        </p:nvSpPr>
        <p:spPr>
          <a:xfrm>
            <a:off x="4760913" y="20638"/>
            <a:ext cx="4438650" cy="4038600"/>
          </a:xfrm>
          <a:custGeom>
            <a:avLst/>
            <a:gdLst/>
            <a:ahLst/>
            <a:cxnLst/>
            <a:pathLst>
              <a:path w="546" h="497">
                <a:moveTo>
                  <a:pt x="23" y="4"/>
                </a:moveTo>
                <a:cubicBezTo>
                  <a:pt x="23" y="4"/>
                  <a:pt x="0" y="34"/>
                  <a:pt x="11" y="71"/>
                </a:cubicBezTo>
                <a:cubicBezTo>
                  <a:pt x="19" y="100"/>
                  <a:pt x="25" y="393"/>
                  <a:pt x="25" y="393"/>
                </a:cubicBezTo>
                <a:cubicBezTo>
                  <a:pt x="25" y="393"/>
                  <a:pt x="42" y="452"/>
                  <a:pt x="54" y="457"/>
                </a:cubicBezTo>
                <a:cubicBezTo>
                  <a:pt x="66" y="462"/>
                  <a:pt x="158" y="482"/>
                  <a:pt x="158" y="482"/>
                </a:cubicBezTo>
                <a:cubicBezTo>
                  <a:pt x="158" y="482"/>
                  <a:pt x="191" y="497"/>
                  <a:pt x="204" y="495"/>
                </a:cubicBezTo>
                <a:cubicBezTo>
                  <a:pt x="217" y="494"/>
                  <a:pt x="506" y="487"/>
                  <a:pt x="520" y="475"/>
                </a:cubicBezTo>
                <a:cubicBezTo>
                  <a:pt x="533" y="463"/>
                  <a:pt x="546" y="218"/>
                  <a:pt x="533" y="167"/>
                </a:cubicBezTo>
                <a:cubicBezTo>
                  <a:pt x="520" y="117"/>
                  <a:pt x="404" y="14"/>
                  <a:pt x="369" y="16"/>
                </a:cubicBezTo>
                <a:cubicBezTo>
                  <a:pt x="335" y="17"/>
                  <a:pt x="249" y="29"/>
                  <a:pt x="249" y="29"/>
                </a:cubicBezTo>
                <a:lnTo>
                  <a:pt x="198" y="11"/>
                </a:lnTo>
                <a:lnTo>
                  <a:pt x="151" y="2"/>
                </a:lnTo>
                <a:cubicBezTo>
                  <a:pt x="151" y="2"/>
                  <a:pt x="79" y="0"/>
                  <a:pt x="23" y="4"/>
                </a:cubicBezTo>
                <a:close/>
              </a:path>
            </a:pathLst>
          </a:custGeom>
          <a:solidFill>
            <a:schemeClr val="accent2"/>
          </a:solidFill>
          <a:ln w="0">
            <a:noFill/>
          </a:ln>
        </p:spPr>
        <p:txBody>
          <a:bodyPr/>
          <a:p>
            <a:endParaRPr lang="zh-CN" altLang="en-US"/>
          </a:p>
        </p:txBody>
      </p:sp>
      <p:grpSp>
        <p:nvGrpSpPr>
          <p:cNvPr id="12291" name="组合 12290"/>
          <p:cNvGrpSpPr/>
          <p:nvPr/>
        </p:nvGrpSpPr>
        <p:grpSpPr>
          <a:xfrm>
            <a:off x="4572000" y="28575"/>
            <a:ext cx="4756150" cy="4338638"/>
            <a:chOff x="2918" y="18"/>
            <a:chExt cx="2958" cy="2699"/>
          </a:xfrm>
        </p:grpSpPr>
        <p:sp>
          <p:nvSpPr>
            <p:cNvPr id="12292" name="任意多边形 12291"/>
            <p:cNvSpPr/>
            <p:nvPr/>
          </p:nvSpPr>
          <p:spPr>
            <a:xfrm>
              <a:off x="3060" y="18"/>
              <a:ext cx="490" cy="187"/>
            </a:xfrm>
            <a:custGeom>
              <a:avLst/>
              <a:gdLst/>
              <a:ahLst/>
              <a:cxnLst/>
              <a:pathLst>
                <a:path w="97" h="37">
                  <a:moveTo>
                    <a:pt x="71" y="25"/>
                  </a:moveTo>
                  <a:cubicBezTo>
                    <a:pt x="81" y="22"/>
                    <a:pt x="87" y="21"/>
                    <a:pt x="91" y="20"/>
                  </a:cubicBezTo>
                  <a:cubicBezTo>
                    <a:pt x="91" y="19"/>
                    <a:pt x="91" y="19"/>
                    <a:pt x="92" y="17"/>
                  </a:cubicBezTo>
                  <a:cubicBezTo>
                    <a:pt x="97" y="11"/>
                    <a:pt x="95" y="4"/>
                    <a:pt x="88" y="0"/>
                  </a:cubicBezTo>
                  <a:lnTo>
                    <a:pt x="25" y="0"/>
                  </a:lnTo>
                  <a:cubicBezTo>
                    <a:pt x="10" y="3"/>
                    <a:pt x="0" y="10"/>
                    <a:pt x="10" y="22"/>
                  </a:cubicBezTo>
                  <a:cubicBezTo>
                    <a:pt x="10" y="22"/>
                    <a:pt x="28" y="37"/>
                    <a:pt x="71" y="25"/>
                  </a:cubicBezTo>
                  <a:close/>
                </a:path>
              </a:pathLst>
            </a:custGeom>
            <a:solidFill>
              <a:schemeClr val="bg1"/>
            </a:solidFill>
            <a:ln w="0">
              <a:noFill/>
            </a:ln>
          </p:spPr>
          <p:txBody>
            <a:bodyPr/>
            <a:p>
              <a:endParaRPr lang="zh-CN" altLang="en-US"/>
            </a:p>
          </p:txBody>
        </p:sp>
        <p:sp>
          <p:nvSpPr>
            <p:cNvPr id="12293" name="任意多边形 12292"/>
            <p:cNvSpPr>
              <a:spLocks noEditPoints="1"/>
            </p:cNvSpPr>
            <p:nvPr/>
          </p:nvSpPr>
          <p:spPr>
            <a:xfrm>
              <a:off x="2918" y="18"/>
              <a:ext cx="2958" cy="2699"/>
            </a:xfrm>
            <a:custGeom>
              <a:avLst/>
              <a:gdLst/>
              <a:ahLst/>
              <a:cxnLst/>
              <a:pathLst>
                <a:path w="585" h="534">
                  <a:moveTo>
                    <a:pt x="554" y="76"/>
                  </a:moveTo>
                  <a:cubicBezTo>
                    <a:pt x="551" y="32"/>
                    <a:pt x="543" y="9"/>
                    <a:pt x="504" y="1"/>
                  </a:cubicBezTo>
                  <a:cubicBezTo>
                    <a:pt x="500" y="1"/>
                    <a:pt x="494" y="0"/>
                    <a:pt x="486" y="0"/>
                  </a:cubicBezTo>
                  <a:lnTo>
                    <a:pt x="157" y="0"/>
                  </a:lnTo>
                  <a:cubicBezTo>
                    <a:pt x="156" y="5"/>
                    <a:pt x="153" y="17"/>
                    <a:pt x="158" y="17"/>
                  </a:cubicBezTo>
                  <a:cubicBezTo>
                    <a:pt x="171" y="17"/>
                    <a:pt x="223" y="21"/>
                    <a:pt x="225" y="21"/>
                  </a:cubicBezTo>
                  <a:cubicBezTo>
                    <a:pt x="226" y="21"/>
                    <a:pt x="250" y="16"/>
                    <a:pt x="237" y="28"/>
                  </a:cubicBezTo>
                  <a:cubicBezTo>
                    <a:pt x="223" y="41"/>
                    <a:pt x="192" y="41"/>
                    <a:pt x="174" y="39"/>
                  </a:cubicBezTo>
                  <a:cubicBezTo>
                    <a:pt x="131" y="36"/>
                    <a:pt x="152" y="56"/>
                    <a:pt x="168" y="56"/>
                  </a:cubicBezTo>
                  <a:cubicBezTo>
                    <a:pt x="218" y="56"/>
                    <a:pt x="228" y="68"/>
                    <a:pt x="207" y="71"/>
                  </a:cubicBezTo>
                  <a:cubicBezTo>
                    <a:pt x="186" y="74"/>
                    <a:pt x="182" y="73"/>
                    <a:pt x="162" y="76"/>
                  </a:cubicBezTo>
                  <a:cubicBezTo>
                    <a:pt x="7" y="101"/>
                    <a:pt x="59" y="60"/>
                    <a:pt x="74" y="60"/>
                  </a:cubicBezTo>
                  <a:cubicBezTo>
                    <a:pt x="139" y="59"/>
                    <a:pt x="123" y="37"/>
                    <a:pt x="107" y="42"/>
                  </a:cubicBezTo>
                  <a:cubicBezTo>
                    <a:pt x="91" y="46"/>
                    <a:pt x="34" y="27"/>
                    <a:pt x="26" y="63"/>
                  </a:cubicBezTo>
                  <a:cubicBezTo>
                    <a:pt x="19" y="100"/>
                    <a:pt x="42" y="282"/>
                    <a:pt x="36" y="317"/>
                  </a:cubicBezTo>
                  <a:cubicBezTo>
                    <a:pt x="0" y="534"/>
                    <a:pt x="199" y="487"/>
                    <a:pt x="199" y="487"/>
                  </a:cubicBezTo>
                  <a:cubicBezTo>
                    <a:pt x="156" y="453"/>
                    <a:pt x="174" y="421"/>
                    <a:pt x="171" y="403"/>
                  </a:cubicBezTo>
                  <a:cubicBezTo>
                    <a:pt x="161" y="345"/>
                    <a:pt x="154" y="337"/>
                    <a:pt x="144" y="341"/>
                  </a:cubicBezTo>
                  <a:cubicBezTo>
                    <a:pt x="121" y="352"/>
                    <a:pt x="123" y="358"/>
                    <a:pt x="126" y="367"/>
                  </a:cubicBezTo>
                  <a:cubicBezTo>
                    <a:pt x="142" y="416"/>
                    <a:pt x="105" y="376"/>
                    <a:pt x="105" y="376"/>
                  </a:cubicBezTo>
                  <a:cubicBezTo>
                    <a:pt x="98" y="380"/>
                    <a:pt x="95" y="390"/>
                    <a:pt x="99" y="399"/>
                  </a:cubicBezTo>
                  <a:cubicBezTo>
                    <a:pt x="131" y="463"/>
                    <a:pt x="101" y="446"/>
                    <a:pt x="94" y="435"/>
                  </a:cubicBezTo>
                  <a:cubicBezTo>
                    <a:pt x="61" y="390"/>
                    <a:pt x="92" y="366"/>
                    <a:pt x="88" y="352"/>
                  </a:cubicBezTo>
                  <a:cubicBezTo>
                    <a:pt x="75" y="295"/>
                    <a:pt x="118" y="274"/>
                    <a:pt x="124" y="265"/>
                  </a:cubicBezTo>
                  <a:cubicBezTo>
                    <a:pt x="130" y="256"/>
                    <a:pt x="127" y="253"/>
                    <a:pt x="129" y="234"/>
                  </a:cubicBezTo>
                  <a:cubicBezTo>
                    <a:pt x="136" y="195"/>
                    <a:pt x="155" y="216"/>
                    <a:pt x="153" y="228"/>
                  </a:cubicBezTo>
                  <a:cubicBezTo>
                    <a:pt x="148" y="274"/>
                    <a:pt x="176" y="242"/>
                    <a:pt x="186" y="228"/>
                  </a:cubicBezTo>
                  <a:cubicBezTo>
                    <a:pt x="218" y="186"/>
                    <a:pt x="214" y="229"/>
                    <a:pt x="209" y="237"/>
                  </a:cubicBezTo>
                  <a:cubicBezTo>
                    <a:pt x="203" y="244"/>
                    <a:pt x="198" y="255"/>
                    <a:pt x="200" y="260"/>
                  </a:cubicBezTo>
                  <a:cubicBezTo>
                    <a:pt x="208" y="283"/>
                    <a:pt x="193" y="305"/>
                    <a:pt x="188" y="306"/>
                  </a:cubicBezTo>
                  <a:cubicBezTo>
                    <a:pt x="184" y="308"/>
                    <a:pt x="170" y="314"/>
                    <a:pt x="170" y="332"/>
                  </a:cubicBezTo>
                  <a:cubicBezTo>
                    <a:pt x="171" y="350"/>
                    <a:pt x="192" y="382"/>
                    <a:pt x="192" y="395"/>
                  </a:cubicBezTo>
                  <a:cubicBezTo>
                    <a:pt x="193" y="492"/>
                    <a:pt x="236" y="499"/>
                    <a:pt x="255" y="497"/>
                  </a:cubicBezTo>
                  <a:cubicBezTo>
                    <a:pt x="275" y="496"/>
                    <a:pt x="445" y="490"/>
                    <a:pt x="515" y="483"/>
                  </a:cubicBezTo>
                  <a:cubicBezTo>
                    <a:pt x="585" y="477"/>
                    <a:pt x="538" y="458"/>
                    <a:pt x="518" y="458"/>
                  </a:cubicBezTo>
                  <a:cubicBezTo>
                    <a:pt x="467" y="458"/>
                    <a:pt x="454" y="427"/>
                    <a:pt x="454" y="427"/>
                  </a:cubicBezTo>
                  <a:cubicBezTo>
                    <a:pt x="454" y="427"/>
                    <a:pt x="453" y="405"/>
                    <a:pt x="431" y="400"/>
                  </a:cubicBezTo>
                  <a:cubicBezTo>
                    <a:pt x="376" y="385"/>
                    <a:pt x="411" y="353"/>
                    <a:pt x="425" y="345"/>
                  </a:cubicBezTo>
                  <a:cubicBezTo>
                    <a:pt x="438" y="338"/>
                    <a:pt x="430" y="335"/>
                    <a:pt x="420" y="329"/>
                  </a:cubicBezTo>
                  <a:cubicBezTo>
                    <a:pt x="398" y="316"/>
                    <a:pt x="394" y="300"/>
                    <a:pt x="396" y="270"/>
                  </a:cubicBezTo>
                  <a:cubicBezTo>
                    <a:pt x="397" y="240"/>
                    <a:pt x="416" y="249"/>
                    <a:pt x="416" y="249"/>
                  </a:cubicBezTo>
                  <a:cubicBezTo>
                    <a:pt x="416" y="249"/>
                    <a:pt x="448" y="262"/>
                    <a:pt x="460" y="256"/>
                  </a:cubicBezTo>
                  <a:cubicBezTo>
                    <a:pt x="472" y="250"/>
                    <a:pt x="467" y="239"/>
                    <a:pt x="461" y="244"/>
                  </a:cubicBezTo>
                  <a:cubicBezTo>
                    <a:pt x="455" y="248"/>
                    <a:pt x="412" y="244"/>
                    <a:pt x="407" y="223"/>
                  </a:cubicBezTo>
                  <a:cubicBezTo>
                    <a:pt x="403" y="202"/>
                    <a:pt x="418" y="213"/>
                    <a:pt x="422" y="214"/>
                  </a:cubicBezTo>
                  <a:cubicBezTo>
                    <a:pt x="427" y="216"/>
                    <a:pt x="427" y="220"/>
                    <a:pt x="439" y="226"/>
                  </a:cubicBezTo>
                  <a:cubicBezTo>
                    <a:pt x="468" y="241"/>
                    <a:pt x="454" y="224"/>
                    <a:pt x="454" y="224"/>
                  </a:cubicBezTo>
                  <a:cubicBezTo>
                    <a:pt x="454" y="224"/>
                    <a:pt x="454" y="224"/>
                    <a:pt x="438" y="209"/>
                  </a:cubicBezTo>
                  <a:cubicBezTo>
                    <a:pt x="423" y="194"/>
                    <a:pt x="406" y="199"/>
                    <a:pt x="389" y="199"/>
                  </a:cubicBezTo>
                  <a:cubicBezTo>
                    <a:pt x="373" y="199"/>
                    <a:pt x="376" y="211"/>
                    <a:pt x="376" y="211"/>
                  </a:cubicBezTo>
                  <a:cubicBezTo>
                    <a:pt x="376" y="211"/>
                    <a:pt x="373" y="242"/>
                    <a:pt x="370" y="291"/>
                  </a:cubicBezTo>
                  <a:cubicBezTo>
                    <a:pt x="368" y="341"/>
                    <a:pt x="360" y="347"/>
                    <a:pt x="357" y="343"/>
                  </a:cubicBezTo>
                  <a:cubicBezTo>
                    <a:pt x="354" y="338"/>
                    <a:pt x="350" y="313"/>
                    <a:pt x="350" y="305"/>
                  </a:cubicBezTo>
                  <a:cubicBezTo>
                    <a:pt x="350" y="298"/>
                    <a:pt x="345" y="264"/>
                    <a:pt x="347" y="230"/>
                  </a:cubicBezTo>
                  <a:cubicBezTo>
                    <a:pt x="350" y="195"/>
                    <a:pt x="356" y="210"/>
                    <a:pt x="334" y="201"/>
                  </a:cubicBezTo>
                  <a:cubicBezTo>
                    <a:pt x="311" y="192"/>
                    <a:pt x="323" y="182"/>
                    <a:pt x="331" y="182"/>
                  </a:cubicBezTo>
                  <a:cubicBezTo>
                    <a:pt x="338" y="182"/>
                    <a:pt x="350" y="189"/>
                    <a:pt x="352" y="181"/>
                  </a:cubicBezTo>
                  <a:cubicBezTo>
                    <a:pt x="356" y="160"/>
                    <a:pt x="359" y="141"/>
                    <a:pt x="347" y="136"/>
                  </a:cubicBezTo>
                  <a:cubicBezTo>
                    <a:pt x="322" y="127"/>
                    <a:pt x="332" y="121"/>
                    <a:pt x="341" y="118"/>
                  </a:cubicBezTo>
                  <a:cubicBezTo>
                    <a:pt x="350" y="115"/>
                    <a:pt x="352" y="94"/>
                    <a:pt x="339" y="99"/>
                  </a:cubicBezTo>
                  <a:cubicBezTo>
                    <a:pt x="313" y="107"/>
                    <a:pt x="316" y="85"/>
                    <a:pt x="321" y="82"/>
                  </a:cubicBezTo>
                  <a:cubicBezTo>
                    <a:pt x="325" y="79"/>
                    <a:pt x="334" y="83"/>
                    <a:pt x="331" y="62"/>
                  </a:cubicBezTo>
                  <a:cubicBezTo>
                    <a:pt x="328" y="41"/>
                    <a:pt x="347" y="34"/>
                    <a:pt x="351" y="53"/>
                  </a:cubicBezTo>
                  <a:cubicBezTo>
                    <a:pt x="354" y="73"/>
                    <a:pt x="363" y="112"/>
                    <a:pt x="369" y="103"/>
                  </a:cubicBezTo>
                  <a:cubicBezTo>
                    <a:pt x="375" y="94"/>
                    <a:pt x="385" y="57"/>
                    <a:pt x="395" y="41"/>
                  </a:cubicBezTo>
                  <a:cubicBezTo>
                    <a:pt x="406" y="24"/>
                    <a:pt x="418" y="38"/>
                    <a:pt x="415" y="47"/>
                  </a:cubicBezTo>
                  <a:cubicBezTo>
                    <a:pt x="401" y="88"/>
                    <a:pt x="426" y="90"/>
                    <a:pt x="426" y="90"/>
                  </a:cubicBezTo>
                  <a:cubicBezTo>
                    <a:pt x="426" y="90"/>
                    <a:pt x="423" y="96"/>
                    <a:pt x="409" y="95"/>
                  </a:cubicBezTo>
                  <a:cubicBezTo>
                    <a:pt x="382" y="92"/>
                    <a:pt x="393" y="110"/>
                    <a:pt x="405" y="115"/>
                  </a:cubicBezTo>
                  <a:cubicBezTo>
                    <a:pt x="431" y="124"/>
                    <a:pt x="414" y="130"/>
                    <a:pt x="401" y="130"/>
                  </a:cubicBezTo>
                  <a:cubicBezTo>
                    <a:pt x="387" y="130"/>
                    <a:pt x="381" y="134"/>
                    <a:pt x="378" y="148"/>
                  </a:cubicBezTo>
                  <a:cubicBezTo>
                    <a:pt x="369" y="191"/>
                    <a:pt x="401" y="181"/>
                    <a:pt x="401" y="181"/>
                  </a:cubicBezTo>
                  <a:cubicBezTo>
                    <a:pt x="452" y="195"/>
                    <a:pt x="528" y="188"/>
                    <a:pt x="528" y="188"/>
                  </a:cubicBezTo>
                  <a:cubicBezTo>
                    <a:pt x="543" y="192"/>
                    <a:pt x="552" y="189"/>
                    <a:pt x="558" y="181"/>
                  </a:cubicBezTo>
                  <a:lnTo>
                    <a:pt x="558" y="103"/>
                  </a:lnTo>
                  <a:cubicBezTo>
                    <a:pt x="556" y="93"/>
                    <a:pt x="555" y="84"/>
                    <a:pt x="554" y="76"/>
                  </a:cubicBezTo>
                  <a:close/>
                  <a:moveTo>
                    <a:pt x="231" y="77"/>
                  </a:moveTo>
                  <a:cubicBezTo>
                    <a:pt x="233" y="65"/>
                    <a:pt x="249" y="69"/>
                    <a:pt x="249" y="69"/>
                  </a:cubicBezTo>
                  <a:cubicBezTo>
                    <a:pt x="249" y="69"/>
                    <a:pt x="278" y="79"/>
                    <a:pt x="290" y="78"/>
                  </a:cubicBezTo>
                  <a:cubicBezTo>
                    <a:pt x="301" y="76"/>
                    <a:pt x="318" y="93"/>
                    <a:pt x="293" y="93"/>
                  </a:cubicBezTo>
                  <a:cubicBezTo>
                    <a:pt x="267" y="93"/>
                    <a:pt x="228" y="104"/>
                    <a:pt x="231" y="77"/>
                  </a:cubicBezTo>
                  <a:close/>
                  <a:moveTo>
                    <a:pt x="171" y="195"/>
                  </a:moveTo>
                  <a:cubicBezTo>
                    <a:pt x="153" y="195"/>
                    <a:pt x="46" y="237"/>
                    <a:pt x="45" y="128"/>
                  </a:cubicBezTo>
                  <a:cubicBezTo>
                    <a:pt x="45" y="104"/>
                    <a:pt x="39" y="83"/>
                    <a:pt x="69" y="98"/>
                  </a:cubicBezTo>
                  <a:cubicBezTo>
                    <a:pt x="99" y="112"/>
                    <a:pt x="72" y="111"/>
                    <a:pt x="137" y="108"/>
                  </a:cubicBezTo>
                  <a:cubicBezTo>
                    <a:pt x="137" y="108"/>
                    <a:pt x="184" y="110"/>
                    <a:pt x="191" y="106"/>
                  </a:cubicBezTo>
                  <a:cubicBezTo>
                    <a:pt x="199" y="101"/>
                    <a:pt x="192" y="91"/>
                    <a:pt x="207" y="91"/>
                  </a:cubicBezTo>
                  <a:cubicBezTo>
                    <a:pt x="222" y="90"/>
                    <a:pt x="220" y="105"/>
                    <a:pt x="220" y="105"/>
                  </a:cubicBezTo>
                  <a:cubicBezTo>
                    <a:pt x="220" y="105"/>
                    <a:pt x="207" y="124"/>
                    <a:pt x="305" y="111"/>
                  </a:cubicBezTo>
                  <a:cubicBezTo>
                    <a:pt x="317" y="109"/>
                    <a:pt x="327" y="121"/>
                    <a:pt x="302" y="121"/>
                  </a:cubicBezTo>
                  <a:cubicBezTo>
                    <a:pt x="290" y="122"/>
                    <a:pt x="272" y="128"/>
                    <a:pt x="278" y="143"/>
                  </a:cubicBezTo>
                  <a:cubicBezTo>
                    <a:pt x="284" y="158"/>
                    <a:pt x="276" y="256"/>
                    <a:pt x="276" y="256"/>
                  </a:cubicBezTo>
                  <a:cubicBezTo>
                    <a:pt x="276" y="256"/>
                    <a:pt x="271" y="274"/>
                    <a:pt x="262" y="245"/>
                  </a:cubicBezTo>
                  <a:cubicBezTo>
                    <a:pt x="259" y="235"/>
                    <a:pt x="262" y="144"/>
                    <a:pt x="260" y="137"/>
                  </a:cubicBezTo>
                  <a:cubicBezTo>
                    <a:pt x="259" y="129"/>
                    <a:pt x="217" y="122"/>
                    <a:pt x="215" y="154"/>
                  </a:cubicBezTo>
                  <a:cubicBezTo>
                    <a:pt x="214" y="185"/>
                    <a:pt x="205" y="195"/>
                    <a:pt x="171" y="195"/>
                  </a:cubicBezTo>
                  <a:close/>
                  <a:moveTo>
                    <a:pt x="237" y="231"/>
                  </a:moveTo>
                  <a:cubicBezTo>
                    <a:pt x="230" y="240"/>
                    <a:pt x="219" y="247"/>
                    <a:pt x="223" y="225"/>
                  </a:cubicBezTo>
                  <a:cubicBezTo>
                    <a:pt x="228" y="202"/>
                    <a:pt x="232" y="170"/>
                    <a:pt x="232" y="155"/>
                  </a:cubicBezTo>
                  <a:cubicBezTo>
                    <a:pt x="232" y="155"/>
                    <a:pt x="244" y="135"/>
                    <a:pt x="247" y="158"/>
                  </a:cubicBezTo>
                  <a:cubicBezTo>
                    <a:pt x="250" y="181"/>
                    <a:pt x="244" y="221"/>
                    <a:pt x="237" y="231"/>
                  </a:cubicBezTo>
                  <a:close/>
                  <a:moveTo>
                    <a:pt x="326" y="292"/>
                  </a:moveTo>
                  <a:cubicBezTo>
                    <a:pt x="327" y="320"/>
                    <a:pt x="355" y="400"/>
                    <a:pt x="286" y="399"/>
                  </a:cubicBezTo>
                  <a:cubicBezTo>
                    <a:pt x="217" y="398"/>
                    <a:pt x="214" y="409"/>
                    <a:pt x="215" y="321"/>
                  </a:cubicBezTo>
                  <a:cubicBezTo>
                    <a:pt x="216" y="236"/>
                    <a:pt x="225" y="253"/>
                    <a:pt x="230" y="264"/>
                  </a:cubicBezTo>
                  <a:cubicBezTo>
                    <a:pt x="230" y="264"/>
                    <a:pt x="253" y="318"/>
                    <a:pt x="309" y="277"/>
                  </a:cubicBezTo>
                  <a:cubicBezTo>
                    <a:pt x="319" y="269"/>
                    <a:pt x="324" y="263"/>
                    <a:pt x="326" y="292"/>
                  </a:cubicBezTo>
                  <a:close/>
                  <a:moveTo>
                    <a:pt x="318" y="133"/>
                  </a:moveTo>
                  <a:cubicBezTo>
                    <a:pt x="338" y="148"/>
                    <a:pt x="316" y="165"/>
                    <a:pt x="316" y="165"/>
                  </a:cubicBezTo>
                  <a:cubicBezTo>
                    <a:pt x="316" y="165"/>
                    <a:pt x="302" y="189"/>
                    <a:pt x="313" y="213"/>
                  </a:cubicBezTo>
                  <a:cubicBezTo>
                    <a:pt x="324" y="237"/>
                    <a:pt x="324" y="265"/>
                    <a:pt x="301" y="239"/>
                  </a:cubicBezTo>
                  <a:cubicBezTo>
                    <a:pt x="279" y="214"/>
                    <a:pt x="293" y="156"/>
                    <a:pt x="299" y="144"/>
                  </a:cubicBezTo>
                  <a:cubicBezTo>
                    <a:pt x="299" y="144"/>
                    <a:pt x="299" y="118"/>
                    <a:pt x="318" y="133"/>
                  </a:cubicBezTo>
                  <a:close/>
                  <a:moveTo>
                    <a:pt x="507" y="179"/>
                  </a:moveTo>
                  <a:cubicBezTo>
                    <a:pt x="498" y="185"/>
                    <a:pt x="507" y="179"/>
                    <a:pt x="465" y="177"/>
                  </a:cubicBezTo>
                  <a:cubicBezTo>
                    <a:pt x="423" y="176"/>
                    <a:pt x="461" y="162"/>
                    <a:pt x="461" y="162"/>
                  </a:cubicBezTo>
                  <a:cubicBezTo>
                    <a:pt x="565" y="166"/>
                    <a:pt x="516" y="173"/>
                    <a:pt x="507" y="179"/>
                  </a:cubicBezTo>
                  <a:close/>
                </a:path>
              </a:pathLst>
            </a:custGeom>
            <a:solidFill>
              <a:schemeClr val="bg1"/>
            </a:solidFill>
            <a:ln w="0">
              <a:noFill/>
            </a:ln>
          </p:spPr>
          <p:txBody>
            <a:bodyPr/>
            <a:p>
              <a:endParaRPr lang="zh-CN" altLang="en-US"/>
            </a:p>
          </p:txBody>
        </p:sp>
        <p:sp>
          <p:nvSpPr>
            <p:cNvPr id="12294" name="任意多边形 12293"/>
            <p:cNvSpPr/>
            <p:nvPr/>
          </p:nvSpPr>
          <p:spPr>
            <a:xfrm>
              <a:off x="3621" y="1287"/>
              <a:ext cx="238" cy="283"/>
            </a:xfrm>
            <a:custGeom>
              <a:avLst/>
              <a:gdLst/>
              <a:ahLst/>
              <a:cxnLst/>
              <a:pathLst>
                <a:path w="47" h="56">
                  <a:moveTo>
                    <a:pt x="40" y="15"/>
                  </a:moveTo>
                  <a:cubicBezTo>
                    <a:pt x="37" y="0"/>
                    <a:pt x="0" y="23"/>
                    <a:pt x="27" y="56"/>
                  </a:cubicBezTo>
                  <a:cubicBezTo>
                    <a:pt x="27" y="56"/>
                    <a:pt x="47" y="49"/>
                    <a:pt x="40" y="15"/>
                  </a:cubicBezTo>
                  <a:close/>
                </a:path>
              </a:pathLst>
            </a:custGeom>
            <a:solidFill>
              <a:schemeClr val="bg1"/>
            </a:solidFill>
            <a:ln w="0">
              <a:noFill/>
            </a:ln>
          </p:spPr>
          <p:txBody>
            <a:bodyPr/>
            <a:p>
              <a:endParaRPr lang="zh-CN" altLang="en-US"/>
            </a:p>
          </p:txBody>
        </p:sp>
        <p:sp>
          <p:nvSpPr>
            <p:cNvPr id="12295" name="任意多边形 12294"/>
            <p:cNvSpPr/>
            <p:nvPr/>
          </p:nvSpPr>
          <p:spPr>
            <a:xfrm>
              <a:off x="3403" y="1403"/>
              <a:ext cx="208" cy="379"/>
            </a:xfrm>
            <a:custGeom>
              <a:avLst/>
              <a:gdLst/>
              <a:ahLst/>
              <a:cxnLst/>
              <a:pathLst>
                <a:path w="41" h="75">
                  <a:moveTo>
                    <a:pt x="19" y="27"/>
                  </a:moveTo>
                  <a:cubicBezTo>
                    <a:pt x="0" y="54"/>
                    <a:pt x="6" y="63"/>
                    <a:pt x="12" y="69"/>
                  </a:cubicBezTo>
                  <a:cubicBezTo>
                    <a:pt x="18" y="75"/>
                    <a:pt x="30" y="74"/>
                    <a:pt x="40" y="45"/>
                  </a:cubicBezTo>
                  <a:cubicBezTo>
                    <a:pt x="40" y="45"/>
                    <a:pt x="32" y="31"/>
                    <a:pt x="37" y="24"/>
                  </a:cubicBezTo>
                  <a:cubicBezTo>
                    <a:pt x="41" y="16"/>
                    <a:pt x="38" y="0"/>
                    <a:pt x="19" y="27"/>
                  </a:cubicBezTo>
                  <a:close/>
                </a:path>
              </a:pathLst>
            </a:custGeom>
            <a:solidFill>
              <a:schemeClr val="bg1"/>
            </a:solidFill>
            <a:ln w="0">
              <a:noFill/>
            </a:ln>
          </p:spPr>
          <p:txBody>
            <a:bodyPr/>
            <a:p>
              <a:endParaRPr lang="zh-CN" altLang="en-US"/>
            </a:p>
          </p:txBody>
        </p:sp>
        <p:sp>
          <p:nvSpPr>
            <p:cNvPr id="12296" name="任意多边形 12295"/>
            <p:cNvSpPr/>
            <p:nvPr/>
          </p:nvSpPr>
          <p:spPr>
            <a:xfrm>
              <a:off x="3272" y="645"/>
              <a:ext cx="683" cy="318"/>
            </a:xfrm>
            <a:custGeom>
              <a:avLst/>
              <a:gdLst/>
              <a:ahLst/>
              <a:cxnLst/>
              <a:pathLst>
                <a:path w="135" h="63">
                  <a:moveTo>
                    <a:pt x="112" y="4"/>
                  </a:moveTo>
                  <a:cubicBezTo>
                    <a:pt x="105" y="9"/>
                    <a:pt x="24" y="4"/>
                    <a:pt x="24" y="4"/>
                  </a:cubicBezTo>
                  <a:cubicBezTo>
                    <a:pt x="15" y="4"/>
                    <a:pt x="3" y="1"/>
                    <a:pt x="2" y="25"/>
                  </a:cubicBezTo>
                  <a:cubicBezTo>
                    <a:pt x="0" y="63"/>
                    <a:pt x="48" y="58"/>
                    <a:pt x="60" y="58"/>
                  </a:cubicBezTo>
                  <a:cubicBezTo>
                    <a:pt x="72" y="58"/>
                    <a:pt x="84" y="48"/>
                    <a:pt x="96" y="54"/>
                  </a:cubicBezTo>
                  <a:cubicBezTo>
                    <a:pt x="96" y="54"/>
                    <a:pt x="107" y="63"/>
                    <a:pt x="113" y="53"/>
                  </a:cubicBezTo>
                  <a:cubicBezTo>
                    <a:pt x="135" y="13"/>
                    <a:pt x="120" y="0"/>
                    <a:pt x="112" y="4"/>
                  </a:cubicBezTo>
                  <a:close/>
                </a:path>
              </a:pathLst>
            </a:custGeom>
            <a:solidFill>
              <a:schemeClr val="bg1"/>
            </a:solidFill>
            <a:ln w="0">
              <a:noFill/>
            </a:ln>
          </p:spPr>
          <p:txBody>
            <a:bodyPr/>
            <a:p>
              <a:endParaRPr lang="zh-CN" altLang="en-US"/>
            </a:p>
          </p:txBody>
        </p:sp>
        <p:sp>
          <p:nvSpPr>
            <p:cNvPr id="12297" name="任意多边形 12296"/>
            <p:cNvSpPr/>
            <p:nvPr/>
          </p:nvSpPr>
          <p:spPr>
            <a:xfrm>
              <a:off x="4046" y="1545"/>
              <a:ext cx="490" cy="515"/>
            </a:xfrm>
            <a:custGeom>
              <a:avLst/>
              <a:gdLst/>
              <a:ahLst/>
              <a:cxnLst/>
              <a:pathLst>
                <a:path w="97" h="102">
                  <a:moveTo>
                    <a:pt x="67" y="5"/>
                  </a:moveTo>
                  <a:cubicBezTo>
                    <a:pt x="55" y="10"/>
                    <a:pt x="31" y="5"/>
                    <a:pt x="31" y="5"/>
                  </a:cubicBezTo>
                  <a:cubicBezTo>
                    <a:pt x="0" y="6"/>
                    <a:pt x="16" y="39"/>
                    <a:pt x="12" y="57"/>
                  </a:cubicBezTo>
                  <a:cubicBezTo>
                    <a:pt x="8" y="76"/>
                    <a:pt x="63" y="102"/>
                    <a:pt x="79" y="62"/>
                  </a:cubicBezTo>
                  <a:cubicBezTo>
                    <a:pt x="97" y="20"/>
                    <a:pt x="79" y="0"/>
                    <a:pt x="67" y="5"/>
                  </a:cubicBezTo>
                  <a:close/>
                </a:path>
              </a:pathLst>
            </a:custGeom>
            <a:solidFill>
              <a:schemeClr val="bg1"/>
            </a:solidFill>
            <a:ln w="0">
              <a:noFill/>
            </a:ln>
          </p:spPr>
          <p:txBody>
            <a:bodyPr/>
            <a:p>
              <a:endParaRPr lang="zh-CN" altLang="en-US"/>
            </a:p>
          </p:txBody>
        </p:sp>
        <p:sp>
          <p:nvSpPr>
            <p:cNvPr id="12298" name="任意多边形 12297"/>
            <p:cNvSpPr/>
            <p:nvPr/>
          </p:nvSpPr>
          <p:spPr>
            <a:xfrm>
              <a:off x="5173" y="1024"/>
              <a:ext cx="501" cy="96"/>
            </a:xfrm>
            <a:custGeom>
              <a:avLst/>
              <a:gdLst/>
              <a:ahLst/>
              <a:cxnLst/>
              <a:pathLst>
                <a:path w="99" h="19">
                  <a:moveTo>
                    <a:pt x="15" y="0"/>
                  </a:moveTo>
                  <a:cubicBezTo>
                    <a:pt x="0" y="0"/>
                    <a:pt x="19" y="19"/>
                    <a:pt x="40" y="15"/>
                  </a:cubicBezTo>
                  <a:cubicBezTo>
                    <a:pt x="99" y="1"/>
                    <a:pt x="15" y="0"/>
                    <a:pt x="15" y="0"/>
                  </a:cubicBezTo>
                  <a:close/>
                </a:path>
              </a:pathLst>
            </a:custGeom>
            <a:solidFill>
              <a:schemeClr val="bg1"/>
            </a:solidFill>
            <a:ln w="0">
              <a:noFill/>
            </a:ln>
          </p:spPr>
          <p:txBody>
            <a:bodyPr/>
            <a:p>
              <a:endParaRPr lang="zh-CN" altLang="en-US"/>
            </a:p>
          </p:txBody>
        </p:sp>
        <p:sp>
          <p:nvSpPr>
            <p:cNvPr id="12299" name="任意多边形 12298"/>
            <p:cNvSpPr/>
            <p:nvPr/>
          </p:nvSpPr>
          <p:spPr>
            <a:xfrm>
              <a:off x="5340" y="1004"/>
              <a:ext cx="385" cy="237"/>
            </a:xfrm>
            <a:custGeom>
              <a:avLst/>
              <a:gdLst/>
              <a:ahLst/>
              <a:cxnLst/>
              <a:pathLst>
                <a:path w="76" h="47">
                  <a:moveTo>
                    <a:pt x="21" y="37"/>
                  </a:moveTo>
                  <a:cubicBezTo>
                    <a:pt x="21" y="37"/>
                    <a:pt x="50" y="47"/>
                    <a:pt x="70" y="17"/>
                  </a:cubicBezTo>
                  <a:cubicBezTo>
                    <a:pt x="76" y="7"/>
                    <a:pt x="65" y="0"/>
                    <a:pt x="48" y="3"/>
                  </a:cubicBezTo>
                  <a:cubicBezTo>
                    <a:pt x="39" y="5"/>
                    <a:pt x="39" y="32"/>
                    <a:pt x="19" y="32"/>
                  </a:cubicBezTo>
                  <a:cubicBezTo>
                    <a:pt x="0" y="32"/>
                    <a:pt x="21" y="37"/>
                    <a:pt x="21" y="37"/>
                  </a:cubicBezTo>
                  <a:close/>
                </a:path>
              </a:pathLst>
            </a:custGeom>
            <a:solidFill>
              <a:schemeClr val="bg1"/>
            </a:solidFill>
            <a:ln w="0">
              <a:noFill/>
            </a:ln>
          </p:spPr>
          <p:txBody>
            <a:bodyPr/>
            <a:p>
              <a:endParaRPr lang="zh-CN" altLang="en-US"/>
            </a:p>
          </p:txBody>
        </p:sp>
        <p:sp>
          <p:nvSpPr>
            <p:cNvPr id="12300" name="任意多边形 12299"/>
            <p:cNvSpPr/>
            <p:nvPr/>
          </p:nvSpPr>
          <p:spPr>
            <a:xfrm>
              <a:off x="5325" y="1201"/>
              <a:ext cx="415" cy="187"/>
            </a:xfrm>
            <a:custGeom>
              <a:avLst/>
              <a:gdLst/>
              <a:ahLst/>
              <a:cxnLst/>
              <a:pathLst>
                <a:path w="82" h="37">
                  <a:moveTo>
                    <a:pt x="72" y="6"/>
                  </a:moveTo>
                  <a:cubicBezTo>
                    <a:pt x="57" y="23"/>
                    <a:pt x="24" y="17"/>
                    <a:pt x="24" y="17"/>
                  </a:cubicBezTo>
                  <a:cubicBezTo>
                    <a:pt x="24" y="17"/>
                    <a:pt x="0" y="16"/>
                    <a:pt x="17" y="26"/>
                  </a:cubicBezTo>
                  <a:cubicBezTo>
                    <a:pt x="33" y="37"/>
                    <a:pt x="53" y="32"/>
                    <a:pt x="76" y="23"/>
                  </a:cubicBezTo>
                  <a:cubicBezTo>
                    <a:pt x="78" y="22"/>
                    <a:pt x="80" y="21"/>
                    <a:pt x="82" y="20"/>
                  </a:cubicBezTo>
                  <a:lnTo>
                    <a:pt x="82" y="0"/>
                  </a:lnTo>
                  <a:cubicBezTo>
                    <a:pt x="79" y="1"/>
                    <a:pt x="75" y="2"/>
                    <a:pt x="72" y="6"/>
                  </a:cubicBezTo>
                  <a:close/>
                </a:path>
              </a:pathLst>
            </a:custGeom>
            <a:solidFill>
              <a:schemeClr val="bg1"/>
            </a:solidFill>
            <a:ln w="0">
              <a:noFill/>
            </a:ln>
          </p:spPr>
          <p:txBody>
            <a:bodyPr/>
            <a:p>
              <a:endParaRPr lang="zh-CN" altLang="en-US"/>
            </a:p>
          </p:txBody>
        </p:sp>
        <p:sp>
          <p:nvSpPr>
            <p:cNvPr id="12301" name="任意多边形 12300"/>
            <p:cNvSpPr/>
            <p:nvPr/>
          </p:nvSpPr>
          <p:spPr>
            <a:xfrm>
              <a:off x="5001" y="1378"/>
              <a:ext cx="698" cy="167"/>
            </a:xfrm>
            <a:custGeom>
              <a:avLst/>
              <a:gdLst/>
              <a:ahLst/>
              <a:cxnLst/>
              <a:pathLst>
                <a:path w="138" h="33">
                  <a:moveTo>
                    <a:pt x="21" y="1"/>
                  </a:moveTo>
                  <a:cubicBezTo>
                    <a:pt x="21" y="1"/>
                    <a:pt x="0" y="8"/>
                    <a:pt x="8" y="14"/>
                  </a:cubicBezTo>
                  <a:cubicBezTo>
                    <a:pt x="15" y="20"/>
                    <a:pt x="48" y="22"/>
                    <a:pt x="57" y="22"/>
                  </a:cubicBezTo>
                  <a:cubicBezTo>
                    <a:pt x="66" y="22"/>
                    <a:pt x="96" y="33"/>
                    <a:pt x="117" y="23"/>
                  </a:cubicBezTo>
                  <a:cubicBezTo>
                    <a:pt x="138" y="12"/>
                    <a:pt x="123" y="9"/>
                    <a:pt x="114" y="8"/>
                  </a:cubicBezTo>
                  <a:cubicBezTo>
                    <a:pt x="105" y="6"/>
                    <a:pt x="102" y="0"/>
                    <a:pt x="82" y="3"/>
                  </a:cubicBezTo>
                  <a:cubicBezTo>
                    <a:pt x="37" y="11"/>
                    <a:pt x="21" y="1"/>
                    <a:pt x="21" y="1"/>
                  </a:cubicBezTo>
                  <a:close/>
                </a:path>
              </a:pathLst>
            </a:custGeom>
            <a:solidFill>
              <a:schemeClr val="bg1"/>
            </a:solidFill>
            <a:ln w="0">
              <a:noFill/>
            </a:ln>
          </p:spPr>
          <p:txBody>
            <a:bodyPr/>
            <a:p>
              <a:endParaRPr lang="zh-CN" altLang="en-US"/>
            </a:p>
          </p:txBody>
        </p:sp>
        <p:sp>
          <p:nvSpPr>
            <p:cNvPr id="12302" name="任意多边形 12301"/>
            <p:cNvSpPr/>
            <p:nvPr/>
          </p:nvSpPr>
          <p:spPr>
            <a:xfrm>
              <a:off x="5077" y="1540"/>
              <a:ext cx="567" cy="146"/>
            </a:xfrm>
            <a:custGeom>
              <a:avLst/>
              <a:gdLst/>
              <a:ahLst/>
              <a:cxnLst/>
              <a:pathLst>
                <a:path w="112" h="29">
                  <a:moveTo>
                    <a:pt x="98" y="19"/>
                  </a:moveTo>
                  <a:cubicBezTo>
                    <a:pt x="112" y="13"/>
                    <a:pt x="111" y="0"/>
                    <a:pt x="103" y="4"/>
                  </a:cubicBezTo>
                  <a:cubicBezTo>
                    <a:pt x="96" y="9"/>
                    <a:pt x="83" y="10"/>
                    <a:pt x="74" y="10"/>
                  </a:cubicBezTo>
                  <a:cubicBezTo>
                    <a:pt x="65" y="11"/>
                    <a:pt x="45" y="3"/>
                    <a:pt x="36" y="6"/>
                  </a:cubicBezTo>
                  <a:cubicBezTo>
                    <a:pt x="27" y="9"/>
                    <a:pt x="2" y="4"/>
                    <a:pt x="2" y="4"/>
                  </a:cubicBezTo>
                  <a:cubicBezTo>
                    <a:pt x="0" y="29"/>
                    <a:pt x="83" y="25"/>
                    <a:pt x="98" y="19"/>
                  </a:cubicBezTo>
                  <a:close/>
                </a:path>
              </a:pathLst>
            </a:custGeom>
            <a:solidFill>
              <a:schemeClr val="bg1"/>
            </a:solidFill>
            <a:ln w="0">
              <a:noFill/>
            </a:ln>
          </p:spPr>
          <p:txBody>
            <a:bodyPr/>
            <a:p>
              <a:endParaRPr lang="zh-CN" altLang="en-US"/>
            </a:p>
          </p:txBody>
        </p:sp>
        <p:sp>
          <p:nvSpPr>
            <p:cNvPr id="12303" name="任意多边形 12302"/>
            <p:cNvSpPr/>
            <p:nvPr/>
          </p:nvSpPr>
          <p:spPr>
            <a:xfrm>
              <a:off x="5042" y="1656"/>
              <a:ext cx="581" cy="480"/>
            </a:xfrm>
            <a:custGeom>
              <a:avLst/>
              <a:gdLst/>
              <a:ahLst/>
              <a:cxnLst/>
              <a:pathLst>
                <a:path w="115" h="95">
                  <a:moveTo>
                    <a:pt x="3" y="53"/>
                  </a:moveTo>
                  <a:cubicBezTo>
                    <a:pt x="5" y="60"/>
                    <a:pt x="14" y="68"/>
                    <a:pt x="26" y="54"/>
                  </a:cubicBezTo>
                  <a:cubicBezTo>
                    <a:pt x="48" y="29"/>
                    <a:pt x="48" y="72"/>
                    <a:pt x="50" y="77"/>
                  </a:cubicBezTo>
                  <a:cubicBezTo>
                    <a:pt x="51" y="81"/>
                    <a:pt x="54" y="95"/>
                    <a:pt x="59" y="84"/>
                  </a:cubicBezTo>
                  <a:cubicBezTo>
                    <a:pt x="63" y="74"/>
                    <a:pt x="70" y="39"/>
                    <a:pt x="81" y="52"/>
                  </a:cubicBezTo>
                  <a:cubicBezTo>
                    <a:pt x="100" y="76"/>
                    <a:pt x="115" y="54"/>
                    <a:pt x="111" y="52"/>
                  </a:cubicBezTo>
                  <a:cubicBezTo>
                    <a:pt x="106" y="51"/>
                    <a:pt x="79" y="37"/>
                    <a:pt x="79" y="27"/>
                  </a:cubicBezTo>
                  <a:cubicBezTo>
                    <a:pt x="79" y="16"/>
                    <a:pt x="42" y="0"/>
                    <a:pt x="37" y="16"/>
                  </a:cubicBezTo>
                  <a:cubicBezTo>
                    <a:pt x="33" y="33"/>
                    <a:pt x="12" y="41"/>
                    <a:pt x="12" y="41"/>
                  </a:cubicBezTo>
                  <a:cubicBezTo>
                    <a:pt x="0" y="44"/>
                    <a:pt x="2" y="45"/>
                    <a:pt x="3" y="53"/>
                  </a:cubicBezTo>
                  <a:close/>
                </a:path>
              </a:pathLst>
            </a:custGeom>
            <a:solidFill>
              <a:schemeClr val="bg1"/>
            </a:solidFill>
            <a:ln w="0">
              <a:noFill/>
            </a:ln>
          </p:spPr>
          <p:txBody>
            <a:bodyPr/>
            <a:p>
              <a:endParaRPr lang="zh-CN" altLang="en-US"/>
            </a:p>
          </p:txBody>
        </p:sp>
        <p:sp>
          <p:nvSpPr>
            <p:cNvPr id="12304" name="任意多边形 12303"/>
            <p:cNvSpPr/>
            <p:nvPr/>
          </p:nvSpPr>
          <p:spPr>
            <a:xfrm>
              <a:off x="5421" y="1464"/>
              <a:ext cx="329" cy="854"/>
            </a:xfrm>
            <a:custGeom>
              <a:avLst/>
              <a:gdLst/>
              <a:ahLst/>
              <a:cxnLst/>
              <a:pathLst>
                <a:path w="65" h="169">
                  <a:moveTo>
                    <a:pt x="51" y="40"/>
                  </a:moveTo>
                  <a:cubicBezTo>
                    <a:pt x="44" y="46"/>
                    <a:pt x="30" y="49"/>
                    <a:pt x="22" y="49"/>
                  </a:cubicBezTo>
                  <a:cubicBezTo>
                    <a:pt x="13" y="48"/>
                    <a:pt x="14" y="56"/>
                    <a:pt x="22" y="59"/>
                  </a:cubicBezTo>
                  <a:cubicBezTo>
                    <a:pt x="30" y="62"/>
                    <a:pt x="49" y="75"/>
                    <a:pt x="50" y="90"/>
                  </a:cubicBezTo>
                  <a:cubicBezTo>
                    <a:pt x="50" y="104"/>
                    <a:pt x="51" y="115"/>
                    <a:pt x="34" y="118"/>
                  </a:cubicBezTo>
                  <a:cubicBezTo>
                    <a:pt x="18" y="122"/>
                    <a:pt x="3" y="124"/>
                    <a:pt x="0" y="148"/>
                  </a:cubicBezTo>
                  <a:cubicBezTo>
                    <a:pt x="0" y="148"/>
                    <a:pt x="10" y="154"/>
                    <a:pt x="17" y="155"/>
                  </a:cubicBezTo>
                  <a:cubicBezTo>
                    <a:pt x="23" y="155"/>
                    <a:pt x="42" y="163"/>
                    <a:pt x="47" y="166"/>
                  </a:cubicBezTo>
                  <a:cubicBezTo>
                    <a:pt x="51" y="169"/>
                    <a:pt x="58" y="167"/>
                    <a:pt x="63" y="162"/>
                  </a:cubicBezTo>
                  <a:lnTo>
                    <a:pt x="65" y="0"/>
                  </a:lnTo>
                  <a:cubicBezTo>
                    <a:pt x="64" y="8"/>
                    <a:pt x="58" y="36"/>
                    <a:pt x="51" y="40"/>
                  </a:cubicBezTo>
                  <a:close/>
                </a:path>
              </a:pathLst>
            </a:custGeom>
            <a:solidFill>
              <a:schemeClr val="bg1"/>
            </a:solidFill>
            <a:ln w="0">
              <a:noFill/>
            </a:ln>
          </p:spPr>
          <p:txBody>
            <a:bodyPr/>
            <a:p>
              <a:endParaRPr lang="zh-CN" altLang="en-US"/>
            </a:p>
          </p:txBody>
        </p:sp>
      </p:grpSp>
      <p:grpSp>
        <p:nvGrpSpPr>
          <p:cNvPr id="12305" name="组合 12304"/>
          <p:cNvGrpSpPr/>
          <p:nvPr/>
        </p:nvGrpSpPr>
        <p:grpSpPr>
          <a:xfrm>
            <a:off x="554038" y="36513"/>
            <a:ext cx="7891462" cy="6821487"/>
            <a:chOff x="349" y="23"/>
            <a:chExt cx="4971" cy="4297"/>
          </a:xfrm>
        </p:grpSpPr>
        <p:sp>
          <p:nvSpPr>
            <p:cNvPr id="12306" name="矩形 12305"/>
            <p:cNvSpPr/>
            <p:nvPr/>
          </p:nvSpPr>
          <p:spPr>
            <a:xfrm>
              <a:off x="384" y="23"/>
              <a:ext cx="21" cy="101"/>
            </a:xfrm>
            <a:prstGeom prst="rect">
              <a:avLst/>
            </a:prstGeom>
            <a:solidFill>
              <a:schemeClr val="bg2">
                <a:alpha val="50000"/>
              </a:schemeClr>
            </a:solidFill>
            <a:ln w="0">
              <a:noFill/>
            </a:ln>
          </p:spPr>
          <p:txBody>
            <a:bodyPr/>
            <a:p>
              <a:endParaRPr lang="zh-CN" altLang="en-US"/>
            </a:p>
          </p:txBody>
        </p:sp>
        <p:sp>
          <p:nvSpPr>
            <p:cNvPr id="12307" name="任意多边形 12306"/>
            <p:cNvSpPr>
              <a:spLocks noEditPoints="1"/>
            </p:cNvSpPr>
            <p:nvPr/>
          </p:nvSpPr>
          <p:spPr>
            <a:xfrm>
              <a:off x="384" y="225"/>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08" name="任意多边形 12307"/>
            <p:cNvSpPr>
              <a:spLocks noEditPoints="1"/>
            </p:cNvSpPr>
            <p:nvPr/>
          </p:nvSpPr>
          <p:spPr>
            <a:xfrm>
              <a:off x="384" y="630"/>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09" name="任意多边形 12308"/>
            <p:cNvSpPr>
              <a:spLocks noEditPoints="1"/>
            </p:cNvSpPr>
            <p:nvPr/>
          </p:nvSpPr>
          <p:spPr>
            <a:xfrm>
              <a:off x="384" y="1034"/>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10" name="任意多边形 12309"/>
            <p:cNvSpPr>
              <a:spLocks noEditPoints="1"/>
            </p:cNvSpPr>
            <p:nvPr/>
          </p:nvSpPr>
          <p:spPr>
            <a:xfrm>
              <a:off x="384" y="1438"/>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11" name="任意多边形 12310"/>
            <p:cNvSpPr>
              <a:spLocks noEditPoints="1"/>
            </p:cNvSpPr>
            <p:nvPr/>
          </p:nvSpPr>
          <p:spPr>
            <a:xfrm>
              <a:off x="384" y="1843"/>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12" name="任意多边形 12311"/>
            <p:cNvSpPr>
              <a:spLocks noEditPoints="1"/>
            </p:cNvSpPr>
            <p:nvPr/>
          </p:nvSpPr>
          <p:spPr>
            <a:xfrm>
              <a:off x="384" y="2247"/>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13" name="任意多边形 12312"/>
            <p:cNvSpPr>
              <a:spLocks noEditPoints="1"/>
            </p:cNvSpPr>
            <p:nvPr/>
          </p:nvSpPr>
          <p:spPr>
            <a:xfrm>
              <a:off x="384" y="2652"/>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14" name="任意多边形 12313"/>
            <p:cNvSpPr>
              <a:spLocks noEditPoints="1"/>
            </p:cNvSpPr>
            <p:nvPr/>
          </p:nvSpPr>
          <p:spPr>
            <a:xfrm>
              <a:off x="384" y="3056"/>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15" name="任意多边形 12314"/>
            <p:cNvSpPr>
              <a:spLocks noEditPoints="1"/>
            </p:cNvSpPr>
            <p:nvPr/>
          </p:nvSpPr>
          <p:spPr>
            <a:xfrm>
              <a:off x="384" y="3461"/>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16" name="任意多边形 12315"/>
            <p:cNvSpPr>
              <a:spLocks noEditPoints="1"/>
            </p:cNvSpPr>
            <p:nvPr/>
          </p:nvSpPr>
          <p:spPr>
            <a:xfrm>
              <a:off x="384" y="3865"/>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17" name="矩形 12316"/>
            <p:cNvSpPr/>
            <p:nvPr/>
          </p:nvSpPr>
          <p:spPr>
            <a:xfrm>
              <a:off x="384" y="4269"/>
              <a:ext cx="21" cy="51"/>
            </a:xfrm>
            <a:prstGeom prst="rect">
              <a:avLst/>
            </a:prstGeom>
            <a:solidFill>
              <a:schemeClr val="bg2">
                <a:alpha val="50000"/>
              </a:schemeClr>
            </a:solidFill>
            <a:ln w="0">
              <a:noFill/>
            </a:ln>
          </p:spPr>
          <p:txBody>
            <a:bodyPr/>
            <a:p>
              <a:endParaRPr lang="zh-CN" altLang="en-US"/>
            </a:p>
          </p:txBody>
        </p:sp>
        <p:sp>
          <p:nvSpPr>
            <p:cNvPr id="12318" name="矩形 12317"/>
            <p:cNvSpPr/>
            <p:nvPr/>
          </p:nvSpPr>
          <p:spPr>
            <a:xfrm>
              <a:off x="829" y="23"/>
              <a:ext cx="21" cy="101"/>
            </a:xfrm>
            <a:prstGeom prst="rect">
              <a:avLst/>
            </a:prstGeom>
            <a:solidFill>
              <a:schemeClr val="bg2">
                <a:alpha val="50000"/>
              </a:schemeClr>
            </a:solidFill>
            <a:ln w="0">
              <a:noFill/>
            </a:ln>
          </p:spPr>
          <p:txBody>
            <a:bodyPr/>
            <a:p>
              <a:endParaRPr lang="zh-CN" altLang="en-US"/>
            </a:p>
          </p:txBody>
        </p:sp>
        <p:sp>
          <p:nvSpPr>
            <p:cNvPr id="12319" name="任意多边形 12318"/>
            <p:cNvSpPr>
              <a:spLocks noEditPoints="1"/>
            </p:cNvSpPr>
            <p:nvPr/>
          </p:nvSpPr>
          <p:spPr>
            <a:xfrm>
              <a:off x="829" y="225"/>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20" name="任意多边形 12319"/>
            <p:cNvSpPr>
              <a:spLocks noEditPoints="1"/>
            </p:cNvSpPr>
            <p:nvPr/>
          </p:nvSpPr>
          <p:spPr>
            <a:xfrm>
              <a:off x="829" y="630"/>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21" name="任意多边形 12320"/>
            <p:cNvSpPr>
              <a:spLocks noEditPoints="1"/>
            </p:cNvSpPr>
            <p:nvPr/>
          </p:nvSpPr>
          <p:spPr>
            <a:xfrm>
              <a:off x="829" y="1034"/>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22" name="任意多边形 12321"/>
            <p:cNvSpPr>
              <a:spLocks noEditPoints="1"/>
            </p:cNvSpPr>
            <p:nvPr/>
          </p:nvSpPr>
          <p:spPr>
            <a:xfrm>
              <a:off x="829" y="1438"/>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23" name="任意多边形 12322"/>
            <p:cNvSpPr>
              <a:spLocks noEditPoints="1"/>
            </p:cNvSpPr>
            <p:nvPr/>
          </p:nvSpPr>
          <p:spPr>
            <a:xfrm>
              <a:off x="829" y="1843"/>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24" name="任意多边形 12323"/>
            <p:cNvSpPr>
              <a:spLocks noEditPoints="1"/>
            </p:cNvSpPr>
            <p:nvPr/>
          </p:nvSpPr>
          <p:spPr>
            <a:xfrm>
              <a:off x="829" y="2247"/>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25" name="任意多边形 12324"/>
            <p:cNvSpPr>
              <a:spLocks noEditPoints="1"/>
            </p:cNvSpPr>
            <p:nvPr/>
          </p:nvSpPr>
          <p:spPr>
            <a:xfrm>
              <a:off x="829" y="2652"/>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26" name="任意多边形 12325"/>
            <p:cNvSpPr>
              <a:spLocks noEditPoints="1"/>
            </p:cNvSpPr>
            <p:nvPr/>
          </p:nvSpPr>
          <p:spPr>
            <a:xfrm>
              <a:off x="829" y="3056"/>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27" name="任意多边形 12326"/>
            <p:cNvSpPr>
              <a:spLocks noEditPoints="1"/>
            </p:cNvSpPr>
            <p:nvPr/>
          </p:nvSpPr>
          <p:spPr>
            <a:xfrm>
              <a:off x="829" y="3461"/>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28" name="任意多边形 12327"/>
            <p:cNvSpPr>
              <a:spLocks noEditPoints="1"/>
            </p:cNvSpPr>
            <p:nvPr/>
          </p:nvSpPr>
          <p:spPr>
            <a:xfrm>
              <a:off x="829" y="3865"/>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29" name="矩形 12328"/>
            <p:cNvSpPr/>
            <p:nvPr/>
          </p:nvSpPr>
          <p:spPr>
            <a:xfrm>
              <a:off x="829" y="4269"/>
              <a:ext cx="21" cy="51"/>
            </a:xfrm>
            <a:prstGeom prst="rect">
              <a:avLst/>
            </a:prstGeom>
            <a:solidFill>
              <a:schemeClr val="bg2">
                <a:alpha val="50000"/>
              </a:schemeClr>
            </a:solidFill>
            <a:ln w="0">
              <a:noFill/>
            </a:ln>
          </p:spPr>
          <p:txBody>
            <a:bodyPr/>
            <a:p>
              <a:endParaRPr lang="zh-CN" altLang="en-US"/>
            </a:p>
          </p:txBody>
        </p:sp>
        <p:sp>
          <p:nvSpPr>
            <p:cNvPr id="12330" name="矩形 12329"/>
            <p:cNvSpPr/>
            <p:nvPr/>
          </p:nvSpPr>
          <p:spPr>
            <a:xfrm>
              <a:off x="1279" y="23"/>
              <a:ext cx="21" cy="101"/>
            </a:xfrm>
            <a:prstGeom prst="rect">
              <a:avLst/>
            </a:prstGeom>
            <a:solidFill>
              <a:schemeClr val="bg2">
                <a:alpha val="50000"/>
              </a:schemeClr>
            </a:solidFill>
            <a:ln w="0">
              <a:noFill/>
            </a:ln>
          </p:spPr>
          <p:txBody>
            <a:bodyPr/>
            <a:p>
              <a:endParaRPr lang="zh-CN" altLang="en-US"/>
            </a:p>
          </p:txBody>
        </p:sp>
        <p:sp>
          <p:nvSpPr>
            <p:cNvPr id="12331" name="任意多边形 12330"/>
            <p:cNvSpPr>
              <a:spLocks noEditPoints="1"/>
            </p:cNvSpPr>
            <p:nvPr/>
          </p:nvSpPr>
          <p:spPr>
            <a:xfrm>
              <a:off x="1279" y="225"/>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32" name="任意多边形 12331"/>
            <p:cNvSpPr>
              <a:spLocks noEditPoints="1"/>
            </p:cNvSpPr>
            <p:nvPr/>
          </p:nvSpPr>
          <p:spPr>
            <a:xfrm>
              <a:off x="1279" y="630"/>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33" name="任意多边形 12332"/>
            <p:cNvSpPr>
              <a:spLocks noEditPoints="1"/>
            </p:cNvSpPr>
            <p:nvPr/>
          </p:nvSpPr>
          <p:spPr>
            <a:xfrm>
              <a:off x="1279" y="1034"/>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34" name="任意多边形 12333"/>
            <p:cNvSpPr>
              <a:spLocks noEditPoints="1"/>
            </p:cNvSpPr>
            <p:nvPr/>
          </p:nvSpPr>
          <p:spPr>
            <a:xfrm>
              <a:off x="1279" y="1438"/>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35" name="任意多边形 12334"/>
            <p:cNvSpPr>
              <a:spLocks noEditPoints="1"/>
            </p:cNvSpPr>
            <p:nvPr/>
          </p:nvSpPr>
          <p:spPr>
            <a:xfrm>
              <a:off x="1279" y="1843"/>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36" name="任意多边形 12335"/>
            <p:cNvSpPr>
              <a:spLocks noEditPoints="1"/>
            </p:cNvSpPr>
            <p:nvPr/>
          </p:nvSpPr>
          <p:spPr>
            <a:xfrm>
              <a:off x="1279" y="2247"/>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37" name="任意多边形 12336"/>
            <p:cNvSpPr>
              <a:spLocks noEditPoints="1"/>
            </p:cNvSpPr>
            <p:nvPr/>
          </p:nvSpPr>
          <p:spPr>
            <a:xfrm>
              <a:off x="1279" y="2652"/>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38" name="任意多边形 12337"/>
            <p:cNvSpPr>
              <a:spLocks noEditPoints="1"/>
            </p:cNvSpPr>
            <p:nvPr/>
          </p:nvSpPr>
          <p:spPr>
            <a:xfrm>
              <a:off x="1279" y="3056"/>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39" name="任意多边形 12338"/>
            <p:cNvSpPr>
              <a:spLocks noEditPoints="1"/>
            </p:cNvSpPr>
            <p:nvPr/>
          </p:nvSpPr>
          <p:spPr>
            <a:xfrm>
              <a:off x="1279" y="3461"/>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40" name="任意多边形 12339"/>
            <p:cNvSpPr>
              <a:spLocks noEditPoints="1"/>
            </p:cNvSpPr>
            <p:nvPr/>
          </p:nvSpPr>
          <p:spPr>
            <a:xfrm>
              <a:off x="1279" y="3865"/>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41" name="矩形 12340"/>
            <p:cNvSpPr/>
            <p:nvPr/>
          </p:nvSpPr>
          <p:spPr>
            <a:xfrm>
              <a:off x="1279" y="4269"/>
              <a:ext cx="21" cy="51"/>
            </a:xfrm>
            <a:prstGeom prst="rect">
              <a:avLst/>
            </a:prstGeom>
            <a:solidFill>
              <a:schemeClr val="bg2">
                <a:alpha val="50000"/>
              </a:schemeClr>
            </a:solidFill>
            <a:ln w="0">
              <a:noFill/>
            </a:ln>
          </p:spPr>
          <p:txBody>
            <a:bodyPr/>
            <a:p>
              <a:endParaRPr lang="zh-CN" altLang="en-US"/>
            </a:p>
          </p:txBody>
        </p:sp>
        <p:sp>
          <p:nvSpPr>
            <p:cNvPr id="12342" name="矩形 12341"/>
            <p:cNvSpPr/>
            <p:nvPr/>
          </p:nvSpPr>
          <p:spPr>
            <a:xfrm>
              <a:off x="1724" y="23"/>
              <a:ext cx="21" cy="101"/>
            </a:xfrm>
            <a:prstGeom prst="rect">
              <a:avLst/>
            </a:prstGeom>
            <a:solidFill>
              <a:schemeClr val="bg2">
                <a:alpha val="50000"/>
              </a:schemeClr>
            </a:solidFill>
            <a:ln w="0">
              <a:noFill/>
            </a:ln>
          </p:spPr>
          <p:txBody>
            <a:bodyPr/>
            <a:p>
              <a:endParaRPr lang="zh-CN" altLang="en-US"/>
            </a:p>
          </p:txBody>
        </p:sp>
        <p:sp>
          <p:nvSpPr>
            <p:cNvPr id="12343" name="任意多边形 12342"/>
            <p:cNvSpPr>
              <a:spLocks noEditPoints="1"/>
            </p:cNvSpPr>
            <p:nvPr/>
          </p:nvSpPr>
          <p:spPr>
            <a:xfrm>
              <a:off x="1724" y="225"/>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44" name="任意多边形 12343"/>
            <p:cNvSpPr>
              <a:spLocks noEditPoints="1"/>
            </p:cNvSpPr>
            <p:nvPr/>
          </p:nvSpPr>
          <p:spPr>
            <a:xfrm>
              <a:off x="1724" y="630"/>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45" name="任意多边形 12344"/>
            <p:cNvSpPr>
              <a:spLocks noEditPoints="1"/>
            </p:cNvSpPr>
            <p:nvPr/>
          </p:nvSpPr>
          <p:spPr>
            <a:xfrm>
              <a:off x="1724" y="1034"/>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46" name="任意多边形 12345"/>
            <p:cNvSpPr>
              <a:spLocks noEditPoints="1"/>
            </p:cNvSpPr>
            <p:nvPr/>
          </p:nvSpPr>
          <p:spPr>
            <a:xfrm>
              <a:off x="1724" y="1438"/>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47" name="任意多边形 12346"/>
            <p:cNvSpPr>
              <a:spLocks noEditPoints="1"/>
            </p:cNvSpPr>
            <p:nvPr/>
          </p:nvSpPr>
          <p:spPr>
            <a:xfrm>
              <a:off x="1724" y="1843"/>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48" name="任意多边形 12347"/>
            <p:cNvSpPr>
              <a:spLocks noEditPoints="1"/>
            </p:cNvSpPr>
            <p:nvPr/>
          </p:nvSpPr>
          <p:spPr>
            <a:xfrm>
              <a:off x="1724" y="2247"/>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49" name="任意多边形 12348"/>
            <p:cNvSpPr>
              <a:spLocks noEditPoints="1"/>
            </p:cNvSpPr>
            <p:nvPr/>
          </p:nvSpPr>
          <p:spPr>
            <a:xfrm>
              <a:off x="1724" y="2652"/>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50" name="任意多边形 12349"/>
            <p:cNvSpPr>
              <a:spLocks noEditPoints="1"/>
            </p:cNvSpPr>
            <p:nvPr/>
          </p:nvSpPr>
          <p:spPr>
            <a:xfrm>
              <a:off x="1724" y="3056"/>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51" name="任意多边形 12350"/>
            <p:cNvSpPr>
              <a:spLocks noEditPoints="1"/>
            </p:cNvSpPr>
            <p:nvPr/>
          </p:nvSpPr>
          <p:spPr>
            <a:xfrm>
              <a:off x="1724" y="3461"/>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52" name="任意多边形 12351"/>
            <p:cNvSpPr>
              <a:spLocks noEditPoints="1"/>
            </p:cNvSpPr>
            <p:nvPr/>
          </p:nvSpPr>
          <p:spPr>
            <a:xfrm>
              <a:off x="1724" y="3865"/>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53" name="矩形 12352"/>
            <p:cNvSpPr/>
            <p:nvPr/>
          </p:nvSpPr>
          <p:spPr>
            <a:xfrm>
              <a:off x="1724" y="4269"/>
              <a:ext cx="21" cy="51"/>
            </a:xfrm>
            <a:prstGeom prst="rect">
              <a:avLst/>
            </a:prstGeom>
            <a:solidFill>
              <a:schemeClr val="bg2">
                <a:alpha val="50000"/>
              </a:schemeClr>
            </a:solidFill>
            <a:ln w="0">
              <a:noFill/>
            </a:ln>
          </p:spPr>
          <p:txBody>
            <a:bodyPr/>
            <a:p>
              <a:endParaRPr lang="zh-CN" altLang="en-US"/>
            </a:p>
          </p:txBody>
        </p:sp>
        <p:sp>
          <p:nvSpPr>
            <p:cNvPr id="12354" name="矩形 12353"/>
            <p:cNvSpPr/>
            <p:nvPr/>
          </p:nvSpPr>
          <p:spPr>
            <a:xfrm>
              <a:off x="2169" y="23"/>
              <a:ext cx="21" cy="101"/>
            </a:xfrm>
            <a:prstGeom prst="rect">
              <a:avLst/>
            </a:prstGeom>
            <a:solidFill>
              <a:schemeClr val="bg2">
                <a:alpha val="50000"/>
              </a:schemeClr>
            </a:solidFill>
            <a:ln w="0">
              <a:noFill/>
            </a:ln>
          </p:spPr>
          <p:txBody>
            <a:bodyPr/>
            <a:p>
              <a:endParaRPr lang="zh-CN" altLang="en-US"/>
            </a:p>
          </p:txBody>
        </p:sp>
        <p:sp>
          <p:nvSpPr>
            <p:cNvPr id="12355" name="任意多边形 12354"/>
            <p:cNvSpPr>
              <a:spLocks noEditPoints="1"/>
            </p:cNvSpPr>
            <p:nvPr/>
          </p:nvSpPr>
          <p:spPr>
            <a:xfrm>
              <a:off x="2169" y="225"/>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56" name="任意多边形 12355"/>
            <p:cNvSpPr>
              <a:spLocks noEditPoints="1"/>
            </p:cNvSpPr>
            <p:nvPr/>
          </p:nvSpPr>
          <p:spPr>
            <a:xfrm>
              <a:off x="2169" y="630"/>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57" name="任意多边形 12356"/>
            <p:cNvSpPr>
              <a:spLocks noEditPoints="1"/>
            </p:cNvSpPr>
            <p:nvPr/>
          </p:nvSpPr>
          <p:spPr>
            <a:xfrm>
              <a:off x="2169" y="1034"/>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58" name="任意多边形 12357"/>
            <p:cNvSpPr>
              <a:spLocks noEditPoints="1"/>
            </p:cNvSpPr>
            <p:nvPr/>
          </p:nvSpPr>
          <p:spPr>
            <a:xfrm>
              <a:off x="2169" y="1438"/>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59" name="任意多边形 12358"/>
            <p:cNvSpPr>
              <a:spLocks noEditPoints="1"/>
            </p:cNvSpPr>
            <p:nvPr/>
          </p:nvSpPr>
          <p:spPr>
            <a:xfrm>
              <a:off x="2169" y="1843"/>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60" name="任意多边形 12359"/>
            <p:cNvSpPr>
              <a:spLocks noEditPoints="1"/>
            </p:cNvSpPr>
            <p:nvPr/>
          </p:nvSpPr>
          <p:spPr>
            <a:xfrm>
              <a:off x="2169" y="2247"/>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61" name="任意多边形 12360"/>
            <p:cNvSpPr>
              <a:spLocks noEditPoints="1"/>
            </p:cNvSpPr>
            <p:nvPr/>
          </p:nvSpPr>
          <p:spPr>
            <a:xfrm>
              <a:off x="2169" y="2652"/>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62" name="任意多边形 12361"/>
            <p:cNvSpPr>
              <a:spLocks noEditPoints="1"/>
            </p:cNvSpPr>
            <p:nvPr/>
          </p:nvSpPr>
          <p:spPr>
            <a:xfrm>
              <a:off x="2169" y="3056"/>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63" name="任意多边形 12362"/>
            <p:cNvSpPr>
              <a:spLocks noEditPoints="1"/>
            </p:cNvSpPr>
            <p:nvPr/>
          </p:nvSpPr>
          <p:spPr>
            <a:xfrm>
              <a:off x="2169" y="3461"/>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64" name="任意多边形 12363"/>
            <p:cNvSpPr>
              <a:spLocks noEditPoints="1"/>
            </p:cNvSpPr>
            <p:nvPr/>
          </p:nvSpPr>
          <p:spPr>
            <a:xfrm>
              <a:off x="2169" y="3865"/>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65" name="矩形 12364"/>
            <p:cNvSpPr/>
            <p:nvPr/>
          </p:nvSpPr>
          <p:spPr>
            <a:xfrm>
              <a:off x="2169" y="4269"/>
              <a:ext cx="21" cy="51"/>
            </a:xfrm>
            <a:prstGeom prst="rect">
              <a:avLst/>
            </a:prstGeom>
            <a:solidFill>
              <a:schemeClr val="bg2">
                <a:alpha val="50000"/>
              </a:schemeClr>
            </a:solidFill>
            <a:ln w="0">
              <a:noFill/>
            </a:ln>
          </p:spPr>
          <p:txBody>
            <a:bodyPr/>
            <a:p>
              <a:endParaRPr lang="zh-CN" altLang="en-US"/>
            </a:p>
          </p:txBody>
        </p:sp>
        <p:sp>
          <p:nvSpPr>
            <p:cNvPr id="12366" name="矩形 12365"/>
            <p:cNvSpPr/>
            <p:nvPr/>
          </p:nvSpPr>
          <p:spPr>
            <a:xfrm>
              <a:off x="2620" y="23"/>
              <a:ext cx="20" cy="101"/>
            </a:xfrm>
            <a:prstGeom prst="rect">
              <a:avLst/>
            </a:prstGeom>
            <a:solidFill>
              <a:schemeClr val="bg2">
                <a:alpha val="50000"/>
              </a:schemeClr>
            </a:solidFill>
            <a:ln w="0">
              <a:noFill/>
            </a:ln>
          </p:spPr>
          <p:txBody>
            <a:bodyPr/>
            <a:p>
              <a:endParaRPr lang="zh-CN" altLang="en-US"/>
            </a:p>
          </p:txBody>
        </p:sp>
        <p:sp>
          <p:nvSpPr>
            <p:cNvPr id="12367" name="任意多边形 12366"/>
            <p:cNvSpPr>
              <a:spLocks noEditPoints="1"/>
            </p:cNvSpPr>
            <p:nvPr/>
          </p:nvSpPr>
          <p:spPr>
            <a:xfrm>
              <a:off x="2620" y="225"/>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68" name="任意多边形 12367"/>
            <p:cNvSpPr>
              <a:spLocks noEditPoints="1"/>
            </p:cNvSpPr>
            <p:nvPr/>
          </p:nvSpPr>
          <p:spPr>
            <a:xfrm>
              <a:off x="2620" y="630"/>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69" name="任意多边形 12368"/>
            <p:cNvSpPr>
              <a:spLocks noEditPoints="1"/>
            </p:cNvSpPr>
            <p:nvPr/>
          </p:nvSpPr>
          <p:spPr>
            <a:xfrm>
              <a:off x="2620" y="1034"/>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70" name="任意多边形 12369"/>
            <p:cNvSpPr>
              <a:spLocks noEditPoints="1"/>
            </p:cNvSpPr>
            <p:nvPr/>
          </p:nvSpPr>
          <p:spPr>
            <a:xfrm>
              <a:off x="2620" y="1438"/>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71" name="任意多边形 12370"/>
            <p:cNvSpPr>
              <a:spLocks noEditPoints="1"/>
            </p:cNvSpPr>
            <p:nvPr/>
          </p:nvSpPr>
          <p:spPr>
            <a:xfrm>
              <a:off x="2620" y="1843"/>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72" name="任意多边形 12371"/>
            <p:cNvSpPr>
              <a:spLocks noEditPoints="1"/>
            </p:cNvSpPr>
            <p:nvPr/>
          </p:nvSpPr>
          <p:spPr>
            <a:xfrm>
              <a:off x="2620" y="2247"/>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73" name="任意多边形 12372"/>
            <p:cNvSpPr>
              <a:spLocks noEditPoints="1"/>
            </p:cNvSpPr>
            <p:nvPr/>
          </p:nvSpPr>
          <p:spPr>
            <a:xfrm>
              <a:off x="2620" y="2652"/>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74" name="任意多边形 12373"/>
            <p:cNvSpPr>
              <a:spLocks noEditPoints="1"/>
            </p:cNvSpPr>
            <p:nvPr/>
          </p:nvSpPr>
          <p:spPr>
            <a:xfrm>
              <a:off x="2620" y="3056"/>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75" name="任意多边形 12374"/>
            <p:cNvSpPr>
              <a:spLocks noEditPoints="1"/>
            </p:cNvSpPr>
            <p:nvPr/>
          </p:nvSpPr>
          <p:spPr>
            <a:xfrm>
              <a:off x="2620" y="3461"/>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76" name="任意多边形 12375"/>
            <p:cNvSpPr>
              <a:spLocks noEditPoints="1"/>
            </p:cNvSpPr>
            <p:nvPr/>
          </p:nvSpPr>
          <p:spPr>
            <a:xfrm>
              <a:off x="2620" y="3865"/>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77" name="矩形 12376"/>
            <p:cNvSpPr/>
            <p:nvPr/>
          </p:nvSpPr>
          <p:spPr>
            <a:xfrm>
              <a:off x="2620" y="4269"/>
              <a:ext cx="20" cy="51"/>
            </a:xfrm>
            <a:prstGeom prst="rect">
              <a:avLst/>
            </a:prstGeom>
            <a:solidFill>
              <a:schemeClr val="bg2">
                <a:alpha val="50000"/>
              </a:schemeClr>
            </a:solidFill>
            <a:ln w="0">
              <a:noFill/>
            </a:ln>
          </p:spPr>
          <p:txBody>
            <a:bodyPr/>
            <a:p>
              <a:endParaRPr lang="zh-CN" altLang="en-US"/>
            </a:p>
          </p:txBody>
        </p:sp>
        <p:sp>
          <p:nvSpPr>
            <p:cNvPr id="12378" name="矩形 12377"/>
            <p:cNvSpPr/>
            <p:nvPr/>
          </p:nvSpPr>
          <p:spPr>
            <a:xfrm>
              <a:off x="3065" y="23"/>
              <a:ext cx="20" cy="101"/>
            </a:xfrm>
            <a:prstGeom prst="rect">
              <a:avLst/>
            </a:prstGeom>
            <a:solidFill>
              <a:schemeClr val="bg2">
                <a:alpha val="50000"/>
              </a:schemeClr>
            </a:solidFill>
            <a:ln w="0">
              <a:noFill/>
            </a:ln>
          </p:spPr>
          <p:txBody>
            <a:bodyPr/>
            <a:p>
              <a:endParaRPr lang="zh-CN" altLang="en-US"/>
            </a:p>
          </p:txBody>
        </p:sp>
        <p:sp>
          <p:nvSpPr>
            <p:cNvPr id="12379" name="任意多边形 12378"/>
            <p:cNvSpPr>
              <a:spLocks noEditPoints="1"/>
            </p:cNvSpPr>
            <p:nvPr/>
          </p:nvSpPr>
          <p:spPr>
            <a:xfrm>
              <a:off x="3065" y="225"/>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80" name="任意多边形 12379"/>
            <p:cNvSpPr>
              <a:spLocks noEditPoints="1"/>
            </p:cNvSpPr>
            <p:nvPr/>
          </p:nvSpPr>
          <p:spPr>
            <a:xfrm>
              <a:off x="3065" y="630"/>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81" name="任意多边形 12380"/>
            <p:cNvSpPr>
              <a:spLocks noEditPoints="1"/>
            </p:cNvSpPr>
            <p:nvPr/>
          </p:nvSpPr>
          <p:spPr>
            <a:xfrm>
              <a:off x="3065" y="1034"/>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82" name="任意多边形 12381"/>
            <p:cNvSpPr>
              <a:spLocks noEditPoints="1"/>
            </p:cNvSpPr>
            <p:nvPr/>
          </p:nvSpPr>
          <p:spPr>
            <a:xfrm>
              <a:off x="3065" y="1438"/>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83" name="任意多边形 12382"/>
            <p:cNvSpPr>
              <a:spLocks noEditPoints="1"/>
            </p:cNvSpPr>
            <p:nvPr/>
          </p:nvSpPr>
          <p:spPr>
            <a:xfrm>
              <a:off x="3065" y="1843"/>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84" name="任意多边形 12383"/>
            <p:cNvSpPr>
              <a:spLocks noEditPoints="1"/>
            </p:cNvSpPr>
            <p:nvPr/>
          </p:nvSpPr>
          <p:spPr>
            <a:xfrm>
              <a:off x="3065" y="2247"/>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85" name="任意多边形 12384"/>
            <p:cNvSpPr>
              <a:spLocks noEditPoints="1"/>
            </p:cNvSpPr>
            <p:nvPr/>
          </p:nvSpPr>
          <p:spPr>
            <a:xfrm>
              <a:off x="3065" y="2652"/>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86" name="任意多边形 12385"/>
            <p:cNvSpPr>
              <a:spLocks noEditPoints="1"/>
            </p:cNvSpPr>
            <p:nvPr/>
          </p:nvSpPr>
          <p:spPr>
            <a:xfrm>
              <a:off x="3065" y="3056"/>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87" name="任意多边形 12386"/>
            <p:cNvSpPr>
              <a:spLocks noEditPoints="1"/>
            </p:cNvSpPr>
            <p:nvPr/>
          </p:nvSpPr>
          <p:spPr>
            <a:xfrm>
              <a:off x="3065" y="3461"/>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88" name="任意多边形 12387"/>
            <p:cNvSpPr>
              <a:spLocks noEditPoints="1"/>
            </p:cNvSpPr>
            <p:nvPr/>
          </p:nvSpPr>
          <p:spPr>
            <a:xfrm>
              <a:off x="3065" y="3865"/>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89" name="矩形 12388"/>
            <p:cNvSpPr/>
            <p:nvPr/>
          </p:nvSpPr>
          <p:spPr>
            <a:xfrm>
              <a:off x="3065" y="4269"/>
              <a:ext cx="20" cy="51"/>
            </a:xfrm>
            <a:prstGeom prst="rect">
              <a:avLst/>
            </a:prstGeom>
            <a:solidFill>
              <a:schemeClr val="bg2">
                <a:alpha val="50000"/>
              </a:schemeClr>
            </a:solidFill>
            <a:ln w="0">
              <a:noFill/>
            </a:ln>
          </p:spPr>
          <p:txBody>
            <a:bodyPr/>
            <a:p>
              <a:endParaRPr lang="zh-CN" altLang="en-US"/>
            </a:p>
          </p:txBody>
        </p:sp>
        <p:sp>
          <p:nvSpPr>
            <p:cNvPr id="12390" name="矩形 12389"/>
            <p:cNvSpPr/>
            <p:nvPr/>
          </p:nvSpPr>
          <p:spPr>
            <a:xfrm>
              <a:off x="3510" y="23"/>
              <a:ext cx="20" cy="101"/>
            </a:xfrm>
            <a:prstGeom prst="rect">
              <a:avLst/>
            </a:prstGeom>
            <a:solidFill>
              <a:schemeClr val="bg2">
                <a:alpha val="50000"/>
              </a:schemeClr>
            </a:solidFill>
            <a:ln w="0">
              <a:noFill/>
            </a:ln>
          </p:spPr>
          <p:txBody>
            <a:bodyPr/>
            <a:p>
              <a:endParaRPr lang="zh-CN" altLang="en-US"/>
            </a:p>
          </p:txBody>
        </p:sp>
        <p:sp>
          <p:nvSpPr>
            <p:cNvPr id="12391" name="任意多边形 12390"/>
            <p:cNvSpPr>
              <a:spLocks noEditPoints="1"/>
            </p:cNvSpPr>
            <p:nvPr/>
          </p:nvSpPr>
          <p:spPr>
            <a:xfrm>
              <a:off x="3510" y="225"/>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92" name="任意多边形 12391"/>
            <p:cNvSpPr>
              <a:spLocks noEditPoints="1"/>
            </p:cNvSpPr>
            <p:nvPr/>
          </p:nvSpPr>
          <p:spPr>
            <a:xfrm>
              <a:off x="3510" y="630"/>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93" name="任意多边形 12392"/>
            <p:cNvSpPr>
              <a:spLocks noEditPoints="1"/>
            </p:cNvSpPr>
            <p:nvPr/>
          </p:nvSpPr>
          <p:spPr>
            <a:xfrm>
              <a:off x="3510" y="1034"/>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94" name="任意多边形 12393"/>
            <p:cNvSpPr>
              <a:spLocks noEditPoints="1"/>
            </p:cNvSpPr>
            <p:nvPr/>
          </p:nvSpPr>
          <p:spPr>
            <a:xfrm>
              <a:off x="3510" y="1438"/>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95" name="任意多边形 12394"/>
            <p:cNvSpPr>
              <a:spLocks noEditPoints="1"/>
            </p:cNvSpPr>
            <p:nvPr/>
          </p:nvSpPr>
          <p:spPr>
            <a:xfrm>
              <a:off x="3510" y="1843"/>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96" name="任意多边形 12395"/>
            <p:cNvSpPr>
              <a:spLocks noEditPoints="1"/>
            </p:cNvSpPr>
            <p:nvPr/>
          </p:nvSpPr>
          <p:spPr>
            <a:xfrm>
              <a:off x="3510" y="2247"/>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97" name="任意多边形 12396"/>
            <p:cNvSpPr>
              <a:spLocks noEditPoints="1"/>
            </p:cNvSpPr>
            <p:nvPr/>
          </p:nvSpPr>
          <p:spPr>
            <a:xfrm>
              <a:off x="3510" y="2652"/>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98" name="任意多边形 12397"/>
            <p:cNvSpPr>
              <a:spLocks noEditPoints="1"/>
            </p:cNvSpPr>
            <p:nvPr/>
          </p:nvSpPr>
          <p:spPr>
            <a:xfrm>
              <a:off x="3510" y="3056"/>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399" name="任意多边形 12398"/>
            <p:cNvSpPr>
              <a:spLocks noEditPoints="1"/>
            </p:cNvSpPr>
            <p:nvPr/>
          </p:nvSpPr>
          <p:spPr>
            <a:xfrm>
              <a:off x="3510" y="3461"/>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400" name="任意多边形 12399"/>
            <p:cNvSpPr>
              <a:spLocks noEditPoints="1"/>
            </p:cNvSpPr>
            <p:nvPr/>
          </p:nvSpPr>
          <p:spPr>
            <a:xfrm>
              <a:off x="3510" y="3865"/>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401" name="矩形 12400"/>
            <p:cNvSpPr/>
            <p:nvPr/>
          </p:nvSpPr>
          <p:spPr>
            <a:xfrm>
              <a:off x="3510" y="4269"/>
              <a:ext cx="20" cy="51"/>
            </a:xfrm>
            <a:prstGeom prst="rect">
              <a:avLst/>
            </a:prstGeom>
            <a:solidFill>
              <a:schemeClr val="bg2">
                <a:alpha val="50000"/>
              </a:schemeClr>
            </a:solidFill>
            <a:ln w="0">
              <a:noFill/>
            </a:ln>
          </p:spPr>
          <p:txBody>
            <a:bodyPr/>
            <a:p>
              <a:endParaRPr lang="zh-CN" altLang="en-US"/>
            </a:p>
          </p:txBody>
        </p:sp>
        <p:sp>
          <p:nvSpPr>
            <p:cNvPr id="12402" name="矩形 12401"/>
            <p:cNvSpPr/>
            <p:nvPr/>
          </p:nvSpPr>
          <p:spPr>
            <a:xfrm>
              <a:off x="3960" y="23"/>
              <a:ext cx="20" cy="101"/>
            </a:xfrm>
            <a:prstGeom prst="rect">
              <a:avLst/>
            </a:prstGeom>
            <a:solidFill>
              <a:schemeClr val="bg2">
                <a:alpha val="50000"/>
              </a:schemeClr>
            </a:solidFill>
            <a:ln w="0">
              <a:noFill/>
            </a:ln>
          </p:spPr>
          <p:txBody>
            <a:bodyPr/>
            <a:p>
              <a:endParaRPr lang="zh-CN" altLang="en-US"/>
            </a:p>
          </p:txBody>
        </p:sp>
        <p:sp>
          <p:nvSpPr>
            <p:cNvPr id="12403" name="任意多边形 12402"/>
            <p:cNvSpPr>
              <a:spLocks noEditPoints="1"/>
            </p:cNvSpPr>
            <p:nvPr/>
          </p:nvSpPr>
          <p:spPr>
            <a:xfrm>
              <a:off x="3960" y="225"/>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404" name="任意多边形 12403"/>
            <p:cNvSpPr>
              <a:spLocks noEditPoints="1"/>
            </p:cNvSpPr>
            <p:nvPr/>
          </p:nvSpPr>
          <p:spPr>
            <a:xfrm>
              <a:off x="3960" y="630"/>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405" name="任意多边形 12404"/>
            <p:cNvSpPr>
              <a:spLocks noEditPoints="1"/>
            </p:cNvSpPr>
            <p:nvPr/>
          </p:nvSpPr>
          <p:spPr>
            <a:xfrm>
              <a:off x="3960" y="1034"/>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406" name="任意多边形 12405"/>
            <p:cNvSpPr>
              <a:spLocks noEditPoints="1"/>
            </p:cNvSpPr>
            <p:nvPr/>
          </p:nvSpPr>
          <p:spPr>
            <a:xfrm>
              <a:off x="3960" y="1438"/>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407" name="任意多边形 12406"/>
            <p:cNvSpPr>
              <a:spLocks noEditPoints="1"/>
            </p:cNvSpPr>
            <p:nvPr/>
          </p:nvSpPr>
          <p:spPr>
            <a:xfrm>
              <a:off x="3960" y="1843"/>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408" name="任意多边形 12407"/>
            <p:cNvSpPr>
              <a:spLocks noEditPoints="1"/>
            </p:cNvSpPr>
            <p:nvPr/>
          </p:nvSpPr>
          <p:spPr>
            <a:xfrm>
              <a:off x="3960" y="2247"/>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409" name="任意多边形 12408"/>
            <p:cNvSpPr>
              <a:spLocks noEditPoints="1"/>
            </p:cNvSpPr>
            <p:nvPr/>
          </p:nvSpPr>
          <p:spPr>
            <a:xfrm>
              <a:off x="3960" y="2652"/>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410" name="任意多边形 12409"/>
            <p:cNvSpPr>
              <a:spLocks noEditPoints="1"/>
            </p:cNvSpPr>
            <p:nvPr/>
          </p:nvSpPr>
          <p:spPr>
            <a:xfrm>
              <a:off x="3960" y="3056"/>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411" name="任意多边形 12410"/>
            <p:cNvSpPr>
              <a:spLocks noEditPoints="1"/>
            </p:cNvSpPr>
            <p:nvPr/>
          </p:nvSpPr>
          <p:spPr>
            <a:xfrm>
              <a:off x="3960" y="3461"/>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412" name="任意多边形 12411"/>
            <p:cNvSpPr>
              <a:spLocks noEditPoints="1"/>
            </p:cNvSpPr>
            <p:nvPr/>
          </p:nvSpPr>
          <p:spPr>
            <a:xfrm>
              <a:off x="3960" y="3865"/>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413" name="矩形 12412"/>
            <p:cNvSpPr/>
            <p:nvPr/>
          </p:nvSpPr>
          <p:spPr>
            <a:xfrm>
              <a:off x="3960" y="4269"/>
              <a:ext cx="20" cy="51"/>
            </a:xfrm>
            <a:prstGeom prst="rect">
              <a:avLst/>
            </a:prstGeom>
            <a:solidFill>
              <a:schemeClr val="bg2">
                <a:alpha val="50000"/>
              </a:schemeClr>
            </a:solidFill>
            <a:ln w="0">
              <a:noFill/>
            </a:ln>
          </p:spPr>
          <p:txBody>
            <a:bodyPr/>
            <a:p>
              <a:endParaRPr lang="zh-CN" altLang="en-US"/>
            </a:p>
          </p:txBody>
        </p:sp>
        <p:sp>
          <p:nvSpPr>
            <p:cNvPr id="12414" name="矩形 12413"/>
            <p:cNvSpPr/>
            <p:nvPr/>
          </p:nvSpPr>
          <p:spPr>
            <a:xfrm>
              <a:off x="4405" y="23"/>
              <a:ext cx="20" cy="101"/>
            </a:xfrm>
            <a:prstGeom prst="rect">
              <a:avLst/>
            </a:prstGeom>
            <a:solidFill>
              <a:schemeClr val="bg2">
                <a:alpha val="50000"/>
              </a:schemeClr>
            </a:solidFill>
            <a:ln w="0">
              <a:noFill/>
            </a:ln>
          </p:spPr>
          <p:txBody>
            <a:bodyPr/>
            <a:p>
              <a:endParaRPr lang="zh-CN" altLang="en-US"/>
            </a:p>
          </p:txBody>
        </p:sp>
        <p:sp>
          <p:nvSpPr>
            <p:cNvPr id="12415" name="任意多边形 12414"/>
            <p:cNvSpPr>
              <a:spLocks noEditPoints="1"/>
            </p:cNvSpPr>
            <p:nvPr/>
          </p:nvSpPr>
          <p:spPr>
            <a:xfrm>
              <a:off x="4405" y="225"/>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416" name="任意多边形 12415"/>
            <p:cNvSpPr>
              <a:spLocks noEditPoints="1"/>
            </p:cNvSpPr>
            <p:nvPr/>
          </p:nvSpPr>
          <p:spPr>
            <a:xfrm>
              <a:off x="4405" y="630"/>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417" name="任意多边形 12416"/>
            <p:cNvSpPr>
              <a:spLocks noEditPoints="1"/>
            </p:cNvSpPr>
            <p:nvPr/>
          </p:nvSpPr>
          <p:spPr>
            <a:xfrm>
              <a:off x="4405" y="1034"/>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418" name="任意多边形 12417"/>
            <p:cNvSpPr>
              <a:spLocks noEditPoints="1"/>
            </p:cNvSpPr>
            <p:nvPr/>
          </p:nvSpPr>
          <p:spPr>
            <a:xfrm>
              <a:off x="4405" y="1438"/>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419" name="任意多边形 12418"/>
            <p:cNvSpPr>
              <a:spLocks noEditPoints="1"/>
            </p:cNvSpPr>
            <p:nvPr/>
          </p:nvSpPr>
          <p:spPr>
            <a:xfrm>
              <a:off x="4405" y="1843"/>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420" name="任意多边形 12419"/>
            <p:cNvSpPr>
              <a:spLocks noEditPoints="1"/>
            </p:cNvSpPr>
            <p:nvPr/>
          </p:nvSpPr>
          <p:spPr>
            <a:xfrm>
              <a:off x="4405" y="2247"/>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421" name="任意多边形 12420"/>
            <p:cNvSpPr>
              <a:spLocks noEditPoints="1"/>
            </p:cNvSpPr>
            <p:nvPr/>
          </p:nvSpPr>
          <p:spPr>
            <a:xfrm>
              <a:off x="4405" y="2652"/>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422" name="任意多边形 12421"/>
            <p:cNvSpPr>
              <a:spLocks noEditPoints="1"/>
            </p:cNvSpPr>
            <p:nvPr/>
          </p:nvSpPr>
          <p:spPr>
            <a:xfrm>
              <a:off x="4405" y="3056"/>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423" name="任意多边形 12422"/>
            <p:cNvSpPr>
              <a:spLocks noEditPoints="1"/>
            </p:cNvSpPr>
            <p:nvPr/>
          </p:nvSpPr>
          <p:spPr>
            <a:xfrm>
              <a:off x="4405" y="3461"/>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424" name="任意多边形 12423"/>
            <p:cNvSpPr>
              <a:spLocks noEditPoints="1"/>
            </p:cNvSpPr>
            <p:nvPr/>
          </p:nvSpPr>
          <p:spPr>
            <a:xfrm>
              <a:off x="4405" y="3865"/>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425" name="矩形 12424"/>
            <p:cNvSpPr/>
            <p:nvPr/>
          </p:nvSpPr>
          <p:spPr>
            <a:xfrm>
              <a:off x="4405" y="4269"/>
              <a:ext cx="20" cy="51"/>
            </a:xfrm>
            <a:prstGeom prst="rect">
              <a:avLst/>
            </a:prstGeom>
            <a:solidFill>
              <a:schemeClr val="bg2">
                <a:alpha val="50000"/>
              </a:schemeClr>
            </a:solidFill>
            <a:ln w="0">
              <a:noFill/>
            </a:ln>
          </p:spPr>
          <p:txBody>
            <a:bodyPr/>
            <a:p>
              <a:endParaRPr lang="zh-CN" altLang="en-US"/>
            </a:p>
          </p:txBody>
        </p:sp>
        <p:sp>
          <p:nvSpPr>
            <p:cNvPr id="12426" name="矩形 12425"/>
            <p:cNvSpPr/>
            <p:nvPr/>
          </p:nvSpPr>
          <p:spPr>
            <a:xfrm>
              <a:off x="4850" y="23"/>
              <a:ext cx="20" cy="101"/>
            </a:xfrm>
            <a:prstGeom prst="rect">
              <a:avLst/>
            </a:prstGeom>
            <a:solidFill>
              <a:schemeClr val="bg2">
                <a:alpha val="50000"/>
              </a:schemeClr>
            </a:solidFill>
            <a:ln w="0">
              <a:noFill/>
            </a:ln>
          </p:spPr>
          <p:txBody>
            <a:bodyPr/>
            <a:p>
              <a:endParaRPr lang="zh-CN" altLang="en-US"/>
            </a:p>
          </p:txBody>
        </p:sp>
        <p:sp>
          <p:nvSpPr>
            <p:cNvPr id="12427" name="任意多边形 12426"/>
            <p:cNvSpPr>
              <a:spLocks noEditPoints="1"/>
            </p:cNvSpPr>
            <p:nvPr/>
          </p:nvSpPr>
          <p:spPr>
            <a:xfrm>
              <a:off x="4850" y="225"/>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428" name="任意多边形 12427"/>
            <p:cNvSpPr>
              <a:spLocks noEditPoints="1"/>
            </p:cNvSpPr>
            <p:nvPr/>
          </p:nvSpPr>
          <p:spPr>
            <a:xfrm>
              <a:off x="4850" y="630"/>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429" name="任意多边形 12428"/>
            <p:cNvSpPr>
              <a:spLocks noEditPoints="1"/>
            </p:cNvSpPr>
            <p:nvPr/>
          </p:nvSpPr>
          <p:spPr>
            <a:xfrm>
              <a:off x="4850" y="1034"/>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430" name="任意多边形 12429"/>
            <p:cNvSpPr>
              <a:spLocks noEditPoints="1"/>
            </p:cNvSpPr>
            <p:nvPr/>
          </p:nvSpPr>
          <p:spPr>
            <a:xfrm>
              <a:off x="4850" y="1438"/>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431" name="任意多边形 12430"/>
            <p:cNvSpPr>
              <a:spLocks noEditPoints="1"/>
            </p:cNvSpPr>
            <p:nvPr/>
          </p:nvSpPr>
          <p:spPr>
            <a:xfrm>
              <a:off x="4850" y="1843"/>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432" name="任意多边形 12431"/>
            <p:cNvSpPr>
              <a:spLocks noEditPoints="1"/>
            </p:cNvSpPr>
            <p:nvPr/>
          </p:nvSpPr>
          <p:spPr>
            <a:xfrm>
              <a:off x="4850" y="2247"/>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433" name="任意多边形 12432"/>
            <p:cNvSpPr>
              <a:spLocks noEditPoints="1"/>
            </p:cNvSpPr>
            <p:nvPr/>
          </p:nvSpPr>
          <p:spPr>
            <a:xfrm>
              <a:off x="4850" y="2652"/>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434" name="任意多边形 12433"/>
            <p:cNvSpPr>
              <a:spLocks noEditPoints="1"/>
            </p:cNvSpPr>
            <p:nvPr/>
          </p:nvSpPr>
          <p:spPr>
            <a:xfrm>
              <a:off x="4850" y="3056"/>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435" name="任意多边形 12434"/>
            <p:cNvSpPr>
              <a:spLocks noEditPoints="1"/>
            </p:cNvSpPr>
            <p:nvPr/>
          </p:nvSpPr>
          <p:spPr>
            <a:xfrm>
              <a:off x="4850" y="3461"/>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436" name="任意多边形 12435"/>
            <p:cNvSpPr>
              <a:spLocks noEditPoints="1"/>
            </p:cNvSpPr>
            <p:nvPr/>
          </p:nvSpPr>
          <p:spPr>
            <a:xfrm>
              <a:off x="4850" y="3865"/>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437" name="矩形 12436"/>
            <p:cNvSpPr/>
            <p:nvPr/>
          </p:nvSpPr>
          <p:spPr>
            <a:xfrm>
              <a:off x="4850" y="4269"/>
              <a:ext cx="20" cy="51"/>
            </a:xfrm>
            <a:prstGeom prst="rect">
              <a:avLst/>
            </a:prstGeom>
            <a:solidFill>
              <a:schemeClr val="bg2">
                <a:alpha val="50000"/>
              </a:schemeClr>
            </a:solidFill>
            <a:ln w="0">
              <a:noFill/>
            </a:ln>
          </p:spPr>
          <p:txBody>
            <a:bodyPr/>
            <a:p>
              <a:endParaRPr lang="zh-CN" altLang="en-US"/>
            </a:p>
          </p:txBody>
        </p:sp>
        <p:sp>
          <p:nvSpPr>
            <p:cNvPr id="12438" name="矩形 12437"/>
            <p:cNvSpPr/>
            <p:nvPr/>
          </p:nvSpPr>
          <p:spPr>
            <a:xfrm>
              <a:off x="5300" y="23"/>
              <a:ext cx="20" cy="101"/>
            </a:xfrm>
            <a:prstGeom prst="rect">
              <a:avLst/>
            </a:prstGeom>
            <a:solidFill>
              <a:schemeClr val="bg2">
                <a:alpha val="50000"/>
              </a:schemeClr>
            </a:solidFill>
            <a:ln w="0">
              <a:noFill/>
            </a:ln>
          </p:spPr>
          <p:txBody>
            <a:bodyPr/>
            <a:p>
              <a:endParaRPr lang="zh-CN" altLang="en-US"/>
            </a:p>
          </p:txBody>
        </p:sp>
        <p:sp>
          <p:nvSpPr>
            <p:cNvPr id="12439" name="任意多边形 12438"/>
            <p:cNvSpPr>
              <a:spLocks noEditPoints="1"/>
            </p:cNvSpPr>
            <p:nvPr/>
          </p:nvSpPr>
          <p:spPr>
            <a:xfrm>
              <a:off x="5300" y="225"/>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440" name="任意多边形 12439"/>
            <p:cNvSpPr>
              <a:spLocks noEditPoints="1"/>
            </p:cNvSpPr>
            <p:nvPr/>
          </p:nvSpPr>
          <p:spPr>
            <a:xfrm>
              <a:off x="5300" y="630"/>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441" name="任意多边形 12440"/>
            <p:cNvSpPr>
              <a:spLocks noEditPoints="1"/>
            </p:cNvSpPr>
            <p:nvPr/>
          </p:nvSpPr>
          <p:spPr>
            <a:xfrm>
              <a:off x="5300" y="1034"/>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442" name="任意多边形 12441"/>
            <p:cNvSpPr>
              <a:spLocks noEditPoints="1"/>
            </p:cNvSpPr>
            <p:nvPr/>
          </p:nvSpPr>
          <p:spPr>
            <a:xfrm>
              <a:off x="5300" y="1438"/>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443" name="任意多边形 12442"/>
            <p:cNvSpPr>
              <a:spLocks noEditPoints="1"/>
            </p:cNvSpPr>
            <p:nvPr/>
          </p:nvSpPr>
          <p:spPr>
            <a:xfrm>
              <a:off x="5300" y="1843"/>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444" name="任意多边形 12443"/>
            <p:cNvSpPr>
              <a:spLocks noEditPoints="1"/>
            </p:cNvSpPr>
            <p:nvPr/>
          </p:nvSpPr>
          <p:spPr>
            <a:xfrm>
              <a:off x="5300" y="2247"/>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445" name="任意多边形 12444"/>
            <p:cNvSpPr>
              <a:spLocks noEditPoints="1"/>
            </p:cNvSpPr>
            <p:nvPr/>
          </p:nvSpPr>
          <p:spPr>
            <a:xfrm>
              <a:off x="5300" y="2652"/>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446" name="任意多边形 12445"/>
            <p:cNvSpPr>
              <a:spLocks noEditPoints="1"/>
            </p:cNvSpPr>
            <p:nvPr/>
          </p:nvSpPr>
          <p:spPr>
            <a:xfrm>
              <a:off x="5300" y="3056"/>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447" name="任意多边形 12446"/>
            <p:cNvSpPr>
              <a:spLocks noEditPoints="1"/>
            </p:cNvSpPr>
            <p:nvPr/>
          </p:nvSpPr>
          <p:spPr>
            <a:xfrm>
              <a:off x="5300" y="3461"/>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448" name="任意多边形 12447"/>
            <p:cNvSpPr>
              <a:spLocks noEditPoints="1"/>
            </p:cNvSpPr>
            <p:nvPr/>
          </p:nvSpPr>
          <p:spPr>
            <a:xfrm>
              <a:off x="5300" y="3865"/>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0000"/>
              </a:schemeClr>
            </a:solidFill>
            <a:ln w="0">
              <a:noFill/>
            </a:ln>
          </p:spPr>
          <p:txBody>
            <a:bodyPr/>
            <a:p>
              <a:endParaRPr lang="zh-CN" altLang="en-US"/>
            </a:p>
          </p:txBody>
        </p:sp>
        <p:sp>
          <p:nvSpPr>
            <p:cNvPr id="12449" name="矩形 12448"/>
            <p:cNvSpPr/>
            <p:nvPr/>
          </p:nvSpPr>
          <p:spPr>
            <a:xfrm>
              <a:off x="5300" y="4269"/>
              <a:ext cx="20" cy="51"/>
            </a:xfrm>
            <a:prstGeom prst="rect">
              <a:avLst/>
            </a:prstGeom>
            <a:solidFill>
              <a:schemeClr val="bg2">
                <a:alpha val="50000"/>
              </a:schemeClr>
            </a:solidFill>
            <a:ln w="0">
              <a:noFill/>
            </a:ln>
          </p:spPr>
          <p:txBody>
            <a:bodyPr/>
            <a:p>
              <a:endParaRPr lang="zh-CN" altLang="en-US"/>
            </a:p>
          </p:txBody>
        </p:sp>
        <p:sp>
          <p:nvSpPr>
            <p:cNvPr id="12450" name="任意多边形 12449"/>
            <p:cNvSpPr/>
            <p:nvPr/>
          </p:nvSpPr>
          <p:spPr>
            <a:xfrm>
              <a:off x="349" y="3304"/>
              <a:ext cx="20" cy="10"/>
            </a:xfrm>
            <a:custGeom>
              <a:avLst/>
              <a:gdLst/>
              <a:ahLst/>
              <a:cxnLst/>
              <a:pathLst>
                <a:path w="4" h="2">
                  <a:moveTo>
                    <a:pt x="0" y="1"/>
                  </a:moveTo>
                  <a:cubicBezTo>
                    <a:pt x="1" y="2"/>
                    <a:pt x="4" y="0"/>
                    <a:pt x="0" y="1"/>
                  </a:cubicBezTo>
                  <a:close/>
                </a:path>
              </a:pathLst>
            </a:custGeom>
            <a:solidFill>
              <a:schemeClr val="bg2">
                <a:alpha val="50000"/>
              </a:schemeClr>
            </a:solidFill>
            <a:ln w="0">
              <a:noFill/>
            </a:ln>
          </p:spPr>
          <p:txBody>
            <a:bodyPr/>
            <a:p>
              <a:endParaRPr lang="zh-CN" altLang="en-US"/>
            </a:p>
          </p:txBody>
        </p:sp>
      </p:grpSp>
      <p:sp>
        <p:nvSpPr>
          <p:cNvPr id="12451" name="标题 12450"/>
          <p:cNvSpPr>
            <a:spLocks noGrp="1" noRot="1"/>
          </p:cNvSpPr>
          <p:nvPr>
            <p:ph type="ctrTitle"/>
          </p:nvPr>
        </p:nvSpPr>
        <p:spPr>
          <a:xfrm>
            <a:off x="685800" y="2057400"/>
            <a:ext cx="7772400" cy="1143000"/>
          </a:xfrm>
          <a:prstGeom prst="rect">
            <a:avLst/>
          </a:prstGeom>
          <a:noFill/>
          <a:ln w="9525">
            <a:noFill/>
          </a:ln>
        </p:spPr>
        <p:txBody>
          <a:bodyPr anchor="ctr" anchorCtr="0"/>
          <a:lstStyle>
            <a:lvl1pPr lvl="0">
              <a:buClrTx/>
              <a:buSzTx/>
              <a:buFontTx/>
              <a:defRPr/>
            </a:lvl1pPr>
          </a:lstStyle>
          <a:p>
            <a:pPr lvl="0"/>
            <a:r>
              <a:rPr lang="zh-CN" altLang="en-US" dirty="0"/>
              <a:t>单击此处编辑母版标题样式</a:t>
            </a:r>
            <a:endParaRPr lang="zh-CN" altLang="en-US" dirty="0"/>
          </a:p>
        </p:txBody>
      </p:sp>
      <p:sp>
        <p:nvSpPr>
          <p:cNvPr id="12452" name="日期占位符 12451"/>
          <p:cNvSpPr>
            <a:spLocks noGrp="1"/>
          </p:cNvSpPr>
          <p:nvPr>
            <p:ph type="dt" sz="half" idx="2"/>
          </p:nvPr>
        </p:nvSpPr>
        <p:spPr>
          <a:xfrm>
            <a:off x="301625" y="6248400"/>
            <a:ext cx="2289175" cy="476250"/>
          </a:xfrm>
          <a:prstGeom prst="rect">
            <a:avLst/>
          </a:prstGeom>
          <a:noFill/>
          <a:ln w="9525">
            <a:noFill/>
          </a:ln>
        </p:spPr>
        <p:txBody>
          <a:bodyPr anchor="t" anchorCtr="0"/>
          <a:lstStyle>
            <a:lvl1pPr>
              <a:defRPr sz="1400"/>
            </a:lvl1pPr>
          </a:lstStyle>
          <a:p>
            <a:endParaRPr lang="zh-CN" altLang="en-US" dirty="0">
              <a:latin typeface="Arial" panose="020B0604020202020204" pitchFamily="34" charset="0"/>
            </a:endParaRPr>
          </a:p>
        </p:txBody>
      </p:sp>
      <p:sp>
        <p:nvSpPr>
          <p:cNvPr id="12453" name="页脚占位符 12452"/>
          <p:cNvSpPr>
            <a:spLocks noGrp="1"/>
          </p:cNvSpPr>
          <p:nvPr>
            <p:ph type="ftr" sz="quarter" idx="3"/>
          </p:nvPr>
        </p:nvSpPr>
        <p:spPr>
          <a:xfrm>
            <a:off x="3124200" y="6248400"/>
            <a:ext cx="2895600" cy="476250"/>
          </a:xfrm>
          <a:prstGeom prst="rect">
            <a:avLst/>
          </a:prstGeom>
          <a:noFill/>
          <a:ln w="9525">
            <a:noFill/>
          </a:ln>
        </p:spPr>
        <p:txBody>
          <a:bodyPr anchor="t" anchorCtr="0"/>
          <a:lstStyle>
            <a:lvl1pPr algn="ctr">
              <a:defRPr sz="1400"/>
            </a:lvl1pPr>
          </a:lstStyle>
          <a:p>
            <a:endParaRPr lang="zh-CN" altLang="en-US" dirty="0">
              <a:latin typeface="Arial" panose="020B0604020202020204" pitchFamily="34" charset="0"/>
            </a:endParaRPr>
          </a:p>
        </p:txBody>
      </p:sp>
      <p:sp>
        <p:nvSpPr>
          <p:cNvPr id="12454" name="灯片编号占位符 12453"/>
          <p:cNvSpPr>
            <a:spLocks noGrp="1"/>
          </p:cNvSpPr>
          <p:nvPr>
            <p:ph type="sldNum" sz="quarter" idx="4"/>
          </p:nvPr>
        </p:nvSpPr>
        <p:spPr>
          <a:xfrm>
            <a:off x="6553200" y="6248400"/>
            <a:ext cx="2289175" cy="476250"/>
          </a:xfrm>
          <a:prstGeom prst="rect">
            <a:avLst/>
          </a:prstGeom>
          <a:noFill/>
          <a:ln w="9525">
            <a:noFill/>
          </a:ln>
        </p:spPr>
        <p:txBody>
          <a:bodyPr anchor="t" anchorCtr="0"/>
          <a:lstStyle>
            <a:lvl1pPr algn="r">
              <a:defRPr sz="1400"/>
            </a:lvl1pPr>
          </a:lstStyle>
          <a:p>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12455" name="副标题 12454"/>
          <p:cNvSpPr>
            <a:spLocks noGrp="1" noRot="1"/>
          </p:cNvSpPr>
          <p:nvPr>
            <p:ph type="subTitle" idx="1"/>
          </p:nvPr>
        </p:nvSpPr>
        <p:spPr>
          <a:xfrm>
            <a:off x="1371600" y="3505200"/>
            <a:ext cx="6400800" cy="1752600"/>
          </a:xfrm>
          <a:prstGeom prst="rect">
            <a:avLst/>
          </a:prstGeom>
          <a:noFill/>
          <a:ln w="9525">
            <a:noFill/>
          </a:ln>
        </p:spPr>
        <p:txBody>
          <a:bodyPr anchor="t" anchorCtr="0"/>
          <a:lstStyle>
            <a:lvl1pPr lvl="0" algn="ctr">
              <a:buClr>
                <a:schemeClr val="hlink"/>
              </a:buClr>
              <a:buSzTx/>
              <a:buFont typeface="Wingdings" panose="05000000000000000000" pitchFamily="2" charset="2"/>
              <a:defRPr/>
            </a:lvl1pPr>
            <a:lvl2pPr marL="457200" lvl="1" indent="344805" algn="ctr">
              <a:buClr>
                <a:schemeClr val="tx2"/>
              </a:buClr>
              <a:buSzPct val="85000"/>
              <a:buFont typeface="Wingdings" panose="05000000000000000000" pitchFamily="2" charset="2"/>
              <a:defRPr/>
            </a:lvl2pPr>
            <a:lvl3pPr marL="914400" lvl="2" indent="352425" algn="ctr">
              <a:buClr>
                <a:schemeClr val="hlink"/>
              </a:buClr>
              <a:buSzPct val="95000"/>
              <a:buFont typeface="Wingdings 2" panose="05020102010507070707" pitchFamily="18" charset="2"/>
              <a:defRPr/>
            </a:lvl3pPr>
            <a:lvl4pPr marL="1371600" lvl="3" indent="303530" algn="ctr">
              <a:buClr>
                <a:schemeClr val="tx2"/>
              </a:buClr>
              <a:buSzPct val="90000"/>
              <a:buFont typeface="Wingdings" panose="05000000000000000000" pitchFamily="2" charset="2"/>
              <a:defRPr/>
            </a:lvl4pPr>
            <a:lvl5pPr marL="1828800" lvl="4" indent="254000" algn="ctr">
              <a:buClr>
                <a:schemeClr val="hlink"/>
              </a:buClr>
              <a:buSzTx/>
              <a:buFont typeface="Wingdings 2" panose="05020102010507070707" pitchFamily="18" charset="2"/>
              <a:defRPr/>
            </a:lvl5pPr>
          </a:lstStyle>
          <a:p>
            <a:pPr lvl="0"/>
            <a:r>
              <a:rPr lang="zh-CN" altLang="en-US" dirty="0"/>
              <a:t>单击此处编辑母版副标题样式</a:t>
            </a:r>
            <a:endParaRPr lang="zh-CN" altLang="en-US" dirty="0"/>
          </a:p>
        </p:txBody>
      </p:sp>
      <p:grpSp>
        <p:nvGrpSpPr>
          <p:cNvPr id="12456" name="组合 12455"/>
          <p:cNvGrpSpPr/>
          <p:nvPr/>
        </p:nvGrpSpPr>
        <p:grpSpPr>
          <a:xfrm>
            <a:off x="152400" y="4724400"/>
            <a:ext cx="1685925" cy="1557338"/>
            <a:chOff x="96" y="2784"/>
            <a:chExt cx="1062" cy="981"/>
          </a:xfrm>
        </p:grpSpPr>
        <p:sp>
          <p:nvSpPr>
            <p:cNvPr id="12457" name="任意多边形 12456"/>
            <p:cNvSpPr/>
            <p:nvPr userDrawn="1"/>
          </p:nvSpPr>
          <p:spPr>
            <a:xfrm>
              <a:off x="121" y="2784"/>
              <a:ext cx="207" cy="81"/>
            </a:xfrm>
            <a:custGeom>
              <a:avLst/>
              <a:gdLst/>
              <a:ahLst/>
              <a:cxnLst/>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folHlink"/>
            </a:solidFill>
            <a:ln w="0">
              <a:noFill/>
            </a:ln>
          </p:spPr>
          <p:txBody>
            <a:bodyPr/>
            <a:p>
              <a:endParaRPr lang="zh-CN" altLang="en-US"/>
            </a:p>
          </p:txBody>
        </p:sp>
        <p:sp>
          <p:nvSpPr>
            <p:cNvPr id="12458" name="任意多边形 12457"/>
            <p:cNvSpPr>
              <a:spLocks noEditPoints="1"/>
            </p:cNvSpPr>
            <p:nvPr userDrawn="1"/>
          </p:nvSpPr>
          <p:spPr>
            <a:xfrm>
              <a:off x="96" y="2789"/>
              <a:ext cx="1062" cy="976"/>
            </a:xfrm>
            <a:custGeom>
              <a:avLst/>
              <a:gdLst/>
              <a:ahLst/>
              <a:cxnLst/>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folHlink"/>
            </a:solidFill>
            <a:ln w="0">
              <a:noFill/>
            </a:ln>
          </p:spPr>
          <p:txBody>
            <a:bodyPr/>
            <a:p>
              <a:endParaRPr lang="zh-CN" altLang="en-US"/>
            </a:p>
          </p:txBody>
        </p:sp>
        <p:sp>
          <p:nvSpPr>
            <p:cNvPr id="12459" name="任意多边形 12458"/>
            <p:cNvSpPr/>
            <p:nvPr userDrawn="1"/>
          </p:nvSpPr>
          <p:spPr>
            <a:xfrm>
              <a:off x="348" y="3254"/>
              <a:ext cx="86" cy="102"/>
            </a:xfrm>
            <a:custGeom>
              <a:avLst/>
              <a:gdLst/>
              <a:ahLst/>
              <a:cxnLst/>
              <a:pathLst>
                <a:path w="17" h="20">
                  <a:moveTo>
                    <a:pt x="14" y="5"/>
                  </a:moveTo>
                  <a:cubicBezTo>
                    <a:pt x="13" y="0"/>
                    <a:pt x="0" y="8"/>
                    <a:pt x="9" y="20"/>
                  </a:cubicBezTo>
                  <a:cubicBezTo>
                    <a:pt x="9" y="20"/>
                    <a:pt x="17" y="17"/>
                    <a:pt x="14" y="5"/>
                  </a:cubicBezTo>
                  <a:close/>
                </a:path>
              </a:pathLst>
            </a:custGeom>
            <a:solidFill>
              <a:schemeClr val="folHlink"/>
            </a:solidFill>
            <a:ln w="0">
              <a:noFill/>
            </a:ln>
          </p:spPr>
          <p:txBody>
            <a:bodyPr/>
            <a:p>
              <a:endParaRPr lang="zh-CN" altLang="en-US"/>
            </a:p>
          </p:txBody>
        </p:sp>
        <p:sp>
          <p:nvSpPr>
            <p:cNvPr id="12460" name="任意多边形 12459"/>
            <p:cNvSpPr/>
            <p:nvPr userDrawn="1"/>
          </p:nvSpPr>
          <p:spPr>
            <a:xfrm>
              <a:off x="267" y="3295"/>
              <a:ext cx="76" cy="136"/>
            </a:xfrm>
            <a:custGeom>
              <a:avLst/>
              <a:gdLst/>
              <a:ahLst/>
              <a:cxnLst/>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folHlink"/>
            </a:solidFill>
            <a:ln w="0">
              <a:noFill/>
            </a:ln>
          </p:spPr>
          <p:txBody>
            <a:bodyPr/>
            <a:p>
              <a:endParaRPr lang="zh-CN" altLang="en-US"/>
            </a:p>
          </p:txBody>
        </p:sp>
        <p:sp>
          <p:nvSpPr>
            <p:cNvPr id="12461" name="任意多边形 12460"/>
            <p:cNvSpPr/>
            <p:nvPr userDrawn="1"/>
          </p:nvSpPr>
          <p:spPr>
            <a:xfrm>
              <a:off x="222" y="3022"/>
              <a:ext cx="243" cy="116"/>
            </a:xfrm>
            <a:custGeom>
              <a:avLst/>
              <a:gdLst/>
              <a:ahLst/>
              <a:cxnLst/>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folHlink"/>
            </a:solidFill>
            <a:ln w="0">
              <a:noFill/>
            </a:ln>
          </p:spPr>
          <p:txBody>
            <a:bodyPr/>
            <a:p>
              <a:endParaRPr lang="zh-CN" altLang="en-US"/>
            </a:p>
          </p:txBody>
        </p:sp>
        <p:sp>
          <p:nvSpPr>
            <p:cNvPr id="12462" name="任意多边形 12461"/>
            <p:cNvSpPr/>
            <p:nvPr userDrawn="1"/>
          </p:nvSpPr>
          <p:spPr>
            <a:xfrm>
              <a:off x="500" y="3345"/>
              <a:ext cx="177" cy="187"/>
            </a:xfrm>
            <a:custGeom>
              <a:avLst/>
              <a:gdLst/>
              <a:ahLst/>
              <a:cxnLst/>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folHlink"/>
            </a:solidFill>
            <a:ln w="0">
              <a:noFill/>
            </a:ln>
          </p:spPr>
          <p:txBody>
            <a:bodyPr/>
            <a:p>
              <a:endParaRPr lang="zh-CN" altLang="en-US"/>
            </a:p>
          </p:txBody>
        </p:sp>
        <p:sp>
          <p:nvSpPr>
            <p:cNvPr id="12463" name="任意多边形 12462"/>
            <p:cNvSpPr/>
            <p:nvPr userDrawn="1"/>
          </p:nvSpPr>
          <p:spPr>
            <a:xfrm>
              <a:off x="905" y="3158"/>
              <a:ext cx="177" cy="36"/>
            </a:xfrm>
            <a:custGeom>
              <a:avLst/>
              <a:gdLst/>
              <a:ahLst/>
              <a:cxnLst/>
              <a:pathLst>
                <a:path w="35" h="7">
                  <a:moveTo>
                    <a:pt x="5" y="0"/>
                  </a:moveTo>
                  <a:cubicBezTo>
                    <a:pt x="0" y="0"/>
                    <a:pt x="7" y="7"/>
                    <a:pt x="14" y="5"/>
                  </a:cubicBezTo>
                  <a:cubicBezTo>
                    <a:pt x="35" y="1"/>
                    <a:pt x="5" y="0"/>
                    <a:pt x="5" y="0"/>
                  </a:cubicBezTo>
                  <a:close/>
                </a:path>
              </a:pathLst>
            </a:custGeom>
            <a:solidFill>
              <a:schemeClr val="folHlink"/>
            </a:solidFill>
            <a:ln w="0">
              <a:noFill/>
            </a:ln>
          </p:spPr>
          <p:txBody>
            <a:bodyPr/>
            <a:p>
              <a:endParaRPr lang="zh-CN" altLang="en-US"/>
            </a:p>
          </p:txBody>
        </p:sp>
        <p:sp>
          <p:nvSpPr>
            <p:cNvPr id="12464" name="任意多边形 12463"/>
            <p:cNvSpPr/>
            <p:nvPr userDrawn="1"/>
          </p:nvSpPr>
          <p:spPr>
            <a:xfrm>
              <a:off x="965" y="3153"/>
              <a:ext cx="137" cy="81"/>
            </a:xfrm>
            <a:custGeom>
              <a:avLst/>
              <a:gdLst/>
              <a:ahLst/>
              <a:cxnLst/>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folHlink"/>
            </a:solidFill>
            <a:ln w="0">
              <a:noFill/>
            </a:ln>
          </p:spPr>
          <p:txBody>
            <a:bodyPr/>
            <a:p>
              <a:endParaRPr lang="zh-CN" altLang="en-US"/>
            </a:p>
          </p:txBody>
        </p:sp>
        <p:sp>
          <p:nvSpPr>
            <p:cNvPr id="12465" name="任意多边形 12464"/>
            <p:cNvSpPr/>
            <p:nvPr userDrawn="1"/>
          </p:nvSpPr>
          <p:spPr>
            <a:xfrm>
              <a:off x="960" y="3204"/>
              <a:ext cx="177" cy="86"/>
            </a:xfrm>
            <a:custGeom>
              <a:avLst/>
              <a:gdLst/>
              <a:ahLst/>
              <a:cxnLst/>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folHlink"/>
            </a:solidFill>
            <a:ln w="0">
              <a:noFill/>
            </a:ln>
          </p:spPr>
          <p:txBody>
            <a:bodyPr/>
            <a:p>
              <a:endParaRPr lang="zh-CN" altLang="en-US"/>
            </a:p>
          </p:txBody>
        </p:sp>
        <p:sp>
          <p:nvSpPr>
            <p:cNvPr id="12466" name="任意多边形 12465"/>
            <p:cNvSpPr/>
            <p:nvPr userDrawn="1"/>
          </p:nvSpPr>
          <p:spPr>
            <a:xfrm>
              <a:off x="844" y="3285"/>
              <a:ext cx="248" cy="60"/>
            </a:xfrm>
            <a:custGeom>
              <a:avLst/>
              <a:gdLst/>
              <a:ahLst/>
              <a:cxnLst/>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folHlink"/>
            </a:solidFill>
            <a:ln w="0">
              <a:noFill/>
            </a:ln>
          </p:spPr>
          <p:txBody>
            <a:bodyPr/>
            <a:p>
              <a:endParaRPr lang="zh-CN" altLang="en-US"/>
            </a:p>
          </p:txBody>
        </p:sp>
        <p:sp>
          <p:nvSpPr>
            <p:cNvPr id="12467" name="任意多边形 12466"/>
            <p:cNvSpPr/>
            <p:nvPr userDrawn="1"/>
          </p:nvSpPr>
          <p:spPr>
            <a:xfrm>
              <a:off x="869" y="3340"/>
              <a:ext cx="203" cy="56"/>
            </a:xfrm>
            <a:custGeom>
              <a:avLst/>
              <a:gdLst/>
              <a:ahLst/>
              <a:cxnLst/>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folHlink"/>
            </a:solidFill>
            <a:ln w="0">
              <a:noFill/>
            </a:ln>
          </p:spPr>
          <p:txBody>
            <a:bodyPr/>
            <a:p>
              <a:endParaRPr lang="zh-CN" altLang="en-US"/>
            </a:p>
          </p:txBody>
        </p:sp>
        <p:sp>
          <p:nvSpPr>
            <p:cNvPr id="12468" name="任意多边形 12467"/>
            <p:cNvSpPr/>
            <p:nvPr userDrawn="1"/>
          </p:nvSpPr>
          <p:spPr>
            <a:xfrm>
              <a:off x="859" y="3386"/>
              <a:ext cx="207" cy="172"/>
            </a:xfrm>
            <a:custGeom>
              <a:avLst/>
              <a:gdLst/>
              <a:ahLst/>
              <a:cxnLst/>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folHlink"/>
            </a:solidFill>
            <a:ln w="0">
              <a:noFill/>
            </a:ln>
          </p:spPr>
          <p:txBody>
            <a:bodyPr/>
            <a:p>
              <a:endParaRPr lang="zh-CN" altLang="en-US"/>
            </a:p>
          </p:txBody>
        </p:sp>
        <p:sp>
          <p:nvSpPr>
            <p:cNvPr id="12469" name="任意多边形 12468"/>
            <p:cNvSpPr/>
            <p:nvPr userDrawn="1"/>
          </p:nvSpPr>
          <p:spPr>
            <a:xfrm>
              <a:off x="996" y="3305"/>
              <a:ext cx="126" cy="318"/>
            </a:xfrm>
            <a:custGeom>
              <a:avLst/>
              <a:gdLst/>
              <a:ahLst/>
              <a:cxnLst/>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folHlink"/>
            </a:solidFill>
            <a:ln w="0">
              <a:noFill/>
            </a:ln>
          </p:spPr>
          <p:txBody>
            <a:bodyPr/>
            <a:p>
              <a:endParaRPr lang="zh-CN" altLang="en-US"/>
            </a:p>
          </p:txBody>
        </p:sp>
      </p:gr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4013" y="228600"/>
            <a:ext cx="2135188" cy="58705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98450" y="228600"/>
            <a:ext cx="6281784" cy="587057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23850" y="1268413"/>
            <a:ext cx="4135184" cy="483076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7817" y="1268413"/>
            <a:ext cx="4135184" cy="483076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grpSp>
        <p:nvGrpSpPr>
          <p:cNvPr id="11266" name="组合 11265"/>
          <p:cNvGrpSpPr/>
          <p:nvPr/>
        </p:nvGrpSpPr>
        <p:grpSpPr>
          <a:xfrm>
            <a:off x="566738" y="0"/>
            <a:ext cx="7891462" cy="6821488"/>
            <a:chOff x="349" y="23"/>
            <a:chExt cx="4971" cy="4297"/>
          </a:xfrm>
        </p:grpSpPr>
        <p:sp>
          <p:nvSpPr>
            <p:cNvPr id="11267" name="矩形 11266"/>
            <p:cNvSpPr/>
            <p:nvPr/>
          </p:nvSpPr>
          <p:spPr>
            <a:xfrm>
              <a:off x="384" y="23"/>
              <a:ext cx="21" cy="101"/>
            </a:xfrm>
            <a:prstGeom prst="rect">
              <a:avLst/>
            </a:prstGeom>
            <a:solidFill>
              <a:schemeClr val="bg2">
                <a:alpha val="60001"/>
              </a:schemeClr>
            </a:solidFill>
            <a:ln w="0">
              <a:noFill/>
            </a:ln>
          </p:spPr>
          <p:txBody>
            <a:bodyPr/>
            <a:p>
              <a:endParaRPr lang="zh-CN" altLang="en-US"/>
            </a:p>
          </p:txBody>
        </p:sp>
        <p:sp>
          <p:nvSpPr>
            <p:cNvPr id="11268" name="任意多边形 11267"/>
            <p:cNvSpPr>
              <a:spLocks noEditPoints="1"/>
            </p:cNvSpPr>
            <p:nvPr/>
          </p:nvSpPr>
          <p:spPr>
            <a:xfrm>
              <a:off x="384" y="225"/>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269" name="任意多边形 11268"/>
            <p:cNvSpPr>
              <a:spLocks noEditPoints="1"/>
            </p:cNvSpPr>
            <p:nvPr/>
          </p:nvSpPr>
          <p:spPr>
            <a:xfrm>
              <a:off x="384" y="630"/>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270" name="任意多边形 11269"/>
            <p:cNvSpPr>
              <a:spLocks noEditPoints="1"/>
            </p:cNvSpPr>
            <p:nvPr/>
          </p:nvSpPr>
          <p:spPr>
            <a:xfrm>
              <a:off x="384" y="1034"/>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271" name="任意多边形 11270"/>
            <p:cNvSpPr>
              <a:spLocks noEditPoints="1"/>
            </p:cNvSpPr>
            <p:nvPr/>
          </p:nvSpPr>
          <p:spPr>
            <a:xfrm>
              <a:off x="384" y="1438"/>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272" name="任意多边形 11271"/>
            <p:cNvSpPr>
              <a:spLocks noEditPoints="1"/>
            </p:cNvSpPr>
            <p:nvPr/>
          </p:nvSpPr>
          <p:spPr>
            <a:xfrm>
              <a:off x="384" y="1843"/>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273" name="任意多边形 11272"/>
            <p:cNvSpPr>
              <a:spLocks noEditPoints="1"/>
            </p:cNvSpPr>
            <p:nvPr/>
          </p:nvSpPr>
          <p:spPr>
            <a:xfrm>
              <a:off x="384" y="2247"/>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274" name="任意多边形 11273"/>
            <p:cNvSpPr>
              <a:spLocks noEditPoints="1"/>
            </p:cNvSpPr>
            <p:nvPr/>
          </p:nvSpPr>
          <p:spPr>
            <a:xfrm>
              <a:off x="384" y="2652"/>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275" name="任意多边形 11274"/>
            <p:cNvSpPr>
              <a:spLocks noEditPoints="1"/>
            </p:cNvSpPr>
            <p:nvPr/>
          </p:nvSpPr>
          <p:spPr>
            <a:xfrm>
              <a:off x="384" y="3056"/>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276" name="任意多边形 11275"/>
            <p:cNvSpPr>
              <a:spLocks noEditPoints="1"/>
            </p:cNvSpPr>
            <p:nvPr/>
          </p:nvSpPr>
          <p:spPr>
            <a:xfrm>
              <a:off x="384" y="3461"/>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277" name="任意多边形 11276"/>
            <p:cNvSpPr>
              <a:spLocks noEditPoints="1"/>
            </p:cNvSpPr>
            <p:nvPr/>
          </p:nvSpPr>
          <p:spPr>
            <a:xfrm>
              <a:off x="384" y="3865"/>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278" name="矩形 11277"/>
            <p:cNvSpPr/>
            <p:nvPr/>
          </p:nvSpPr>
          <p:spPr>
            <a:xfrm>
              <a:off x="384" y="4269"/>
              <a:ext cx="21" cy="51"/>
            </a:xfrm>
            <a:prstGeom prst="rect">
              <a:avLst/>
            </a:prstGeom>
            <a:solidFill>
              <a:schemeClr val="bg2">
                <a:alpha val="60001"/>
              </a:schemeClr>
            </a:solidFill>
            <a:ln w="0">
              <a:noFill/>
            </a:ln>
          </p:spPr>
          <p:txBody>
            <a:bodyPr/>
            <a:p>
              <a:endParaRPr lang="zh-CN" altLang="en-US"/>
            </a:p>
          </p:txBody>
        </p:sp>
        <p:sp>
          <p:nvSpPr>
            <p:cNvPr id="11279" name="矩形 11278"/>
            <p:cNvSpPr/>
            <p:nvPr/>
          </p:nvSpPr>
          <p:spPr>
            <a:xfrm>
              <a:off x="829" y="23"/>
              <a:ext cx="21" cy="101"/>
            </a:xfrm>
            <a:prstGeom prst="rect">
              <a:avLst/>
            </a:prstGeom>
            <a:solidFill>
              <a:schemeClr val="bg2">
                <a:alpha val="60001"/>
              </a:schemeClr>
            </a:solidFill>
            <a:ln w="0">
              <a:noFill/>
            </a:ln>
          </p:spPr>
          <p:txBody>
            <a:bodyPr/>
            <a:p>
              <a:endParaRPr lang="zh-CN" altLang="en-US"/>
            </a:p>
          </p:txBody>
        </p:sp>
        <p:sp>
          <p:nvSpPr>
            <p:cNvPr id="11280" name="任意多边形 11279"/>
            <p:cNvSpPr>
              <a:spLocks noEditPoints="1"/>
            </p:cNvSpPr>
            <p:nvPr/>
          </p:nvSpPr>
          <p:spPr>
            <a:xfrm>
              <a:off x="829" y="225"/>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281" name="任意多边形 11280"/>
            <p:cNvSpPr>
              <a:spLocks noEditPoints="1"/>
            </p:cNvSpPr>
            <p:nvPr/>
          </p:nvSpPr>
          <p:spPr>
            <a:xfrm>
              <a:off x="829" y="630"/>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282" name="任意多边形 11281"/>
            <p:cNvSpPr>
              <a:spLocks noEditPoints="1"/>
            </p:cNvSpPr>
            <p:nvPr/>
          </p:nvSpPr>
          <p:spPr>
            <a:xfrm>
              <a:off x="829" y="1034"/>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283" name="任意多边形 11282"/>
            <p:cNvSpPr>
              <a:spLocks noEditPoints="1"/>
            </p:cNvSpPr>
            <p:nvPr/>
          </p:nvSpPr>
          <p:spPr>
            <a:xfrm>
              <a:off x="829" y="1438"/>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284" name="任意多边形 11283"/>
            <p:cNvSpPr>
              <a:spLocks noEditPoints="1"/>
            </p:cNvSpPr>
            <p:nvPr/>
          </p:nvSpPr>
          <p:spPr>
            <a:xfrm>
              <a:off x="829" y="1843"/>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285" name="任意多边形 11284"/>
            <p:cNvSpPr>
              <a:spLocks noEditPoints="1"/>
            </p:cNvSpPr>
            <p:nvPr/>
          </p:nvSpPr>
          <p:spPr>
            <a:xfrm>
              <a:off x="829" y="2247"/>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286" name="任意多边形 11285"/>
            <p:cNvSpPr>
              <a:spLocks noEditPoints="1"/>
            </p:cNvSpPr>
            <p:nvPr/>
          </p:nvSpPr>
          <p:spPr>
            <a:xfrm>
              <a:off x="829" y="2652"/>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287" name="任意多边形 11286"/>
            <p:cNvSpPr>
              <a:spLocks noEditPoints="1"/>
            </p:cNvSpPr>
            <p:nvPr/>
          </p:nvSpPr>
          <p:spPr>
            <a:xfrm>
              <a:off x="829" y="3056"/>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288" name="任意多边形 11287"/>
            <p:cNvSpPr>
              <a:spLocks noEditPoints="1"/>
            </p:cNvSpPr>
            <p:nvPr/>
          </p:nvSpPr>
          <p:spPr>
            <a:xfrm>
              <a:off x="829" y="3461"/>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289" name="任意多边形 11288"/>
            <p:cNvSpPr>
              <a:spLocks noEditPoints="1"/>
            </p:cNvSpPr>
            <p:nvPr/>
          </p:nvSpPr>
          <p:spPr>
            <a:xfrm>
              <a:off x="829" y="3865"/>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290" name="矩形 11289"/>
            <p:cNvSpPr/>
            <p:nvPr/>
          </p:nvSpPr>
          <p:spPr>
            <a:xfrm>
              <a:off x="829" y="4269"/>
              <a:ext cx="21" cy="51"/>
            </a:xfrm>
            <a:prstGeom prst="rect">
              <a:avLst/>
            </a:prstGeom>
            <a:solidFill>
              <a:schemeClr val="bg2">
                <a:alpha val="60001"/>
              </a:schemeClr>
            </a:solidFill>
            <a:ln w="0">
              <a:noFill/>
            </a:ln>
          </p:spPr>
          <p:txBody>
            <a:bodyPr/>
            <a:p>
              <a:endParaRPr lang="zh-CN" altLang="en-US"/>
            </a:p>
          </p:txBody>
        </p:sp>
        <p:sp>
          <p:nvSpPr>
            <p:cNvPr id="11291" name="矩形 11290"/>
            <p:cNvSpPr/>
            <p:nvPr/>
          </p:nvSpPr>
          <p:spPr>
            <a:xfrm>
              <a:off x="1279" y="23"/>
              <a:ext cx="21" cy="101"/>
            </a:xfrm>
            <a:prstGeom prst="rect">
              <a:avLst/>
            </a:prstGeom>
            <a:solidFill>
              <a:schemeClr val="bg2">
                <a:alpha val="60001"/>
              </a:schemeClr>
            </a:solidFill>
            <a:ln w="0">
              <a:noFill/>
            </a:ln>
          </p:spPr>
          <p:txBody>
            <a:bodyPr/>
            <a:p>
              <a:endParaRPr lang="zh-CN" altLang="en-US"/>
            </a:p>
          </p:txBody>
        </p:sp>
        <p:sp>
          <p:nvSpPr>
            <p:cNvPr id="11292" name="任意多边形 11291"/>
            <p:cNvSpPr>
              <a:spLocks noEditPoints="1"/>
            </p:cNvSpPr>
            <p:nvPr/>
          </p:nvSpPr>
          <p:spPr>
            <a:xfrm>
              <a:off x="1279" y="225"/>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293" name="任意多边形 11292"/>
            <p:cNvSpPr>
              <a:spLocks noEditPoints="1"/>
            </p:cNvSpPr>
            <p:nvPr/>
          </p:nvSpPr>
          <p:spPr>
            <a:xfrm>
              <a:off x="1279" y="630"/>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294" name="任意多边形 11293"/>
            <p:cNvSpPr>
              <a:spLocks noEditPoints="1"/>
            </p:cNvSpPr>
            <p:nvPr/>
          </p:nvSpPr>
          <p:spPr>
            <a:xfrm>
              <a:off x="1279" y="1034"/>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295" name="任意多边形 11294"/>
            <p:cNvSpPr>
              <a:spLocks noEditPoints="1"/>
            </p:cNvSpPr>
            <p:nvPr/>
          </p:nvSpPr>
          <p:spPr>
            <a:xfrm>
              <a:off x="1279" y="1438"/>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296" name="任意多边形 11295"/>
            <p:cNvSpPr>
              <a:spLocks noEditPoints="1"/>
            </p:cNvSpPr>
            <p:nvPr/>
          </p:nvSpPr>
          <p:spPr>
            <a:xfrm>
              <a:off x="1279" y="1843"/>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297" name="任意多边形 11296"/>
            <p:cNvSpPr>
              <a:spLocks noEditPoints="1"/>
            </p:cNvSpPr>
            <p:nvPr/>
          </p:nvSpPr>
          <p:spPr>
            <a:xfrm>
              <a:off x="1279" y="2247"/>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298" name="任意多边形 11297"/>
            <p:cNvSpPr>
              <a:spLocks noEditPoints="1"/>
            </p:cNvSpPr>
            <p:nvPr/>
          </p:nvSpPr>
          <p:spPr>
            <a:xfrm>
              <a:off x="1279" y="2652"/>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299" name="任意多边形 11298"/>
            <p:cNvSpPr>
              <a:spLocks noEditPoints="1"/>
            </p:cNvSpPr>
            <p:nvPr/>
          </p:nvSpPr>
          <p:spPr>
            <a:xfrm>
              <a:off x="1279" y="3056"/>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00" name="任意多边形 11299"/>
            <p:cNvSpPr>
              <a:spLocks noEditPoints="1"/>
            </p:cNvSpPr>
            <p:nvPr/>
          </p:nvSpPr>
          <p:spPr>
            <a:xfrm>
              <a:off x="1279" y="3461"/>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01" name="任意多边形 11300"/>
            <p:cNvSpPr>
              <a:spLocks noEditPoints="1"/>
            </p:cNvSpPr>
            <p:nvPr/>
          </p:nvSpPr>
          <p:spPr>
            <a:xfrm>
              <a:off x="1279" y="3865"/>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02" name="矩形 11301"/>
            <p:cNvSpPr/>
            <p:nvPr/>
          </p:nvSpPr>
          <p:spPr>
            <a:xfrm>
              <a:off x="1279" y="4269"/>
              <a:ext cx="21" cy="51"/>
            </a:xfrm>
            <a:prstGeom prst="rect">
              <a:avLst/>
            </a:prstGeom>
            <a:solidFill>
              <a:schemeClr val="bg2">
                <a:alpha val="60001"/>
              </a:schemeClr>
            </a:solidFill>
            <a:ln w="0">
              <a:noFill/>
            </a:ln>
          </p:spPr>
          <p:txBody>
            <a:bodyPr/>
            <a:p>
              <a:endParaRPr lang="zh-CN" altLang="en-US"/>
            </a:p>
          </p:txBody>
        </p:sp>
        <p:sp>
          <p:nvSpPr>
            <p:cNvPr id="11303" name="矩形 11302"/>
            <p:cNvSpPr/>
            <p:nvPr/>
          </p:nvSpPr>
          <p:spPr>
            <a:xfrm>
              <a:off x="1724" y="23"/>
              <a:ext cx="21" cy="101"/>
            </a:xfrm>
            <a:prstGeom prst="rect">
              <a:avLst/>
            </a:prstGeom>
            <a:solidFill>
              <a:schemeClr val="bg2">
                <a:alpha val="60001"/>
              </a:schemeClr>
            </a:solidFill>
            <a:ln w="0">
              <a:noFill/>
            </a:ln>
          </p:spPr>
          <p:txBody>
            <a:bodyPr/>
            <a:p>
              <a:endParaRPr lang="zh-CN" altLang="en-US"/>
            </a:p>
          </p:txBody>
        </p:sp>
        <p:sp>
          <p:nvSpPr>
            <p:cNvPr id="11304" name="任意多边形 11303"/>
            <p:cNvSpPr>
              <a:spLocks noEditPoints="1"/>
            </p:cNvSpPr>
            <p:nvPr/>
          </p:nvSpPr>
          <p:spPr>
            <a:xfrm>
              <a:off x="1724" y="225"/>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05" name="任意多边形 11304"/>
            <p:cNvSpPr>
              <a:spLocks noEditPoints="1"/>
            </p:cNvSpPr>
            <p:nvPr/>
          </p:nvSpPr>
          <p:spPr>
            <a:xfrm>
              <a:off x="1724" y="630"/>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06" name="任意多边形 11305"/>
            <p:cNvSpPr>
              <a:spLocks noEditPoints="1"/>
            </p:cNvSpPr>
            <p:nvPr/>
          </p:nvSpPr>
          <p:spPr>
            <a:xfrm>
              <a:off x="1724" y="1034"/>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07" name="任意多边形 11306"/>
            <p:cNvSpPr>
              <a:spLocks noEditPoints="1"/>
            </p:cNvSpPr>
            <p:nvPr/>
          </p:nvSpPr>
          <p:spPr>
            <a:xfrm>
              <a:off x="1724" y="1438"/>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08" name="任意多边形 11307"/>
            <p:cNvSpPr>
              <a:spLocks noEditPoints="1"/>
            </p:cNvSpPr>
            <p:nvPr/>
          </p:nvSpPr>
          <p:spPr>
            <a:xfrm>
              <a:off x="1724" y="1843"/>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09" name="任意多边形 11308"/>
            <p:cNvSpPr>
              <a:spLocks noEditPoints="1"/>
            </p:cNvSpPr>
            <p:nvPr/>
          </p:nvSpPr>
          <p:spPr>
            <a:xfrm>
              <a:off x="1724" y="2247"/>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10" name="任意多边形 11309"/>
            <p:cNvSpPr>
              <a:spLocks noEditPoints="1"/>
            </p:cNvSpPr>
            <p:nvPr/>
          </p:nvSpPr>
          <p:spPr>
            <a:xfrm>
              <a:off x="1724" y="2652"/>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11" name="任意多边形 11310"/>
            <p:cNvSpPr>
              <a:spLocks noEditPoints="1"/>
            </p:cNvSpPr>
            <p:nvPr/>
          </p:nvSpPr>
          <p:spPr>
            <a:xfrm>
              <a:off x="1724" y="3056"/>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12" name="任意多边形 11311"/>
            <p:cNvSpPr>
              <a:spLocks noEditPoints="1"/>
            </p:cNvSpPr>
            <p:nvPr/>
          </p:nvSpPr>
          <p:spPr>
            <a:xfrm>
              <a:off x="1724" y="3461"/>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13" name="任意多边形 11312"/>
            <p:cNvSpPr>
              <a:spLocks noEditPoints="1"/>
            </p:cNvSpPr>
            <p:nvPr/>
          </p:nvSpPr>
          <p:spPr>
            <a:xfrm>
              <a:off x="1724" y="3865"/>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14" name="矩形 11313"/>
            <p:cNvSpPr/>
            <p:nvPr/>
          </p:nvSpPr>
          <p:spPr>
            <a:xfrm>
              <a:off x="1724" y="4269"/>
              <a:ext cx="21" cy="51"/>
            </a:xfrm>
            <a:prstGeom prst="rect">
              <a:avLst/>
            </a:prstGeom>
            <a:solidFill>
              <a:schemeClr val="bg2">
                <a:alpha val="60001"/>
              </a:schemeClr>
            </a:solidFill>
            <a:ln w="0">
              <a:noFill/>
            </a:ln>
          </p:spPr>
          <p:txBody>
            <a:bodyPr/>
            <a:p>
              <a:endParaRPr lang="zh-CN" altLang="en-US"/>
            </a:p>
          </p:txBody>
        </p:sp>
        <p:sp>
          <p:nvSpPr>
            <p:cNvPr id="11315" name="矩形 11314"/>
            <p:cNvSpPr/>
            <p:nvPr/>
          </p:nvSpPr>
          <p:spPr>
            <a:xfrm>
              <a:off x="2169" y="23"/>
              <a:ext cx="21" cy="101"/>
            </a:xfrm>
            <a:prstGeom prst="rect">
              <a:avLst/>
            </a:prstGeom>
            <a:solidFill>
              <a:schemeClr val="bg2">
                <a:alpha val="60001"/>
              </a:schemeClr>
            </a:solidFill>
            <a:ln w="0">
              <a:noFill/>
            </a:ln>
          </p:spPr>
          <p:txBody>
            <a:bodyPr/>
            <a:p>
              <a:endParaRPr lang="zh-CN" altLang="en-US"/>
            </a:p>
          </p:txBody>
        </p:sp>
        <p:sp>
          <p:nvSpPr>
            <p:cNvPr id="11316" name="任意多边形 11315"/>
            <p:cNvSpPr>
              <a:spLocks noEditPoints="1"/>
            </p:cNvSpPr>
            <p:nvPr/>
          </p:nvSpPr>
          <p:spPr>
            <a:xfrm>
              <a:off x="2169" y="225"/>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17" name="任意多边形 11316"/>
            <p:cNvSpPr>
              <a:spLocks noEditPoints="1"/>
            </p:cNvSpPr>
            <p:nvPr/>
          </p:nvSpPr>
          <p:spPr>
            <a:xfrm>
              <a:off x="2169" y="630"/>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18" name="任意多边形 11317"/>
            <p:cNvSpPr>
              <a:spLocks noEditPoints="1"/>
            </p:cNvSpPr>
            <p:nvPr/>
          </p:nvSpPr>
          <p:spPr>
            <a:xfrm>
              <a:off x="2169" y="1034"/>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19" name="任意多边形 11318"/>
            <p:cNvSpPr>
              <a:spLocks noEditPoints="1"/>
            </p:cNvSpPr>
            <p:nvPr/>
          </p:nvSpPr>
          <p:spPr>
            <a:xfrm>
              <a:off x="2169" y="1438"/>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20" name="任意多边形 11319"/>
            <p:cNvSpPr>
              <a:spLocks noEditPoints="1"/>
            </p:cNvSpPr>
            <p:nvPr/>
          </p:nvSpPr>
          <p:spPr>
            <a:xfrm>
              <a:off x="2169" y="1843"/>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21" name="任意多边形 11320"/>
            <p:cNvSpPr>
              <a:spLocks noEditPoints="1"/>
            </p:cNvSpPr>
            <p:nvPr/>
          </p:nvSpPr>
          <p:spPr>
            <a:xfrm>
              <a:off x="2169" y="2247"/>
              <a:ext cx="21"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22" name="任意多边形 11321"/>
            <p:cNvSpPr>
              <a:spLocks noEditPoints="1"/>
            </p:cNvSpPr>
            <p:nvPr/>
          </p:nvSpPr>
          <p:spPr>
            <a:xfrm>
              <a:off x="2169" y="2652"/>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23" name="任意多边形 11322"/>
            <p:cNvSpPr>
              <a:spLocks noEditPoints="1"/>
            </p:cNvSpPr>
            <p:nvPr/>
          </p:nvSpPr>
          <p:spPr>
            <a:xfrm>
              <a:off x="2169" y="3056"/>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24" name="任意多边形 11323"/>
            <p:cNvSpPr>
              <a:spLocks noEditPoints="1"/>
            </p:cNvSpPr>
            <p:nvPr/>
          </p:nvSpPr>
          <p:spPr>
            <a:xfrm>
              <a:off x="2169" y="3461"/>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25" name="任意多边形 11324"/>
            <p:cNvSpPr>
              <a:spLocks noEditPoints="1"/>
            </p:cNvSpPr>
            <p:nvPr/>
          </p:nvSpPr>
          <p:spPr>
            <a:xfrm>
              <a:off x="2169" y="3865"/>
              <a:ext cx="21"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26" name="矩形 11325"/>
            <p:cNvSpPr/>
            <p:nvPr/>
          </p:nvSpPr>
          <p:spPr>
            <a:xfrm>
              <a:off x="2169" y="4269"/>
              <a:ext cx="21" cy="51"/>
            </a:xfrm>
            <a:prstGeom prst="rect">
              <a:avLst/>
            </a:prstGeom>
            <a:solidFill>
              <a:schemeClr val="bg2">
                <a:alpha val="60001"/>
              </a:schemeClr>
            </a:solidFill>
            <a:ln w="0">
              <a:noFill/>
            </a:ln>
          </p:spPr>
          <p:txBody>
            <a:bodyPr/>
            <a:p>
              <a:endParaRPr lang="zh-CN" altLang="en-US"/>
            </a:p>
          </p:txBody>
        </p:sp>
        <p:sp>
          <p:nvSpPr>
            <p:cNvPr id="11327" name="矩形 11326"/>
            <p:cNvSpPr/>
            <p:nvPr/>
          </p:nvSpPr>
          <p:spPr>
            <a:xfrm>
              <a:off x="2620" y="23"/>
              <a:ext cx="20" cy="101"/>
            </a:xfrm>
            <a:prstGeom prst="rect">
              <a:avLst/>
            </a:prstGeom>
            <a:solidFill>
              <a:schemeClr val="bg2">
                <a:alpha val="60001"/>
              </a:schemeClr>
            </a:solidFill>
            <a:ln w="0">
              <a:noFill/>
            </a:ln>
          </p:spPr>
          <p:txBody>
            <a:bodyPr/>
            <a:p>
              <a:endParaRPr lang="zh-CN" altLang="en-US"/>
            </a:p>
          </p:txBody>
        </p:sp>
        <p:sp>
          <p:nvSpPr>
            <p:cNvPr id="11328" name="任意多边形 11327"/>
            <p:cNvSpPr>
              <a:spLocks noEditPoints="1"/>
            </p:cNvSpPr>
            <p:nvPr/>
          </p:nvSpPr>
          <p:spPr>
            <a:xfrm>
              <a:off x="2620" y="225"/>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29" name="任意多边形 11328"/>
            <p:cNvSpPr>
              <a:spLocks noEditPoints="1"/>
            </p:cNvSpPr>
            <p:nvPr/>
          </p:nvSpPr>
          <p:spPr>
            <a:xfrm>
              <a:off x="2620" y="630"/>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30" name="任意多边形 11329"/>
            <p:cNvSpPr>
              <a:spLocks noEditPoints="1"/>
            </p:cNvSpPr>
            <p:nvPr/>
          </p:nvSpPr>
          <p:spPr>
            <a:xfrm>
              <a:off x="2620" y="1034"/>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31" name="任意多边形 11330"/>
            <p:cNvSpPr>
              <a:spLocks noEditPoints="1"/>
            </p:cNvSpPr>
            <p:nvPr/>
          </p:nvSpPr>
          <p:spPr>
            <a:xfrm>
              <a:off x="2620" y="1438"/>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32" name="任意多边形 11331"/>
            <p:cNvSpPr>
              <a:spLocks noEditPoints="1"/>
            </p:cNvSpPr>
            <p:nvPr/>
          </p:nvSpPr>
          <p:spPr>
            <a:xfrm>
              <a:off x="2620" y="1843"/>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33" name="任意多边形 11332"/>
            <p:cNvSpPr>
              <a:spLocks noEditPoints="1"/>
            </p:cNvSpPr>
            <p:nvPr/>
          </p:nvSpPr>
          <p:spPr>
            <a:xfrm>
              <a:off x="2620" y="2247"/>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34" name="任意多边形 11333"/>
            <p:cNvSpPr>
              <a:spLocks noEditPoints="1"/>
            </p:cNvSpPr>
            <p:nvPr/>
          </p:nvSpPr>
          <p:spPr>
            <a:xfrm>
              <a:off x="2620" y="2652"/>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35" name="任意多边形 11334"/>
            <p:cNvSpPr>
              <a:spLocks noEditPoints="1"/>
            </p:cNvSpPr>
            <p:nvPr/>
          </p:nvSpPr>
          <p:spPr>
            <a:xfrm>
              <a:off x="2620" y="3056"/>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36" name="任意多边形 11335"/>
            <p:cNvSpPr>
              <a:spLocks noEditPoints="1"/>
            </p:cNvSpPr>
            <p:nvPr/>
          </p:nvSpPr>
          <p:spPr>
            <a:xfrm>
              <a:off x="2620" y="3461"/>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37" name="任意多边形 11336"/>
            <p:cNvSpPr>
              <a:spLocks noEditPoints="1"/>
            </p:cNvSpPr>
            <p:nvPr/>
          </p:nvSpPr>
          <p:spPr>
            <a:xfrm>
              <a:off x="2620" y="3865"/>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38" name="矩形 11337"/>
            <p:cNvSpPr/>
            <p:nvPr/>
          </p:nvSpPr>
          <p:spPr>
            <a:xfrm>
              <a:off x="2620" y="4269"/>
              <a:ext cx="20" cy="51"/>
            </a:xfrm>
            <a:prstGeom prst="rect">
              <a:avLst/>
            </a:prstGeom>
            <a:solidFill>
              <a:schemeClr val="bg2">
                <a:alpha val="60001"/>
              </a:schemeClr>
            </a:solidFill>
            <a:ln w="0">
              <a:noFill/>
            </a:ln>
          </p:spPr>
          <p:txBody>
            <a:bodyPr/>
            <a:p>
              <a:endParaRPr lang="zh-CN" altLang="en-US"/>
            </a:p>
          </p:txBody>
        </p:sp>
        <p:sp>
          <p:nvSpPr>
            <p:cNvPr id="11339" name="矩形 11338"/>
            <p:cNvSpPr/>
            <p:nvPr/>
          </p:nvSpPr>
          <p:spPr>
            <a:xfrm>
              <a:off x="3065" y="23"/>
              <a:ext cx="20" cy="101"/>
            </a:xfrm>
            <a:prstGeom prst="rect">
              <a:avLst/>
            </a:prstGeom>
            <a:solidFill>
              <a:schemeClr val="bg2">
                <a:alpha val="60001"/>
              </a:schemeClr>
            </a:solidFill>
            <a:ln w="0">
              <a:noFill/>
            </a:ln>
          </p:spPr>
          <p:txBody>
            <a:bodyPr/>
            <a:p>
              <a:endParaRPr lang="zh-CN" altLang="en-US"/>
            </a:p>
          </p:txBody>
        </p:sp>
        <p:sp>
          <p:nvSpPr>
            <p:cNvPr id="11340" name="任意多边形 11339"/>
            <p:cNvSpPr>
              <a:spLocks noEditPoints="1"/>
            </p:cNvSpPr>
            <p:nvPr/>
          </p:nvSpPr>
          <p:spPr>
            <a:xfrm>
              <a:off x="3065" y="225"/>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41" name="任意多边形 11340"/>
            <p:cNvSpPr>
              <a:spLocks noEditPoints="1"/>
            </p:cNvSpPr>
            <p:nvPr/>
          </p:nvSpPr>
          <p:spPr>
            <a:xfrm>
              <a:off x="3065" y="630"/>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42" name="任意多边形 11341"/>
            <p:cNvSpPr>
              <a:spLocks noEditPoints="1"/>
            </p:cNvSpPr>
            <p:nvPr/>
          </p:nvSpPr>
          <p:spPr>
            <a:xfrm>
              <a:off x="3065" y="1034"/>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43" name="任意多边形 11342"/>
            <p:cNvSpPr>
              <a:spLocks noEditPoints="1"/>
            </p:cNvSpPr>
            <p:nvPr/>
          </p:nvSpPr>
          <p:spPr>
            <a:xfrm>
              <a:off x="3065" y="1438"/>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44" name="任意多边形 11343"/>
            <p:cNvSpPr>
              <a:spLocks noEditPoints="1"/>
            </p:cNvSpPr>
            <p:nvPr/>
          </p:nvSpPr>
          <p:spPr>
            <a:xfrm>
              <a:off x="3065" y="1843"/>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45" name="任意多边形 11344"/>
            <p:cNvSpPr>
              <a:spLocks noEditPoints="1"/>
            </p:cNvSpPr>
            <p:nvPr/>
          </p:nvSpPr>
          <p:spPr>
            <a:xfrm>
              <a:off x="3065" y="2247"/>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46" name="任意多边形 11345"/>
            <p:cNvSpPr>
              <a:spLocks noEditPoints="1"/>
            </p:cNvSpPr>
            <p:nvPr/>
          </p:nvSpPr>
          <p:spPr>
            <a:xfrm>
              <a:off x="3065" y="2652"/>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47" name="任意多边形 11346"/>
            <p:cNvSpPr>
              <a:spLocks noEditPoints="1"/>
            </p:cNvSpPr>
            <p:nvPr/>
          </p:nvSpPr>
          <p:spPr>
            <a:xfrm>
              <a:off x="3065" y="3056"/>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48" name="任意多边形 11347"/>
            <p:cNvSpPr>
              <a:spLocks noEditPoints="1"/>
            </p:cNvSpPr>
            <p:nvPr/>
          </p:nvSpPr>
          <p:spPr>
            <a:xfrm>
              <a:off x="3065" y="3461"/>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49" name="任意多边形 11348"/>
            <p:cNvSpPr>
              <a:spLocks noEditPoints="1"/>
            </p:cNvSpPr>
            <p:nvPr/>
          </p:nvSpPr>
          <p:spPr>
            <a:xfrm>
              <a:off x="3065" y="3865"/>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50" name="矩形 11349"/>
            <p:cNvSpPr/>
            <p:nvPr/>
          </p:nvSpPr>
          <p:spPr>
            <a:xfrm>
              <a:off x="3065" y="4269"/>
              <a:ext cx="20" cy="51"/>
            </a:xfrm>
            <a:prstGeom prst="rect">
              <a:avLst/>
            </a:prstGeom>
            <a:solidFill>
              <a:schemeClr val="bg2">
                <a:alpha val="60001"/>
              </a:schemeClr>
            </a:solidFill>
            <a:ln w="0">
              <a:noFill/>
            </a:ln>
          </p:spPr>
          <p:txBody>
            <a:bodyPr/>
            <a:p>
              <a:endParaRPr lang="zh-CN" altLang="en-US"/>
            </a:p>
          </p:txBody>
        </p:sp>
        <p:sp>
          <p:nvSpPr>
            <p:cNvPr id="11351" name="矩形 11350"/>
            <p:cNvSpPr/>
            <p:nvPr/>
          </p:nvSpPr>
          <p:spPr>
            <a:xfrm>
              <a:off x="3510" y="23"/>
              <a:ext cx="20" cy="101"/>
            </a:xfrm>
            <a:prstGeom prst="rect">
              <a:avLst/>
            </a:prstGeom>
            <a:solidFill>
              <a:schemeClr val="bg2">
                <a:alpha val="60001"/>
              </a:schemeClr>
            </a:solidFill>
            <a:ln w="0">
              <a:noFill/>
            </a:ln>
          </p:spPr>
          <p:txBody>
            <a:bodyPr/>
            <a:p>
              <a:endParaRPr lang="zh-CN" altLang="en-US"/>
            </a:p>
          </p:txBody>
        </p:sp>
        <p:sp>
          <p:nvSpPr>
            <p:cNvPr id="11352" name="任意多边形 11351"/>
            <p:cNvSpPr>
              <a:spLocks noEditPoints="1"/>
            </p:cNvSpPr>
            <p:nvPr/>
          </p:nvSpPr>
          <p:spPr>
            <a:xfrm>
              <a:off x="3510" y="225"/>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53" name="任意多边形 11352"/>
            <p:cNvSpPr>
              <a:spLocks noEditPoints="1"/>
            </p:cNvSpPr>
            <p:nvPr/>
          </p:nvSpPr>
          <p:spPr>
            <a:xfrm>
              <a:off x="3510" y="630"/>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54" name="任意多边形 11353"/>
            <p:cNvSpPr>
              <a:spLocks noEditPoints="1"/>
            </p:cNvSpPr>
            <p:nvPr/>
          </p:nvSpPr>
          <p:spPr>
            <a:xfrm>
              <a:off x="3510" y="1034"/>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55" name="任意多边形 11354"/>
            <p:cNvSpPr>
              <a:spLocks noEditPoints="1"/>
            </p:cNvSpPr>
            <p:nvPr/>
          </p:nvSpPr>
          <p:spPr>
            <a:xfrm>
              <a:off x="3510" y="1438"/>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56" name="任意多边形 11355"/>
            <p:cNvSpPr>
              <a:spLocks noEditPoints="1"/>
            </p:cNvSpPr>
            <p:nvPr/>
          </p:nvSpPr>
          <p:spPr>
            <a:xfrm>
              <a:off x="3510" y="1843"/>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57" name="任意多边形 11356"/>
            <p:cNvSpPr>
              <a:spLocks noEditPoints="1"/>
            </p:cNvSpPr>
            <p:nvPr/>
          </p:nvSpPr>
          <p:spPr>
            <a:xfrm>
              <a:off x="3510" y="2247"/>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58" name="任意多边形 11357"/>
            <p:cNvSpPr>
              <a:spLocks noEditPoints="1"/>
            </p:cNvSpPr>
            <p:nvPr/>
          </p:nvSpPr>
          <p:spPr>
            <a:xfrm>
              <a:off x="3510" y="2652"/>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59" name="任意多边形 11358"/>
            <p:cNvSpPr>
              <a:spLocks noEditPoints="1"/>
            </p:cNvSpPr>
            <p:nvPr/>
          </p:nvSpPr>
          <p:spPr>
            <a:xfrm>
              <a:off x="3510" y="3056"/>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60" name="任意多边形 11359"/>
            <p:cNvSpPr>
              <a:spLocks noEditPoints="1"/>
            </p:cNvSpPr>
            <p:nvPr/>
          </p:nvSpPr>
          <p:spPr>
            <a:xfrm>
              <a:off x="3510" y="3461"/>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61" name="任意多边形 11360"/>
            <p:cNvSpPr>
              <a:spLocks noEditPoints="1"/>
            </p:cNvSpPr>
            <p:nvPr/>
          </p:nvSpPr>
          <p:spPr>
            <a:xfrm>
              <a:off x="3510" y="3865"/>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62" name="矩形 11361"/>
            <p:cNvSpPr/>
            <p:nvPr/>
          </p:nvSpPr>
          <p:spPr>
            <a:xfrm>
              <a:off x="3510" y="4269"/>
              <a:ext cx="20" cy="51"/>
            </a:xfrm>
            <a:prstGeom prst="rect">
              <a:avLst/>
            </a:prstGeom>
            <a:solidFill>
              <a:schemeClr val="bg2">
                <a:alpha val="60001"/>
              </a:schemeClr>
            </a:solidFill>
            <a:ln w="0">
              <a:noFill/>
            </a:ln>
          </p:spPr>
          <p:txBody>
            <a:bodyPr/>
            <a:p>
              <a:endParaRPr lang="zh-CN" altLang="en-US"/>
            </a:p>
          </p:txBody>
        </p:sp>
        <p:sp>
          <p:nvSpPr>
            <p:cNvPr id="11363" name="矩形 11362"/>
            <p:cNvSpPr/>
            <p:nvPr/>
          </p:nvSpPr>
          <p:spPr>
            <a:xfrm>
              <a:off x="3960" y="23"/>
              <a:ext cx="20" cy="101"/>
            </a:xfrm>
            <a:prstGeom prst="rect">
              <a:avLst/>
            </a:prstGeom>
            <a:solidFill>
              <a:schemeClr val="bg2">
                <a:alpha val="60001"/>
              </a:schemeClr>
            </a:solidFill>
            <a:ln w="0">
              <a:noFill/>
            </a:ln>
          </p:spPr>
          <p:txBody>
            <a:bodyPr/>
            <a:p>
              <a:endParaRPr lang="zh-CN" altLang="en-US"/>
            </a:p>
          </p:txBody>
        </p:sp>
        <p:sp>
          <p:nvSpPr>
            <p:cNvPr id="11364" name="任意多边形 11363"/>
            <p:cNvSpPr>
              <a:spLocks noEditPoints="1"/>
            </p:cNvSpPr>
            <p:nvPr/>
          </p:nvSpPr>
          <p:spPr>
            <a:xfrm>
              <a:off x="3960" y="225"/>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65" name="任意多边形 11364"/>
            <p:cNvSpPr>
              <a:spLocks noEditPoints="1"/>
            </p:cNvSpPr>
            <p:nvPr/>
          </p:nvSpPr>
          <p:spPr>
            <a:xfrm>
              <a:off x="3960" y="630"/>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66" name="任意多边形 11365"/>
            <p:cNvSpPr>
              <a:spLocks noEditPoints="1"/>
            </p:cNvSpPr>
            <p:nvPr/>
          </p:nvSpPr>
          <p:spPr>
            <a:xfrm>
              <a:off x="3960" y="1034"/>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67" name="任意多边形 11366"/>
            <p:cNvSpPr>
              <a:spLocks noEditPoints="1"/>
            </p:cNvSpPr>
            <p:nvPr/>
          </p:nvSpPr>
          <p:spPr>
            <a:xfrm>
              <a:off x="3960" y="1438"/>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68" name="任意多边形 11367"/>
            <p:cNvSpPr>
              <a:spLocks noEditPoints="1"/>
            </p:cNvSpPr>
            <p:nvPr/>
          </p:nvSpPr>
          <p:spPr>
            <a:xfrm>
              <a:off x="3960" y="1843"/>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69" name="任意多边形 11368"/>
            <p:cNvSpPr>
              <a:spLocks noEditPoints="1"/>
            </p:cNvSpPr>
            <p:nvPr/>
          </p:nvSpPr>
          <p:spPr>
            <a:xfrm>
              <a:off x="3960" y="2247"/>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70" name="任意多边形 11369"/>
            <p:cNvSpPr>
              <a:spLocks noEditPoints="1"/>
            </p:cNvSpPr>
            <p:nvPr/>
          </p:nvSpPr>
          <p:spPr>
            <a:xfrm>
              <a:off x="3960" y="2652"/>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71" name="任意多边形 11370"/>
            <p:cNvSpPr>
              <a:spLocks noEditPoints="1"/>
            </p:cNvSpPr>
            <p:nvPr/>
          </p:nvSpPr>
          <p:spPr>
            <a:xfrm>
              <a:off x="3960" y="3056"/>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72" name="任意多边形 11371"/>
            <p:cNvSpPr>
              <a:spLocks noEditPoints="1"/>
            </p:cNvSpPr>
            <p:nvPr/>
          </p:nvSpPr>
          <p:spPr>
            <a:xfrm>
              <a:off x="3960" y="3461"/>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73" name="任意多边形 11372"/>
            <p:cNvSpPr>
              <a:spLocks noEditPoints="1"/>
            </p:cNvSpPr>
            <p:nvPr/>
          </p:nvSpPr>
          <p:spPr>
            <a:xfrm>
              <a:off x="3960" y="3865"/>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74" name="矩形 11373"/>
            <p:cNvSpPr/>
            <p:nvPr/>
          </p:nvSpPr>
          <p:spPr>
            <a:xfrm>
              <a:off x="3960" y="4269"/>
              <a:ext cx="20" cy="51"/>
            </a:xfrm>
            <a:prstGeom prst="rect">
              <a:avLst/>
            </a:prstGeom>
            <a:solidFill>
              <a:schemeClr val="bg2">
                <a:alpha val="60001"/>
              </a:schemeClr>
            </a:solidFill>
            <a:ln w="0">
              <a:noFill/>
            </a:ln>
          </p:spPr>
          <p:txBody>
            <a:bodyPr/>
            <a:p>
              <a:endParaRPr lang="zh-CN" altLang="en-US"/>
            </a:p>
          </p:txBody>
        </p:sp>
        <p:sp>
          <p:nvSpPr>
            <p:cNvPr id="11375" name="矩形 11374"/>
            <p:cNvSpPr/>
            <p:nvPr/>
          </p:nvSpPr>
          <p:spPr>
            <a:xfrm>
              <a:off x="4405" y="23"/>
              <a:ext cx="20" cy="101"/>
            </a:xfrm>
            <a:prstGeom prst="rect">
              <a:avLst/>
            </a:prstGeom>
            <a:solidFill>
              <a:schemeClr val="bg2">
                <a:alpha val="60001"/>
              </a:schemeClr>
            </a:solidFill>
            <a:ln w="0">
              <a:noFill/>
            </a:ln>
          </p:spPr>
          <p:txBody>
            <a:bodyPr/>
            <a:p>
              <a:endParaRPr lang="zh-CN" altLang="en-US"/>
            </a:p>
          </p:txBody>
        </p:sp>
        <p:sp>
          <p:nvSpPr>
            <p:cNvPr id="11376" name="任意多边形 11375"/>
            <p:cNvSpPr>
              <a:spLocks noEditPoints="1"/>
            </p:cNvSpPr>
            <p:nvPr/>
          </p:nvSpPr>
          <p:spPr>
            <a:xfrm>
              <a:off x="4405" y="225"/>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77" name="任意多边形 11376"/>
            <p:cNvSpPr>
              <a:spLocks noEditPoints="1"/>
            </p:cNvSpPr>
            <p:nvPr/>
          </p:nvSpPr>
          <p:spPr>
            <a:xfrm>
              <a:off x="4405" y="630"/>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78" name="任意多边形 11377"/>
            <p:cNvSpPr>
              <a:spLocks noEditPoints="1"/>
            </p:cNvSpPr>
            <p:nvPr/>
          </p:nvSpPr>
          <p:spPr>
            <a:xfrm>
              <a:off x="4405" y="1034"/>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79" name="任意多边形 11378"/>
            <p:cNvSpPr>
              <a:spLocks noEditPoints="1"/>
            </p:cNvSpPr>
            <p:nvPr/>
          </p:nvSpPr>
          <p:spPr>
            <a:xfrm>
              <a:off x="4405" y="1438"/>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80" name="任意多边形 11379"/>
            <p:cNvSpPr>
              <a:spLocks noEditPoints="1"/>
            </p:cNvSpPr>
            <p:nvPr/>
          </p:nvSpPr>
          <p:spPr>
            <a:xfrm>
              <a:off x="4405" y="1843"/>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81" name="任意多边形 11380"/>
            <p:cNvSpPr>
              <a:spLocks noEditPoints="1"/>
            </p:cNvSpPr>
            <p:nvPr/>
          </p:nvSpPr>
          <p:spPr>
            <a:xfrm>
              <a:off x="4405" y="2247"/>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82" name="任意多边形 11381"/>
            <p:cNvSpPr>
              <a:spLocks noEditPoints="1"/>
            </p:cNvSpPr>
            <p:nvPr/>
          </p:nvSpPr>
          <p:spPr>
            <a:xfrm>
              <a:off x="4405" y="2652"/>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83" name="任意多边形 11382"/>
            <p:cNvSpPr>
              <a:spLocks noEditPoints="1"/>
            </p:cNvSpPr>
            <p:nvPr/>
          </p:nvSpPr>
          <p:spPr>
            <a:xfrm>
              <a:off x="4405" y="3056"/>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84" name="任意多边形 11383"/>
            <p:cNvSpPr>
              <a:spLocks noEditPoints="1"/>
            </p:cNvSpPr>
            <p:nvPr/>
          </p:nvSpPr>
          <p:spPr>
            <a:xfrm>
              <a:off x="4405" y="3461"/>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85" name="任意多边形 11384"/>
            <p:cNvSpPr>
              <a:spLocks noEditPoints="1"/>
            </p:cNvSpPr>
            <p:nvPr/>
          </p:nvSpPr>
          <p:spPr>
            <a:xfrm>
              <a:off x="4405" y="3865"/>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86" name="矩形 11385"/>
            <p:cNvSpPr/>
            <p:nvPr/>
          </p:nvSpPr>
          <p:spPr>
            <a:xfrm>
              <a:off x="4405" y="4269"/>
              <a:ext cx="20" cy="51"/>
            </a:xfrm>
            <a:prstGeom prst="rect">
              <a:avLst/>
            </a:prstGeom>
            <a:solidFill>
              <a:schemeClr val="bg2">
                <a:alpha val="60001"/>
              </a:schemeClr>
            </a:solidFill>
            <a:ln w="0">
              <a:noFill/>
            </a:ln>
          </p:spPr>
          <p:txBody>
            <a:bodyPr/>
            <a:p>
              <a:endParaRPr lang="zh-CN" altLang="en-US"/>
            </a:p>
          </p:txBody>
        </p:sp>
        <p:sp>
          <p:nvSpPr>
            <p:cNvPr id="11387" name="矩形 11386"/>
            <p:cNvSpPr/>
            <p:nvPr/>
          </p:nvSpPr>
          <p:spPr>
            <a:xfrm>
              <a:off x="4850" y="23"/>
              <a:ext cx="20" cy="101"/>
            </a:xfrm>
            <a:prstGeom prst="rect">
              <a:avLst/>
            </a:prstGeom>
            <a:solidFill>
              <a:schemeClr val="bg2">
                <a:alpha val="60001"/>
              </a:schemeClr>
            </a:solidFill>
            <a:ln w="0">
              <a:noFill/>
            </a:ln>
          </p:spPr>
          <p:txBody>
            <a:bodyPr/>
            <a:p>
              <a:endParaRPr lang="zh-CN" altLang="en-US"/>
            </a:p>
          </p:txBody>
        </p:sp>
        <p:sp>
          <p:nvSpPr>
            <p:cNvPr id="11388" name="任意多边形 11387"/>
            <p:cNvSpPr>
              <a:spLocks noEditPoints="1"/>
            </p:cNvSpPr>
            <p:nvPr/>
          </p:nvSpPr>
          <p:spPr>
            <a:xfrm>
              <a:off x="4850" y="225"/>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89" name="任意多边形 11388"/>
            <p:cNvSpPr>
              <a:spLocks noEditPoints="1"/>
            </p:cNvSpPr>
            <p:nvPr/>
          </p:nvSpPr>
          <p:spPr>
            <a:xfrm>
              <a:off x="4850" y="630"/>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90" name="任意多边形 11389"/>
            <p:cNvSpPr>
              <a:spLocks noEditPoints="1"/>
            </p:cNvSpPr>
            <p:nvPr/>
          </p:nvSpPr>
          <p:spPr>
            <a:xfrm>
              <a:off x="4850" y="1034"/>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91" name="任意多边形 11390"/>
            <p:cNvSpPr>
              <a:spLocks noEditPoints="1"/>
            </p:cNvSpPr>
            <p:nvPr/>
          </p:nvSpPr>
          <p:spPr>
            <a:xfrm>
              <a:off x="4850" y="1438"/>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92" name="任意多边形 11391"/>
            <p:cNvSpPr>
              <a:spLocks noEditPoints="1"/>
            </p:cNvSpPr>
            <p:nvPr/>
          </p:nvSpPr>
          <p:spPr>
            <a:xfrm>
              <a:off x="4850" y="1843"/>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93" name="任意多边形 11392"/>
            <p:cNvSpPr>
              <a:spLocks noEditPoints="1"/>
            </p:cNvSpPr>
            <p:nvPr/>
          </p:nvSpPr>
          <p:spPr>
            <a:xfrm>
              <a:off x="4850" y="2247"/>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94" name="任意多边形 11393"/>
            <p:cNvSpPr>
              <a:spLocks noEditPoints="1"/>
            </p:cNvSpPr>
            <p:nvPr/>
          </p:nvSpPr>
          <p:spPr>
            <a:xfrm>
              <a:off x="4850" y="2652"/>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95" name="任意多边形 11394"/>
            <p:cNvSpPr>
              <a:spLocks noEditPoints="1"/>
            </p:cNvSpPr>
            <p:nvPr/>
          </p:nvSpPr>
          <p:spPr>
            <a:xfrm>
              <a:off x="4850" y="3056"/>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96" name="任意多边形 11395"/>
            <p:cNvSpPr>
              <a:spLocks noEditPoints="1"/>
            </p:cNvSpPr>
            <p:nvPr/>
          </p:nvSpPr>
          <p:spPr>
            <a:xfrm>
              <a:off x="4850" y="3461"/>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97" name="任意多边形 11396"/>
            <p:cNvSpPr>
              <a:spLocks noEditPoints="1"/>
            </p:cNvSpPr>
            <p:nvPr/>
          </p:nvSpPr>
          <p:spPr>
            <a:xfrm>
              <a:off x="4850" y="3865"/>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398" name="矩形 11397"/>
            <p:cNvSpPr/>
            <p:nvPr/>
          </p:nvSpPr>
          <p:spPr>
            <a:xfrm>
              <a:off x="4850" y="4269"/>
              <a:ext cx="20" cy="51"/>
            </a:xfrm>
            <a:prstGeom prst="rect">
              <a:avLst/>
            </a:prstGeom>
            <a:solidFill>
              <a:schemeClr val="bg2">
                <a:alpha val="60001"/>
              </a:schemeClr>
            </a:solidFill>
            <a:ln w="0">
              <a:noFill/>
            </a:ln>
          </p:spPr>
          <p:txBody>
            <a:bodyPr/>
            <a:p>
              <a:endParaRPr lang="zh-CN" altLang="en-US"/>
            </a:p>
          </p:txBody>
        </p:sp>
        <p:sp>
          <p:nvSpPr>
            <p:cNvPr id="11399" name="矩形 11398"/>
            <p:cNvSpPr/>
            <p:nvPr/>
          </p:nvSpPr>
          <p:spPr>
            <a:xfrm>
              <a:off x="5300" y="23"/>
              <a:ext cx="20" cy="101"/>
            </a:xfrm>
            <a:prstGeom prst="rect">
              <a:avLst/>
            </a:prstGeom>
            <a:solidFill>
              <a:schemeClr val="bg2">
                <a:alpha val="60001"/>
              </a:schemeClr>
            </a:solidFill>
            <a:ln w="0">
              <a:noFill/>
            </a:ln>
          </p:spPr>
          <p:txBody>
            <a:bodyPr/>
            <a:p>
              <a:endParaRPr lang="zh-CN" altLang="en-US"/>
            </a:p>
          </p:txBody>
        </p:sp>
        <p:sp>
          <p:nvSpPr>
            <p:cNvPr id="11400" name="任意多边形 11399"/>
            <p:cNvSpPr>
              <a:spLocks noEditPoints="1"/>
            </p:cNvSpPr>
            <p:nvPr/>
          </p:nvSpPr>
          <p:spPr>
            <a:xfrm>
              <a:off x="5300" y="225"/>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401" name="任意多边形 11400"/>
            <p:cNvSpPr>
              <a:spLocks noEditPoints="1"/>
            </p:cNvSpPr>
            <p:nvPr/>
          </p:nvSpPr>
          <p:spPr>
            <a:xfrm>
              <a:off x="5300" y="630"/>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402" name="任意多边形 11401"/>
            <p:cNvSpPr>
              <a:spLocks noEditPoints="1"/>
            </p:cNvSpPr>
            <p:nvPr/>
          </p:nvSpPr>
          <p:spPr>
            <a:xfrm>
              <a:off x="5300" y="1034"/>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403" name="任意多边形 11402"/>
            <p:cNvSpPr>
              <a:spLocks noEditPoints="1"/>
            </p:cNvSpPr>
            <p:nvPr/>
          </p:nvSpPr>
          <p:spPr>
            <a:xfrm>
              <a:off x="5300" y="1438"/>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404" name="任意多边形 11403"/>
            <p:cNvSpPr>
              <a:spLocks noEditPoints="1"/>
            </p:cNvSpPr>
            <p:nvPr/>
          </p:nvSpPr>
          <p:spPr>
            <a:xfrm>
              <a:off x="5300" y="1843"/>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405" name="任意多边形 11404"/>
            <p:cNvSpPr>
              <a:spLocks noEditPoints="1"/>
            </p:cNvSpPr>
            <p:nvPr/>
          </p:nvSpPr>
          <p:spPr>
            <a:xfrm>
              <a:off x="5300" y="2247"/>
              <a:ext cx="20" cy="304"/>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406" name="任意多边形 11405"/>
            <p:cNvSpPr>
              <a:spLocks noEditPoints="1"/>
            </p:cNvSpPr>
            <p:nvPr/>
          </p:nvSpPr>
          <p:spPr>
            <a:xfrm>
              <a:off x="5300" y="2652"/>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407" name="任意多边形 11406"/>
            <p:cNvSpPr>
              <a:spLocks noEditPoints="1"/>
            </p:cNvSpPr>
            <p:nvPr/>
          </p:nvSpPr>
          <p:spPr>
            <a:xfrm>
              <a:off x="5300" y="3056"/>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408" name="任意多边形 11407"/>
            <p:cNvSpPr>
              <a:spLocks noEditPoints="1"/>
            </p:cNvSpPr>
            <p:nvPr/>
          </p:nvSpPr>
          <p:spPr>
            <a:xfrm>
              <a:off x="5300" y="3461"/>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409" name="任意多边形 11408"/>
            <p:cNvSpPr>
              <a:spLocks noEditPoints="1"/>
            </p:cNvSpPr>
            <p:nvPr/>
          </p:nvSpPr>
          <p:spPr>
            <a:xfrm>
              <a:off x="5300" y="3865"/>
              <a:ext cx="20" cy="303"/>
            </a:xfrm>
            <a:custGeom>
              <a:avLst/>
              <a:gdLst/>
              <a:ahLst/>
              <a:cxnLst/>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60001"/>
              </a:schemeClr>
            </a:solidFill>
            <a:ln w="0">
              <a:noFill/>
            </a:ln>
          </p:spPr>
          <p:txBody>
            <a:bodyPr/>
            <a:p>
              <a:endParaRPr lang="zh-CN" altLang="en-US"/>
            </a:p>
          </p:txBody>
        </p:sp>
        <p:sp>
          <p:nvSpPr>
            <p:cNvPr id="11410" name="矩形 11409"/>
            <p:cNvSpPr/>
            <p:nvPr/>
          </p:nvSpPr>
          <p:spPr>
            <a:xfrm>
              <a:off x="5300" y="4269"/>
              <a:ext cx="20" cy="51"/>
            </a:xfrm>
            <a:prstGeom prst="rect">
              <a:avLst/>
            </a:prstGeom>
            <a:solidFill>
              <a:schemeClr val="bg2">
                <a:alpha val="60001"/>
              </a:schemeClr>
            </a:solidFill>
            <a:ln w="0">
              <a:noFill/>
            </a:ln>
          </p:spPr>
          <p:txBody>
            <a:bodyPr/>
            <a:p>
              <a:endParaRPr lang="zh-CN" altLang="en-US"/>
            </a:p>
          </p:txBody>
        </p:sp>
        <p:sp>
          <p:nvSpPr>
            <p:cNvPr id="11411" name="任意多边形 11410"/>
            <p:cNvSpPr/>
            <p:nvPr/>
          </p:nvSpPr>
          <p:spPr>
            <a:xfrm>
              <a:off x="349" y="3304"/>
              <a:ext cx="20" cy="10"/>
            </a:xfrm>
            <a:custGeom>
              <a:avLst/>
              <a:gdLst/>
              <a:ahLst/>
              <a:cxnLst/>
              <a:pathLst>
                <a:path w="4" h="2">
                  <a:moveTo>
                    <a:pt x="0" y="1"/>
                  </a:moveTo>
                  <a:cubicBezTo>
                    <a:pt x="1" y="2"/>
                    <a:pt x="4" y="0"/>
                    <a:pt x="0" y="1"/>
                  </a:cubicBezTo>
                  <a:close/>
                </a:path>
              </a:pathLst>
            </a:custGeom>
            <a:solidFill>
              <a:schemeClr val="bg2">
                <a:alpha val="60001"/>
              </a:schemeClr>
            </a:solidFill>
            <a:ln w="0">
              <a:noFill/>
            </a:ln>
          </p:spPr>
          <p:txBody>
            <a:bodyPr/>
            <a:p>
              <a:endParaRPr lang="zh-CN" altLang="en-US"/>
            </a:p>
          </p:txBody>
        </p:sp>
      </p:grpSp>
      <p:grpSp>
        <p:nvGrpSpPr>
          <p:cNvPr id="11440" name="组合 11439"/>
          <p:cNvGrpSpPr/>
          <p:nvPr userDrawn="1"/>
        </p:nvGrpSpPr>
        <p:grpSpPr>
          <a:xfrm>
            <a:off x="77788" y="5673725"/>
            <a:ext cx="533400" cy="492125"/>
            <a:chOff x="96" y="2784"/>
            <a:chExt cx="1062" cy="981"/>
          </a:xfrm>
        </p:grpSpPr>
        <p:sp>
          <p:nvSpPr>
            <p:cNvPr id="11441" name="任意多边形 11440"/>
            <p:cNvSpPr/>
            <p:nvPr userDrawn="1"/>
          </p:nvSpPr>
          <p:spPr>
            <a:xfrm>
              <a:off x="121" y="2784"/>
              <a:ext cx="207" cy="81"/>
            </a:xfrm>
            <a:custGeom>
              <a:avLst/>
              <a:gdLst/>
              <a:ahLst/>
              <a:cxnLst/>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0">
              <a:noFill/>
            </a:ln>
          </p:spPr>
          <p:txBody>
            <a:bodyPr/>
            <a:p>
              <a:endParaRPr lang="zh-CN" altLang="en-US"/>
            </a:p>
          </p:txBody>
        </p:sp>
        <p:sp>
          <p:nvSpPr>
            <p:cNvPr id="11442" name="任意多边形 11441"/>
            <p:cNvSpPr>
              <a:spLocks noEditPoints="1"/>
            </p:cNvSpPr>
            <p:nvPr userDrawn="1"/>
          </p:nvSpPr>
          <p:spPr>
            <a:xfrm>
              <a:off x="96" y="2789"/>
              <a:ext cx="1062" cy="976"/>
            </a:xfrm>
            <a:custGeom>
              <a:avLst/>
              <a:gdLst/>
              <a:ahLst/>
              <a:cxnLst/>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0">
              <a:noFill/>
            </a:ln>
          </p:spPr>
          <p:txBody>
            <a:bodyPr/>
            <a:p>
              <a:endParaRPr lang="zh-CN" altLang="en-US"/>
            </a:p>
          </p:txBody>
        </p:sp>
        <p:sp>
          <p:nvSpPr>
            <p:cNvPr id="11443" name="任意多边形 11442"/>
            <p:cNvSpPr/>
            <p:nvPr userDrawn="1"/>
          </p:nvSpPr>
          <p:spPr>
            <a:xfrm>
              <a:off x="348" y="3254"/>
              <a:ext cx="86" cy="102"/>
            </a:xfrm>
            <a:custGeom>
              <a:avLst/>
              <a:gdLst/>
              <a:ahLst/>
              <a:cxnLst/>
              <a:pathLst>
                <a:path w="17" h="20">
                  <a:moveTo>
                    <a:pt x="14" y="5"/>
                  </a:moveTo>
                  <a:cubicBezTo>
                    <a:pt x="13" y="0"/>
                    <a:pt x="0" y="8"/>
                    <a:pt x="9" y="20"/>
                  </a:cubicBezTo>
                  <a:cubicBezTo>
                    <a:pt x="9" y="20"/>
                    <a:pt x="17" y="17"/>
                    <a:pt x="14" y="5"/>
                  </a:cubicBezTo>
                  <a:close/>
                </a:path>
              </a:pathLst>
            </a:custGeom>
            <a:solidFill>
              <a:schemeClr val="accent2"/>
            </a:solidFill>
            <a:ln w="0">
              <a:noFill/>
            </a:ln>
          </p:spPr>
          <p:txBody>
            <a:bodyPr/>
            <a:p>
              <a:endParaRPr lang="zh-CN" altLang="en-US"/>
            </a:p>
          </p:txBody>
        </p:sp>
        <p:sp>
          <p:nvSpPr>
            <p:cNvPr id="11444" name="任意多边形 11443"/>
            <p:cNvSpPr/>
            <p:nvPr userDrawn="1"/>
          </p:nvSpPr>
          <p:spPr>
            <a:xfrm>
              <a:off x="267" y="3295"/>
              <a:ext cx="76" cy="136"/>
            </a:xfrm>
            <a:custGeom>
              <a:avLst/>
              <a:gdLst/>
              <a:ahLst/>
              <a:cxnLst/>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0">
              <a:noFill/>
            </a:ln>
          </p:spPr>
          <p:txBody>
            <a:bodyPr/>
            <a:p>
              <a:endParaRPr lang="zh-CN" altLang="en-US"/>
            </a:p>
          </p:txBody>
        </p:sp>
        <p:sp>
          <p:nvSpPr>
            <p:cNvPr id="11445" name="任意多边形 11444"/>
            <p:cNvSpPr/>
            <p:nvPr userDrawn="1"/>
          </p:nvSpPr>
          <p:spPr>
            <a:xfrm>
              <a:off x="222" y="3022"/>
              <a:ext cx="243" cy="116"/>
            </a:xfrm>
            <a:custGeom>
              <a:avLst/>
              <a:gdLst/>
              <a:ahLst/>
              <a:cxnLst/>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0">
              <a:noFill/>
            </a:ln>
          </p:spPr>
          <p:txBody>
            <a:bodyPr/>
            <a:p>
              <a:endParaRPr lang="zh-CN" altLang="en-US"/>
            </a:p>
          </p:txBody>
        </p:sp>
        <p:sp>
          <p:nvSpPr>
            <p:cNvPr id="11446" name="任意多边形 11445"/>
            <p:cNvSpPr/>
            <p:nvPr userDrawn="1"/>
          </p:nvSpPr>
          <p:spPr>
            <a:xfrm>
              <a:off x="500" y="3345"/>
              <a:ext cx="177" cy="187"/>
            </a:xfrm>
            <a:custGeom>
              <a:avLst/>
              <a:gdLst/>
              <a:ahLst/>
              <a:cxnLst/>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0">
              <a:noFill/>
            </a:ln>
          </p:spPr>
          <p:txBody>
            <a:bodyPr/>
            <a:p>
              <a:endParaRPr lang="zh-CN" altLang="en-US"/>
            </a:p>
          </p:txBody>
        </p:sp>
        <p:sp>
          <p:nvSpPr>
            <p:cNvPr id="11447" name="任意多边形 11446"/>
            <p:cNvSpPr/>
            <p:nvPr userDrawn="1"/>
          </p:nvSpPr>
          <p:spPr>
            <a:xfrm>
              <a:off x="905" y="3158"/>
              <a:ext cx="177" cy="36"/>
            </a:xfrm>
            <a:custGeom>
              <a:avLst/>
              <a:gdLst/>
              <a:ahLst/>
              <a:cxnLst/>
              <a:pathLst>
                <a:path w="35" h="7">
                  <a:moveTo>
                    <a:pt x="5" y="0"/>
                  </a:moveTo>
                  <a:cubicBezTo>
                    <a:pt x="0" y="0"/>
                    <a:pt x="7" y="7"/>
                    <a:pt x="14" y="5"/>
                  </a:cubicBezTo>
                  <a:cubicBezTo>
                    <a:pt x="35" y="1"/>
                    <a:pt x="5" y="0"/>
                    <a:pt x="5" y="0"/>
                  </a:cubicBezTo>
                  <a:close/>
                </a:path>
              </a:pathLst>
            </a:custGeom>
            <a:solidFill>
              <a:schemeClr val="accent2"/>
            </a:solidFill>
            <a:ln w="0">
              <a:noFill/>
            </a:ln>
          </p:spPr>
          <p:txBody>
            <a:bodyPr/>
            <a:p>
              <a:endParaRPr lang="zh-CN" altLang="en-US"/>
            </a:p>
          </p:txBody>
        </p:sp>
        <p:sp>
          <p:nvSpPr>
            <p:cNvPr id="11448" name="任意多边形 11447"/>
            <p:cNvSpPr/>
            <p:nvPr userDrawn="1"/>
          </p:nvSpPr>
          <p:spPr>
            <a:xfrm>
              <a:off x="965" y="3153"/>
              <a:ext cx="137" cy="81"/>
            </a:xfrm>
            <a:custGeom>
              <a:avLst/>
              <a:gdLst/>
              <a:ahLst/>
              <a:cxnLst/>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0">
              <a:noFill/>
            </a:ln>
          </p:spPr>
          <p:txBody>
            <a:bodyPr/>
            <a:p>
              <a:endParaRPr lang="zh-CN" altLang="en-US"/>
            </a:p>
          </p:txBody>
        </p:sp>
        <p:sp>
          <p:nvSpPr>
            <p:cNvPr id="11449" name="任意多边形 11448"/>
            <p:cNvSpPr/>
            <p:nvPr userDrawn="1"/>
          </p:nvSpPr>
          <p:spPr>
            <a:xfrm>
              <a:off x="960" y="3204"/>
              <a:ext cx="177" cy="86"/>
            </a:xfrm>
            <a:custGeom>
              <a:avLst/>
              <a:gdLst/>
              <a:ahLst/>
              <a:cxnLst/>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0">
              <a:noFill/>
            </a:ln>
          </p:spPr>
          <p:txBody>
            <a:bodyPr/>
            <a:p>
              <a:endParaRPr lang="zh-CN" altLang="en-US"/>
            </a:p>
          </p:txBody>
        </p:sp>
        <p:sp>
          <p:nvSpPr>
            <p:cNvPr id="11450" name="任意多边形 11449"/>
            <p:cNvSpPr/>
            <p:nvPr userDrawn="1"/>
          </p:nvSpPr>
          <p:spPr>
            <a:xfrm>
              <a:off x="844" y="3285"/>
              <a:ext cx="248" cy="60"/>
            </a:xfrm>
            <a:custGeom>
              <a:avLst/>
              <a:gdLst/>
              <a:ahLst/>
              <a:cxnLst/>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0">
              <a:noFill/>
            </a:ln>
          </p:spPr>
          <p:txBody>
            <a:bodyPr/>
            <a:p>
              <a:endParaRPr lang="zh-CN" altLang="en-US"/>
            </a:p>
          </p:txBody>
        </p:sp>
        <p:sp>
          <p:nvSpPr>
            <p:cNvPr id="11451" name="任意多边形 11450"/>
            <p:cNvSpPr/>
            <p:nvPr userDrawn="1"/>
          </p:nvSpPr>
          <p:spPr>
            <a:xfrm>
              <a:off x="869" y="3340"/>
              <a:ext cx="203" cy="56"/>
            </a:xfrm>
            <a:custGeom>
              <a:avLst/>
              <a:gdLst/>
              <a:ahLst/>
              <a:cxnLst/>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0">
              <a:noFill/>
            </a:ln>
          </p:spPr>
          <p:txBody>
            <a:bodyPr/>
            <a:p>
              <a:endParaRPr lang="zh-CN" altLang="en-US"/>
            </a:p>
          </p:txBody>
        </p:sp>
        <p:sp>
          <p:nvSpPr>
            <p:cNvPr id="11452" name="任意多边形 11451"/>
            <p:cNvSpPr/>
            <p:nvPr userDrawn="1"/>
          </p:nvSpPr>
          <p:spPr>
            <a:xfrm>
              <a:off x="859" y="3386"/>
              <a:ext cx="207" cy="172"/>
            </a:xfrm>
            <a:custGeom>
              <a:avLst/>
              <a:gdLst/>
              <a:ahLst/>
              <a:cxnLst/>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0">
              <a:noFill/>
            </a:ln>
          </p:spPr>
          <p:txBody>
            <a:bodyPr/>
            <a:p>
              <a:endParaRPr lang="zh-CN" altLang="en-US"/>
            </a:p>
          </p:txBody>
        </p:sp>
        <p:sp>
          <p:nvSpPr>
            <p:cNvPr id="11453" name="任意多边形 11452"/>
            <p:cNvSpPr/>
            <p:nvPr userDrawn="1"/>
          </p:nvSpPr>
          <p:spPr>
            <a:xfrm>
              <a:off x="996" y="3305"/>
              <a:ext cx="126" cy="318"/>
            </a:xfrm>
            <a:custGeom>
              <a:avLst/>
              <a:gdLst/>
              <a:ahLst/>
              <a:cxnLst/>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0">
              <a:noFill/>
            </a:ln>
          </p:spPr>
          <p:txBody>
            <a:bodyPr/>
            <a:p>
              <a:endParaRPr lang="zh-CN" altLang="en-US"/>
            </a:p>
          </p:txBody>
        </p:sp>
      </p:grpSp>
      <p:grpSp>
        <p:nvGrpSpPr>
          <p:cNvPr id="11482" name="组合 11481"/>
          <p:cNvGrpSpPr/>
          <p:nvPr userDrawn="1"/>
        </p:nvGrpSpPr>
        <p:grpSpPr>
          <a:xfrm>
            <a:off x="323850" y="6308725"/>
            <a:ext cx="533400" cy="492125"/>
            <a:chOff x="96" y="2784"/>
            <a:chExt cx="1062" cy="981"/>
          </a:xfrm>
        </p:grpSpPr>
        <p:sp>
          <p:nvSpPr>
            <p:cNvPr id="11483" name="任意多边形 11482"/>
            <p:cNvSpPr/>
            <p:nvPr userDrawn="1"/>
          </p:nvSpPr>
          <p:spPr>
            <a:xfrm>
              <a:off x="121" y="2784"/>
              <a:ext cx="207" cy="81"/>
            </a:xfrm>
            <a:custGeom>
              <a:avLst/>
              <a:gdLst/>
              <a:ahLst/>
              <a:cxnLst/>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0">
              <a:noFill/>
            </a:ln>
          </p:spPr>
          <p:txBody>
            <a:bodyPr/>
            <a:p>
              <a:endParaRPr lang="zh-CN" altLang="en-US"/>
            </a:p>
          </p:txBody>
        </p:sp>
        <p:sp>
          <p:nvSpPr>
            <p:cNvPr id="11484" name="任意多边形 11483"/>
            <p:cNvSpPr>
              <a:spLocks noEditPoints="1"/>
            </p:cNvSpPr>
            <p:nvPr userDrawn="1"/>
          </p:nvSpPr>
          <p:spPr>
            <a:xfrm>
              <a:off x="96" y="2789"/>
              <a:ext cx="1062" cy="976"/>
            </a:xfrm>
            <a:custGeom>
              <a:avLst/>
              <a:gdLst/>
              <a:ahLst/>
              <a:cxnLst/>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0">
              <a:noFill/>
            </a:ln>
          </p:spPr>
          <p:txBody>
            <a:bodyPr/>
            <a:p>
              <a:endParaRPr lang="zh-CN" altLang="en-US"/>
            </a:p>
          </p:txBody>
        </p:sp>
        <p:sp>
          <p:nvSpPr>
            <p:cNvPr id="11485" name="任意多边形 11484"/>
            <p:cNvSpPr/>
            <p:nvPr userDrawn="1"/>
          </p:nvSpPr>
          <p:spPr>
            <a:xfrm>
              <a:off x="348" y="3254"/>
              <a:ext cx="86" cy="102"/>
            </a:xfrm>
            <a:custGeom>
              <a:avLst/>
              <a:gdLst/>
              <a:ahLst/>
              <a:cxnLst/>
              <a:pathLst>
                <a:path w="17" h="20">
                  <a:moveTo>
                    <a:pt x="14" y="5"/>
                  </a:moveTo>
                  <a:cubicBezTo>
                    <a:pt x="13" y="0"/>
                    <a:pt x="0" y="8"/>
                    <a:pt x="9" y="20"/>
                  </a:cubicBezTo>
                  <a:cubicBezTo>
                    <a:pt x="9" y="20"/>
                    <a:pt x="17" y="17"/>
                    <a:pt x="14" y="5"/>
                  </a:cubicBezTo>
                  <a:close/>
                </a:path>
              </a:pathLst>
            </a:custGeom>
            <a:solidFill>
              <a:schemeClr val="accent2"/>
            </a:solidFill>
            <a:ln w="0">
              <a:noFill/>
            </a:ln>
          </p:spPr>
          <p:txBody>
            <a:bodyPr/>
            <a:p>
              <a:endParaRPr lang="zh-CN" altLang="en-US"/>
            </a:p>
          </p:txBody>
        </p:sp>
        <p:sp>
          <p:nvSpPr>
            <p:cNvPr id="11486" name="任意多边形 11485"/>
            <p:cNvSpPr/>
            <p:nvPr userDrawn="1"/>
          </p:nvSpPr>
          <p:spPr>
            <a:xfrm>
              <a:off x="267" y="3295"/>
              <a:ext cx="76" cy="136"/>
            </a:xfrm>
            <a:custGeom>
              <a:avLst/>
              <a:gdLst/>
              <a:ahLst/>
              <a:cxnLst/>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0">
              <a:noFill/>
            </a:ln>
          </p:spPr>
          <p:txBody>
            <a:bodyPr/>
            <a:p>
              <a:endParaRPr lang="zh-CN" altLang="en-US"/>
            </a:p>
          </p:txBody>
        </p:sp>
        <p:sp>
          <p:nvSpPr>
            <p:cNvPr id="11487" name="任意多边形 11486"/>
            <p:cNvSpPr/>
            <p:nvPr userDrawn="1"/>
          </p:nvSpPr>
          <p:spPr>
            <a:xfrm>
              <a:off x="222" y="3022"/>
              <a:ext cx="243" cy="116"/>
            </a:xfrm>
            <a:custGeom>
              <a:avLst/>
              <a:gdLst/>
              <a:ahLst/>
              <a:cxnLst/>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0">
              <a:noFill/>
            </a:ln>
          </p:spPr>
          <p:txBody>
            <a:bodyPr/>
            <a:p>
              <a:endParaRPr lang="zh-CN" altLang="en-US"/>
            </a:p>
          </p:txBody>
        </p:sp>
        <p:sp>
          <p:nvSpPr>
            <p:cNvPr id="11488" name="任意多边形 11487"/>
            <p:cNvSpPr/>
            <p:nvPr userDrawn="1"/>
          </p:nvSpPr>
          <p:spPr>
            <a:xfrm>
              <a:off x="500" y="3345"/>
              <a:ext cx="177" cy="187"/>
            </a:xfrm>
            <a:custGeom>
              <a:avLst/>
              <a:gdLst/>
              <a:ahLst/>
              <a:cxnLst/>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0">
              <a:noFill/>
            </a:ln>
          </p:spPr>
          <p:txBody>
            <a:bodyPr/>
            <a:p>
              <a:endParaRPr lang="zh-CN" altLang="en-US"/>
            </a:p>
          </p:txBody>
        </p:sp>
        <p:sp>
          <p:nvSpPr>
            <p:cNvPr id="11489" name="任意多边形 11488"/>
            <p:cNvSpPr/>
            <p:nvPr userDrawn="1"/>
          </p:nvSpPr>
          <p:spPr>
            <a:xfrm>
              <a:off x="905" y="3158"/>
              <a:ext cx="177" cy="36"/>
            </a:xfrm>
            <a:custGeom>
              <a:avLst/>
              <a:gdLst/>
              <a:ahLst/>
              <a:cxnLst/>
              <a:pathLst>
                <a:path w="35" h="7">
                  <a:moveTo>
                    <a:pt x="5" y="0"/>
                  </a:moveTo>
                  <a:cubicBezTo>
                    <a:pt x="0" y="0"/>
                    <a:pt x="7" y="7"/>
                    <a:pt x="14" y="5"/>
                  </a:cubicBezTo>
                  <a:cubicBezTo>
                    <a:pt x="35" y="1"/>
                    <a:pt x="5" y="0"/>
                    <a:pt x="5" y="0"/>
                  </a:cubicBezTo>
                  <a:close/>
                </a:path>
              </a:pathLst>
            </a:custGeom>
            <a:solidFill>
              <a:schemeClr val="accent2"/>
            </a:solidFill>
            <a:ln w="0">
              <a:noFill/>
            </a:ln>
          </p:spPr>
          <p:txBody>
            <a:bodyPr/>
            <a:p>
              <a:endParaRPr lang="zh-CN" altLang="en-US"/>
            </a:p>
          </p:txBody>
        </p:sp>
        <p:sp>
          <p:nvSpPr>
            <p:cNvPr id="11490" name="任意多边形 11489"/>
            <p:cNvSpPr/>
            <p:nvPr userDrawn="1"/>
          </p:nvSpPr>
          <p:spPr>
            <a:xfrm>
              <a:off x="965" y="3153"/>
              <a:ext cx="137" cy="81"/>
            </a:xfrm>
            <a:custGeom>
              <a:avLst/>
              <a:gdLst/>
              <a:ahLst/>
              <a:cxnLst/>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0">
              <a:noFill/>
            </a:ln>
          </p:spPr>
          <p:txBody>
            <a:bodyPr/>
            <a:p>
              <a:endParaRPr lang="zh-CN" altLang="en-US"/>
            </a:p>
          </p:txBody>
        </p:sp>
        <p:sp>
          <p:nvSpPr>
            <p:cNvPr id="11491" name="任意多边形 11490"/>
            <p:cNvSpPr/>
            <p:nvPr userDrawn="1"/>
          </p:nvSpPr>
          <p:spPr>
            <a:xfrm>
              <a:off x="960" y="3204"/>
              <a:ext cx="177" cy="86"/>
            </a:xfrm>
            <a:custGeom>
              <a:avLst/>
              <a:gdLst/>
              <a:ahLst/>
              <a:cxnLst/>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0">
              <a:noFill/>
            </a:ln>
          </p:spPr>
          <p:txBody>
            <a:bodyPr/>
            <a:p>
              <a:endParaRPr lang="zh-CN" altLang="en-US"/>
            </a:p>
          </p:txBody>
        </p:sp>
        <p:sp>
          <p:nvSpPr>
            <p:cNvPr id="11492" name="任意多边形 11491"/>
            <p:cNvSpPr/>
            <p:nvPr userDrawn="1"/>
          </p:nvSpPr>
          <p:spPr>
            <a:xfrm>
              <a:off x="844" y="3285"/>
              <a:ext cx="248" cy="60"/>
            </a:xfrm>
            <a:custGeom>
              <a:avLst/>
              <a:gdLst/>
              <a:ahLst/>
              <a:cxnLst/>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0">
              <a:noFill/>
            </a:ln>
          </p:spPr>
          <p:txBody>
            <a:bodyPr/>
            <a:p>
              <a:endParaRPr lang="zh-CN" altLang="en-US"/>
            </a:p>
          </p:txBody>
        </p:sp>
        <p:sp>
          <p:nvSpPr>
            <p:cNvPr id="11493" name="任意多边形 11492"/>
            <p:cNvSpPr/>
            <p:nvPr userDrawn="1"/>
          </p:nvSpPr>
          <p:spPr>
            <a:xfrm>
              <a:off x="869" y="3340"/>
              <a:ext cx="203" cy="56"/>
            </a:xfrm>
            <a:custGeom>
              <a:avLst/>
              <a:gdLst/>
              <a:ahLst/>
              <a:cxnLst/>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0">
              <a:noFill/>
            </a:ln>
          </p:spPr>
          <p:txBody>
            <a:bodyPr/>
            <a:p>
              <a:endParaRPr lang="zh-CN" altLang="en-US"/>
            </a:p>
          </p:txBody>
        </p:sp>
        <p:sp>
          <p:nvSpPr>
            <p:cNvPr id="11494" name="任意多边形 11493"/>
            <p:cNvSpPr/>
            <p:nvPr userDrawn="1"/>
          </p:nvSpPr>
          <p:spPr>
            <a:xfrm>
              <a:off x="859" y="3386"/>
              <a:ext cx="207" cy="172"/>
            </a:xfrm>
            <a:custGeom>
              <a:avLst/>
              <a:gdLst/>
              <a:ahLst/>
              <a:cxnLst/>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0">
              <a:noFill/>
            </a:ln>
          </p:spPr>
          <p:txBody>
            <a:bodyPr/>
            <a:p>
              <a:endParaRPr lang="zh-CN" altLang="en-US"/>
            </a:p>
          </p:txBody>
        </p:sp>
        <p:sp>
          <p:nvSpPr>
            <p:cNvPr id="11495" name="任意多边形 11494"/>
            <p:cNvSpPr/>
            <p:nvPr userDrawn="1"/>
          </p:nvSpPr>
          <p:spPr>
            <a:xfrm>
              <a:off x="996" y="3305"/>
              <a:ext cx="126" cy="318"/>
            </a:xfrm>
            <a:custGeom>
              <a:avLst/>
              <a:gdLst/>
              <a:ahLst/>
              <a:cxnLst/>
              <a:pathLst>
                <a:path w="25" h="63">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0">
              <a:noFill/>
            </a:ln>
          </p:spPr>
          <p:txBody>
            <a:bodyPr/>
            <a:p>
              <a:endParaRPr lang="zh-CN" altLang="en-US"/>
            </a:p>
          </p:txBody>
        </p:sp>
      </p:grpSp>
      <p:grpSp>
        <p:nvGrpSpPr>
          <p:cNvPr id="11496" name="组合 11495"/>
          <p:cNvGrpSpPr/>
          <p:nvPr/>
        </p:nvGrpSpPr>
        <p:grpSpPr>
          <a:xfrm>
            <a:off x="6934200" y="-7937"/>
            <a:ext cx="2317750" cy="2063750"/>
            <a:chOff x="4080" y="-5"/>
            <a:chExt cx="1748" cy="1556"/>
          </a:xfrm>
        </p:grpSpPr>
        <p:sp>
          <p:nvSpPr>
            <p:cNvPr id="11497" name="任意多边形 11496"/>
            <p:cNvSpPr/>
            <p:nvPr userDrawn="1"/>
          </p:nvSpPr>
          <p:spPr>
            <a:xfrm>
              <a:off x="4161" y="-5"/>
              <a:ext cx="1586" cy="1443"/>
            </a:xfrm>
            <a:custGeom>
              <a:avLst/>
              <a:gdLst/>
              <a:ahLst/>
              <a:cxnLst/>
              <a:pathLst>
                <a:path w="546" h="497">
                  <a:moveTo>
                    <a:pt x="23" y="4"/>
                  </a:moveTo>
                  <a:cubicBezTo>
                    <a:pt x="23" y="4"/>
                    <a:pt x="0" y="34"/>
                    <a:pt x="11" y="71"/>
                  </a:cubicBezTo>
                  <a:cubicBezTo>
                    <a:pt x="19" y="100"/>
                    <a:pt x="25" y="393"/>
                    <a:pt x="25" y="393"/>
                  </a:cubicBezTo>
                  <a:cubicBezTo>
                    <a:pt x="25" y="393"/>
                    <a:pt x="42" y="452"/>
                    <a:pt x="54" y="457"/>
                  </a:cubicBezTo>
                  <a:cubicBezTo>
                    <a:pt x="66" y="462"/>
                    <a:pt x="158" y="482"/>
                    <a:pt x="158" y="482"/>
                  </a:cubicBezTo>
                  <a:cubicBezTo>
                    <a:pt x="158" y="482"/>
                    <a:pt x="191" y="497"/>
                    <a:pt x="204" y="495"/>
                  </a:cubicBezTo>
                  <a:cubicBezTo>
                    <a:pt x="217" y="494"/>
                    <a:pt x="506" y="487"/>
                    <a:pt x="520" y="475"/>
                  </a:cubicBezTo>
                  <a:cubicBezTo>
                    <a:pt x="533" y="463"/>
                    <a:pt x="546" y="218"/>
                    <a:pt x="533" y="167"/>
                  </a:cubicBezTo>
                  <a:cubicBezTo>
                    <a:pt x="520" y="117"/>
                    <a:pt x="404" y="14"/>
                    <a:pt x="369" y="16"/>
                  </a:cubicBezTo>
                  <a:cubicBezTo>
                    <a:pt x="335" y="17"/>
                    <a:pt x="249" y="29"/>
                    <a:pt x="249" y="29"/>
                  </a:cubicBezTo>
                  <a:lnTo>
                    <a:pt x="198" y="11"/>
                  </a:lnTo>
                  <a:lnTo>
                    <a:pt x="151" y="2"/>
                  </a:lnTo>
                  <a:cubicBezTo>
                    <a:pt x="151" y="2"/>
                    <a:pt x="79" y="0"/>
                    <a:pt x="23" y="4"/>
                  </a:cubicBezTo>
                  <a:close/>
                </a:path>
              </a:pathLst>
            </a:custGeom>
            <a:solidFill>
              <a:schemeClr val="accent2"/>
            </a:solidFill>
            <a:ln w="0">
              <a:noFill/>
            </a:ln>
          </p:spPr>
          <p:txBody>
            <a:bodyPr/>
            <a:p>
              <a:endParaRPr lang="zh-CN" altLang="en-US"/>
            </a:p>
          </p:txBody>
        </p:sp>
        <p:grpSp>
          <p:nvGrpSpPr>
            <p:cNvPr id="11498" name="组合 11497"/>
            <p:cNvGrpSpPr/>
            <p:nvPr userDrawn="1"/>
          </p:nvGrpSpPr>
          <p:grpSpPr>
            <a:xfrm>
              <a:off x="4080" y="0"/>
              <a:ext cx="1748" cy="1551"/>
              <a:chOff x="2918" y="18"/>
              <a:chExt cx="2958" cy="2699"/>
            </a:xfrm>
          </p:grpSpPr>
          <p:sp>
            <p:nvSpPr>
              <p:cNvPr id="11499" name="任意多边形 11498"/>
              <p:cNvSpPr/>
              <p:nvPr/>
            </p:nvSpPr>
            <p:spPr>
              <a:xfrm>
                <a:off x="3060" y="18"/>
                <a:ext cx="490" cy="187"/>
              </a:xfrm>
              <a:custGeom>
                <a:avLst/>
                <a:gdLst/>
                <a:ahLst/>
                <a:cxnLst/>
                <a:pathLst>
                  <a:path w="97" h="37">
                    <a:moveTo>
                      <a:pt x="71" y="25"/>
                    </a:moveTo>
                    <a:cubicBezTo>
                      <a:pt x="81" y="22"/>
                      <a:pt x="87" y="21"/>
                      <a:pt x="91" y="20"/>
                    </a:cubicBezTo>
                    <a:cubicBezTo>
                      <a:pt x="91" y="19"/>
                      <a:pt x="91" y="19"/>
                      <a:pt x="92" y="17"/>
                    </a:cubicBezTo>
                    <a:cubicBezTo>
                      <a:pt x="97" y="11"/>
                      <a:pt x="95" y="4"/>
                      <a:pt x="88" y="0"/>
                    </a:cubicBezTo>
                    <a:lnTo>
                      <a:pt x="25" y="0"/>
                    </a:lnTo>
                    <a:cubicBezTo>
                      <a:pt x="10" y="3"/>
                      <a:pt x="0" y="10"/>
                      <a:pt x="10" y="22"/>
                    </a:cubicBezTo>
                    <a:cubicBezTo>
                      <a:pt x="10" y="22"/>
                      <a:pt x="28" y="37"/>
                      <a:pt x="71" y="25"/>
                    </a:cubicBezTo>
                    <a:close/>
                  </a:path>
                </a:pathLst>
              </a:custGeom>
              <a:solidFill>
                <a:schemeClr val="bg1"/>
              </a:solidFill>
              <a:ln w="0">
                <a:noFill/>
              </a:ln>
            </p:spPr>
            <p:txBody>
              <a:bodyPr/>
              <a:p>
                <a:endParaRPr lang="zh-CN" altLang="en-US"/>
              </a:p>
            </p:txBody>
          </p:sp>
          <p:sp>
            <p:nvSpPr>
              <p:cNvPr id="11500" name="任意多边形 11499"/>
              <p:cNvSpPr>
                <a:spLocks noEditPoints="1"/>
              </p:cNvSpPr>
              <p:nvPr/>
            </p:nvSpPr>
            <p:spPr>
              <a:xfrm>
                <a:off x="2918" y="18"/>
                <a:ext cx="2958" cy="2699"/>
              </a:xfrm>
              <a:custGeom>
                <a:avLst/>
                <a:gdLst/>
                <a:ahLst/>
                <a:cxnLst/>
                <a:pathLst>
                  <a:path w="585" h="534">
                    <a:moveTo>
                      <a:pt x="554" y="76"/>
                    </a:moveTo>
                    <a:cubicBezTo>
                      <a:pt x="551" y="32"/>
                      <a:pt x="543" y="9"/>
                      <a:pt x="504" y="1"/>
                    </a:cubicBezTo>
                    <a:cubicBezTo>
                      <a:pt x="500" y="1"/>
                      <a:pt x="494" y="0"/>
                      <a:pt x="486" y="0"/>
                    </a:cubicBezTo>
                    <a:lnTo>
                      <a:pt x="157" y="0"/>
                    </a:lnTo>
                    <a:cubicBezTo>
                      <a:pt x="156" y="5"/>
                      <a:pt x="153" y="17"/>
                      <a:pt x="158" y="17"/>
                    </a:cubicBezTo>
                    <a:cubicBezTo>
                      <a:pt x="171" y="17"/>
                      <a:pt x="223" y="21"/>
                      <a:pt x="225" y="21"/>
                    </a:cubicBezTo>
                    <a:cubicBezTo>
                      <a:pt x="226" y="21"/>
                      <a:pt x="250" y="16"/>
                      <a:pt x="237" y="28"/>
                    </a:cubicBezTo>
                    <a:cubicBezTo>
                      <a:pt x="223" y="41"/>
                      <a:pt x="192" y="41"/>
                      <a:pt x="174" y="39"/>
                    </a:cubicBezTo>
                    <a:cubicBezTo>
                      <a:pt x="131" y="36"/>
                      <a:pt x="152" y="56"/>
                      <a:pt x="168" y="56"/>
                    </a:cubicBezTo>
                    <a:cubicBezTo>
                      <a:pt x="218" y="56"/>
                      <a:pt x="228" y="68"/>
                      <a:pt x="207" y="71"/>
                    </a:cubicBezTo>
                    <a:cubicBezTo>
                      <a:pt x="186" y="74"/>
                      <a:pt x="182" y="73"/>
                      <a:pt x="162" y="76"/>
                    </a:cubicBezTo>
                    <a:cubicBezTo>
                      <a:pt x="7" y="101"/>
                      <a:pt x="59" y="60"/>
                      <a:pt x="74" y="60"/>
                    </a:cubicBezTo>
                    <a:cubicBezTo>
                      <a:pt x="139" y="59"/>
                      <a:pt x="123" y="37"/>
                      <a:pt x="107" y="42"/>
                    </a:cubicBezTo>
                    <a:cubicBezTo>
                      <a:pt x="91" y="46"/>
                      <a:pt x="34" y="27"/>
                      <a:pt x="26" y="63"/>
                    </a:cubicBezTo>
                    <a:cubicBezTo>
                      <a:pt x="19" y="100"/>
                      <a:pt x="42" y="282"/>
                      <a:pt x="36" y="317"/>
                    </a:cubicBezTo>
                    <a:cubicBezTo>
                      <a:pt x="0" y="534"/>
                      <a:pt x="199" y="487"/>
                      <a:pt x="199" y="487"/>
                    </a:cubicBezTo>
                    <a:cubicBezTo>
                      <a:pt x="156" y="453"/>
                      <a:pt x="174" y="421"/>
                      <a:pt x="171" y="403"/>
                    </a:cubicBezTo>
                    <a:cubicBezTo>
                      <a:pt x="161" y="345"/>
                      <a:pt x="154" y="337"/>
                      <a:pt x="144" y="341"/>
                    </a:cubicBezTo>
                    <a:cubicBezTo>
                      <a:pt x="121" y="352"/>
                      <a:pt x="123" y="358"/>
                      <a:pt x="126" y="367"/>
                    </a:cubicBezTo>
                    <a:cubicBezTo>
                      <a:pt x="142" y="416"/>
                      <a:pt x="105" y="376"/>
                      <a:pt x="105" y="376"/>
                    </a:cubicBezTo>
                    <a:cubicBezTo>
                      <a:pt x="98" y="380"/>
                      <a:pt x="95" y="390"/>
                      <a:pt x="99" y="399"/>
                    </a:cubicBezTo>
                    <a:cubicBezTo>
                      <a:pt x="131" y="463"/>
                      <a:pt x="101" y="446"/>
                      <a:pt x="94" y="435"/>
                    </a:cubicBezTo>
                    <a:cubicBezTo>
                      <a:pt x="61" y="390"/>
                      <a:pt x="92" y="366"/>
                      <a:pt x="88" y="352"/>
                    </a:cubicBezTo>
                    <a:cubicBezTo>
                      <a:pt x="75" y="295"/>
                      <a:pt x="118" y="274"/>
                      <a:pt x="124" y="265"/>
                    </a:cubicBezTo>
                    <a:cubicBezTo>
                      <a:pt x="130" y="256"/>
                      <a:pt x="127" y="253"/>
                      <a:pt x="129" y="234"/>
                    </a:cubicBezTo>
                    <a:cubicBezTo>
                      <a:pt x="136" y="195"/>
                      <a:pt x="155" y="216"/>
                      <a:pt x="153" y="228"/>
                    </a:cubicBezTo>
                    <a:cubicBezTo>
                      <a:pt x="148" y="274"/>
                      <a:pt x="176" y="242"/>
                      <a:pt x="186" y="228"/>
                    </a:cubicBezTo>
                    <a:cubicBezTo>
                      <a:pt x="218" y="186"/>
                      <a:pt x="214" y="229"/>
                      <a:pt x="209" y="237"/>
                    </a:cubicBezTo>
                    <a:cubicBezTo>
                      <a:pt x="203" y="244"/>
                      <a:pt x="198" y="255"/>
                      <a:pt x="200" y="260"/>
                    </a:cubicBezTo>
                    <a:cubicBezTo>
                      <a:pt x="208" y="283"/>
                      <a:pt x="193" y="305"/>
                      <a:pt x="188" y="306"/>
                    </a:cubicBezTo>
                    <a:cubicBezTo>
                      <a:pt x="184" y="308"/>
                      <a:pt x="170" y="314"/>
                      <a:pt x="170" y="332"/>
                    </a:cubicBezTo>
                    <a:cubicBezTo>
                      <a:pt x="171" y="350"/>
                      <a:pt x="192" y="382"/>
                      <a:pt x="192" y="395"/>
                    </a:cubicBezTo>
                    <a:cubicBezTo>
                      <a:pt x="193" y="492"/>
                      <a:pt x="236" y="499"/>
                      <a:pt x="255" y="497"/>
                    </a:cubicBezTo>
                    <a:cubicBezTo>
                      <a:pt x="275" y="496"/>
                      <a:pt x="445" y="490"/>
                      <a:pt x="515" y="483"/>
                    </a:cubicBezTo>
                    <a:cubicBezTo>
                      <a:pt x="585" y="477"/>
                      <a:pt x="538" y="458"/>
                      <a:pt x="518" y="458"/>
                    </a:cubicBezTo>
                    <a:cubicBezTo>
                      <a:pt x="467" y="458"/>
                      <a:pt x="454" y="427"/>
                      <a:pt x="454" y="427"/>
                    </a:cubicBezTo>
                    <a:cubicBezTo>
                      <a:pt x="454" y="427"/>
                      <a:pt x="453" y="405"/>
                      <a:pt x="431" y="400"/>
                    </a:cubicBezTo>
                    <a:cubicBezTo>
                      <a:pt x="376" y="385"/>
                      <a:pt x="411" y="353"/>
                      <a:pt x="425" y="345"/>
                    </a:cubicBezTo>
                    <a:cubicBezTo>
                      <a:pt x="438" y="338"/>
                      <a:pt x="430" y="335"/>
                      <a:pt x="420" y="329"/>
                    </a:cubicBezTo>
                    <a:cubicBezTo>
                      <a:pt x="398" y="316"/>
                      <a:pt x="394" y="300"/>
                      <a:pt x="396" y="270"/>
                    </a:cubicBezTo>
                    <a:cubicBezTo>
                      <a:pt x="397" y="240"/>
                      <a:pt x="416" y="249"/>
                      <a:pt x="416" y="249"/>
                    </a:cubicBezTo>
                    <a:cubicBezTo>
                      <a:pt x="416" y="249"/>
                      <a:pt x="448" y="262"/>
                      <a:pt x="460" y="256"/>
                    </a:cubicBezTo>
                    <a:cubicBezTo>
                      <a:pt x="472" y="250"/>
                      <a:pt x="467" y="239"/>
                      <a:pt x="461" y="244"/>
                    </a:cubicBezTo>
                    <a:cubicBezTo>
                      <a:pt x="455" y="248"/>
                      <a:pt x="412" y="244"/>
                      <a:pt x="407" y="223"/>
                    </a:cubicBezTo>
                    <a:cubicBezTo>
                      <a:pt x="403" y="202"/>
                      <a:pt x="418" y="213"/>
                      <a:pt x="422" y="214"/>
                    </a:cubicBezTo>
                    <a:cubicBezTo>
                      <a:pt x="427" y="216"/>
                      <a:pt x="427" y="220"/>
                      <a:pt x="439" y="226"/>
                    </a:cubicBezTo>
                    <a:cubicBezTo>
                      <a:pt x="468" y="241"/>
                      <a:pt x="454" y="224"/>
                      <a:pt x="454" y="224"/>
                    </a:cubicBezTo>
                    <a:cubicBezTo>
                      <a:pt x="454" y="224"/>
                      <a:pt x="454" y="224"/>
                      <a:pt x="438" y="209"/>
                    </a:cubicBezTo>
                    <a:cubicBezTo>
                      <a:pt x="423" y="194"/>
                      <a:pt x="406" y="199"/>
                      <a:pt x="389" y="199"/>
                    </a:cubicBezTo>
                    <a:cubicBezTo>
                      <a:pt x="373" y="199"/>
                      <a:pt x="376" y="211"/>
                      <a:pt x="376" y="211"/>
                    </a:cubicBezTo>
                    <a:cubicBezTo>
                      <a:pt x="376" y="211"/>
                      <a:pt x="373" y="242"/>
                      <a:pt x="370" y="291"/>
                    </a:cubicBezTo>
                    <a:cubicBezTo>
                      <a:pt x="368" y="341"/>
                      <a:pt x="360" y="347"/>
                      <a:pt x="357" y="343"/>
                    </a:cubicBezTo>
                    <a:cubicBezTo>
                      <a:pt x="354" y="338"/>
                      <a:pt x="350" y="313"/>
                      <a:pt x="350" y="305"/>
                    </a:cubicBezTo>
                    <a:cubicBezTo>
                      <a:pt x="350" y="298"/>
                      <a:pt x="345" y="264"/>
                      <a:pt x="347" y="230"/>
                    </a:cubicBezTo>
                    <a:cubicBezTo>
                      <a:pt x="350" y="195"/>
                      <a:pt x="356" y="210"/>
                      <a:pt x="334" y="201"/>
                    </a:cubicBezTo>
                    <a:cubicBezTo>
                      <a:pt x="311" y="192"/>
                      <a:pt x="323" y="182"/>
                      <a:pt x="331" y="182"/>
                    </a:cubicBezTo>
                    <a:cubicBezTo>
                      <a:pt x="338" y="182"/>
                      <a:pt x="350" y="189"/>
                      <a:pt x="352" y="181"/>
                    </a:cubicBezTo>
                    <a:cubicBezTo>
                      <a:pt x="356" y="160"/>
                      <a:pt x="359" y="141"/>
                      <a:pt x="347" y="136"/>
                    </a:cubicBezTo>
                    <a:cubicBezTo>
                      <a:pt x="322" y="127"/>
                      <a:pt x="332" y="121"/>
                      <a:pt x="341" y="118"/>
                    </a:cubicBezTo>
                    <a:cubicBezTo>
                      <a:pt x="350" y="115"/>
                      <a:pt x="352" y="94"/>
                      <a:pt x="339" y="99"/>
                    </a:cubicBezTo>
                    <a:cubicBezTo>
                      <a:pt x="313" y="107"/>
                      <a:pt x="316" y="85"/>
                      <a:pt x="321" y="82"/>
                    </a:cubicBezTo>
                    <a:cubicBezTo>
                      <a:pt x="325" y="79"/>
                      <a:pt x="334" y="83"/>
                      <a:pt x="331" y="62"/>
                    </a:cubicBezTo>
                    <a:cubicBezTo>
                      <a:pt x="328" y="41"/>
                      <a:pt x="347" y="34"/>
                      <a:pt x="351" y="53"/>
                    </a:cubicBezTo>
                    <a:cubicBezTo>
                      <a:pt x="354" y="73"/>
                      <a:pt x="363" y="112"/>
                      <a:pt x="369" y="103"/>
                    </a:cubicBezTo>
                    <a:cubicBezTo>
                      <a:pt x="375" y="94"/>
                      <a:pt x="385" y="57"/>
                      <a:pt x="395" y="41"/>
                    </a:cubicBezTo>
                    <a:cubicBezTo>
                      <a:pt x="406" y="24"/>
                      <a:pt x="418" y="38"/>
                      <a:pt x="415" y="47"/>
                    </a:cubicBezTo>
                    <a:cubicBezTo>
                      <a:pt x="401" y="88"/>
                      <a:pt x="426" y="90"/>
                      <a:pt x="426" y="90"/>
                    </a:cubicBezTo>
                    <a:cubicBezTo>
                      <a:pt x="426" y="90"/>
                      <a:pt x="423" y="96"/>
                      <a:pt x="409" y="95"/>
                    </a:cubicBezTo>
                    <a:cubicBezTo>
                      <a:pt x="382" y="92"/>
                      <a:pt x="393" y="110"/>
                      <a:pt x="405" y="115"/>
                    </a:cubicBezTo>
                    <a:cubicBezTo>
                      <a:pt x="431" y="124"/>
                      <a:pt x="414" y="130"/>
                      <a:pt x="401" y="130"/>
                    </a:cubicBezTo>
                    <a:cubicBezTo>
                      <a:pt x="387" y="130"/>
                      <a:pt x="381" y="134"/>
                      <a:pt x="378" y="148"/>
                    </a:cubicBezTo>
                    <a:cubicBezTo>
                      <a:pt x="369" y="191"/>
                      <a:pt x="401" y="181"/>
                      <a:pt x="401" y="181"/>
                    </a:cubicBezTo>
                    <a:cubicBezTo>
                      <a:pt x="452" y="195"/>
                      <a:pt x="528" y="188"/>
                      <a:pt x="528" y="188"/>
                    </a:cubicBezTo>
                    <a:cubicBezTo>
                      <a:pt x="543" y="192"/>
                      <a:pt x="552" y="189"/>
                      <a:pt x="558" y="181"/>
                    </a:cubicBezTo>
                    <a:lnTo>
                      <a:pt x="558" y="103"/>
                    </a:lnTo>
                    <a:cubicBezTo>
                      <a:pt x="556" y="93"/>
                      <a:pt x="555" y="84"/>
                      <a:pt x="554" y="76"/>
                    </a:cubicBezTo>
                    <a:close/>
                    <a:moveTo>
                      <a:pt x="231" y="77"/>
                    </a:moveTo>
                    <a:cubicBezTo>
                      <a:pt x="233" y="65"/>
                      <a:pt x="249" y="69"/>
                      <a:pt x="249" y="69"/>
                    </a:cubicBezTo>
                    <a:cubicBezTo>
                      <a:pt x="249" y="69"/>
                      <a:pt x="278" y="79"/>
                      <a:pt x="290" y="78"/>
                    </a:cubicBezTo>
                    <a:cubicBezTo>
                      <a:pt x="301" y="76"/>
                      <a:pt x="318" y="93"/>
                      <a:pt x="293" y="93"/>
                    </a:cubicBezTo>
                    <a:cubicBezTo>
                      <a:pt x="267" y="93"/>
                      <a:pt x="228" y="104"/>
                      <a:pt x="231" y="77"/>
                    </a:cubicBezTo>
                    <a:close/>
                    <a:moveTo>
                      <a:pt x="171" y="195"/>
                    </a:moveTo>
                    <a:cubicBezTo>
                      <a:pt x="153" y="195"/>
                      <a:pt x="46" y="237"/>
                      <a:pt x="45" y="128"/>
                    </a:cubicBezTo>
                    <a:cubicBezTo>
                      <a:pt x="45" y="104"/>
                      <a:pt x="39" y="83"/>
                      <a:pt x="69" y="98"/>
                    </a:cubicBezTo>
                    <a:cubicBezTo>
                      <a:pt x="99" y="112"/>
                      <a:pt x="72" y="111"/>
                      <a:pt x="137" y="108"/>
                    </a:cubicBezTo>
                    <a:cubicBezTo>
                      <a:pt x="137" y="108"/>
                      <a:pt x="184" y="110"/>
                      <a:pt x="191" y="106"/>
                    </a:cubicBezTo>
                    <a:cubicBezTo>
                      <a:pt x="199" y="101"/>
                      <a:pt x="192" y="91"/>
                      <a:pt x="207" y="91"/>
                    </a:cubicBezTo>
                    <a:cubicBezTo>
                      <a:pt x="222" y="90"/>
                      <a:pt x="220" y="105"/>
                      <a:pt x="220" y="105"/>
                    </a:cubicBezTo>
                    <a:cubicBezTo>
                      <a:pt x="220" y="105"/>
                      <a:pt x="207" y="124"/>
                      <a:pt x="305" y="111"/>
                    </a:cubicBezTo>
                    <a:cubicBezTo>
                      <a:pt x="317" y="109"/>
                      <a:pt x="327" y="121"/>
                      <a:pt x="302" y="121"/>
                    </a:cubicBezTo>
                    <a:cubicBezTo>
                      <a:pt x="290" y="122"/>
                      <a:pt x="272" y="128"/>
                      <a:pt x="278" y="143"/>
                    </a:cubicBezTo>
                    <a:cubicBezTo>
                      <a:pt x="284" y="158"/>
                      <a:pt x="276" y="256"/>
                      <a:pt x="276" y="256"/>
                    </a:cubicBezTo>
                    <a:cubicBezTo>
                      <a:pt x="276" y="256"/>
                      <a:pt x="271" y="274"/>
                      <a:pt x="262" y="245"/>
                    </a:cubicBezTo>
                    <a:cubicBezTo>
                      <a:pt x="259" y="235"/>
                      <a:pt x="262" y="144"/>
                      <a:pt x="260" y="137"/>
                    </a:cubicBezTo>
                    <a:cubicBezTo>
                      <a:pt x="259" y="129"/>
                      <a:pt x="217" y="122"/>
                      <a:pt x="215" y="154"/>
                    </a:cubicBezTo>
                    <a:cubicBezTo>
                      <a:pt x="214" y="185"/>
                      <a:pt x="205" y="195"/>
                      <a:pt x="171" y="195"/>
                    </a:cubicBezTo>
                    <a:close/>
                    <a:moveTo>
                      <a:pt x="237" y="231"/>
                    </a:moveTo>
                    <a:cubicBezTo>
                      <a:pt x="230" y="240"/>
                      <a:pt x="219" y="247"/>
                      <a:pt x="223" y="225"/>
                    </a:cubicBezTo>
                    <a:cubicBezTo>
                      <a:pt x="228" y="202"/>
                      <a:pt x="232" y="170"/>
                      <a:pt x="232" y="155"/>
                    </a:cubicBezTo>
                    <a:cubicBezTo>
                      <a:pt x="232" y="155"/>
                      <a:pt x="244" y="135"/>
                      <a:pt x="247" y="158"/>
                    </a:cubicBezTo>
                    <a:cubicBezTo>
                      <a:pt x="250" y="181"/>
                      <a:pt x="244" y="221"/>
                      <a:pt x="237" y="231"/>
                    </a:cubicBezTo>
                    <a:close/>
                    <a:moveTo>
                      <a:pt x="326" y="292"/>
                    </a:moveTo>
                    <a:cubicBezTo>
                      <a:pt x="327" y="320"/>
                      <a:pt x="355" y="400"/>
                      <a:pt x="286" y="399"/>
                    </a:cubicBezTo>
                    <a:cubicBezTo>
                      <a:pt x="217" y="398"/>
                      <a:pt x="214" y="409"/>
                      <a:pt x="215" y="321"/>
                    </a:cubicBezTo>
                    <a:cubicBezTo>
                      <a:pt x="216" y="236"/>
                      <a:pt x="225" y="253"/>
                      <a:pt x="230" y="264"/>
                    </a:cubicBezTo>
                    <a:cubicBezTo>
                      <a:pt x="230" y="264"/>
                      <a:pt x="253" y="318"/>
                      <a:pt x="309" y="277"/>
                    </a:cubicBezTo>
                    <a:cubicBezTo>
                      <a:pt x="319" y="269"/>
                      <a:pt x="324" y="263"/>
                      <a:pt x="326" y="292"/>
                    </a:cubicBezTo>
                    <a:close/>
                    <a:moveTo>
                      <a:pt x="318" y="133"/>
                    </a:moveTo>
                    <a:cubicBezTo>
                      <a:pt x="338" y="148"/>
                      <a:pt x="316" y="165"/>
                      <a:pt x="316" y="165"/>
                    </a:cubicBezTo>
                    <a:cubicBezTo>
                      <a:pt x="316" y="165"/>
                      <a:pt x="302" y="189"/>
                      <a:pt x="313" y="213"/>
                    </a:cubicBezTo>
                    <a:cubicBezTo>
                      <a:pt x="324" y="237"/>
                      <a:pt x="324" y="265"/>
                      <a:pt x="301" y="239"/>
                    </a:cubicBezTo>
                    <a:cubicBezTo>
                      <a:pt x="279" y="214"/>
                      <a:pt x="293" y="156"/>
                      <a:pt x="299" y="144"/>
                    </a:cubicBezTo>
                    <a:cubicBezTo>
                      <a:pt x="299" y="144"/>
                      <a:pt x="299" y="118"/>
                      <a:pt x="318" y="133"/>
                    </a:cubicBezTo>
                    <a:close/>
                    <a:moveTo>
                      <a:pt x="507" y="179"/>
                    </a:moveTo>
                    <a:cubicBezTo>
                      <a:pt x="498" y="185"/>
                      <a:pt x="507" y="179"/>
                      <a:pt x="465" y="177"/>
                    </a:cubicBezTo>
                    <a:cubicBezTo>
                      <a:pt x="423" y="176"/>
                      <a:pt x="461" y="162"/>
                      <a:pt x="461" y="162"/>
                    </a:cubicBezTo>
                    <a:cubicBezTo>
                      <a:pt x="565" y="166"/>
                      <a:pt x="516" y="173"/>
                      <a:pt x="507" y="179"/>
                    </a:cubicBezTo>
                    <a:close/>
                  </a:path>
                </a:pathLst>
              </a:custGeom>
              <a:solidFill>
                <a:schemeClr val="bg1"/>
              </a:solidFill>
              <a:ln w="0">
                <a:noFill/>
              </a:ln>
            </p:spPr>
            <p:txBody>
              <a:bodyPr/>
              <a:p>
                <a:endParaRPr lang="zh-CN" altLang="en-US"/>
              </a:p>
            </p:txBody>
          </p:sp>
          <p:sp>
            <p:nvSpPr>
              <p:cNvPr id="11501" name="任意多边形 11500"/>
              <p:cNvSpPr/>
              <p:nvPr/>
            </p:nvSpPr>
            <p:spPr>
              <a:xfrm>
                <a:off x="3621" y="1287"/>
                <a:ext cx="238" cy="283"/>
              </a:xfrm>
              <a:custGeom>
                <a:avLst/>
                <a:gdLst/>
                <a:ahLst/>
                <a:cxnLst/>
                <a:pathLst>
                  <a:path w="47" h="56">
                    <a:moveTo>
                      <a:pt x="40" y="15"/>
                    </a:moveTo>
                    <a:cubicBezTo>
                      <a:pt x="37" y="0"/>
                      <a:pt x="0" y="23"/>
                      <a:pt x="27" y="56"/>
                    </a:cubicBezTo>
                    <a:cubicBezTo>
                      <a:pt x="27" y="56"/>
                      <a:pt x="47" y="49"/>
                      <a:pt x="40" y="15"/>
                    </a:cubicBezTo>
                    <a:close/>
                  </a:path>
                </a:pathLst>
              </a:custGeom>
              <a:solidFill>
                <a:schemeClr val="bg1"/>
              </a:solidFill>
              <a:ln w="0">
                <a:noFill/>
              </a:ln>
            </p:spPr>
            <p:txBody>
              <a:bodyPr/>
              <a:p>
                <a:endParaRPr lang="zh-CN" altLang="en-US"/>
              </a:p>
            </p:txBody>
          </p:sp>
          <p:sp>
            <p:nvSpPr>
              <p:cNvPr id="11502" name="任意多边形 11501"/>
              <p:cNvSpPr/>
              <p:nvPr/>
            </p:nvSpPr>
            <p:spPr>
              <a:xfrm>
                <a:off x="3403" y="1403"/>
                <a:ext cx="208" cy="379"/>
              </a:xfrm>
              <a:custGeom>
                <a:avLst/>
                <a:gdLst/>
                <a:ahLst/>
                <a:cxnLst/>
                <a:pathLst>
                  <a:path w="41" h="75">
                    <a:moveTo>
                      <a:pt x="19" y="27"/>
                    </a:moveTo>
                    <a:cubicBezTo>
                      <a:pt x="0" y="54"/>
                      <a:pt x="6" y="63"/>
                      <a:pt x="12" y="69"/>
                    </a:cubicBezTo>
                    <a:cubicBezTo>
                      <a:pt x="18" y="75"/>
                      <a:pt x="30" y="74"/>
                      <a:pt x="40" y="45"/>
                    </a:cubicBezTo>
                    <a:cubicBezTo>
                      <a:pt x="40" y="45"/>
                      <a:pt x="32" y="31"/>
                      <a:pt x="37" y="24"/>
                    </a:cubicBezTo>
                    <a:cubicBezTo>
                      <a:pt x="41" y="16"/>
                      <a:pt x="38" y="0"/>
                      <a:pt x="19" y="27"/>
                    </a:cubicBezTo>
                    <a:close/>
                  </a:path>
                </a:pathLst>
              </a:custGeom>
              <a:solidFill>
                <a:schemeClr val="bg1"/>
              </a:solidFill>
              <a:ln w="0">
                <a:noFill/>
              </a:ln>
            </p:spPr>
            <p:txBody>
              <a:bodyPr/>
              <a:p>
                <a:endParaRPr lang="zh-CN" altLang="en-US"/>
              </a:p>
            </p:txBody>
          </p:sp>
          <p:sp>
            <p:nvSpPr>
              <p:cNvPr id="11503" name="任意多边形 11502"/>
              <p:cNvSpPr/>
              <p:nvPr/>
            </p:nvSpPr>
            <p:spPr>
              <a:xfrm>
                <a:off x="3272" y="645"/>
                <a:ext cx="683" cy="318"/>
              </a:xfrm>
              <a:custGeom>
                <a:avLst/>
                <a:gdLst/>
                <a:ahLst/>
                <a:cxnLst/>
                <a:pathLst>
                  <a:path w="135" h="63">
                    <a:moveTo>
                      <a:pt x="112" y="4"/>
                    </a:moveTo>
                    <a:cubicBezTo>
                      <a:pt x="105" y="9"/>
                      <a:pt x="24" y="4"/>
                      <a:pt x="24" y="4"/>
                    </a:cubicBezTo>
                    <a:cubicBezTo>
                      <a:pt x="15" y="4"/>
                      <a:pt x="3" y="1"/>
                      <a:pt x="2" y="25"/>
                    </a:cubicBezTo>
                    <a:cubicBezTo>
                      <a:pt x="0" y="63"/>
                      <a:pt x="48" y="58"/>
                      <a:pt x="60" y="58"/>
                    </a:cubicBezTo>
                    <a:cubicBezTo>
                      <a:pt x="72" y="58"/>
                      <a:pt x="84" y="48"/>
                      <a:pt x="96" y="54"/>
                    </a:cubicBezTo>
                    <a:cubicBezTo>
                      <a:pt x="96" y="54"/>
                      <a:pt x="107" y="63"/>
                      <a:pt x="113" y="53"/>
                    </a:cubicBezTo>
                    <a:cubicBezTo>
                      <a:pt x="135" y="13"/>
                      <a:pt x="120" y="0"/>
                      <a:pt x="112" y="4"/>
                    </a:cubicBezTo>
                    <a:close/>
                  </a:path>
                </a:pathLst>
              </a:custGeom>
              <a:solidFill>
                <a:schemeClr val="bg1"/>
              </a:solidFill>
              <a:ln w="0">
                <a:noFill/>
              </a:ln>
            </p:spPr>
            <p:txBody>
              <a:bodyPr/>
              <a:p>
                <a:endParaRPr lang="zh-CN" altLang="en-US"/>
              </a:p>
            </p:txBody>
          </p:sp>
          <p:sp>
            <p:nvSpPr>
              <p:cNvPr id="11504" name="任意多边形 11503"/>
              <p:cNvSpPr/>
              <p:nvPr/>
            </p:nvSpPr>
            <p:spPr>
              <a:xfrm>
                <a:off x="4046" y="1545"/>
                <a:ext cx="490" cy="515"/>
              </a:xfrm>
              <a:custGeom>
                <a:avLst/>
                <a:gdLst/>
                <a:ahLst/>
                <a:cxnLst/>
                <a:pathLst>
                  <a:path w="97" h="102">
                    <a:moveTo>
                      <a:pt x="67" y="5"/>
                    </a:moveTo>
                    <a:cubicBezTo>
                      <a:pt x="55" y="10"/>
                      <a:pt x="31" y="5"/>
                      <a:pt x="31" y="5"/>
                    </a:cubicBezTo>
                    <a:cubicBezTo>
                      <a:pt x="0" y="6"/>
                      <a:pt x="16" y="39"/>
                      <a:pt x="12" y="57"/>
                    </a:cubicBezTo>
                    <a:cubicBezTo>
                      <a:pt x="8" y="76"/>
                      <a:pt x="63" y="102"/>
                      <a:pt x="79" y="62"/>
                    </a:cubicBezTo>
                    <a:cubicBezTo>
                      <a:pt x="97" y="20"/>
                      <a:pt x="79" y="0"/>
                      <a:pt x="67" y="5"/>
                    </a:cubicBezTo>
                    <a:close/>
                  </a:path>
                </a:pathLst>
              </a:custGeom>
              <a:solidFill>
                <a:schemeClr val="bg1"/>
              </a:solidFill>
              <a:ln w="0">
                <a:noFill/>
              </a:ln>
            </p:spPr>
            <p:txBody>
              <a:bodyPr/>
              <a:p>
                <a:endParaRPr lang="zh-CN" altLang="en-US"/>
              </a:p>
            </p:txBody>
          </p:sp>
          <p:sp>
            <p:nvSpPr>
              <p:cNvPr id="11505" name="任意多边形 11504"/>
              <p:cNvSpPr/>
              <p:nvPr/>
            </p:nvSpPr>
            <p:spPr>
              <a:xfrm>
                <a:off x="5173" y="1024"/>
                <a:ext cx="501" cy="96"/>
              </a:xfrm>
              <a:custGeom>
                <a:avLst/>
                <a:gdLst/>
                <a:ahLst/>
                <a:cxnLst/>
                <a:pathLst>
                  <a:path w="99" h="19">
                    <a:moveTo>
                      <a:pt x="15" y="0"/>
                    </a:moveTo>
                    <a:cubicBezTo>
                      <a:pt x="0" y="0"/>
                      <a:pt x="19" y="19"/>
                      <a:pt x="40" y="15"/>
                    </a:cubicBezTo>
                    <a:cubicBezTo>
                      <a:pt x="99" y="1"/>
                      <a:pt x="15" y="0"/>
                      <a:pt x="15" y="0"/>
                    </a:cubicBezTo>
                    <a:close/>
                  </a:path>
                </a:pathLst>
              </a:custGeom>
              <a:solidFill>
                <a:schemeClr val="bg1"/>
              </a:solidFill>
              <a:ln w="0">
                <a:noFill/>
              </a:ln>
            </p:spPr>
            <p:txBody>
              <a:bodyPr/>
              <a:p>
                <a:endParaRPr lang="zh-CN" altLang="en-US"/>
              </a:p>
            </p:txBody>
          </p:sp>
          <p:sp>
            <p:nvSpPr>
              <p:cNvPr id="11506" name="任意多边形 11505"/>
              <p:cNvSpPr/>
              <p:nvPr/>
            </p:nvSpPr>
            <p:spPr>
              <a:xfrm>
                <a:off x="5340" y="1004"/>
                <a:ext cx="385" cy="237"/>
              </a:xfrm>
              <a:custGeom>
                <a:avLst/>
                <a:gdLst/>
                <a:ahLst/>
                <a:cxnLst/>
                <a:pathLst>
                  <a:path w="76" h="47">
                    <a:moveTo>
                      <a:pt x="21" y="37"/>
                    </a:moveTo>
                    <a:cubicBezTo>
                      <a:pt x="21" y="37"/>
                      <a:pt x="50" y="47"/>
                      <a:pt x="70" y="17"/>
                    </a:cubicBezTo>
                    <a:cubicBezTo>
                      <a:pt x="76" y="7"/>
                      <a:pt x="65" y="0"/>
                      <a:pt x="48" y="3"/>
                    </a:cubicBezTo>
                    <a:cubicBezTo>
                      <a:pt x="39" y="5"/>
                      <a:pt x="39" y="32"/>
                      <a:pt x="19" y="32"/>
                    </a:cubicBezTo>
                    <a:cubicBezTo>
                      <a:pt x="0" y="32"/>
                      <a:pt x="21" y="37"/>
                      <a:pt x="21" y="37"/>
                    </a:cubicBezTo>
                    <a:close/>
                  </a:path>
                </a:pathLst>
              </a:custGeom>
              <a:solidFill>
                <a:schemeClr val="bg1"/>
              </a:solidFill>
              <a:ln w="0">
                <a:noFill/>
              </a:ln>
            </p:spPr>
            <p:txBody>
              <a:bodyPr/>
              <a:p>
                <a:endParaRPr lang="zh-CN" altLang="en-US"/>
              </a:p>
            </p:txBody>
          </p:sp>
          <p:sp>
            <p:nvSpPr>
              <p:cNvPr id="11507" name="任意多边形 11506"/>
              <p:cNvSpPr/>
              <p:nvPr/>
            </p:nvSpPr>
            <p:spPr>
              <a:xfrm>
                <a:off x="5325" y="1201"/>
                <a:ext cx="415" cy="187"/>
              </a:xfrm>
              <a:custGeom>
                <a:avLst/>
                <a:gdLst/>
                <a:ahLst/>
                <a:cxnLst/>
                <a:pathLst>
                  <a:path w="82" h="37">
                    <a:moveTo>
                      <a:pt x="72" y="6"/>
                    </a:moveTo>
                    <a:cubicBezTo>
                      <a:pt x="57" y="23"/>
                      <a:pt x="24" y="17"/>
                      <a:pt x="24" y="17"/>
                    </a:cubicBezTo>
                    <a:cubicBezTo>
                      <a:pt x="24" y="17"/>
                      <a:pt x="0" y="16"/>
                      <a:pt x="17" y="26"/>
                    </a:cubicBezTo>
                    <a:cubicBezTo>
                      <a:pt x="33" y="37"/>
                      <a:pt x="53" y="32"/>
                      <a:pt x="76" y="23"/>
                    </a:cubicBezTo>
                    <a:cubicBezTo>
                      <a:pt x="78" y="22"/>
                      <a:pt x="80" y="21"/>
                      <a:pt x="82" y="20"/>
                    </a:cubicBezTo>
                    <a:lnTo>
                      <a:pt x="82" y="0"/>
                    </a:lnTo>
                    <a:cubicBezTo>
                      <a:pt x="79" y="1"/>
                      <a:pt x="75" y="2"/>
                      <a:pt x="72" y="6"/>
                    </a:cubicBezTo>
                    <a:close/>
                  </a:path>
                </a:pathLst>
              </a:custGeom>
              <a:solidFill>
                <a:schemeClr val="bg1"/>
              </a:solidFill>
              <a:ln w="0">
                <a:noFill/>
              </a:ln>
            </p:spPr>
            <p:txBody>
              <a:bodyPr/>
              <a:p>
                <a:endParaRPr lang="zh-CN" altLang="en-US"/>
              </a:p>
            </p:txBody>
          </p:sp>
          <p:sp>
            <p:nvSpPr>
              <p:cNvPr id="11508" name="任意多边形 11507"/>
              <p:cNvSpPr/>
              <p:nvPr/>
            </p:nvSpPr>
            <p:spPr>
              <a:xfrm>
                <a:off x="5001" y="1378"/>
                <a:ext cx="698" cy="167"/>
              </a:xfrm>
              <a:custGeom>
                <a:avLst/>
                <a:gdLst/>
                <a:ahLst/>
                <a:cxnLst/>
                <a:pathLst>
                  <a:path w="138" h="33">
                    <a:moveTo>
                      <a:pt x="21" y="1"/>
                    </a:moveTo>
                    <a:cubicBezTo>
                      <a:pt x="21" y="1"/>
                      <a:pt x="0" y="8"/>
                      <a:pt x="8" y="14"/>
                    </a:cubicBezTo>
                    <a:cubicBezTo>
                      <a:pt x="15" y="20"/>
                      <a:pt x="48" y="22"/>
                      <a:pt x="57" y="22"/>
                    </a:cubicBezTo>
                    <a:cubicBezTo>
                      <a:pt x="66" y="22"/>
                      <a:pt x="96" y="33"/>
                      <a:pt x="117" y="23"/>
                    </a:cubicBezTo>
                    <a:cubicBezTo>
                      <a:pt x="138" y="12"/>
                      <a:pt x="123" y="9"/>
                      <a:pt x="114" y="8"/>
                    </a:cubicBezTo>
                    <a:cubicBezTo>
                      <a:pt x="105" y="6"/>
                      <a:pt x="102" y="0"/>
                      <a:pt x="82" y="3"/>
                    </a:cubicBezTo>
                    <a:cubicBezTo>
                      <a:pt x="37" y="11"/>
                      <a:pt x="21" y="1"/>
                      <a:pt x="21" y="1"/>
                    </a:cubicBezTo>
                    <a:close/>
                  </a:path>
                </a:pathLst>
              </a:custGeom>
              <a:solidFill>
                <a:schemeClr val="bg1"/>
              </a:solidFill>
              <a:ln w="0">
                <a:noFill/>
              </a:ln>
            </p:spPr>
            <p:txBody>
              <a:bodyPr/>
              <a:p>
                <a:endParaRPr lang="zh-CN" altLang="en-US"/>
              </a:p>
            </p:txBody>
          </p:sp>
          <p:sp>
            <p:nvSpPr>
              <p:cNvPr id="11509" name="任意多边形 11508"/>
              <p:cNvSpPr/>
              <p:nvPr/>
            </p:nvSpPr>
            <p:spPr>
              <a:xfrm>
                <a:off x="5077" y="1540"/>
                <a:ext cx="567" cy="146"/>
              </a:xfrm>
              <a:custGeom>
                <a:avLst/>
                <a:gdLst/>
                <a:ahLst/>
                <a:cxnLst/>
                <a:pathLst>
                  <a:path w="112" h="29">
                    <a:moveTo>
                      <a:pt x="98" y="19"/>
                    </a:moveTo>
                    <a:cubicBezTo>
                      <a:pt x="112" y="13"/>
                      <a:pt x="111" y="0"/>
                      <a:pt x="103" y="4"/>
                    </a:cubicBezTo>
                    <a:cubicBezTo>
                      <a:pt x="96" y="9"/>
                      <a:pt x="83" y="10"/>
                      <a:pt x="74" y="10"/>
                    </a:cubicBezTo>
                    <a:cubicBezTo>
                      <a:pt x="65" y="11"/>
                      <a:pt x="45" y="3"/>
                      <a:pt x="36" y="6"/>
                    </a:cubicBezTo>
                    <a:cubicBezTo>
                      <a:pt x="27" y="9"/>
                      <a:pt x="2" y="4"/>
                      <a:pt x="2" y="4"/>
                    </a:cubicBezTo>
                    <a:cubicBezTo>
                      <a:pt x="0" y="29"/>
                      <a:pt x="83" y="25"/>
                      <a:pt x="98" y="19"/>
                    </a:cubicBezTo>
                    <a:close/>
                  </a:path>
                </a:pathLst>
              </a:custGeom>
              <a:solidFill>
                <a:schemeClr val="bg1"/>
              </a:solidFill>
              <a:ln w="0">
                <a:noFill/>
              </a:ln>
            </p:spPr>
            <p:txBody>
              <a:bodyPr/>
              <a:p>
                <a:endParaRPr lang="zh-CN" altLang="en-US"/>
              </a:p>
            </p:txBody>
          </p:sp>
          <p:sp>
            <p:nvSpPr>
              <p:cNvPr id="11510" name="任意多边形 11509"/>
              <p:cNvSpPr/>
              <p:nvPr/>
            </p:nvSpPr>
            <p:spPr>
              <a:xfrm>
                <a:off x="5042" y="1656"/>
                <a:ext cx="581" cy="480"/>
              </a:xfrm>
              <a:custGeom>
                <a:avLst/>
                <a:gdLst/>
                <a:ahLst/>
                <a:cxnLst/>
                <a:pathLst>
                  <a:path w="115" h="95">
                    <a:moveTo>
                      <a:pt x="3" y="53"/>
                    </a:moveTo>
                    <a:cubicBezTo>
                      <a:pt x="5" y="60"/>
                      <a:pt x="14" y="68"/>
                      <a:pt x="26" y="54"/>
                    </a:cubicBezTo>
                    <a:cubicBezTo>
                      <a:pt x="48" y="29"/>
                      <a:pt x="48" y="72"/>
                      <a:pt x="50" y="77"/>
                    </a:cubicBezTo>
                    <a:cubicBezTo>
                      <a:pt x="51" y="81"/>
                      <a:pt x="54" y="95"/>
                      <a:pt x="59" y="84"/>
                    </a:cubicBezTo>
                    <a:cubicBezTo>
                      <a:pt x="63" y="74"/>
                      <a:pt x="70" y="39"/>
                      <a:pt x="81" y="52"/>
                    </a:cubicBezTo>
                    <a:cubicBezTo>
                      <a:pt x="100" y="76"/>
                      <a:pt x="115" y="54"/>
                      <a:pt x="111" y="52"/>
                    </a:cubicBezTo>
                    <a:cubicBezTo>
                      <a:pt x="106" y="51"/>
                      <a:pt x="79" y="37"/>
                      <a:pt x="79" y="27"/>
                    </a:cubicBezTo>
                    <a:cubicBezTo>
                      <a:pt x="79" y="16"/>
                      <a:pt x="42" y="0"/>
                      <a:pt x="37" y="16"/>
                    </a:cubicBezTo>
                    <a:cubicBezTo>
                      <a:pt x="33" y="33"/>
                      <a:pt x="12" y="41"/>
                      <a:pt x="12" y="41"/>
                    </a:cubicBezTo>
                    <a:cubicBezTo>
                      <a:pt x="0" y="44"/>
                      <a:pt x="2" y="45"/>
                      <a:pt x="3" y="53"/>
                    </a:cubicBezTo>
                    <a:close/>
                  </a:path>
                </a:pathLst>
              </a:custGeom>
              <a:solidFill>
                <a:schemeClr val="bg1"/>
              </a:solidFill>
              <a:ln w="0">
                <a:noFill/>
              </a:ln>
            </p:spPr>
            <p:txBody>
              <a:bodyPr/>
              <a:p>
                <a:endParaRPr lang="zh-CN" altLang="en-US"/>
              </a:p>
            </p:txBody>
          </p:sp>
          <p:sp>
            <p:nvSpPr>
              <p:cNvPr id="11511" name="任意多边形 11510"/>
              <p:cNvSpPr/>
              <p:nvPr/>
            </p:nvSpPr>
            <p:spPr>
              <a:xfrm>
                <a:off x="5421" y="1464"/>
                <a:ext cx="329" cy="854"/>
              </a:xfrm>
              <a:custGeom>
                <a:avLst/>
                <a:gdLst/>
                <a:ahLst/>
                <a:cxnLst/>
                <a:pathLst>
                  <a:path w="65" h="169">
                    <a:moveTo>
                      <a:pt x="51" y="40"/>
                    </a:moveTo>
                    <a:cubicBezTo>
                      <a:pt x="44" y="46"/>
                      <a:pt x="30" y="49"/>
                      <a:pt x="22" y="49"/>
                    </a:cubicBezTo>
                    <a:cubicBezTo>
                      <a:pt x="13" y="48"/>
                      <a:pt x="14" y="56"/>
                      <a:pt x="22" y="59"/>
                    </a:cubicBezTo>
                    <a:cubicBezTo>
                      <a:pt x="30" y="62"/>
                      <a:pt x="49" y="75"/>
                      <a:pt x="50" y="90"/>
                    </a:cubicBezTo>
                    <a:cubicBezTo>
                      <a:pt x="50" y="104"/>
                      <a:pt x="51" y="115"/>
                      <a:pt x="34" y="118"/>
                    </a:cubicBezTo>
                    <a:cubicBezTo>
                      <a:pt x="18" y="122"/>
                      <a:pt x="3" y="124"/>
                      <a:pt x="0" y="148"/>
                    </a:cubicBezTo>
                    <a:cubicBezTo>
                      <a:pt x="0" y="148"/>
                      <a:pt x="10" y="154"/>
                      <a:pt x="17" y="155"/>
                    </a:cubicBezTo>
                    <a:cubicBezTo>
                      <a:pt x="23" y="155"/>
                      <a:pt x="42" y="163"/>
                      <a:pt x="47" y="166"/>
                    </a:cubicBezTo>
                    <a:cubicBezTo>
                      <a:pt x="51" y="169"/>
                      <a:pt x="58" y="167"/>
                      <a:pt x="63" y="162"/>
                    </a:cubicBezTo>
                    <a:lnTo>
                      <a:pt x="65" y="0"/>
                    </a:lnTo>
                    <a:cubicBezTo>
                      <a:pt x="64" y="8"/>
                      <a:pt x="58" y="36"/>
                      <a:pt x="51" y="40"/>
                    </a:cubicBezTo>
                    <a:close/>
                  </a:path>
                </a:pathLst>
              </a:custGeom>
              <a:solidFill>
                <a:schemeClr val="bg1"/>
              </a:solidFill>
              <a:ln w="0">
                <a:noFill/>
              </a:ln>
            </p:spPr>
            <p:txBody>
              <a:bodyPr/>
              <a:p>
                <a:endParaRPr lang="zh-CN" altLang="en-US"/>
              </a:p>
            </p:txBody>
          </p:sp>
        </p:grpSp>
      </p:grpSp>
      <p:sp>
        <p:nvSpPr>
          <p:cNvPr id="11512" name="标题 11511"/>
          <p:cNvSpPr>
            <a:spLocks noGrp="1" noRot="1"/>
          </p:cNvSpPr>
          <p:nvPr>
            <p:ph type="title"/>
          </p:nvPr>
        </p:nvSpPr>
        <p:spPr>
          <a:xfrm>
            <a:off x="298450" y="228600"/>
            <a:ext cx="8540750" cy="82391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1513" name="文本占位符 11512"/>
          <p:cNvSpPr>
            <a:spLocks noGrp="1" noRot="1"/>
          </p:cNvSpPr>
          <p:nvPr>
            <p:ph type="body" idx="1"/>
          </p:nvPr>
        </p:nvSpPr>
        <p:spPr>
          <a:xfrm>
            <a:off x="323850" y="1268413"/>
            <a:ext cx="8439150" cy="4830762"/>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514" name="日期占位符 11513"/>
          <p:cNvSpPr>
            <a:spLocks noGrp="1"/>
          </p:cNvSpPr>
          <p:nvPr>
            <p:ph type="dt" sz="half" idx="2"/>
          </p:nvPr>
        </p:nvSpPr>
        <p:spPr>
          <a:xfrm>
            <a:off x="298450" y="6245225"/>
            <a:ext cx="2289175" cy="476250"/>
          </a:xfrm>
          <a:prstGeom prst="rect">
            <a:avLst/>
          </a:prstGeom>
          <a:noFill/>
          <a:ln w="9525">
            <a:noFill/>
          </a:ln>
        </p:spPr>
        <p:txBody>
          <a:bodyPr/>
          <a:lstStyle>
            <a:lvl1pPr>
              <a:defRPr sz="1400"/>
            </a:lvl1pPr>
          </a:lstStyle>
          <a:p>
            <a:pPr lvl="0"/>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11515" name="页脚占位符 11514"/>
          <p:cNvSpPr>
            <a:spLocks noGrp="1"/>
          </p:cNvSpPr>
          <p:nvPr>
            <p:ph type="ftr" sz="quarter" idx="3"/>
          </p:nvPr>
        </p:nvSpPr>
        <p:spPr>
          <a:xfrm>
            <a:off x="3121025" y="6245225"/>
            <a:ext cx="2895600" cy="476250"/>
          </a:xfrm>
          <a:prstGeom prst="rect">
            <a:avLst/>
          </a:prstGeom>
          <a:noFill/>
          <a:ln w="9525">
            <a:noFill/>
          </a:ln>
        </p:spPr>
        <p:txBody>
          <a:bodyPr/>
          <a:lstStyle>
            <a:lvl1pPr algn="ctr">
              <a:defRPr sz="1400"/>
            </a:lvl1pPr>
          </a:lstStyle>
          <a:p>
            <a:pPr lvl="0"/>
            <a:endParaRPr lang="zh-CN" altLang="en-US" dirty="0">
              <a:latin typeface="Arial" panose="020B0604020202020204" pitchFamily="34" charset="0"/>
            </a:endParaRPr>
          </a:p>
        </p:txBody>
      </p:sp>
      <p:sp>
        <p:nvSpPr>
          <p:cNvPr id="11516" name="灯片编号占位符 11515"/>
          <p:cNvSpPr>
            <a:spLocks noGrp="1"/>
          </p:cNvSpPr>
          <p:nvPr>
            <p:ph type="sldNum" sz="quarter" idx="4"/>
          </p:nvPr>
        </p:nvSpPr>
        <p:spPr>
          <a:xfrm>
            <a:off x="6550025" y="6245225"/>
            <a:ext cx="2289175" cy="476250"/>
          </a:xfrm>
          <a:prstGeom prst="rect">
            <a:avLst/>
          </a:prstGeom>
          <a:noFill/>
          <a:ln w="9525">
            <a:noFill/>
          </a:ln>
        </p:spPr>
        <p:txBody>
          <a:bodyPr/>
          <a:lstStyle>
            <a:lvl1pPr algn="r">
              <a:defRPr sz="1400"/>
            </a:lvl1p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rtl="0" eaLnBrk="1" fontAlgn="base" latinLnBrk="0" hangingPunct="1">
        <a:lnSpc>
          <a:spcPct val="100000"/>
        </a:lnSpc>
        <a:spcBef>
          <a:spcPct val="0"/>
        </a:spcBef>
        <a:spcAft>
          <a:spcPct val="0"/>
        </a:spcAft>
        <a:buNone/>
        <a:defRPr sz="4000" b="0" i="0" u="none" kern="1200" baseline="0">
          <a:solidFill>
            <a:srgbClr val="000066"/>
          </a:solidFill>
          <a:latin typeface="+mj-lt"/>
          <a:ea typeface="+mj-ea"/>
          <a:cs typeface="+mj-cs"/>
        </a:defRPr>
      </a:lvl1pPr>
    </p:titleStyle>
    <p:bodyStyle>
      <a:lvl1pPr marL="0" lvl="0" indent="6223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None/>
        <a:defRPr sz="3200" b="0" i="0" u="none" kern="1200" baseline="0">
          <a:solidFill>
            <a:schemeClr val="tx1"/>
          </a:solidFill>
          <a:latin typeface="+mn-lt"/>
          <a:ea typeface="+mn-ea"/>
          <a:cs typeface="+mn-cs"/>
        </a:defRPr>
      </a:lvl1pPr>
      <a:lvl2pPr marL="1087755"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None/>
        <a:defRPr sz="2800" b="0" i="0" u="none" kern="1200" baseline="0">
          <a:solidFill>
            <a:schemeClr val="tx1"/>
          </a:solidFill>
          <a:latin typeface="+mn-lt"/>
          <a:ea typeface="+mn-ea"/>
          <a:cs typeface="+mn-cs"/>
        </a:defRPr>
      </a:lvl2pPr>
      <a:lvl3pPr marL="1495425"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pitchFamily="18" charset="2"/>
        <a:buNone/>
        <a:defRPr sz="2400" b="0" i="0" u="none" kern="1200" baseline="0">
          <a:solidFill>
            <a:schemeClr val="tx1"/>
          </a:solidFill>
          <a:latin typeface="+mn-lt"/>
          <a:ea typeface="+mn-ea"/>
          <a:cs typeface="+mn-cs"/>
        </a:defRPr>
      </a:lvl3pPr>
      <a:lvl4pPr marL="190373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defRPr sz="2000" b="0" i="0" u="none" kern="1200" baseline="0">
          <a:solidFill>
            <a:schemeClr val="tx1"/>
          </a:solidFill>
          <a:latin typeface="+mn-lt"/>
          <a:ea typeface="+mn-ea"/>
          <a:cs typeface="+mn-cs"/>
        </a:defRPr>
      </a:lvl4pPr>
      <a:lvl5pPr marL="2311400" lvl="4" indent="-228600" algn="l" defTabSz="914400" rtl="0" eaLnBrk="1" fontAlgn="base" latinLnBrk="0" hangingPunct="1">
        <a:lnSpc>
          <a:spcPct val="100000"/>
        </a:lnSpc>
        <a:spcBef>
          <a:spcPct val="20000"/>
        </a:spcBef>
        <a:spcAft>
          <a:spcPct val="0"/>
        </a:spcAft>
        <a:buClr>
          <a:schemeClr val="hlink"/>
        </a:buClr>
        <a:buSzTx/>
        <a:buFont typeface="Wingdings 2" panose="05020102010507070707" pitchFamily="18" charset="2"/>
        <a:buNone/>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hlink"/>
        </a:buClr>
        <a:buSzTx/>
        <a:buFont typeface="Wingdings 2" panose="05020102010507070707" pitchFamily="18" charset="2"/>
        <a:buNone/>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hlink"/>
        </a:buClr>
        <a:buSzTx/>
        <a:buFont typeface="Wingdings 2" panose="05020102010507070707" pitchFamily="18" charset="2"/>
        <a:buNone/>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hlink"/>
        </a:buClr>
        <a:buSzTx/>
        <a:buFont typeface="Wingdings 2" panose="05020102010507070707" pitchFamily="18" charset="2"/>
        <a:buNone/>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hlink"/>
        </a:buClr>
        <a:buSzTx/>
        <a:buFont typeface="Wingdings 2" panose="05020102010507070707" pitchFamily="18" charset="2"/>
        <a:buNone/>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hyperlink" Target="http://school.chinaedu.com/SchoolApp/columnTemplate/catalog/catalog.jsp"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hyperlink" Target="http://school.chinaedu.com/SchoolApp/columnTemplate/catalog/catalog.jsp" TargetMode="Externa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jpeg"/><Relationship Id="rId1"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jpeg"/><Relationship Id="rId1" Type="http://schemas.openxmlformats.org/officeDocument/2006/relationships/image" Target="../media/image17.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jpeg"/><Relationship Id="rId1" Type="http://schemas.openxmlformats.org/officeDocument/2006/relationships/image" Target="../media/image2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emf"/></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标题 95233"/>
          <p:cNvSpPr>
            <a:spLocks noGrp="1" noRot="1"/>
          </p:cNvSpPr>
          <p:nvPr>
            <p:ph type="ctrTitle"/>
          </p:nvPr>
        </p:nvSpPr>
        <p:spPr>
          <a:xfrm>
            <a:off x="0" y="0"/>
            <a:ext cx="9001125" cy="2232025"/>
          </a:xfrm>
        </p:spPr>
        <p:txBody>
          <a:bodyPr anchor="ctr" anchorCtr="0"/>
          <a:p>
            <a:pPr defTabSz="914400">
              <a:lnSpc>
                <a:spcPct val="130000"/>
              </a:lnSpc>
              <a:buSzTx/>
              <a:buFontTx/>
              <a:buNone/>
            </a:pPr>
            <a:r>
              <a:rPr lang="en-US" altLang="zh-CN" b="1" kern="1200" baseline="0">
                <a:latin typeface="Verdana" panose="020B0604030504040204" pitchFamily="34" charset="0"/>
                <a:ea typeface="黑体" panose="02010609060101010101" pitchFamily="2" charset="-122"/>
              </a:rPr>
              <a:t>The World Culture Heritage</a:t>
            </a:r>
            <a:endParaRPr lang="en-US" altLang="zh-CN" b="1" kern="1200" baseline="0">
              <a:latin typeface="Verdana" panose="020B0604030504040204" pitchFamily="34" charset="0"/>
              <a:ea typeface="黑体" panose="02010609060101010101" pitchFamily="2" charset="-122"/>
            </a:endParaRPr>
          </a:p>
        </p:txBody>
      </p:sp>
      <p:sp>
        <p:nvSpPr>
          <p:cNvPr id="95235" name="副标题 95234"/>
          <p:cNvSpPr>
            <a:spLocks noGrp="1" noRot="1"/>
          </p:cNvSpPr>
          <p:nvPr>
            <p:ph type="subTitle" idx="1"/>
          </p:nvPr>
        </p:nvSpPr>
        <p:spPr>
          <a:xfrm>
            <a:off x="1042988" y="2376488"/>
            <a:ext cx="7489825" cy="860425"/>
          </a:xfrm>
        </p:spPr>
        <p:txBody>
          <a:bodyPr anchor="t" anchorCtr="0"/>
          <a:p>
            <a:pPr defTabSz="914400">
              <a:buSzTx/>
              <a:buFont typeface="Wingdings" panose="05000000000000000000" pitchFamily="2" charset="2"/>
              <a:buNone/>
            </a:pPr>
            <a:r>
              <a:rPr lang="en-US" altLang="zh-CN" sz="3600" b="1" kern="1200" baseline="0">
                <a:latin typeface="Times New Roman" panose="02020603050405020304" pitchFamily="18" charset="0"/>
                <a:ea typeface="楷体_GB2312" pitchFamily="49" charset="-122"/>
              </a:rPr>
              <a:t>—— </a:t>
            </a:r>
            <a:r>
              <a:rPr lang="en-US" altLang="zh-CN" sz="3600" b="1" kern="1200" baseline="0">
                <a:latin typeface="Verdana" panose="020B0604030504040204" pitchFamily="34" charset="0"/>
                <a:ea typeface="楷体_GB2312" pitchFamily="49" charset="-122"/>
              </a:rPr>
              <a:t> </a:t>
            </a:r>
            <a:r>
              <a:rPr lang="en-US" altLang="zh-CN" sz="3600" kern="1200" baseline="0">
                <a:latin typeface="Verdana" panose="020B0604030504040204" pitchFamily="34" charset="0"/>
                <a:ea typeface="楷体_GB2312" pitchFamily="49" charset="-122"/>
              </a:rPr>
              <a:t>The Summer Palace</a:t>
            </a:r>
            <a:endParaRPr lang="en-US" altLang="zh-CN" sz="3600" kern="1200" baseline="0">
              <a:latin typeface="Verdana" panose="020B0604030504040204" pitchFamily="34" charset="0"/>
              <a:ea typeface="楷体_GB2312" pitchFamily="49" charset="-122"/>
            </a:endParaRPr>
          </a:p>
        </p:txBody>
      </p:sp>
      <p:pic>
        <p:nvPicPr>
          <p:cNvPr id="95239" name="图片 95238" descr="@"/>
          <p:cNvPicPr>
            <a:picLocks noChangeAspect="1"/>
          </p:cNvPicPr>
          <p:nvPr/>
        </p:nvPicPr>
        <p:blipFill>
          <a:blip r:embed="rId1"/>
          <a:stretch>
            <a:fillRect/>
          </a:stretch>
        </p:blipFill>
        <p:spPr>
          <a:xfrm>
            <a:off x="2411413" y="3689350"/>
            <a:ext cx="5903912" cy="3168650"/>
          </a:xfrm>
          <a:prstGeom prst="rect">
            <a:avLst/>
          </a:prstGeom>
          <a:noFill/>
          <a:ln w="9525">
            <a:noFill/>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5239"/>
                                        </p:tgtEl>
                                        <p:attrNameLst>
                                          <p:attrName>style.visibility</p:attrName>
                                        </p:attrNameLst>
                                      </p:cBhvr>
                                      <p:to>
                                        <p:strVal val="visible"/>
                                      </p:to>
                                    </p:set>
                                    <p:animEffect transition="in" filter="blinds(horizontal)">
                                      <p:cBhvr>
                                        <p:cTn id="7" dur="500"/>
                                        <p:tgtEl>
                                          <p:spTgt spid="95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3907" name="图片 123906" descr="颐和园仁寿殿预览图 点击看大图">
            <a:hlinkClick r:id="rId1"/>
          </p:cNvPr>
          <p:cNvPicPr>
            <a:picLocks noChangeAspect="1"/>
          </p:cNvPicPr>
          <p:nvPr/>
        </p:nvPicPr>
        <p:blipFill>
          <a:blip r:embed="rId2"/>
          <a:stretch>
            <a:fillRect/>
          </a:stretch>
        </p:blipFill>
        <p:spPr>
          <a:xfrm>
            <a:off x="0" y="2060575"/>
            <a:ext cx="3095625" cy="3933825"/>
          </a:xfrm>
          <a:prstGeom prst="rect">
            <a:avLst/>
          </a:prstGeom>
          <a:noFill/>
          <a:ln w="9525">
            <a:noFill/>
          </a:ln>
        </p:spPr>
      </p:pic>
      <p:pic>
        <p:nvPicPr>
          <p:cNvPr id="123909" name="图片 123908" descr="颐和园仁寿殿预览图 点击看大图">
            <a:hlinkClick r:id="rId1"/>
          </p:cNvPr>
          <p:cNvPicPr>
            <a:picLocks noChangeAspect="1"/>
          </p:cNvPicPr>
          <p:nvPr/>
        </p:nvPicPr>
        <p:blipFill>
          <a:blip r:embed="rId3"/>
          <a:stretch>
            <a:fillRect/>
          </a:stretch>
        </p:blipFill>
        <p:spPr>
          <a:xfrm>
            <a:off x="3851275" y="188913"/>
            <a:ext cx="5111750" cy="2967037"/>
          </a:xfrm>
          <a:prstGeom prst="rect">
            <a:avLst/>
          </a:prstGeom>
          <a:noFill/>
          <a:ln w="9525">
            <a:noFill/>
          </a:ln>
        </p:spPr>
      </p:pic>
      <p:pic>
        <p:nvPicPr>
          <p:cNvPr id="123910" name="图片 123909" descr="颐和园仁寿门预览图 点击看大图">
            <a:hlinkClick r:id="rId1"/>
          </p:cNvPr>
          <p:cNvPicPr>
            <a:picLocks noChangeAspect="1"/>
          </p:cNvPicPr>
          <p:nvPr/>
        </p:nvPicPr>
        <p:blipFill>
          <a:blip r:embed="rId4"/>
          <a:stretch>
            <a:fillRect/>
          </a:stretch>
        </p:blipFill>
        <p:spPr>
          <a:xfrm>
            <a:off x="3203575" y="3429000"/>
            <a:ext cx="5940425" cy="3429000"/>
          </a:xfrm>
          <a:prstGeom prst="rect">
            <a:avLst/>
          </a:prstGeom>
          <a:noFill/>
          <a:ln w="9525">
            <a:noFill/>
          </a:ln>
        </p:spPr>
      </p:pic>
      <p:sp>
        <p:nvSpPr>
          <p:cNvPr id="123911" name="动作按钮: 后退或前一项 123910">
            <a:hlinkClick r:id="" action="ppaction://noaction"/>
          </p:cNvPr>
          <p:cNvSpPr/>
          <p:nvPr/>
        </p:nvSpPr>
        <p:spPr>
          <a:xfrm>
            <a:off x="8748713" y="6597650"/>
            <a:ext cx="395287" cy="260350"/>
          </a:xfrm>
          <a:prstGeom prst="actionButtonBackPrevious">
            <a:avLst/>
          </a:prstGeom>
          <a:solidFill>
            <a:schemeClr val="accent1"/>
          </a:solidFill>
          <a:ln w="9525">
            <a:noFill/>
          </a:ln>
        </p:spPr>
        <p:txBody>
          <a:bodyPr/>
          <a:p>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6196" name="矩形 136195"/>
          <p:cNvSpPr>
            <a:spLocks noRot="1"/>
          </p:cNvSpPr>
          <p:nvPr/>
        </p:nvSpPr>
        <p:spPr>
          <a:xfrm>
            <a:off x="1116013" y="188913"/>
            <a:ext cx="8540750" cy="823912"/>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000" u="none" kern="1200" baseline="0">
                <a:solidFill>
                  <a:srgbClr val="000066"/>
                </a:solidFill>
                <a:latin typeface="Arial" panose="020B0604020202020204" pitchFamily="34" charset="0"/>
                <a:ea typeface="黑体" panose="02010609060101010101" pitchFamily="2" charset="-122"/>
              </a:defRPr>
            </a:lvl1pPr>
          </a:lstStyle>
          <a:p>
            <a:pPr lvl="0" algn="l"/>
            <a:r>
              <a:rPr lang="en-US" altLang="zh-CN" b="1">
                <a:solidFill>
                  <a:srgbClr val="FF0000"/>
                </a:solidFill>
                <a:latin typeface="Times New Roman" panose="02020603050405020304" pitchFamily="18" charset="0"/>
              </a:rPr>
              <a:t>The residential quarters</a:t>
            </a:r>
            <a:endParaRPr lang="en-US" altLang="zh-CN" b="1">
              <a:solidFill>
                <a:srgbClr val="FF0000"/>
              </a:solidFill>
              <a:latin typeface="Times New Roman" panose="02020603050405020304" pitchFamily="18" charset="0"/>
            </a:endParaRPr>
          </a:p>
        </p:txBody>
      </p:sp>
      <p:grpSp>
        <p:nvGrpSpPr>
          <p:cNvPr id="136197" name="组合 136196"/>
          <p:cNvGrpSpPr/>
          <p:nvPr/>
        </p:nvGrpSpPr>
        <p:grpSpPr>
          <a:xfrm>
            <a:off x="395288" y="260350"/>
            <a:ext cx="647700" cy="627063"/>
            <a:chOff x="816" y="2304"/>
            <a:chExt cx="1440" cy="448"/>
          </a:xfrm>
        </p:grpSpPr>
        <p:sp>
          <p:nvSpPr>
            <p:cNvPr id="136198" name="任意多边形 136197"/>
            <p:cNvSpPr/>
            <p:nvPr/>
          </p:nvSpPr>
          <p:spPr>
            <a:xfrm>
              <a:off x="901" y="2562"/>
              <a:ext cx="1270" cy="190"/>
            </a:xfrm>
            <a:custGeom>
              <a:avLst/>
              <a:gdLst/>
              <a:ahLst/>
              <a:cxnLst/>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969696">
                <a:alpha val="100000"/>
              </a:srgbClr>
            </a:solidFill>
            <a:ln w="0">
              <a:noFill/>
            </a:ln>
          </p:spPr>
          <p:txBody>
            <a:bodyPr/>
            <a:p>
              <a:endParaRPr lang="zh-CN" altLang="en-US"/>
            </a:p>
          </p:txBody>
        </p:sp>
        <p:sp>
          <p:nvSpPr>
            <p:cNvPr id="136199" name="矩形 136198"/>
            <p:cNvSpPr/>
            <p:nvPr/>
          </p:nvSpPr>
          <p:spPr>
            <a:xfrm>
              <a:off x="816" y="2304"/>
              <a:ext cx="1440" cy="393"/>
            </a:xfrm>
            <a:prstGeom prst="rect">
              <a:avLst/>
            </a:prstGeom>
            <a:gradFill rotWithShape="1">
              <a:gsLst>
                <a:gs pos="0">
                  <a:schemeClr val="hlink">
                    <a:gamma/>
                    <a:tint val="36471"/>
                    <a:invGamma/>
                  </a:schemeClr>
                </a:gs>
                <a:gs pos="100000">
                  <a:schemeClr val="hlink"/>
                </a:gs>
              </a:gsLst>
              <a:lin ang="2700000" scaled="1"/>
              <a:tileRect/>
            </a:gradFill>
            <a:ln w="9525">
              <a:noFill/>
            </a:ln>
          </p:spPr>
          <p:txBody>
            <a:bodyPr wrap="none" anchor="ctr" anchorCtr="0"/>
            <a:p>
              <a:pPr algn="ctr" eaLnBrk="0" hangingPunct="0"/>
              <a:r>
                <a:rPr lang="en-US" altLang="ko-KR" b="1">
                  <a:solidFill>
                    <a:srgbClr val="000000"/>
                  </a:solidFill>
                  <a:effectLst>
                    <a:outerShdw blurRad="38100" dist="38100" dir="2700000">
                      <a:srgbClr val="C0C0C0"/>
                    </a:outerShdw>
                  </a:effectLst>
                  <a:latin typeface="Arial" panose="020B0604020202020204" pitchFamily="34" charset="0"/>
                  <a:ea typeface="Gulim" pitchFamily="34" charset="-127"/>
                </a:rPr>
                <a:t>2</a:t>
              </a:r>
              <a:endParaRPr lang="en-US" altLang="ko-KR" b="1">
                <a:solidFill>
                  <a:srgbClr val="000000"/>
                </a:solidFill>
                <a:effectLst>
                  <a:outerShdw blurRad="38100" dist="38100" dir="2700000">
                    <a:srgbClr val="C0C0C0"/>
                  </a:outerShdw>
                </a:effectLst>
                <a:latin typeface="Arial" panose="020B0604020202020204" pitchFamily="34" charset="0"/>
                <a:ea typeface="Gulim" pitchFamily="34" charset="-127"/>
              </a:endParaRPr>
            </a:p>
          </p:txBody>
        </p:sp>
      </p:grpSp>
      <p:grpSp>
        <p:nvGrpSpPr>
          <p:cNvPr id="136200" name="组合 136199"/>
          <p:cNvGrpSpPr/>
          <p:nvPr/>
        </p:nvGrpSpPr>
        <p:grpSpPr>
          <a:xfrm>
            <a:off x="827088" y="457200"/>
            <a:ext cx="7704137" cy="579438"/>
            <a:chOff x="567" y="1692"/>
            <a:chExt cx="4853" cy="365"/>
          </a:xfrm>
        </p:grpSpPr>
        <p:sp>
          <p:nvSpPr>
            <p:cNvPr id="136201" name="直接连接符 136200"/>
            <p:cNvSpPr/>
            <p:nvPr/>
          </p:nvSpPr>
          <p:spPr>
            <a:xfrm>
              <a:off x="567" y="2024"/>
              <a:ext cx="4853" cy="0"/>
            </a:xfrm>
            <a:prstGeom prst="line">
              <a:avLst/>
            </a:prstGeom>
            <a:ln w="38100" cap="rnd" cmpd="sng">
              <a:solidFill>
                <a:srgbClr val="969696"/>
              </a:solidFill>
              <a:prstDash val="sysDot"/>
              <a:headEnd type="none" w="med" len="med"/>
              <a:tailEnd type="oval" w="med" len="med"/>
            </a:ln>
          </p:spPr>
        </p:sp>
        <p:sp>
          <p:nvSpPr>
            <p:cNvPr id="136202" name="文本框 136201"/>
            <p:cNvSpPr txBox="1"/>
            <p:nvPr/>
          </p:nvSpPr>
          <p:spPr>
            <a:xfrm>
              <a:off x="676" y="1692"/>
              <a:ext cx="116" cy="365"/>
            </a:xfrm>
            <a:prstGeom prst="rect">
              <a:avLst/>
            </a:prstGeom>
            <a:noFill/>
            <a:ln w="9525">
              <a:noFill/>
            </a:ln>
          </p:spPr>
          <p:txBody>
            <a:bodyPr wrap="none" anchor="t" anchorCtr="0">
              <a:spAutoFit/>
            </a:bodyPr>
            <a:p>
              <a:pPr eaLnBrk="0" hangingPunct="0"/>
              <a:endParaRPr lang="en-US" altLang="ko-KR" sz="3200" b="1">
                <a:latin typeface="Arial" panose="020B0604020202020204" pitchFamily="34" charset="0"/>
                <a:ea typeface="좋은 귀염둥이빼로" pitchFamily="18" charset="-127"/>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8" name="标题 116737"/>
          <p:cNvSpPr>
            <a:spLocks noGrp="1" noRot="1"/>
          </p:cNvSpPr>
          <p:nvPr>
            <p:ph type="title"/>
          </p:nvPr>
        </p:nvSpPr>
        <p:spPr/>
        <p:txBody>
          <a:bodyPr anchor="ctr" anchorCtr="0"/>
          <a:p>
            <a:endParaRPr dirty="0"/>
          </a:p>
        </p:txBody>
      </p:sp>
      <p:sp>
        <p:nvSpPr>
          <p:cNvPr id="116739" name="文本占位符 116738"/>
          <p:cNvSpPr>
            <a:spLocks noGrp="1" noRot="1"/>
          </p:cNvSpPr>
          <p:nvPr>
            <p:ph type="body" idx="1"/>
          </p:nvPr>
        </p:nvSpPr>
        <p:spPr/>
        <p:txBody>
          <a:bodyPr/>
          <a:p>
            <a:endParaRPr dirty="0"/>
          </a:p>
        </p:txBody>
      </p:sp>
      <p:pic>
        <p:nvPicPr>
          <p:cNvPr id="116740" name="图片 116739" descr="yiheyuan"/>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16741" name="椭圆 116740"/>
          <p:cNvSpPr/>
          <p:nvPr/>
        </p:nvSpPr>
        <p:spPr>
          <a:xfrm>
            <a:off x="6324600" y="1981200"/>
            <a:ext cx="685800" cy="304800"/>
          </a:xfrm>
          <a:prstGeom prst="ellipse">
            <a:avLst/>
          </a:prstGeom>
          <a:solidFill>
            <a:schemeClr val="bg1">
              <a:alpha val="0"/>
            </a:schemeClr>
          </a:solidFill>
          <a:ln w="57150" cap="flat" cmpd="sng">
            <a:solidFill>
              <a:srgbClr val="FF0000"/>
            </a:solidFill>
            <a:prstDash val="solid"/>
            <a:headEnd type="none" w="med" len="med"/>
            <a:tailEnd type="none" w="med" len="med"/>
          </a:ln>
        </p:spPr>
        <p:txBody>
          <a:bodyPr/>
          <a:p>
            <a:endParaRPr lang="zh-CN" altLang="en-US"/>
          </a:p>
        </p:txBody>
      </p:sp>
      <p:sp>
        <p:nvSpPr>
          <p:cNvPr id="116743" name="椭圆 116742"/>
          <p:cNvSpPr/>
          <p:nvPr/>
        </p:nvSpPr>
        <p:spPr>
          <a:xfrm>
            <a:off x="7010400" y="2057400"/>
            <a:ext cx="685800" cy="304800"/>
          </a:xfrm>
          <a:prstGeom prst="ellipse">
            <a:avLst/>
          </a:prstGeom>
          <a:solidFill>
            <a:schemeClr val="bg1">
              <a:alpha val="0"/>
            </a:schemeClr>
          </a:solidFill>
          <a:ln w="57150" cap="flat" cmpd="sng">
            <a:solidFill>
              <a:srgbClr val="FF0000"/>
            </a:solidFill>
            <a:prstDash val="solid"/>
            <a:headEnd type="none" w="med" len="med"/>
            <a:tailEnd type="none" w="med" len="med"/>
          </a:ln>
        </p:spPr>
        <p:txBody>
          <a:bodyPr/>
          <a:p>
            <a:endParaRPr lang="zh-CN" altLang="en-US"/>
          </a:p>
        </p:txBody>
      </p:sp>
      <p:sp>
        <p:nvSpPr>
          <p:cNvPr id="116744" name="文本框 116743"/>
          <p:cNvSpPr txBox="1"/>
          <p:nvPr/>
        </p:nvSpPr>
        <p:spPr>
          <a:xfrm>
            <a:off x="0" y="0"/>
            <a:ext cx="2339975" cy="579438"/>
          </a:xfrm>
          <a:prstGeom prst="rect">
            <a:avLst/>
          </a:prstGeom>
          <a:solidFill>
            <a:schemeClr val="accent1"/>
          </a:solidFill>
          <a:ln w="9525">
            <a:noFill/>
          </a:ln>
        </p:spPr>
        <p:txBody>
          <a:bodyPr>
            <a:spAutoFit/>
          </a:bodyPr>
          <a:p>
            <a:pPr>
              <a:spcBef>
                <a:spcPct val="50000"/>
              </a:spcBef>
            </a:pPr>
            <a:r>
              <a:rPr lang="zh-CN" altLang="en-US" sz="3200" b="1" dirty="0">
                <a:solidFill>
                  <a:srgbClr val="0000FF"/>
                </a:solidFill>
                <a:latin typeface="Arial" panose="020B0604020202020204" pitchFamily="34" charset="0"/>
              </a:rPr>
              <a:t>生活居住区</a:t>
            </a:r>
            <a:endParaRPr lang="zh-CN" altLang="en-US" sz="3200" b="1" dirty="0">
              <a:solidFill>
                <a:srgbClr val="0000FF"/>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6743"/>
                                        </p:tgtEl>
                                        <p:attrNameLst>
                                          <p:attrName>style.visibility</p:attrName>
                                        </p:attrNameLst>
                                      </p:cBhvr>
                                      <p:to>
                                        <p:strVal val="visible"/>
                                      </p:to>
                                    </p:set>
                                    <p:animEffect transition="in" filter="blinds(horizontal)">
                                      <p:cBhvr>
                                        <p:cTn id="7" dur="500"/>
                                        <p:tgtEl>
                                          <p:spTgt spid="1167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6741"/>
                                        </p:tgtEl>
                                        <p:attrNameLst>
                                          <p:attrName>style.visibility</p:attrName>
                                        </p:attrNameLst>
                                      </p:cBhvr>
                                      <p:to>
                                        <p:strVal val="visible"/>
                                      </p:to>
                                    </p:set>
                                    <p:animEffect transition="in" filter="blinds(horizontal)">
                                      <p:cBhvr>
                                        <p:cTn id="12" dur="500"/>
                                        <p:tgtEl>
                                          <p:spTgt spid="116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grpSp>
        <p:nvGrpSpPr>
          <p:cNvPr id="124935" name="组合 124934"/>
          <p:cNvGrpSpPr/>
          <p:nvPr/>
        </p:nvGrpSpPr>
        <p:grpSpPr>
          <a:xfrm>
            <a:off x="898833" y="908685"/>
            <a:ext cx="7620041" cy="4571347"/>
            <a:chOff x="3020" y="1401"/>
            <a:chExt cx="6385" cy="5512"/>
          </a:xfrm>
        </p:grpSpPr>
        <p:pic>
          <p:nvPicPr>
            <p:cNvPr id="124936" name="图片 124935" descr="德和园预览图 点击看大图">
              <a:hlinkClick r:id="rId1"/>
            </p:cNvPr>
            <p:cNvPicPr>
              <a:picLocks noChangeAspect="1"/>
            </p:cNvPicPr>
            <p:nvPr/>
          </p:nvPicPr>
          <p:blipFill>
            <a:blip r:embed="rId2"/>
            <a:stretch>
              <a:fillRect/>
            </a:stretch>
          </p:blipFill>
          <p:spPr>
            <a:xfrm>
              <a:off x="3020" y="1401"/>
              <a:ext cx="6385" cy="4313"/>
            </a:xfrm>
            <a:prstGeom prst="rect">
              <a:avLst/>
            </a:prstGeom>
            <a:noFill/>
            <a:ln w="9525">
              <a:noFill/>
            </a:ln>
          </p:spPr>
        </p:pic>
        <p:sp>
          <p:nvSpPr>
            <p:cNvPr id="124937" name="文本框 124936"/>
            <p:cNvSpPr txBox="1"/>
            <p:nvPr/>
          </p:nvSpPr>
          <p:spPr>
            <a:xfrm>
              <a:off x="4915" y="6358"/>
              <a:ext cx="2190" cy="555"/>
            </a:xfrm>
            <a:prstGeom prst="rect">
              <a:avLst/>
            </a:prstGeom>
            <a:noFill/>
            <a:ln w="9525">
              <a:noFill/>
            </a:ln>
          </p:spPr>
          <p:txBody>
            <a:bodyPr wrap="square">
              <a:spAutoFit/>
            </a:bodyPr>
            <a:p>
              <a:pPr>
                <a:spcBef>
                  <a:spcPct val="50000"/>
                </a:spcBef>
              </a:pPr>
              <a:r>
                <a:rPr lang="en-US" altLang="zh-CN" sz="2400" b="1" dirty="0">
                  <a:latin typeface="Arial" panose="020B0604020202020204" pitchFamily="34" charset="0"/>
                  <a:ea typeface="黑体" panose="02010609060101010101" pitchFamily="2" charset="-122"/>
                </a:rPr>
                <a:t>D</a:t>
              </a:r>
              <a:r>
                <a:rPr lang="en-US" altLang="zh-CN" sz="2400" b="1" dirty="0">
                  <a:latin typeface="Arial" panose="020B0604020202020204" pitchFamily="34" charset="0"/>
                  <a:ea typeface="黑体" panose="02010609060101010101" pitchFamily="2" charset="-122"/>
                </a:rPr>
                <a:t>e Heyuan</a:t>
              </a:r>
              <a:endParaRPr lang="en-US" altLang="zh-CN" sz="2400" b="1" dirty="0">
                <a:latin typeface="Arial" panose="020B0604020202020204" pitchFamily="34" charset="0"/>
                <a:ea typeface="黑体" panose="0201060906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24935"/>
                                        </p:tgtEl>
                                        <p:attrNameLst>
                                          <p:attrName>style.visibility</p:attrName>
                                        </p:attrNameLst>
                                      </p:cBhvr>
                                      <p:to>
                                        <p:strVal val="visible"/>
                                      </p:to>
                                    </p:set>
                                    <p:animEffect transition="in" filter="wipe(right)">
                                      <p:cBhvr>
                                        <p:cTn id="7" dur="500"/>
                                        <p:tgtEl>
                                          <p:spTgt spid="1249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a:p>
            <a:endParaRPr lang="zh-CN" altLang="en-US"/>
          </a:p>
          <a:p>
            <a:endParaRPr lang="zh-CN" altLang="en-US"/>
          </a:p>
          <a:p>
            <a:endParaRPr lang="zh-CN" altLang="en-US"/>
          </a:p>
          <a:p>
            <a:endParaRPr lang="zh-CN" altLang="en-US"/>
          </a:p>
          <a:p>
            <a:endParaRPr lang="zh-CN" altLang="en-US"/>
          </a:p>
          <a:p>
            <a:r>
              <a:rPr lang="zh-CN" altLang="en-US"/>
              <a:t> </a:t>
            </a:r>
            <a:r>
              <a:rPr lang="en-US" altLang="zh-CN"/>
              <a:t>        </a:t>
            </a:r>
            <a:endParaRPr lang="en-US" altLang="zh-CN"/>
          </a:p>
          <a:p>
            <a:endParaRPr lang="en-US" altLang="zh-CN"/>
          </a:p>
          <a:p>
            <a:r>
              <a:rPr lang="zh-CN" altLang="en-US"/>
              <a:t>The Hall of Joyful Longevity</a:t>
            </a:r>
            <a:endParaRPr lang="zh-CN" altLang="en-US"/>
          </a:p>
        </p:txBody>
      </p:sp>
      <p:pic>
        <p:nvPicPr>
          <p:cNvPr id="4" name="图片 3" descr="R-C"/>
          <p:cNvPicPr>
            <a:picLocks noChangeAspect="1"/>
          </p:cNvPicPr>
          <p:nvPr/>
        </p:nvPicPr>
        <p:blipFill>
          <a:blip r:embed="rId1"/>
          <a:stretch>
            <a:fillRect/>
          </a:stretch>
        </p:blipFill>
        <p:spPr>
          <a:xfrm>
            <a:off x="107315" y="404495"/>
            <a:ext cx="5321935" cy="47828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72" name="矩形 109571"/>
          <p:cNvSpPr>
            <a:spLocks noRot="1"/>
          </p:cNvSpPr>
          <p:nvPr/>
        </p:nvSpPr>
        <p:spPr>
          <a:xfrm>
            <a:off x="971550" y="549275"/>
            <a:ext cx="8469313" cy="544513"/>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000" u="none" kern="1200" baseline="0">
                <a:solidFill>
                  <a:srgbClr val="000066"/>
                </a:solidFill>
                <a:latin typeface="Arial" panose="020B0604020202020204" pitchFamily="34" charset="0"/>
                <a:ea typeface="黑体" panose="02010609060101010101" pitchFamily="2" charset="-122"/>
              </a:defRPr>
            </a:lvl1pPr>
          </a:lstStyle>
          <a:p>
            <a:pPr lvl="0" algn="l"/>
            <a:r>
              <a:rPr lang="en-US" altLang="zh-CN" b="1">
                <a:solidFill>
                  <a:srgbClr val="FF0000"/>
                </a:solidFill>
                <a:latin typeface="Times New Roman" panose="02020603050405020304" pitchFamily="18" charset="0"/>
              </a:rPr>
              <a:t>The garden</a:t>
            </a:r>
            <a:r>
              <a:rPr lang="en-US" altLang="zh-CN" sz="3600" b="1">
                <a:solidFill>
                  <a:schemeClr val="tx1"/>
                </a:solidFill>
              </a:rPr>
              <a:t> </a:t>
            </a:r>
            <a:br>
              <a:rPr lang="en-US" altLang="zh-CN" sz="3600" b="1">
                <a:solidFill>
                  <a:schemeClr val="tx1"/>
                </a:solidFill>
              </a:rPr>
            </a:br>
            <a:endParaRPr lang="en-US" altLang="zh-CN" sz="3600" b="1">
              <a:solidFill>
                <a:schemeClr val="tx1"/>
              </a:solidFill>
            </a:endParaRPr>
          </a:p>
        </p:txBody>
      </p:sp>
      <p:grpSp>
        <p:nvGrpSpPr>
          <p:cNvPr id="109573" name="组合 109572"/>
          <p:cNvGrpSpPr/>
          <p:nvPr/>
        </p:nvGrpSpPr>
        <p:grpSpPr>
          <a:xfrm>
            <a:off x="250825" y="333375"/>
            <a:ext cx="647700" cy="576263"/>
            <a:chOff x="816" y="2304"/>
            <a:chExt cx="1440" cy="448"/>
          </a:xfrm>
        </p:grpSpPr>
        <p:sp>
          <p:nvSpPr>
            <p:cNvPr id="109574" name="任意多边形 109573"/>
            <p:cNvSpPr/>
            <p:nvPr/>
          </p:nvSpPr>
          <p:spPr>
            <a:xfrm>
              <a:off x="901" y="2562"/>
              <a:ext cx="1270" cy="190"/>
            </a:xfrm>
            <a:custGeom>
              <a:avLst/>
              <a:gdLst/>
              <a:ahLst/>
              <a:cxnLst/>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969696">
                <a:alpha val="100000"/>
              </a:srgbClr>
            </a:solidFill>
            <a:ln w="0">
              <a:noFill/>
            </a:ln>
          </p:spPr>
          <p:txBody>
            <a:bodyPr/>
            <a:p>
              <a:endParaRPr lang="zh-CN" altLang="en-US"/>
            </a:p>
          </p:txBody>
        </p:sp>
        <p:sp>
          <p:nvSpPr>
            <p:cNvPr id="109575" name="矩形 109574"/>
            <p:cNvSpPr/>
            <p:nvPr/>
          </p:nvSpPr>
          <p:spPr>
            <a:xfrm>
              <a:off x="816" y="2304"/>
              <a:ext cx="1440" cy="393"/>
            </a:xfrm>
            <a:prstGeom prst="rect">
              <a:avLst/>
            </a:prstGeom>
            <a:solidFill>
              <a:srgbClr val="FF99CC"/>
            </a:solidFill>
            <a:ln w="9525">
              <a:noFill/>
            </a:ln>
          </p:spPr>
          <p:txBody>
            <a:bodyPr wrap="none" anchor="ctr" anchorCtr="0"/>
            <a:p>
              <a:pPr algn="ctr" eaLnBrk="0" hangingPunct="0"/>
              <a:r>
                <a:rPr lang="en-US" altLang="ko-KR" b="1">
                  <a:solidFill>
                    <a:srgbClr val="000000"/>
                  </a:solidFill>
                  <a:effectLst>
                    <a:outerShdw blurRad="38100" dist="38100" dir="2700000">
                      <a:srgbClr val="FFFFFF"/>
                    </a:outerShdw>
                  </a:effectLst>
                  <a:latin typeface="Arial" panose="020B0604020202020204" pitchFamily="34" charset="0"/>
                  <a:ea typeface="Gulim" pitchFamily="34" charset="-127"/>
                </a:rPr>
                <a:t>3</a:t>
              </a:r>
              <a:endParaRPr lang="en-US" altLang="ko-KR" b="1">
                <a:solidFill>
                  <a:srgbClr val="000000"/>
                </a:solidFill>
                <a:effectLst>
                  <a:outerShdw blurRad="38100" dist="38100" dir="2700000">
                    <a:srgbClr val="FFFFFF"/>
                  </a:outerShdw>
                </a:effectLst>
                <a:latin typeface="Arial" panose="020B0604020202020204" pitchFamily="34" charset="0"/>
                <a:ea typeface="Gulim" pitchFamily="34" charset="-127"/>
              </a:endParaRPr>
            </a:p>
          </p:txBody>
        </p:sp>
      </p:grpSp>
      <p:grpSp>
        <p:nvGrpSpPr>
          <p:cNvPr id="109576" name="组合 109575"/>
          <p:cNvGrpSpPr/>
          <p:nvPr/>
        </p:nvGrpSpPr>
        <p:grpSpPr>
          <a:xfrm>
            <a:off x="682625" y="479425"/>
            <a:ext cx="7704138" cy="579438"/>
            <a:chOff x="567" y="1692"/>
            <a:chExt cx="4853" cy="365"/>
          </a:xfrm>
        </p:grpSpPr>
        <p:sp>
          <p:nvSpPr>
            <p:cNvPr id="109577" name="直接连接符 109576"/>
            <p:cNvSpPr/>
            <p:nvPr/>
          </p:nvSpPr>
          <p:spPr>
            <a:xfrm>
              <a:off x="567" y="2024"/>
              <a:ext cx="4853" cy="0"/>
            </a:xfrm>
            <a:prstGeom prst="line">
              <a:avLst/>
            </a:prstGeom>
            <a:ln w="38100" cap="rnd" cmpd="sng">
              <a:solidFill>
                <a:srgbClr val="969696"/>
              </a:solidFill>
              <a:prstDash val="sysDot"/>
              <a:headEnd type="none" w="med" len="med"/>
              <a:tailEnd type="oval" w="med" len="med"/>
            </a:ln>
          </p:spPr>
        </p:sp>
        <p:sp>
          <p:nvSpPr>
            <p:cNvPr id="109578" name="文本框 109577"/>
            <p:cNvSpPr txBox="1"/>
            <p:nvPr/>
          </p:nvSpPr>
          <p:spPr>
            <a:xfrm>
              <a:off x="676" y="1692"/>
              <a:ext cx="116" cy="365"/>
            </a:xfrm>
            <a:prstGeom prst="rect">
              <a:avLst/>
            </a:prstGeom>
            <a:noFill/>
            <a:ln w="9525">
              <a:noFill/>
            </a:ln>
          </p:spPr>
          <p:txBody>
            <a:bodyPr wrap="none" anchor="t" anchorCtr="0">
              <a:spAutoFit/>
            </a:bodyPr>
            <a:p>
              <a:pPr eaLnBrk="0" hangingPunct="0"/>
              <a:endParaRPr lang="ko-KR" altLang="en-US" sz="3200" b="1" dirty="0">
                <a:latin typeface="Arial" panose="020B0604020202020204" pitchFamily="34" charset="0"/>
                <a:ea typeface="좋은 귀염둥이빼로" pitchFamily="18" charset="-127"/>
              </a:endParaRPr>
            </a:p>
          </p:txBody>
        </p:sp>
      </p:grpSp>
      <p:sp>
        <p:nvSpPr>
          <p:cNvPr id="109580" name="矩形 109579"/>
          <p:cNvSpPr/>
          <p:nvPr/>
        </p:nvSpPr>
        <p:spPr>
          <a:xfrm>
            <a:off x="1835150" y="2205038"/>
            <a:ext cx="3750945" cy="583565"/>
          </a:xfrm>
          <a:prstGeom prst="rect">
            <a:avLst/>
          </a:prstGeom>
          <a:noFill/>
          <a:ln w="9525">
            <a:noFill/>
          </a:ln>
        </p:spPr>
        <p:txBody>
          <a:bodyPr wrap="none" anchor="t" anchorCtr="0">
            <a:spAutoFit/>
          </a:bodyPr>
          <a:p>
            <a:r>
              <a:rPr lang="en-US" altLang="zh-CN" sz="3200" b="1">
                <a:latin typeface="Comic Sans MS" panose="030F0702030302020204" pitchFamily="66" charset="0"/>
              </a:rPr>
              <a:t>The Longevity </a:t>
            </a:r>
            <a:r>
              <a:rPr lang="en-US" altLang="zh-CN" sz="3200" b="1">
                <a:latin typeface="Comic Sans MS" panose="030F0702030302020204" pitchFamily="66" charset="0"/>
              </a:rPr>
              <a:t>Hill</a:t>
            </a:r>
            <a:endParaRPr lang="en-US" altLang="zh-CN" sz="3200" b="1">
              <a:latin typeface="Comic Sans MS" panose="030F0702030302020204" pitchFamily="66" charset="0"/>
            </a:endParaRPr>
          </a:p>
        </p:txBody>
      </p:sp>
      <p:sp>
        <p:nvSpPr>
          <p:cNvPr id="109581" name="文本框 109580"/>
          <p:cNvSpPr txBox="1"/>
          <p:nvPr/>
        </p:nvSpPr>
        <p:spPr>
          <a:xfrm>
            <a:off x="1835150" y="2997200"/>
            <a:ext cx="4679950" cy="1322070"/>
          </a:xfrm>
          <a:prstGeom prst="rect">
            <a:avLst/>
          </a:prstGeom>
          <a:noFill/>
          <a:ln w="9525">
            <a:noFill/>
          </a:ln>
        </p:spPr>
        <p:txBody>
          <a:bodyPr>
            <a:spAutoFit/>
          </a:bodyPr>
          <a:p>
            <a:pPr>
              <a:spcBef>
                <a:spcPct val="50000"/>
              </a:spcBef>
            </a:pPr>
            <a:endParaRPr lang="en-US" altLang="zh-CN" sz="3200" b="1">
              <a:latin typeface="Comic Sans MS" panose="030F0702030302020204" pitchFamily="66" charset="0"/>
            </a:endParaRPr>
          </a:p>
          <a:p>
            <a:pPr>
              <a:spcBef>
                <a:spcPct val="50000"/>
              </a:spcBef>
            </a:pPr>
            <a:r>
              <a:rPr lang="en-US" altLang="zh-CN" sz="3200" b="1">
                <a:latin typeface="Comic Sans MS" panose="030F0702030302020204" pitchFamily="66" charset="0"/>
              </a:rPr>
              <a:t>Lake </a:t>
            </a:r>
            <a:r>
              <a:rPr lang="en-US" altLang="zh-CN" sz="3200" b="1">
                <a:latin typeface="Comic Sans MS" panose="030F0702030302020204" pitchFamily="66" charset="0"/>
              </a:rPr>
              <a:t>Kunming</a:t>
            </a:r>
            <a:endParaRPr lang="en-US" altLang="zh-CN" sz="3200" b="1">
              <a:latin typeface="Comic Sans MS" panose="030F0702030302020204" pitchFamily="66" charset="0"/>
            </a:endParaRPr>
          </a:p>
        </p:txBody>
      </p:sp>
      <p:sp>
        <p:nvSpPr>
          <p:cNvPr id="109582" name="左大括号 109581"/>
          <p:cNvSpPr/>
          <p:nvPr/>
        </p:nvSpPr>
        <p:spPr>
          <a:xfrm>
            <a:off x="1331913" y="2276475"/>
            <a:ext cx="360362" cy="2160588"/>
          </a:xfrm>
          <a:prstGeom prst="leftBrace">
            <a:avLst>
              <a:gd name="adj1" fmla="val 49963"/>
              <a:gd name="adj2" fmla="val 50000"/>
            </a:avLst>
          </a:prstGeom>
          <a:noFill/>
          <a:ln w="9525" cap="flat" cmpd="sng">
            <a:solidFill>
              <a:schemeClr val="tx1"/>
            </a:solidFill>
            <a:prstDash val="solid"/>
            <a:headEnd type="none" w="med" len="med"/>
            <a:tailEnd type="none" w="med" len="med"/>
          </a:ln>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9582"/>
                                        </p:tgtEl>
                                        <p:attrNameLst>
                                          <p:attrName>style.visibility</p:attrName>
                                        </p:attrNameLst>
                                      </p:cBhvr>
                                      <p:to>
                                        <p:strVal val="visible"/>
                                      </p:to>
                                    </p:set>
                                    <p:animEffect transition="in" filter="blinds(horizontal)">
                                      <p:cBhvr>
                                        <p:cTn id="7" dur="500"/>
                                        <p:tgtEl>
                                          <p:spTgt spid="10958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9580"/>
                                        </p:tgtEl>
                                        <p:attrNameLst>
                                          <p:attrName>style.visibility</p:attrName>
                                        </p:attrNameLst>
                                      </p:cBhvr>
                                      <p:to>
                                        <p:strVal val="visible"/>
                                      </p:to>
                                    </p:set>
                                    <p:animEffect transition="in" filter="blinds(horizontal)">
                                      <p:cBhvr>
                                        <p:cTn id="12" dur="500"/>
                                        <p:tgtEl>
                                          <p:spTgt spid="10958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9581"/>
                                        </p:tgtEl>
                                        <p:attrNameLst>
                                          <p:attrName>style.visibility</p:attrName>
                                        </p:attrNameLst>
                                      </p:cBhvr>
                                      <p:to>
                                        <p:strVal val="visible"/>
                                      </p:to>
                                    </p:set>
                                    <p:animEffect transition="in" filter="blinds(horizontal)">
                                      <p:cBhvr>
                                        <p:cTn id="17" dur="500"/>
                                        <p:tgtEl>
                                          <p:spTgt spid="109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80" grpId="0"/>
      <p:bldP spid="10958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2" name="标题 117761"/>
          <p:cNvSpPr>
            <a:spLocks noGrp="1" noRot="1"/>
          </p:cNvSpPr>
          <p:nvPr>
            <p:ph type="title"/>
          </p:nvPr>
        </p:nvSpPr>
        <p:spPr/>
        <p:txBody>
          <a:bodyPr anchor="ctr" anchorCtr="0"/>
          <a:p>
            <a:endParaRPr dirty="0"/>
          </a:p>
        </p:txBody>
      </p:sp>
      <p:sp>
        <p:nvSpPr>
          <p:cNvPr id="117763" name="文本占位符 117762"/>
          <p:cNvSpPr>
            <a:spLocks noGrp="1" noRot="1"/>
          </p:cNvSpPr>
          <p:nvPr>
            <p:ph type="body" idx="1"/>
          </p:nvPr>
        </p:nvSpPr>
        <p:spPr/>
        <p:txBody>
          <a:bodyPr/>
          <a:p>
            <a:endParaRPr dirty="0"/>
          </a:p>
        </p:txBody>
      </p:sp>
      <p:pic>
        <p:nvPicPr>
          <p:cNvPr id="117764" name="图片 117763" descr="yiheyuan"/>
          <p:cNvPicPr>
            <a:picLocks noChangeAspect="1"/>
          </p:cNvPicPr>
          <p:nvPr/>
        </p:nvPicPr>
        <p:blipFill>
          <a:blip r:embed="rId1"/>
          <a:stretch>
            <a:fillRect/>
          </a:stretch>
        </p:blipFill>
        <p:spPr>
          <a:xfrm>
            <a:off x="0" y="-171450"/>
            <a:ext cx="9144000" cy="6858000"/>
          </a:xfrm>
          <a:prstGeom prst="rect">
            <a:avLst/>
          </a:prstGeom>
          <a:noFill/>
          <a:ln w="9525">
            <a:noFill/>
          </a:ln>
        </p:spPr>
      </p:pic>
      <p:sp>
        <p:nvSpPr>
          <p:cNvPr id="117765" name="椭圆 117764"/>
          <p:cNvSpPr/>
          <p:nvPr/>
        </p:nvSpPr>
        <p:spPr>
          <a:xfrm>
            <a:off x="3419475" y="1412875"/>
            <a:ext cx="647700" cy="593725"/>
          </a:xfrm>
          <a:prstGeom prst="ellipse">
            <a:avLst/>
          </a:prstGeom>
          <a:solidFill>
            <a:schemeClr val="bg1">
              <a:alpha val="0"/>
            </a:schemeClr>
          </a:solidFill>
          <a:ln w="57150" cap="flat" cmpd="sng">
            <a:solidFill>
              <a:srgbClr val="FF0000"/>
            </a:solidFill>
            <a:prstDash val="solid"/>
            <a:headEnd type="none" w="med" len="med"/>
            <a:tailEnd type="none" w="med" len="med"/>
          </a:ln>
        </p:spPr>
        <p:txBody>
          <a:bodyPr/>
          <a:p>
            <a:endParaRPr lang="zh-CN" altLang="en-US"/>
          </a:p>
        </p:txBody>
      </p:sp>
      <p:sp>
        <p:nvSpPr>
          <p:cNvPr id="117766" name="椭圆 117765"/>
          <p:cNvSpPr/>
          <p:nvPr/>
        </p:nvSpPr>
        <p:spPr>
          <a:xfrm>
            <a:off x="4038600" y="1143000"/>
            <a:ext cx="685800" cy="341313"/>
          </a:xfrm>
          <a:prstGeom prst="ellipse">
            <a:avLst/>
          </a:prstGeom>
          <a:solidFill>
            <a:schemeClr val="bg1">
              <a:alpha val="0"/>
            </a:schemeClr>
          </a:solidFill>
          <a:ln w="57150" cap="flat" cmpd="sng">
            <a:solidFill>
              <a:srgbClr val="FF0000"/>
            </a:solidFill>
            <a:prstDash val="solid"/>
            <a:headEnd type="none" w="med" len="med"/>
            <a:tailEnd type="none" w="med" len="med"/>
          </a:ln>
        </p:spPr>
        <p:txBody>
          <a:bodyPr/>
          <a:p>
            <a:endParaRPr lang="zh-CN" altLang="en-US"/>
          </a:p>
        </p:txBody>
      </p:sp>
      <p:sp>
        <p:nvSpPr>
          <p:cNvPr id="117767" name="文本框 117766"/>
          <p:cNvSpPr txBox="1"/>
          <p:nvPr/>
        </p:nvSpPr>
        <p:spPr>
          <a:xfrm>
            <a:off x="0" y="0"/>
            <a:ext cx="1970088" cy="519113"/>
          </a:xfrm>
          <a:prstGeom prst="rect">
            <a:avLst/>
          </a:prstGeom>
          <a:solidFill>
            <a:schemeClr val="accent1"/>
          </a:solidFill>
          <a:ln w="9525">
            <a:noFill/>
          </a:ln>
        </p:spPr>
        <p:txBody>
          <a:bodyPr wrap="none" anchor="t" anchorCtr="0">
            <a:spAutoFit/>
          </a:bodyPr>
          <a:p>
            <a:r>
              <a:rPr lang="zh-CN" altLang="en-US" sz="2800" b="1" dirty="0">
                <a:latin typeface="Arial" panose="020B0604020202020204" pitchFamily="34" charset="0"/>
                <a:ea typeface="楷体_GB2312" pitchFamily="49" charset="-122"/>
              </a:rPr>
              <a:t>万寿山前山</a:t>
            </a:r>
            <a:endParaRPr lang="zh-CN" altLang="en-US" sz="2800" b="1" dirty="0">
              <a:latin typeface="Arial" panose="020B0604020202020204" pitchFamily="34" charset="0"/>
              <a:ea typeface="楷体_GB2312" pitchFamily="49" charset="-122"/>
            </a:endParaRPr>
          </a:p>
        </p:txBody>
      </p:sp>
      <p:sp>
        <p:nvSpPr>
          <p:cNvPr id="117768" name="椭圆 117767"/>
          <p:cNvSpPr/>
          <p:nvPr/>
        </p:nvSpPr>
        <p:spPr>
          <a:xfrm>
            <a:off x="4140200" y="1773238"/>
            <a:ext cx="504825" cy="233362"/>
          </a:xfrm>
          <a:prstGeom prst="ellipse">
            <a:avLst/>
          </a:prstGeom>
          <a:solidFill>
            <a:schemeClr val="bg1">
              <a:alpha val="0"/>
            </a:schemeClr>
          </a:solidFill>
          <a:ln w="57150" cap="flat" cmpd="sng">
            <a:solidFill>
              <a:srgbClr val="FF0000"/>
            </a:solidFill>
            <a:prstDash val="solid"/>
            <a:headEnd type="none" w="med" len="med"/>
            <a:tailEnd type="none" w="med" len="med"/>
          </a:ln>
        </p:spPr>
        <p:txBody>
          <a:bodyPr/>
          <a:p>
            <a:endParaRPr lang="zh-CN" altLang="en-US"/>
          </a:p>
        </p:txBody>
      </p:sp>
      <p:sp>
        <p:nvSpPr>
          <p:cNvPr id="117769" name="椭圆 117768"/>
          <p:cNvSpPr/>
          <p:nvPr/>
        </p:nvSpPr>
        <p:spPr>
          <a:xfrm>
            <a:off x="4140200" y="1989138"/>
            <a:ext cx="647700" cy="287337"/>
          </a:xfrm>
          <a:prstGeom prst="ellipse">
            <a:avLst/>
          </a:prstGeom>
          <a:solidFill>
            <a:schemeClr val="bg1">
              <a:alpha val="0"/>
            </a:schemeClr>
          </a:solidFill>
          <a:ln w="57150" cap="flat" cmpd="sng">
            <a:solidFill>
              <a:srgbClr val="FF0000"/>
            </a:solidFill>
            <a:prstDash val="solid"/>
            <a:headEnd type="none" w="med" len="med"/>
            <a:tailEnd type="none" w="med" len="med"/>
          </a:ln>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7769"/>
                                        </p:tgtEl>
                                        <p:attrNameLst>
                                          <p:attrName>style.visibility</p:attrName>
                                        </p:attrNameLst>
                                      </p:cBhvr>
                                      <p:to>
                                        <p:strVal val="visible"/>
                                      </p:to>
                                    </p:set>
                                    <p:animEffect transition="in" filter="blinds(horizontal)">
                                      <p:cBhvr>
                                        <p:cTn id="7" dur="500"/>
                                        <p:tgtEl>
                                          <p:spTgt spid="11776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7768"/>
                                        </p:tgtEl>
                                        <p:attrNameLst>
                                          <p:attrName>style.visibility</p:attrName>
                                        </p:attrNameLst>
                                      </p:cBhvr>
                                      <p:to>
                                        <p:strVal val="visible"/>
                                      </p:to>
                                    </p:set>
                                    <p:animEffect transition="in" filter="blinds(horizontal)">
                                      <p:cBhvr>
                                        <p:cTn id="12" dur="500"/>
                                        <p:tgtEl>
                                          <p:spTgt spid="11776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7766"/>
                                        </p:tgtEl>
                                        <p:attrNameLst>
                                          <p:attrName>style.visibility</p:attrName>
                                        </p:attrNameLst>
                                      </p:cBhvr>
                                      <p:to>
                                        <p:strVal val="visible"/>
                                      </p:to>
                                    </p:set>
                                    <p:animEffect transition="in" filter="blinds(horizontal)">
                                      <p:cBhvr>
                                        <p:cTn id="17" dur="500"/>
                                        <p:tgtEl>
                                          <p:spTgt spid="11776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7765"/>
                                        </p:tgtEl>
                                        <p:attrNameLst>
                                          <p:attrName>style.visibility</p:attrName>
                                        </p:attrNameLst>
                                      </p:cBhvr>
                                      <p:to>
                                        <p:strVal val="visible"/>
                                      </p:to>
                                    </p:set>
                                    <p:animEffect transition="in" filter="blinds(horizontal)">
                                      <p:cBhvr>
                                        <p:cTn id="22" dur="500"/>
                                        <p:tgtEl>
                                          <p:spTgt spid="117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pic>
        <p:nvPicPr>
          <p:cNvPr id="4" name="图片 3" descr="yiheyuanpaiyundianfoxiangge_10489669"/>
          <p:cNvPicPr>
            <a:picLocks noChangeAspect="1"/>
          </p:cNvPicPr>
          <p:nvPr/>
        </p:nvPicPr>
        <p:blipFill>
          <a:blip r:embed="rId1"/>
          <a:stretch>
            <a:fillRect/>
          </a:stretch>
        </p:blipFill>
        <p:spPr>
          <a:xfrm>
            <a:off x="884555" y="332105"/>
            <a:ext cx="7272655" cy="4486275"/>
          </a:xfrm>
          <a:prstGeom prst="rect">
            <a:avLst/>
          </a:prstGeom>
        </p:spPr>
      </p:pic>
      <p:sp>
        <p:nvSpPr>
          <p:cNvPr id="5" name="矩形 4"/>
          <p:cNvSpPr/>
          <p:nvPr/>
        </p:nvSpPr>
        <p:spPr>
          <a:xfrm>
            <a:off x="2205038" y="4900295"/>
            <a:ext cx="5061585" cy="1198880"/>
          </a:xfrm>
          <a:prstGeom prst="rect">
            <a:avLst/>
          </a:prstGeom>
          <a:noFill/>
          <a:ln>
            <a:noFill/>
          </a:ln>
        </p:spPr>
        <p:txBody>
          <a:bodyPr wrap="none" rtlCol="0" anchor="t">
            <a:spAutoFit/>
          </a:bodyPr>
          <a:p>
            <a:pPr algn="ctr"/>
            <a:r>
              <a:rPr lang="en-US" altLang="zh-CN" sz="7200" b="1">
                <a:solidFill>
                  <a:schemeClr val="tx1"/>
                </a:solidFill>
                <a:effectLst>
                  <a:outerShdw blurRad="38100" dist="19050" dir="2700000" algn="tl" rotWithShape="0">
                    <a:schemeClr val="dk1">
                      <a:alpha val="40000"/>
                    </a:schemeClr>
                  </a:outerShdw>
                </a:effectLst>
              </a:rPr>
              <a:t>Paiyundian</a:t>
            </a:r>
            <a:endParaRPr lang="en-US" altLang="zh-CN" sz="7200" b="1">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9" name="文本占位符 91138"/>
          <p:cNvSpPr>
            <a:spLocks noGrp="1" noRot="1"/>
          </p:cNvSpPr>
          <p:nvPr>
            <p:ph type="body" idx="1"/>
          </p:nvPr>
        </p:nvSpPr>
        <p:spPr>
          <a:xfrm>
            <a:off x="298133" y="1484313"/>
            <a:ext cx="8439150" cy="4830762"/>
          </a:xfrm>
        </p:spPr>
        <p:txBody>
          <a:bodyPr/>
          <a:p>
            <a:endParaRPr lang="en-US" altLang="zh-CN" dirty="0">
              <a:latin typeface="Comic Sans MS" panose="030F0702030302020204" pitchFamily="66" charset="0"/>
            </a:endParaRPr>
          </a:p>
        </p:txBody>
      </p:sp>
      <p:sp>
        <p:nvSpPr>
          <p:cNvPr id="2" name="标题 1"/>
          <p:cNvSpPr/>
          <p:nvPr>
            <p:ph type="title"/>
          </p:nvPr>
        </p:nvSpPr>
        <p:spPr/>
        <p:txBody>
          <a:bodyPr/>
          <a:p>
            <a:endParaRPr lang="zh-CN" altLang="en-US"/>
          </a:p>
        </p:txBody>
      </p:sp>
      <p:pic>
        <p:nvPicPr>
          <p:cNvPr id="128005" name="图片 128004" descr="佛香阁2"/>
          <p:cNvPicPr>
            <a:picLocks noChangeAspect="1"/>
          </p:cNvPicPr>
          <p:nvPr/>
        </p:nvPicPr>
        <p:blipFill>
          <a:blip r:embed="rId1"/>
          <a:stretch>
            <a:fillRect/>
          </a:stretch>
        </p:blipFill>
        <p:spPr>
          <a:xfrm>
            <a:off x="72390" y="260350"/>
            <a:ext cx="4643438" cy="3573463"/>
          </a:xfrm>
          <a:prstGeom prst="rect">
            <a:avLst/>
          </a:prstGeom>
          <a:noFill/>
          <a:ln w="9525">
            <a:noFill/>
          </a:ln>
        </p:spPr>
      </p:pic>
      <p:pic>
        <p:nvPicPr>
          <p:cNvPr id="128006" name="图片 128005" descr="智慧海3"/>
          <p:cNvPicPr>
            <a:picLocks noChangeAspect="1"/>
          </p:cNvPicPr>
          <p:nvPr/>
        </p:nvPicPr>
        <p:blipFill>
          <a:blip r:embed="rId2"/>
          <a:stretch>
            <a:fillRect/>
          </a:stretch>
        </p:blipFill>
        <p:spPr>
          <a:xfrm>
            <a:off x="4716145" y="-27940"/>
            <a:ext cx="4572000" cy="6858000"/>
          </a:xfrm>
          <a:prstGeom prst="rect">
            <a:avLst/>
          </a:prstGeom>
          <a:noFill/>
          <a:ln w="9525">
            <a:noFill/>
          </a:ln>
        </p:spPr>
      </p:pic>
      <p:sp>
        <p:nvSpPr>
          <p:cNvPr id="3" name="文本框 2"/>
          <p:cNvSpPr txBox="1"/>
          <p:nvPr/>
        </p:nvSpPr>
        <p:spPr>
          <a:xfrm>
            <a:off x="1043940" y="4220760"/>
            <a:ext cx="3048000" cy="706755"/>
          </a:xfrm>
          <a:prstGeom prst="rect">
            <a:avLst/>
          </a:prstGeom>
        </p:spPr>
        <p:txBody>
          <a:bodyPr>
            <a:spAutoFit/>
            <a:extLst>
              <a:ext uri="{4A0BC546-FE56-4ADE-93B0-CB8AF2F6F144}">
                <wpsdc:textFrameExt xmlns:wpsdc="http://www.wps.cn/officeDocument/2022/drawingmlCustomData" type="text"/>
              </a:ext>
            </a:extLst>
          </a:bodyPr>
          <a:p>
            <a:pPr algn="l"/>
            <a:r>
              <a:rPr lang="en-US" altLang="zh-CN" sz="4000">
                <a:latin typeface="Calibri" panose="020F0502020204030204" charset="0"/>
                <a:ea typeface="微软雅黑" panose="020B0503020204020204" charset="-122"/>
                <a:cs typeface="Calibri" panose="020F0502020204030204" charset="0"/>
              </a:rPr>
              <a:t>FoXiange</a:t>
            </a:r>
            <a:endParaRPr lang="en-US" altLang="zh-CN" sz="4000">
              <a:latin typeface="Calibri" panose="020F0502020204030204" charset="0"/>
              <a:ea typeface="微软雅黑" panose="020B0503020204020204" charset="-122"/>
              <a:cs typeface="Calibri" panose="020F0502020204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8005"/>
                                        </p:tgtEl>
                                        <p:attrNameLst>
                                          <p:attrName>style.visibility</p:attrName>
                                        </p:attrNameLst>
                                      </p:cBhvr>
                                      <p:to>
                                        <p:strVal val="visible"/>
                                      </p:to>
                                    </p:set>
                                    <p:animEffect transition="in" filter="blinds(horizontal)">
                                      <p:cBhvr>
                                        <p:cTn id="7" dur="500"/>
                                        <p:tgtEl>
                                          <p:spTgt spid="12800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8006"/>
                                        </p:tgtEl>
                                        <p:attrNameLst>
                                          <p:attrName>style.visibility</p:attrName>
                                        </p:attrNameLst>
                                      </p:cBhvr>
                                      <p:to>
                                        <p:strVal val="visible"/>
                                      </p:to>
                                    </p:set>
                                    <p:animEffect transition="in" filter="blinds(horizontal)">
                                      <p:cBhvr>
                                        <p:cTn id="12" dur="500"/>
                                        <p:tgtEl>
                                          <p:spTgt spid="1280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7220" name="矩形 137219"/>
          <p:cNvSpPr/>
          <p:nvPr/>
        </p:nvSpPr>
        <p:spPr>
          <a:xfrm>
            <a:off x="755650" y="333375"/>
            <a:ext cx="3340100" cy="706755"/>
          </a:xfrm>
          <a:prstGeom prst="rect">
            <a:avLst/>
          </a:prstGeom>
          <a:noFill/>
          <a:ln w="9525">
            <a:noFill/>
          </a:ln>
        </p:spPr>
        <p:txBody>
          <a:bodyPr wrap="none" anchor="t" anchorCtr="0">
            <a:spAutoFit/>
          </a:bodyPr>
          <a:p>
            <a:r>
              <a:rPr lang="en-US" altLang="zh-CN" sz="4000">
                <a:solidFill>
                  <a:srgbClr val="FF0000"/>
                </a:solidFill>
                <a:latin typeface="Comic Sans MS" panose="030F0702030302020204" pitchFamily="66" charset="0"/>
              </a:rPr>
              <a:t>Lake </a:t>
            </a:r>
            <a:r>
              <a:rPr lang="en-US" altLang="zh-CN" sz="4000">
                <a:solidFill>
                  <a:srgbClr val="FF0000"/>
                </a:solidFill>
                <a:latin typeface="Comic Sans MS" panose="030F0702030302020204" pitchFamily="66" charset="0"/>
              </a:rPr>
              <a:t>Kunming</a:t>
            </a:r>
            <a:endParaRPr lang="en-US" altLang="zh-CN" sz="4000">
              <a:solidFill>
                <a:srgbClr val="FF0000"/>
              </a:solidFill>
              <a:latin typeface="Comic Sans MS" panose="030F0702030302020204"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70485" y="2132330"/>
            <a:ext cx="9226550" cy="706755"/>
          </a:xfrm>
          <a:prstGeom prst="rect">
            <a:avLst/>
          </a:prstGeom>
          <a:noFill/>
          <a:ln>
            <a:noFill/>
          </a:ln>
        </p:spPr>
        <p:txBody>
          <a:bodyPr wrap="none" rtlCol="0" anchor="t">
            <a:spAutoFit/>
          </a:bodyPr>
          <a:p>
            <a:pPr algn="ctr"/>
            <a:r>
              <a:rPr lang="en-US" altLang="zh-CN" sz="4000" b="1">
                <a:gradFill>
                  <a:gsLst>
                    <a:gs pos="21000">
                      <a:srgbClr val="53575C"/>
                    </a:gs>
                    <a:gs pos="88000">
                      <a:srgbClr val="C5C7CA"/>
                    </a:gs>
                  </a:gsLst>
                  <a:lin ang="5400000"/>
                </a:gradFill>
                <a:effectLst/>
              </a:rPr>
              <a:t>Why it's named the Summer Palace</a:t>
            </a:r>
            <a:r>
              <a:rPr lang="zh-CN" altLang="en-US" sz="4000" b="1">
                <a:gradFill>
                  <a:gsLst>
                    <a:gs pos="21000">
                      <a:srgbClr val="53575C"/>
                    </a:gs>
                    <a:gs pos="88000">
                      <a:srgbClr val="C5C7CA"/>
                    </a:gs>
                  </a:gsLst>
                  <a:lin ang="5400000"/>
                </a:gradFill>
                <a:effectLst/>
              </a:rPr>
              <a:t>？</a:t>
            </a:r>
            <a:endParaRPr lang="zh-CN" altLang="en-US" sz="4000" b="1">
              <a:gradFill>
                <a:gsLst>
                  <a:gs pos="21000">
                    <a:srgbClr val="53575C"/>
                  </a:gs>
                  <a:gs pos="88000">
                    <a:srgbClr val="C5C7CA"/>
                  </a:gs>
                </a:gsLst>
                <a:lin ang="5400000"/>
              </a:gra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6" name="标题 118785"/>
          <p:cNvSpPr>
            <a:spLocks noGrp="1" noRot="1"/>
          </p:cNvSpPr>
          <p:nvPr>
            <p:ph type="title"/>
          </p:nvPr>
        </p:nvSpPr>
        <p:spPr/>
        <p:txBody>
          <a:bodyPr anchor="ctr" anchorCtr="0"/>
          <a:p>
            <a:endParaRPr dirty="0"/>
          </a:p>
        </p:txBody>
      </p:sp>
      <p:sp>
        <p:nvSpPr>
          <p:cNvPr id="118787" name="文本占位符 118786"/>
          <p:cNvSpPr>
            <a:spLocks noGrp="1" noRot="1"/>
          </p:cNvSpPr>
          <p:nvPr>
            <p:ph type="body" idx="1"/>
          </p:nvPr>
        </p:nvSpPr>
        <p:spPr/>
        <p:txBody>
          <a:bodyPr/>
          <a:p>
            <a:endParaRPr dirty="0"/>
          </a:p>
        </p:txBody>
      </p:sp>
      <p:pic>
        <p:nvPicPr>
          <p:cNvPr id="118788" name="图片 118787" descr="yiheyuan"/>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18790" name="椭圆 118789"/>
          <p:cNvSpPr/>
          <p:nvPr/>
        </p:nvSpPr>
        <p:spPr>
          <a:xfrm>
            <a:off x="5715000" y="6019800"/>
            <a:ext cx="685800" cy="838200"/>
          </a:xfrm>
          <a:prstGeom prst="ellipse">
            <a:avLst/>
          </a:prstGeom>
          <a:solidFill>
            <a:schemeClr val="bg1">
              <a:alpha val="0"/>
            </a:schemeClr>
          </a:solidFill>
          <a:ln w="57150" cap="flat" cmpd="sng">
            <a:solidFill>
              <a:srgbClr val="FF0000"/>
            </a:solidFill>
            <a:prstDash val="solid"/>
            <a:headEnd type="none" w="med" len="med"/>
            <a:tailEnd type="none" w="med" len="med"/>
          </a:ln>
        </p:spPr>
        <p:txBody>
          <a:bodyPr/>
          <a:p>
            <a:endParaRPr lang="zh-CN" altLang="en-US"/>
          </a:p>
        </p:txBody>
      </p:sp>
      <p:sp>
        <p:nvSpPr>
          <p:cNvPr id="118792" name="椭圆 118791"/>
          <p:cNvSpPr/>
          <p:nvPr/>
        </p:nvSpPr>
        <p:spPr>
          <a:xfrm>
            <a:off x="4211638" y="5805488"/>
            <a:ext cx="792162" cy="381000"/>
          </a:xfrm>
          <a:prstGeom prst="ellipse">
            <a:avLst/>
          </a:prstGeom>
          <a:solidFill>
            <a:schemeClr val="bg1">
              <a:alpha val="0"/>
            </a:schemeClr>
          </a:solidFill>
          <a:ln w="57150" cap="flat" cmpd="sng">
            <a:solidFill>
              <a:srgbClr val="FF0000"/>
            </a:solidFill>
            <a:prstDash val="solid"/>
            <a:headEnd type="none" w="med" len="med"/>
            <a:tailEnd type="none" w="med" len="med"/>
          </a:ln>
        </p:spPr>
        <p:txBody>
          <a:bodyPr/>
          <a:p>
            <a:endParaRPr lang="zh-CN" altLang="en-US"/>
          </a:p>
        </p:txBody>
      </p:sp>
      <p:sp>
        <p:nvSpPr>
          <p:cNvPr id="118794" name="文本框 118793"/>
          <p:cNvSpPr txBox="1"/>
          <p:nvPr/>
        </p:nvSpPr>
        <p:spPr>
          <a:xfrm>
            <a:off x="87313" y="136525"/>
            <a:ext cx="1255712" cy="519113"/>
          </a:xfrm>
          <a:prstGeom prst="rect">
            <a:avLst/>
          </a:prstGeom>
          <a:solidFill>
            <a:schemeClr val="accent1"/>
          </a:solidFill>
          <a:ln w="9525">
            <a:noFill/>
          </a:ln>
        </p:spPr>
        <p:txBody>
          <a:bodyPr wrap="none" anchor="t" anchorCtr="0">
            <a:spAutoFit/>
          </a:bodyPr>
          <a:p>
            <a:r>
              <a:rPr lang="zh-CN" altLang="en-US" sz="2800" b="1" dirty="0">
                <a:latin typeface="Arial" panose="020B0604020202020204" pitchFamily="34" charset="0"/>
                <a:ea typeface="楷体_GB2312" pitchFamily="49" charset="-122"/>
              </a:rPr>
              <a:t>昆明湖</a:t>
            </a:r>
            <a:endParaRPr lang="zh-CN" altLang="en-US" sz="2800" b="1" dirty="0">
              <a:latin typeface="Arial" panose="020B0604020202020204" pitchFamily="34" charset="0"/>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8792"/>
                                        </p:tgtEl>
                                        <p:attrNameLst>
                                          <p:attrName>style.visibility</p:attrName>
                                        </p:attrNameLst>
                                      </p:cBhvr>
                                      <p:to>
                                        <p:strVal val="visible"/>
                                      </p:to>
                                    </p:set>
                                    <p:animEffect transition="in" filter="blinds(horizontal)">
                                      <p:cBhvr>
                                        <p:cTn id="7" dur="500"/>
                                        <p:tgtEl>
                                          <p:spTgt spid="11879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8790"/>
                                        </p:tgtEl>
                                        <p:attrNameLst>
                                          <p:attrName>style.visibility</p:attrName>
                                        </p:attrNameLst>
                                      </p:cBhvr>
                                      <p:to>
                                        <p:strVal val="visible"/>
                                      </p:to>
                                    </p:set>
                                    <p:animEffect transition="in" filter="blinds(horizontal)">
                                      <p:cBhvr>
                                        <p:cTn id="12" dur="500"/>
                                        <p:tgtEl>
                                          <p:spTgt spid="118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5" name="图片 2054" descr="Summer Palace bird's-eye sketch map."/>
          <p:cNvPicPr>
            <a:picLocks noChangeAspect="1"/>
          </p:cNvPicPr>
          <p:nvPr/>
        </p:nvPicPr>
        <p:blipFill>
          <a:blip r:embed="rId1"/>
          <a:stretch>
            <a:fillRect/>
          </a:stretch>
        </p:blipFill>
        <p:spPr>
          <a:xfrm>
            <a:off x="0" y="0"/>
            <a:ext cx="6125210" cy="4587875"/>
          </a:xfrm>
          <a:prstGeom prst="rect">
            <a:avLst/>
          </a:prstGeom>
          <a:noFill/>
          <a:ln w="9525">
            <a:noFill/>
          </a:ln>
        </p:spPr>
      </p:pic>
      <p:sp>
        <p:nvSpPr>
          <p:cNvPr id="2" name="文本框 1"/>
          <p:cNvSpPr txBox="1"/>
          <p:nvPr/>
        </p:nvSpPr>
        <p:spPr>
          <a:xfrm>
            <a:off x="2987675" y="5013325"/>
            <a:ext cx="3886200" cy="583565"/>
          </a:xfrm>
          <a:prstGeom prst="rect">
            <a:avLst/>
          </a:prstGeom>
        </p:spPr>
        <p:txBody>
          <a:bodyPr wrap="square">
            <a:spAutoFit/>
            <a:extLst>
              <a:ext uri="{4A0BC546-FE56-4ADE-93B0-CB8AF2F6F144}">
                <wpsdc:textFrameExt xmlns:wpsdc="http://www.wps.cn/officeDocument/2022/drawingmlCustomData" type="text"/>
              </a:ext>
            </a:extLst>
          </a:bodyPr>
          <a:p>
            <a:pPr algn="l"/>
            <a:r>
              <a:rPr lang="en-US" altLang="zh-CN" sz="3200">
                <a:latin typeface="Calibri" panose="020F0502020204030204" charset="0"/>
                <a:ea typeface="微软雅黑" panose="020B0503020204020204" charset="-122"/>
                <a:cs typeface="Calibri" panose="020F0502020204030204" charset="0"/>
              </a:rPr>
              <a:t>Southern Lake Island</a:t>
            </a:r>
            <a:endParaRPr lang="en-US" altLang="zh-CN" sz="3200">
              <a:latin typeface="Calibri" panose="020F0502020204030204" charset="0"/>
              <a:ea typeface="微软雅黑" panose="020B0503020204020204" charset="-122"/>
              <a:cs typeface="Calibri" panose="020F0502020204030204" charset="0"/>
            </a:endParaRPr>
          </a:p>
        </p:txBody>
      </p:sp>
    </p:spTree>
  </p:cSld>
  <p:clrMapOvr>
    <a:masterClrMapping/>
  </p:clrMapOvr>
  <p:transition>
    <p:newsfla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1077" name="图片 131076" descr="昆明湖苏堤1"/>
          <p:cNvPicPr>
            <a:picLocks noChangeAspect="1"/>
          </p:cNvPicPr>
          <p:nvPr/>
        </p:nvPicPr>
        <p:blipFill>
          <a:blip r:embed="rId1"/>
          <a:stretch>
            <a:fillRect/>
          </a:stretch>
        </p:blipFill>
        <p:spPr>
          <a:xfrm>
            <a:off x="3492500" y="2613025"/>
            <a:ext cx="5651500" cy="4244975"/>
          </a:xfrm>
          <a:prstGeom prst="rect">
            <a:avLst/>
          </a:prstGeom>
          <a:noFill/>
          <a:ln w="9525">
            <a:noFill/>
          </a:ln>
        </p:spPr>
      </p:pic>
      <p:pic>
        <p:nvPicPr>
          <p:cNvPr id="131079" name="图片 131078" descr="1270608600182802713neoxmd"/>
          <p:cNvPicPr>
            <a:picLocks noChangeAspect="1"/>
          </p:cNvPicPr>
          <p:nvPr/>
        </p:nvPicPr>
        <p:blipFill>
          <a:blip r:embed="rId2"/>
          <a:stretch>
            <a:fillRect/>
          </a:stretch>
        </p:blipFill>
        <p:spPr>
          <a:xfrm>
            <a:off x="0" y="0"/>
            <a:ext cx="5364163" cy="38608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1079"/>
                                        </p:tgtEl>
                                        <p:attrNameLst>
                                          <p:attrName>style.visibility</p:attrName>
                                        </p:attrNameLst>
                                      </p:cBhvr>
                                      <p:to>
                                        <p:strVal val="visible"/>
                                      </p:to>
                                    </p:set>
                                    <p:animEffect transition="in" filter="blinds(horizontal)">
                                      <p:cBhvr>
                                        <p:cTn id="7" dur="500"/>
                                        <p:tgtEl>
                                          <p:spTgt spid="13107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nodeType="clickEffect">
                                  <p:stCondLst>
                                    <p:cond delay="0"/>
                                  </p:stCondLst>
                                  <p:childTnLst>
                                    <p:animEffect transition="out" filter="checkerboard(across)">
                                      <p:cBhvr>
                                        <p:cTn id="11" dur="500"/>
                                        <p:tgtEl>
                                          <p:spTgt spid="131079"/>
                                        </p:tgtEl>
                                      </p:cBhvr>
                                    </p:animEffect>
                                    <p:set>
                                      <p:cBhvr>
                                        <p:cTn id="12" dur="1" fill="hold">
                                          <p:stCondLst>
                                            <p:cond delay="499"/>
                                          </p:stCondLst>
                                        </p:cTn>
                                        <p:tgtEl>
                                          <p:spTgt spid="13107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31077"/>
                                        </p:tgtEl>
                                        <p:attrNameLst>
                                          <p:attrName>style.visibility</p:attrName>
                                        </p:attrNameLst>
                                      </p:cBhvr>
                                      <p:to>
                                        <p:strVal val="visible"/>
                                      </p:to>
                                    </p:set>
                                    <p:animEffect transition="in" filter="checkerboard(across)">
                                      <p:cBhvr>
                                        <p:cTn id="17" dur="500"/>
                                        <p:tgtEl>
                                          <p:spTgt spid="131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0052" name="图片 130051" descr="U4013P704DT20091103103929"/>
          <p:cNvPicPr>
            <a:picLocks noChangeAspect="1"/>
          </p:cNvPicPr>
          <p:nvPr/>
        </p:nvPicPr>
        <p:blipFill>
          <a:blip r:embed="rId1"/>
          <a:stretch>
            <a:fillRect/>
          </a:stretch>
        </p:blipFill>
        <p:spPr>
          <a:xfrm>
            <a:off x="2411413" y="1773238"/>
            <a:ext cx="4286250" cy="2581275"/>
          </a:xfrm>
          <a:prstGeom prst="rect">
            <a:avLst/>
          </a:prstGeom>
          <a:noFill/>
          <a:ln w="9525">
            <a:noFill/>
          </a:ln>
        </p:spPr>
      </p:pic>
      <p:pic>
        <p:nvPicPr>
          <p:cNvPr id="130054" name="图片 130053" descr="十七孔桥"/>
          <p:cNvPicPr>
            <a:picLocks noChangeAspect="1"/>
          </p:cNvPicPr>
          <p:nvPr/>
        </p:nvPicPr>
        <p:blipFill>
          <a:blip r:embed="rId2"/>
          <a:stretch>
            <a:fillRect/>
          </a:stretch>
        </p:blipFill>
        <p:spPr>
          <a:xfrm>
            <a:off x="971233" y="-28257"/>
            <a:ext cx="7620000" cy="51054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0052"/>
                                        </p:tgtEl>
                                        <p:attrNameLst>
                                          <p:attrName>style.visibility</p:attrName>
                                        </p:attrNameLst>
                                      </p:cBhvr>
                                      <p:to>
                                        <p:strVal val="visible"/>
                                      </p:to>
                                    </p:set>
                                    <p:animEffect transition="in" filter="blinds(horizontal)">
                                      <p:cBhvr>
                                        <p:cTn id="7" dur="500"/>
                                        <p:tgtEl>
                                          <p:spTgt spid="13005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nodeType="clickEffect">
                                  <p:stCondLst>
                                    <p:cond delay="0"/>
                                  </p:stCondLst>
                                  <p:childTnLst>
                                    <p:animEffect transition="out" filter="diamond(in)">
                                      <p:cBhvr>
                                        <p:cTn id="11" dur="1000"/>
                                        <p:tgtEl>
                                          <p:spTgt spid="130052"/>
                                        </p:tgtEl>
                                      </p:cBhvr>
                                    </p:animEffect>
                                    <p:set>
                                      <p:cBhvr>
                                        <p:cTn id="12" dur="1" fill="hold">
                                          <p:stCondLst>
                                            <p:cond delay="999"/>
                                          </p:stCondLst>
                                        </p:cTn>
                                        <p:tgtEl>
                                          <p:spTgt spid="13005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0054"/>
                                        </p:tgtEl>
                                        <p:attrNameLst>
                                          <p:attrName>style.visibility</p:attrName>
                                        </p:attrNameLst>
                                      </p:cBhvr>
                                      <p:to>
                                        <p:strVal val="visible"/>
                                      </p:to>
                                    </p:set>
                                    <p:animEffect transition="in" filter="blinds(horizontal)">
                                      <p:cBhvr>
                                        <p:cTn id="17" dur="500"/>
                                        <p:tgtEl>
                                          <p:spTgt spid="13005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nodeType="clickEffect">
                                  <p:stCondLst>
                                    <p:cond delay="0"/>
                                  </p:stCondLst>
                                  <p:childTnLst>
                                    <p:anim calcmode="lin" valueType="num">
                                      <p:cBhvr additive="base">
                                        <p:cTn id="21" dur="500"/>
                                        <p:tgtEl>
                                          <p:spTgt spid="130054"/>
                                        </p:tgtEl>
                                        <p:attrNameLst>
                                          <p:attrName>ppt_x</p:attrName>
                                        </p:attrNameLst>
                                      </p:cBhvr>
                                      <p:tavLst>
                                        <p:tav tm="0">
                                          <p:val>
                                            <p:strVal val="ppt_x"/>
                                          </p:val>
                                        </p:tav>
                                        <p:tav tm="100000">
                                          <p:val>
                                            <p:strVal val="ppt_x"/>
                                          </p:val>
                                        </p:tav>
                                      </p:tavLst>
                                    </p:anim>
                                    <p:anim calcmode="lin" valueType="num">
                                      <p:cBhvr additive="base">
                                        <p:cTn id="22" dur="500"/>
                                        <p:tgtEl>
                                          <p:spTgt spid="130054"/>
                                        </p:tgtEl>
                                        <p:attrNameLst>
                                          <p:attrName>ppt_y</p:attrName>
                                        </p:attrNameLst>
                                      </p:cBhvr>
                                      <p:tavLst>
                                        <p:tav tm="0">
                                          <p:val>
                                            <p:strVal val="ppt_y"/>
                                          </p:val>
                                        </p:tav>
                                        <p:tav tm="100000">
                                          <p:val>
                                            <p:strVal val="1+ppt_h/2"/>
                                          </p:val>
                                        </p:tav>
                                      </p:tavLst>
                                    </p:anim>
                                    <p:set>
                                      <p:cBhvr>
                                        <p:cTn id="23" dur="1" fill="hold">
                                          <p:stCondLst>
                                            <p:cond delay="499"/>
                                          </p:stCondLst>
                                        </p:cTn>
                                        <p:tgtEl>
                                          <p:spTgt spid="1300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5959" name="图片 125958" descr="长廊1"/>
          <p:cNvPicPr>
            <a:picLocks noChangeAspect="1"/>
          </p:cNvPicPr>
          <p:nvPr/>
        </p:nvPicPr>
        <p:blipFill>
          <a:blip r:embed="rId1"/>
          <a:stretch>
            <a:fillRect/>
          </a:stretch>
        </p:blipFill>
        <p:spPr>
          <a:xfrm>
            <a:off x="179388" y="404178"/>
            <a:ext cx="3171825" cy="4924425"/>
          </a:xfrm>
          <a:prstGeom prst="rect">
            <a:avLst/>
          </a:prstGeom>
          <a:noFill/>
          <a:ln w="9525">
            <a:noFill/>
          </a:ln>
        </p:spPr>
      </p:pic>
      <p:sp>
        <p:nvSpPr>
          <p:cNvPr id="2" name="文本框 1"/>
          <p:cNvSpPr txBox="1"/>
          <p:nvPr/>
        </p:nvSpPr>
        <p:spPr>
          <a:xfrm>
            <a:off x="3996055" y="2492290"/>
            <a:ext cx="3048000" cy="583565"/>
          </a:xfrm>
          <a:prstGeom prst="rect">
            <a:avLst/>
          </a:prstGeom>
        </p:spPr>
        <p:txBody>
          <a:bodyPr>
            <a:spAutoFit/>
            <a:extLst>
              <a:ext uri="{4A0BC546-FE56-4ADE-93B0-CB8AF2F6F144}">
                <wpsdc:textFrameExt xmlns:wpsdc="http://www.wps.cn/officeDocument/2022/drawingmlCustomData" type="text"/>
              </a:ext>
            </a:extLst>
          </a:bodyPr>
          <a:p>
            <a:pPr algn="l"/>
            <a:r>
              <a:rPr lang="en-US" altLang="zh-CN" sz="3200">
                <a:latin typeface="Calibri" panose="020F0502020204030204" charset="0"/>
                <a:ea typeface="微软雅黑" panose="020B0503020204020204" charset="-122"/>
                <a:cs typeface="Calibri" panose="020F0502020204030204" charset="0"/>
              </a:rPr>
              <a:t>Long Corridor</a:t>
            </a:r>
            <a:endParaRPr lang="en-US" altLang="zh-CN" sz="3200">
              <a:latin typeface="Calibri" panose="020F0502020204030204" charset="0"/>
              <a:ea typeface="微软雅黑" panose="020B0503020204020204" charset="-122"/>
              <a:cs typeface="Calibri" panose="020F0502020204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5959"/>
                                        </p:tgtEl>
                                        <p:attrNameLst>
                                          <p:attrName>style.visibility</p:attrName>
                                        </p:attrNameLst>
                                      </p:cBhvr>
                                      <p:to>
                                        <p:strVal val="visible"/>
                                      </p:to>
                                    </p:set>
                                    <p:animEffect transition="in" filter="blinds(horizontal)">
                                      <p:cBhvr>
                                        <p:cTn id="7" dur="500"/>
                                        <p:tgtEl>
                                          <p:spTgt spid="12595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nodeType="clickEffect">
                                  <p:stCondLst>
                                    <p:cond delay="0"/>
                                  </p:stCondLst>
                                  <p:childTnLst>
                                    <p:animEffect transition="out" filter="checkerboard(across)">
                                      <p:cBhvr>
                                        <p:cTn id="11" dur="500"/>
                                        <p:tgtEl>
                                          <p:spTgt spid="125959"/>
                                        </p:tgtEl>
                                      </p:cBhvr>
                                    </p:animEffect>
                                    <p:set>
                                      <p:cBhvr>
                                        <p:cTn id="12" dur="1" fill="hold">
                                          <p:stCondLst>
                                            <p:cond delay="499"/>
                                          </p:stCondLst>
                                        </p:cTn>
                                        <p:tgtEl>
                                          <p:spTgt spid="1259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8244" name="矩形 138243"/>
          <p:cNvSpPr>
            <a:spLocks noRot="1"/>
          </p:cNvSpPr>
          <p:nvPr/>
        </p:nvSpPr>
        <p:spPr>
          <a:xfrm>
            <a:off x="298450" y="228600"/>
            <a:ext cx="8540750" cy="823913"/>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000" u="none" kern="1200" baseline="0">
                <a:solidFill>
                  <a:srgbClr val="000066"/>
                </a:solidFill>
                <a:latin typeface="Arial" panose="020B0604020202020204" pitchFamily="34" charset="0"/>
                <a:ea typeface="黑体" panose="02010609060101010101" pitchFamily="2" charset="-122"/>
              </a:defRPr>
            </a:lvl1pPr>
          </a:lstStyle>
          <a:p>
            <a:pPr lvl="0" algn="l"/>
            <a:r>
              <a:rPr lang="en-US" altLang="zh-CN">
                <a:solidFill>
                  <a:srgbClr val="FF0000"/>
                </a:solidFill>
                <a:latin typeface="Comic Sans MS" panose="030F0702030302020204" pitchFamily="66" charset="0"/>
              </a:rPr>
              <a:t>Back Hill Area</a:t>
            </a:r>
            <a:endParaRPr lang="en-US" altLang="zh-CN">
              <a:solidFill>
                <a:srgbClr val="FF0000"/>
              </a:solidFill>
              <a:latin typeface="Comic Sans MS" panose="030F0702030302020204" pitchFamily="66"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4" name="标题 120833"/>
          <p:cNvSpPr>
            <a:spLocks noGrp="1" noRot="1"/>
          </p:cNvSpPr>
          <p:nvPr>
            <p:ph type="title"/>
          </p:nvPr>
        </p:nvSpPr>
        <p:spPr/>
        <p:txBody>
          <a:bodyPr anchor="ctr" anchorCtr="0"/>
          <a:p>
            <a:endParaRPr dirty="0"/>
          </a:p>
        </p:txBody>
      </p:sp>
      <p:sp>
        <p:nvSpPr>
          <p:cNvPr id="120835" name="文本占位符 120834"/>
          <p:cNvSpPr>
            <a:spLocks noGrp="1" noRot="1"/>
          </p:cNvSpPr>
          <p:nvPr>
            <p:ph type="body" idx="1"/>
          </p:nvPr>
        </p:nvSpPr>
        <p:spPr/>
        <p:txBody>
          <a:bodyPr/>
          <a:p>
            <a:endParaRPr dirty="0"/>
          </a:p>
        </p:txBody>
      </p:sp>
      <p:pic>
        <p:nvPicPr>
          <p:cNvPr id="120836" name="图片 120835" descr="yiheyuan"/>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20839" name="椭圆 120838"/>
          <p:cNvSpPr/>
          <p:nvPr/>
        </p:nvSpPr>
        <p:spPr>
          <a:xfrm>
            <a:off x="8027988" y="908050"/>
            <a:ext cx="609600" cy="381000"/>
          </a:xfrm>
          <a:prstGeom prst="ellipse">
            <a:avLst/>
          </a:prstGeom>
          <a:solidFill>
            <a:schemeClr val="bg1">
              <a:alpha val="0"/>
            </a:schemeClr>
          </a:solidFill>
          <a:ln w="57150" cap="flat" cmpd="sng">
            <a:solidFill>
              <a:srgbClr val="FF0000"/>
            </a:solidFill>
            <a:prstDash val="solid"/>
            <a:headEnd type="none" w="med" len="med"/>
            <a:tailEnd type="none" w="med" len="med"/>
          </a:ln>
        </p:spPr>
        <p:txBody>
          <a:bodyPr/>
          <a:p>
            <a:endParaRPr lang="zh-CN" altLang="en-US"/>
          </a:p>
        </p:txBody>
      </p:sp>
      <p:sp>
        <p:nvSpPr>
          <p:cNvPr id="120840" name="椭圆 120839"/>
          <p:cNvSpPr/>
          <p:nvPr/>
        </p:nvSpPr>
        <p:spPr>
          <a:xfrm>
            <a:off x="3851275" y="0"/>
            <a:ext cx="609600" cy="381000"/>
          </a:xfrm>
          <a:prstGeom prst="ellipse">
            <a:avLst/>
          </a:prstGeom>
          <a:solidFill>
            <a:schemeClr val="bg1">
              <a:alpha val="0"/>
            </a:schemeClr>
          </a:solidFill>
          <a:ln w="57150" cap="flat" cmpd="sng">
            <a:solidFill>
              <a:srgbClr val="FF0000"/>
            </a:solidFill>
            <a:prstDash val="solid"/>
            <a:headEnd type="none" w="med" len="med"/>
            <a:tailEnd type="none" w="med" len="med"/>
          </a:ln>
        </p:spPr>
        <p:txBody>
          <a:bodyPr/>
          <a:p>
            <a:endParaRPr lang="zh-CN" altLang="en-US"/>
          </a:p>
        </p:txBody>
      </p:sp>
      <p:sp>
        <p:nvSpPr>
          <p:cNvPr id="120842" name="文本框 120841"/>
          <p:cNvSpPr txBox="1"/>
          <p:nvPr/>
        </p:nvSpPr>
        <p:spPr>
          <a:xfrm>
            <a:off x="87313" y="136525"/>
            <a:ext cx="2327275" cy="519113"/>
          </a:xfrm>
          <a:prstGeom prst="rect">
            <a:avLst/>
          </a:prstGeom>
          <a:solidFill>
            <a:schemeClr val="accent1"/>
          </a:solidFill>
          <a:ln w="9525">
            <a:noFill/>
          </a:ln>
        </p:spPr>
        <p:txBody>
          <a:bodyPr wrap="none" anchor="t" anchorCtr="0">
            <a:spAutoFit/>
          </a:bodyPr>
          <a:p>
            <a:r>
              <a:rPr lang="zh-CN" altLang="en-US" sz="2800" b="1" dirty="0">
                <a:latin typeface="Arial" panose="020B0604020202020204" pitchFamily="34" charset="0"/>
                <a:ea typeface="楷体_GB2312" pitchFamily="49" charset="-122"/>
              </a:rPr>
              <a:t>后山后湖景区</a:t>
            </a:r>
            <a:endParaRPr lang="zh-CN" altLang="en-US" sz="2800" b="1" dirty="0">
              <a:latin typeface="Arial" panose="020B0604020202020204" pitchFamily="34" charset="0"/>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0839"/>
                                        </p:tgtEl>
                                        <p:attrNameLst>
                                          <p:attrName>style.visibility</p:attrName>
                                        </p:attrNameLst>
                                      </p:cBhvr>
                                      <p:to>
                                        <p:strVal val="visible"/>
                                      </p:to>
                                    </p:set>
                                    <p:animEffect transition="in" filter="blinds(horizontal)">
                                      <p:cBhvr>
                                        <p:cTn id="7" dur="500"/>
                                        <p:tgtEl>
                                          <p:spTgt spid="12083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0840"/>
                                        </p:tgtEl>
                                        <p:attrNameLst>
                                          <p:attrName>style.visibility</p:attrName>
                                        </p:attrNameLst>
                                      </p:cBhvr>
                                      <p:to>
                                        <p:strVal val="visible"/>
                                      </p:to>
                                    </p:set>
                                    <p:animEffect transition="in" filter="blinds(horizontal)">
                                      <p:cBhvr>
                                        <p:cTn id="12" dur="500"/>
                                        <p:tgtEl>
                                          <p:spTgt spid="120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标题 83969"/>
          <p:cNvSpPr>
            <a:spLocks noGrp="1" noRot="1"/>
          </p:cNvSpPr>
          <p:nvPr>
            <p:ph type="title"/>
          </p:nvPr>
        </p:nvSpPr>
        <p:spPr/>
        <p:txBody>
          <a:bodyPr anchor="ctr" anchorCtr="0"/>
          <a:p>
            <a:pPr algn="l"/>
            <a:r>
              <a:rPr lang="en-US" altLang="zh-CN">
                <a:solidFill>
                  <a:srgbClr val="FF0000"/>
                </a:solidFill>
                <a:latin typeface="Comic Sans MS" panose="030F0702030302020204" pitchFamily="66" charset="0"/>
              </a:rPr>
              <a:t>Back Hill Area</a:t>
            </a:r>
            <a:endParaRPr lang="en-US" altLang="zh-CN">
              <a:solidFill>
                <a:srgbClr val="FF0000"/>
              </a:solidFill>
              <a:latin typeface="Comic Sans MS" panose="030F0702030302020204" pitchFamily="66" charset="0"/>
            </a:endParaRPr>
          </a:p>
        </p:txBody>
      </p:sp>
      <p:sp>
        <p:nvSpPr>
          <p:cNvPr id="83971" name="文本占位符 83970"/>
          <p:cNvSpPr>
            <a:spLocks noGrp="1" noRot="1"/>
          </p:cNvSpPr>
          <p:nvPr>
            <p:ph type="body" idx="1"/>
          </p:nvPr>
        </p:nvSpPr>
        <p:spPr>
          <a:xfrm>
            <a:off x="0" y="1268413"/>
            <a:ext cx="9396413" cy="4830762"/>
          </a:xfrm>
        </p:spPr>
        <p:txBody>
          <a:bodyPr/>
          <a:p>
            <a:r>
              <a:rPr lang="en-US" altLang="zh-CN" sz="3600" b="1">
                <a:solidFill>
                  <a:srgbClr val="000066"/>
                </a:solidFill>
                <a:latin typeface="Times New Roman" panose="02020603050405020304" pitchFamily="18" charset="0"/>
              </a:rPr>
              <a:t>The Garden of Harmonious delight</a:t>
            </a:r>
            <a:endParaRPr lang="en-US" altLang="zh-CN" sz="3600" b="1">
              <a:solidFill>
                <a:srgbClr val="000066"/>
              </a:solidFill>
              <a:latin typeface="Times New Roman" panose="02020603050405020304" pitchFamily="18" charset="0"/>
            </a:endParaRPr>
          </a:p>
          <a:p>
            <a:r>
              <a:rPr lang="en-US" altLang="zh-CN" sz="3600" b="1">
                <a:solidFill>
                  <a:srgbClr val="000066"/>
                </a:solidFill>
                <a:latin typeface="Times New Roman" panose="02020603050405020304" pitchFamily="18" charset="0"/>
              </a:rPr>
              <a:t>                   (</a:t>
            </a:r>
            <a:r>
              <a:rPr lang="en-US" altLang="zh-CN" sz="3600" b="1" err="1">
                <a:solidFill>
                  <a:srgbClr val="000066"/>
                </a:solidFill>
                <a:latin typeface="Times New Roman" panose="02020603050405020304" pitchFamily="18" charset="0"/>
              </a:rPr>
              <a:t>Xiequyuan</a:t>
            </a:r>
            <a:r>
              <a:rPr lang="en-US" altLang="zh-CN" sz="3600" b="1">
                <a:solidFill>
                  <a:srgbClr val="000066"/>
                </a:solidFill>
                <a:latin typeface="Times New Roman" panose="02020603050405020304" pitchFamily="18" charset="0"/>
              </a:rPr>
              <a:t>)</a:t>
            </a:r>
            <a:endParaRPr lang="en-US" altLang="zh-CN" sz="3600" b="1">
              <a:solidFill>
                <a:srgbClr val="000066"/>
              </a:solidFill>
              <a:latin typeface="Times New Roman" panose="02020603050405020304" pitchFamily="18" charset="0"/>
            </a:endParaRPr>
          </a:p>
          <a:p>
            <a:endParaRPr lang="en-US" altLang="zh-CN" sz="3600" b="1">
              <a:solidFill>
                <a:srgbClr val="000066"/>
              </a:solidFill>
              <a:latin typeface="Times New Roman" panose="02020603050405020304" pitchFamily="18" charset="0"/>
            </a:endParaRPr>
          </a:p>
          <a:p>
            <a:pPr>
              <a:lnSpc>
                <a:spcPct val="80000"/>
              </a:lnSpc>
              <a:buFont typeface="Wingdings" panose="05000000000000000000" pitchFamily="2" charset="2"/>
              <a:buChar char="v"/>
            </a:pPr>
            <a:r>
              <a:rPr lang="en-US" altLang="zh-CN">
                <a:latin typeface="Comic Sans MS" panose="030F0702030302020204" pitchFamily="66" charset="0"/>
              </a:rPr>
              <a:t>the fishing site of Empress Dowager  </a:t>
            </a:r>
            <a:r>
              <a:rPr lang="en-US" altLang="zh-CN" err="1">
                <a:latin typeface="Comic Sans MS" panose="030F0702030302020204" pitchFamily="66" charset="0"/>
              </a:rPr>
              <a:t>Cixi</a:t>
            </a:r>
            <a:endParaRPr lang="en-US" altLang="zh-CN">
              <a:latin typeface="Comic Sans MS" panose="030F0702030302020204" pitchFamily="66" charset="0"/>
            </a:endParaRPr>
          </a:p>
          <a:p>
            <a:pPr>
              <a:lnSpc>
                <a:spcPct val="80000"/>
              </a:lnSpc>
              <a:buFont typeface="Wingdings" panose="05000000000000000000" pitchFamily="2" charset="2"/>
              <a:buChar char="v"/>
            </a:pPr>
            <a:r>
              <a:rPr lang="en-US" altLang="zh-CN">
                <a:latin typeface="Comic Sans MS" panose="030F0702030302020204" pitchFamily="66" charset="0"/>
              </a:rPr>
              <a:t>An imitation of the Jichang Garden of </a:t>
            </a:r>
            <a:r>
              <a:rPr lang="en-US" altLang="zh-CN">
                <a:latin typeface="Comic Sans MS" panose="030F0702030302020204" pitchFamily="66" charset="0"/>
              </a:rPr>
              <a:t>Wuxi</a:t>
            </a:r>
            <a:endParaRPr lang="en-US" altLang="zh-CN">
              <a:latin typeface="Comic Sans MS" panose="030F0702030302020204" pitchFamily="66" charset="0"/>
            </a:endParaRPr>
          </a:p>
          <a:p>
            <a:pPr>
              <a:lnSpc>
                <a:spcPct val="80000"/>
              </a:lnSpc>
              <a:buFont typeface="Wingdings" panose="05000000000000000000" pitchFamily="2" charset="2"/>
              <a:buChar char="v"/>
            </a:pPr>
            <a:r>
              <a:rPr lang="en-US" altLang="zh-CN">
                <a:latin typeface="Comic Sans MS" panose="030F0702030302020204" pitchFamily="66" charset="0"/>
              </a:rPr>
              <a:t>A garden within a </a:t>
            </a:r>
            <a:r>
              <a:rPr lang="en-US" altLang="zh-CN">
                <a:latin typeface="Comic Sans MS" panose="030F0702030302020204" pitchFamily="66" charset="0"/>
              </a:rPr>
              <a:t>garden</a:t>
            </a:r>
            <a:endParaRPr lang="en-US" altLang="zh-CN">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3971">
                                            <p:txEl>
                                              <p:charRg st="65" end="107"/>
                                            </p:txEl>
                                          </p:spTgt>
                                        </p:tgtEl>
                                        <p:attrNameLst>
                                          <p:attrName>style.visibility</p:attrName>
                                        </p:attrNameLst>
                                      </p:cBhvr>
                                      <p:to>
                                        <p:strVal val="visible"/>
                                      </p:to>
                                    </p:set>
                                    <p:animEffect transition="in" filter="blinds(horizontal)">
                                      <p:cBhvr>
                                        <p:cTn id="7" dur="500"/>
                                        <p:tgtEl>
                                          <p:spTgt spid="83971">
                                            <p:txEl>
                                              <p:charRg st="65" end="10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3971">
                                            <p:txEl>
                                              <p:charRg st="4" end="4"/>
                                            </p:txEl>
                                          </p:spTgt>
                                        </p:tgtEl>
                                        <p:attrNameLst>
                                          <p:attrName>style.visibility</p:attrName>
                                        </p:attrNameLst>
                                      </p:cBhvr>
                                      <p:to>
                                        <p:strVal val="visible"/>
                                      </p:to>
                                    </p:set>
                                    <p:animEffect transition="in" filter="blinds(horizontal)">
                                      <p:cBhvr>
                                        <p:cTn id="12" dur="500"/>
                                        <p:tgtEl>
                                          <p:spTgt spid="83971">
                                            <p:txEl>
                                              <p:char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3971">
                                            <p:txEl>
                                              <p:charRg st="5" end="5"/>
                                            </p:txEl>
                                          </p:spTgt>
                                        </p:tgtEl>
                                        <p:attrNameLst>
                                          <p:attrName>style.visibility</p:attrName>
                                        </p:attrNameLst>
                                      </p:cBhvr>
                                      <p:to>
                                        <p:strVal val="visible"/>
                                      </p:to>
                                    </p:set>
                                    <p:animEffect transition="in" filter="blinds(horizontal)">
                                      <p:cBhvr>
                                        <p:cTn id="17" dur="500"/>
                                        <p:tgtEl>
                                          <p:spTgt spid="83971">
                                            <p:txEl>
                                              <p:char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2100" name="图片 132099" descr="谐趣园1"/>
          <p:cNvPicPr>
            <a:picLocks noChangeAspect="1"/>
          </p:cNvPicPr>
          <p:nvPr/>
        </p:nvPicPr>
        <p:blipFill>
          <a:blip r:embed="rId1"/>
          <a:stretch>
            <a:fillRect/>
          </a:stretch>
        </p:blipFill>
        <p:spPr>
          <a:xfrm>
            <a:off x="539750" y="692150"/>
            <a:ext cx="8291513" cy="5162550"/>
          </a:xfrm>
          <a:prstGeom prst="rect">
            <a:avLst/>
          </a:prstGeom>
          <a:noFill/>
          <a:ln w="9525">
            <a:noFill/>
          </a:ln>
        </p:spPr>
      </p:pic>
      <p:pic>
        <p:nvPicPr>
          <p:cNvPr id="132101" name="图片 132100" descr="谐趣园3"/>
          <p:cNvPicPr>
            <a:picLocks noChangeAspect="1"/>
          </p:cNvPicPr>
          <p:nvPr/>
        </p:nvPicPr>
        <p:blipFill>
          <a:blip r:embed="rId2"/>
          <a:stretch>
            <a:fillRect/>
          </a:stretch>
        </p:blipFill>
        <p:spPr>
          <a:xfrm>
            <a:off x="1042988" y="1052513"/>
            <a:ext cx="6991350" cy="46863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2100"/>
                                        </p:tgtEl>
                                        <p:attrNameLst>
                                          <p:attrName>style.visibility</p:attrName>
                                        </p:attrNameLst>
                                      </p:cBhvr>
                                      <p:to>
                                        <p:strVal val="visible"/>
                                      </p:to>
                                    </p:set>
                                    <p:animEffect transition="in" filter="blinds(horizontal)">
                                      <p:cBhvr>
                                        <p:cTn id="7" dur="500"/>
                                        <p:tgtEl>
                                          <p:spTgt spid="13210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32101"/>
                                        </p:tgtEl>
                                        <p:attrNameLst>
                                          <p:attrName>style.visibility</p:attrName>
                                        </p:attrNameLst>
                                      </p:cBhvr>
                                      <p:to>
                                        <p:strVal val="visible"/>
                                      </p:to>
                                    </p:set>
                                    <p:animEffect transition="in" filter="checkerboard(across)">
                                      <p:cBhvr>
                                        <p:cTn id="12" dur="500"/>
                                        <p:tgtEl>
                                          <p:spTgt spid="132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标题 84993"/>
          <p:cNvSpPr>
            <a:spLocks noGrp="1" noRot="1"/>
          </p:cNvSpPr>
          <p:nvPr>
            <p:ph type="title"/>
          </p:nvPr>
        </p:nvSpPr>
        <p:spPr/>
        <p:txBody>
          <a:bodyPr anchor="ctr" anchorCtr="0"/>
          <a:p>
            <a:r>
              <a:rPr lang="en-US" altLang="zh-CN" sz="3600" b="1" err="1">
                <a:latin typeface="Times New Roman" panose="02020603050405020304" pitchFamily="18" charset="0"/>
              </a:rPr>
              <a:t>Suzhou</a:t>
            </a:r>
            <a:r>
              <a:rPr lang="en-US" altLang="zh-CN" sz="3600" b="1">
                <a:latin typeface="Times New Roman" panose="02020603050405020304" pitchFamily="18" charset="0"/>
              </a:rPr>
              <a:t> Street </a:t>
            </a:r>
            <a:br>
              <a:rPr lang="en-US" altLang="zh-CN" sz="3600" b="1">
                <a:latin typeface="Times New Roman" panose="02020603050405020304" pitchFamily="18" charset="0"/>
              </a:rPr>
            </a:br>
            <a:r>
              <a:rPr lang="en-US" altLang="zh-CN" sz="3600" b="1">
                <a:latin typeface="Times New Roman" panose="02020603050405020304" pitchFamily="18" charset="0"/>
              </a:rPr>
              <a:t>(the Emperor’s Shopping Street )</a:t>
            </a:r>
            <a:endParaRPr lang="en-US" altLang="zh-CN" sz="3600" b="1">
              <a:latin typeface="Times New Roman" panose="02020603050405020304" pitchFamily="18" charset="0"/>
            </a:endParaRPr>
          </a:p>
        </p:txBody>
      </p:sp>
      <p:sp>
        <p:nvSpPr>
          <p:cNvPr id="84995" name="文本占位符 84994"/>
          <p:cNvSpPr>
            <a:spLocks noGrp="1" noRot="1"/>
          </p:cNvSpPr>
          <p:nvPr>
            <p:ph type="body" idx="1"/>
          </p:nvPr>
        </p:nvSpPr>
        <p:spPr>
          <a:xfrm>
            <a:off x="395288" y="1628775"/>
            <a:ext cx="8439150" cy="4830763"/>
          </a:xfrm>
        </p:spPr>
        <p:txBody>
          <a:bodyPr/>
          <a:p>
            <a:pPr>
              <a:lnSpc>
                <a:spcPct val="90000"/>
              </a:lnSpc>
            </a:pPr>
            <a:r>
              <a:rPr lang="en-US" altLang="zh-CN">
                <a:latin typeface="Comic Sans MS" panose="030F0702030302020204" pitchFamily="66" charset="0"/>
              </a:rPr>
              <a:t>Emperor </a:t>
            </a:r>
            <a:r>
              <a:rPr lang="en-US" altLang="zh-CN" err="1">
                <a:latin typeface="Comic Sans MS" panose="030F0702030302020204" pitchFamily="66" charset="0"/>
              </a:rPr>
              <a:t>Qianlong’s</a:t>
            </a:r>
            <a:r>
              <a:rPr lang="en-US" altLang="zh-CN">
                <a:latin typeface="Comic Sans MS" panose="030F0702030302020204" pitchFamily="66" charset="0"/>
              </a:rPr>
              <a:t> tours of south</a:t>
            </a:r>
            <a:endParaRPr lang="en-US" altLang="zh-CN">
              <a:latin typeface="Comic Sans MS" panose="030F0702030302020204" pitchFamily="66" charset="0"/>
            </a:endParaRPr>
          </a:p>
          <a:p>
            <a:pPr>
              <a:lnSpc>
                <a:spcPct val="90000"/>
              </a:lnSpc>
            </a:pPr>
            <a:r>
              <a:rPr lang="en-US" altLang="zh-CN">
                <a:latin typeface="Comic Sans MS" panose="030F0702030302020204" pitchFamily="66" charset="0"/>
              </a:rPr>
              <a:t>Commercial prosperity </a:t>
            </a:r>
            <a:endParaRPr lang="en-US" altLang="zh-CN">
              <a:latin typeface="Comic Sans MS" panose="030F0702030302020204" pitchFamily="66" charset="0"/>
            </a:endParaRPr>
          </a:p>
          <a:p>
            <a:pPr>
              <a:lnSpc>
                <a:spcPct val="90000"/>
              </a:lnSpc>
            </a:pPr>
            <a:r>
              <a:rPr lang="en-US" altLang="zh-CN">
                <a:latin typeface="Comic Sans MS" panose="030F0702030302020204" pitchFamily="66" charset="0"/>
              </a:rPr>
              <a:t>Imitate the styles of shops along the waterways in </a:t>
            </a:r>
            <a:r>
              <a:rPr lang="en-US" altLang="zh-CN" err="1">
                <a:latin typeface="Comic Sans MS" panose="030F0702030302020204" pitchFamily="66" charset="0"/>
              </a:rPr>
              <a:t>Suzhou</a:t>
            </a:r>
            <a:endParaRPr lang="en-US" altLang="zh-CN">
              <a:latin typeface="Comic Sans MS" panose="030F0702030302020204" pitchFamily="66" charset="0"/>
            </a:endParaRPr>
          </a:p>
          <a:p>
            <a:pPr>
              <a:lnSpc>
                <a:spcPct val="90000"/>
              </a:lnSpc>
            </a:pPr>
            <a:r>
              <a:rPr lang="en-US" altLang="zh-CN">
                <a:latin typeface="Comic Sans MS" panose="030F0702030302020204" pitchFamily="66" charset="0"/>
              </a:rPr>
              <a:t> (“the Venice of the East”)</a:t>
            </a:r>
            <a:endParaRPr lang="en-US" altLang="zh-CN">
              <a:latin typeface="Comic Sans MS" panose="030F0702030302020204" pitchFamily="66" charset="0"/>
            </a:endParaRPr>
          </a:p>
          <a:p>
            <a:pPr>
              <a:lnSpc>
                <a:spcPct val="90000"/>
              </a:lnSpc>
            </a:pPr>
            <a:endParaRPr lang="en-US" altLang="zh-CN">
              <a:latin typeface="Comic Sans MS" panose="030F0702030302020204" pitchFamily="66" charset="0"/>
            </a:endParaRPr>
          </a:p>
          <a:p>
            <a:pPr>
              <a:lnSpc>
                <a:spcPct val="80000"/>
              </a:lnSpc>
              <a:buFont typeface="Wingdings" panose="05000000000000000000" pitchFamily="2" charset="2"/>
              <a:buChar char="v"/>
            </a:pPr>
            <a:r>
              <a:rPr lang="en-US" altLang="zh-CN">
                <a:latin typeface="Comic Sans MS" panose="030F0702030302020204" pitchFamily="66" charset="0"/>
              </a:rPr>
              <a:t>1860 destroyed</a:t>
            </a:r>
            <a:endParaRPr lang="en-US" altLang="zh-CN">
              <a:latin typeface="Comic Sans MS" panose="030F0702030302020204" pitchFamily="66" charset="0"/>
            </a:endParaRPr>
          </a:p>
          <a:p>
            <a:pPr>
              <a:lnSpc>
                <a:spcPct val="80000"/>
              </a:lnSpc>
              <a:buFont typeface="Wingdings" panose="05000000000000000000" pitchFamily="2" charset="2"/>
              <a:buChar char="v"/>
            </a:pPr>
            <a:r>
              <a:rPr lang="en-US" altLang="zh-CN">
                <a:latin typeface="Comic Sans MS" panose="030F0702030302020204" pitchFamily="66" charset="0"/>
              </a:rPr>
              <a:t>1888 rebuilt (</a:t>
            </a:r>
            <a:r>
              <a:rPr lang="en-US" altLang="zh-CN" err="1">
                <a:latin typeface="Comic Sans MS" panose="030F0702030302020204" pitchFamily="66" charset="0"/>
              </a:rPr>
              <a:t>Cixi</a:t>
            </a:r>
            <a:r>
              <a:rPr lang="en-US" altLang="zh-CN">
                <a:latin typeface="Comic Sans MS" panose="030F0702030302020204" pitchFamily="66" charset="0"/>
              </a:rPr>
              <a:t>)</a:t>
            </a:r>
            <a:endParaRPr lang="en-US" altLang="zh-CN">
              <a:latin typeface="Comic Sans MS" panose="030F0702030302020204" pitchFamily="66" charset="0"/>
            </a:endParaRPr>
          </a:p>
          <a:p>
            <a:pPr>
              <a:lnSpc>
                <a:spcPct val="80000"/>
              </a:lnSpc>
              <a:buFont typeface="Wingdings" panose="05000000000000000000" pitchFamily="2" charset="2"/>
              <a:buChar char="v"/>
            </a:pPr>
            <a:r>
              <a:rPr lang="en-US" altLang="zh-CN">
                <a:latin typeface="Comic Sans MS" panose="030F0702030302020204" pitchFamily="66" charset="0"/>
              </a:rPr>
              <a:t>1986 restored </a:t>
            </a:r>
            <a:endParaRPr lang="en-US" altLang="zh-CN">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4995">
                                            <p:txEl>
                                              <p:charRg st="0" end="34"/>
                                            </p:txEl>
                                          </p:spTgt>
                                        </p:tgtEl>
                                        <p:attrNameLst>
                                          <p:attrName>style.visibility</p:attrName>
                                        </p:attrNameLst>
                                      </p:cBhvr>
                                      <p:to>
                                        <p:strVal val="visible"/>
                                      </p:to>
                                    </p:set>
                                    <p:animEffect transition="in" filter="blinds(horizontal)">
                                      <p:cBhvr>
                                        <p:cTn id="7" dur="500"/>
                                        <p:tgtEl>
                                          <p:spTgt spid="84995">
                                            <p:txEl>
                                              <p:charRg st="0" end="3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4995">
                                            <p:txEl>
                                              <p:charRg st="34" end="57"/>
                                            </p:txEl>
                                          </p:spTgt>
                                        </p:tgtEl>
                                        <p:attrNameLst>
                                          <p:attrName>style.visibility</p:attrName>
                                        </p:attrNameLst>
                                      </p:cBhvr>
                                      <p:to>
                                        <p:strVal val="visible"/>
                                      </p:to>
                                    </p:set>
                                    <p:animEffect transition="in" filter="blinds(horizontal)">
                                      <p:cBhvr>
                                        <p:cTn id="10" dur="500"/>
                                        <p:tgtEl>
                                          <p:spTgt spid="84995">
                                            <p:txEl>
                                              <p:charRg st="34" end="5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4995">
                                            <p:txEl>
                                              <p:charRg st="57" end="115"/>
                                            </p:txEl>
                                          </p:spTgt>
                                        </p:tgtEl>
                                        <p:attrNameLst>
                                          <p:attrName>style.visibility</p:attrName>
                                        </p:attrNameLst>
                                      </p:cBhvr>
                                      <p:to>
                                        <p:strVal val="visible"/>
                                      </p:to>
                                    </p:set>
                                    <p:animEffect transition="in" filter="blinds(horizontal)">
                                      <p:cBhvr>
                                        <p:cTn id="13" dur="500"/>
                                        <p:tgtEl>
                                          <p:spTgt spid="84995">
                                            <p:txEl>
                                              <p:charRg st="57" end="11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84995">
                                            <p:txEl>
                                              <p:charRg st="115" end="143"/>
                                            </p:txEl>
                                          </p:spTgt>
                                        </p:tgtEl>
                                        <p:attrNameLst>
                                          <p:attrName>style.visibility</p:attrName>
                                        </p:attrNameLst>
                                      </p:cBhvr>
                                      <p:to>
                                        <p:strVal val="visible"/>
                                      </p:to>
                                    </p:set>
                                    <p:animEffect transition="in" filter="blinds(horizontal)">
                                      <p:cBhvr>
                                        <p:cTn id="16" dur="500"/>
                                        <p:tgtEl>
                                          <p:spTgt spid="84995">
                                            <p:txEl>
                                              <p:charRg st="115" end="14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84995">
                                            <p:txEl>
                                              <p:charRg st="144" end="159"/>
                                            </p:txEl>
                                          </p:spTgt>
                                        </p:tgtEl>
                                        <p:attrNameLst>
                                          <p:attrName>style.visibility</p:attrName>
                                        </p:attrNameLst>
                                      </p:cBhvr>
                                      <p:to>
                                        <p:strVal val="visible"/>
                                      </p:to>
                                    </p:set>
                                    <p:animEffect transition="in" filter="blinds(horizontal)">
                                      <p:cBhvr>
                                        <p:cTn id="21" dur="500"/>
                                        <p:tgtEl>
                                          <p:spTgt spid="84995">
                                            <p:txEl>
                                              <p:charRg st="144" end="159"/>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84995">
                                            <p:txEl>
                                              <p:charRg st="159" end="179"/>
                                            </p:txEl>
                                          </p:spTgt>
                                        </p:tgtEl>
                                        <p:attrNameLst>
                                          <p:attrName>style.visibility</p:attrName>
                                        </p:attrNameLst>
                                      </p:cBhvr>
                                      <p:to>
                                        <p:strVal val="visible"/>
                                      </p:to>
                                    </p:set>
                                    <p:animEffect transition="in" filter="blinds(horizontal)">
                                      <p:cBhvr>
                                        <p:cTn id="26" dur="500"/>
                                        <p:tgtEl>
                                          <p:spTgt spid="84995">
                                            <p:txEl>
                                              <p:charRg st="159" end="179"/>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84995">
                                            <p:txEl>
                                              <p:charRg st="179" end="194"/>
                                            </p:txEl>
                                          </p:spTgt>
                                        </p:tgtEl>
                                        <p:attrNameLst>
                                          <p:attrName>style.visibility</p:attrName>
                                        </p:attrNameLst>
                                      </p:cBhvr>
                                      <p:to>
                                        <p:strVal val="visible"/>
                                      </p:to>
                                    </p:set>
                                    <p:animEffect transition="in" filter="blinds(horizontal)">
                                      <p:cBhvr>
                                        <p:cTn id="31" dur="500"/>
                                        <p:tgtEl>
                                          <p:spTgt spid="84995">
                                            <p:txEl>
                                              <p:charRg st="179" end="19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p>
            <a:r>
              <a:rPr lang="en-US" altLang="zh-CN"/>
              <a:t>A .Cixi and emperor escape heat from the April to the October every year.</a:t>
            </a:r>
            <a:endParaRPr lang="en-US" altLang="zh-CN"/>
          </a:p>
          <a:p>
            <a:r>
              <a:rPr lang="en-US" altLang="zh-CN"/>
              <a:t>B.Emperor Kangxi’s Summer Mountain Resort in Chengde also named the Summer Palace.</a:t>
            </a:r>
            <a:endParaRPr lang="en-US" altLang="zh-CN"/>
          </a:p>
          <a:p>
            <a:r>
              <a:rPr lang="en-US" altLang="zh-CN"/>
              <a:t>C.In history,there is old Summer Palace. Later it becamed the Summer Palace.</a:t>
            </a:r>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24" name="图片 133123" descr="苏州街5"/>
          <p:cNvPicPr>
            <a:picLocks noChangeAspect="1"/>
          </p:cNvPicPr>
          <p:nvPr/>
        </p:nvPicPr>
        <p:blipFill>
          <a:blip r:embed="rId1"/>
          <a:stretch>
            <a:fillRect/>
          </a:stretch>
        </p:blipFill>
        <p:spPr>
          <a:xfrm>
            <a:off x="179388" y="188913"/>
            <a:ext cx="8794750" cy="6353175"/>
          </a:xfrm>
          <a:prstGeom prst="rect">
            <a:avLst/>
          </a:prstGeom>
          <a:noFill/>
          <a:ln w="9525">
            <a:noFill/>
          </a:ln>
        </p:spPr>
      </p:pic>
      <p:pic>
        <p:nvPicPr>
          <p:cNvPr id="133125" name="图片 133124" descr="苏州街6"/>
          <p:cNvPicPr>
            <a:picLocks noChangeAspect="1"/>
          </p:cNvPicPr>
          <p:nvPr/>
        </p:nvPicPr>
        <p:blipFill>
          <a:blip r:embed="rId2"/>
          <a:stretch>
            <a:fillRect/>
          </a:stretch>
        </p:blipFill>
        <p:spPr>
          <a:xfrm>
            <a:off x="395288" y="333375"/>
            <a:ext cx="8459787" cy="6092825"/>
          </a:xfrm>
          <a:prstGeom prst="rect">
            <a:avLst/>
          </a:prstGeom>
          <a:noFill/>
          <a:ln w="9525">
            <a:noFill/>
          </a:ln>
        </p:spPr>
      </p:pic>
      <p:pic>
        <p:nvPicPr>
          <p:cNvPr id="133126" name="图片 133125" descr="苏州街1"/>
          <p:cNvPicPr>
            <a:picLocks noChangeAspect="1"/>
          </p:cNvPicPr>
          <p:nvPr/>
        </p:nvPicPr>
        <p:blipFill>
          <a:blip r:embed="rId3"/>
          <a:stretch>
            <a:fillRect/>
          </a:stretch>
        </p:blipFill>
        <p:spPr>
          <a:xfrm>
            <a:off x="900113" y="692150"/>
            <a:ext cx="7620000" cy="49911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3124"/>
                                        </p:tgtEl>
                                        <p:attrNameLst>
                                          <p:attrName>style.visibility</p:attrName>
                                        </p:attrNameLst>
                                      </p:cBhvr>
                                      <p:to>
                                        <p:strVal val="visible"/>
                                      </p:to>
                                    </p:set>
                                    <p:animEffect transition="in" filter="wipe(left)">
                                      <p:cBhvr>
                                        <p:cTn id="7" dur="500"/>
                                        <p:tgtEl>
                                          <p:spTgt spid="1331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33125"/>
                                        </p:tgtEl>
                                        <p:attrNameLst>
                                          <p:attrName>style.visibility</p:attrName>
                                        </p:attrNameLst>
                                      </p:cBhvr>
                                      <p:to>
                                        <p:strVal val="visible"/>
                                      </p:to>
                                    </p:set>
                                    <p:animEffect transition="in" filter="wipe(right)">
                                      <p:cBhvr>
                                        <p:cTn id="12" dur="500"/>
                                        <p:tgtEl>
                                          <p:spTgt spid="13312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32" fill="hold" nodeType="clickEffect">
                                  <p:stCondLst>
                                    <p:cond delay="0"/>
                                  </p:stCondLst>
                                  <p:childTnLst>
                                    <p:set>
                                      <p:cBhvr>
                                        <p:cTn id="16" dur="1" fill="hold">
                                          <p:stCondLst>
                                            <p:cond delay="0"/>
                                          </p:stCondLst>
                                        </p:cTn>
                                        <p:tgtEl>
                                          <p:spTgt spid="133126"/>
                                        </p:tgtEl>
                                        <p:attrNameLst>
                                          <p:attrName>style.visibility</p:attrName>
                                        </p:attrNameLst>
                                      </p:cBhvr>
                                      <p:to>
                                        <p:strVal val="visible"/>
                                      </p:to>
                                    </p:set>
                                    <p:animEffect transition="in" filter="diamond(out)">
                                      <p:cBhvr>
                                        <p:cTn id="17" dur="2000"/>
                                        <p:tgtEl>
                                          <p:spTgt spid="133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Cultural </a:t>
            </a:r>
            <a:r>
              <a:rPr lang="en-US" altLang="zh-CN"/>
              <a:t>significance</a:t>
            </a:r>
            <a:endParaRPr lang="en-US" altLang="zh-CN"/>
          </a:p>
        </p:txBody>
      </p:sp>
      <p:sp>
        <p:nvSpPr>
          <p:cNvPr id="3" name="内容占位符 2"/>
          <p:cNvSpPr>
            <a:spLocks noGrp="1"/>
          </p:cNvSpPr>
          <p:nvPr>
            <p:ph idx="1"/>
          </p:nvPr>
        </p:nvSpPr>
        <p:spPr/>
        <p:txBody>
          <a:bodyPr/>
          <a:p>
            <a:r>
              <a:rPr lang="zh-CN" altLang="en-US" sz="2400"/>
              <a:t>The Summer Palace is not only a beautiful royal garden but also a treasure of Chinese history and culture. It embodies rich historical and cultural connotations, representing one of the finest examples of traditional Chinese garden artistry. When visiting the Summer Palace, visitors can delve into China's history and culture, experiencing the unique charm of traditional Chinese gardens. Moreover, the Summer Palace carries the historical memories and national sentiments of the Chinese nation, making it a cultural heritage site worthy of exploration by every Chinese individual.</a:t>
            </a:r>
            <a:endParaRPr lang="zh-CN" altLang="en-US" sz="2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6" name="文本框 114695"/>
          <p:cNvSpPr txBox="1"/>
          <p:nvPr/>
        </p:nvSpPr>
        <p:spPr>
          <a:xfrm rot="-510634">
            <a:off x="2627313" y="2636838"/>
            <a:ext cx="6119812" cy="1006475"/>
          </a:xfrm>
          <a:prstGeom prst="rect">
            <a:avLst/>
          </a:prstGeom>
          <a:noFill/>
          <a:ln w="9525">
            <a:noFill/>
          </a:ln>
        </p:spPr>
        <p:txBody>
          <a:bodyPr>
            <a:spAutoFit/>
          </a:bodyPr>
          <a:p>
            <a:pPr>
              <a:spcBef>
                <a:spcPct val="50000"/>
              </a:spcBef>
            </a:pPr>
            <a:r>
              <a:rPr lang="en-US" altLang="zh-CN" sz="6000">
                <a:latin typeface="Comic Sans MS" panose="030F0702030302020204" pitchFamily="66" charset="0"/>
              </a:rPr>
              <a:t>Thank you ~</a:t>
            </a:r>
            <a:endParaRPr lang="en-US" altLang="zh-CN" sz="6000">
              <a:latin typeface="Comic Sans MS" panose="030F0702030302020204" pitchFamily="66" charset="0"/>
            </a:endParaRPr>
          </a:p>
        </p:txBody>
      </p:sp>
    </p:spTree>
  </p:cSld>
  <p:clrMapOvr>
    <a:masterClrMapping/>
  </p:clrMapOvr>
  <p:transition>
    <p:newsfla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en-US" altLang="zh-CN"/>
              <a:t>·Historical </a:t>
            </a:r>
            <a:r>
              <a:rPr lang="en-US" altLang="zh-CN"/>
              <a:t>background</a:t>
            </a:r>
            <a:endParaRPr lang="en-US" altLang="zh-CN"/>
          </a:p>
          <a:p>
            <a:r>
              <a:rPr lang="en-US" altLang="zh-CN"/>
              <a:t>·General situation of the Summer </a:t>
            </a:r>
            <a:r>
              <a:rPr lang="en-US" altLang="zh-CN"/>
              <a:t>Palace</a:t>
            </a:r>
            <a:endParaRPr lang="en-US" altLang="zh-CN"/>
          </a:p>
          <a:p>
            <a:r>
              <a:rPr lang="en-US" altLang="zh-CN"/>
              <a:t>·Landscape </a:t>
            </a:r>
            <a:r>
              <a:rPr lang="en-US" altLang="zh-CN"/>
              <a:t>layout</a:t>
            </a:r>
            <a:endParaRPr lang="en-US" altLang="zh-CN"/>
          </a:p>
          <a:p>
            <a:r>
              <a:rPr lang="en-US" altLang="zh-CN"/>
              <a:t>·Cultural </a:t>
            </a:r>
            <a:r>
              <a:rPr lang="en-US" altLang="zh-CN"/>
              <a:t>significance</a:t>
            </a:r>
            <a:endParaRPr lang="en-US" altLang="zh-CN"/>
          </a:p>
          <a:p>
            <a:endParaRPr lang="en-US" altLang="zh-CN"/>
          </a:p>
          <a:p>
            <a:pPr marL="0" lvl="0" indent="622300">
              <a:buNone/>
            </a:pPr>
            <a:endParaRPr lang="en-US" altLang="zh-CN">
              <a:solidFill>
                <a:schemeClr val="tx1"/>
              </a:solidFill>
            </a:endParaRPr>
          </a:p>
          <a:p>
            <a:pPr marL="0" lvl="0" indent="622300">
              <a:buNone/>
            </a:pPr>
            <a:endParaRPr lang="en-US" altLang="zh-CN">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3" name="文本占位符 76802"/>
          <p:cNvSpPr>
            <a:spLocks noGrp="1" noRot="1"/>
          </p:cNvSpPr>
          <p:nvPr>
            <p:ph type="body" idx="1"/>
          </p:nvPr>
        </p:nvSpPr>
        <p:spPr>
          <a:xfrm>
            <a:off x="443230" y="1052195"/>
            <a:ext cx="8361680" cy="5845810"/>
          </a:xfrm>
        </p:spPr>
        <p:txBody>
          <a:bodyPr/>
          <a:p>
            <a:r>
              <a:rPr lang="en-US" altLang="zh-CN" sz="2800" b="1">
                <a:latin typeface="Comic Sans MS" panose="030F0702030302020204" pitchFamily="66" charset="0"/>
              </a:rPr>
              <a:t>During the reign of Emperor Qianlong (1735-1796), the name of the mountain was changed to the Longevity Hill and the lake to Lake Kunming. The entire area was called Qingyiyuan (the Park of Pure Ripples).</a:t>
            </a:r>
            <a:endParaRPr lang="en-US" altLang="zh-CN" sz="2800" b="1">
              <a:latin typeface="Comic Sans MS" panose="030F0702030302020204" pitchFamily="66" charset="0"/>
            </a:endParaRPr>
          </a:p>
          <a:p>
            <a:r>
              <a:rPr lang="en-US" altLang="zh-CN" sz="2800" b="1">
                <a:latin typeface="Comic Sans MS" panose="030F0702030302020204" pitchFamily="66" charset="0"/>
              </a:rPr>
              <a:t>In 1888, Empress Dowager Cixi ordered the Summer Palace to be rebuilt and enlarged with funds originally designated for the Chinese navy.</a:t>
            </a:r>
            <a:endParaRPr lang="en-US" altLang="zh-CN" sz="2800" b="1">
              <a:latin typeface="Comic Sans MS" panose="030F0702030302020204" pitchFamily="66" charset="0"/>
            </a:endParaRPr>
          </a:p>
          <a:p>
            <a:r>
              <a:rPr lang="en-US" altLang="zh-CN" sz="2800" b="1">
                <a:latin typeface="Comic Sans MS" panose="030F0702030302020204" pitchFamily="66" charset="0"/>
              </a:rPr>
              <a:t> It became a public park in 1924 after Puyi, the last Qing emperor, abdicated and was ousted from the Forbidden City.</a:t>
            </a:r>
            <a:endParaRPr lang="en-US" altLang="zh-CN" sz="2800" b="1">
              <a:latin typeface="Comic Sans MS" panose="030F0702030302020204" pitchFamily="66" charset="0"/>
            </a:endParaRPr>
          </a:p>
        </p:txBody>
      </p:sp>
      <p:grpSp>
        <p:nvGrpSpPr>
          <p:cNvPr id="76804" name="Group 89"/>
          <p:cNvGrpSpPr/>
          <p:nvPr/>
        </p:nvGrpSpPr>
        <p:grpSpPr>
          <a:xfrm>
            <a:off x="228600" y="188913"/>
            <a:ext cx="5334000" cy="754062"/>
            <a:chOff x="1152" y="1344"/>
            <a:chExt cx="3360" cy="475"/>
          </a:xfrm>
        </p:grpSpPr>
        <p:sp>
          <p:nvSpPr>
            <p:cNvPr id="76805" name="Oval 34"/>
            <p:cNvSpPr/>
            <p:nvPr/>
          </p:nvSpPr>
          <p:spPr>
            <a:xfrm rot="1758052">
              <a:off x="1168" y="1360"/>
              <a:ext cx="565" cy="452"/>
            </a:xfrm>
            <a:prstGeom prst="ellipse">
              <a:avLst/>
            </a:prstGeom>
            <a:solidFill>
              <a:srgbClr val="333333"/>
            </a:solidFill>
            <a:ln w="9525">
              <a:noFill/>
            </a:ln>
          </p:spPr>
          <p:txBody>
            <a:bodyPr wrap="none" anchor="ctr" anchorCtr="0"/>
            <a:p>
              <a:endParaRPr dirty="0">
                <a:latin typeface="Arial" panose="020B0604020202020204" pitchFamily="34" charset="0"/>
              </a:endParaRPr>
            </a:p>
          </p:txBody>
        </p:sp>
        <p:grpSp>
          <p:nvGrpSpPr>
            <p:cNvPr id="76806" name="Group 81"/>
            <p:cNvGrpSpPr/>
            <p:nvPr/>
          </p:nvGrpSpPr>
          <p:grpSpPr>
            <a:xfrm>
              <a:off x="1152" y="1344"/>
              <a:ext cx="3360" cy="475"/>
              <a:chOff x="1152" y="1344"/>
              <a:chExt cx="3360" cy="475"/>
            </a:xfrm>
          </p:grpSpPr>
          <p:sp>
            <p:nvSpPr>
              <p:cNvPr id="76807" name="AutoShape 32"/>
              <p:cNvSpPr/>
              <p:nvPr/>
            </p:nvSpPr>
            <p:spPr>
              <a:xfrm>
                <a:off x="1382" y="1379"/>
                <a:ext cx="3130" cy="421"/>
              </a:xfrm>
              <a:prstGeom prst="roundRect">
                <a:avLst>
                  <a:gd name="adj" fmla="val 50000"/>
                </a:avLst>
              </a:prstGeom>
              <a:noFill/>
              <a:ln w="38100" cap="flat" cmpd="sng">
                <a:solidFill>
                  <a:schemeClr val="tx2"/>
                </a:solidFill>
                <a:prstDash val="solid"/>
                <a:headEnd type="none" w="med" len="med"/>
                <a:tailEnd type="none" w="med" len="med"/>
              </a:ln>
            </p:spPr>
            <p:txBody>
              <a:bodyPr vert="eaVert" wrap="none" anchor="ctr" anchorCtr="0"/>
              <a:p>
                <a:endParaRPr dirty="0">
                  <a:latin typeface="Arial" panose="020B0604020202020204" pitchFamily="34" charset="0"/>
                </a:endParaRPr>
              </a:p>
            </p:txBody>
          </p:sp>
          <p:sp>
            <p:nvSpPr>
              <p:cNvPr id="40995" name="Oval 35"/>
              <p:cNvSpPr>
                <a:spLocks noChangeArrowheads="1"/>
              </p:cNvSpPr>
              <p:nvPr/>
            </p:nvSpPr>
            <p:spPr bwMode="gray">
              <a:xfrm rot="1758052">
                <a:off x="1152" y="1344"/>
                <a:ext cx="565" cy="452"/>
              </a:xfrm>
              <a:prstGeom prst="ellipse">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6809" name="Text Box 37"/>
              <p:cNvSpPr txBox="1"/>
              <p:nvPr/>
            </p:nvSpPr>
            <p:spPr>
              <a:xfrm>
                <a:off x="1721" y="1454"/>
                <a:ext cx="1157" cy="365"/>
              </a:xfrm>
              <a:prstGeom prst="rect">
                <a:avLst/>
              </a:prstGeom>
              <a:noFill/>
              <a:ln w="9525">
                <a:noFill/>
              </a:ln>
            </p:spPr>
            <p:txBody>
              <a:bodyPr wrap="none">
                <a:spAutoFit/>
              </a:bodyPr>
              <a:p>
                <a:pPr eaLnBrk="0" hangingPunct="0"/>
                <a:r>
                  <a:rPr lang="en-US" altLang="zh-CN" sz="3200" b="1">
                    <a:solidFill>
                      <a:srgbClr val="000000"/>
                    </a:solidFill>
                    <a:latin typeface="Verdana" panose="020B0604030504040204" pitchFamily="34" charset="0"/>
                  </a:rPr>
                  <a:t>History</a:t>
                </a:r>
                <a:endParaRPr lang="en-US" altLang="zh-CN" sz="3200" b="1">
                  <a:solidFill>
                    <a:srgbClr val="000000"/>
                  </a:solidFill>
                  <a:latin typeface="Verdana" panose="020B0604030504040204" pitchFamily="34" charset="0"/>
                </a:endParaRPr>
              </a:p>
            </p:txBody>
          </p:sp>
          <p:sp>
            <p:nvSpPr>
              <p:cNvPr id="76810" name="Text Box 38"/>
              <p:cNvSpPr txBox="1"/>
              <p:nvPr/>
            </p:nvSpPr>
            <p:spPr>
              <a:xfrm>
                <a:off x="1402" y="1379"/>
                <a:ext cx="116" cy="365"/>
              </a:xfrm>
              <a:prstGeom prst="rect">
                <a:avLst/>
              </a:prstGeom>
              <a:noFill/>
              <a:ln w="9525">
                <a:noFill/>
              </a:ln>
            </p:spPr>
            <p:txBody>
              <a:bodyPr wrap="none">
                <a:spAutoFit/>
              </a:bodyPr>
              <a:p>
                <a:pPr algn="ctr" eaLnBrk="0" hangingPunct="0"/>
                <a:endParaRPr sz="3200" b="1" dirty="0">
                  <a:solidFill>
                    <a:schemeClr val="bg1"/>
                  </a:solidFill>
                  <a:latin typeface="Arial" panose="020B0604020202020204" pitchFamily="34" charset="0"/>
                </a:endParaRPr>
              </a:p>
            </p:txBody>
          </p:sp>
        </p:grpSp>
        <p:pic>
          <p:nvPicPr>
            <p:cNvPr id="76811" name="Picture 85" descr="Picture1"/>
            <p:cNvPicPr>
              <a:picLocks noChangeAspect="1"/>
            </p:cNvPicPr>
            <p:nvPr/>
          </p:nvPicPr>
          <p:blipFill>
            <a:blip r:embed="rId1"/>
            <a:stretch>
              <a:fillRect/>
            </a:stretch>
          </p:blipFill>
          <p:spPr>
            <a:xfrm>
              <a:off x="1200" y="1389"/>
              <a:ext cx="239" cy="243"/>
            </a:xfrm>
            <a:prstGeom prst="rect">
              <a:avLst/>
            </a:prstGeom>
            <a:noFill/>
            <a:ln w="9525">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6803">
                                            <p:txEl>
                                              <p:charRg st="0" end="53"/>
                                            </p:txEl>
                                          </p:spTgt>
                                        </p:tgtEl>
                                        <p:attrNameLst>
                                          <p:attrName>style.visibility</p:attrName>
                                        </p:attrNameLst>
                                      </p:cBhvr>
                                      <p:to>
                                        <p:strVal val="visible"/>
                                      </p:to>
                                    </p:set>
                                    <p:animEffect transition="in" filter="blinds(horizontal)">
                                      <p:cBhvr>
                                        <p:cTn id="7" dur="500"/>
                                        <p:tgtEl>
                                          <p:spTgt spid="76803">
                                            <p:txEl>
                                              <p:charRg st="0" end="5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6803">
                                            <p:txEl>
                                              <p:charRg st="1" end="1"/>
                                            </p:txEl>
                                          </p:spTgt>
                                        </p:tgtEl>
                                        <p:attrNameLst>
                                          <p:attrName>style.visibility</p:attrName>
                                        </p:attrNameLst>
                                      </p:cBhvr>
                                      <p:to>
                                        <p:strVal val="visible"/>
                                      </p:to>
                                    </p:set>
                                    <p:animEffect transition="in" filter="blinds(horizontal)">
                                      <p:cBhvr>
                                        <p:cTn id="12" dur="500"/>
                                        <p:tgtEl>
                                          <p:spTgt spid="76803">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6803">
                                            <p:txEl>
                                              <p:charRg st="3" end="3"/>
                                            </p:txEl>
                                          </p:spTgt>
                                        </p:tgtEl>
                                        <p:attrNameLst>
                                          <p:attrName>style.visibility</p:attrName>
                                        </p:attrNameLst>
                                      </p:cBhvr>
                                      <p:to>
                                        <p:strVal val="visible"/>
                                      </p:to>
                                    </p:set>
                                    <p:animEffect transition="in" filter="blinds(horizontal)">
                                      <p:cBhvr>
                                        <p:cTn id="17" dur="500"/>
                                        <p:tgtEl>
                                          <p:spTgt spid="76803">
                                            <p:txEl>
                                              <p:char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General situation of the </a:t>
            </a:r>
            <a:r>
              <a:rPr lang="en-US" altLang="zh-CN"/>
              <a:t>structure</a:t>
            </a:r>
            <a:endParaRPr lang="en-US" altLang="zh-CN"/>
          </a:p>
        </p:txBody>
      </p:sp>
      <p:sp>
        <p:nvSpPr>
          <p:cNvPr id="3" name="内容占位符 2"/>
          <p:cNvSpPr>
            <a:spLocks noGrp="1"/>
          </p:cNvSpPr>
          <p:nvPr>
            <p:ph idx="1"/>
          </p:nvPr>
        </p:nvSpPr>
        <p:spPr/>
        <p:txBody>
          <a:bodyPr/>
          <a:p>
            <a:r>
              <a:rPr lang="en-US" altLang="zh-CN"/>
              <a:t>Location</a:t>
            </a:r>
            <a:endParaRPr lang="en-US" altLang="zh-CN"/>
          </a:p>
          <a:p>
            <a:pPr algn="just"/>
            <a:r>
              <a:rPr lang="en-US" altLang="zh-CN" sz="2800">
                <a:solidFill>
                  <a:schemeClr val="accent1">
                    <a:lumMod val="50000"/>
                  </a:schemeClr>
                </a:solidFill>
                <a:latin typeface="Calibri" panose="020F0502020204030204" charset="0"/>
                <a:cs typeface="Calibri" panose="020F0502020204030204" charset="0"/>
                <a:sym typeface="+mn-ea"/>
              </a:rPr>
              <a:t>Situated in western outskirts of Beijing, the Summer Palace is 10 kilometers from the central city.</a:t>
            </a:r>
            <a:endParaRPr lang="en-US" altLang="zh-CN" sz="2800">
              <a:solidFill>
                <a:schemeClr val="accent1">
                  <a:lumMod val="50000"/>
                </a:schemeClr>
              </a:solidFill>
              <a:latin typeface="Calibri" panose="020F0502020204030204" charset="0"/>
              <a:cs typeface="Calibri" panose="020F0502020204030204" charset="0"/>
            </a:endParaRPr>
          </a:p>
          <a:p>
            <a:pPr algn="just"/>
            <a:endParaRPr lang="en-US" altLang="zh-CN" sz="2800">
              <a:latin typeface="Calibri" panose="020F0502020204030204" charset="0"/>
              <a:cs typeface="Calibri" panose="020F0502020204030204" charset="0"/>
            </a:endParaRPr>
          </a:p>
          <a:p>
            <a:pPr algn="just"/>
            <a:r>
              <a:rPr lang="en-US" altLang="zh-CN"/>
              <a:t>Structure</a:t>
            </a:r>
            <a:endParaRPr lang="en-US" altLang="zh-CN"/>
          </a:p>
          <a:p>
            <a:pPr algn="just"/>
            <a:r>
              <a:rPr lang="en-US" altLang="zh-CN">
                <a:solidFill>
                  <a:schemeClr val="accent1">
                    <a:lumMod val="50000"/>
                  </a:schemeClr>
                </a:solidFill>
                <a:latin typeface="Calibri" panose="020F0502020204030204" charset="0"/>
                <a:cs typeface="Calibri" panose="020F0502020204030204" charset="0"/>
                <a:sym typeface="+mn-ea"/>
              </a:rPr>
              <a:t>The two main elements of the garden are Longevity Hill and Kunming Lake. Kunming Lake,  with an exquisite building in the middle, takes up three quarters of the garden's 290 hectares.</a:t>
            </a:r>
            <a:endParaRPr lang="en-US" altLang="zh-CN">
              <a:solidFill>
                <a:schemeClr val="accent1">
                  <a:lumMod val="50000"/>
                </a:schemeClr>
              </a:solidFill>
              <a:latin typeface="Calibri" panose="020F0502020204030204" charset="0"/>
              <a:ea typeface="Gabriola" panose="04040605051002020D02" charset="0"/>
              <a:cs typeface="Calibri" panose="020F0502020204030204" charset="0"/>
            </a:endParaRPr>
          </a:p>
          <a:p>
            <a:pPr algn="just"/>
            <a:endParaRPr lang="en-US" altLang="zh-CN">
              <a:solidFill>
                <a:schemeClr val="accent1">
                  <a:lumMod val="50000"/>
                </a:schemeClr>
              </a:solidFill>
              <a:latin typeface="Calibri" panose="020F0502020204030204" charset="0"/>
              <a:ea typeface="Gabriola" panose="04040605051002020D02" charset="0"/>
              <a:cs typeface="Calibri" panose="020F0502020204030204" charset="0"/>
            </a:endParaRPr>
          </a:p>
        </p:txBody>
      </p:sp>
      <p:grpSp>
        <p:nvGrpSpPr>
          <p:cNvPr id="76804" name="Group 89"/>
          <p:cNvGrpSpPr/>
          <p:nvPr/>
        </p:nvGrpSpPr>
        <p:grpSpPr>
          <a:xfrm>
            <a:off x="-142875" y="167005"/>
            <a:ext cx="8564880" cy="749300"/>
            <a:chOff x="1121" y="1350"/>
            <a:chExt cx="3391" cy="472"/>
          </a:xfrm>
        </p:grpSpPr>
        <p:sp>
          <p:nvSpPr>
            <p:cNvPr id="76805" name="Oval 34"/>
            <p:cNvSpPr/>
            <p:nvPr/>
          </p:nvSpPr>
          <p:spPr>
            <a:xfrm rot="1758052">
              <a:off x="1148" y="1350"/>
              <a:ext cx="435" cy="452"/>
            </a:xfrm>
            <a:prstGeom prst="ellipse">
              <a:avLst/>
            </a:prstGeom>
            <a:solidFill>
              <a:srgbClr val="333333"/>
            </a:solidFill>
            <a:ln w="9525">
              <a:noFill/>
            </a:ln>
          </p:spPr>
          <p:txBody>
            <a:bodyPr wrap="none" anchor="ctr" anchorCtr="0"/>
            <a:p>
              <a:endParaRPr dirty="0">
                <a:latin typeface="Arial" panose="020B0604020202020204" pitchFamily="34" charset="0"/>
              </a:endParaRPr>
            </a:p>
          </p:txBody>
        </p:sp>
        <p:grpSp>
          <p:nvGrpSpPr>
            <p:cNvPr id="76806" name="Group 81"/>
            <p:cNvGrpSpPr/>
            <p:nvPr/>
          </p:nvGrpSpPr>
          <p:grpSpPr>
            <a:xfrm>
              <a:off x="1121" y="1379"/>
              <a:ext cx="3391" cy="443"/>
              <a:chOff x="1121" y="1379"/>
              <a:chExt cx="3391" cy="443"/>
            </a:xfrm>
          </p:grpSpPr>
          <p:sp>
            <p:nvSpPr>
              <p:cNvPr id="76807" name="AutoShape 32"/>
              <p:cNvSpPr/>
              <p:nvPr/>
            </p:nvSpPr>
            <p:spPr>
              <a:xfrm>
                <a:off x="1382" y="1379"/>
                <a:ext cx="3130" cy="421"/>
              </a:xfrm>
              <a:prstGeom prst="roundRect">
                <a:avLst>
                  <a:gd name="adj" fmla="val 50000"/>
                </a:avLst>
              </a:prstGeom>
              <a:noFill/>
              <a:ln w="38100" cap="flat" cmpd="sng">
                <a:solidFill>
                  <a:schemeClr val="tx2"/>
                </a:solidFill>
                <a:prstDash val="solid"/>
                <a:headEnd type="none" w="med" len="med"/>
                <a:tailEnd type="none" w="med" len="med"/>
              </a:ln>
            </p:spPr>
            <p:txBody>
              <a:bodyPr vert="eaVert" wrap="none" anchor="ctr" anchorCtr="0"/>
              <a:p>
                <a:endParaRPr dirty="0">
                  <a:latin typeface="Arial" panose="020B0604020202020204" pitchFamily="34" charset="0"/>
                </a:endParaRPr>
              </a:p>
            </p:txBody>
          </p:sp>
          <p:sp>
            <p:nvSpPr>
              <p:cNvPr id="76809" name="Text Box 37"/>
              <p:cNvSpPr txBox="1"/>
              <p:nvPr/>
            </p:nvSpPr>
            <p:spPr>
              <a:xfrm>
                <a:off x="1721" y="1454"/>
                <a:ext cx="195" cy="368"/>
              </a:xfrm>
              <a:prstGeom prst="rect">
                <a:avLst/>
              </a:prstGeom>
              <a:noFill/>
              <a:ln w="9525">
                <a:noFill/>
              </a:ln>
            </p:spPr>
            <p:txBody>
              <a:bodyPr wrap="square">
                <a:spAutoFit/>
              </a:bodyPr>
              <a:p>
                <a:pPr eaLnBrk="0" hangingPunct="0"/>
                <a:endParaRPr lang="en-US" altLang="zh-CN" sz="3200" b="1">
                  <a:solidFill>
                    <a:srgbClr val="000000"/>
                  </a:solidFill>
                  <a:latin typeface="Verdana" panose="020B0604030504040204" pitchFamily="34" charset="0"/>
                </a:endParaRPr>
              </a:p>
            </p:txBody>
          </p:sp>
          <p:sp>
            <p:nvSpPr>
              <p:cNvPr id="76810" name="Text Box 38"/>
              <p:cNvSpPr txBox="1"/>
              <p:nvPr/>
            </p:nvSpPr>
            <p:spPr>
              <a:xfrm>
                <a:off x="1121" y="1379"/>
                <a:ext cx="116" cy="365"/>
              </a:xfrm>
              <a:prstGeom prst="rect">
                <a:avLst/>
              </a:prstGeom>
              <a:noFill/>
              <a:ln w="9525">
                <a:noFill/>
              </a:ln>
            </p:spPr>
            <p:txBody>
              <a:bodyPr wrap="square">
                <a:spAutoFit/>
              </a:bodyPr>
              <a:p>
                <a:pPr algn="ctr" eaLnBrk="0" hangingPunct="0"/>
                <a:endParaRPr sz="3200" b="1" dirty="0">
                  <a:solidFill>
                    <a:schemeClr val="bg1"/>
                  </a:solidFill>
                  <a:latin typeface="Arial" panose="020B0604020202020204" pitchFamily="34" charset="0"/>
                </a:endParaRPr>
              </a:p>
            </p:txBody>
          </p:sp>
        </p:grpSp>
        <p:pic>
          <p:nvPicPr>
            <p:cNvPr id="76811" name="Picture 85" descr="Picture1"/>
            <p:cNvPicPr>
              <a:picLocks noChangeAspect="1"/>
            </p:cNvPicPr>
            <p:nvPr/>
          </p:nvPicPr>
          <p:blipFill>
            <a:blip r:embed="rId1"/>
            <a:stretch>
              <a:fillRect/>
            </a:stretch>
          </p:blipFill>
          <p:spPr>
            <a:xfrm>
              <a:off x="1334" y="1454"/>
              <a:ext cx="239" cy="243"/>
            </a:xfrm>
            <a:prstGeom prst="rect">
              <a:avLst/>
            </a:prstGeom>
            <a:noFill/>
            <a:ln w="9525">
              <a:noFill/>
            </a:ln>
          </p:spPr>
        </p:pic>
      </p:grpSp>
      <p:pic>
        <p:nvPicPr>
          <p:cNvPr id="13320" name="图片 13319"/>
          <p:cNvPicPr>
            <a:picLocks noChangeAspect="1"/>
          </p:cNvPicPr>
          <p:nvPr/>
        </p:nvPicPr>
        <p:blipFill>
          <a:blip r:embed="rId2"/>
          <a:stretch>
            <a:fillRect/>
          </a:stretch>
        </p:blipFill>
        <p:spPr>
          <a:xfrm>
            <a:off x="2195830" y="3500755"/>
            <a:ext cx="5238750" cy="32099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13320"/>
                                        </p:tgtEl>
                                        <p:attrNameLst>
                                          <p:attrName>style.visibility</p:attrName>
                                        </p:attrNameLst>
                                      </p:cBhvr>
                                      <p:to>
                                        <p:strVal val="visible"/>
                                      </p:to>
                                    </p:set>
                                    <p:anim calcmode="lin" valueType="num">
                                      <p:cBhvr additive="base">
                                        <p:cTn id="23" dur="500"/>
                                        <p:tgtEl>
                                          <p:spTgt spid="13320"/>
                                        </p:tgtEl>
                                        <p:attrNameLst>
                                          <p:attrName>ppt_y</p:attrName>
                                        </p:attrNameLst>
                                      </p:cBhvr>
                                      <p:tavLst>
                                        <p:tav tm="0">
                                          <p:val>
                                            <p:strVal val="#ppt_y+#ppt_h*1.125000"/>
                                          </p:val>
                                        </p:tav>
                                        <p:tav tm="100000">
                                          <p:val>
                                            <p:strVal val="#ppt_y"/>
                                          </p:val>
                                        </p:tav>
                                      </p:tavLst>
                                    </p:anim>
                                    <p:animEffect transition="in" filter="wipe(up)">
                                      <p:cBhvr>
                                        <p:cTn id="24" dur="500"/>
                                        <p:tgtEl>
                                          <p:spTgt spid="13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8" name="矩形 77827"/>
          <p:cNvSpPr/>
          <p:nvPr/>
        </p:nvSpPr>
        <p:spPr>
          <a:xfrm>
            <a:off x="3708400" y="2420938"/>
            <a:ext cx="3887788" cy="431800"/>
          </a:xfrm>
          <a:prstGeom prst="rect">
            <a:avLst/>
          </a:prstGeom>
          <a:noFill/>
          <a:ln w="9525">
            <a:noFill/>
          </a:ln>
        </p:spPr>
        <p:txBody>
          <a:bodyPr/>
          <a:lstStyle>
            <a:lvl1pPr marL="0" lvl="0" indent="6223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None/>
              <a:defRPr sz="3200" u="none" kern="1200" baseline="0">
                <a:solidFill>
                  <a:schemeClr val="tx1"/>
                </a:solidFill>
                <a:latin typeface="Arial" panose="020B0604020202020204" pitchFamily="34" charset="0"/>
                <a:ea typeface="楷体_GB2312" pitchFamily="49" charset="-122"/>
              </a:defRPr>
            </a:lvl1pPr>
            <a:lvl2pPr marL="1087755" lvl="1" indent="-285750" algn="l" defTabSz="914400" rtl="0" eaLnBrk="1" fontAlgn="base" latinLnBrk="0" hangingPunct="1">
              <a:lnSpc>
                <a:spcPct val="100000"/>
              </a:lnSpc>
              <a:spcBef>
                <a:spcPct val="20000"/>
              </a:spcBef>
              <a:spcAft>
                <a:spcPct val="0"/>
              </a:spcAft>
              <a:buClr>
                <a:schemeClr val="tx2"/>
              </a:buClr>
              <a:buSzPct val="85000"/>
              <a:buFont typeface="Wingdings" panose="05000000000000000000" pitchFamily="2" charset="2"/>
              <a:buNone/>
              <a:defRPr sz="2800" b="0" i="0" u="none" kern="1200" baseline="0">
                <a:solidFill>
                  <a:schemeClr val="tx1"/>
                </a:solidFill>
                <a:latin typeface="Arial" panose="020B0604020202020204" pitchFamily="34" charset="0"/>
                <a:ea typeface="楷体_GB2312" pitchFamily="49" charset="-122"/>
              </a:defRPr>
            </a:lvl2pPr>
            <a:lvl3pPr marL="1495425" lvl="2" indent="-228600" algn="l" defTabSz="914400" rtl="0" eaLnBrk="1" fontAlgn="base" latinLnBrk="0" hangingPunct="1">
              <a:lnSpc>
                <a:spcPct val="100000"/>
              </a:lnSpc>
              <a:spcBef>
                <a:spcPct val="20000"/>
              </a:spcBef>
              <a:spcAft>
                <a:spcPct val="0"/>
              </a:spcAft>
              <a:buClr>
                <a:schemeClr val="hlink"/>
              </a:buClr>
              <a:buSzPct val="95000"/>
              <a:buFont typeface="Wingdings 2" panose="05020102010507070707" pitchFamily="18" charset="2"/>
              <a:buNone/>
              <a:defRPr sz="2400" b="0" i="0" u="none" kern="1200" baseline="0">
                <a:solidFill>
                  <a:schemeClr val="tx1"/>
                </a:solidFill>
                <a:latin typeface="Arial" panose="020B0604020202020204" pitchFamily="34" charset="0"/>
                <a:ea typeface="楷体_GB2312" pitchFamily="49" charset="-122"/>
              </a:defRPr>
            </a:lvl3pPr>
            <a:lvl4pPr marL="1903730" lvl="3" indent="-228600" algn="l" defTabSz="914400" rtl="0" eaLnBrk="1" fontAlgn="base" latinLnBrk="0" hangingPunct="1">
              <a:lnSpc>
                <a:spcPct val="100000"/>
              </a:lnSpc>
              <a:spcBef>
                <a:spcPct val="20000"/>
              </a:spcBef>
              <a:spcAft>
                <a:spcPct val="0"/>
              </a:spcAft>
              <a:buClr>
                <a:schemeClr val="tx2"/>
              </a:buClr>
              <a:buSzPct val="90000"/>
              <a:buFont typeface="Wingdings" panose="05000000000000000000" pitchFamily="2" charset="2"/>
              <a:buNone/>
              <a:defRPr sz="2000" b="0" i="0" u="none" kern="1200" baseline="0">
                <a:solidFill>
                  <a:schemeClr val="tx1"/>
                </a:solidFill>
                <a:latin typeface="Arial" panose="020B0604020202020204" pitchFamily="34" charset="0"/>
                <a:ea typeface="楷体_GB2312" pitchFamily="49" charset="-122"/>
              </a:defRPr>
            </a:lvl4pPr>
            <a:lvl5pPr marL="2311400" lvl="4" indent="-228600" algn="l" defTabSz="914400" rtl="0" eaLnBrk="1" fontAlgn="base" latinLnBrk="0" hangingPunct="1">
              <a:lnSpc>
                <a:spcPct val="100000"/>
              </a:lnSpc>
              <a:spcBef>
                <a:spcPct val="20000"/>
              </a:spcBef>
              <a:spcAft>
                <a:spcPct val="0"/>
              </a:spcAft>
              <a:buClr>
                <a:schemeClr val="hlink"/>
              </a:buClr>
              <a:buSzTx/>
              <a:buFont typeface="Wingdings 2" panose="05020102010507070707" pitchFamily="18" charset="2"/>
              <a:buNone/>
              <a:defRPr sz="2000" b="0" i="0" u="none" kern="1200" baseline="0">
                <a:solidFill>
                  <a:schemeClr val="tx1"/>
                </a:solidFill>
                <a:latin typeface="Arial" panose="020B0604020202020204" pitchFamily="34" charset="0"/>
                <a:ea typeface="楷体_GB2312" pitchFamily="49" charset="-122"/>
              </a:defRPr>
            </a:lvl5pPr>
          </a:lstStyle>
          <a:p>
            <a:pPr lvl="0">
              <a:lnSpc>
                <a:spcPct val="90000"/>
              </a:lnSpc>
            </a:pPr>
            <a:r>
              <a:rPr lang="en-US" altLang="zh-CN" sz="2800" b="1">
                <a:latin typeface="Comic Sans MS" panose="030F0702030302020204" pitchFamily="66" charset="0"/>
                <a:ea typeface="黑体" panose="02010609060101010101" pitchFamily="2" charset="-122"/>
              </a:rPr>
              <a:t>The royal palaces</a:t>
            </a:r>
            <a:endParaRPr lang="en-US" altLang="zh-CN" sz="2800" b="1">
              <a:latin typeface="Comic Sans MS" panose="030F0702030302020204" pitchFamily="66" charset="0"/>
              <a:ea typeface="黑体" panose="02010609060101010101" pitchFamily="2" charset="-122"/>
            </a:endParaRPr>
          </a:p>
        </p:txBody>
      </p:sp>
      <p:sp>
        <p:nvSpPr>
          <p:cNvPr id="77829" name="左大括号 77828"/>
          <p:cNvSpPr/>
          <p:nvPr/>
        </p:nvSpPr>
        <p:spPr>
          <a:xfrm>
            <a:off x="4211638" y="2420938"/>
            <a:ext cx="76200" cy="2133600"/>
          </a:xfrm>
          <a:prstGeom prst="leftBrace">
            <a:avLst>
              <a:gd name="adj1" fmla="val 233333"/>
              <a:gd name="adj2" fmla="val 50000"/>
            </a:avLst>
          </a:prstGeom>
          <a:noFill/>
          <a:ln w="9525" cap="flat" cmpd="sng">
            <a:solidFill>
              <a:schemeClr val="tx1"/>
            </a:solidFill>
            <a:prstDash val="solid"/>
            <a:headEnd type="none" w="med" len="med"/>
            <a:tailEnd type="none" w="med" len="med"/>
          </a:ln>
        </p:spPr>
        <p:txBody>
          <a:bodyPr/>
          <a:p>
            <a:endParaRPr lang="zh-CN" altLang="en-US"/>
          </a:p>
        </p:txBody>
      </p:sp>
      <p:sp>
        <p:nvSpPr>
          <p:cNvPr id="77830" name="文本框 77829"/>
          <p:cNvSpPr txBox="1"/>
          <p:nvPr/>
        </p:nvSpPr>
        <p:spPr>
          <a:xfrm>
            <a:off x="250825" y="3284538"/>
            <a:ext cx="3851275" cy="519112"/>
          </a:xfrm>
          <a:prstGeom prst="rect">
            <a:avLst/>
          </a:prstGeom>
          <a:noFill/>
          <a:ln w="9525">
            <a:noFill/>
          </a:ln>
        </p:spPr>
        <p:txBody>
          <a:bodyPr>
            <a:spAutoFit/>
          </a:bodyPr>
          <a:p>
            <a:pPr>
              <a:spcBef>
                <a:spcPct val="50000"/>
              </a:spcBef>
            </a:pPr>
            <a:r>
              <a:rPr lang="en-US" altLang="zh-CN" sz="2800" b="1">
                <a:latin typeface="Comic Sans MS" panose="030F0702030302020204" pitchFamily="66" charset="0"/>
              </a:rPr>
              <a:t>The Summer Palace</a:t>
            </a:r>
            <a:endParaRPr lang="en-US" altLang="zh-CN" sz="2800" b="1">
              <a:latin typeface="Comic Sans MS" panose="030F0702030302020204" pitchFamily="66" charset="0"/>
            </a:endParaRPr>
          </a:p>
        </p:txBody>
      </p:sp>
      <p:sp>
        <p:nvSpPr>
          <p:cNvPr id="77837" name="文本框 77836"/>
          <p:cNvSpPr txBox="1"/>
          <p:nvPr/>
        </p:nvSpPr>
        <p:spPr>
          <a:xfrm>
            <a:off x="4427538" y="3213100"/>
            <a:ext cx="4716462" cy="519113"/>
          </a:xfrm>
          <a:prstGeom prst="rect">
            <a:avLst/>
          </a:prstGeom>
          <a:noFill/>
          <a:ln w="9525">
            <a:noFill/>
          </a:ln>
        </p:spPr>
        <p:txBody>
          <a:bodyPr>
            <a:spAutoFit/>
          </a:bodyPr>
          <a:p>
            <a:pPr>
              <a:spcBef>
                <a:spcPct val="50000"/>
              </a:spcBef>
            </a:pPr>
            <a:r>
              <a:rPr lang="en-US" altLang="zh-CN" sz="2800" b="1">
                <a:latin typeface="Comic Sans MS" panose="030F0702030302020204" pitchFamily="66" charset="0"/>
              </a:rPr>
              <a:t>The residential quarters </a:t>
            </a:r>
            <a:endParaRPr lang="en-US" altLang="zh-CN" sz="2800" b="1">
              <a:latin typeface="Comic Sans MS" panose="030F0702030302020204" pitchFamily="66" charset="0"/>
            </a:endParaRPr>
          </a:p>
        </p:txBody>
      </p:sp>
      <p:sp>
        <p:nvSpPr>
          <p:cNvPr id="77838" name="文本框 77837"/>
          <p:cNvSpPr txBox="1"/>
          <p:nvPr/>
        </p:nvSpPr>
        <p:spPr>
          <a:xfrm>
            <a:off x="4427538" y="4149725"/>
            <a:ext cx="3313112" cy="519113"/>
          </a:xfrm>
          <a:prstGeom prst="rect">
            <a:avLst/>
          </a:prstGeom>
          <a:noFill/>
          <a:ln w="9525">
            <a:noFill/>
          </a:ln>
        </p:spPr>
        <p:txBody>
          <a:bodyPr>
            <a:spAutoFit/>
          </a:bodyPr>
          <a:p>
            <a:pPr>
              <a:spcBef>
                <a:spcPct val="50000"/>
              </a:spcBef>
            </a:pPr>
            <a:r>
              <a:rPr lang="en-US" altLang="zh-CN" sz="2800" b="1">
                <a:latin typeface="Comic Sans MS" panose="030F0702030302020204" pitchFamily="66" charset="0"/>
              </a:rPr>
              <a:t>The garden </a:t>
            </a:r>
            <a:endParaRPr lang="en-US" altLang="zh-CN" sz="2800" b="1">
              <a:latin typeface="Comic Sans MS" panose="030F0702030302020204" pitchFamily="66" charset="0"/>
            </a:endParaRPr>
          </a:p>
        </p:txBody>
      </p:sp>
      <p:grpSp>
        <p:nvGrpSpPr>
          <p:cNvPr id="77839" name="Group 90"/>
          <p:cNvGrpSpPr/>
          <p:nvPr/>
        </p:nvGrpSpPr>
        <p:grpSpPr>
          <a:xfrm>
            <a:off x="250825" y="260350"/>
            <a:ext cx="5334000" cy="758826"/>
            <a:chOff x="1152" y="1920"/>
            <a:chExt cx="3360" cy="478"/>
          </a:xfrm>
        </p:grpSpPr>
        <p:sp>
          <p:nvSpPr>
            <p:cNvPr id="41003" name="Oval 43"/>
            <p:cNvSpPr>
              <a:spLocks noChangeArrowheads="1"/>
            </p:cNvSpPr>
            <p:nvPr/>
          </p:nvSpPr>
          <p:spPr bwMode="gray">
            <a:xfrm rot="1758052">
              <a:off x="1152" y="1920"/>
              <a:ext cx="565" cy="452"/>
            </a:xfrm>
            <a:prstGeom prst="ellipse">
              <a:avLst/>
            </a:prstGeom>
            <a:gradFill rotWithShape="1">
              <a:gsLst>
                <a:gs pos="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77841" name="Group 82"/>
            <p:cNvGrpSpPr/>
            <p:nvPr/>
          </p:nvGrpSpPr>
          <p:grpSpPr>
            <a:xfrm>
              <a:off x="1168" y="1936"/>
              <a:ext cx="3344" cy="462"/>
              <a:chOff x="1168" y="1936"/>
              <a:chExt cx="3344" cy="462"/>
            </a:xfrm>
          </p:grpSpPr>
          <p:sp>
            <p:nvSpPr>
              <p:cNvPr id="77842" name="AutoShape 40"/>
              <p:cNvSpPr/>
              <p:nvPr/>
            </p:nvSpPr>
            <p:spPr>
              <a:xfrm>
                <a:off x="1382" y="1955"/>
                <a:ext cx="3130" cy="421"/>
              </a:xfrm>
              <a:prstGeom prst="roundRect">
                <a:avLst>
                  <a:gd name="adj" fmla="val 50000"/>
                </a:avLst>
              </a:prstGeom>
              <a:noFill/>
              <a:ln w="38100" cap="flat" cmpd="sng">
                <a:solidFill>
                  <a:schemeClr val="hlink"/>
                </a:solidFill>
                <a:prstDash val="solid"/>
                <a:headEnd type="none" w="med" len="med"/>
                <a:tailEnd type="none" w="med" len="med"/>
              </a:ln>
            </p:spPr>
            <p:txBody>
              <a:bodyPr vert="eaVert" wrap="none" anchor="ctr" anchorCtr="0"/>
              <a:p>
                <a:endParaRPr dirty="0">
                  <a:latin typeface="Arial" panose="020B0604020202020204" pitchFamily="34" charset="0"/>
                </a:endParaRPr>
              </a:p>
            </p:txBody>
          </p:sp>
          <p:sp>
            <p:nvSpPr>
              <p:cNvPr id="77843" name="Oval 42"/>
              <p:cNvSpPr/>
              <p:nvPr/>
            </p:nvSpPr>
            <p:spPr>
              <a:xfrm rot="1758052">
                <a:off x="1168" y="1936"/>
                <a:ext cx="565" cy="452"/>
              </a:xfrm>
              <a:prstGeom prst="ellipse">
                <a:avLst/>
              </a:prstGeom>
              <a:solidFill>
                <a:srgbClr val="333333"/>
              </a:solidFill>
              <a:ln w="9525">
                <a:noFill/>
              </a:ln>
            </p:spPr>
            <p:txBody>
              <a:bodyPr wrap="none" anchor="ctr" anchorCtr="0"/>
              <a:p>
                <a:endParaRPr dirty="0">
                  <a:latin typeface="Arial" panose="020B0604020202020204" pitchFamily="34" charset="0"/>
                </a:endParaRPr>
              </a:p>
            </p:txBody>
          </p:sp>
          <p:sp>
            <p:nvSpPr>
              <p:cNvPr id="77844" name="Text Box 45"/>
              <p:cNvSpPr txBox="1"/>
              <p:nvPr/>
            </p:nvSpPr>
            <p:spPr>
              <a:xfrm>
                <a:off x="1721" y="2030"/>
                <a:ext cx="2698" cy="368"/>
              </a:xfrm>
              <a:prstGeom prst="rect">
                <a:avLst/>
              </a:prstGeom>
              <a:noFill/>
              <a:ln w="9525">
                <a:noFill/>
              </a:ln>
            </p:spPr>
            <p:txBody>
              <a:bodyPr wrap="none">
                <a:spAutoFit/>
              </a:bodyPr>
              <a:p>
                <a:pPr eaLnBrk="0" hangingPunct="0"/>
                <a:r>
                  <a:rPr lang="en-US" altLang="zh-CN" sz="3200" b="1">
                    <a:solidFill>
                      <a:srgbClr val="000000"/>
                    </a:solidFill>
                    <a:latin typeface="Verdana" panose="020B0604030504040204" pitchFamily="34" charset="0"/>
                  </a:rPr>
                  <a:t>Landscape </a:t>
                </a:r>
                <a:r>
                  <a:rPr lang="en-US" altLang="zh-CN" sz="3200" b="1">
                    <a:solidFill>
                      <a:srgbClr val="000000"/>
                    </a:solidFill>
                    <a:latin typeface="Verdana" panose="020B0604030504040204" pitchFamily="34" charset="0"/>
                  </a:rPr>
                  <a:t>Layout</a:t>
                </a:r>
                <a:endParaRPr lang="en-US" altLang="zh-CN" sz="3200" b="1">
                  <a:solidFill>
                    <a:srgbClr val="000000"/>
                  </a:solidFill>
                  <a:latin typeface="Verdana" panose="020B0604030504040204" pitchFamily="34" charset="0"/>
                </a:endParaRPr>
              </a:p>
            </p:txBody>
          </p:sp>
          <p:sp>
            <p:nvSpPr>
              <p:cNvPr id="77845" name="Text Box 46"/>
              <p:cNvSpPr txBox="1"/>
              <p:nvPr/>
            </p:nvSpPr>
            <p:spPr>
              <a:xfrm>
                <a:off x="1402" y="1955"/>
                <a:ext cx="116" cy="365"/>
              </a:xfrm>
              <a:prstGeom prst="rect">
                <a:avLst/>
              </a:prstGeom>
              <a:noFill/>
              <a:ln w="9525">
                <a:noFill/>
              </a:ln>
            </p:spPr>
            <p:txBody>
              <a:bodyPr wrap="none">
                <a:spAutoFit/>
              </a:bodyPr>
              <a:p>
                <a:pPr algn="ctr" eaLnBrk="0" hangingPunct="0"/>
                <a:endParaRPr sz="3200" b="1" dirty="0">
                  <a:solidFill>
                    <a:schemeClr val="bg1"/>
                  </a:solidFill>
                  <a:latin typeface="Arial" panose="020B0604020202020204" pitchFamily="34" charset="0"/>
                </a:endParaRPr>
              </a:p>
            </p:txBody>
          </p:sp>
        </p:grpSp>
        <p:pic>
          <p:nvPicPr>
            <p:cNvPr id="77846" name="Picture 86" descr="Picture1"/>
            <p:cNvPicPr>
              <a:picLocks noChangeAspect="1"/>
            </p:cNvPicPr>
            <p:nvPr/>
          </p:nvPicPr>
          <p:blipFill>
            <a:blip r:embed="rId1"/>
            <a:stretch>
              <a:fillRect/>
            </a:stretch>
          </p:blipFill>
          <p:spPr>
            <a:xfrm>
              <a:off x="1200" y="1955"/>
              <a:ext cx="239" cy="243"/>
            </a:xfrm>
            <a:prstGeom prst="rect">
              <a:avLst/>
            </a:prstGeom>
            <a:noFill/>
            <a:ln w="9525">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7830">
                                            <p:txEl>
                                              <p:charRg st="0" end="18"/>
                                            </p:txEl>
                                          </p:spTgt>
                                        </p:tgtEl>
                                        <p:attrNameLst>
                                          <p:attrName>style.visibility</p:attrName>
                                        </p:attrNameLst>
                                      </p:cBhvr>
                                      <p:to>
                                        <p:strVal val="visible"/>
                                      </p:to>
                                    </p:set>
                                    <p:animEffect transition="in" filter="blinds(horizontal)">
                                      <p:cBhvr>
                                        <p:cTn id="7" dur="500"/>
                                        <p:tgtEl>
                                          <p:spTgt spid="77830">
                                            <p:txEl>
                                              <p:charRg st="0" end="18"/>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7829"/>
                                        </p:tgtEl>
                                        <p:attrNameLst>
                                          <p:attrName>style.visibility</p:attrName>
                                        </p:attrNameLst>
                                      </p:cBhvr>
                                      <p:to>
                                        <p:strVal val="visible"/>
                                      </p:to>
                                    </p:set>
                                    <p:anim calcmode="lin" valueType="num">
                                      <p:cBhvr additive="base">
                                        <p:cTn id="12" dur="500" fill="hold"/>
                                        <p:tgtEl>
                                          <p:spTgt spid="77829"/>
                                        </p:tgtEl>
                                        <p:attrNameLst>
                                          <p:attrName>ppt_x</p:attrName>
                                        </p:attrNameLst>
                                      </p:cBhvr>
                                      <p:tavLst>
                                        <p:tav tm="0">
                                          <p:val>
                                            <p:strVal val="#ppt_x"/>
                                          </p:val>
                                        </p:tav>
                                        <p:tav tm="100000">
                                          <p:val>
                                            <p:strVal val="#ppt_x"/>
                                          </p:val>
                                        </p:tav>
                                      </p:tavLst>
                                    </p:anim>
                                    <p:anim calcmode="lin" valueType="num">
                                      <p:cBhvr additive="base">
                                        <p:cTn id="13" dur="500" fill="hold"/>
                                        <p:tgtEl>
                                          <p:spTgt spid="7782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7828"/>
                                        </p:tgtEl>
                                        <p:attrNameLst>
                                          <p:attrName>style.visibility</p:attrName>
                                        </p:attrNameLst>
                                      </p:cBhvr>
                                      <p:to>
                                        <p:strVal val="visible"/>
                                      </p:to>
                                    </p:set>
                                    <p:animEffect transition="in" filter="blinds(horizontal)">
                                      <p:cBhvr>
                                        <p:cTn id="18" dur="500"/>
                                        <p:tgtEl>
                                          <p:spTgt spid="7782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7837"/>
                                        </p:tgtEl>
                                        <p:attrNameLst>
                                          <p:attrName>style.visibility</p:attrName>
                                        </p:attrNameLst>
                                      </p:cBhvr>
                                      <p:to>
                                        <p:strVal val="visible"/>
                                      </p:to>
                                    </p:set>
                                    <p:animEffect transition="in" filter="blinds(horizontal)">
                                      <p:cBhvr>
                                        <p:cTn id="23" dur="500"/>
                                        <p:tgtEl>
                                          <p:spTgt spid="7783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7838"/>
                                        </p:tgtEl>
                                        <p:attrNameLst>
                                          <p:attrName>style.visibility</p:attrName>
                                        </p:attrNameLst>
                                      </p:cBhvr>
                                      <p:to>
                                        <p:strVal val="visible"/>
                                      </p:to>
                                    </p:set>
                                    <p:animEffect transition="in" filter="blinds(horizontal)">
                                      <p:cBhvr>
                                        <p:cTn id="28" dur="500"/>
                                        <p:tgtEl>
                                          <p:spTgt spid="77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p:bldP spid="77837" grpId="0"/>
      <p:bldP spid="778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34148" name="组合 134147"/>
          <p:cNvGrpSpPr/>
          <p:nvPr/>
        </p:nvGrpSpPr>
        <p:grpSpPr>
          <a:xfrm>
            <a:off x="250825" y="547688"/>
            <a:ext cx="647700" cy="649287"/>
            <a:chOff x="816" y="2304"/>
            <a:chExt cx="1440" cy="448"/>
          </a:xfrm>
        </p:grpSpPr>
        <p:sp>
          <p:nvSpPr>
            <p:cNvPr id="134149" name="任意多边形 134148"/>
            <p:cNvSpPr/>
            <p:nvPr/>
          </p:nvSpPr>
          <p:spPr>
            <a:xfrm>
              <a:off x="901" y="2562"/>
              <a:ext cx="1270" cy="190"/>
            </a:xfrm>
            <a:custGeom>
              <a:avLst/>
              <a:gdLst/>
              <a:ahLst/>
              <a:cxnLst/>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969696">
                <a:alpha val="100000"/>
              </a:srgbClr>
            </a:solidFill>
            <a:ln w="0">
              <a:noFill/>
            </a:ln>
          </p:spPr>
          <p:txBody>
            <a:bodyPr/>
            <a:p>
              <a:endParaRPr lang="zh-CN" altLang="en-US"/>
            </a:p>
          </p:txBody>
        </p:sp>
        <p:sp>
          <p:nvSpPr>
            <p:cNvPr id="134150" name="矩形 134149"/>
            <p:cNvSpPr/>
            <p:nvPr/>
          </p:nvSpPr>
          <p:spPr>
            <a:xfrm>
              <a:off x="816" y="2304"/>
              <a:ext cx="1440" cy="393"/>
            </a:xfrm>
            <a:prstGeom prst="rect">
              <a:avLst/>
            </a:prstGeom>
            <a:gradFill rotWithShape="1">
              <a:gsLst>
                <a:gs pos="0">
                  <a:schemeClr val="accent1">
                    <a:gamma/>
                    <a:tint val="48627"/>
                    <a:invGamma/>
                  </a:schemeClr>
                </a:gs>
                <a:gs pos="100000">
                  <a:schemeClr val="accent1"/>
                </a:gs>
              </a:gsLst>
              <a:lin ang="2700000" scaled="1"/>
              <a:tileRect/>
            </a:gradFill>
            <a:ln w="9525">
              <a:noFill/>
            </a:ln>
          </p:spPr>
          <p:txBody>
            <a:bodyPr wrap="none" anchor="ctr" anchorCtr="0"/>
            <a:p>
              <a:pPr algn="ctr" eaLnBrk="0" hangingPunct="0"/>
              <a:r>
                <a:rPr lang="en-US" altLang="ko-KR" b="1">
                  <a:solidFill>
                    <a:srgbClr val="000000"/>
                  </a:solidFill>
                  <a:effectLst>
                    <a:outerShdw blurRad="38100" dist="38100" dir="2700000">
                      <a:srgbClr val="C0C0C0"/>
                    </a:outerShdw>
                  </a:effectLst>
                  <a:latin typeface="Arial" panose="020B0604020202020204" pitchFamily="34" charset="0"/>
                  <a:ea typeface="Gulim" pitchFamily="34" charset="-127"/>
                </a:rPr>
                <a:t>1</a:t>
              </a:r>
              <a:endParaRPr lang="en-US" altLang="ko-KR" b="1">
                <a:solidFill>
                  <a:srgbClr val="000000"/>
                </a:solidFill>
                <a:effectLst>
                  <a:outerShdw blurRad="38100" dist="38100" dir="2700000">
                    <a:srgbClr val="C0C0C0"/>
                  </a:outerShdw>
                </a:effectLst>
                <a:latin typeface="Arial" panose="020B0604020202020204" pitchFamily="34" charset="0"/>
                <a:ea typeface="Gulim" pitchFamily="34" charset="-127"/>
              </a:endParaRPr>
            </a:p>
          </p:txBody>
        </p:sp>
      </p:grpSp>
      <p:sp>
        <p:nvSpPr>
          <p:cNvPr id="134151" name="直接连接符 134150"/>
          <p:cNvSpPr/>
          <p:nvPr/>
        </p:nvSpPr>
        <p:spPr>
          <a:xfrm>
            <a:off x="755650" y="1123950"/>
            <a:ext cx="7704138" cy="0"/>
          </a:xfrm>
          <a:prstGeom prst="line">
            <a:avLst/>
          </a:prstGeom>
          <a:ln w="38100" cap="rnd" cmpd="sng">
            <a:solidFill>
              <a:srgbClr val="969696"/>
            </a:solidFill>
            <a:prstDash val="sysDot"/>
            <a:headEnd type="none" w="med" len="med"/>
            <a:tailEnd type="oval" w="med" len="med"/>
          </a:ln>
        </p:spPr>
      </p:sp>
      <p:sp>
        <p:nvSpPr>
          <p:cNvPr id="134152" name="文本框 134151"/>
          <p:cNvSpPr txBox="1"/>
          <p:nvPr/>
        </p:nvSpPr>
        <p:spPr>
          <a:xfrm>
            <a:off x="1042988" y="476250"/>
            <a:ext cx="8497887" cy="701675"/>
          </a:xfrm>
          <a:prstGeom prst="rect">
            <a:avLst/>
          </a:prstGeom>
          <a:noFill/>
          <a:ln w="9525">
            <a:noFill/>
          </a:ln>
        </p:spPr>
        <p:txBody>
          <a:bodyPr>
            <a:spAutoFit/>
          </a:bodyPr>
          <a:p>
            <a:pPr>
              <a:spcBef>
                <a:spcPct val="50000"/>
              </a:spcBef>
            </a:pPr>
            <a:r>
              <a:rPr lang="en-US" altLang="zh-CN" sz="4000" b="1">
                <a:solidFill>
                  <a:srgbClr val="FF0000"/>
                </a:solidFill>
                <a:latin typeface="Times New Roman" panose="02020603050405020304" pitchFamily="18" charset="0"/>
              </a:rPr>
              <a:t>The royal palace</a:t>
            </a:r>
            <a:r>
              <a:rPr lang="en-US" altLang="zh-CN" sz="3600" b="1">
                <a:solidFill>
                  <a:srgbClr val="FF0000"/>
                </a:solidFill>
                <a:latin typeface="Times New Roman" panose="02020603050405020304" pitchFamily="18" charset="0"/>
              </a:rPr>
              <a:t> </a:t>
            </a:r>
            <a:endParaRPr lang="en-US" altLang="zh-CN">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70" name="标题 135169"/>
          <p:cNvSpPr>
            <a:spLocks noGrp="1" noRot="1"/>
          </p:cNvSpPr>
          <p:nvPr>
            <p:ph type="title"/>
          </p:nvPr>
        </p:nvSpPr>
        <p:spPr/>
        <p:txBody>
          <a:bodyPr anchor="ctr" anchorCtr="0"/>
          <a:p>
            <a:endParaRPr dirty="0"/>
          </a:p>
        </p:txBody>
      </p:sp>
      <p:sp>
        <p:nvSpPr>
          <p:cNvPr id="135171" name="文本占位符 135170"/>
          <p:cNvSpPr>
            <a:spLocks noGrp="1" noRot="1"/>
          </p:cNvSpPr>
          <p:nvPr>
            <p:ph type="body" idx="1"/>
          </p:nvPr>
        </p:nvSpPr>
        <p:spPr/>
        <p:txBody>
          <a:bodyPr/>
          <a:p>
            <a:endParaRPr dirty="0"/>
          </a:p>
        </p:txBody>
      </p:sp>
      <p:pic>
        <p:nvPicPr>
          <p:cNvPr id="135172" name="图片 135171" descr="yiheyuan"/>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35174" name="椭圆 135173"/>
          <p:cNvSpPr/>
          <p:nvPr/>
        </p:nvSpPr>
        <p:spPr>
          <a:xfrm>
            <a:off x="7235825" y="2420938"/>
            <a:ext cx="685800" cy="304800"/>
          </a:xfrm>
          <a:prstGeom prst="ellipse">
            <a:avLst/>
          </a:prstGeom>
          <a:solidFill>
            <a:schemeClr val="bg1">
              <a:alpha val="0"/>
            </a:schemeClr>
          </a:solidFill>
          <a:ln w="57150" cap="flat" cmpd="sng">
            <a:solidFill>
              <a:srgbClr val="FF0000"/>
            </a:solidFill>
            <a:prstDash val="solid"/>
            <a:headEnd type="none" w="med" len="med"/>
            <a:tailEnd type="none" w="med" len="med"/>
          </a:ln>
        </p:spPr>
        <p:txBody>
          <a:bodyPr/>
          <a:p>
            <a:endParaRPr lang="zh-CN" altLang="en-US"/>
          </a:p>
        </p:txBody>
      </p:sp>
      <p:sp>
        <p:nvSpPr>
          <p:cNvPr id="135175" name="文本框 135174"/>
          <p:cNvSpPr txBox="1"/>
          <p:nvPr/>
        </p:nvSpPr>
        <p:spPr>
          <a:xfrm>
            <a:off x="0" y="188913"/>
            <a:ext cx="2339975" cy="579437"/>
          </a:xfrm>
          <a:prstGeom prst="rect">
            <a:avLst/>
          </a:prstGeom>
          <a:solidFill>
            <a:schemeClr val="accent1"/>
          </a:solidFill>
          <a:ln w="9525">
            <a:noFill/>
          </a:ln>
        </p:spPr>
        <p:txBody>
          <a:bodyPr>
            <a:spAutoFit/>
          </a:bodyPr>
          <a:p>
            <a:pPr>
              <a:spcBef>
                <a:spcPct val="50000"/>
              </a:spcBef>
            </a:pPr>
            <a:r>
              <a:rPr lang="zh-CN" altLang="en-US" sz="3200" b="1" dirty="0">
                <a:solidFill>
                  <a:srgbClr val="0000FF"/>
                </a:solidFill>
                <a:latin typeface="Arial" panose="020B0604020202020204" pitchFamily="34" charset="0"/>
              </a:rPr>
              <a:t>政治活动区</a:t>
            </a:r>
            <a:endParaRPr lang="zh-CN" altLang="en-US" sz="3200" b="1" dirty="0">
              <a:solidFill>
                <a:srgbClr val="0000FF"/>
              </a:solidFill>
              <a:latin typeface="Arial" panose="020B0604020202020204" pitchFamily="34" charset="0"/>
            </a:endParaRPr>
          </a:p>
        </p:txBody>
      </p:sp>
      <p:pic>
        <p:nvPicPr>
          <p:cNvPr id="135176" name="图片 135175" descr="01_Iev6GH6l2DfW"/>
          <p:cNvPicPr>
            <a:picLocks noChangeAspect="1"/>
          </p:cNvPicPr>
          <p:nvPr/>
        </p:nvPicPr>
        <p:blipFill>
          <a:blip r:embed="rId2"/>
          <a:stretch>
            <a:fillRect/>
          </a:stretch>
        </p:blipFill>
        <p:spPr>
          <a:xfrm>
            <a:off x="1475423" y="764540"/>
            <a:ext cx="3979862" cy="47974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5176"/>
                                        </p:tgtEl>
                                        <p:attrNameLst>
                                          <p:attrName>style.visibility</p:attrName>
                                        </p:attrNameLst>
                                      </p:cBhvr>
                                      <p:to>
                                        <p:strVal val="visible"/>
                                      </p:to>
                                    </p:set>
                                    <p:animEffect transition="in" filter="wipe(up)">
                                      <p:cBhvr>
                                        <p:cTn id="7" dur="2000"/>
                                        <p:tgtEl>
                                          <p:spTgt spid="135176"/>
                                        </p:tgtEl>
                                      </p:cBhvr>
                                    </p:animEffect>
                                  </p:childTnLst>
                                  <p:subTnLst>
                                    <p:set>
                                      <p:cBhvr override="childStyle">
                                        <p:cTn dur="1" fill="hold" display="0" masterRel="nextClick" afterEffect="1"/>
                                        <p:tgtEl>
                                          <p:spTgt spid="13517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5174"/>
                                        </p:tgtEl>
                                        <p:attrNameLst>
                                          <p:attrName>style.visibility</p:attrName>
                                        </p:attrNameLst>
                                      </p:cBhvr>
                                      <p:to>
                                        <p:strVal val="visible"/>
                                      </p:to>
                                    </p:set>
                                    <p:animEffect transition="in" filter="blinds(horizontal)">
                                      <p:cBhvr>
                                        <p:cTn id="12" dur="500"/>
                                        <p:tgtEl>
                                          <p:spTgt spid="135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commondata" val="eyJoZGlkIjoiZDA3ZDQwMmNiOWFlYzZjYTcwOWJiZGQ0YTA5ODBmZGUifQ=="/>
</p:tagLst>
</file>

<file path=ppt/theme/theme1.xml><?xml version="1.0" encoding="utf-8"?>
<a:theme xmlns:a="http://schemas.openxmlformats.org/drawingml/2006/main" name="吉祥如意">
  <a:themeElements>
    <a:clrScheme name="">
      <a:dk1>
        <a:srgbClr val="000000"/>
      </a:dk1>
      <a:lt1>
        <a:srgbClr val="FFFFFF"/>
      </a:lt1>
      <a:dk2>
        <a:srgbClr val="E40000"/>
      </a:dk2>
      <a:lt2>
        <a:srgbClr val="DDDDDD"/>
      </a:lt2>
      <a:accent1>
        <a:srgbClr val="E1F4FF"/>
      </a:accent1>
      <a:accent2>
        <a:srgbClr val="FFE2C5"/>
      </a:accent2>
      <a:accent3>
        <a:srgbClr val="FFFFFF"/>
      </a:accent3>
      <a:accent4>
        <a:srgbClr val="000000"/>
      </a:accent4>
      <a:accent5>
        <a:srgbClr val="EDF8FF"/>
      </a:accent5>
      <a:accent6>
        <a:srgbClr val="E5CAB0"/>
      </a:accent6>
      <a:hlink>
        <a:srgbClr val="0066CC"/>
      </a:hlink>
      <a:folHlink>
        <a:srgbClr val="9F9FBF"/>
      </a:folHlink>
    </a:clrScheme>
    <a:fontScheme name="">
      <a:majorFont>
        <a:latin typeface="Arial"/>
        <a:ea typeface="黑体"/>
        <a:cs typeface=""/>
      </a:majorFont>
      <a:minorFont>
        <a:latin typeface="Arial"/>
        <a:ea typeface="楷体_GB2312"/>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E40000"/>
        </a:dk2>
        <a:lt2>
          <a:srgbClr val="DDDDDD"/>
        </a:lt2>
        <a:accent1>
          <a:srgbClr val="E1F4FF"/>
        </a:accent1>
        <a:accent2>
          <a:srgbClr val="FFE2C5"/>
        </a:accent2>
        <a:accent3>
          <a:srgbClr val="FFFFFF"/>
        </a:accent3>
        <a:accent4>
          <a:srgbClr val="000000"/>
        </a:accent4>
        <a:accent5>
          <a:srgbClr val="EDF8FF"/>
        </a:accent5>
        <a:accent6>
          <a:srgbClr val="E5CAB0"/>
        </a:accent6>
        <a:hlink>
          <a:srgbClr val="0066CC"/>
        </a:hlink>
        <a:folHlink>
          <a:srgbClr val="9F9FBF"/>
        </a:folHlink>
      </a:clrScheme>
      <a:clrMap bg1="lt1" tx1="dk1" bg2="lt2" tx2="dk2" accent1="accent1" accent2="accent2" accent3="accent3" accent4="accent4" accent5="accent5" accent6="accent6" hlink="hlink" folHlink="folHlink"/>
    </a:extraClrScheme>
    <a:extraClrScheme>
      <a:clrScheme name="">
        <a:dk1>
          <a:srgbClr val="59582D"/>
        </a:dk1>
        <a:lt1>
          <a:srgbClr val="EAEAEA"/>
        </a:lt1>
        <a:dk2>
          <a:srgbClr val="666699"/>
        </a:dk2>
        <a:lt2>
          <a:srgbClr val="D9D9D9"/>
        </a:lt2>
        <a:accent1>
          <a:srgbClr val="CCECFF"/>
        </a:accent1>
        <a:accent2>
          <a:srgbClr val="B2D2C7"/>
        </a:accent2>
        <a:accent3>
          <a:srgbClr val="F2F2F2"/>
        </a:accent3>
        <a:accent4>
          <a:srgbClr val="4B4B25"/>
        </a:accent4>
        <a:accent5>
          <a:srgbClr val="E2F4FF"/>
        </a:accent5>
        <a:accent6>
          <a:srgbClr val="9FBCB2"/>
        </a:accent6>
        <a:hlink>
          <a:srgbClr val="993366"/>
        </a:hlink>
        <a:folHlink>
          <a:srgbClr val="92B9E0"/>
        </a:folHlink>
      </a:clrScheme>
      <a:clrMap bg1="lt1" tx1="dk1" bg2="lt2" tx2="dk2" accent1="accent1" accent2="accent2" accent3="accent3" accent4="accent4" accent5="accent5" accent6="accent6" hlink="hlink" folHlink="folHlink"/>
    </a:extraClrScheme>
    <a:extraClrScheme>
      <a:clrScheme name="">
        <a:dk1>
          <a:srgbClr val="000099"/>
        </a:dk1>
        <a:lt1>
          <a:srgbClr val="FFFFCC"/>
        </a:lt1>
        <a:dk2>
          <a:srgbClr val="004000"/>
        </a:dk2>
        <a:lt2>
          <a:srgbClr val="FFD9B3"/>
        </a:lt2>
        <a:accent1>
          <a:srgbClr val="FFD9D9"/>
        </a:accent1>
        <a:accent2>
          <a:srgbClr val="DDDDDD"/>
        </a:accent2>
        <a:accent3>
          <a:srgbClr val="FFFFE2"/>
        </a:accent3>
        <a:accent4>
          <a:srgbClr val="000083"/>
        </a:accent4>
        <a:accent5>
          <a:srgbClr val="FFE9E9"/>
        </a:accent5>
        <a:accent6>
          <a:srgbClr val="C6C6C6"/>
        </a:accent6>
        <a:hlink>
          <a:srgbClr val="FF0000"/>
        </a:hlink>
        <a:folHlink>
          <a:srgbClr val="FFAB57"/>
        </a:folHlink>
      </a:clrScheme>
      <a:clrMap bg1="lt1" tx1="dk1" bg2="lt2" tx2="dk2" accent1="accent1" accent2="accent2" accent3="accent3" accent4="accent4" accent5="accent5" accent6="accent6" hlink="hlink" folHlink="folHlink"/>
    </a:extraClrScheme>
    <a:extraClrScheme>
      <a:clrScheme name="">
        <a:dk1>
          <a:srgbClr val="000000"/>
        </a:dk1>
        <a:lt1>
          <a:srgbClr val="DCE8E2"/>
        </a:lt1>
        <a:dk2>
          <a:srgbClr val="0033CC"/>
        </a:dk2>
        <a:lt2>
          <a:srgbClr val="C4C4D8"/>
        </a:lt2>
        <a:accent1>
          <a:srgbClr val="FFFFFF"/>
        </a:accent1>
        <a:accent2>
          <a:srgbClr val="A9CFB1"/>
        </a:accent2>
        <a:accent3>
          <a:srgbClr val="EAF1EE"/>
        </a:accent3>
        <a:accent4>
          <a:srgbClr val="000000"/>
        </a:accent4>
        <a:accent5>
          <a:srgbClr val="FFFFFF"/>
        </a:accent5>
        <a:accent6>
          <a:srgbClr val="97B99E"/>
        </a:accent6>
        <a:hlink>
          <a:srgbClr val="CC3300"/>
        </a:hlink>
        <a:folHlink>
          <a:srgbClr val="666699"/>
        </a:folHlink>
      </a:clrScheme>
      <a:clrMap bg1="lt1" tx1="dk1" bg2="lt2" tx2="dk2" accent1="accent1" accent2="accent2" accent3="accent3" accent4="accent4" accent5="accent5" accent6="accent6" hlink="hlink" folHlink="folHlink"/>
    </a:extraClrScheme>
    <a:extraClrScheme>
      <a:clrScheme name="">
        <a:dk1>
          <a:srgbClr val="606090"/>
        </a:dk1>
        <a:lt1>
          <a:srgbClr val="E5FFFF"/>
        </a:lt1>
        <a:dk2>
          <a:srgbClr val="0000CC"/>
        </a:dk2>
        <a:lt2>
          <a:srgbClr val="91DAFF"/>
        </a:lt2>
        <a:accent1>
          <a:srgbClr val="EAEAEA"/>
        </a:accent1>
        <a:accent2>
          <a:srgbClr val="FFE2C5"/>
        </a:accent2>
        <a:accent3>
          <a:srgbClr val="EFFFFF"/>
        </a:accent3>
        <a:accent4>
          <a:srgbClr val="52527B"/>
        </a:accent4>
        <a:accent5>
          <a:srgbClr val="F2F2F2"/>
        </a:accent5>
        <a:accent6>
          <a:srgbClr val="E5CAB0"/>
        </a:accent6>
        <a:hlink>
          <a:srgbClr val="000000"/>
        </a:hlink>
        <a:folHlink>
          <a:srgbClr val="3DB77A"/>
        </a:folHlink>
      </a:clrScheme>
      <a:clrMap bg1="lt1" tx1="dk1" bg2="lt2" tx2="dk2" accent1="accent1" accent2="accent2" accent3="accent3" accent4="accent4" accent5="accent5" accent6="accent6" hlink="hlink" folHlink="folHlink"/>
    </a:extraClrScheme>
    <a:extraClrScheme>
      <a:clrScheme name="">
        <a:dk1>
          <a:srgbClr val="CC0066"/>
        </a:dk1>
        <a:lt1>
          <a:srgbClr val="FFDDBB"/>
        </a:lt1>
        <a:dk2>
          <a:srgbClr val="000000"/>
        </a:dk2>
        <a:lt2>
          <a:srgbClr val="C0C0C0"/>
        </a:lt2>
        <a:accent1>
          <a:srgbClr val="FFFFCC"/>
        </a:accent1>
        <a:accent2>
          <a:srgbClr val="FFFFFF"/>
        </a:accent2>
        <a:accent3>
          <a:srgbClr val="FFEBD9"/>
        </a:accent3>
        <a:accent4>
          <a:srgbClr val="AF0057"/>
        </a:accent4>
        <a:accent5>
          <a:srgbClr val="FFFFE2"/>
        </a:accent5>
        <a:accent6>
          <a:srgbClr val="E5E5E5"/>
        </a:accent6>
        <a:hlink>
          <a:srgbClr val="0066CC"/>
        </a:hlink>
        <a:folHlink>
          <a:srgbClr val="8EB37D"/>
        </a:folHlink>
      </a:clrScheme>
      <a:clrMap bg1="lt1" tx1="dk1" bg2="lt2" tx2="dk2" accent1="accent1" accent2="accent2" accent3="accent3" accent4="accent4" accent5="accent5" accent6="accent6" hlink="hlink" folHlink="folHlink"/>
    </a:extraClrScheme>
    <a:extraClrScheme>
      <a:clrScheme name="">
        <a:dk1>
          <a:srgbClr val="FFFF99"/>
        </a:dk1>
        <a:lt1>
          <a:srgbClr val="800000"/>
        </a:lt1>
        <a:dk2>
          <a:srgbClr val="FFFFFF"/>
        </a:dk2>
        <a:lt2>
          <a:srgbClr val="B60000"/>
        </a:lt2>
        <a:accent1>
          <a:srgbClr val="9888A4"/>
        </a:accent1>
        <a:accent2>
          <a:srgbClr val="A9335D"/>
        </a:accent2>
        <a:accent3>
          <a:srgbClr val="C1AAAA"/>
        </a:accent3>
        <a:accent4>
          <a:srgbClr val="DCDC83"/>
        </a:accent4>
        <a:accent5>
          <a:srgbClr val="CAC4CF"/>
        </a:accent5>
        <a:accent6>
          <a:srgbClr val="972D53"/>
        </a:accent6>
        <a:hlink>
          <a:srgbClr val="CCECFF"/>
        </a:hlink>
        <a:folHlink>
          <a:srgbClr val="FF6600"/>
        </a:folHlink>
      </a:clrScheme>
      <a:clrMap bg1="lt1" tx1="dk1" bg2="lt2" tx2="dk2" accent1="accent1" accent2="accent2" accent3="accent3" accent4="accent4" accent5="accent5" accent6="accent6" hlink="hlink" folHlink="folHlink"/>
    </a:extraClrScheme>
    <a:extraClrScheme>
      <a:clrScheme name="">
        <a:dk1>
          <a:srgbClr val="FFFFFF"/>
        </a:dk1>
        <a:lt1>
          <a:srgbClr val="1C1C1C"/>
        </a:lt1>
        <a:dk2>
          <a:srgbClr val="FFFF66"/>
        </a:dk2>
        <a:lt2>
          <a:srgbClr val="808080"/>
        </a:lt2>
        <a:accent1>
          <a:srgbClr val="9898BA"/>
        </a:accent1>
        <a:accent2>
          <a:srgbClr val="777777"/>
        </a:accent2>
        <a:accent3>
          <a:srgbClr val="AAAAAA"/>
        </a:accent3>
        <a:accent4>
          <a:srgbClr val="DCDCDC"/>
        </a:accent4>
        <a:accent5>
          <a:srgbClr val="CACAD9"/>
        </a:accent5>
        <a:accent6>
          <a:srgbClr val="6A6A6A"/>
        </a:accent6>
        <a:hlink>
          <a:srgbClr val="CCFF99"/>
        </a:hlink>
        <a:folHlink>
          <a:srgbClr val="E43600"/>
        </a:folHlink>
      </a:clrScheme>
      <a:clrMap bg1="lt1" tx1="dk1" bg2="lt2" tx2="dk2" accent1="accent1" accent2="accent2" accent3="accent3" accent4="accent4" accent5="accent5" accent6="accent6" hlink="hlink" folHlink="folHlink"/>
    </a:extraClrScheme>
    <a:extraClrScheme>
      <a:clrScheme name="">
        <a:dk1>
          <a:srgbClr val="000000"/>
        </a:dk1>
        <a:lt1>
          <a:srgbClr val="BED4C9"/>
        </a:lt1>
        <a:dk2>
          <a:srgbClr val="0033CC"/>
        </a:dk2>
        <a:lt2>
          <a:srgbClr val="A2A2C2"/>
        </a:lt2>
        <a:accent1>
          <a:srgbClr val="FFFFFF"/>
        </a:accent1>
        <a:accent2>
          <a:srgbClr val="8EC099"/>
        </a:accent2>
        <a:accent3>
          <a:srgbClr val="DBE6E0"/>
        </a:accent3>
        <a:accent4>
          <a:srgbClr val="000000"/>
        </a:accent4>
        <a:accent5>
          <a:srgbClr val="FFFFFF"/>
        </a:accent5>
        <a:accent6>
          <a:srgbClr val="7FAC89"/>
        </a:accent6>
        <a:hlink>
          <a:srgbClr val="800000"/>
        </a:hlink>
        <a:folHlink>
          <a:srgbClr val="7A54AC"/>
        </a:folHlink>
      </a:clrScheme>
      <a:clrMap bg1="lt1" tx1="dk1" bg2="lt2" tx2="dk2" accent1="accent1" accent2="accent2" accent3="accent3" accent4="accent4" accent5="accent5" accent6="accent6" hlink="hlink" folHlink="folHlink"/>
    </a:extraClrScheme>
    <a:extraClrScheme>
      <a:clrScheme name="">
        <a:dk1>
          <a:srgbClr val="000000"/>
        </a:dk1>
        <a:lt1>
          <a:srgbClr val="BED4C9"/>
        </a:lt1>
        <a:dk2>
          <a:srgbClr val="0033CC"/>
        </a:dk2>
        <a:lt2>
          <a:srgbClr val="A2A2C2"/>
        </a:lt2>
        <a:accent1>
          <a:srgbClr val="FFFFFF"/>
        </a:accent1>
        <a:accent2>
          <a:srgbClr val="8EC099"/>
        </a:accent2>
        <a:accent3>
          <a:srgbClr val="DBE6E0"/>
        </a:accent3>
        <a:accent4>
          <a:srgbClr val="000000"/>
        </a:accent4>
        <a:accent5>
          <a:srgbClr val="FFFFFF"/>
        </a:accent5>
        <a:accent6>
          <a:srgbClr val="7FAC89"/>
        </a:accent6>
        <a:hlink>
          <a:srgbClr val="800000"/>
        </a:hlink>
        <a:folHlink>
          <a:srgbClr val="9273BB"/>
        </a:folHlink>
      </a:clrScheme>
      <a:clrMap bg1="lt1" tx1="dk1" bg2="lt2" tx2="dk2" accent1="accent1" accent2="accent2" accent3="accent3" accent4="accent4" accent5="accent5" accent6="accent6" hlink="hlink" folHlink="folHlink"/>
    </a:extraClrScheme>
    <a:extraClrScheme>
      <a:clrScheme name="">
        <a:dk1>
          <a:srgbClr val="000000"/>
        </a:dk1>
        <a:lt1>
          <a:srgbClr val="BED4C9"/>
        </a:lt1>
        <a:dk2>
          <a:srgbClr val="0033CC"/>
        </a:dk2>
        <a:lt2>
          <a:srgbClr val="A2A2C2"/>
        </a:lt2>
        <a:accent1>
          <a:srgbClr val="FFFFFF"/>
        </a:accent1>
        <a:accent2>
          <a:srgbClr val="8EC099"/>
        </a:accent2>
        <a:accent3>
          <a:srgbClr val="DBE6E0"/>
        </a:accent3>
        <a:accent4>
          <a:srgbClr val="000000"/>
        </a:accent4>
        <a:accent5>
          <a:srgbClr val="FFFFFF"/>
        </a:accent5>
        <a:accent6>
          <a:srgbClr val="7FAC89"/>
        </a:accent6>
        <a:hlink>
          <a:srgbClr val="800000"/>
        </a:hlink>
        <a:folHlink>
          <a:srgbClr val="827DC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2560</Words>
  <Application>WPS 演示</Application>
  <PresentationFormat/>
  <Paragraphs>118</Paragraphs>
  <Slides>32</Slides>
  <Notes>3</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32</vt:i4>
      </vt:variant>
    </vt:vector>
  </HeadingPairs>
  <TitlesOfParts>
    <vt:vector size="51" baseType="lpstr">
      <vt:lpstr>Arial</vt:lpstr>
      <vt:lpstr>宋体</vt:lpstr>
      <vt:lpstr>Wingdings</vt:lpstr>
      <vt:lpstr>Wingdings 2</vt:lpstr>
      <vt:lpstr>Verdana</vt:lpstr>
      <vt:lpstr>黑体</vt:lpstr>
      <vt:lpstr>Times New Roman</vt:lpstr>
      <vt:lpstr>楷体_GB2312</vt:lpstr>
      <vt:lpstr>新宋体</vt:lpstr>
      <vt:lpstr>Comic Sans MS</vt:lpstr>
      <vt:lpstr>Calibri</vt:lpstr>
      <vt:lpstr>Gabriola</vt:lpstr>
      <vt:lpstr>Gulim</vt:lpstr>
      <vt:lpstr>Malgun Gothic</vt:lpstr>
      <vt:lpstr>微软雅黑</vt:lpstr>
      <vt:lpstr>Arial Unicode MS</vt:lpstr>
      <vt:lpstr>좋은 귀염둥이빼로</vt:lpstr>
      <vt:lpstr>华文行楷</vt:lpstr>
      <vt:lpstr>吉祥如意</vt:lpstr>
      <vt:lpstr>The World Culture Heritage</vt:lpstr>
      <vt:lpstr>PowerPoint 演示文稿</vt:lpstr>
      <vt:lpstr>PowerPoint 演示文稿</vt:lpstr>
      <vt:lpstr>PowerPoint 演示文稿</vt:lpstr>
      <vt:lpstr>PowerPoint 演示文稿</vt:lpstr>
      <vt:lpstr>General situation of the structure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Back Hill Area</vt:lpstr>
      <vt:lpstr>PowerPoint 演示文稿</vt:lpstr>
      <vt:lpstr>Suzhou Street  (the Emperor’s Shopping Street )</vt:lpstr>
      <vt:lpstr>PowerPoint 演示文稿</vt:lpstr>
      <vt:lpstr>Cultural significance</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user</dc:creator>
  <cp:lastModifiedBy>Halo</cp:lastModifiedBy>
  <cp:revision>80</cp:revision>
  <dcterms:created xsi:type="dcterms:W3CDTF">2006-03-16T03:01:00Z</dcterms:created>
  <dcterms:modified xsi:type="dcterms:W3CDTF">2024-09-18T14:34:45Z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F907C074C5804212B12798A501ED0E81_13</vt:lpwstr>
  </property>
  <property fmtid="{D5CDD505-2E9C-101B-9397-08002B2CF9AE}" pid="3" name="KSOProductBuildVer">
    <vt:lpwstr>2052-12.1.0.18276</vt:lpwstr>
  </property>
</Properties>
</file>