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698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82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3688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093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887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7397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8318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7358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69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483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23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923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446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701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932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414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78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C486B22-F012-4ECC-A618-E53AABF6C192}" type="datetimeFigureOut">
              <a:rPr lang="pl-PL" smtClean="0"/>
              <a:t>25.05.2023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ACC2C-F01D-4CD9-B868-80A1E99E86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9156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ry0l_F6NRg" TargetMode="External"/><Relationship Id="rId2" Type="http://schemas.openxmlformats.org/officeDocument/2006/relationships/hyperlink" Target="https://www.youtube.com/watch?v=CXBWMURYWM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E923E8-6ACC-C0A7-FA9E-079663A66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2"/>
            <a:ext cx="9363075" cy="4945063"/>
          </a:xfrm>
        </p:spPr>
        <p:txBody>
          <a:bodyPr>
            <a:normAutofit fontScale="90000"/>
          </a:bodyPr>
          <a:lstStyle/>
          <a:p>
            <a:r>
              <a:rPr lang="pl-PL" dirty="0" err="1"/>
              <a:t>Aesthetic</a:t>
            </a:r>
            <a:r>
              <a:rPr lang="pl-PL" dirty="0"/>
              <a:t> </a:t>
            </a:r>
            <a:r>
              <a:rPr lang="pl-PL" dirty="0" err="1"/>
              <a:t>Ideals</a:t>
            </a:r>
            <a:r>
              <a:rPr lang="pl-PL" dirty="0"/>
              <a:t> and </a:t>
            </a:r>
            <a:r>
              <a:rPr lang="pl-PL" dirty="0" err="1"/>
              <a:t>Social</a:t>
            </a:r>
            <a:r>
              <a:rPr lang="pl-PL" dirty="0"/>
              <a:t> </a:t>
            </a:r>
            <a:r>
              <a:rPr lang="pl-PL" dirty="0" err="1"/>
              <a:t>Customs</a:t>
            </a:r>
            <a:r>
              <a:rPr lang="pl-PL" dirty="0"/>
              <a:t>: </a:t>
            </a:r>
            <a:r>
              <a:rPr lang="pl-PL" dirty="0" err="1"/>
              <a:t>Crying</a:t>
            </a:r>
            <a:br>
              <a:rPr lang="pl-PL" dirty="0"/>
            </a:br>
            <a:r>
              <a:rPr lang="pl-PL" dirty="0" err="1"/>
              <a:t>Marriage</a:t>
            </a:r>
            <a:r>
              <a:rPr lang="pl-PL" dirty="0"/>
              <a:t> of </a:t>
            </a:r>
            <a:r>
              <a:rPr lang="pl-PL" dirty="0" err="1"/>
              <a:t>Tujia</a:t>
            </a:r>
            <a:br>
              <a:rPr lang="pl-PL" dirty="0"/>
            </a:br>
            <a:r>
              <a:rPr lang="zh-TW" altLang="en-US" dirty="0"/>
              <a:t>审美理想和社会习俗</a:t>
            </a:r>
            <a:r>
              <a:rPr lang="en-US" altLang="zh-TW" dirty="0"/>
              <a:t>:</a:t>
            </a:r>
            <a:r>
              <a:rPr lang="zh-TW" altLang="en-US" dirty="0"/>
              <a:t>土家族的哭嫁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28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B89E5C5-A037-45B3-9D37-3658914D4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ACB93B0-521E-443D-9750-AFCFDDB3E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DA1DAC79-DDBA-4382-9D43-6E5F685BE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5878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0880F10-995F-4F01-A83B-7ECDB7BE7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2D49266-1F08-40F2-B0E1-1D919DCB5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6AACA73D-178F-4CFC-99E3-9F4FCBBD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Symbol zastępczy zawartości 6" descr="Obraz zawierający ubrania, osoba, w pomieszczeniu, Ludzka twarz">
            <a:extLst>
              <a:ext uri="{FF2B5EF4-FFF2-40B4-BE49-F238E27FC236}">
                <a16:creationId xmlns:a16="http://schemas.microsoft.com/office/drawing/2014/main" id="{7B7EAE1D-D7A1-E0E1-2DD0-936B2BCB4C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85EA4-32C4-5C8F-E012-15A449710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zh-CN" sz="4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          </a:t>
            </a: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哭嫁的由来</a:t>
            </a:r>
            <a:br>
              <a:rPr lang="pl-PL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0FD1F6-3133-903F-3293-26F159904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977503"/>
            <a:ext cx="9472581" cy="442777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第一种说明是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根据一个古时代的传说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一位土家族的姑娘被嫁去汉族的家庭作媳</a:t>
            </a:r>
            <a:r>
              <a:rPr lang="zh-CN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妇。她一直在哭</a:t>
            </a:r>
            <a:r>
              <a:rPr lang="pl-PL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她的家人边哭边安慰她。</a:t>
            </a:r>
            <a:endParaRPr lang="pl-PL" altLang="zh-CN" sz="3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第二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一位土家族姑娘，在她婚礼的前</a:t>
            </a:r>
            <a:r>
              <a:rPr lang="zh-CN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夜。和她的兄弟姐妹们关于自己家族财产分配而吵起来。</a:t>
            </a:r>
            <a:endParaRPr lang="pl-PL" altLang="zh-CN" sz="3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第三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一个别的分别仪式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土家姑娘的哭嫁代替了婚礼哀伤致辞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这些是具有民族特色</a:t>
            </a:r>
            <a:r>
              <a:rPr lang="pl-PL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sz="32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同时也不是悲伤和遗憾的。</a:t>
            </a:r>
            <a:endParaRPr lang="pl-PL" sz="32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2371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075CE9-45ED-5534-FE66-5D329A074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zh-CN" sz="4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                  </a:t>
            </a:r>
            <a:r>
              <a:rPr lang="zh-CN" sz="7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哭婚的原因</a:t>
            </a:r>
            <a:br>
              <a:rPr lang="pl-PL" sz="4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pl-PL" sz="4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DFE527-85EA-5AC3-576F-4E9D5335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sz="48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为了自己</a:t>
            </a:r>
            <a:endParaRPr lang="pl-PL" altLang="zh-CN" sz="48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sz="4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对社会而言</a:t>
            </a:r>
            <a:endParaRPr lang="pl-PL" sz="4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sz="4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对于宗教</a:t>
            </a:r>
            <a:endParaRPr lang="pl-PL" sz="4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5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CD404E-55E9-7E38-C591-2461CF1ED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F42BA-28BA-64FE-7A84-A52F77C4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https://www.youtube.com/watch?v=CXBWMURYWMg</a:t>
            </a:r>
            <a:endParaRPr lang="pl-PL" dirty="0"/>
          </a:p>
          <a:p>
            <a:r>
              <a:rPr lang="pl-PL" dirty="0">
                <a:hlinkClick r:id="rId3"/>
              </a:rPr>
              <a:t>https://www.youtube.com/watch?v=Ery0l_F6NRg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1017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8B6B7D-DB76-4D7B-3A72-47061629B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841" y="2451200"/>
            <a:ext cx="9404723" cy="1400530"/>
          </a:xfrm>
        </p:spPr>
        <p:txBody>
          <a:bodyPr/>
          <a:lstStyle/>
          <a:p>
            <a:r>
              <a:rPr lang="zh-CN" altLang="en-US" sz="6600" dirty="0"/>
              <a:t>你们能不能按命令哭吗？</a:t>
            </a:r>
            <a:endParaRPr lang="pl-PL" sz="6600" dirty="0"/>
          </a:p>
        </p:txBody>
      </p:sp>
    </p:spTree>
    <p:extLst>
      <p:ext uri="{BB962C8B-B14F-4D97-AF65-F5344CB8AC3E}">
        <p14:creationId xmlns:p14="http://schemas.microsoft.com/office/powerpoint/2010/main" val="287209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242</Words>
  <Application>Microsoft Office PowerPoint</Application>
  <PresentationFormat>Panoramiczny</PresentationFormat>
  <Paragraphs>12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Jon</vt:lpstr>
      <vt:lpstr>Aesthetic Ideals and Social Customs: Crying Marriage of Tujia 审美理想和社会习俗:土家族的哭嫁</vt:lpstr>
      <vt:lpstr>Prezentacja programu PowerPoint</vt:lpstr>
      <vt:lpstr>                        哭嫁的由来 </vt:lpstr>
      <vt:lpstr>                      哭婚的原因 </vt:lpstr>
      <vt:lpstr>Prezentacja programu PowerPoint</vt:lpstr>
      <vt:lpstr>你们能不能按命令哭吗？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Aesthetic Ideals and Social Customs: Crying Marriage of Tujia 审美理想和社会习俗:土家族的哭嫁</dc:title>
  <dc:creator>Daria Szczechowska</dc:creator>
  <cp:lastModifiedBy>Daria Szczechowska</cp:lastModifiedBy>
  <cp:revision>1</cp:revision>
  <dcterms:created xsi:type="dcterms:W3CDTF">2023-05-25T07:59:34Z</dcterms:created>
  <dcterms:modified xsi:type="dcterms:W3CDTF">2023-05-25T11:19:52Z</dcterms:modified>
</cp:coreProperties>
</file>