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3"/>
  </p:notesMasterIdLst>
  <p:sldIdLst>
    <p:sldId id="257" r:id="rId3"/>
    <p:sldId id="258" r:id="rId4"/>
    <p:sldId id="259" r:id="rId5"/>
    <p:sldId id="350" r:id="rId6"/>
    <p:sldId id="260" r:id="rId7"/>
    <p:sldId id="1590" r:id="rId8"/>
    <p:sldId id="2731" r:id="rId9"/>
    <p:sldId id="2188" r:id="rId10"/>
    <p:sldId id="261" r:id="rId11"/>
    <p:sldId id="2735" r:id="rId12"/>
    <p:sldId id="263" r:id="rId14"/>
  </p:sldIdLst>
  <p:sldSz cx="12192000" cy="6858000"/>
  <p:notesSz cx="6858000" cy="9144000"/>
  <p:embeddedFontLst>
    <p:embeddedFont>
      <p:font typeface="汉仪正圆-55W" panose="00020600040101010101" pitchFamily="18" charset="-122"/>
      <p:regular r:id="rId19"/>
    </p:embeddedFont>
    <p:embeddedFont>
      <p:font typeface="Open Sans" pitchFamily="34" charset="0"/>
      <p:regular r:id="rId20"/>
      <p:bold r:id="rId21"/>
      <p:italic r:id="rId22"/>
      <p:boldItalic r:id="rId23"/>
    </p:embeddedFont>
    <p:embeddedFont>
      <p:font typeface="等线 Light" panose="02010600030101010101" charset="-122"/>
      <p:regular r:id="rId24"/>
    </p:embeddedFont>
    <p:embeddedFont>
      <p:font typeface="等线" panose="02010600030101010101" charset="-122"/>
      <p:regular r:id="rId2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483810881" name="WPS_1679281038" initials="W" lastIdx="1" clrIdx="2"/>
  <p:cmAuthor id="1" name="WPS" initials="W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85" autoAdjust="0"/>
    <p:restoredTop sz="94694"/>
  </p:normalViewPr>
  <p:slideViewPr>
    <p:cSldViewPr snapToGrid="0" snapToObjects="1">
      <p:cViewPr varScale="1">
        <p:scale>
          <a:sx n="107" d="100"/>
          <a:sy n="107" d="100"/>
        </p:scale>
        <p:origin x="55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font" Target="fonts/font7.fntdata"/><Relationship Id="rId24" Type="http://schemas.openxmlformats.org/officeDocument/2006/relationships/font" Target="fonts/font6.fntdata"/><Relationship Id="rId23" Type="http://schemas.openxmlformats.org/officeDocument/2006/relationships/font" Target="fonts/font5.fntdata"/><Relationship Id="rId22" Type="http://schemas.openxmlformats.org/officeDocument/2006/relationships/font" Target="fonts/font4.fntdata"/><Relationship Id="rId21" Type="http://schemas.openxmlformats.org/officeDocument/2006/relationships/font" Target="fonts/font3.fntdata"/><Relationship Id="rId20" Type="http://schemas.openxmlformats.org/officeDocument/2006/relationships/font" Target="fonts/font2.fntdata"/><Relationship Id="rId2" Type="http://schemas.openxmlformats.org/officeDocument/2006/relationships/theme" Target="theme/theme1.xml"/><Relationship Id="rId19" Type="http://schemas.openxmlformats.org/officeDocument/2006/relationships/font" Target="fonts/font1.fntdata"/><Relationship Id="rId18" Type="http://schemas.openxmlformats.org/officeDocument/2006/relationships/commentAuthors" Target="commentAuthors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F73684-DEA6-4057-B32F-1780759304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3DA20-3340-47F2-8F69-CF0BF619219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6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深度视觉·原创设计 https://www.docer.com/works?userid=22383862"/>
          <p:cNvSpPr/>
          <p:nvPr/>
        </p:nvSpPr>
        <p:spPr>
          <a:xfrm flipH="1">
            <a:off x="9677400" y="4533899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" name="深度视觉·原创设计 https://www.docer.com/works?userid=22383862"/>
          <p:cNvSpPr/>
          <p:nvPr/>
        </p:nvSpPr>
        <p:spPr>
          <a:xfrm rot="10800000" flipH="1">
            <a:off x="0" y="0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5" name="深度视觉·原创设计 https://www.docer.com/works?userid=22383862"/>
          <p:cNvSpPr/>
          <p:nvPr/>
        </p:nvSpPr>
        <p:spPr>
          <a:xfrm>
            <a:off x="682170" y="674280"/>
            <a:ext cx="10827660" cy="5509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6" name="深度视觉·原创设计 https://www.docer.com/works?userid=22383862"/>
          <p:cNvSpPr/>
          <p:nvPr/>
        </p:nvSpPr>
        <p:spPr>
          <a:xfrm>
            <a:off x="2623127" y="3580209"/>
            <a:ext cx="6945746" cy="338553"/>
          </a:xfrm>
          <a:prstGeom prst="roundRect">
            <a:avLst>
              <a:gd name="adj" fmla="val 2593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7" name="深度视觉·原创设计 https://www.docer.com/works?userid=22383862"/>
          <p:cNvSpPr txBox="1"/>
          <p:nvPr/>
        </p:nvSpPr>
        <p:spPr>
          <a:xfrm>
            <a:off x="1524000" y="2095960"/>
            <a:ext cx="9144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接受理论</a:t>
            </a:r>
            <a:endParaRPr lang="zh-CN" altLang="en-US" sz="7200" b="1" dirty="0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9" name="深度视觉·原创设计 https://www.docer.com/works?userid=22383862"/>
          <p:cNvSpPr txBox="1"/>
          <p:nvPr/>
        </p:nvSpPr>
        <p:spPr>
          <a:xfrm>
            <a:off x="3761418" y="3580208"/>
            <a:ext cx="466916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600" dirty="0">
                <a:solidFill>
                  <a:schemeClr val="bg1"/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cs typeface="阿里巴巴普惠体 Light" panose="00020600040101010101" pitchFamily="18" charset="-122"/>
                <a:sym typeface="汉仪正圆-55W" panose="00020600040101010101" pitchFamily="18" charset="-122"/>
              </a:rPr>
              <a:t>Reception Theory</a:t>
            </a:r>
            <a:endParaRPr lang="en-US" altLang="zh-CN" sz="1600" dirty="0">
              <a:solidFill>
                <a:schemeClr val="bg1"/>
              </a:solidFill>
              <a:latin typeface="汉仪正圆-55W" panose="00020600040101010101" pitchFamily="18" charset="-122"/>
              <a:ea typeface="汉仪正圆-55W" panose="00020600040101010101" pitchFamily="18" charset="-122"/>
              <a:cs typeface="阿里巴巴普惠体 Light" panose="00020600040101010101" pitchFamily="18" charset="-122"/>
              <a:sym typeface="汉仪正圆-55W" panose="00020600040101010101" pitchFamily="18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50603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20" h="7969">
                <a:moveTo>
                  <a:pt x="1" y="0"/>
                </a:moveTo>
                <a:lnTo>
                  <a:pt x="19220" y="0"/>
                </a:lnTo>
                <a:lnTo>
                  <a:pt x="19220" y="7245"/>
                </a:lnTo>
                <a:lnTo>
                  <a:pt x="12845" y="7229"/>
                </a:lnTo>
                <a:lnTo>
                  <a:pt x="11288" y="7969"/>
                </a:lnTo>
                <a:lnTo>
                  <a:pt x="11284" y="7243"/>
                </a:lnTo>
                <a:lnTo>
                  <a:pt x="0" y="7210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38000">
                <a:schemeClr val="accent4">
                  <a:lumMod val="90000"/>
                </a:schemeClr>
              </a:gs>
            </a:gsLst>
            <a:lin ang="0"/>
          </a:gradFill>
          <a:ln w="38100" cap="rnd">
            <a:noFill/>
            <a:round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effectLst/>
              <a:latin typeface="+mn-ea"/>
              <a:sym typeface="+mn-ea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87805" y="5060315"/>
            <a:ext cx="9321165" cy="1229995"/>
          </a:xfrm>
          <a:effectLst/>
        </p:spPr>
        <p:txBody>
          <a:bodyPr vert="horz" wrap="square" lIns="0" tIns="0" rIns="0" bIns="0" rtlCol="0" anchor="t" anchorCtr="0">
            <a:normAutofit fontScale="90000"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5000">
                <a:solidFill>
                  <a:schemeClr val="tx1">
                    <a:lumMod val="85000"/>
                    <a:lumOff val="15000"/>
                    <a:alpha val="80000"/>
                  </a:schemeClr>
                </a:solidFill>
                <a:effectLst/>
                <a:sym typeface="+mn-ea"/>
              </a:rPr>
              <a:t>接受理论认为翻译应该以受众为导向，以上是一个稍长的例句及其翻译：</a:t>
            </a:r>
            <a:endParaRPr lang="zh-CN" altLang="en-US" sz="5000">
              <a:solidFill>
                <a:schemeClr val="tx1">
                  <a:lumMod val="85000"/>
                  <a:lumOff val="15000"/>
                  <a:alpha val="80000"/>
                </a:schemeClr>
              </a:solidFill>
              <a:effectLst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677035" y="1327785"/>
            <a:ext cx="9476740" cy="2355850"/>
          </a:xfrm>
          <a:prstGeom prst="rect">
            <a:avLst/>
          </a:prstGeom>
          <a:noFill/>
        </p:spPr>
        <p:txBody>
          <a:bodyPr wrap="square" tIns="36195" bIns="323850" rtlCol="0" anchor="t" anchorCtr="0">
            <a:normAutofit fontScale="25000" lnSpcReduction="10000"/>
          </a:bodyPr>
          <a:lstStyle/>
          <a:p>
            <a:pPr indent="0" algn="just" fontAlgn="auto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8000" spc="100">
                <a:ln>
                  <a:noFill/>
                  <a:prstDash val="sysDot"/>
                </a:ln>
                <a:solidFill>
                  <a:srgbClr val="FFFFFF"/>
                </a:solidFill>
                <a:effectLst/>
                <a:uFillTx/>
                <a:latin typeface="+mn-ea"/>
                <a:cs typeface="+mn-ea"/>
                <a:sym typeface="+mn-ea"/>
              </a:rPr>
              <a:t>原文：尽管这个城市充满了繁忙和嘈杂，但在它的街道上，你仍然可以找到一丝宁静和祥和。</a:t>
            </a:r>
            <a:endParaRPr lang="zh-CN" altLang="en-US" sz="8000" spc="100">
              <a:ln>
                <a:noFill/>
                <a:prstDash val="sysDot"/>
              </a:ln>
              <a:solidFill>
                <a:srgbClr val="FFFFFF"/>
              </a:solidFill>
              <a:effectLst/>
              <a:uFillTx/>
              <a:latin typeface="+mn-ea"/>
              <a:cs typeface="+mn-ea"/>
              <a:sym typeface="+mn-ea"/>
            </a:endParaRPr>
          </a:p>
          <a:p>
            <a:pPr indent="0" algn="just" fontAlgn="auto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zh-CN" sz="8000" spc="100">
              <a:ln>
                <a:noFill/>
                <a:prstDash val="sysDot"/>
              </a:ln>
              <a:solidFill>
                <a:srgbClr val="FFFFFF"/>
              </a:solidFill>
              <a:effectLst/>
              <a:uFillTx/>
              <a:latin typeface="+mn-ea"/>
              <a:cs typeface="+mn-ea"/>
              <a:sym typeface="+mn-ea"/>
            </a:endParaRPr>
          </a:p>
          <a:p>
            <a:pPr indent="0" algn="just" fontAlgn="auto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8000" spc="100">
                <a:ln>
                  <a:noFill/>
                  <a:prstDash val="sysDot"/>
                </a:ln>
                <a:solidFill>
                  <a:srgbClr val="FFFFFF"/>
                </a:solidFill>
                <a:effectLst/>
                <a:uFillTx/>
                <a:latin typeface="+mn-ea"/>
                <a:cs typeface="+mn-ea"/>
                <a:sym typeface="+mn-ea"/>
              </a:rPr>
              <a:t>翻译：</a:t>
            </a:r>
            <a:r>
              <a:rPr lang="en-US" altLang="zh-CN" sz="8000" spc="100">
                <a:ln>
                  <a:noFill/>
                  <a:prstDash val="sysDot"/>
                </a:ln>
                <a:solidFill>
                  <a:srgbClr val="FFFFFF"/>
                </a:solidFill>
                <a:effectLst/>
                <a:uFillTx/>
                <a:latin typeface="+mn-ea"/>
                <a:cs typeface="+mn-ea"/>
                <a:sym typeface="+mn-ea"/>
              </a:rPr>
              <a:t>Despite the hustle and bustle of this city, amidst its streets, you can still find a hint of tranquility and serenity.</a:t>
            </a:r>
            <a:endParaRPr lang="en-US" altLang="zh-CN" sz="8000" spc="100">
              <a:ln>
                <a:noFill/>
                <a:prstDash val="sysDot"/>
              </a:ln>
              <a:solidFill>
                <a:srgbClr val="FFFFFF"/>
              </a:solidFill>
              <a:effectLst/>
              <a:uFillTx/>
              <a:latin typeface="+mn-ea"/>
              <a:cs typeface="+mn-ea"/>
              <a:sym typeface="+mn-ea"/>
            </a:endParaRPr>
          </a:p>
          <a:p>
            <a:pPr indent="0" algn="just" fontAlgn="auto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zh-CN" sz="8000" spc="100">
              <a:ln>
                <a:noFill/>
                <a:prstDash val="sysDot"/>
              </a:ln>
              <a:solidFill>
                <a:srgbClr val="FFFFFF"/>
              </a:solidFill>
              <a:effectLst/>
              <a:uFillTx/>
              <a:latin typeface="+mn-ea"/>
              <a:cs typeface="+mn-ea"/>
              <a:sym typeface="+mn-ea"/>
            </a:endParaRPr>
          </a:p>
          <a:p>
            <a:pPr indent="0" algn="just" fontAlgn="auto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8000" spc="100">
                <a:ln>
                  <a:noFill/>
                  <a:prstDash val="sysDot"/>
                </a:ln>
                <a:solidFill>
                  <a:srgbClr val="FFFFFF"/>
                </a:solidFill>
                <a:effectLst/>
                <a:uFillTx/>
                <a:latin typeface="+mn-ea"/>
                <a:cs typeface="+mn-ea"/>
                <a:sym typeface="+mn-ea"/>
              </a:rPr>
              <a:t>在这个例句中，译者采用了更加生动、直观的语言表达方式，以引起目标受众的共鸣和理解，体现了接受理论的翻译理念。</a:t>
            </a:r>
            <a:endParaRPr lang="zh-CN" altLang="en-US" sz="8000" spc="100">
              <a:ln>
                <a:noFill/>
                <a:prstDash val="sysDot"/>
              </a:ln>
              <a:solidFill>
                <a:srgbClr val="FFFFFF"/>
              </a:solidFill>
              <a:effectLst/>
              <a:uFillTx/>
              <a:latin typeface="+mn-ea"/>
              <a:cs typeface="+mn-ea"/>
              <a:sym typeface="+mn-ea"/>
            </a:endParaRPr>
          </a:p>
        </p:txBody>
      </p:sp>
      <p:cxnSp>
        <p:nvCxnSpPr>
          <p:cNvPr id="3" name="直接连接符 2"/>
          <p:cNvCxnSpPr/>
          <p:nvPr>
            <p:custDataLst>
              <p:tags r:id="rId4"/>
            </p:custDataLst>
          </p:nvPr>
        </p:nvCxnSpPr>
        <p:spPr>
          <a:xfrm>
            <a:off x="1487805" y="947420"/>
            <a:ext cx="0" cy="972185"/>
          </a:xfrm>
          <a:prstGeom prst="line">
            <a:avLst/>
          </a:prstGeom>
          <a:ln w="31750" cap="rnd">
            <a:solidFill>
              <a:srgbClr val="FFFFFF">
                <a:alpha val="60000"/>
              </a:srgb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>
            <p:custDataLst>
              <p:tags r:id="rId5"/>
            </p:custDataLst>
          </p:nvPr>
        </p:nvCxnSpPr>
        <p:spPr>
          <a:xfrm>
            <a:off x="1322070" y="1137920"/>
            <a:ext cx="1283970" cy="0"/>
          </a:xfrm>
          <a:prstGeom prst="line">
            <a:avLst/>
          </a:prstGeom>
          <a:ln w="31750" cap="rnd">
            <a:solidFill>
              <a:srgbClr val="FFFFFF">
                <a:alpha val="60000"/>
              </a:srgb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深度视觉·原创设计 https://www.docer.com/works?userid=22383862"/>
          <p:cNvSpPr/>
          <p:nvPr/>
        </p:nvSpPr>
        <p:spPr>
          <a:xfrm flipH="1">
            <a:off x="9677400" y="4533899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" name="深度视觉·原创设计 https://www.docer.com/works?userid=22383862"/>
          <p:cNvSpPr/>
          <p:nvPr/>
        </p:nvSpPr>
        <p:spPr>
          <a:xfrm rot="10800000" flipH="1">
            <a:off x="0" y="0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5" name="深度视觉·原创设计 https://www.docer.com/works?userid=22383862"/>
          <p:cNvSpPr/>
          <p:nvPr/>
        </p:nvSpPr>
        <p:spPr>
          <a:xfrm>
            <a:off x="682170" y="674280"/>
            <a:ext cx="10827660" cy="5509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7" name="深度视觉·原创设计 https://www.docer.com/works?userid=22383862"/>
          <p:cNvSpPr txBox="1"/>
          <p:nvPr/>
        </p:nvSpPr>
        <p:spPr>
          <a:xfrm>
            <a:off x="1524000" y="2095960"/>
            <a:ext cx="9144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Vielen Dank</a:t>
            </a:r>
            <a:endParaRPr lang="en-US" altLang="zh-CN" sz="7200" b="1" dirty="0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深度视觉·原创设计 https://www.docer.com/works?userid=22383862"/>
          <p:cNvSpPr/>
          <p:nvPr/>
        </p:nvSpPr>
        <p:spPr>
          <a:xfrm flipH="1">
            <a:off x="4321628" y="5188857"/>
            <a:ext cx="942238" cy="870857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" name="深度视觉·原创设计 https://www.docer.com/works?userid=22383862"/>
          <p:cNvSpPr/>
          <p:nvPr/>
        </p:nvSpPr>
        <p:spPr>
          <a:xfrm rot="10800000" flipH="1">
            <a:off x="1001486" y="798285"/>
            <a:ext cx="942238" cy="870857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4" name="深度视觉·原创设计 https://www.docer.com/works?userid=22383862"/>
          <p:cNvSpPr/>
          <p:nvPr/>
        </p:nvSpPr>
        <p:spPr>
          <a:xfrm>
            <a:off x="1364342" y="1233714"/>
            <a:ext cx="3497944" cy="43905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5" name="深度视觉·原创设计 https://www.docer.com/works?userid=22383862"/>
          <p:cNvSpPr/>
          <p:nvPr/>
        </p:nvSpPr>
        <p:spPr>
          <a:xfrm>
            <a:off x="1524001" y="3588821"/>
            <a:ext cx="3178628" cy="461664"/>
          </a:xfrm>
          <a:prstGeom prst="roundRect">
            <a:avLst>
              <a:gd name="adj" fmla="val 2593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6" name="深度视觉·原创设计 https://www.docer.com/works?userid=22383862"/>
          <p:cNvSpPr txBox="1"/>
          <p:nvPr/>
        </p:nvSpPr>
        <p:spPr>
          <a:xfrm>
            <a:off x="1857829" y="2104572"/>
            <a:ext cx="2525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目录</a:t>
            </a:r>
            <a:endParaRPr lang="zh-CN" altLang="en-US" sz="7200" b="1" dirty="0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7" name="深度视觉·原创设计 https://www.docer.com/works?userid=22383862"/>
          <p:cNvSpPr txBox="1"/>
          <p:nvPr/>
        </p:nvSpPr>
        <p:spPr>
          <a:xfrm>
            <a:off x="1857829" y="3588820"/>
            <a:ext cx="2525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dirty="0">
                <a:solidFill>
                  <a:schemeClr val="bg1"/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cs typeface="阿里巴巴普惠体 Light" panose="00020600040101010101" pitchFamily="18" charset="-122"/>
                <a:sym typeface="汉仪正圆-55W" panose="00020600040101010101" pitchFamily="18" charset="-122"/>
              </a:rPr>
              <a:t>CONTENT</a:t>
            </a:r>
            <a:endParaRPr lang="zh-CN" altLang="en-US" sz="2400" dirty="0">
              <a:solidFill>
                <a:schemeClr val="bg1"/>
              </a:solidFill>
              <a:latin typeface="汉仪正圆-55W" panose="00020600040101010101" pitchFamily="18" charset="-122"/>
              <a:ea typeface="汉仪正圆-55W" panose="00020600040101010101" pitchFamily="18" charset="-122"/>
              <a:cs typeface="阿里巴巴普惠体 Light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8" name="深度视觉·原创设计 https://www.docer.com/works?userid=22383862"/>
          <p:cNvSpPr/>
          <p:nvPr>
            <p:custDataLst>
              <p:tags r:id="rId1"/>
            </p:custDataLst>
          </p:nvPr>
        </p:nvSpPr>
        <p:spPr>
          <a:xfrm>
            <a:off x="6313715" y="1366113"/>
            <a:ext cx="781050" cy="781050"/>
          </a:xfrm>
          <a:prstGeom prst="oct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01</a:t>
            </a:r>
            <a:endParaRPr lang="zh-CN" altLang="en-US" sz="2400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9" name="深度视觉·原创设计 https://www.docer.com/works?userid=22383862"/>
          <p:cNvSpPr txBox="1"/>
          <p:nvPr>
            <p:custDataLst>
              <p:tags r:id="rId2"/>
            </p:custDataLst>
          </p:nvPr>
        </p:nvSpPr>
        <p:spPr>
          <a:xfrm>
            <a:off x="7228115" y="1367999"/>
            <a:ext cx="36195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介绍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0" name="深度视觉·原创设计 https://www.docer.com/works?userid=22383862"/>
          <p:cNvSpPr txBox="1"/>
          <p:nvPr>
            <p:custDataLst>
              <p:tags r:id="rId3"/>
            </p:custDataLst>
          </p:nvPr>
        </p:nvSpPr>
        <p:spPr>
          <a:xfrm flipH="1">
            <a:off x="7255192" y="1837349"/>
            <a:ext cx="3640548" cy="330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3000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Introduction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1" name="深度视觉·原创设计 https://www.docer.com/works?userid=22383862"/>
          <p:cNvSpPr/>
          <p:nvPr>
            <p:custDataLst>
              <p:tags r:id="rId4"/>
            </p:custDataLst>
          </p:nvPr>
        </p:nvSpPr>
        <p:spPr>
          <a:xfrm>
            <a:off x="6313715" y="4531554"/>
            <a:ext cx="781050" cy="781050"/>
          </a:xfrm>
          <a:prstGeom prst="oc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02</a:t>
            </a:r>
            <a:endParaRPr lang="zh-CN" altLang="en-US" sz="2400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2" name="深度视觉·原创设计 https://www.docer.com/works?userid=22383862"/>
          <p:cNvSpPr txBox="1"/>
          <p:nvPr>
            <p:custDataLst>
              <p:tags r:id="rId5"/>
            </p:custDataLst>
          </p:nvPr>
        </p:nvSpPr>
        <p:spPr>
          <a:xfrm>
            <a:off x="7254785" y="4425490"/>
            <a:ext cx="36195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翻译技巧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3" name="深度视觉·原创设计 https://www.docer.com/works?userid=22383862"/>
          <p:cNvSpPr txBox="1"/>
          <p:nvPr>
            <p:custDataLst>
              <p:tags r:id="rId6"/>
            </p:custDataLst>
          </p:nvPr>
        </p:nvSpPr>
        <p:spPr>
          <a:xfrm flipH="1">
            <a:off x="7255827" y="4858010"/>
            <a:ext cx="3640548" cy="330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3000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Translation skills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深度视觉·原创设计 https://www.docer.com/works?userid=22383862"/>
          <p:cNvSpPr/>
          <p:nvPr/>
        </p:nvSpPr>
        <p:spPr>
          <a:xfrm flipH="1">
            <a:off x="9677400" y="4533899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6" name="深度视觉·原创设计 https://www.docer.com/works?userid=22383862"/>
          <p:cNvSpPr/>
          <p:nvPr/>
        </p:nvSpPr>
        <p:spPr>
          <a:xfrm rot="10800000" flipH="1">
            <a:off x="0" y="0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8" name="深度视觉·原创设计 https://www.docer.com/works?userid=22383862"/>
          <p:cNvSpPr txBox="1"/>
          <p:nvPr/>
        </p:nvSpPr>
        <p:spPr>
          <a:xfrm>
            <a:off x="1645262" y="2813447"/>
            <a:ext cx="4857138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介绍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9" name="深度视觉·原创设计 https://www.docer.com/works?userid=22383862"/>
          <p:cNvSpPr/>
          <p:nvPr/>
        </p:nvSpPr>
        <p:spPr>
          <a:xfrm>
            <a:off x="1645262" y="2080208"/>
            <a:ext cx="2103800" cy="500806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chemeClr val="bg1"/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PART 01</a:t>
            </a:r>
            <a:endParaRPr lang="zh-CN" altLang="en-US" sz="2800" dirty="0">
              <a:solidFill>
                <a:schemeClr val="bg1"/>
              </a:solidFill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深度视觉·原创设计 https://www.docer.com/works?userid=22383862"/>
          <p:cNvSpPr/>
          <p:nvPr/>
        </p:nvSpPr>
        <p:spPr>
          <a:xfrm flipH="1">
            <a:off x="11252019" y="5989229"/>
            <a:ext cx="939981" cy="86877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3" name="深度视觉·原创设计 https://www.docer.com/works?userid=22383862"/>
          <p:cNvSpPr/>
          <p:nvPr/>
        </p:nvSpPr>
        <p:spPr>
          <a:xfrm rot="10800000" flipH="1">
            <a:off x="0" y="0"/>
            <a:ext cx="939981" cy="86877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2" name="深度视觉·原创设计 https://www.docer.com/works?userid=22383862"/>
          <p:cNvSpPr/>
          <p:nvPr/>
        </p:nvSpPr>
        <p:spPr>
          <a:xfrm>
            <a:off x="1233055" y="0"/>
            <a:ext cx="10958944" cy="22998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4" name="深度视觉·原创设计 https://www.docer.com/works?userid=22383862"/>
          <p:cNvSpPr/>
          <p:nvPr userDrawn="1"/>
        </p:nvSpPr>
        <p:spPr>
          <a:xfrm>
            <a:off x="5860474" y="-1"/>
            <a:ext cx="2812880" cy="5834041"/>
          </a:xfrm>
          <a:custGeom>
            <a:avLst/>
            <a:gdLst/>
            <a:ahLst/>
            <a:cxnLst/>
            <a:rect l="l" t="t" r="r" b="b"/>
            <a:pathLst>
              <a:path w="5786845" h="4284617" extrusionOk="0">
                <a:moveTo>
                  <a:pt x="0" y="0"/>
                </a:moveTo>
                <a:lnTo>
                  <a:pt x="5786845" y="0"/>
                </a:lnTo>
                <a:lnTo>
                  <a:pt x="5786845" y="4284617"/>
                </a:lnTo>
                <a:lnTo>
                  <a:pt x="0" y="4284617"/>
                </a:lnTo>
                <a:close/>
              </a:path>
            </a:pathLst>
          </a:custGeom>
          <a:blipFill>
            <a:blip r:embed="rId1"/>
            <a:stretch>
              <a:fillRect l="-105475" r="-105475"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汉仪正圆-55W" panose="00020600040101010101" pitchFamily="18" charset="-122"/>
              <a:ea typeface="汉仪正圆-55W" panose="00020600040101010101" pitchFamily="18" charset="-122"/>
              <a:cs typeface="Calibri" panose="020F0502020204030204"/>
              <a:sym typeface="汉仪正圆-55W" panose="00020600040101010101" pitchFamily="18" charset="-122"/>
            </a:endParaRPr>
          </a:p>
        </p:txBody>
      </p:sp>
      <p:sp>
        <p:nvSpPr>
          <p:cNvPr id="5" name="深度视觉·原创设计 https://www.docer.com/works?userid=22383862"/>
          <p:cNvSpPr/>
          <p:nvPr userDrawn="1"/>
        </p:nvSpPr>
        <p:spPr>
          <a:xfrm>
            <a:off x="8859574" y="3739226"/>
            <a:ext cx="2812880" cy="2094814"/>
          </a:xfrm>
          <a:custGeom>
            <a:avLst/>
            <a:gdLst/>
            <a:ahLst/>
            <a:cxnLst/>
            <a:rect l="l" t="t" r="r" b="b"/>
            <a:pathLst>
              <a:path w="5786845" h="4284617" extrusionOk="0">
                <a:moveTo>
                  <a:pt x="0" y="0"/>
                </a:moveTo>
                <a:lnTo>
                  <a:pt x="5786845" y="0"/>
                </a:lnTo>
                <a:lnTo>
                  <a:pt x="5786845" y="4284617"/>
                </a:lnTo>
                <a:lnTo>
                  <a:pt x="0" y="4284617"/>
                </a:lnTo>
                <a:close/>
              </a:path>
            </a:pathLst>
          </a:custGeom>
          <a:blipFill>
            <a:blip r:embed="rId2"/>
            <a:stretch>
              <a:fillRect t="-69374" b="-69374"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汉仪正圆-55W" panose="00020600040101010101" pitchFamily="18" charset="-122"/>
              <a:ea typeface="汉仪正圆-55W" panose="00020600040101010101" pitchFamily="18" charset="-122"/>
              <a:cs typeface="Calibri" panose="020F0502020204030204"/>
              <a:sym typeface="汉仪正圆-55W" panose="00020600040101010101" pitchFamily="18" charset="-122"/>
            </a:endParaRPr>
          </a:p>
        </p:txBody>
      </p:sp>
      <p:sp>
        <p:nvSpPr>
          <p:cNvPr id="6" name="深度视觉·原创设计 https://www.docer.com/works?userid=22383862"/>
          <p:cNvSpPr/>
          <p:nvPr userDrawn="1"/>
        </p:nvSpPr>
        <p:spPr>
          <a:xfrm>
            <a:off x="8859574" y="1489299"/>
            <a:ext cx="2812880" cy="2094814"/>
          </a:xfrm>
          <a:custGeom>
            <a:avLst/>
            <a:gdLst/>
            <a:ahLst/>
            <a:cxnLst/>
            <a:rect l="l" t="t" r="r" b="b"/>
            <a:pathLst>
              <a:path w="5786845" h="4284617" extrusionOk="0">
                <a:moveTo>
                  <a:pt x="0" y="0"/>
                </a:moveTo>
                <a:lnTo>
                  <a:pt x="5786845" y="0"/>
                </a:lnTo>
                <a:lnTo>
                  <a:pt x="5786845" y="4284617"/>
                </a:lnTo>
                <a:lnTo>
                  <a:pt x="0" y="4284617"/>
                </a:lnTo>
                <a:close/>
              </a:path>
            </a:pathLst>
          </a:custGeom>
          <a:blipFill>
            <a:blip r:embed="rId3"/>
            <a:stretch>
              <a:fillRect l="-5827" r="-5827"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汉仪正圆-55W" panose="00020600040101010101" pitchFamily="18" charset="-122"/>
              <a:ea typeface="汉仪正圆-55W" panose="00020600040101010101" pitchFamily="18" charset="-122"/>
              <a:cs typeface="Calibri" panose="020F0502020204030204"/>
              <a:sym typeface="汉仪正圆-55W" panose="00020600040101010101" pitchFamily="18" charset="-122"/>
            </a:endParaRPr>
          </a:p>
        </p:txBody>
      </p:sp>
      <p:sp>
        <p:nvSpPr>
          <p:cNvPr id="7" name="深度视觉·原创设计 https://www.docer.com/works?userid=22383862"/>
          <p:cNvSpPr/>
          <p:nvPr/>
        </p:nvSpPr>
        <p:spPr>
          <a:xfrm>
            <a:off x="1338705" y="5262764"/>
            <a:ext cx="401781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8" name="深度视觉·原创设计 https://www.docer.com/works?userid=22383862"/>
          <p:cNvSpPr txBox="1"/>
          <p:nvPr/>
        </p:nvSpPr>
        <p:spPr>
          <a:xfrm>
            <a:off x="1233055" y="3887999"/>
            <a:ext cx="995680" cy="5835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32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介绍</a:t>
            </a:r>
            <a:endParaRPr lang="zh-CN" altLang="en-US" sz="3200" dirty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9" name="深度视觉·原创设计 https://www.docer.com/works?userid=22383862"/>
          <p:cNvSpPr txBox="1"/>
          <p:nvPr/>
        </p:nvSpPr>
        <p:spPr>
          <a:xfrm>
            <a:off x="1233055" y="3429000"/>
            <a:ext cx="3183654" cy="310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bg1">
                    <a:lumMod val="50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cs typeface="Lato"/>
                <a:sym typeface="汉仪正圆-55W" panose="00020600040101010101" pitchFamily="18" charset="-122"/>
              </a:rPr>
              <a:t>Introction</a:t>
            </a:r>
            <a:endParaRPr lang="en-US" sz="2400" b="0" i="0" u="none" strike="noStrike" cap="none">
              <a:solidFill>
                <a:schemeClr val="bg1">
                  <a:lumMod val="50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cs typeface="Lato"/>
              <a:sym typeface="汉仪正圆-55W" panose="00020600040101010101" pitchFamily="18" charset="-122"/>
            </a:endParaRPr>
          </a:p>
        </p:txBody>
      </p:sp>
      <p:sp>
        <p:nvSpPr>
          <p:cNvPr id="10" name="深度视觉·原创设计 https://www.docer.com/works?userid=22383862"/>
          <p:cNvSpPr txBox="1"/>
          <p:nvPr/>
        </p:nvSpPr>
        <p:spPr>
          <a:xfrm>
            <a:off x="1966309" y="207357"/>
            <a:ext cx="3159641" cy="1885315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marL="0" marR="0" lvl="0" indent="0" algn="l" defTabSz="121793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主要由德国文学理论家哈贝马斯提出，强调翻译的接受者在翻译过程中的主动作用，翻译应该考虑接受者的阅读习惯和文化背景。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  <a:p>
            <a:pPr marL="0" marR="0" lvl="0" indent="0" algn="l" defTabSz="121793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  <a:p>
            <a:pPr marL="0" marR="0" lvl="0" indent="0" algn="l" defTabSz="121793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这些理论各有侧重，翻译实践中常常结合多种理论进行综合运用。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1" name="深度视觉·原创设计 https://www.docer.com/works?userid=22383862"/>
          <p:cNvSpPr/>
          <p:nvPr/>
        </p:nvSpPr>
        <p:spPr>
          <a:xfrm>
            <a:off x="313741" y="6244729"/>
            <a:ext cx="360219" cy="3602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深度视觉·原创设计 https://www.docer.com/works?userid=22383862"/>
          <p:cNvSpPr/>
          <p:nvPr/>
        </p:nvSpPr>
        <p:spPr>
          <a:xfrm flipH="1">
            <a:off x="9677400" y="4533899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6" name="深度视觉·原创设计 https://www.docer.com/works?userid=22383862"/>
          <p:cNvSpPr/>
          <p:nvPr/>
        </p:nvSpPr>
        <p:spPr>
          <a:xfrm rot="10800000" flipH="1">
            <a:off x="0" y="0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8" name="深度视觉·原创设计 https://www.docer.com/works?userid=22383862"/>
          <p:cNvSpPr txBox="1"/>
          <p:nvPr/>
        </p:nvSpPr>
        <p:spPr>
          <a:xfrm>
            <a:off x="1645262" y="2813447"/>
            <a:ext cx="4857138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翻译技巧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9" name="深度视觉·原创设计 https://www.docer.com/works?userid=22383862"/>
          <p:cNvSpPr/>
          <p:nvPr/>
        </p:nvSpPr>
        <p:spPr>
          <a:xfrm>
            <a:off x="1645262" y="2080208"/>
            <a:ext cx="2103800" cy="500806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chemeClr val="bg1"/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PART 02</a:t>
            </a:r>
            <a:endParaRPr lang="zh-CN" altLang="en-US" sz="2800" dirty="0">
              <a:solidFill>
                <a:schemeClr val="bg1"/>
              </a:solidFill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深度视觉·原创设计 https://www.docer.com/works?userid=22383862"/>
          <p:cNvSpPr/>
          <p:nvPr/>
        </p:nvSpPr>
        <p:spPr>
          <a:xfrm flipH="1">
            <a:off x="11252019" y="5989229"/>
            <a:ext cx="939981" cy="86877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51" name="深度视觉·原创设计 https://www.docer.com/works?userid=22383862"/>
          <p:cNvSpPr/>
          <p:nvPr/>
        </p:nvSpPr>
        <p:spPr>
          <a:xfrm rot="10800000" flipH="1">
            <a:off x="0" y="0"/>
            <a:ext cx="939981" cy="86877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2" name="深度视觉·原创设计 https://www.docer.com/works?userid=22383862"/>
          <p:cNvSpPr/>
          <p:nvPr/>
        </p:nvSpPr>
        <p:spPr>
          <a:xfrm rot="5400000">
            <a:off x="7644306" y="2348782"/>
            <a:ext cx="6896471" cy="2198913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grpSp>
        <p:nvGrpSpPr>
          <p:cNvPr id="28" name="深度视觉·原创设计 https://www.docer.com/works?userid=22383862"/>
          <p:cNvGrpSpPr/>
          <p:nvPr/>
        </p:nvGrpSpPr>
        <p:grpSpPr>
          <a:xfrm>
            <a:off x="533798" y="3086570"/>
            <a:ext cx="448194" cy="447430"/>
            <a:chOff x="6357938" y="1647825"/>
            <a:chExt cx="465138" cy="464344"/>
          </a:xfrm>
          <a:solidFill>
            <a:schemeClr val="accent1"/>
          </a:solidFill>
        </p:grpSpPr>
        <p:sp>
          <p:nvSpPr>
            <p:cNvPr id="29" name="深度视觉·原创设计 https://www.docer.com/works?userid=22383862"/>
            <p:cNvSpPr/>
            <p:nvPr/>
          </p:nvSpPr>
          <p:spPr bwMode="auto">
            <a:xfrm>
              <a:off x="6357938" y="1647825"/>
              <a:ext cx="465138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8900"/>
                  </a:moveTo>
                  <a:cubicBezTo>
                    <a:pt x="20249" y="19643"/>
                    <a:pt x="19644" y="20249"/>
                    <a:pt x="18899" y="20249"/>
                  </a:cubicBezTo>
                  <a:lnTo>
                    <a:pt x="2699" y="20249"/>
                  </a:lnTo>
                  <a:cubicBezTo>
                    <a:pt x="1955" y="20249"/>
                    <a:pt x="1349" y="19643"/>
                    <a:pt x="1349" y="18900"/>
                  </a:cubicBezTo>
                  <a:lnTo>
                    <a:pt x="1349" y="5400"/>
                  </a:lnTo>
                  <a:cubicBezTo>
                    <a:pt x="1349" y="5027"/>
                    <a:pt x="1652" y="4725"/>
                    <a:pt x="2024" y="4725"/>
                  </a:cubicBezTo>
                  <a:lnTo>
                    <a:pt x="2699" y="4725"/>
                  </a:lnTo>
                  <a:lnTo>
                    <a:pt x="2699" y="18225"/>
                  </a:lnTo>
                  <a:cubicBezTo>
                    <a:pt x="2699" y="18598"/>
                    <a:pt x="3001" y="18900"/>
                    <a:pt x="3374" y="18900"/>
                  </a:cubicBezTo>
                  <a:cubicBezTo>
                    <a:pt x="3748" y="18900"/>
                    <a:pt x="4049" y="18598"/>
                    <a:pt x="4049" y="18225"/>
                  </a:cubicBezTo>
                  <a:lnTo>
                    <a:pt x="4049" y="2025"/>
                  </a:lnTo>
                  <a:cubicBezTo>
                    <a:pt x="4049" y="1652"/>
                    <a:pt x="4352" y="1350"/>
                    <a:pt x="4724" y="1350"/>
                  </a:cubicBezTo>
                  <a:lnTo>
                    <a:pt x="19575" y="1350"/>
                  </a:lnTo>
                  <a:cubicBezTo>
                    <a:pt x="19947" y="1350"/>
                    <a:pt x="20249" y="1652"/>
                    <a:pt x="20249" y="2025"/>
                  </a:cubicBezTo>
                  <a:cubicBezTo>
                    <a:pt x="20249" y="2025"/>
                    <a:pt x="20249" y="18900"/>
                    <a:pt x="20249" y="18900"/>
                  </a:cubicBezTo>
                  <a:close/>
                  <a:moveTo>
                    <a:pt x="19575" y="0"/>
                  </a:moveTo>
                  <a:lnTo>
                    <a:pt x="4724" y="0"/>
                  </a:lnTo>
                  <a:cubicBezTo>
                    <a:pt x="3606" y="0"/>
                    <a:pt x="2699" y="905"/>
                    <a:pt x="2699" y="2025"/>
                  </a:cubicBezTo>
                  <a:lnTo>
                    <a:pt x="2699" y="3375"/>
                  </a:lnTo>
                  <a:lnTo>
                    <a:pt x="2024" y="3375"/>
                  </a:lnTo>
                  <a:cubicBezTo>
                    <a:pt x="906" y="3375"/>
                    <a:pt x="0" y="4280"/>
                    <a:pt x="0" y="5400"/>
                  </a:cubicBezTo>
                  <a:lnTo>
                    <a:pt x="0" y="18900"/>
                  </a:lnTo>
                  <a:cubicBezTo>
                    <a:pt x="0" y="20391"/>
                    <a:pt x="1208" y="21599"/>
                    <a:pt x="2699" y="21599"/>
                  </a:cubicBezTo>
                  <a:lnTo>
                    <a:pt x="18899" y="21599"/>
                  </a:lnTo>
                  <a:cubicBezTo>
                    <a:pt x="20391" y="21599"/>
                    <a:pt x="21600" y="20391"/>
                    <a:pt x="21600" y="18900"/>
                  </a:cubicBezTo>
                  <a:lnTo>
                    <a:pt x="21600" y="2025"/>
                  </a:lnTo>
                  <a:cubicBezTo>
                    <a:pt x="21600" y="905"/>
                    <a:pt x="20693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5" tIns="19045" rIns="19045" bIns="19045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endParaRPr>
            </a:p>
          </p:txBody>
        </p:sp>
        <p:sp>
          <p:nvSpPr>
            <p:cNvPr id="30" name="深度视觉·原创设计 https://www.docer.com/works?userid=22383862"/>
            <p:cNvSpPr/>
            <p:nvPr/>
          </p:nvSpPr>
          <p:spPr bwMode="auto">
            <a:xfrm>
              <a:off x="6634163" y="1821657"/>
              <a:ext cx="130175" cy="150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200" y="21599"/>
                  </a:moveTo>
                  <a:lnTo>
                    <a:pt x="20400" y="21599"/>
                  </a:lnTo>
                  <a:cubicBezTo>
                    <a:pt x="21062" y="21599"/>
                    <a:pt x="21600" y="16748"/>
                    <a:pt x="21600" y="10800"/>
                  </a:cubicBezTo>
                  <a:cubicBezTo>
                    <a:pt x="21600" y="4830"/>
                    <a:pt x="21062" y="0"/>
                    <a:pt x="20400" y="0"/>
                  </a:cubicBezTo>
                  <a:lnTo>
                    <a:pt x="1200" y="0"/>
                  </a:lnTo>
                  <a:cubicBezTo>
                    <a:pt x="537" y="0"/>
                    <a:pt x="0" y="4830"/>
                    <a:pt x="0" y="10800"/>
                  </a:cubicBezTo>
                  <a:cubicBezTo>
                    <a:pt x="0" y="16748"/>
                    <a:pt x="537" y="21599"/>
                    <a:pt x="12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5" tIns="19045" rIns="19045" bIns="19045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endParaRPr>
            </a:p>
          </p:txBody>
        </p:sp>
        <p:sp>
          <p:nvSpPr>
            <p:cNvPr id="31" name="深度视觉·原创设计 https://www.docer.com/works?userid=22383862"/>
            <p:cNvSpPr/>
            <p:nvPr/>
          </p:nvSpPr>
          <p:spPr bwMode="auto">
            <a:xfrm>
              <a:off x="6634163" y="1778000"/>
              <a:ext cx="130175" cy="1508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200" y="21599"/>
                  </a:moveTo>
                  <a:lnTo>
                    <a:pt x="20400" y="21599"/>
                  </a:lnTo>
                  <a:cubicBezTo>
                    <a:pt x="21062" y="21599"/>
                    <a:pt x="21600" y="16748"/>
                    <a:pt x="21600" y="10800"/>
                  </a:cubicBezTo>
                  <a:cubicBezTo>
                    <a:pt x="21600" y="4830"/>
                    <a:pt x="21062" y="0"/>
                    <a:pt x="20400" y="0"/>
                  </a:cubicBezTo>
                  <a:lnTo>
                    <a:pt x="1200" y="0"/>
                  </a:lnTo>
                  <a:cubicBezTo>
                    <a:pt x="537" y="0"/>
                    <a:pt x="0" y="4830"/>
                    <a:pt x="0" y="10800"/>
                  </a:cubicBezTo>
                  <a:cubicBezTo>
                    <a:pt x="0" y="16748"/>
                    <a:pt x="537" y="21599"/>
                    <a:pt x="12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5" tIns="19045" rIns="19045" bIns="19045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endParaRPr>
            </a:p>
          </p:txBody>
        </p:sp>
        <p:sp>
          <p:nvSpPr>
            <p:cNvPr id="32" name="深度视觉·原创设计 https://www.docer.com/works?userid=22383862"/>
            <p:cNvSpPr/>
            <p:nvPr/>
          </p:nvSpPr>
          <p:spPr bwMode="auto">
            <a:xfrm>
              <a:off x="6634163" y="1734344"/>
              <a:ext cx="130175" cy="150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200" y="21599"/>
                  </a:moveTo>
                  <a:lnTo>
                    <a:pt x="20400" y="21599"/>
                  </a:lnTo>
                  <a:cubicBezTo>
                    <a:pt x="21062" y="21599"/>
                    <a:pt x="21600" y="16748"/>
                    <a:pt x="21600" y="10800"/>
                  </a:cubicBezTo>
                  <a:cubicBezTo>
                    <a:pt x="21600" y="4830"/>
                    <a:pt x="21062" y="0"/>
                    <a:pt x="20400" y="0"/>
                  </a:cubicBezTo>
                  <a:lnTo>
                    <a:pt x="1200" y="0"/>
                  </a:lnTo>
                  <a:cubicBezTo>
                    <a:pt x="537" y="0"/>
                    <a:pt x="0" y="4830"/>
                    <a:pt x="0" y="10800"/>
                  </a:cubicBezTo>
                  <a:cubicBezTo>
                    <a:pt x="0" y="16748"/>
                    <a:pt x="537" y="21599"/>
                    <a:pt x="12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5" tIns="19045" rIns="19045" bIns="19045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endParaRPr>
            </a:p>
          </p:txBody>
        </p:sp>
        <p:sp>
          <p:nvSpPr>
            <p:cNvPr id="33" name="深度视觉·原创设计 https://www.docer.com/works?userid=22383862"/>
            <p:cNvSpPr/>
            <p:nvPr/>
          </p:nvSpPr>
          <p:spPr bwMode="auto">
            <a:xfrm>
              <a:off x="6474619" y="2039938"/>
              <a:ext cx="130175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5" tIns="19045" rIns="19045" bIns="19045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endParaRPr>
            </a:p>
          </p:txBody>
        </p:sp>
        <p:sp>
          <p:nvSpPr>
            <p:cNvPr id="34" name="深度视觉·原创设计 https://www.docer.com/works?userid=22383862"/>
            <p:cNvSpPr/>
            <p:nvPr/>
          </p:nvSpPr>
          <p:spPr bwMode="auto">
            <a:xfrm>
              <a:off x="6474619" y="1996282"/>
              <a:ext cx="130175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5" tIns="19045" rIns="19045" bIns="19045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endParaRPr>
            </a:p>
          </p:txBody>
        </p:sp>
        <p:sp>
          <p:nvSpPr>
            <p:cNvPr id="35" name="深度视觉·原创设计 https://www.docer.com/works?userid=22383862"/>
            <p:cNvSpPr/>
            <p:nvPr/>
          </p:nvSpPr>
          <p:spPr bwMode="auto">
            <a:xfrm>
              <a:off x="6474619" y="1952625"/>
              <a:ext cx="130175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5" tIns="19045" rIns="19045" bIns="19045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endParaRPr>
            </a:p>
          </p:txBody>
        </p:sp>
        <p:sp>
          <p:nvSpPr>
            <p:cNvPr id="36" name="深度视觉·原创设计 https://www.docer.com/works?userid=22383862"/>
            <p:cNvSpPr/>
            <p:nvPr/>
          </p:nvSpPr>
          <p:spPr bwMode="auto">
            <a:xfrm>
              <a:off x="6634163" y="2039938"/>
              <a:ext cx="130175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5" tIns="19045" rIns="19045" bIns="19045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endParaRPr>
            </a:p>
          </p:txBody>
        </p:sp>
        <p:sp>
          <p:nvSpPr>
            <p:cNvPr id="37" name="深度视觉·原创设计 https://www.docer.com/works?userid=22383862"/>
            <p:cNvSpPr/>
            <p:nvPr/>
          </p:nvSpPr>
          <p:spPr bwMode="auto">
            <a:xfrm>
              <a:off x="6634163" y="1996282"/>
              <a:ext cx="130175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5" tIns="19045" rIns="19045" bIns="19045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endParaRPr>
            </a:p>
          </p:txBody>
        </p:sp>
        <p:sp>
          <p:nvSpPr>
            <p:cNvPr id="38" name="深度视觉·原创设计 https://www.docer.com/works?userid=22383862"/>
            <p:cNvSpPr/>
            <p:nvPr/>
          </p:nvSpPr>
          <p:spPr bwMode="auto">
            <a:xfrm>
              <a:off x="6634163" y="1952625"/>
              <a:ext cx="130175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5" tIns="19045" rIns="19045" bIns="19045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endParaRPr>
            </a:p>
          </p:txBody>
        </p:sp>
        <p:sp>
          <p:nvSpPr>
            <p:cNvPr id="39" name="深度视觉·原创设计 https://www.docer.com/works?userid=22383862"/>
            <p:cNvSpPr/>
            <p:nvPr/>
          </p:nvSpPr>
          <p:spPr bwMode="auto">
            <a:xfrm>
              <a:off x="6474619" y="1865313"/>
              <a:ext cx="289719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060" y="0"/>
                  </a:moveTo>
                  <a:lnTo>
                    <a:pt x="540" y="0"/>
                  </a:lnTo>
                  <a:cubicBezTo>
                    <a:pt x="242" y="0"/>
                    <a:pt x="0" y="4851"/>
                    <a:pt x="0" y="10800"/>
                  </a:cubicBezTo>
                  <a:cubicBezTo>
                    <a:pt x="0" y="16769"/>
                    <a:pt x="242" y="21599"/>
                    <a:pt x="540" y="21599"/>
                  </a:cubicBezTo>
                  <a:lnTo>
                    <a:pt x="21060" y="21599"/>
                  </a:lnTo>
                  <a:cubicBezTo>
                    <a:pt x="21357" y="21599"/>
                    <a:pt x="21600" y="16769"/>
                    <a:pt x="21600" y="10800"/>
                  </a:cubicBezTo>
                  <a:cubicBezTo>
                    <a:pt x="21600" y="4851"/>
                    <a:pt x="21357" y="0"/>
                    <a:pt x="2106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5" tIns="19045" rIns="19045" bIns="19045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endParaRPr>
            </a:p>
          </p:txBody>
        </p:sp>
        <p:sp>
          <p:nvSpPr>
            <p:cNvPr id="40" name="深度视觉·原创设计 https://www.docer.com/works?userid=22383862"/>
            <p:cNvSpPr/>
            <p:nvPr/>
          </p:nvSpPr>
          <p:spPr bwMode="auto">
            <a:xfrm>
              <a:off x="6474619" y="1908969"/>
              <a:ext cx="289719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060" y="0"/>
                  </a:moveTo>
                  <a:lnTo>
                    <a:pt x="540" y="0"/>
                  </a:lnTo>
                  <a:cubicBezTo>
                    <a:pt x="242" y="0"/>
                    <a:pt x="0" y="4851"/>
                    <a:pt x="0" y="10800"/>
                  </a:cubicBezTo>
                  <a:cubicBezTo>
                    <a:pt x="0" y="16790"/>
                    <a:pt x="242" y="21599"/>
                    <a:pt x="540" y="21599"/>
                  </a:cubicBezTo>
                  <a:lnTo>
                    <a:pt x="21060" y="21599"/>
                  </a:lnTo>
                  <a:cubicBezTo>
                    <a:pt x="21357" y="21599"/>
                    <a:pt x="21600" y="16790"/>
                    <a:pt x="21600" y="10800"/>
                  </a:cubicBezTo>
                  <a:cubicBezTo>
                    <a:pt x="21600" y="4851"/>
                    <a:pt x="21357" y="0"/>
                    <a:pt x="2106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5" tIns="19045" rIns="19045" bIns="19045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endParaRPr>
            </a:p>
          </p:txBody>
        </p:sp>
        <p:sp>
          <p:nvSpPr>
            <p:cNvPr id="41" name="深度视觉·原创设计 https://www.docer.com/works?userid=22383862"/>
            <p:cNvSpPr/>
            <p:nvPr/>
          </p:nvSpPr>
          <p:spPr bwMode="auto">
            <a:xfrm>
              <a:off x="6474619" y="1705769"/>
              <a:ext cx="130175" cy="1301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4799" y="4792"/>
                  </a:moveTo>
                  <a:lnTo>
                    <a:pt x="16800" y="4792"/>
                  </a:lnTo>
                  <a:lnTo>
                    <a:pt x="16800" y="16797"/>
                  </a:lnTo>
                  <a:lnTo>
                    <a:pt x="4799" y="16797"/>
                  </a:lnTo>
                  <a:cubicBezTo>
                    <a:pt x="4799" y="16797"/>
                    <a:pt x="4799" y="4792"/>
                    <a:pt x="4799" y="4792"/>
                  </a:cubicBezTo>
                  <a:close/>
                  <a:moveTo>
                    <a:pt x="2399" y="21600"/>
                  </a:moveTo>
                  <a:lnTo>
                    <a:pt x="19199" y="21600"/>
                  </a:lnTo>
                  <a:cubicBezTo>
                    <a:pt x="20527" y="21600"/>
                    <a:pt x="21600" y="20523"/>
                    <a:pt x="21600" y="19198"/>
                  </a:cubicBezTo>
                  <a:lnTo>
                    <a:pt x="21600" y="2401"/>
                  </a:lnTo>
                  <a:cubicBezTo>
                    <a:pt x="21600" y="1076"/>
                    <a:pt x="20527" y="0"/>
                    <a:pt x="19199" y="0"/>
                  </a:cubicBezTo>
                  <a:lnTo>
                    <a:pt x="2399" y="0"/>
                  </a:lnTo>
                  <a:cubicBezTo>
                    <a:pt x="1072" y="0"/>
                    <a:pt x="0" y="1076"/>
                    <a:pt x="0" y="2401"/>
                  </a:cubicBezTo>
                  <a:lnTo>
                    <a:pt x="0" y="19198"/>
                  </a:lnTo>
                  <a:cubicBezTo>
                    <a:pt x="0" y="20523"/>
                    <a:pt x="1072" y="21600"/>
                    <a:pt x="2399" y="2160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5" tIns="19045" rIns="19045" bIns="19045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endParaRPr>
            </a:p>
          </p:txBody>
        </p:sp>
      </p:grpSp>
      <p:sp>
        <p:nvSpPr>
          <p:cNvPr id="44" name="深度视觉·原创设计 https://www.docer.com/works?userid=22383862"/>
          <p:cNvSpPr txBox="1"/>
          <p:nvPr/>
        </p:nvSpPr>
        <p:spPr>
          <a:xfrm>
            <a:off x="800100" y="640080"/>
            <a:ext cx="467296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目标语言文化适应（</a:t>
            </a: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Target Language Cultural Adaptation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）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45" name="深度视觉·原创设计 https://www.docer.com/works?userid=22383862"/>
          <p:cNvSpPr txBox="1"/>
          <p:nvPr/>
        </p:nvSpPr>
        <p:spPr>
          <a:xfrm>
            <a:off x="1159550" y="2957461"/>
            <a:ext cx="4313296" cy="859155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marL="0" marR="0" lvl="0" indent="0" algn="l" defTabSz="121793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根据目标语言和受众的文化背景，调整译文中的文化元素和表达方式，使之更贴近目标受众的理解和接受程度。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深度视觉·原创设计 https://www.docer.com/works?userid=22383862"/>
          <p:cNvSpPr/>
          <p:nvPr/>
        </p:nvSpPr>
        <p:spPr>
          <a:xfrm flipH="1">
            <a:off x="11252019" y="5989229"/>
            <a:ext cx="939981" cy="86877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22" name="深度视觉·原创设计 https://www.docer.com/works?userid=22383862"/>
          <p:cNvSpPr/>
          <p:nvPr/>
        </p:nvSpPr>
        <p:spPr>
          <a:xfrm rot="10800000" flipH="1">
            <a:off x="0" y="0"/>
            <a:ext cx="939981" cy="86877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0" name="深度视觉·原创设计 https://www.docer.com/works?userid=22383862"/>
          <p:cNvSpPr/>
          <p:nvPr/>
        </p:nvSpPr>
        <p:spPr>
          <a:xfrm>
            <a:off x="939708" y="2597669"/>
            <a:ext cx="191730" cy="1917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5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4" name="深度视觉·原创设计 https://www.docer.com/works?userid=22383862"/>
          <p:cNvSpPr/>
          <p:nvPr/>
        </p:nvSpPr>
        <p:spPr>
          <a:xfrm>
            <a:off x="939932" y="868908"/>
            <a:ext cx="590688" cy="51752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7009" y="65310"/>
                </a:moveTo>
                <a:lnTo>
                  <a:pt x="117009" y="65310"/>
                </a:lnTo>
                <a:lnTo>
                  <a:pt x="117009" y="65310"/>
                </a:lnTo>
                <a:cubicBezTo>
                  <a:pt x="61993" y="91073"/>
                  <a:pt x="61993" y="91073"/>
                  <a:pt x="61993" y="91073"/>
                </a:cubicBezTo>
                <a:lnTo>
                  <a:pt x="61993" y="91073"/>
                </a:lnTo>
                <a:lnTo>
                  <a:pt x="61993" y="91073"/>
                </a:lnTo>
                <a:lnTo>
                  <a:pt x="61993" y="91073"/>
                </a:lnTo>
                <a:cubicBezTo>
                  <a:pt x="61993" y="92655"/>
                  <a:pt x="60598" y="92655"/>
                  <a:pt x="60598" y="92655"/>
                </a:cubicBezTo>
                <a:cubicBezTo>
                  <a:pt x="59202" y="92655"/>
                  <a:pt x="59202" y="92655"/>
                  <a:pt x="57807" y="91073"/>
                </a:cubicBezTo>
                <a:lnTo>
                  <a:pt x="57807" y="91073"/>
                </a:lnTo>
                <a:lnTo>
                  <a:pt x="57807" y="91073"/>
                </a:lnTo>
                <a:lnTo>
                  <a:pt x="57807" y="91073"/>
                </a:lnTo>
                <a:cubicBezTo>
                  <a:pt x="2990" y="65310"/>
                  <a:pt x="2990" y="65310"/>
                  <a:pt x="2990" y="65310"/>
                </a:cubicBezTo>
                <a:lnTo>
                  <a:pt x="2990" y="65310"/>
                </a:lnTo>
                <a:cubicBezTo>
                  <a:pt x="1395" y="65310"/>
                  <a:pt x="0" y="62146"/>
                  <a:pt x="0" y="60564"/>
                </a:cubicBezTo>
                <a:cubicBezTo>
                  <a:pt x="0" y="55819"/>
                  <a:pt x="2990" y="54237"/>
                  <a:pt x="5780" y="54237"/>
                </a:cubicBezTo>
                <a:cubicBezTo>
                  <a:pt x="7176" y="54237"/>
                  <a:pt x="7176" y="54237"/>
                  <a:pt x="8571" y="54237"/>
                </a:cubicBezTo>
                <a:lnTo>
                  <a:pt x="8571" y="54237"/>
                </a:lnTo>
                <a:lnTo>
                  <a:pt x="8571" y="54237"/>
                </a:lnTo>
                <a:lnTo>
                  <a:pt x="8571" y="54237"/>
                </a:lnTo>
                <a:cubicBezTo>
                  <a:pt x="60598" y="78192"/>
                  <a:pt x="60598" y="78192"/>
                  <a:pt x="60598" y="78192"/>
                </a:cubicBezTo>
                <a:cubicBezTo>
                  <a:pt x="112823" y="54237"/>
                  <a:pt x="112823" y="54237"/>
                  <a:pt x="112823" y="54237"/>
                </a:cubicBezTo>
                <a:lnTo>
                  <a:pt x="112823" y="54237"/>
                </a:lnTo>
                <a:lnTo>
                  <a:pt x="112823" y="54237"/>
                </a:lnTo>
                <a:lnTo>
                  <a:pt x="112823" y="54237"/>
                </a:lnTo>
                <a:lnTo>
                  <a:pt x="114219" y="54237"/>
                </a:lnTo>
                <a:cubicBezTo>
                  <a:pt x="118405" y="54237"/>
                  <a:pt x="119800" y="55819"/>
                  <a:pt x="119800" y="60564"/>
                </a:cubicBezTo>
                <a:cubicBezTo>
                  <a:pt x="119800" y="62146"/>
                  <a:pt x="118405" y="65310"/>
                  <a:pt x="117009" y="65310"/>
                </a:cubicBezTo>
                <a:close/>
                <a:moveTo>
                  <a:pt x="117009" y="38192"/>
                </a:moveTo>
                <a:lnTo>
                  <a:pt x="117009" y="38192"/>
                </a:lnTo>
                <a:lnTo>
                  <a:pt x="117009" y="38192"/>
                </a:lnTo>
                <a:cubicBezTo>
                  <a:pt x="61993" y="63728"/>
                  <a:pt x="61993" y="63728"/>
                  <a:pt x="61993" y="63728"/>
                </a:cubicBezTo>
                <a:lnTo>
                  <a:pt x="61993" y="63728"/>
                </a:lnTo>
                <a:lnTo>
                  <a:pt x="61993" y="63728"/>
                </a:lnTo>
                <a:lnTo>
                  <a:pt x="61993" y="63728"/>
                </a:lnTo>
                <a:lnTo>
                  <a:pt x="60598" y="63728"/>
                </a:lnTo>
                <a:cubicBezTo>
                  <a:pt x="59202" y="63728"/>
                  <a:pt x="59202" y="63728"/>
                  <a:pt x="57807" y="63728"/>
                </a:cubicBezTo>
                <a:lnTo>
                  <a:pt x="57807" y="63728"/>
                </a:lnTo>
                <a:lnTo>
                  <a:pt x="57807" y="63728"/>
                </a:lnTo>
                <a:lnTo>
                  <a:pt x="57807" y="63728"/>
                </a:lnTo>
                <a:cubicBezTo>
                  <a:pt x="2990" y="38192"/>
                  <a:pt x="2990" y="38192"/>
                  <a:pt x="2990" y="38192"/>
                </a:cubicBezTo>
                <a:lnTo>
                  <a:pt x="2990" y="38192"/>
                </a:lnTo>
                <a:cubicBezTo>
                  <a:pt x="1395" y="36610"/>
                  <a:pt x="0" y="35028"/>
                  <a:pt x="0" y="31864"/>
                </a:cubicBezTo>
                <a:cubicBezTo>
                  <a:pt x="0" y="30282"/>
                  <a:pt x="1395" y="27118"/>
                  <a:pt x="2990" y="27118"/>
                </a:cubicBezTo>
                <a:lnTo>
                  <a:pt x="2990" y="27118"/>
                </a:lnTo>
                <a:cubicBezTo>
                  <a:pt x="57807" y="1581"/>
                  <a:pt x="57807" y="1581"/>
                  <a:pt x="57807" y="1581"/>
                </a:cubicBezTo>
                <a:lnTo>
                  <a:pt x="57807" y="1581"/>
                </a:lnTo>
                <a:lnTo>
                  <a:pt x="57807" y="1581"/>
                </a:lnTo>
                <a:lnTo>
                  <a:pt x="57807" y="1581"/>
                </a:lnTo>
                <a:cubicBezTo>
                  <a:pt x="59202" y="0"/>
                  <a:pt x="59202" y="0"/>
                  <a:pt x="60598" y="0"/>
                </a:cubicBezTo>
                <a:cubicBezTo>
                  <a:pt x="60598" y="0"/>
                  <a:pt x="61993" y="0"/>
                  <a:pt x="61993" y="1581"/>
                </a:cubicBezTo>
                <a:lnTo>
                  <a:pt x="61993" y="1581"/>
                </a:lnTo>
                <a:lnTo>
                  <a:pt x="61993" y="1581"/>
                </a:lnTo>
                <a:lnTo>
                  <a:pt x="61993" y="1581"/>
                </a:lnTo>
                <a:cubicBezTo>
                  <a:pt x="117009" y="27118"/>
                  <a:pt x="117009" y="27118"/>
                  <a:pt x="117009" y="27118"/>
                </a:cubicBezTo>
                <a:lnTo>
                  <a:pt x="117009" y="27118"/>
                </a:lnTo>
                <a:cubicBezTo>
                  <a:pt x="118405" y="27118"/>
                  <a:pt x="119800" y="30282"/>
                  <a:pt x="119800" y="31864"/>
                </a:cubicBezTo>
                <a:cubicBezTo>
                  <a:pt x="119800" y="35028"/>
                  <a:pt x="118405" y="36610"/>
                  <a:pt x="117009" y="38192"/>
                </a:cubicBezTo>
                <a:close/>
                <a:moveTo>
                  <a:pt x="5780" y="81355"/>
                </a:moveTo>
                <a:lnTo>
                  <a:pt x="5780" y="81355"/>
                </a:lnTo>
                <a:cubicBezTo>
                  <a:pt x="7176" y="81355"/>
                  <a:pt x="7176" y="81355"/>
                  <a:pt x="8571" y="81355"/>
                </a:cubicBezTo>
                <a:lnTo>
                  <a:pt x="8571" y="81355"/>
                </a:lnTo>
                <a:lnTo>
                  <a:pt x="8571" y="81355"/>
                </a:lnTo>
                <a:lnTo>
                  <a:pt x="8571" y="81355"/>
                </a:lnTo>
                <a:cubicBezTo>
                  <a:pt x="60598" y="106892"/>
                  <a:pt x="60598" y="106892"/>
                  <a:pt x="60598" y="106892"/>
                </a:cubicBezTo>
                <a:cubicBezTo>
                  <a:pt x="112823" y="81355"/>
                  <a:pt x="112823" y="81355"/>
                  <a:pt x="112823" y="81355"/>
                </a:cubicBezTo>
                <a:lnTo>
                  <a:pt x="112823" y="81355"/>
                </a:lnTo>
                <a:lnTo>
                  <a:pt x="112823" y="81355"/>
                </a:lnTo>
                <a:lnTo>
                  <a:pt x="112823" y="81355"/>
                </a:lnTo>
                <a:lnTo>
                  <a:pt x="114219" y="81355"/>
                </a:lnTo>
                <a:cubicBezTo>
                  <a:pt x="118405" y="81355"/>
                  <a:pt x="119800" y="84519"/>
                  <a:pt x="119800" y="87683"/>
                </a:cubicBezTo>
                <a:cubicBezTo>
                  <a:pt x="119800" y="91073"/>
                  <a:pt x="118405" y="92655"/>
                  <a:pt x="117009" y="94237"/>
                </a:cubicBezTo>
                <a:lnTo>
                  <a:pt x="117009" y="94237"/>
                </a:lnTo>
                <a:cubicBezTo>
                  <a:pt x="61993" y="119774"/>
                  <a:pt x="61993" y="119774"/>
                  <a:pt x="61993" y="119774"/>
                </a:cubicBezTo>
                <a:lnTo>
                  <a:pt x="61993" y="119774"/>
                </a:lnTo>
                <a:lnTo>
                  <a:pt x="61993" y="119774"/>
                </a:lnTo>
                <a:lnTo>
                  <a:pt x="61993" y="119774"/>
                </a:lnTo>
                <a:lnTo>
                  <a:pt x="60598" y="119774"/>
                </a:lnTo>
                <a:cubicBezTo>
                  <a:pt x="59202" y="119774"/>
                  <a:pt x="59202" y="119774"/>
                  <a:pt x="57807" y="119774"/>
                </a:cubicBezTo>
                <a:lnTo>
                  <a:pt x="57807" y="119774"/>
                </a:lnTo>
                <a:lnTo>
                  <a:pt x="57807" y="119774"/>
                </a:lnTo>
                <a:lnTo>
                  <a:pt x="57807" y="119774"/>
                </a:lnTo>
                <a:cubicBezTo>
                  <a:pt x="2990" y="94237"/>
                  <a:pt x="2990" y="94237"/>
                  <a:pt x="2990" y="94237"/>
                </a:cubicBezTo>
                <a:lnTo>
                  <a:pt x="2990" y="94237"/>
                </a:lnTo>
                <a:cubicBezTo>
                  <a:pt x="1395" y="92655"/>
                  <a:pt x="0" y="91073"/>
                  <a:pt x="0" y="87683"/>
                </a:cubicBezTo>
                <a:cubicBezTo>
                  <a:pt x="0" y="84519"/>
                  <a:pt x="2990" y="81355"/>
                  <a:pt x="5780" y="8135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45713" tIns="22850" rIns="45713" bIns="22850" anchor="ctr" anchorCtr="0">
            <a:noAutofit/>
          </a:bodyPr>
          <a:lstStyle/>
          <a:p>
            <a:endParaRPr sz="450">
              <a:solidFill>
                <a:schemeClr val="bg2">
                  <a:lumMod val="50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01520" y="998855"/>
            <a:ext cx="4716780" cy="9531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8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习惯表达使用（</a:t>
            </a:r>
            <a:r>
              <a:rPr lang="en-US" altLang="zh-CN" sz="28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Use of Idiomatic Expressions</a:t>
            </a:r>
            <a:r>
              <a:rPr lang="zh-CN" altLang="en-US" sz="28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）</a:t>
            </a:r>
            <a:endParaRPr lang="zh-CN" altLang="en-US" sz="280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530350" y="2668905"/>
            <a:ext cx="4521200" cy="235458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p>
            <a:r>
              <a:rPr lang="zh-CN" altLang="en-US" sz="32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采用目标语言中常用的习惯表达和俗语，使译文更符合目标受众的语言习惯和口语表达方式。</a:t>
            </a:r>
            <a:endParaRPr lang="zh-CN" altLang="en-US" sz="320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深度视觉·原创设计 https://www.docer.com/works?userid=22383862"/>
          <p:cNvSpPr/>
          <p:nvPr/>
        </p:nvSpPr>
        <p:spPr>
          <a:xfrm flipH="1">
            <a:off x="11252019" y="5989229"/>
            <a:ext cx="939981" cy="86877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9" name="深度视觉·原创设计 https://www.docer.com/works?userid=22383862"/>
          <p:cNvSpPr/>
          <p:nvPr/>
        </p:nvSpPr>
        <p:spPr>
          <a:xfrm rot="10800000" flipH="1">
            <a:off x="0" y="0"/>
            <a:ext cx="939981" cy="86877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40" name="深度视觉·原创设计 https://www.docer.com/works?userid=22383862"/>
          <p:cNvSpPr/>
          <p:nvPr/>
        </p:nvSpPr>
        <p:spPr>
          <a:xfrm>
            <a:off x="4535714" y="350796"/>
            <a:ext cx="3120572" cy="5179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2" name="深度视觉·原创设计 https://www.docer.com/works?userid=22383862"/>
          <p:cNvSpPr/>
          <p:nvPr/>
        </p:nvSpPr>
        <p:spPr bwMode="auto">
          <a:xfrm>
            <a:off x="4167188" y="1906061"/>
            <a:ext cx="1930400" cy="1974850"/>
          </a:xfrm>
          <a:custGeom>
            <a:avLst/>
            <a:gdLst>
              <a:gd name="T0" fmla="*/ 509 w 640"/>
              <a:gd name="T1" fmla="*/ 645 h 655"/>
              <a:gd name="T2" fmla="*/ 640 w 640"/>
              <a:gd name="T3" fmla="*/ 514 h 655"/>
              <a:gd name="T4" fmla="*/ 640 w 640"/>
              <a:gd name="T5" fmla="*/ 0 h 655"/>
              <a:gd name="T6" fmla="*/ 555 w 640"/>
              <a:gd name="T7" fmla="*/ 0 h 655"/>
              <a:gd name="T8" fmla="*/ 527 w 640"/>
              <a:gd name="T9" fmla="*/ 130 h 655"/>
              <a:gd name="T10" fmla="*/ 427 w 640"/>
              <a:gd name="T11" fmla="*/ 163 h 655"/>
              <a:gd name="T12" fmla="*/ 328 w 640"/>
              <a:gd name="T13" fmla="*/ 74 h 655"/>
              <a:gd name="T14" fmla="*/ 192 w 640"/>
              <a:gd name="T15" fmla="*/ 174 h 655"/>
              <a:gd name="T16" fmla="*/ 246 w 640"/>
              <a:gd name="T17" fmla="*/ 295 h 655"/>
              <a:gd name="T18" fmla="*/ 184 w 640"/>
              <a:gd name="T19" fmla="*/ 380 h 655"/>
              <a:gd name="T20" fmla="*/ 52 w 640"/>
              <a:gd name="T21" fmla="*/ 367 h 655"/>
              <a:gd name="T22" fmla="*/ 0 w 640"/>
              <a:gd name="T23" fmla="*/ 528 h 655"/>
              <a:gd name="T24" fmla="*/ 115 w 640"/>
              <a:gd name="T25" fmla="*/ 594 h 655"/>
              <a:gd name="T26" fmla="*/ 113 w 640"/>
              <a:gd name="T27" fmla="*/ 655 h 655"/>
              <a:gd name="T28" fmla="*/ 509 w 640"/>
              <a:gd name="T29" fmla="*/ 655 h 655"/>
              <a:gd name="T30" fmla="*/ 509 w 640"/>
              <a:gd name="T31" fmla="*/ 645 h 6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40" h="655">
                <a:moveTo>
                  <a:pt x="509" y="645"/>
                </a:moveTo>
                <a:cubicBezTo>
                  <a:pt x="509" y="573"/>
                  <a:pt x="568" y="514"/>
                  <a:pt x="640" y="514"/>
                </a:cubicBezTo>
                <a:cubicBezTo>
                  <a:pt x="640" y="0"/>
                  <a:pt x="640" y="0"/>
                  <a:pt x="640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27" y="130"/>
                  <a:pt x="527" y="130"/>
                  <a:pt x="527" y="130"/>
                </a:cubicBezTo>
                <a:cubicBezTo>
                  <a:pt x="493" y="138"/>
                  <a:pt x="459" y="149"/>
                  <a:pt x="427" y="163"/>
                </a:cubicBezTo>
                <a:cubicBezTo>
                  <a:pt x="328" y="74"/>
                  <a:pt x="328" y="74"/>
                  <a:pt x="328" y="74"/>
                </a:cubicBezTo>
                <a:cubicBezTo>
                  <a:pt x="192" y="174"/>
                  <a:pt x="192" y="174"/>
                  <a:pt x="192" y="174"/>
                </a:cubicBezTo>
                <a:cubicBezTo>
                  <a:pt x="246" y="295"/>
                  <a:pt x="246" y="295"/>
                  <a:pt x="246" y="295"/>
                </a:cubicBezTo>
                <a:cubicBezTo>
                  <a:pt x="223" y="321"/>
                  <a:pt x="202" y="349"/>
                  <a:pt x="184" y="380"/>
                </a:cubicBezTo>
                <a:cubicBezTo>
                  <a:pt x="52" y="367"/>
                  <a:pt x="52" y="367"/>
                  <a:pt x="52" y="367"/>
                </a:cubicBezTo>
                <a:cubicBezTo>
                  <a:pt x="0" y="528"/>
                  <a:pt x="0" y="528"/>
                  <a:pt x="0" y="528"/>
                </a:cubicBezTo>
                <a:cubicBezTo>
                  <a:pt x="115" y="594"/>
                  <a:pt x="115" y="594"/>
                  <a:pt x="115" y="594"/>
                </a:cubicBezTo>
                <a:cubicBezTo>
                  <a:pt x="113" y="614"/>
                  <a:pt x="112" y="635"/>
                  <a:pt x="113" y="655"/>
                </a:cubicBezTo>
                <a:cubicBezTo>
                  <a:pt x="509" y="655"/>
                  <a:pt x="509" y="655"/>
                  <a:pt x="509" y="655"/>
                </a:cubicBezTo>
                <a:cubicBezTo>
                  <a:pt x="509" y="652"/>
                  <a:pt x="509" y="649"/>
                  <a:pt x="509" y="64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" name="深度视觉·原创设计 https://www.docer.com/works?userid=22383862"/>
          <p:cNvSpPr/>
          <p:nvPr/>
        </p:nvSpPr>
        <p:spPr bwMode="auto">
          <a:xfrm>
            <a:off x="6097588" y="1906061"/>
            <a:ext cx="1930400" cy="1974850"/>
          </a:xfrm>
          <a:custGeom>
            <a:avLst/>
            <a:gdLst>
              <a:gd name="T0" fmla="*/ 132 w 640"/>
              <a:gd name="T1" fmla="*/ 645 h 655"/>
              <a:gd name="T2" fmla="*/ 132 w 640"/>
              <a:gd name="T3" fmla="*/ 655 h 655"/>
              <a:gd name="T4" fmla="*/ 528 w 640"/>
              <a:gd name="T5" fmla="*/ 655 h 655"/>
              <a:gd name="T6" fmla="*/ 525 w 640"/>
              <a:gd name="T7" fmla="*/ 592 h 655"/>
              <a:gd name="T8" fmla="*/ 640 w 640"/>
              <a:gd name="T9" fmla="*/ 525 h 655"/>
              <a:gd name="T10" fmla="*/ 588 w 640"/>
              <a:gd name="T11" fmla="*/ 364 h 655"/>
              <a:gd name="T12" fmla="*/ 455 w 640"/>
              <a:gd name="T13" fmla="*/ 378 h 655"/>
              <a:gd name="T14" fmla="*/ 394 w 640"/>
              <a:gd name="T15" fmla="*/ 294 h 655"/>
              <a:gd name="T16" fmla="*/ 447 w 640"/>
              <a:gd name="T17" fmla="*/ 172 h 655"/>
              <a:gd name="T18" fmla="*/ 310 w 640"/>
              <a:gd name="T19" fmla="*/ 73 h 655"/>
              <a:gd name="T20" fmla="*/ 212 w 640"/>
              <a:gd name="T21" fmla="*/ 162 h 655"/>
              <a:gd name="T22" fmla="*/ 162 w 640"/>
              <a:gd name="T23" fmla="*/ 143 h 655"/>
              <a:gd name="T24" fmla="*/ 112 w 640"/>
              <a:gd name="T25" fmla="*/ 130 h 655"/>
              <a:gd name="T26" fmla="*/ 84 w 640"/>
              <a:gd name="T27" fmla="*/ 0 h 655"/>
              <a:gd name="T28" fmla="*/ 0 w 640"/>
              <a:gd name="T29" fmla="*/ 0 h 655"/>
              <a:gd name="T30" fmla="*/ 0 w 640"/>
              <a:gd name="T31" fmla="*/ 514 h 655"/>
              <a:gd name="T32" fmla="*/ 132 w 640"/>
              <a:gd name="T33" fmla="*/ 645 h 6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40" h="655">
                <a:moveTo>
                  <a:pt x="132" y="645"/>
                </a:moveTo>
                <a:cubicBezTo>
                  <a:pt x="132" y="649"/>
                  <a:pt x="132" y="652"/>
                  <a:pt x="132" y="655"/>
                </a:cubicBezTo>
                <a:cubicBezTo>
                  <a:pt x="528" y="655"/>
                  <a:pt x="528" y="655"/>
                  <a:pt x="528" y="655"/>
                </a:cubicBezTo>
                <a:cubicBezTo>
                  <a:pt x="528" y="634"/>
                  <a:pt x="528" y="613"/>
                  <a:pt x="525" y="592"/>
                </a:cubicBezTo>
                <a:cubicBezTo>
                  <a:pt x="640" y="525"/>
                  <a:pt x="640" y="525"/>
                  <a:pt x="640" y="525"/>
                </a:cubicBezTo>
                <a:cubicBezTo>
                  <a:pt x="588" y="364"/>
                  <a:pt x="588" y="364"/>
                  <a:pt x="588" y="364"/>
                </a:cubicBezTo>
                <a:cubicBezTo>
                  <a:pt x="455" y="378"/>
                  <a:pt x="455" y="378"/>
                  <a:pt x="455" y="378"/>
                </a:cubicBezTo>
                <a:cubicBezTo>
                  <a:pt x="438" y="348"/>
                  <a:pt x="417" y="320"/>
                  <a:pt x="394" y="294"/>
                </a:cubicBezTo>
                <a:cubicBezTo>
                  <a:pt x="447" y="172"/>
                  <a:pt x="447" y="172"/>
                  <a:pt x="447" y="172"/>
                </a:cubicBezTo>
                <a:cubicBezTo>
                  <a:pt x="310" y="73"/>
                  <a:pt x="310" y="73"/>
                  <a:pt x="310" y="73"/>
                </a:cubicBezTo>
                <a:cubicBezTo>
                  <a:pt x="212" y="162"/>
                  <a:pt x="212" y="162"/>
                  <a:pt x="212" y="162"/>
                </a:cubicBezTo>
                <a:cubicBezTo>
                  <a:pt x="196" y="155"/>
                  <a:pt x="179" y="149"/>
                  <a:pt x="162" y="143"/>
                </a:cubicBezTo>
                <a:cubicBezTo>
                  <a:pt x="146" y="138"/>
                  <a:pt x="129" y="133"/>
                  <a:pt x="112" y="130"/>
                </a:cubicBezTo>
                <a:cubicBezTo>
                  <a:pt x="84" y="0"/>
                  <a:pt x="84" y="0"/>
                  <a:pt x="8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14"/>
                  <a:pt x="0" y="514"/>
                  <a:pt x="0" y="514"/>
                </a:cubicBezTo>
                <a:cubicBezTo>
                  <a:pt x="73" y="514"/>
                  <a:pt x="132" y="573"/>
                  <a:pt x="132" y="6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4" name="深度视觉·原创设计 https://www.docer.com/works?userid=22383862"/>
          <p:cNvSpPr/>
          <p:nvPr/>
        </p:nvSpPr>
        <p:spPr bwMode="auto">
          <a:xfrm>
            <a:off x="6097588" y="3880911"/>
            <a:ext cx="1933575" cy="1917700"/>
          </a:xfrm>
          <a:custGeom>
            <a:avLst/>
            <a:gdLst>
              <a:gd name="T0" fmla="*/ 528 w 641"/>
              <a:gd name="T1" fmla="*/ 0 h 636"/>
              <a:gd name="T2" fmla="*/ 132 w 641"/>
              <a:gd name="T3" fmla="*/ 0 h 636"/>
              <a:gd name="T4" fmla="*/ 0 w 641"/>
              <a:gd name="T5" fmla="*/ 122 h 636"/>
              <a:gd name="T6" fmla="*/ 0 w 641"/>
              <a:gd name="T7" fmla="*/ 636 h 636"/>
              <a:gd name="T8" fmla="*/ 86 w 641"/>
              <a:gd name="T9" fmla="*/ 636 h 636"/>
              <a:gd name="T10" fmla="*/ 114 w 641"/>
              <a:gd name="T11" fmla="*/ 506 h 636"/>
              <a:gd name="T12" fmla="*/ 213 w 641"/>
              <a:gd name="T13" fmla="*/ 473 h 636"/>
              <a:gd name="T14" fmla="*/ 312 w 641"/>
              <a:gd name="T15" fmla="*/ 562 h 636"/>
              <a:gd name="T16" fmla="*/ 449 w 641"/>
              <a:gd name="T17" fmla="*/ 462 h 636"/>
              <a:gd name="T18" fmla="*/ 395 w 641"/>
              <a:gd name="T19" fmla="*/ 341 h 636"/>
              <a:gd name="T20" fmla="*/ 456 w 641"/>
              <a:gd name="T21" fmla="*/ 256 h 636"/>
              <a:gd name="T22" fmla="*/ 589 w 641"/>
              <a:gd name="T23" fmla="*/ 269 h 636"/>
              <a:gd name="T24" fmla="*/ 641 w 641"/>
              <a:gd name="T25" fmla="*/ 108 h 636"/>
              <a:gd name="T26" fmla="*/ 525 w 641"/>
              <a:gd name="T27" fmla="*/ 42 h 636"/>
              <a:gd name="T28" fmla="*/ 528 w 641"/>
              <a:gd name="T29" fmla="*/ 0 h 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41" h="636">
                <a:moveTo>
                  <a:pt x="528" y="0"/>
                </a:moveTo>
                <a:cubicBezTo>
                  <a:pt x="132" y="0"/>
                  <a:pt x="132" y="0"/>
                  <a:pt x="132" y="0"/>
                </a:cubicBezTo>
                <a:cubicBezTo>
                  <a:pt x="127" y="68"/>
                  <a:pt x="70" y="122"/>
                  <a:pt x="0" y="122"/>
                </a:cubicBezTo>
                <a:cubicBezTo>
                  <a:pt x="0" y="636"/>
                  <a:pt x="0" y="636"/>
                  <a:pt x="0" y="636"/>
                </a:cubicBezTo>
                <a:cubicBezTo>
                  <a:pt x="86" y="636"/>
                  <a:pt x="86" y="636"/>
                  <a:pt x="86" y="636"/>
                </a:cubicBezTo>
                <a:cubicBezTo>
                  <a:pt x="114" y="506"/>
                  <a:pt x="114" y="506"/>
                  <a:pt x="114" y="506"/>
                </a:cubicBezTo>
                <a:cubicBezTo>
                  <a:pt x="148" y="498"/>
                  <a:pt x="181" y="487"/>
                  <a:pt x="213" y="473"/>
                </a:cubicBezTo>
                <a:cubicBezTo>
                  <a:pt x="312" y="562"/>
                  <a:pt x="312" y="562"/>
                  <a:pt x="312" y="562"/>
                </a:cubicBezTo>
                <a:cubicBezTo>
                  <a:pt x="449" y="462"/>
                  <a:pt x="449" y="462"/>
                  <a:pt x="449" y="462"/>
                </a:cubicBezTo>
                <a:cubicBezTo>
                  <a:pt x="395" y="341"/>
                  <a:pt x="395" y="341"/>
                  <a:pt x="395" y="341"/>
                </a:cubicBezTo>
                <a:cubicBezTo>
                  <a:pt x="418" y="315"/>
                  <a:pt x="439" y="286"/>
                  <a:pt x="456" y="256"/>
                </a:cubicBezTo>
                <a:cubicBezTo>
                  <a:pt x="589" y="269"/>
                  <a:pt x="589" y="269"/>
                  <a:pt x="589" y="269"/>
                </a:cubicBezTo>
                <a:cubicBezTo>
                  <a:pt x="641" y="108"/>
                  <a:pt x="641" y="108"/>
                  <a:pt x="641" y="108"/>
                </a:cubicBezTo>
                <a:cubicBezTo>
                  <a:pt x="525" y="42"/>
                  <a:pt x="525" y="42"/>
                  <a:pt x="525" y="42"/>
                </a:cubicBezTo>
                <a:cubicBezTo>
                  <a:pt x="527" y="28"/>
                  <a:pt x="528" y="14"/>
                  <a:pt x="52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5" name="深度视觉·原创设计 https://www.docer.com/works?userid=22383862"/>
          <p:cNvSpPr/>
          <p:nvPr/>
        </p:nvSpPr>
        <p:spPr bwMode="auto">
          <a:xfrm>
            <a:off x="4170363" y="3880911"/>
            <a:ext cx="1927225" cy="1917700"/>
          </a:xfrm>
          <a:custGeom>
            <a:avLst/>
            <a:gdLst>
              <a:gd name="T0" fmla="*/ 508 w 639"/>
              <a:gd name="T1" fmla="*/ 0 h 636"/>
              <a:gd name="T2" fmla="*/ 112 w 639"/>
              <a:gd name="T3" fmla="*/ 0 h 636"/>
              <a:gd name="T4" fmla="*/ 114 w 639"/>
              <a:gd name="T5" fmla="*/ 44 h 636"/>
              <a:gd name="T6" fmla="*/ 0 w 639"/>
              <a:gd name="T7" fmla="*/ 111 h 636"/>
              <a:gd name="T8" fmla="*/ 52 w 639"/>
              <a:gd name="T9" fmla="*/ 271 h 636"/>
              <a:gd name="T10" fmla="*/ 184 w 639"/>
              <a:gd name="T11" fmla="*/ 257 h 636"/>
              <a:gd name="T12" fmla="*/ 246 w 639"/>
              <a:gd name="T13" fmla="*/ 342 h 636"/>
              <a:gd name="T14" fmla="*/ 192 w 639"/>
              <a:gd name="T15" fmla="*/ 464 h 636"/>
              <a:gd name="T16" fmla="*/ 329 w 639"/>
              <a:gd name="T17" fmla="*/ 563 h 636"/>
              <a:gd name="T18" fmla="*/ 428 w 639"/>
              <a:gd name="T19" fmla="*/ 474 h 636"/>
              <a:gd name="T20" fmla="*/ 477 w 639"/>
              <a:gd name="T21" fmla="*/ 492 h 636"/>
              <a:gd name="T22" fmla="*/ 528 w 639"/>
              <a:gd name="T23" fmla="*/ 506 h 636"/>
              <a:gd name="T24" fmla="*/ 556 w 639"/>
              <a:gd name="T25" fmla="*/ 636 h 636"/>
              <a:gd name="T26" fmla="*/ 639 w 639"/>
              <a:gd name="T27" fmla="*/ 636 h 636"/>
              <a:gd name="T28" fmla="*/ 639 w 639"/>
              <a:gd name="T29" fmla="*/ 122 h 636"/>
              <a:gd name="T30" fmla="*/ 508 w 639"/>
              <a:gd name="T31" fmla="*/ 0 h 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39" h="636">
                <a:moveTo>
                  <a:pt x="508" y="0"/>
                </a:moveTo>
                <a:cubicBezTo>
                  <a:pt x="112" y="0"/>
                  <a:pt x="112" y="0"/>
                  <a:pt x="112" y="0"/>
                </a:cubicBezTo>
                <a:cubicBezTo>
                  <a:pt x="112" y="14"/>
                  <a:pt x="113" y="29"/>
                  <a:pt x="114" y="44"/>
                </a:cubicBezTo>
                <a:cubicBezTo>
                  <a:pt x="0" y="111"/>
                  <a:pt x="0" y="111"/>
                  <a:pt x="0" y="111"/>
                </a:cubicBezTo>
                <a:cubicBezTo>
                  <a:pt x="52" y="271"/>
                  <a:pt x="52" y="271"/>
                  <a:pt x="52" y="271"/>
                </a:cubicBezTo>
                <a:cubicBezTo>
                  <a:pt x="184" y="257"/>
                  <a:pt x="184" y="257"/>
                  <a:pt x="184" y="257"/>
                </a:cubicBezTo>
                <a:cubicBezTo>
                  <a:pt x="202" y="288"/>
                  <a:pt x="223" y="316"/>
                  <a:pt x="246" y="342"/>
                </a:cubicBezTo>
                <a:cubicBezTo>
                  <a:pt x="192" y="464"/>
                  <a:pt x="192" y="464"/>
                  <a:pt x="192" y="464"/>
                </a:cubicBezTo>
                <a:cubicBezTo>
                  <a:pt x="329" y="563"/>
                  <a:pt x="329" y="563"/>
                  <a:pt x="329" y="563"/>
                </a:cubicBezTo>
                <a:cubicBezTo>
                  <a:pt x="428" y="474"/>
                  <a:pt x="428" y="474"/>
                  <a:pt x="428" y="474"/>
                </a:cubicBezTo>
                <a:cubicBezTo>
                  <a:pt x="444" y="481"/>
                  <a:pt x="460" y="487"/>
                  <a:pt x="477" y="492"/>
                </a:cubicBezTo>
                <a:cubicBezTo>
                  <a:pt x="494" y="498"/>
                  <a:pt x="511" y="502"/>
                  <a:pt x="528" y="506"/>
                </a:cubicBezTo>
                <a:cubicBezTo>
                  <a:pt x="556" y="636"/>
                  <a:pt x="556" y="636"/>
                  <a:pt x="556" y="636"/>
                </a:cubicBezTo>
                <a:cubicBezTo>
                  <a:pt x="639" y="636"/>
                  <a:pt x="639" y="636"/>
                  <a:pt x="639" y="636"/>
                </a:cubicBezTo>
                <a:cubicBezTo>
                  <a:pt x="639" y="122"/>
                  <a:pt x="639" y="122"/>
                  <a:pt x="639" y="122"/>
                </a:cubicBezTo>
                <a:cubicBezTo>
                  <a:pt x="570" y="122"/>
                  <a:pt x="513" y="68"/>
                  <a:pt x="5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grpSp>
        <p:nvGrpSpPr>
          <p:cNvPr id="6" name="深度视觉·原创设计 https://www.docer.com/works?userid=22383862"/>
          <p:cNvGrpSpPr/>
          <p:nvPr/>
        </p:nvGrpSpPr>
        <p:grpSpPr>
          <a:xfrm>
            <a:off x="6597651" y="2744261"/>
            <a:ext cx="485775" cy="585788"/>
            <a:chOff x="6597651" y="2663825"/>
            <a:chExt cx="485775" cy="585788"/>
          </a:xfrm>
          <a:solidFill>
            <a:schemeClr val="bg1"/>
          </a:solidFill>
        </p:grpSpPr>
        <p:sp>
          <p:nvSpPr>
            <p:cNvPr id="7" name="深度视觉·原创设计 https://www.docer.com/works?userid=22383862"/>
            <p:cNvSpPr/>
            <p:nvPr/>
          </p:nvSpPr>
          <p:spPr bwMode="auto">
            <a:xfrm>
              <a:off x="6784976" y="2663825"/>
              <a:ext cx="114300" cy="130175"/>
            </a:xfrm>
            <a:custGeom>
              <a:avLst/>
              <a:gdLst>
                <a:gd name="T0" fmla="*/ 2 w 38"/>
                <a:gd name="T1" fmla="*/ 28 h 43"/>
                <a:gd name="T2" fmla="*/ 3 w 38"/>
                <a:gd name="T3" fmla="*/ 28 h 43"/>
                <a:gd name="T4" fmla="*/ 19 w 38"/>
                <a:gd name="T5" fmla="*/ 43 h 43"/>
                <a:gd name="T6" fmla="*/ 35 w 38"/>
                <a:gd name="T7" fmla="*/ 29 h 43"/>
                <a:gd name="T8" fmla="*/ 35 w 38"/>
                <a:gd name="T9" fmla="*/ 29 h 43"/>
                <a:gd name="T10" fmla="*/ 38 w 38"/>
                <a:gd name="T11" fmla="*/ 25 h 43"/>
                <a:gd name="T12" fmla="*/ 36 w 38"/>
                <a:gd name="T13" fmla="*/ 20 h 43"/>
                <a:gd name="T14" fmla="*/ 19 w 38"/>
                <a:gd name="T15" fmla="*/ 0 h 43"/>
                <a:gd name="T16" fmla="*/ 2 w 38"/>
                <a:gd name="T17" fmla="*/ 19 h 43"/>
                <a:gd name="T18" fmla="*/ 0 w 38"/>
                <a:gd name="T19" fmla="*/ 24 h 43"/>
                <a:gd name="T20" fmla="*/ 2 w 38"/>
                <a:gd name="T21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43">
                  <a:moveTo>
                    <a:pt x="2" y="28"/>
                  </a:moveTo>
                  <a:cubicBezTo>
                    <a:pt x="3" y="28"/>
                    <a:pt x="3" y="28"/>
                    <a:pt x="3" y="28"/>
                  </a:cubicBezTo>
                  <a:cubicBezTo>
                    <a:pt x="5" y="37"/>
                    <a:pt x="12" y="43"/>
                    <a:pt x="19" y="43"/>
                  </a:cubicBezTo>
                  <a:cubicBezTo>
                    <a:pt x="26" y="43"/>
                    <a:pt x="32" y="37"/>
                    <a:pt x="35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7" y="29"/>
                    <a:pt x="38" y="27"/>
                    <a:pt x="38" y="25"/>
                  </a:cubicBezTo>
                  <a:cubicBezTo>
                    <a:pt x="38" y="22"/>
                    <a:pt x="37" y="20"/>
                    <a:pt x="36" y="20"/>
                  </a:cubicBezTo>
                  <a:cubicBezTo>
                    <a:pt x="35" y="9"/>
                    <a:pt x="28" y="0"/>
                    <a:pt x="19" y="0"/>
                  </a:cubicBezTo>
                  <a:cubicBezTo>
                    <a:pt x="11" y="0"/>
                    <a:pt x="3" y="9"/>
                    <a:pt x="2" y="19"/>
                  </a:cubicBezTo>
                  <a:cubicBezTo>
                    <a:pt x="1" y="19"/>
                    <a:pt x="0" y="21"/>
                    <a:pt x="0" y="24"/>
                  </a:cubicBezTo>
                  <a:cubicBezTo>
                    <a:pt x="0" y="26"/>
                    <a:pt x="1" y="28"/>
                    <a:pt x="2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endParaRPr>
            </a:p>
          </p:txBody>
        </p:sp>
        <p:sp>
          <p:nvSpPr>
            <p:cNvPr id="8" name="深度视觉·原创设计 https://www.docer.com/works?userid=22383862"/>
            <p:cNvSpPr/>
            <p:nvPr/>
          </p:nvSpPr>
          <p:spPr bwMode="auto">
            <a:xfrm>
              <a:off x="6751638" y="2790825"/>
              <a:ext cx="177800" cy="458788"/>
            </a:xfrm>
            <a:custGeom>
              <a:avLst/>
              <a:gdLst>
                <a:gd name="T0" fmla="*/ 53 w 59"/>
                <a:gd name="T1" fmla="*/ 3 h 152"/>
                <a:gd name="T2" fmla="*/ 52 w 59"/>
                <a:gd name="T3" fmla="*/ 4 h 152"/>
                <a:gd name="T4" fmla="*/ 43 w 59"/>
                <a:gd name="T5" fmla="*/ 1 h 152"/>
                <a:gd name="T6" fmla="*/ 28 w 59"/>
                <a:gd name="T7" fmla="*/ 27 h 152"/>
                <a:gd name="T8" fmla="*/ 16 w 59"/>
                <a:gd name="T9" fmla="*/ 0 h 152"/>
                <a:gd name="T10" fmla="*/ 6 w 59"/>
                <a:gd name="T11" fmla="*/ 1 h 152"/>
                <a:gd name="T12" fmla="*/ 6 w 59"/>
                <a:gd name="T13" fmla="*/ 1 h 152"/>
                <a:gd name="T14" fmla="*/ 0 w 59"/>
                <a:gd name="T15" fmla="*/ 7 h 152"/>
                <a:gd name="T16" fmla="*/ 1 w 59"/>
                <a:gd name="T17" fmla="*/ 68 h 152"/>
                <a:gd name="T18" fmla="*/ 3 w 59"/>
                <a:gd name="T19" fmla="*/ 73 h 152"/>
                <a:gd name="T20" fmla="*/ 3 w 59"/>
                <a:gd name="T21" fmla="*/ 74 h 152"/>
                <a:gd name="T22" fmla="*/ 9 w 59"/>
                <a:gd name="T23" fmla="*/ 80 h 152"/>
                <a:gd name="T24" fmla="*/ 12 w 59"/>
                <a:gd name="T25" fmla="*/ 79 h 152"/>
                <a:gd name="T26" fmla="*/ 12 w 59"/>
                <a:gd name="T27" fmla="*/ 152 h 152"/>
                <a:gd name="T28" fmla="*/ 27 w 59"/>
                <a:gd name="T29" fmla="*/ 152 h 152"/>
                <a:gd name="T30" fmla="*/ 29 w 59"/>
                <a:gd name="T31" fmla="*/ 82 h 152"/>
                <a:gd name="T32" fmla="*/ 30 w 59"/>
                <a:gd name="T33" fmla="*/ 152 h 152"/>
                <a:gd name="T34" fmla="*/ 47 w 59"/>
                <a:gd name="T35" fmla="*/ 152 h 152"/>
                <a:gd name="T36" fmla="*/ 48 w 59"/>
                <a:gd name="T37" fmla="*/ 81 h 152"/>
                <a:gd name="T38" fmla="*/ 50 w 59"/>
                <a:gd name="T39" fmla="*/ 82 h 152"/>
                <a:gd name="T40" fmla="*/ 56 w 59"/>
                <a:gd name="T41" fmla="*/ 76 h 152"/>
                <a:gd name="T42" fmla="*/ 56 w 59"/>
                <a:gd name="T43" fmla="*/ 75 h 152"/>
                <a:gd name="T44" fmla="*/ 59 w 59"/>
                <a:gd name="T45" fmla="*/ 70 h 152"/>
                <a:gd name="T46" fmla="*/ 59 w 59"/>
                <a:gd name="T47" fmla="*/ 9 h 152"/>
                <a:gd name="T48" fmla="*/ 53 w 59"/>
                <a:gd name="T49" fmla="*/ 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9" h="152">
                  <a:moveTo>
                    <a:pt x="53" y="3"/>
                  </a:moveTo>
                  <a:cubicBezTo>
                    <a:pt x="53" y="3"/>
                    <a:pt x="52" y="3"/>
                    <a:pt x="52" y="4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2"/>
                    <a:pt x="0" y="4"/>
                    <a:pt x="0" y="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70"/>
                    <a:pt x="2" y="72"/>
                    <a:pt x="3" y="73"/>
                  </a:cubicBezTo>
                  <a:cubicBezTo>
                    <a:pt x="3" y="73"/>
                    <a:pt x="3" y="73"/>
                    <a:pt x="3" y="74"/>
                  </a:cubicBezTo>
                  <a:cubicBezTo>
                    <a:pt x="3" y="77"/>
                    <a:pt x="6" y="80"/>
                    <a:pt x="9" y="80"/>
                  </a:cubicBezTo>
                  <a:cubicBezTo>
                    <a:pt x="10" y="80"/>
                    <a:pt x="11" y="80"/>
                    <a:pt x="12" y="79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27" y="152"/>
                    <a:pt x="27" y="152"/>
                    <a:pt x="27" y="152"/>
                  </a:cubicBezTo>
                  <a:cubicBezTo>
                    <a:pt x="29" y="82"/>
                    <a:pt x="29" y="82"/>
                    <a:pt x="29" y="82"/>
                  </a:cubicBezTo>
                  <a:cubicBezTo>
                    <a:pt x="30" y="152"/>
                    <a:pt x="30" y="152"/>
                    <a:pt x="30" y="152"/>
                  </a:cubicBezTo>
                  <a:cubicBezTo>
                    <a:pt x="47" y="152"/>
                    <a:pt x="47" y="152"/>
                    <a:pt x="47" y="152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48" y="81"/>
                    <a:pt x="49" y="82"/>
                    <a:pt x="50" y="82"/>
                  </a:cubicBezTo>
                  <a:cubicBezTo>
                    <a:pt x="54" y="82"/>
                    <a:pt x="56" y="79"/>
                    <a:pt x="56" y="76"/>
                  </a:cubicBezTo>
                  <a:cubicBezTo>
                    <a:pt x="56" y="75"/>
                    <a:pt x="56" y="75"/>
                    <a:pt x="56" y="75"/>
                  </a:cubicBezTo>
                  <a:cubicBezTo>
                    <a:pt x="58" y="74"/>
                    <a:pt x="59" y="72"/>
                    <a:pt x="59" y="70"/>
                  </a:cubicBezTo>
                  <a:cubicBezTo>
                    <a:pt x="59" y="9"/>
                    <a:pt x="59" y="9"/>
                    <a:pt x="59" y="9"/>
                  </a:cubicBezTo>
                  <a:cubicBezTo>
                    <a:pt x="59" y="6"/>
                    <a:pt x="56" y="3"/>
                    <a:pt x="5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endParaRPr>
            </a:p>
          </p:txBody>
        </p:sp>
        <p:sp>
          <p:nvSpPr>
            <p:cNvPr id="9" name="深度视觉·原创设计 https://www.docer.com/works?userid=22383862"/>
            <p:cNvSpPr/>
            <p:nvPr/>
          </p:nvSpPr>
          <p:spPr bwMode="auto">
            <a:xfrm>
              <a:off x="6954838" y="2709863"/>
              <a:ext cx="101600" cy="117475"/>
            </a:xfrm>
            <a:custGeom>
              <a:avLst/>
              <a:gdLst>
                <a:gd name="T0" fmla="*/ 2 w 34"/>
                <a:gd name="T1" fmla="*/ 26 h 39"/>
                <a:gd name="T2" fmla="*/ 3 w 34"/>
                <a:gd name="T3" fmla="*/ 26 h 39"/>
                <a:gd name="T4" fmla="*/ 17 w 34"/>
                <a:gd name="T5" fmla="*/ 39 h 39"/>
                <a:gd name="T6" fmla="*/ 31 w 34"/>
                <a:gd name="T7" fmla="*/ 26 h 39"/>
                <a:gd name="T8" fmla="*/ 32 w 34"/>
                <a:gd name="T9" fmla="*/ 26 h 39"/>
                <a:gd name="T10" fmla="*/ 34 w 34"/>
                <a:gd name="T11" fmla="*/ 22 h 39"/>
                <a:gd name="T12" fmla="*/ 32 w 34"/>
                <a:gd name="T13" fmla="*/ 18 h 39"/>
                <a:gd name="T14" fmla="*/ 17 w 34"/>
                <a:gd name="T15" fmla="*/ 0 h 39"/>
                <a:gd name="T16" fmla="*/ 2 w 34"/>
                <a:gd name="T17" fmla="*/ 18 h 39"/>
                <a:gd name="T18" fmla="*/ 0 w 34"/>
                <a:gd name="T19" fmla="*/ 22 h 39"/>
                <a:gd name="T20" fmla="*/ 2 w 34"/>
                <a:gd name="T21" fmla="*/ 2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39">
                  <a:moveTo>
                    <a:pt x="2" y="26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5" y="33"/>
                    <a:pt x="11" y="39"/>
                    <a:pt x="17" y="39"/>
                  </a:cubicBezTo>
                  <a:cubicBezTo>
                    <a:pt x="24" y="39"/>
                    <a:pt x="29" y="34"/>
                    <a:pt x="31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3" y="26"/>
                    <a:pt x="34" y="25"/>
                    <a:pt x="34" y="22"/>
                  </a:cubicBezTo>
                  <a:cubicBezTo>
                    <a:pt x="34" y="20"/>
                    <a:pt x="33" y="19"/>
                    <a:pt x="32" y="18"/>
                  </a:cubicBezTo>
                  <a:cubicBezTo>
                    <a:pt x="32" y="8"/>
                    <a:pt x="25" y="1"/>
                    <a:pt x="17" y="0"/>
                  </a:cubicBezTo>
                  <a:cubicBezTo>
                    <a:pt x="10" y="0"/>
                    <a:pt x="3" y="8"/>
                    <a:pt x="2" y="18"/>
                  </a:cubicBezTo>
                  <a:cubicBezTo>
                    <a:pt x="1" y="18"/>
                    <a:pt x="0" y="20"/>
                    <a:pt x="0" y="22"/>
                  </a:cubicBezTo>
                  <a:cubicBezTo>
                    <a:pt x="0" y="24"/>
                    <a:pt x="1" y="26"/>
                    <a:pt x="2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endParaRPr>
            </a:p>
          </p:txBody>
        </p:sp>
        <p:sp>
          <p:nvSpPr>
            <p:cNvPr id="10" name="深度视觉·原创设计 https://www.docer.com/works?userid=22383862"/>
            <p:cNvSpPr/>
            <p:nvPr/>
          </p:nvSpPr>
          <p:spPr bwMode="auto">
            <a:xfrm>
              <a:off x="6956426" y="2824163"/>
              <a:ext cx="127000" cy="412750"/>
            </a:xfrm>
            <a:custGeom>
              <a:avLst/>
              <a:gdLst>
                <a:gd name="T0" fmla="*/ 37 w 42"/>
                <a:gd name="T1" fmla="*/ 3 h 137"/>
                <a:gd name="T2" fmla="*/ 36 w 42"/>
                <a:gd name="T3" fmla="*/ 3 h 137"/>
                <a:gd name="T4" fmla="*/ 28 w 42"/>
                <a:gd name="T5" fmla="*/ 1 h 137"/>
                <a:gd name="T6" fmla="*/ 15 w 42"/>
                <a:gd name="T7" fmla="*/ 24 h 137"/>
                <a:gd name="T8" fmla="*/ 4 w 42"/>
                <a:gd name="T9" fmla="*/ 0 h 137"/>
                <a:gd name="T10" fmla="*/ 2 w 42"/>
                <a:gd name="T11" fmla="*/ 0 h 137"/>
                <a:gd name="T12" fmla="*/ 2 w 42"/>
                <a:gd name="T13" fmla="*/ 75 h 137"/>
                <a:gd name="T14" fmla="*/ 0 w 42"/>
                <a:gd name="T15" fmla="*/ 81 h 137"/>
                <a:gd name="T16" fmla="*/ 0 w 42"/>
                <a:gd name="T17" fmla="*/ 137 h 137"/>
                <a:gd name="T18" fmla="*/ 14 w 42"/>
                <a:gd name="T19" fmla="*/ 137 h 137"/>
                <a:gd name="T20" fmla="*/ 15 w 42"/>
                <a:gd name="T21" fmla="*/ 74 h 137"/>
                <a:gd name="T22" fmla="*/ 16 w 42"/>
                <a:gd name="T23" fmla="*/ 137 h 137"/>
                <a:gd name="T24" fmla="*/ 32 w 42"/>
                <a:gd name="T25" fmla="*/ 137 h 137"/>
                <a:gd name="T26" fmla="*/ 32 w 42"/>
                <a:gd name="T27" fmla="*/ 73 h 137"/>
                <a:gd name="T28" fmla="*/ 35 w 42"/>
                <a:gd name="T29" fmla="*/ 74 h 137"/>
                <a:gd name="T30" fmla="*/ 40 w 42"/>
                <a:gd name="T31" fmla="*/ 68 h 137"/>
                <a:gd name="T32" fmla="*/ 40 w 42"/>
                <a:gd name="T33" fmla="*/ 67 h 137"/>
                <a:gd name="T34" fmla="*/ 42 w 42"/>
                <a:gd name="T35" fmla="*/ 63 h 137"/>
                <a:gd name="T36" fmla="*/ 42 w 42"/>
                <a:gd name="T37" fmla="*/ 8 h 137"/>
                <a:gd name="T38" fmla="*/ 37 w 42"/>
                <a:gd name="T39" fmla="*/ 3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137">
                  <a:moveTo>
                    <a:pt x="37" y="3"/>
                  </a:moveTo>
                  <a:cubicBezTo>
                    <a:pt x="37" y="3"/>
                    <a:pt x="36" y="3"/>
                    <a:pt x="36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8"/>
                    <a:pt x="0" y="81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14" y="137"/>
                    <a:pt x="14" y="137"/>
                    <a:pt x="14" y="137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16" y="137"/>
                    <a:pt x="16" y="137"/>
                    <a:pt x="16" y="137"/>
                  </a:cubicBezTo>
                  <a:cubicBezTo>
                    <a:pt x="32" y="137"/>
                    <a:pt x="32" y="137"/>
                    <a:pt x="32" y="137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33" y="73"/>
                    <a:pt x="34" y="74"/>
                    <a:pt x="35" y="74"/>
                  </a:cubicBezTo>
                  <a:cubicBezTo>
                    <a:pt x="37" y="74"/>
                    <a:pt x="40" y="71"/>
                    <a:pt x="40" y="68"/>
                  </a:cubicBezTo>
                  <a:cubicBezTo>
                    <a:pt x="40" y="68"/>
                    <a:pt x="40" y="67"/>
                    <a:pt x="40" y="67"/>
                  </a:cubicBezTo>
                  <a:cubicBezTo>
                    <a:pt x="41" y="66"/>
                    <a:pt x="42" y="65"/>
                    <a:pt x="42" y="63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6"/>
                    <a:pt x="40" y="3"/>
                    <a:pt x="3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endParaRPr>
            </a:p>
          </p:txBody>
        </p:sp>
        <p:sp>
          <p:nvSpPr>
            <p:cNvPr id="11" name="深度视觉·原创设计 https://www.docer.com/works?userid=22383862"/>
            <p:cNvSpPr/>
            <p:nvPr/>
          </p:nvSpPr>
          <p:spPr bwMode="auto">
            <a:xfrm>
              <a:off x="6624638" y="2709863"/>
              <a:ext cx="106363" cy="117475"/>
            </a:xfrm>
            <a:custGeom>
              <a:avLst/>
              <a:gdLst>
                <a:gd name="T0" fmla="*/ 32 w 35"/>
                <a:gd name="T1" fmla="*/ 18 h 39"/>
                <a:gd name="T2" fmla="*/ 17 w 35"/>
                <a:gd name="T3" fmla="*/ 0 h 39"/>
                <a:gd name="T4" fmla="*/ 2 w 35"/>
                <a:gd name="T5" fmla="*/ 18 h 39"/>
                <a:gd name="T6" fmla="*/ 0 w 35"/>
                <a:gd name="T7" fmla="*/ 22 h 39"/>
                <a:gd name="T8" fmla="*/ 3 w 35"/>
                <a:gd name="T9" fmla="*/ 26 h 39"/>
                <a:gd name="T10" fmla="*/ 3 w 35"/>
                <a:gd name="T11" fmla="*/ 26 h 39"/>
                <a:gd name="T12" fmla="*/ 17 w 35"/>
                <a:gd name="T13" fmla="*/ 39 h 39"/>
                <a:gd name="T14" fmla="*/ 32 w 35"/>
                <a:gd name="T15" fmla="*/ 26 h 39"/>
                <a:gd name="T16" fmla="*/ 32 w 35"/>
                <a:gd name="T17" fmla="*/ 26 h 39"/>
                <a:gd name="T18" fmla="*/ 35 w 35"/>
                <a:gd name="T19" fmla="*/ 22 h 39"/>
                <a:gd name="T20" fmla="*/ 32 w 35"/>
                <a:gd name="T21" fmla="*/ 1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39">
                  <a:moveTo>
                    <a:pt x="32" y="18"/>
                  </a:moveTo>
                  <a:cubicBezTo>
                    <a:pt x="32" y="8"/>
                    <a:pt x="25" y="0"/>
                    <a:pt x="17" y="0"/>
                  </a:cubicBezTo>
                  <a:cubicBezTo>
                    <a:pt x="10" y="0"/>
                    <a:pt x="3" y="8"/>
                    <a:pt x="2" y="18"/>
                  </a:cubicBezTo>
                  <a:cubicBezTo>
                    <a:pt x="1" y="18"/>
                    <a:pt x="0" y="20"/>
                    <a:pt x="0" y="22"/>
                  </a:cubicBezTo>
                  <a:cubicBezTo>
                    <a:pt x="0" y="24"/>
                    <a:pt x="1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5" y="34"/>
                    <a:pt x="11" y="39"/>
                    <a:pt x="17" y="39"/>
                  </a:cubicBezTo>
                  <a:cubicBezTo>
                    <a:pt x="24" y="39"/>
                    <a:pt x="30" y="33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4" y="26"/>
                    <a:pt x="35" y="24"/>
                    <a:pt x="35" y="22"/>
                  </a:cubicBezTo>
                  <a:cubicBezTo>
                    <a:pt x="35" y="20"/>
                    <a:pt x="34" y="18"/>
                    <a:pt x="32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endParaRPr>
            </a:p>
          </p:txBody>
        </p:sp>
        <p:sp>
          <p:nvSpPr>
            <p:cNvPr id="12" name="深度视觉·原创设计 https://www.docer.com/works?userid=22383862"/>
            <p:cNvSpPr/>
            <p:nvPr/>
          </p:nvSpPr>
          <p:spPr bwMode="auto">
            <a:xfrm>
              <a:off x="6597651" y="2824163"/>
              <a:ext cx="127000" cy="412750"/>
            </a:xfrm>
            <a:custGeom>
              <a:avLst/>
              <a:gdLst>
                <a:gd name="T0" fmla="*/ 40 w 42"/>
                <a:gd name="T1" fmla="*/ 75 h 137"/>
                <a:gd name="T2" fmla="*/ 41 w 42"/>
                <a:gd name="T3" fmla="*/ 0 h 137"/>
                <a:gd name="T4" fmla="*/ 39 w 42"/>
                <a:gd name="T5" fmla="*/ 0 h 137"/>
                <a:gd name="T6" fmla="*/ 28 w 42"/>
                <a:gd name="T7" fmla="*/ 24 h 137"/>
                <a:gd name="T8" fmla="*/ 15 w 42"/>
                <a:gd name="T9" fmla="*/ 0 h 137"/>
                <a:gd name="T10" fmla="*/ 6 w 42"/>
                <a:gd name="T11" fmla="*/ 3 h 137"/>
                <a:gd name="T12" fmla="*/ 5 w 42"/>
                <a:gd name="T13" fmla="*/ 3 h 137"/>
                <a:gd name="T14" fmla="*/ 0 w 42"/>
                <a:gd name="T15" fmla="*/ 8 h 137"/>
                <a:gd name="T16" fmla="*/ 0 w 42"/>
                <a:gd name="T17" fmla="*/ 62 h 137"/>
                <a:gd name="T18" fmla="*/ 2 w 42"/>
                <a:gd name="T19" fmla="*/ 67 h 137"/>
                <a:gd name="T20" fmla="*/ 2 w 42"/>
                <a:gd name="T21" fmla="*/ 68 h 137"/>
                <a:gd name="T22" fmla="*/ 7 w 42"/>
                <a:gd name="T23" fmla="*/ 73 h 137"/>
                <a:gd name="T24" fmla="*/ 10 w 42"/>
                <a:gd name="T25" fmla="*/ 72 h 137"/>
                <a:gd name="T26" fmla="*/ 9 w 42"/>
                <a:gd name="T27" fmla="*/ 136 h 137"/>
                <a:gd name="T28" fmla="*/ 25 w 42"/>
                <a:gd name="T29" fmla="*/ 136 h 137"/>
                <a:gd name="T30" fmla="*/ 27 w 42"/>
                <a:gd name="T31" fmla="*/ 74 h 137"/>
                <a:gd name="T32" fmla="*/ 27 w 42"/>
                <a:gd name="T33" fmla="*/ 137 h 137"/>
                <a:gd name="T34" fmla="*/ 41 w 42"/>
                <a:gd name="T35" fmla="*/ 137 h 137"/>
                <a:gd name="T36" fmla="*/ 42 w 42"/>
                <a:gd name="T37" fmla="*/ 81 h 137"/>
                <a:gd name="T38" fmla="*/ 40 w 42"/>
                <a:gd name="T39" fmla="*/ 75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137">
                  <a:moveTo>
                    <a:pt x="40" y="75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3" y="3"/>
                    <a:pt x="0" y="5"/>
                    <a:pt x="0" y="8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4"/>
                    <a:pt x="1" y="66"/>
                    <a:pt x="2" y="67"/>
                  </a:cubicBezTo>
                  <a:cubicBezTo>
                    <a:pt x="2" y="67"/>
                    <a:pt x="2" y="67"/>
                    <a:pt x="2" y="68"/>
                  </a:cubicBezTo>
                  <a:cubicBezTo>
                    <a:pt x="2" y="71"/>
                    <a:pt x="4" y="73"/>
                    <a:pt x="7" y="73"/>
                  </a:cubicBezTo>
                  <a:cubicBezTo>
                    <a:pt x="8" y="73"/>
                    <a:pt x="9" y="73"/>
                    <a:pt x="10" y="72"/>
                  </a:cubicBezTo>
                  <a:cubicBezTo>
                    <a:pt x="9" y="136"/>
                    <a:pt x="9" y="136"/>
                    <a:pt x="9" y="136"/>
                  </a:cubicBezTo>
                  <a:cubicBezTo>
                    <a:pt x="25" y="136"/>
                    <a:pt x="25" y="136"/>
                    <a:pt x="25" y="136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7" y="137"/>
                    <a:pt x="27" y="137"/>
                    <a:pt x="27" y="137"/>
                  </a:cubicBezTo>
                  <a:cubicBezTo>
                    <a:pt x="41" y="137"/>
                    <a:pt x="41" y="137"/>
                    <a:pt x="41" y="137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39" y="78"/>
                    <a:pt x="40" y="75"/>
                    <a:pt x="40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endParaRPr>
            </a:p>
          </p:txBody>
        </p:sp>
      </p:grpSp>
      <p:grpSp>
        <p:nvGrpSpPr>
          <p:cNvPr id="13" name="深度视觉·原创设计 https://www.docer.com/works?userid=22383862"/>
          <p:cNvGrpSpPr/>
          <p:nvPr/>
        </p:nvGrpSpPr>
        <p:grpSpPr>
          <a:xfrm>
            <a:off x="5122863" y="2707749"/>
            <a:ext cx="385763" cy="627063"/>
            <a:chOff x="5122863" y="2627313"/>
            <a:chExt cx="385763" cy="627063"/>
          </a:xfrm>
          <a:solidFill>
            <a:schemeClr val="bg1"/>
          </a:solidFill>
        </p:grpSpPr>
        <p:sp>
          <p:nvSpPr>
            <p:cNvPr id="14" name="深度视觉·原创设计 https://www.docer.com/works?userid=22383862"/>
            <p:cNvSpPr/>
            <p:nvPr/>
          </p:nvSpPr>
          <p:spPr bwMode="auto">
            <a:xfrm>
              <a:off x="5267326" y="3230563"/>
              <a:ext cx="100013" cy="23813"/>
            </a:xfrm>
            <a:custGeom>
              <a:avLst/>
              <a:gdLst>
                <a:gd name="T0" fmla="*/ 33 w 33"/>
                <a:gd name="T1" fmla="*/ 4 h 8"/>
                <a:gd name="T2" fmla="*/ 29 w 33"/>
                <a:gd name="T3" fmla="*/ 8 h 8"/>
                <a:gd name="T4" fmla="*/ 4 w 33"/>
                <a:gd name="T5" fmla="*/ 8 h 8"/>
                <a:gd name="T6" fmla="*/ 0 w 33"/>
                <a:gd name="T7" fmla="*/ 4 h 8"/>
                <a:gd name="T8" fmla="*/ 0 w 33"/>
                <a:gd name="T9" fmla="*/ 4 h 8"/>
                <a:gd name="T10" fmla="*/ 4 w 33"/>
                <a:gd name="T11" fmla="*/ 0 h 8"/>
                <a:gd name="T12" fmla="*/ 29 w 33"/>
                <a:gd name="T13" fmla="*/ 0 h 8"/>
                <a:gd name="T14" fmla="*/ 33 w 33"/>
                <a:gd name="T1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8">
                  <a:moveTo>
                    <a:pt x="33" y="4"/>
                  </a:moveTo>
                  <a:cubicBezTo>
                    <a:pt x="33" y="6"/>
                    <a:pt x="31" y="8"/>
                    <a:pt x="29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1" y="0"/>
                    <a:pt x="33" y="2"/>
                    <a:pt x="3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endParaRPr>
            </a:p>
          </p:txBody>
        </p:sp>
        <p:sp>
          <p:nvSpPr>
            <p:cNvPr id="15" name="深度视觉·原创设计 https://www.docer.com/works?userid=22383862"/>
            <p:cNvSpPr/>
            <p:nvPr/>
          </p:nvSpPr>
          <p:spPr bwMode="auto">
            <a:xfrm>
              <a:off x="5243513" y="3219450"/>
              <a:ext cx="147638" cy="23813"/>
            </a:xfrm>
            <a:custGeom>
              <a:avLst/>
              <a:gdLst>
                <a:gd name="T0" fmla="*/ 6 w 49"/>
                <a:gd name="T1" fmla="*/ 8 h 8"/>
                <a:gd name="T2" fmla="*/ 43 w 49"/>
                <a:gd name="T3" fmla="*/ 8 h 8"/>
                <a:gd name="T4" fmla="*/ 46 w 49"/>
                <a:gd name="T5" fmla="*/ 5 h 8"/>
                <a:gd name="T6" fmla="*/ 49 w 49"/>
                <a:gd name="T7" fmla="*/ 0 h 8"/>
                <a:gd name="T8" fmla="*/ 0 w 49"/>
                <a:gd name="T9" fmla="*/ 0 h 8"/>
                <a:gd name="T10" fmla="*/ 0 w 49"/>
                <a:gd name="T11" fmla="*/ 1 h 8"/>
                <a:gd name="T12" fmla="*/ 6 w 49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8">
                  <a:moveTo>
                    <a:pt x="6" y="8"/>
                  </a:moveTo>
                  <a:cubicBezTo>
                    <a:pt x="43" y="8"/>
                    <a:pt x="43" y="8"/>
                    <a:pt x="43" y="8"/>
                  </a:cubicBezTo>
                  <a:cubicBezTo>
                    <a:pt x="43" y="7"/>
                    <a:pt x="44" y="6"/>
                    <a:pt x="46" y="5"/>
                  </a:cubicBezTo>
                  <a:cubicBezTo>
                    <a:pt x="48" y="3"/>
                    <a:pt x="49" y="1"/>
                    <a:pt x="4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5" y="6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endParaRPr>
            </a:p>
          </p:txBody>
        </p:sp>
        <p:sp>
          <p:nvSpPr>
            <p:cNvPr id="16" name="深度视觉·原创设计 https://www.docer.com/works?userid=22383862"/>
            <p:cNvSpPr/>
            <p:nvPr/>
          </p:nvSpPr>
          <p:spPr bwMode="auto">
            <a:xfrm>
              <a:off x="5237163" y="3146425"/>
              <a:ext cx="160338" cy="15875"/>
            </a:xfrm>
            <a:custGeom>
              <a:avLst/>
              <a:gdLst>
                <a:gd name="T0" fmla="*/ 53 w 53"/>
                <a:gd name="T1" fmla="*/ 2 h 5"/>
                <a:gd name="T2" fmla="*/ 51 w 53"/>
                <a:gd name="T3" fmla="*/ 5 h 5"/>
                <a:gd name="T4" fmla="*/ 2 w 53"/>
                <a:gd name="T5" fmla="*/ 5 h 5"/>
                <a:gd name="T6" fmla="*/ 0 w 53"/>
                <a:gd name="T7" fmla="*/ 2 h 5"/>
                <a:gd name="T8" fmla="*/ 0 w 53"/>
                <a:gd name="T9" fmla="*/ 2 h 5"/>
                <a:gd name="T10" fmla="*/ 2 w 53"/>
                <a:gd name="T11" fmla="*/ 0 h 5"/>
                <a:gd name="T12" fmla="*/ 51 w 53"/>
                <a:gd name="T13" fmla="*/ 0 h 5"/>
                <a:gd name="T14" fmla="*/ 53 w 53"/>
                <a:gd name="T1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5">
                  <a:moveTo>
                    <a:pt x="53" y="2"/>
                  </a:moveTo>
                  <a:cubicBezTo>
                    <a:pt x="53" y="4"/>
                    <a:pt x="52" y="5"/>
                    <a:pt x="5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2" y="0"/>
                    <a:pt x="53" y="1"/>
                    <a:pt x="5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endParaRPr>
            </a:p>
          </p:txBody>
        </p:sp>
        <p:sp>
          <p:nvSpPr>
            <p:cNvPr id="17" name="深度视觉·原创设计 https://www.docer.com/works?userid=22383862"/>
            <p:cNvSpPr/>
            <p:nvPr/>
          </p:nvSpPr>
          <p:spPr bwMode="auto">
            <a:xfrm>
              <a:off x="5237163" y="3167063"/>
              <a:ext cx="160338" cy="15875"/>
            </a:xfrm>
            <a:custGeom>
              <a:avLst/>
              <a:gdLst>
                <a:gd name="T0" fmla="*/ 53 w 53"/>
                <a:gd name="T1" fmla="*/ 3 h 5"/>
                <a:gd name="T2" fmla="*/ 51 w 53"/>
                <a:gd name="T3" fmla="*/ 5 h 5"/>
                <a:gd name="T4" fmla="*/ 2 w 53"/>
                <a:gd name="T5" fmla="*/ 5 h 5"/>
                <a:gd name="T6" fmla="*/ 0 w 53"/>
                <a:gd name="T7" fmla="*/ 3 h 5"/>
                <a:gd name="T8" fmla="*/ 0 w 53"/>
                <a:gd name="T9" fmla="*/ 3 h 5"/>
                <a:gd name="T10" fmla="*/ 2 w 53"/>
                <a:gd name="T11" fmla="*/ 0 h 5"/>
                <a:gd name="T12" fmla="*/ 51 w 53"/>
                <a:gd name="T13" fmla="*/ 0 h 5"/>
                <a:gd name="T14" fmla="*/ 53 w 53"/>
                <a:gd name="T1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5">
                  <a:moveTo>
                    <a:pt x="53" y="3"/>
                  </a:moveTo>
                  <a:cubicBezTo>
                    <a:pt x="53" y="4"/>
                    <a:pt x="52" y="5"/>
                    <a:pt x="5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2" y="0"/>
                    <a:pt x="53" y="1"/>
                    <a:pt x="5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endParaRPr>
            </a:p>
          </p:txBody>
        </p:sp>
        <p:sp>
          <p:nvSpPr>
            <p:cNvPr id="18" name="深度视觉·原创设计 https://www.docer.com/works?userid=22383862"/>
            <p:cNvSpPr/>
            <p:nvPr/>
          </p:nvSpPr>
          <p:spPr bwMode="auto">
            <a:xfrm>
              <a:off x="5237163" y="3192463"/>
              <a:ext cx="160338" cy="14288"/>
            </a:xfrm>
            <a:custGeom>
              <a:avLst/>
              <a:gdLst>
                <a:gd name="T0" fmla="*/ 53 w 53"/>
                <a:gd name="T1" fmla="*/ 2 h 5"/>
                <a:gd name="T2" fmla="*/ 51 w 53"/>
                <a:gd name="T3" fmla="*/ 5 h 5"/>
                <a:gd name="T4" fmla="*/ 2 w 53"/>
                <a:gd name="T5" fmla="*/ 5 h 5"/>
                <a:gd name="T6" fmla="*/ 0 w 53"/>
                <a:gd name="T7" fmla="*/ 2 h 5"/>
                <a:gd name="T8" fmla="*/ 0 w 53"/>
                <a:gd name="T9" fmla="*/ 2 h 5"/>
                <a:gd name="T10" fmla="*/ 2 w 53"/>
                <a:gd name="T11" fmla="*/ 0 h 5"/>
                <a:gd name="T12" fmla="*/ 51 w 53"/>
                <a:gd name="T13" fmla="*/ 0 h 5"/>
                <a:gd name="T14" fmla="*/ 53 w 53"/>
                <a:gd name="T1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5">
                  <a:moveTo>
                    <a:pt x="53" y="2"/>
                  </a:moveTo>
                  <a:cubicBezTo>
                    <a:pt x="53" y="4"/>
                    <a:pt x="52" y="5"/>
                    <a:pt x="5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2" y="0"/>
                    <a:pt x="53" y="1"/>
                    <a:pt x="5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endParaRPr>
            </a:p>
          </p:txBody>
        </p:sp>
        <p:sp>
          <p:nvSpPr>
            <p:cNvPr id="19" name="深度视觉·原创设计 https://www.docer.com/works?userid=22383862"/>
            <p:cNvSpPr/>
            <p:nvPr/>
          </p:nvSpPr>
          <p:spPr bwMode="auto">
            <a:xfrm>
              <a:off x="5237163" y="3209925"/>
              <a:ext cx="160338" cy="12700"/>
            </a:xfrm>
            <a:custGeom>
              <a:avLst/>
              <a:gdLst>
                <a:gd name="T0" fmla="*/ 53 w 53"/>
                <a:gd name="T1" fmla="*/ 2 h 4"/>
                <a:gd name="T2" fmla="*/ 51 w 53"/>
                <a:gd name="T3" fmla="*/ 4 h 4"/>
                <a:gd name="T4" fmla="*/ 2 w 53"/>
                <a:gd name="T5" fmla="*/ 4 h 4"/>
                <a:gd name="T6" fmla="*/ 0 w 53"/>
                <a:gd name="T7" fmla="*/ 2 h 4"/>
                <a:gd name="T8" fmla="*/ 0 w 53"/>
                <a:gd name="T9" fmla="*/ 2 h 4"/>
                <a:gd name="T10" fmla="*/ 2 w 53"/>
                <a:gd name="T11" fmla="*/ 0 h 4"/>
                <a:gd name="T12" fmla="*/ 51 w 53"/>
                <a:gd name="T13" fmla="*/ 0 h 4"/>
                <a:gd name="T14" fmla="*/ 53 w 53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4">
                  <a:moveTo>
                    <a:pt x="53" y="2"/>
                  </a:moveTo>
                  <a:cubicBezTo>
                    <a:pt x="53" y="3"/>
                    <a:pt x="52" y="4"/>
                    <a:pt x="5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2" y="0"/>
                    <a:pt x="53" y="1"/>
                    <a:pt x="5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endParaRPr>
            </a:p>
          </p:txBody>
        </p:sp>
        <p:sp>
          <p:nvSpPr>
            <p:cNvPr id="20" name="深度视觉·原创设计 https://www.docer.com/works?userid=22383862"/>
            <p:cNvSpPr/>
            <p:nvPr/>
          </p:nvSpPr>
          <p:spPr bwMode="auto">
            <a:xfrm>
              <a:off x="5235576" y="3122613"/>
              <a:ext cx="165100" cy="14288"/>
            </a:xfrm>
            <a:custGeom>
              <a:avLst/>
              <a:gdLst>
                <a:gd name="T0" fmla="*/ 55 w 55"/>
                <a:gd name="T1" fmla="*/ 3 h 5"/>
                <a:gd name="T2" fmla="*/ 52 w 55"/>
                <a:gd name="T3" fmla="*/ 5 h 5"/>
                <a:gd name="T4" fmla="*/ 3 w 55"/>
                <a:gd name="T5" fmla="*/ 5 h 5"/>
                <a:gd name="T6" fmla="*/ 0 w 55"/>
                <a:gd name="T7" fmla="*/ 3 h 5"/>
                <a:gd name="T8" fmla="*/ 0 w 55"/>
                <a:gd name="T9" fmla="*/ 3 h 5"/>
                <a:gd name="T10" fmla="*/ 3 w 55"/>
                <a:gd name="T11" fmla="*/ 0 h 5"/>
                <a:gd name="T12" fmla="*/ 52 w 55"/>
                <a:gd name="T13" fmla="*/ 0 h 5"/>
                <a:gd name="T14" fmla="*/ 55 w 55"/>
                <a:gd name="T1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" h="5">
                  <a:moveTo>
                    <a:pt x="55" y="3"/>
                  </a:moveTo>
                  <a:cubicBezTo>
                    <a:pt x="55" y="4"/>
                    <a:pt x="54" y="5"/>
                    <a:pt x="5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4" y="0"/>
                    <a:pt x="55" y="1"/>
                    <a:pt x="5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endParaRPr>
            </a:p>
          </p:txBody>
        </p:sp>
        <p:sp>
          <p:nvSpPr>
            <p:cNvPr id="21" name="深度视觉·原创设计 https://www.docer.com/works?userid=22383862"/>
            <p:cNvSpPr>
              <a:spLocks noEditPoints="1"/>
            </p:cNvSpPr>
            <p:nvPr/>
          </p:nvSpPr>
          <p:spPr bwMode="auto">
            <a:xfrm>
              <a:off x="5122863" y="2627313"/>
              <a:ext cx="385763" cy="479425"/>
            </a:xfrm>
            <a:custGeom>
              <a:avLst/>
              <a:gdLst>
                <a:gd name="T0" fmla="*/ 41 w 128"/>
                <a:gd name="T1" fmla="*/ 159 h 159"/>
                <a:gd name="T2" fmla="*/ 39 w 128"/>
                <a:gd name="T3" fmla="*/ 159 h 159"/>
                <a:gd name="T4" fmla="*/ 37 w 128"/>
                <a:gd name="T5" fmla="*/ 158 h 159"/>
                <a:gd name="T6" fmla="*/ 29 w 128"/>
                <a:gd name="T7" fmla="*/ 145 h 159"/>
                <a:gd name="T8" fmla="*/ 28 w 128"/>
                <a:gd name="T9" fmla="*/ 139 h 159"/>
                <a:gd name="T10" fmla="*/ 27 w 128"/>
                <a:gd name="T11" fmla="*/ 132 h 159"/>
                <a:gd name="T12" fmla="*/ 19 w 128"/>
                <a:gd name="T13" fmla="*/ 116 h 159"/>
                <a:gd name="T14" fmla="*/ 17 w 128"/>
                <a:gd name="T15" fmla="*/ 112 h 159"/>
                <a:gd name="T16" fmla="*/ 16 w 128"/>
                <a:gd name="T17" fmla="*/ 110 h 159"/>
                <a:gd name="T18" fmla="*/ 6 w 128"/>
                <a:gd name="T19" fmla="*/ 92 h 159"/>
                <a:gd name="T20" fmla="*/ 0 w 128"/>
                <a:gd name="T21" fmla="*/ 64 h 159"/>
                <a:gd name="T22" fmla="*/ 0 w 128"/>
                <a:gd name="T23" fmla="*/ 60 h 159"/>
                <a:gd name="T24" fmla="*/ 6 w 128"/>
                <a:gd name="T25" fmla="*/ 35 h 159"/>
                <a:gd name="T26" fmla="*/ 19 w 128"/>
                <a:gd name="T27" fmla="*/ 18 h 159"/>
                <a:gd name="T28" fmla="*/ 60 w 128"/>
                <a:gd name="T29" fmla="*/ 0 h 159"/>
                <a:gd name="T30" fmla="*/ 65 w 128"/>
                <a:gd name="T31" fmla="*/ 0 h 159"/>
                <a:gd name="T32" fmla="*/ 109 w 128"/>
                <a:gd name="T33" fmla="*/ 18 h 159"/>
                <a:gd name="T34" fmla="*/ 128 w 128"/>
                <a:gd name="T35" fmla="*/ 62 h 159"/>
                <a:gd name="T36" fmla="*/ 128 w 128"/>
                <a:gd name="T37" fmla="*/ 64 h 159"/>
                <a:gd name="T38" fmla="*/ 114 w 128"/>
                <a:gd name="T39" fmla="*/ 107 h 159"/>
                <a:gd name="T40" fmla="*/ 111 w 128"/>
                <a:gd name="T41" fmla="*/ 112 h 159"/>
                <a:gd name="T42" fmla="*/ 109 w 128"/>
                <a:gd name="T43" fmla="*/ 116 h 159"/>
                <a:gd name="T44" fmla="*/ 101 w 128"/>
                <a:gd name="T45" fmla="*/ 132 h 159"/>
                <a:gd name="T46" fmla="*/ 100 w 128"/>
                <a:gd name="T47" fmla="*/ 139 h 159"/>
                <a:gd name="T48" fmla="*/ 92 w 128"/>
                <a:gd name="T49" fmla="*/ 158 h 159"/>
                <a:gd name="T50" fmla="*/ 90 w 128"/>
                <a:gd name="T51" fmla="*/ 159 h 159"/>
                <a:gd name="T52" fmla="*/ 86 w 128"/>
                <a:gd name="T53" fmla="*/ 159 h 159"/>
                <a:gd name="T54" fmla="*/ 73 w 128"/>
                <a:gd name="T55" fmla="*/ 159 h 159"/>
                <a:gd name="T56" fmla="*/ 60 w 128"/>
                <a:gd name="T57" fmla="*/ 159 h 159"/>
                <a:gd name="T58" fmla="*/ 41 w 128"/>
                <a:gd name="T59" fmla="*/ 159 h 159"/>
                <a:gd name="T60" fmla="*/ 65 w 128"/>
                <a:gd name="T61" fmla="*/ 11 h 159"/>
                <a:gd name="T62" fmla="*/ 61 w 128"/>
                <a:gd name="T63" fmla="*/ 11 h 159"/>
                <a:gd name="T64" fmla="*/ 27 w 128"/>
                <a:gd name="T65" fmla="*/ 26 h 159"/>
                <a:gd name="T66" fmla="*/ 16 w 128"/>
                <a:gd name="T67" fmla="*/ 40 h 159"/>
                <a:gd name="T68" fmla="*/ 11 w 128"/>
                <a:gd name="T69" fmla="*/ 60 h 159"/>
                <a:gd name="T70" fmla="*/ 11 w 128"/>
                <a:gd name="T71" fmla="*/ 64 h 159"/>
                <a:gd name="T72" fmla="*/ 16 w 128"/>
                <a:gd name="T73" fmla="*/ 87 h 159"/>
                <a:gd name="T74" fmla="*/ 25 w 128"/>
                <a:gd name="T75" fmla="*/ 105 h 159"/>
                <a:gd name="T76" fmla="*/ 27 w 128"/>
                <a:gd name="T77" fmla="*/ 107 h 159"/>
                <a:gd name="T78" fmla="*/ 29 w 128"/>
                <a:gd name="T79" fmla="*/ 111 h 159"/>
                <a:gd name="T80" fmla="*/ 37 w 128"/>
                <a:gd name="T81" fmla="*/ 129 h 159"/>
                <a:gd name="T82" fmla="*/ 39 w 128"/>
                <a:gd name="T83" fmla="*/ 138 h 159"/>
                <a:gd name="T84" fmla="*/ 40 w 128"/>
                <a:gd name="T85" fmla="*/ 143 h 159"/>
                <a:gd name="T86" fmla="*/ 43 w 128"/>
                <a:gd name="T87" fmla="*/ 148 h 159"/>
                <a:gd name="T88" fmla="*/ 60 w 128"/>
                <a:gd name="T89" fmla="*/ 148 h 159"/>
                <a:gd name="T90" fmla="*/ 73 w 128"/>
                <a:gd name="T91" fmla="*/ 148 h 159"/>
                <a:gd name="T92" fmla="*/ 86 w 128"/>
                <a:gd name="T93" fmla="*/ 148 h 159"/>
                <a:gd name="T94" fmla="*/ 89 w 128"/>
                <a:gd name="T95" fmla="*/ 138 h 159"/>
                <a:gd name="T96" fmla="*/ 91 w 128"/>
                <a:gd name="T97" fmla="*/ 128 h 159"/>
                <a:gd name="T98" fmla="*/ 99 w 128"/>
                <a:gd name="T99" fmla="*/ 111 h 159"/>
                <a:gd name="T100" fmla="*/ 101 w 128"/>
                <a:gd name="T101" fmla="*/ 107 h 159"/>
                <a:gd name="T102" fmla="*/ 104 w 128"/>
                <a:gd name="T103" fmla="*/ 101 h 159"/>
                <a:gd name="T104" fmla="*/ 117 w 128"/>
                <a:gd name="T105" fmla="*/ 63 h 159"/>
                <a:gd name="T106" fmla="*/ 117 w 128"/>
                <a:gd name="T107" fmla="*/ 62 h 159"/>
                <a:gd name="T108" fmla="*/ 102 w 128"/>
                <a:gd name="T109" fmla="*/ 26 h 159"/>
                <a:gd name="T110" fmla="*/ 65 w 128"/>
                <a:gd name="T111" fmla="*/ 1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8" h="159">
                  <a:moveTo>
                    <a:pt x="41" y="159"/>
                  </a:moveTo>
                  <a:cubicBezTo>
                    <a:pt x="39" y="159"/>
                    <a:pt x="39" y="159"/>
                    <a:pt x="39" y="159"/>
                  </a:cubicBezTo>
                  <a:cubicBezTo>
                    <a:pt x="37" y="158"/>
                    <a:pt x="37" y="158"/>
                    <a:pt x="37" y="158"/>
                  </a:cubicBezTo>
                  <a:cubicBezTo>
                    <a:pt x="33" y="155"/>
                    <a:pt x="29" y="151"/>
                    <a:pt x="29" y="145"/>
                  </a:cubicBezTo>
                  <a:cubicBezTo>
                    <a:pt x="28" y="143"/>
                    <a:pt x="28" y="141"/>
                    <a:pt x="28" y="139"/>
                  </a:cubicBezTo>
                  <a:cubicBezTo>
                    <a:pt x="28" y="137"/>
                    <a:pt x="27" y="134"/>
                    <a:pt x="27" y="132"/>
                  </a:cubicBezTo>
                  <a:cubicBezTo>
                    <a:pt x="25" y="126"/>
                    <a:pt x="22" y="121"/>
                    <a:pt x="19" y="116"/>
                  </a:cubicBezTo>
                  <a:cubicBezTo>
                    <a:pt x="19" y="115"/>
                    <a:pt x="18" y="114"/>
                    <a:pt x="17" y="112"/>
                  </a:cubicBezTo>
                  <a:cubicBezTo>
                    <a:pt x="16" y="110"/>
                    <a:pt x="16" y="110"/>
                    <a:pt x="16" y="110"/>
                  </a:cubicBezTo>
                  <a:cubicBezTo>
                    <a:pt x="12" y="104"/>
                    <a:pt x="9" y="98"/>
                    <a:pt x="6" y="92"/>
                  </a:cubicBezTo>
                  <a:cubicBezTo>
                    <a:pt x="3" y="84"/>
                    <a:pt x="1" y="76"/>
                    <a:pt x="0" y="6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51"/>
                    <a:pt x="2" y="43"/>
                    <a:pt x="6" y="35"/>
                  </a:cubicBezTo>
                  <a:cubicBezTo>
                    <a:pt x="9" y="28"/>
                    <a:pt x="14" y="23"/>
                    <a:pt x="19" y="18"/>
                  </a:cubicBezTo>
                  <a:cubicBezTo>
                    <a:pt x="30" y="6"/>
                    <a:pt x="44" y="0"/>
                    <a:pt x="6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83" y="1"/>
                    <a:pt x="98" y="7"/>
                    <a:pt x="109" y="18"/>
                  </a:cubicBezTo>
                  <a:cubicBezTo>
                    <a:pt x="121" y="30"/>
                    <a:pt x="128" y="44"/>
                    <a:pt x="128" y="62"/>
                  </a:cubicBezTo>
                  <a:cubicBezTo>
                    <a:pt x="128" y="64"/>
                    <a:pt x="128" y="64"/>
                    <a:pt x="128" y="64"/>
                  </a:cubicBezTo>
                  <a:cubicBezTo>
                    <a:pt x="127" y="82"/>
                    <a:pt x="120" y="95"/>
                    <a:pt x="114" y="107"/>
                  </a:cubicBezTo>
                  <a:cubicBezTo>
                    <a:pt x="113" y="108"/>
                    <a:pt x="112" y="110"/>
                    <a:pt x="111" y="112"/>
                  </a:cubicBezTo>
                  <a:cubicBezTo>
                    <a:pt x="110" y="113"/>
                    <a:pt x="110" y="114"/>
                    <a:pt x="109" y="116"/>
                  </a:cubicBezTo>
                  <a:cubicBezTo>
                    <a:pt x="106" y="121"/>
                    <a:pt x="103" y="126"/>
                    <a:pt x="101" y="132"/>
                  </a:cubicBezTo>
                  <a:cubicBezTo>
                    <a:pt x="101" y="134"/>
                    <a:pt x="100" y="137"/>
                    <a:pt x="100" y="139"/>
                  </a:cubicBezTo>
                  <a:cubicBezTo>
                    <a:pt x="99" y="146"/>
                    <a:pt x="98" y="154"/>
                    <a:pt x="92" y="158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86" y="159"/>
                    <a:pt x="86" y="159"/>
                    <a:pt x="86" y="159"/>
                  </a:cubicBezTo>
                  <a:cubicBezTo>
                    <a:pt x="82" y="159"/>
                    <a:pt x="77" y="159"/>
                    <a:pt x="73" y="159"/>
                  </a:cubicBezTo>
                  <a:cubicBezTo>
                    <a:pt x="69" y="159"/>
                    <a:pt x="64" y="159"/>
                    <a:pt x="60" y="159"/>
                  </a:cubicBezTo>
                  <a:cubicBezTo>
                    <a:pt x="53" y="159"/>
                    <a:pt x="47" y="159"/>
                    <a:pt x="41" y="159"/>
                  </a:cubicBezTo>
                  <a:close/>
                  <a:moveTo>
                    <a:pt x="65" y="11"/>
                  </a:moveTo>
                  <a:cubicBezTo>
                    <a:pt x="61" y="11"/>
                    <a:pt x="61" y="11"/>
                    <a:pt x="61" y="11"/>
                  </a:cubicBezTo>
                  <a:cubicBezTo>
                    <a:pt x="47" y="11"/>
                    <a:pt x="36" y="16"/>
                    <a:pt x="27" y="26"/>
                  </a:cubicBezTo>
                  <a:cubicBezTo>
                    <a:pt x="23" y="30"/>
                    <a:pt x="19" y="34"/>
                    <a:pt x="16" y="40"/>
                  </a:cubicBezTo>
                  <a:cubicBezTo>
                    <a:pt x="13" y="47"/>
                    <a:pt x="12" y="53"/>
                    <a:pt x="11" y="60"/>
                  </a:cubicBezTo>
                  <a:cubicBezTo>
                    <a:pt x="11" y="64"/>
                    <a:pt x="11" y="64"/>
                    <a:pt x="11" y="64"/>
                  </a:cubicBezTo>
                  <a:cubicBezTo>
                    <a:pt x="12" y="74"/>
                    <a:pt x="13" y="81"/>
                    <a:pt x="16" y="87"/>
                  </a:cubicBezTo>
                  <a:cubicBezTo>
                    <a:pt x="19" y="93"/>
                    <a:pt x="22" y="99"/>
                    <a:pt x="25" y="105"/>
                  </a:cubicBezTo>
                  <a:cubicBezTo>
                    <a:pt x="27" y="107"/>
                    <a:pt x="27" y="107"/>
                    <a:pt x="27" y="107"/>
                  </a:cubicBezTo>
                  <a:cubicBezTo>
                    <a:pt x="27" y="108"/>
                    <a:pt x="28" y="109"/>
                    <a:pt x="29" y="111"/>
                  </a:cubicBezTo>
                  <a:cubicBezTo>
                    <a:pt x="32" y="116"/>
                    <a:pt x="36" y="122"/>
                    <a:pt x="37" y="129"/>
                  </a:cubicBezTo>
                  <a:cubicBezTo>
                    <a:pt x="38" y="132"/>
                    <a:pt x="39" y="135"/>
                    <a:pt x="39" y="138"/>
                  </a:cubicBezTo>
                  <a:cubicBezTo>
                    <a:pt x="39" y="140"/>
                    <a:pt x="39" y="141"/>
                    <a:pt x="40" y="143"/>
                  </a:cubicBezTo>
                  <a:cubicBezTo>
                    <a:pt x="40" y="145"/>
                    <a:pt x="41" y="147"/>
                    <a:pt x="43" y="148"/>
                  </a:cubicBezTo>
                  <a:cubicBezTo>
                    <a:pt x="48" y="148"/>
                    <a:pt x="54" y="148"/>
                    <a:pt x="60" y="148"/>
                  </a:cubicBezTo>
                  <a:cubicBezTo>
                    <a:pt x="64" y="148"/>
                    <a:pt x="69" y="148"/>
                    <a:pt x="73" y="148"/>
                  </a:cubicBezTo>
                  <a:cubicBezTo>
                    <a:pt x="77" y="148"/>
                    <a:pt x="82" y="148"/>
                    <a:pt x="86" y="148"/>
                  </a:cubicBezTo>
                  <a:cubicBezTo>
                    <a:pt x="88" y="146"/>
                    <a:pt x="88" y="142"/>
                    <a:pt x="89" y="138"/>
                  </a:cubicBezTo>
                  <a:cubicBezTo>
                    <a:pt x="89" y="134"/>
                    <a:pt x="90" y="131"/>
                    <a:pt x="91" y="128"/>
                  </a:cubicBezTo>
                  <a:cubicBezTo>
                    <a:pt x="93" y="122"/>
                    <a:pt x="96" y="116"/>
                    <a:pt x="99" y="111"/>
                  </a:cubicBezTo>
                  <a:cubicBezTo>
                    <a:pt x="100" y="109"/>
                    <a:pt x="101" y="108"/>
                    <a:pt x="101" y="107"/>
                  </a:cubicBezTo>
                  <a:cubicBezTo>
                    <a:pt x="102" y="105"/>
                    <a:pt x="103" y="103"/>
                    <a:pt x="104" y="101"/>
                  </a:cubicBezTo>
                  <a:cubicBezTo>
                    <a:pt x="110" y="90"/>
                    <a:pt x="116" y="79"/>
                    <a:pt x="117" y="63"/>
                  </a:cubicBezTo>
                  <a:cubicBezTo>
                    <a:pt x="117" y="62"/>
                    <a:pt x="117" y="62"/>
                    <a:pt x="117" y="62"/>
                  </a:cubicBezTo>
                  <a:cubicBezTo>
                    <a:pt x="117" y="48"/>
                    <a:pt x="111" y="36"/>
                    <a:pt x="102" y="26"/>
                  </a:cubicBezTo>
                  <a:cubicBezTo>
                    <a:pt x="92" y="17"/>
                    <a:pt x="80" y="12"/>
                    <a:pt x="6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endParaRPr>
            </a:p>
          </p:txBody>
        </p:sp>
      </p:grpSp>
      <p:grpSp>
        <p:nvGrpSpPr>
          <p:cNvPr id="22" name="深度视觉·原创设计 https://www.docer.com/works?userid=22383862"/>
          <p:cNvGrpSpPr/>
          <p:nvPr/>
        </p:nvGrpSpPr>
        <p:grpSpPr>
          <a:xfrm>
            <a:off x="5146676" y="4246036"/>
            <a:ext cx="508000" cy="446088"/>
            <a:chOff x="5146676" y="4165600"/>
            <a:chExt cx="508000" cy="446088"/>
          </a:xfrm>
          <a:solidFill>
            <a:schemeClr val="bg1"/>
          </a:solidFill>
        </p:grpSpPr>
        <p:sp>
          <p:nvSpPr>
            <p:cNvPr id="23" name="深度视觉·原创设计 https://www.docer.com/works?userid=22383862"/>
            <p:cNvSpPr/>
            <p:nvPr/>
          </p:nvSpPr>
          <p:spPr bwMode="auto">
            <a:xfrm>
              <a:off x="5265738" y="4165600"/>
              <a:ext cx="215900" cy="244475"/>
            </a:xfrm>
            <a:custGeom>
              <a:avLst/>
              <a:gdLst>
                <a:gd name="T0" fmla="*/ 67 w 72"/>
                <a:gd name="T1" fmla="*/ 36 h 81"/>
                <a:gd name="T2" fmla="*/ 36 w 72"/>
                <a:gd name="T3" fmla="*/ 0 h 81"/>
                <a:gd name="T4" fmla="*/ 5 w 72"/>
                <a:gd name="T5" fmla="*/ 37 h 81"/>
                <a:gd name="T6" fmla="*/ 0 w 72"/>
                <a:gd name="T7" fmla="*/ 45 h 81"/>
                <a:gd name="T8" fmla="*/ 5 w 72"/>
                <a:gd name="T9" fmla="*/ 54 h 81"/>
                <a:gd name="T10" fmla="*/ 6 w 72"/>
                <a:gd name="T11" fmla="*/ 54 h 81"/>
                <a:gd name="T12" fmla="*/ 36 w 72"/>
                <a:gd name="T13" fmla="*/ 81 h 81"/>
                <a:gd name="T14" fmla="*/ 66 w 72"/>
                <a:gd name="T15" fmla="*/ 53 h 81"/>
                <a:gd name="T16" fmla="*/ 67 w 72"/>
                <a:gd name="T17" fmla="*/ 53 h 81"/>
                <a:gd name="T18" fmla="*/ 72 w 72"/>
                <a:gd name="T19" fmla="*/ 44 h 81"/>
                <a:gd name="T20" fmla="*/ 67 w 72"/>
                <a:gd name="T21" fmla="*/ 3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81">
                  <a:moveTo>
                    <a:pt x="67" y="36"/>
                  </a:moveTo>
                  <a:cubicBezTo>
                    <a:pt x="65" y="16"/>
                    <a:pt x="52" y="0"/>
                    <a:pt x="36" y="0"/>
                  </a:cubicBezTo>
                  <a:cubicBezTo>
                    <a:pt x="19" y="0"/>
                    <a:pt x="6" y="16"/>
                    <a:pt x="5" y="37"/>
                  </a:cubicBezTo>
                  <a:cubicBezTo>
                    <a:pt x="2" y="38"/>
                    <a:pt x="0" y="41"/>
                    <a:pt x="0" y="45"/>
                  </a:cubicBezTo>
                  <a:cubicBezTo>
                    <a:pt x="0" y="50"/>
                    <a:pt x="2" y="54"/>
                    <a:pt x="5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11" y="69"/>
                    <a:pt x="22" y="81"/>
                    <a:pt x="36" y="81"/>
                  </a:cubicBezTo>
                  <a:cubicBezTo>
                    <a:pt x="50" y="81"/>
                    <a:pt x="62" y="69"/>
                    <a:pt x="66" y="53"/>
                  </a:cubicBezTo>
                  <a:cubicBezTo>
                    <a:pt x="66" y="53"/>
                    <a:pt x="67" y="53"/>
                    <a:pt x="67" y="53"/>
                  </a:cubicBezTo>
                  <a:cubicBezTo>
                    <a:pt x="70" y="53"/>
                    <a:pt x="72" y="49"/>
                    <a:pt x="72" y="44"/>
                  </a:cubicBezTo>
                  <a:cubicBezTo>
                    <a:pt x="72" y="40"/>
                    <a:pt x="70" y="36"/>
                    <a:pt x="67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endParaRPr>
            </a:p>
          </p:txBody>
        </p:sp>
        <p:sp>
          <p:nvSpPr>
            <p:cNvPr id="24" name="深度视觉·原创设计 https://www.docer.com/works?userid=22383862"/>
            <p:cNvSpPr/>
            <p:nvPr/>
          </p:nvSpPr>
          <p:spPr bwMode="auto">
            <a:xfrm>
              <a:off x="5146676" y="4403725"/>
              <a:ext cx="296863" cy="187325"/>
            </a:xfrm>
            <a:custGeom>
              <a:avLst/>
              <a:gdLst>
                <a:gd name="T0" fmla="*/ 94 w 98"/>
                <a:gd name="T1" fmla="*/ 4 h 62"/>
                <a:gd name="T2" fmla="*/ 77 w 98"/>
                <a:gd name="T3" fmla="*/ 45 h 62"/>
                <a:gd name="T4" fmla="*/ 54 w 98"/>
                <a:gd name="T5" fmla="*/ 1 h 62"/>
                <a:gd name="T6" fmla="*/ 7 w 98"/>
                <a:gd name="T7" fmla="*/ 20 h 62"/>
                <a:gd name="T8" fmla="*/ 2 w 98"/>
                <a:gd name="T9" fmla="*/ 62 h 62"/>
                <a:gd name="T10" fmla="*/ 72 w 98"/>
                <a:gd name="T11" fmla="*/ 62 h 62"/>
                <a:gd name="T12" fmla="*/ 98 w 98"/>
                <a:gd name="T13" fmla="*/ 40 h 62"/>
                <a:gd name="T14" fmla="*/ 94 w 98"/>
                <a:gd name="T15" fmla="*/ 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62">
                  <a:moveTo>
                    <a:pt x="94" y="4"/>
                  </a:moveTo>
                  <a:cubicBezTo>
                    <a:pt x="77" y="45"/>
                    <a:pt x="77" y="45"/>
                    <a:pt x="77" y="45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6" y="0"/>
                    <a:pt x="15" y="7"/>
                    <a:pt x="7" y="20"/>
                  </a:cubicBezTo>
                  <a:cubicBezTo>
                    <a:pt x="0" y="33"/>
                    <a:pt x="2" y="62"/>
                    <a:pt x="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98" y="40"/>
                    <a:pt x="98" y="40"/>
                    <a:pt x="98" y="40"/>
                  </a:cubicBezTo>
                  <a:cubicBezTo>
                    <a:pt x="90" y="34"/>
                    <a:pt x="94" y="4"/>
                    <a:pt x="9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endParaRPr>
            </a:p>
          </p:txBody>
        </p:sp>
        <p:sp>
          <p:nvSpPr>
            <p:cNvPr id="25" name="深度视觉·原创设计 https://www.docer.com/works?userid=22383862"/>
            <p:cNvSpPr>
              <a:spLocks noChangeArrowheads="1"/>
            </p:cNvSpPr>
            <p:nvPr/>
          </p:nvSpPr>
          <p:spPr bwMode="auto">
            <a:xfrm>
              <a:off x="5410201" y="4364038"/>
              <a:ext cx="244475" cy="2476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endParaRPr>
            </a:p>
          </p:txBody>
        </p:sp>
        <p:sp>
          <p:nvSpPr>
            <p:cNvPr id="26" name="深度视觉·原创设计 https://www.docer.com/works?userid=22383862"/>
            <p:cNvSpPr>
              <a:spLocks noEditPoints="1"/>
            </p:cNvSpPr>
            <p:nvPr/>
          </p:nvSpPr>
          <p:spPr bwMode="auto">
            <a:xfrm>
              <a:off x="5476876" y="4406900"/>
              <a:ext cx="114300" cy="161925"/>
            </a:xfrm>
            <a:custGeom>
              <a:avLst/>
              <a:gdLst>
                <a:gd name="T0" fmla="*/ 16 w 38"/>
                <a:gd name="T1" fmla="*/ 0 h 54"/>
                <a:gd name="T2" fmla="*/ 21 w 38"/>
                <a:gd name="T3" fmla="*/ 0 h 54"/>
                <a:gd name="T4" fmla="*/ 21 w 38"/>
                <a:gd name="T5" fmla="*/ 3 h 54"/>
                <a:gd name="T6" fmla="*/ 37 w 38"/>
                <a:gd name="T7" fmla="*/ 17 h 54"/>
                <a:gd name="T8" fmla="*/ 26 w 38"/>
                <a:gd name="T9" fmla="*/ 17 h 54"/>
                <a:gd name="T10" fmla="*/ 21 w 38"/>
                <a:gd name="T11" fmla="*/ 12 h 54"/>
                <a:gd name="T12" fmla="*/ 21 w 38"/>
                <a:gd name="T13" fmla="*/ 20 h 54"/>
                <a:gd name="T14" fmla="*/ 38 w 38"/>
                <a:gd name="T15" fmla="*/ 35 h 54"/>
                <a:gd name="T16" fmla="*/ 21 w 38"/>
                <a:gd name="T17" fmla="*/ 48 h 54"/>
                <a:gd name="T18" fmla="*/ 21 w 38"/>
                <a:gd name="T19" fmla="*/ 54 h 54"/>
                <a:gd name="T20" fmla="*/ 16 w 38"/>
                <a:gd name="T21" fmla="*/ 54 h 54"/>
                <a:gd name="T22" fmla="*/ 16 w 38"/>
                <a:gd name="T23" fmla="*/ 48 h 54"/>
                <a:gd name="T24" fmla="*/ 0 w 38"/>
                <a:gd name="T25" fmla="*/ 34 h 54"/>
                <a:gd name="T26" fmla="*/ 11 w 38"/>
                <a:gd name="T27" fmla="*/ 34 h 54"/>
                <a:gd name="T28" fmla="*/ 16 w 38"/>
                <a:gd name="T29" fmla="*/ 40 h 54"/>
                <a:gd name="T30" fmla="*/ 16 w 38"/>
                <a:gd name="T31" fmla="*/ 30 h 54"/>
                <a:gd name="T32" fmla="*/ 0 w 38"/>
                <a:gd name="T33" fmla="*/ 17 h 54"/>
                <a:gd name="T34" fmla="*/ 16 w 38"/>
                <a:gd name="T35" fmla="*/ 3 h 54"/>
                <a:gd name="T36" fmla="*/ 16 w 38"/>
                <a:gd name="T37" fmla="*/ 0 h 54"/>
                <a:gd name="T38" fmla="*/ 16 w 38"/>
                <a:gd name="T39" fmla="*/ 12 h 54"/>
                <a:gd name="T40" fmla="*/ 11 w 38"/>
                <a:gd name="T41" fmla="*/ 15 h 54"/>
                <a:gd name="T42" fmla="*/ 16 w 38"/>
                <a:gd name="T43" fmla="*/ 19 h 54"/>
                <a:gd name="T44" fmla="*/ 16 w 38"/>
                <a:gd name="T45" fmla="*/ 12 h 54"/>
                <a:gd name="T46" fmla="*/ 21 w 38"/>
                <a:gd name="T47" fmla="*/ 40 h 54"/>
                <a:gd name="T48" fmla="*/ 26 w 38"/>
                <a:gd name="T49" fmla="*/ 36 h 54"/>
                <a:gd name="T50" fmla="*/ 21 w 38"/>
                <a:gd name="T51" fmla="*/ 31 h 54"/>
                <a:gd name="T52" fmla="*/ 21 w 38"/>
                <a:gd name="T53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54">
                  <a:moveTo>
                    <a:pt x="16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9" y="4"/>
                    <a:pt x="37" y="7"/>
                    <a:pt x="37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14"/>
                    <a:pt x="24" y="12"/>
                    <a:pt x="21" y="1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30" y="23"/>
                    <a:pt x="38" y="26"/>
                    <a:pt x="38" y="35"/>
                  </a:cubicBezTo>
                  <a:cubicBezTo>
                    <a:pt x="38" y="45"/>
                    <a:pt x="30" y="48"/>
                    <a:pt x="21" y="48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7" y="48"/>
                    <a:pt x="0" y="43"/>
                    <a:pt x="0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7"/>
                    <a:pt x="13" y="39"/>
                    <a:pt x="16" y="4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7" y="28"/>
                    <a:pt x="0" y="26"/>
                    <a:pt x="0" y="17"/>
                  </a:cubicBezTo>
                  <a:cubicBezTo>
                    <a:pt x="0" y="7"/>
                    <a:pt x="8" y="5"/>
                    <a:pt x="16" y="3"/>
                  </a:cubicBezTo>
                  <a:lnTo>
                    <a:pt x="16" y="0"/>
                  </a:lnTo>
                  <a:close/>
                  <a:moveTo>
                    <a:pt x="16" y="12"/>
                  </a:moveTo>
                  <a:cubicBezTo>
                    <a:pt x="14" y="12"/>
                    <a:pt x="11" y="13"/>
                    <a:pt x="11" y="15"/>
                  </a:cubicBezTo>
                  <a:cubicBezTo>
                    <a:pt x="11" y="18"/>
                    <a:pt x="14" y="19"/>
                    <a:pt x="16" y="19"/>
                  </a:cubicBezTo>
                  <a:lnTo>
                    <a:pt x="16" y="12"/>
                  </a:lnTo>
                  <a:close/>
                  <a:moveTo>
                    <a:pt x="21" y="40"/>
                  </a:moveTo>
                  <a:cubicBezTo>
                    <a:pt x="24" y="40"/>
                    <a:pt x="26" y="39"/>
                    <a:pt x="26" y="36"/>
                  </a:cubicBezTo>
                  <a:cubicBezTo>
                    <a:pt x="26" y="34"/>
                    <a:pt x="24" y="32"/>
                    <a:pt x="21" y="31"/>
                  </a:cubicBezTo>
                  <a:lnTo>
                    <a:pt x="21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endParaRPr>
            </a:p>
          </p:txBody>
        </p:sp>
      </p:grpSp>
      <p:grpSp>
        <p:nvGrpSpPr>
          <p:cNvPr id="27" name="深度视觉·原创设计 https://www.docer.com/works?userid=22383862"/>
          <p:cNvGrpSpPr/>
          <p:nvPr/>
        </p:nvGrpSpPr>
        <p:grpSpPr>
          <a:xfrm>
            <a:off x="6677026" y="4293661"/>
            <a:ext cx="349250" cy="384176"/>
            <a:chOff x="6677026" y="4213225"/>
            <a:chExt cx="349250" cy="384176"/>
          </a:xfrm>
          <a:solidFill>
            <a:schemeClr val="bg1"/>
          </a:solidFill>
        </p:grpSpPr>
        <p:sp>
          <p:nvSpPr>
            <p:cNvPr id="28" name="深度视觉·原创设计 https://www.docer.com/works?userid=22383862"/>
            <p:cNvSpPr/>
            <p:nvPr/>
          </p:nvSpPr>
          <p:spPr bwMode="auto">
            <a:xfrm>
              <a:off x="6677026" y="4213225"/>
              <a:ext cx="349250" cy="33338"/>
            </a:xfrm>
            <a:custGeom>
              <a:avLst/>
              <a:gdLst>
                <a:gd name="T0" fmla="*/ 116 w 116"/>
                <a:gd name="T1" fmla="*/ 8 h 11"/>
                <a:gd name="T2" fmla="*/ 111 w 116"/>
                <a:gd name="T3" fmla="*/ 11 h 11"/>
                <a:gd name="T4" fmla="*/ 5 w 116"/>
                <a:gd name="T5" fmla="*/ 11 h 11"/>
                <a:gd name="T6" fmla="*/ 0 w 116"/>
                <a:gd name="T7" fmla="*/ 8 h 11"/>
                <a:gd name="T8" fmla="*/ 0 w 116"/>
                <a:gd name="T9" fmla="*/ 3 h 11"/>
                <a:gd name="T10" fmla="*/ 5 w 116"/>
                <a:gd name="T11" fmla="*/ 0 h 11"/>
                <a:gd name="T12" fmla="*/ 111 w 116"/>
                <a:gd name="T13" fmla="*/ 0 h 11"/>
                <a:gd name="T14" fmla="*/ 116 w 116"/>
                <a:gd name="T15" fmla="*/ 3 h 11"/>
                <a:gd name="T16" fmla="*/ 116 w 116"/>
                <a:gd name="T17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11">
                  <a:moveTo>
                    <a:pt x="116" y="8"/>
                  </a:moveTo>
                  <a:cubicBezTo>
                    <a:pt x="116" y="10"/>
                    <a:pt x="114" y="11"/>
                    <a:pt x="111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10"/>
                    <a:pt x="0" y="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4" y="0"/>
                    <a:pt x="116" y="2"/>
                    <a:pt x="116" y="3"/>
                  </a:cubicBezTo>
                  <a:lnTo>
                    <a:pt x="116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endParaRPr>
            </a:p>
          </p:txBody>
        </p:sp>
        <p:sp>
          <p:nvSpPr>
            <p:cNvPr id="29" name="深度视觉·原创设计 https://www.docer.com/works?userid=22383862"/>
            <p:cNvSpPr>
              <a:spLocks noEditPoints="1"/>
            </p:cNvSpPr>
            <p:nvPr/>
          </p:nvSpPr>
          <p:spPr bwMode="auto">
            <a:xfrm>
              <a:off x="6694488" y="4265613"/>
              <a:ext cx="311150" cy="331788"/>
            </a:xfrm>
            <a:custGeom>
              <a:avLst/>
              <a:gdLst>
                <a:gd name="T0" fmla="*/ 93 w 103"/>
                <a:gd name="T1" fmla="*/ 100 h 110"/>
                <a:gd name="T2" fmla="*/ 53 w 103"/>
                <a:gd name="T3" fmla="*/ 59 h 110"/>
                <a:gd name="T4" fmla="*/ 100 w 103"/>
                <a:gd name="T5" fmla="*/ 0 h 110"/>
                <a:gd name="T6" fmla="*/ 4 w 103"/>
                <a:gd name="T7" fmla="*/ 59 h 110"/>
                <a:gd name="T8" fmla="*/ 49 w 103"/>
                <a:gd name="T9" fmla="*/ 76 h 110"/>
                <a:gd name="T10" fmla="*/ 6 w 103"/>
                <a:gd name="T11" fmla="*/ 98 h 110"/>
                <a:gd name="T12" fmla="*/ 6 w 103"/>
                <a:gd name="T13" fmla="*/ 110 h 110"/>
                <a:gd name="T14" fmla="*/ 12 w 103"/>
                <a:gd name="T15" fmla="*/ 102 h 110"/>
                <a:gd name="T16" fmla="*/ 49 w 103"/>
                <a:gd name="T17" fmla="*/ 97 h 110"/>
                <a:gd name="T18" fmla="*/ 51 w 103"/>
                <a:gd name="T19" fmla="*/ 108 h 110"/>
                <a:gd name="T20" fmla="*/ 53 w 103"/>
                <a:gd name="T21" fmla="*/ 97 h 110"/>
                <a:gd name="T22" fmla="*/ 91 w 103"/>
                <a:gd name="T23" fmla="*/ 102 h 110"/>
                <a:gd name="T24" fmla="*/ 97 w 103"/>
                <a:gd name="T25" fmla="*/ 110 h 110"/>
                <a:gd name="T26" fmla="*/ 97 w 103"/>
                <a:gd name="T27" fmla="*/ 98 h 110"/>
                <a:gd name="T28" fmla="*/ 74 w 103"/>
                <a:gd name="T29" fmla="*/ 10 h 110"/>
                <a:gd name="T30" fmla="*/ 83 w 103"/>
                <a:gd name="T31" fmla="*/ 12 h 110"/>
                <a:gd name="T32" fmla="*/ 72 w 103"/>
                <a:gd name="T33" fmla="*/ 45 h 110"/>
                <a:gd name="T34" fmla="*/ 56 w 103"/>
                <a:gd name="T35" fmla="*/ 26 h 110"/>
                <a:gd name="T36" fmla="*/ 65 w 103"/>
                <a:gd name="T37" fmla="*/ 24 h 110"/>
                <a:gd name="T38" fmla="*/ 66 w 103"/>
                <a:gd name="T39" fmla="*/ 45 h 110"/>
                <a:gd name="T40" fmla="*/ 56 w 103"/>
                <a:gd name="T41" fmla="*/ 26 h 110"/>
                <a:gd name="T42" fmla="*/ 41 w 103"/>
                <a:gd name="T43" fmla="*/ 31 h 110"/>
                <a:gd name="T44" fmla="*/ 50 w 103"/>
                <a:gd name="T45" fmla="*/ 33 h 110"/>
                <a:gd name="T46" fmla="*/ 39 w 103"/>
                <a:gd name="T47" fmla="*/ 45 h 110"/>
                <a:gd name="T48" fmla="*/ 23 w 103"/>
                <a:gd name="T49" fmla="*/ 37 h 110"/>
                <a:gd name="T50" fmla="*/ 32 w 103"/>
                <a:gd name="T51" fmla="*/ 36 h 110"/>
                <a:gd name="T52" fmla="*/ 34 w 103"/>
                <a:gd name="T53" fmla="*/ 45 h 110"/>
                <a:gd name="T54" fmla="*/ 23 w 103"/>
                <a:gd name="T55" fmla="*/ 37 h 110"/>
                <a:gd name="T56" fmla="*/ 16 w 103"/>
                <a:gd name="T57" fmla="*/ 52 h 110"/>
                <a:gd name="T58" fmla="*/ 14 w 103"/>
                <a:gd name="T59" fmla="*/ 10 h 110"/>
                <a:gd name="T60" fmla="*/ 18 w 103"/>
                <a:gd name="T61" fmla="*/ 10 h 110"/>
                <a:gd name="T62" fmla="*/ 87 w 103"/>
                <a:gd name="T63" fmla="*/ 49 h 110"/>
                <a:gd name="T64" fmla="*/ 87 w 103"/>
                <a:gd name="T65" fmla="*/ 52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3" h="110">
                  <a:moveTo>
                    <a:pt x="97" y="98"/>
                  </a:moveTo>
                  <a:cubicBezTo>
                    <a:pt x="96" y="98"/>
                    <a:pt x="94" y="99"/>
                    <a:pt x="93" y="100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100" y="59"/>
                    <a:pt x="100" y="59"/>
                    <a:pt x="100" y="59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10" y="100"/>
                    <a:pt x="10" y="100"/>
                    <a:pt x="10" y="100"/>
                  </a:cubicBezTo>
                  <a:cubicBezTo>
                    <a:pt x="9" y="99"/>
                    <a:pt x="8" y="98"/>
                    <a:pt x="6" y="98"/>
                  </a:cubicBezTo>
                  <a:cubicBezTo>
                    <a:pt x="3" y="98"/>
                    <a:pt x="0" y="101"/>
                    <a:pt x="0" y="104"/>
                  </a:cubicBezTo>
                  <a:cubicBezTo>
                    <a:pt x="0" y="107"/>
                    <a:pt x="3" y="110"/>
                    <a:pt x="6" y="110"/>
                  </a:cubicBezTo>
                  <a:cubicBezTo>
                    <a:pt x="9" y="110"/>
                    <a:pt x="12" y="107"/>
                    <a:pt x="12" y="104"/>
                  </a:cubicBezTo>
                  <a:cubicBezTo>
                    <a:pt x="12" y="103"/>
                    <a:pt x="12" y="103"/>
                    <a:pt x="12" y="102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7" y="98"/>
                    <a:pt x="45" y="100"/>
                    <a:pt x="45" y="103"/>
                  </a:cubicBezTo>
                  <a:cubicBezTo>
                    <a:pt x="45" y="106"/>
                    <a:pt x="48" y="108"/>
                    <a:pt x="51" y="108"/>
                  </a:cubicBezTo>
                  <a:cubicBezTo>
                    <a:pt x="54" y="108"/>
                    <a:pt x="57" y="106"/>
                    <a:pt x="57" y="103"/>
                  </a:cubicBezTo>
                  <a:cubicBezTo>
                    <a:pt x="57" y="100"/>
                    <a:pt x="55" y="98"/>
                    <a:pt x="53" y="97"/>
                  </a:cubicBezTo>
                  <a:cubicBezTo>
                    <a:pt x="53" y="79"/>
                    <a:pt x="53" y="79"/>
                    <a:pt x="53" y="79"/>
                  </a:cubicBezTo>
                  <a:cubicBezTo>
                    <a:pt x="91" y="102"/>
                    <a:pt x="91" y="102"/>
                    <a:pt x="91" y="102"/>
                  </a:cubicBezTo>
                  <a:cubicBezTo>
                    <a:pt x="91" y="103"/>
                    <a:pt x="91" y="103"/>
                    <a:pt x="91" y="104"/>
                  </a:cubicBezTo>
                  <a:cubicBezTo>
                    <a:pt x="91" y="107"/>
                    <a:pt x="94" y="110"/>
                    <a:pt x="97" y="110"/>
                  </a:cubicBezTo>
                  <a:cubicBezTo>
                    <a:pt x="100" y="110"/>
                    <a:pt x="103" y="107"/>
                    <a:pt x="103" y="104"/>
                  </a:cubicBezTo>
                  <a:cubicBezTo>
                    <a:pt x="103" y="101"/>
                    <a:pt x="100" y="98"/>
                    <a:pt x="97" y="98"/>
                  </a:cubicBezTo>
                  <a:close/>
                  <a:moveTo>
                    <a:pt x="72" y="12"/>
                  </a:moveTo>
                  <a:cubicBezTo>
                    <a:pt x="72" y="11"/>
                    <a:pt x="73" y="10"/>
                    <a:pt x="74" y="10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2" y="10"/>
                    <a:pt x="83" y="11"/>
                    <a:pt x="83" y="12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72" y="45"/>
                    <a:pt x="72" y="45"/>
                    <a:pt x="72" y="45"/>
                  </a:cubicBezTo>
                  <a:lnTo>
                    <a:pt x="72" y="12"/>
                  </a:lnTo>
                  <a:close/>
                  <a:moveTo>
                    <a:pt x="56" y="26"/>
                  </a:moveTo>
                  <a:cubicBezTo>
                    <a:pt x="56" y="25"/>
                    <a:pt x="56" y="24"/>
                    <a:pt x="57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6" y="24"/>
                    <a:pt x="66" y="25"/>
                    <a:pt x="66" y="26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56" y="45"/>
                    <a:pt x="56" y="45"/>
                    <a:pt x="56" y="45"/>
                  </a:cubicBezTo>
                  <a:lnTo>
                    <a:pt x="56" y="26"/>
                  </a:lnTo>
                  <a:close/>
                  <a:moveTo>
                    <a:pt x="39" y="33"/>
                  </a:moveTo>
                  <a:cubicBezTo>
                    <a:pt x="39" y="32"/>
                    <a:pt x="40" y="31"/>
                    <a:pt x="41" y="31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9" y="31"/>
                    <a:pt x="50" y="32"/>
                    <a:pt x="50" y="33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39" y="45"/>
                    <a:pt x="39" y="45"/>
                    <a:pt x="39" y="45"/>
                  </a:cubicBezTo>
                  <a:lnTo>
                    <a:pt x="39" y="33"/>
                  </a:lnTo>
                  <a:close/>
                  <a:moveTo>
                    <a:pt x="23" y="37"/>
                  </a:moveTo>
                  <a:cubicBezTo>
                    <a:pt x="23" y="36"/>
                    <a:pt x="24" y="36"/>
                    <a:pt x="25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3" y="36"/>
                    <a:pt x="34" y="36"/>
                    <a:pt x="34" y="37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23" y="45"/>
                    <a:pt x="23" y="45"/>
                    <a:pt x="23" y="45"/>
                  </a:cubicBezTo>
                  <a:lnTo>
                    <a:pt x="23" y="37"/>
                  </a:lnTo>
                  <a:close/>
                  <a:moveTo>
                    <a:pt x="16" y="52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15" y="52"/>
                    <a:pt x="14" y="51"/>
                    <a:pt x="14" y="5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5" y="9"/>
                    <a:pt x="16" y="9"/>
                  </a:cubicBezTo>
                  <a:cubicBezTo>
                    <a:pt x="17" y="9"/>
                    <a:pt x="18" y="10"/>
                    <a:pt x="18" y="10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87" y="49"/>
                    <a:pt x="87" y="49"/>
                    <a:pt x="87" y="49"/>
                  </a:cubicBezTo>
                  <a:cubicBezTo>
                    <a:pt x="88" y="49"/>
                    <a:pt x="89" y="49"/>
                    <a:pt x="89" y="50"/>
                  </a:cubicBezTo>
                  <a:cubicBezTo>
                    <a:pt x="89" y="51"/>
                    <a:pt x="88" y="52"/>
                    <a:pt x="87" y="52"/>
                  </a:cubicBezTo>
                  <a:lnTo>
                    <a:pt x="16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endParaRPr>
            </a:p>
          </p:txBody>
        </p:sp>
      </p:grpSp>
      <p:sp>
        <p:nvSpPr>
          <p:cNvPr id="30" name="深度视觉·原创设计 https://www.docer.com/works?userid=22383862"/>
          <p:cNvSpPr/>
          <p:nvPr/>
        </p:nvSpPr>
        <p:spPr>
          <a:xfrm>
            <a:off x="8758872" y="1906276"/>
            <a:ext cx="1930400" cy="1630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lnSpc>
                <a:spcPts val="2000"/>
              </a:lnSpc>
              <a:defRPr/>
            </a:pPr>
            <a:r>
              <a:rPr lang="zh-CN" altLang="en-US" sz="14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受众导向（</a:t>
            </a:r>
            <a:r>
              <a:rPr lang="en-US" altLang="zh-CN" sz="14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Audience-Oriented</a:t>
            </a:r>
            <a:r>
              <a:rPr lang="zh-CN" altLang="en-US" sz="14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）</a:t>
            </a:r>
            <a:endParaRPr lang="zh-CN" altLang="en-US" sz="1100" b="1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  <a:p>
            <a:pPr lvl="0" algn="l">
              <a:lnSpc>
                <a:spcPts val="2000"/>
              </a:lnSpc>
              <a:defRPr/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根据目标受众的需求和阅读习惯，调整译文的语言风格和表达方式，使之更易于受众理解和接受。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1" name="深度视觉·原创设计 https://www.docer.com/works?userid=22383862"/>
          <p:cNvSpPr/>
          <p:nvPr/>
        </p:nvSpPr>
        <p:spPr>
          <a:xfrm>
            <a:off x="1576070" y="1906270"/>
            <a:ext cx="31343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Open Sans" pitchFamily="34" charset="0"/>
                <a:sym typeface="汉仪正圆-55W" panose="00020600040101010101" pitchFamily="18" charset="-122"/>
              </a:rPr>
              <a:t>情感共鸣（</a:t>
            </a:r>
            <a:r>
              <a:rPr kumimoji="0" lang="en-US" altLang="zh-CN" sz="1600" b="1" i="0" u="none" strike="noStrike" kern="1200" cap="none" spc="0" normalizeH="0" baseline="0" noProof="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Open Sans" pitchFamily="34" charset="0"/>
                <a:sym typeface="汉仪正圆-55W" panose="00020600040101010101" pitchFamily="18" charset="-122"/>
              </a:rPr>
              <a:t>Emotional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Open Sans" pitchFamily="34" charset="0"/>
                <a:sym typeface="汉仪正圆-55W" panose="00020600040101010101" pitchFamily="18" charset="-122"/>
              </a:rPr>
              <a:t>Resonance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Open Sans" pitchFamily="34" charset="0"/>
                <a:sym typeface="汉仪正圆-55W" panose="00020600040101010101" pitchFamily="18" charset="-122"/>
              </a:rPr>
              <a:t>）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汉仪正圆-55W" panose="00020600040101010101" pitchFamily="18" charset="-122"/>
              <a:ea typeface="汉仪正圆-55W" panose="00020600040101010101" pitchFamily="18" charset="-122"/>
              <a:cs typeface="Open Sans" pitchFamily="34" charset="0"/>
              <a:sym typeface="汉仪正圆-55W" panose="00020600040101010101" pitchFamily="18" charset="-122"/>
            </a:endParaRPr>
          </a:p>
        </p:txBody>
      </p:sp>
      <p:sp>
        <p:nvSpPr>
          <p:cNvPr id="32" name="深度视觉·原创设计 https://www.docer.com/works?userid=22383862"/>
          <p:cNvSpPr/>
          <p:nvPr/>
        </p:nvSpPr>
        <p:spPr>
          <a:xfrm>
            <a:off x="8758872" y="4651294"/>
            <a:ext cx="1930400" cy="1116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lnSpc>
                <a:spcPts val="2000"/>
              </a:lnSpc>
              <a:defRPr/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根据受众的阅读水平和专业领域，调整译文的语言风格和专业术语，使之更符合受众的接受程度和理解能力。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3" name="深度视觉·原创设计 https://www.docer.com/works?userid=22383862"/>
          <p:cNvSpPr/>
          <p:nvPr/>
        </p:nvSpPr>
        <p:spPr>
          <a:xfrm>
            <a:off x="8758555" y="4088130"/>
            <a:ext cx="2504440" cy="5835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语体转换（</a:t>
            </a:r>
            <a:r>
              <a:rPr lang="en-US" altLang="zh-CN" sz="16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Register Conversion</a:t>
            </a:r>
            <a:r>
              <a:rPr lang="zh-CN" altLang="en-US" sz="16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）</a:t>
            </a:r>
            <a:endParaRPr kumimoji="0" lang="zh-CN" altLang="en-US" sz="1600" b="1" i="0" u="none" strike="noStrike" kern="1200" cap="none" spc="0" normalizeH="0" baseline="0" noProof="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汉仪正圆-55W" panose="00020600040101010101" pitchFamily="18" charset="-122"/>
              <a:ea typeface="汉仪正圆-55W" panose="00020600040101010101" pitchFamily="18" charset="-122"/>
              <a:cs typeface="Open Sans" pitchFamily="34" charset="0"/>
              <a:sym typeface="汉仪正圆-55W" panose="00020600040101010101" pitchFamily="18" charset="-122"/>
            </a:endParaRPr>
          </a:p>
        </p:txBody>
      </p:sp>
      <p:sp>
        <p:nvSpPr>
          <p:cNvPr id="34" name="深度视觉·原创设计 https://www.docer.com/works?userid=22383862"/>
          <p:cNvSpPr/>
          <p:nvPr/>
        </p:nvSpPr>
        <p:spPr>
          <a:xfrm>
            <a:off x="1549718" y="2463171"/>
            <a:ext cx="1930400" cy="1116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2000"/>
              </a:lnSpc>
              <a:defRPr/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通过选择与目标受众情感共鸣的表达方式和词语，使译文能够触动受众的情感，并产生共鸣。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6" name="深度视觉·原创设计 https://www.docer.com/works?userid=22383862"/>
          <p:cNvSpPr/>
          <p:nvPr/>
        </p:nvSpPr>
        <p:spPr>
          <a:xfrm>
            <a:off x="1503363" y="4651294"/>
            <a:ext cx="1930400" cy="1116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2000"/>
              </a:lnSpc>
              <a:defRPr/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在译文中进行意译或添加文化解释，以帮助受众理解原文中涉及的文化背景和特定含义。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7" name="深度视觉·原创设计 https://www.docer.com/works?userid=22383862"/>
          <p:cNvSpPr/>
          <p:nvPr/>
        </p:nvSpPr>
        <p:spPr>
          <a:xfrm>
            <a:off x="696595" y="4088130"/>
            <a:ext cx="3070225" cy="5835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意译和文化解释（</a:t>
            </a:r>
            <a:r>
              <a:rPr lang="en-US" altLang="zh-CN" sz="16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Paraphrasing and Cultural Explanation</a:t>
            </a:r>
            <a:r>
              <a:rPr lang="zh-CN" altLang="en-US" sz="16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）</a:t>
            </a:r>
            <a:endParaRPr kumimoji="0" lang="zh-CN" altLang="en-US" sz="1600" b="1" i="0" u="none" strike="noStrike" kern="1200" cap="none" spc="0" normalizeH="0" baseline="0" noProof="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汉仪正圆-55W" panose="00020600040101010101" pitchFamily="18" charset="-122"/>
              <a:ea typeface="汉仪正圆-55W" panose="00020600040101010101" pitchFamily="18" charset="-122"/>
              <a:cs typeface="Open Sans" pitchFamily="34" charset="0"/>
              <a:sym typeface="汉仪正圆-55W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深度视觉·原创设计 https://www.docer.com/works?userid=22383862"/>
          <p:cNvSpPr/>
          <p:nvPr/>
        </p:nvSpPr>
        <p:spPr>
          <a:xfrm flipH="1">
            <a:off x="9677400" y="4533899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6" name="深度视觉·原创设计 https://www.docer.com/works?userid=22383862"/>
          <p:cNvSpPr/>
          <p:nvPr/>
        </p:nvSpPr>
        <p:spPr>
          <a:xfrm rot="10800000" flipH="1">
            <a:off x="0" y="0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8" name="深度视觉·原创设计 https://www.docer.com/works?userid=22383862"/>
          <p:cNvSpPr txBox="1"/>
          <p:nvPr/>
        </p:nvSpPr>
        <p:spPr>
          <a:xfrm>
            <a:off x="1000125" y="924560"/>
            <a:ext cx="5763895" cy="18465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文化比喻使用（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Use of Cultural Metaphors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）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0" name="深度视觉·原创设计 https://www.docer.com/works?userid=22383862"/>
          <p:cNvSpPr txBox="1"/>
          <p:nvPr/>
        </p:nvSpPr>
        <p:spPr>
          <a:xfrm>
            <a:off x="1322047" y="2324123"/>
            <a:ext cx="430559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采用目标语言中常用的文化比喻和隐喻，使译文更贴近受众的文化背景和理解水平。</a:t>
            </a:r>
            <a:endParaRPr lang="en-US" altLang="zh-CN" sz="1400" dirty="0">
              <a:solidFill>
                <a:schemeClr val="tx1">
                  <a:lumMod val="85000"/>
                  <a:lumOff val="15000"/>
                  <a:alpha val="50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2" name="深度视觉·原创设计 https://www.docer.com/works?userid=22383862"/>
          <p:cNvSpPr/>
          <p:nvPr/>
        </p:nvSpPr>
        <p:spPr>
          <a:xfrm>
            <a:off x="6763658" y="2080208"/>
            <a:ext cx="4044338" cy="2604967"/>
          </a:xfrm>
          <a:custGeom>
            <a:avLst/>
            <a:gdLst>
              <a:gd name="connsiteX0" fmla="*/ 0 w 4044338"/>
              <a:gd name="connsiteY0" fmla="*/ 0 h 2604967"/>
              <a:gd name="connsiteX1" fmla="*/ 4044338 w 4044338"/>
              <a:gd name="connsiteY1" fmla="*/ 0 h 2604967"/>
              <a:gd name="connsiteX2" fmla="*/ 4044338 w 4044338"/>
              <a:gd name="connsiteY2" fmla="*/ 2604967 h 2604967"/>
              <a:gd name="connsiteX3" fmla="*/ 0 w 4044338"/>
              <a:gd name="connsiteY3" fmla="*/ 2604967 h 260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338" h="2604967">
                <a:moveTo>
                  <a:pt x="0" y="0"/>
                </a:moveTo>
                <a:lnTo>
                  <a:pt x="4044338" y="0"/>
                </a:lnTo>
                <a:lnTo>
                  <a:pt x="4044338" y="2604967"/>
                </a:lnTo>
                <a:lnTo>
                  <a:pt x="0" y="2604967"/>
                </a:lnTo>
                <a:close/>
              </a:path>
            </a:pathLst>
          </a:custGeom>
          <a:blipFill>
            <a:blip r:embed="rId1"/>
            <a:srcRect/>
            <a:stretch>
              <a:fillRect t="-66441" b="-66441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335.02976377952757,&quot;left&quot;:497.1429133858268,&quot;top&quot;:107.56795275590551,&quot;width&quot;:360.7893700787401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5208_1*i*2"/>
  <p:tag name="KSO_WM_TEMPLATE_CATEGORY" val="custom"/>
  <p:tag name="KSO_WM_TEMPLATE_INDEX" val="20235208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5208_1*i*3"/>
  <p:tag name="KSO_WM_TEMPLATE_CATEGORY" val="custom"/>
  <p:tag name="KSO_WM_TEMPLATE_INDEX" val="20235208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12.xml><?xml version="1.0" encoding="utf-8"?>
<p:tagLst xmlns:p="http://schemas.openxmlformats.org/presentationml/2006/main">
  <p:tag name="KSO_WM_SLIDE_ID" val="custom20235208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5208"/>
  <p:tag name="KSO_WM_SLIDE_TYPE" val="text"/>
  <p:tag name="KSO_WM_SLIDE_SUBTYPE" val="picTxt"/>
  <p:tag name="KSO_WM_SLIDE_SIZE" val="960*504"/>
  <p:tag name="KSO_WM_SLIDE_POSITION" val="0*0"/>
  <p:tag name="KSO_WM_SLIDE_LAYOUT" val="a_f"/>
  <p:tag name="KSO_WM_SLIDE_LAYOUT_CNT" val="1_1"/>
  <p:tag name="KSO_WM_SPECIAL_SOURCE" val="bdnull"/>
  <p:tag name="RESOURCE_RECORD_KEY" val="{&quot;10&quot;:[50040074,50015948,50024367,50034520],&quot;65&quot;:[3]}"/>
</p:tagLst>
</file>

<file path=ppt/tags/tag2.xml><?xml version="1.0" encoding="utf-8"?>
<p:tagLst xmlns:p="http://schemas.openxmlformats.org/presentationml/2006/main">
  <p:tag name="KSO_WM_DIAGRAM_VIRTUALLY_FRAME" val="{&quot;height&quot;:335.02976377952757,&quot;left&quot;:497.1429133858268,&quot;top&quot;:107.56795275590551,&quot;width&quot;:360.7893700787401}"/>
</p:tagLst>
</file>

<file path=ppt/tags/tag3.xml><?xml version="1.0" encoding="utf-8"?>
<p:tagLst xmlns:p="http://schemas.openxmlformats.org/presentationml/2006/main">
  <p:tag name="KSO_WM_DIAGRAM_VIRTUALLY_FRAME" val="{&quot;height&quot;:335.02976377952757,&quot;left&quot;:497.1429133858268,&quot;top&quot;:107.56795275590551,&quot;width&quot;:360.7893700787401}"/>
</p:tagLst>
</file>

<file path=ppt/tags/tag4.xml><?xml version="1.0" encoding="utf-8"?>
<p:tagLst xmlns:p="http://schemas.openxmlformats.org/presentationml/2006/main">
  <p:tag name="KSO_WM_DIAGRAM_VIRTUALLY_FRAME" val="{&quot;height&quot;:335.02976377952757,&quot;left&quot;:497.1429133858268,&quot;top&quot;:107.56795275590551,&quot;width&quot;:360.7893700787401}"/>
</p:tagLst>
</file>

<file path=ppt/tags/tag5.xml><?xml version="1.0" encoding="utf-8"?>
<p:tagLst xmlns:p="http://schemas.openxmlformats.org/presentationml/2006/main">
  <p:tag name="KSO_WM_DIAGRAM_VIRTUALLY_FRAME" val="{&quot;height&quot;:335.02976377952757,&quot;left&quot;:497.1429133858268,&quot;top&quot;:107.56795275590551,&quot;width&quot;:360.7893700787401}"/>
</p:tagLst>
</file>

<file path=ppt/tags/tag6.xml><?xml version="1.0" encoding="utf-8"?>
<p:tagLst xmlns:p="http://schemas.openxmlformats.org/presentationml/2006/main">
  <p:tag name="KSO_WM_DIAGRAM_VIRTUALLY_FRAME" val="{&quot;height&quot;:335.02976377952757,&quot;left&quot;:497.1429133858268,&quot;top&quot;:107.56795275590551,&quot;width&quot;:360.7893700787401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5208_1*i*1"/>
  <p:tag name="KSO_WM_TEMPLATE_CATEGORY" val="custom"/>
  <p:tag name="KSO_WM_TEMPLATE_INDEX" val="20235208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5208_1*a*1"/>
  <p:tag name="KSO_WM_TEMPLATE_CATEGORY" val="custom"/>
  <p:tag name="KSO_WM_TEMPLATE_INDEX" val="20235208"/>
  <p:tag name="KSO_WM_UNIT_LAYERLEVEL" val="1"/>
  <p:tag name="KSO_WM_TAG_VERSION" val="3.0"/>
  <p:tag name="KSO_WM_BEAUTIFY_FLAG" val="#wm#"/>
  <p:tag name="KSO_WM_UNIT_TEXT_TYPE" val="1"/>
  <p:tag name="KSO_WM_UNIT_PRESET_TEXT" val="单击此处添加标题"/>
</p:tagLst>
</file>

<file path=ppt/tags/tag9.xml><?xml version="1.0" encoding="utf-8"?>
<p:tagLst xmlns:p="http://schemas.openxmlformats.org/presentationml/2006/main"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35208_1*f*1"/>
  <p:tag name="KSO_WM_TEMPLATE_CATEGORY" val="custom"/>
  <p:tag name="KSO_WM_TEMPLATE_INDEX" val="20235208"/>
  <p:tag name="KSO_WM_UNIT_LAYERLEVEL" val="1"/>
  <p:tag name="KSO_WM_TAG_VERSION" val="3.0"/>
  <p:tag name="KSO_WM_BEAUTIFY_FLAG" val="#wm#"/>
  <p:tag name="KSO_WM_UNIT_VALUE" val="30"/>
  <p:tag name="KSO_WM_UNIT_PRESET_TEXT" val="单击此处添加文本，简明扼要的阐述您的观点。"/>
  <p:tag name="KSO_WM_UNIT_TEXT_TYPE" val="1"/>
</p:tagLst>
</file>

<file path=ppt/theme/theme1.xml><?xml version="1.0" encoding="utf-8"?>
<a:theme xmlns:a="http://schemas.openxmlformats.org/drawingml/2006/main" name="Office 主题​​">
  <a:themeElements>
    <a:clrScheme name="自定义 20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65D"/>
      </a:accent1>
      <a:accent2>
        <a:srgbClr val="FEB72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977</Words>
  <Application>WPS 演示</Application>
  <PresentationFormat>宽屏</PresentationFormat>
  <Paragraphs>74</Paragraphs>
  <Slides>11</Slides>
  <Notes>1</Notes>
  <HiddenSlides>1</HiddenSlides>
  <MMClips>0</MMClips>
  <ScaleCrop>false</ScaleCrop>
  <HeadingPairs>
    <vt:vector size="6" baseType="variant">
      <vt:variant>
        <vt:lpstr>已用的字体</vt:lpstr>
      </vt:variant>
      <vt:variant>
        <vt:i4>47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59" baseType="lpstr">
      <vt:lpstr>Arial</vt:lpstr>
      <vt:lpstr>宋体</vt:lpstr>
      <vt:lpstr>Wingdings</vt:lpstr>
      <vt:lpstr>汉仪正圆-55W</vt:lpstr>
      <vt:lpstr>阿里巴巴普惠体 Light</vt:lpstr>
      <vt:lpstr>Alibaba PuHuiTi</vt:lpstr>
      <vt:lpstr>Lato</vt:lpstr>
      <vt:lpstr>Open Sans</vt:lpstr>
      <vt:lpstr>Calibri</vt:lpstr>
      <vt:lpstr>Lato</vt:lpstr>
      <vt:lpstr>AMGDT</vt:lpstr>
      <vt:lpstr>Open Sans Light</vt:lpstr>
      <vt:lpstr>Lato Semibold</vt:lpstr>
      <vt:lpstr>Calibri</vt:lpstr>
      <vt:lpstr>Source Sans Pro Light</vt:lpstr>
      <vt:lpstr>微软雅黑</vt:lpstr>
      <vt:lpstr>Arial Unicode MS</vt:lpstr>
      <vt:lpstr>等线 Light</vt:lpstr>
      <vt:lpstr>等线</vt:lpstr>
      <vt:lpstr>Helvetica Light</vt:lpstr>
      <vt:lpstr>Gill Sans</vt:lpstr>
      <vt:lpstr>Source Sans Pro Light</vt:lpstr>
      <vt:lpstr>Roboto Light</vt:lpstr>
      <vt:lpstr>Roboto Black</vt:lpstr>
      <vt:lpstr>MS PGothic</vt:lpstr>
      <vt:lpstr>汉仪书魂体简</vt:lpstr>
      <vt:lpstr>Microsoft YaHei Bold</vt:lpstr>
      <vt:lpstr>思源黑体 CN Regular</vt:lpstr>
      <vt:lpstr>思源黑体 CN Regular</vt:lpstr>
      <vt:lpstr>思源黑体 CN Bold</vt:lpstr>
      <vt:lpstr>Vrinda</vt:lpstr>
      <vt:lpstr>黑体</vt:lpstr>
      <vt:lpstr>仿宋</vt:lpstr>
      <vt:lpstr>叶根友毛笔行书2.0版</vt:lpstr>
      <vt:lpstr>文鼎谁的字体</vt:lpstr>
      <vt:lpstr>方正古隶简体</vt:lpstr>
      <vt:lpstr>方正大标宋简体</vt:lpstr>
      <vt:lpstr>方正小篆体</vt:lpstr>
      <vt:lpstr>方正少儿简体</vt:lpstr>
      <vt:lpstr>方正幼线简体</vt:lpstr>
      <vt:lpstr>方正康体简体</vt:lpstr>
      <vt:lpstr>方正彩云简体</vt:lpstr>
      <vt:lpstr>方正水柱简体</vt:lpstr>
      <vt:lpstr>方正新舒体简体</vt:lpstr>
      <vt:lpstr>方正超粗黑简体</vt:lpstr>
      <vt:lpstr>方正隶变简体</vt:lpstr>
      <vt:lpstr>方正黄草简体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单击此处添加标题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朱凌峰</cp:lastModifiedBy>
  <cp:revision>12</cp:revision>
  <dcterms:created xsi:type="dcterms:W3CDTF">2022-05-31T06:39:00Z</dcterms:created>
  <dcterms:modified xsi:type="dcterms:W3CDTF">2025-04-04T07:37:00Z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KSOTemplateUUID">
    <vt:lpwstr>v1.0_mb_Jmb9RG/n/BRcF2ta8XUeyA==</vt:lpwstr>
  </property>
  <property fmtid="{D5CDD505-2E9C-101B-9397-08002B2CF9AE}" pid="4" name="ICV">
    <vt:lpwstr>AB1D54B32E4642B78C57F0A373959A56_11</vt:lpwstr>
  </property>
</Properties>
</file>