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2.xml" ContentType="application/vnd.openxmlformats-officedocument.presentationml.slideLayout+xml"/>
  <Override PartName="/ppt/theme/theme2.xml" ContentType="application/vnd.openxmlformats-officedocument.theme+xml"/>
  <Override PartName="/ppt/slideMasters/slideMaster3.xml" ContentType="application/vnd.openxmlformats-officedocument.presentationml.slideMaster+xml"/>
  <Override PartName="/ppt/slideLayouts/slideLayout3.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embedTrueTypeFonts="1">
  <p:sldMasterIdLst>
    <p:sldMasterId id="2147483648" r:id="rId1"/>
    <p:sldMasterId id="2147483649" r:id="rId2"/>
    <p:sldMasterId id="214748365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type="screen16x9" cy="6858000" cx="12192000"/>
  <p:notesSz cx="6858000" cy="9144000"/>
  <p:embeddedFontLst>
    <p:embeddedFont>
      <p:font typeface="OPPOSans H" panose="02010600030101010101" charset="-122"/>
      <p:regular r:id="rId18"/>
    </p:embeddedFont>
    <p:embeddedFont>
      <p:font typeface="Source Han Sans CN Bold" panose="02010600030101010101" charset="-122"/>
      <p:bold r:id="rId19"/>
    </p:embeddedFont>
    <p:embeddedFont>
      <p:font typeface="华文新魏" panose="02010800040101010101" pitchFamily="2" charset="-122"/>
      <p:regular r:id="rId20"/>
    </p:embeddedFont>
  </p:embeddedFontLst>
  <p:defaultTextStyle>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clrMru>
    <a:srgbClr val="821E16"/>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91" d="100"/>
          <a:sy n="91" d="100"/>
        </p:scale>
        <p:origin x="110" y="55"/>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font" Target="fonts/font1.fntdata"/><Relationship Id="rId19" Type="http://schemas.openxmlformats.org/officeDocument/2006/relationships/font" Target="fonts/font2.fntdata"/><Relationship Id="rId20" Type="http://schemas.openxmlformats.org/officeDocument/2006/relationships/font" Target="fonts/font3.fntdata"/><Relationship Id="rId21" Type="http://schemas.openxmlformats.org/officeDocument/2006/relationships/tableStyles" Target="tableStyle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4" name=""/>
        <p:cNvGrpSpPr/>
        <p:nvPr/>
      </p:nvGrpSpPr>
      <p:grpSpPr>
        <a:xfrm>
          <a:off x="0" y="0"/>
          <a:ext cx="0" cy="0"/>
          <a:chOff x="0" y="0"/>
          <a:chExt cx="0" cy="0"/>
        </a:xfrm>
      </p:grpSpPr>
      <p:sp>
        <p:nvSpPr>
          <p:cNvPr id="1048685"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86"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87"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88"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89"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90"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5"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3"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51" r:id="rId1"/>
  </p:sldLayoutId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48"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53" r:id="rId1"/>
  </p:sldLayoutId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37"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52" r:id="rId1"/>
  </p:sldLayoutIdLst>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 Id="rId9" Type="http://schemas.openxmlformats.org/officeDocument/2006/relationships/tags" Target="../tags/tag23.xml"/><Relationship Id="rId10" Type="http://schemas.openxmlformats.org/officeDocument/2006/relationships/tags" Target="../tags/tag24.xml"/><Relationship Id="rId11" Type="http://schemas.openxmlformats.org/officeDocument/2006/relationships/tags" Target="../tags/tag25.xml"/><Relationship Id="rId12" Type="http://schemas.openxmlformats.org/officeDocument/2006/relationships/image" Target="../media/image18.jpeg"/><Relationship Id="rId13" Type="http://schemas.openxmlformats.org/officeDocument/2006/relationships/image" Target="../media/image19.jpeg"/><Relationship Id="rId14" Type="http://schemas.openxmlformats.org/officeDocument/2006/relationships/image" Target="../media/image20.jpeg"/><Relationship Id="rId15"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8.jpeg"/><Relationship Id="rId3"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2.jpeg"/><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tags" Target="../tags/tag7.xml"/><Relationship Id="rId6" Type="http://schemas.openxmlformats.org/officeDocument/2006/relationships/image" Target="../media/image13.jpeg"/><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tags" Target="../tags/tag10.xml"/><Relationship Id="rId10" Type="http://schemas.openxmlformats.org/officeDocument/2006/relationships/tags" Target="../tags/tag11.xml"/><Relationship Id="rId11" Type="http://schemas.openxmlformats.org/officeDocument/2006/relationships/tags" Target="../tags/tag12.xml"/><Relationship Id="rId12" Type="http://schemas.openxmlformats.org/officeDocument/2006/relationships/tags" Target="../tags/tag13.xml"/><Relationship Id="rId13" Type="http://schemas.openxmlformats.org/officeDocument/2006/relationships/tags" Target="../tags/tag14.xml"/><Relationship Id="rId14" Type="http://schemas.openxmlformats.org/officeDocument/2006/relationships/tags" Target="../tags/tag15.xml"/><Relationship Id="rId15"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49000"/>
          </a:blip>
          <a:stretch>
            <a:fillRect/>
          </a:stretch>
        </a:blipFill>
        <a:effectLst/>
      </p:bgPr>
    </p:bg>
    <p:spTree>
      <p:nvGrpSpPr>
        <p:cNvPr id="41" name=""/>
        <p:cNvGrpSpPr/>
        <p:nvPr/>
      </p:nvGrpSpPr>
      <p:grpSpPr>
        <a:xfrm>
          <a:off x="0" y="0"/>
          <a:ext cx="0" cy="0"/>
          <a:chOff x="0" y="0"/>
          <a:chExt cx="0" cy="0"/>
        </a:xfrm>
      </p:grpSpPr>
      <p:sp>
        <p:nvSpPr>
          <p:cNvPr id="1048637" name="标题 1"/>
          <p:cNvSpPr txBox="1"/>
          <p:nvPr/>
        </p:nvSpPr>
        <p:spPr>
          <a:xfrm>
            <a:off x="1204686" y="908957"/>
            <a:ext cx="9782628" cy="4046303"/>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anchor="ctr" bIns="45720" lIns="91440" rIns="91440" rtlCol="0" tIns="45720" vert="horz" wrap="square"/>
          <a:p>
            <a:pPr algn="ctr">
              <a:lnSpc>
                <a:spcPct val="110000"/>
              </a:lnSpc>
            </a:pPr>
            <a:endParaRPr altLang="en-US" kumimoji="1" lang="zh-CN"/>
          </a:p>
        </p:txBody>
      </p:sp>
      <p:sp>
        <p:nvSpPr>
          <p:cNvPr id="1048638" name="标题 1"/>
          <p:cNvSpPr txBox="1"/>
          <p:nvPr/>
        </p:nvSpPr>
        <p:spPr>
          <a:xfrm>
            <a:off x="0" y="4890152"/>
            <a:ext cx="12192000" cy="1967848"/>
          </a:xfrm>
          <a:custGeom>
            <a:avLst/>
            <a:gdLst>
              <a:gd name="connsiteX0" fmla="*/ 0 w 12192000"/>
              <a:gd name="connsiteY0" fmla="*/ 0 h 1967848"/>
              <a:gd name="connsiteX1" fmla="*/ 237656 w 12192000"/>
              <a:gd name="connsiteY1" fmla="*/ 120966 h 1967848"/>
              <a:gd name="connsiteX2" fmla="*/ 6096000 w 12192000"/>
              <a:gd name="connsiteY2" fmla="*/ 1446278 h 1967848"/>
              <a:gd name="connsiteX3" fmla="*/ 11954345 w 12192000"/>
              <a:gd name="connsiteY3" fmla="*/ 120966 h 1967848"/>
              <a:gd name="connsiteX4" fmla="*/ 12192000 w 12192000"/>
              <a:gd name="connsiteY4" fmla="*/ 0 h 1967848"/>
              <a:gd name="connsiteX5" fmla="*/ 12192000 w 12192000"/>
              <a:gd name="connsiteY5" fmla="*/ 1967848 h 1967848"/>
              <a:gd name="connsiteX6" fmla="*/ 0 w 12192000"/>
              <a:gd name="connsiteY6" fmla="*/ 1967848 h 1967848"/>
            </a:gdLst>
            <a:ahLst/>
            <a:rect l="l" t="t" r="r" b="b"/>
            <a:pathLst>
              <a:path w="12192000" h="1967848">
                <a:moveTo>
                  <a:pt x="0" y="0"/>
                </a:moveTo>
                <a:lnTo>
                  <a:pt x="237656" y="120966"/>
                </a:lnTo>
                <a:cubicBezTo>
                  <a:pt x="1998641" y="968767"/>
                  <a:pt x="3988879" y="1446278"/>
                  <a:pt x="6096000" y="1446278"/>
                </a:cubicBezTo>
                <a:cubicBezTo>
                  <a:pt x="8203122" y="1446278"/>
                  <a:pt x="10193359" y="968767"/>
                  <a:pt x="11954345" y="120966"/>
                </a:cubicBezTo>
                <a:lnTo>
                  <a:pt x="12192000" y="0"/>
                </a:lnTo>
                <a:lnTo>
                  <a:pt x="12192000" y="1967848"/>
                </a:lnTo>
                <a:lnTo>
                  <a:pt x="0" y="1967848"/>
                </a:lnTo>
                <a:close/>
              </a:path>
            </a:pathLst>
          </a:custGeom>
          <a:solidFill>
            <a:schemeClr val="accent2"/>
          </a:solidFill>
          <a:ln w="12700" cap="flat">
            <a:noFill/>
            <a:miter/>
          </a:ln>
          <a:effectLst/>
        </p:spPr>
        <p:txBody>
          <a:bodyPr anchor="ctr" bIns="45720" lIns="91440" rIns="91440" rtlCol="0" tIns="45720" vert="horz" wrap="square"/>
          <a:p>
            <a:pPr algn="ctr">
              <a:lnSpc>
                <a:spcPct val="110000"/>
              </a:lnSpc>
            </a:pPr>
            <a:endParaRPr altLang="en-US" kumimoji="1" lang="zh-CN"/>
          </a:p>
        </p:txBody>
      </p:sp>
      <p:sp>
        <p:nvSpPr>
          <p:cNvPr id="1048639" name="标题 1"/>
          <p:cNvSpPr txBox="1"/>
          <p:nvPr/>
        </p:nvSpPr>
        <p:spPr>
          <a:xfrm>
            <a:off x="0" y="5054278"/>
            <a:ext cx="12192000" cy="1803722"/>
          </a:xfrm>
          <a:custGeom>
            <a:avLst/>
            <a:gdLst>
              <a:gd name="connsiteX0" fmla="*/ 0 w 12192000"/>
              <a:gd name="connsiteY0" fmla="*/ 0 h 1803722"/>
              <a:gd name="connsiteX1" fmla="*/ 237656 w 12192000"/>
              <a:gd name="connsiteY1" fmla="*/ 106088 h 1803722"/>
              <a:gd name="connsiteX2" fmla="*/ 6096000 w 12192000"/>
              <a:gd name="connsiteY2" fmla="*/ 1268402 h 1803722"/>
              <a:gd name="connsiteX3" fmla="*/ 11954345 w 12192000"/>
              <a:gd name="connsiteY3" fmla="*/ 106088 h 1803722"/>
              <a:gd name="connsiteX4" fmla="*/ 12192000 w 12192000"/>
              <a:gd name="connsiteY4" fmla="*/ 0 h 1803722"/>
              <a:gd name="connsiteX5" fmla="*/ 12192000 w 12192000"/>
              <a:gd name="connsiteY5" fmla="*/ 1803722 h 1803722"/>
              <a:gd name="connsiteX6" fmla="*/ 0 w 12192000"/>
              <a:gd name="connsiteY6" fmla="*/ 1803722 h 1803722"/>
            </a:gdLst>
            <a:ahLst/>
            <a:rect l="l" t="t" r="r" b="b"/>
            <a:pathLst>
              <a:path w="12192000" h="1803722">
                <a:moveTo>
                  <a:pt x="0" y="0"/>
                </a:moveTo>
                <a:lnTo>
                  <a:pt x="237656" y="106088"/>
                </a:lnTo>
                <a:cubicBezTo>
                  <a:pt x="1998641" y="849620"/>
                  <a:pt x="3988879" y="1268402"/>
                  <a:pt x="6096000" y="1268402"/>
                </a:cubicBezTo>
                <a:cubicBezTo>
                  <a:pt x="8203122" y="1268402"/>
                  <a:pt x="10193359" y="849620"/>
                  <a:pt x="11954345" y="106088"/>
                </a:cubicBezTo>
                <a:lnTo>
                  <a:pt x="12192000" y="0"/>
                </a:lnTo>
                <a:lnTo>
                  <a:pt x="12192000" y="1803722"/>
                </a:lnTo>
                <a:lnTo>
                  <a:pt x="0" y="1803722"/>
                </a:lnTo>
                <a:close/>
              </a:path>
            </a:pathLst>
          </a:custGeom>
          <a:solidFill>
            <a:schemeClr val="accent1"/>
          </a:solidFill>
          <a:ln w="12700" cap="flat">
            <a:noFill/>
            <a:miter/>
          </a:ln>
          <a:effectLst/>
        </p:spPr>
        <p:txBody>
          <a:bodyPr anchor="ctr" bIns="45720" lIns="91440" rIns="91440" rtlCol="0" tIns="45720" vert="horz" wrap="square"/>
          <a:p>
            <a:pPr algn="ctr">
              <a:lnSpc>
                <a:spcPct val="110000"/>
              </a:lnSpc>
            </a:pPr>
            <a:endParaRPr altLang="en-US" kumimoji="1" lang="zh-CN"/>
          </a:p>
        </p:txBody>
      </p:sp>
      <p:pic>
        <p:nvPicPr>
          <p:cNvPr id="2097163" name="图片 5"/>
          <p:cNvPicPr>
            <a:picLocks noChangeAspect="1"/>
          </p:cNvPicPr>
          <p:nvPr/>
        </p:nvPicPr>
        <p:blipFill>
          <a:blip xmlns:r="http://schemas.openxmlformats.org/officeDocument/2006/relationships" r:embed="rId2">
            <a:alphaModFix/>
          </a:blip>
          <a:srcRect t="65291" r="1797"/>
          <a:stretch>
            <a:fillRect/>
          </a:stretch>
        </p:blipFill>
        <p:spPr>
          <a:xfrm>
            <a:off x="1063609" y="4477638"/>
            <a:ext cx="10064783" cy="2380362"/>
          </a:xfrm>
          <a:prstGeom prst="rect"/>
          <a:noFill/>
          <a:ln>
            <a:noFill/>
          </a:ln>
        </p:spPr>
      </p:pic>
      <p:sp>
        <p:nvSpPr>
          <p:cNvPr id="1048640" name="标题 1"/>
          <p:cNvSpPr txBox="1"/>
          <p:nvPr/>
        </p:nvSpPr>
        <p:spPr>
          <a:xfrm>
            <a:off x="1690545" y="1466852"/>
            <a:ext cx="8810910" cy="2304647"/>
          </a:xfrm>
          <a:prstGeom prst="rect"/>
          <a:noFill/>
          <a:ln>
            <a:noFill/>
          </a:ln>
        </p:spPr>
        <p:txBody>
          <a:bodyPr anchor="ctr" bIns="0" lIns="0" rIns="0" rtlCol="0" tIns="0" vert="horz" wrap="square"/>
          <a:p>
            <a:pPr algn="ctr">
              <a:lnSpc>
                <a:spcPct val="130000"/>
              </a:lnSpc>
            </a:pPr>
            <a:r>
              <a:rPr altLang="zh-CN" dirty="0" sz="4100" kumimoji="1" lang="en-US">
                <a:ln w="12700">
                  <a:noFill/>
                </a:ln>
                <a:solidFill>
                  <a:srgbClr val="BA5240">
                    <a:alpha val="100000"/>
                  </a:srgbClr>
                </a:solidFill>
                <a:latin typeface="OPPOSans H" panose="00020600040101010101" charset="-122"/>
                <a:ea typeface="OPPOSans H" panose="00020600040101010101" charset="-122"/>
                <a:cs typeface="OPPOSans H" panose="00020600040101010101" charset="-122"/>
              </a:rPr>
              <a:t>Chinese Marriage Custom</a:t>
            </a:r>
            <a:endParaRPr altLang="en-US" dirty="0" kumimoji="1" lang="zh-CN"/>
          </a:p>
        </p:txBody>
      </p:sp>
      <p:cxnSp>
        <p:nvCxnSpPr>
          <p:cNvPr id="3145734" name="标题 1"/>
          <p:cNvCxnSpPr>
            <a:cxnSpLocks/>
          </p:cNvCxnSpPr>
          <p:nvPr/>
        </p:nvCxnSpPr>
        <p:spPr>
          <a:xfrm>
            <a:off x="2556606" y="4172323"/>
            <a:ext cx="1016000" cy="0"/>
          </a:xfrm>
          <a:prstGeom prst="line"/>
          <a:noFill/>
          <a:ln w="12700" cap="sq">
            <a:gradFill>
              <a:gsLst>
                <a:gs pos="0">
                  <a:schemeClr val="accent1"/>
                </a:gs>
                <a:gs pos="100000">
                  <a:schemeClr val="accent1">
                    <a:alpha val="0"/>
                  </a:schemeClr>
                </a:gs>
              </a:gsLst>
              <a:lin ang="10800000" scaled="0"/>
            </a:gradFill>
            <a:miter/>
          </a:ln>
        </p:spPr>
      </p:cxnSp>
      <p:cxnSp>
        <p:nvCxnSpPr>
          <p:cNvPr id="3145735" name="标题 1"/>
          <p:cNvCxnSpPr>
            <a:cxnSpLocks/>
          </p:cNvCxnSpPr>
          <p:nvPr/>
        </p:nvCxnSpPr>
        <p:spPr>
          <a:xfrm>
            <a:off x="8228753" y="4172323"/>
            <a:ext cx="1016000" cy="0"/>
          </a:xfrm>
          <a:prstGeom prst="line"/>
          <a:noFill/>
          <a:ln w="12700" cap="sq">
            <a:gradFill>
              <a:gsLst>
                <a:gs pos="0">
                  <a:schemeClr val="accent1"/>
                </a:gs>
                <a:gs pos="100000">
                  <a:schemeClr val="accent1">
                    <a:alpha val="0"/>
                  </a:schemeClr>
                </a:gs>
              </a:gsLst>
              <a:lin ang="0" scaled="0"/>
            </a:gradFill>
            <a:miter/>
          </a:ln>
        </p:spPr>
      </p:cxnSp>
      <p:sp>
        <p:nvSpPr>
          <p:cNvPr id="1048641" name="文本框 1"/>
          <p:cNvSpPr txBox="1"/>
          <p:nvPr/>
        </p:nvSpPr>
        <p:spPr>
          <a:xfrm>
            <a:off x="8007016" y="3513221"/>
            <a:ext cx="1780673" cy="369332"/>
          </a:xfrm>
          <a:prstGeom prst="rect"/>
          <a:noFill/>
        </p:spPr>
        <p:txBody>
          <a:bodyPr rtlCol="0" wrap="square">
            <a:spAutoFit/>
          </a:bodyPr>
          <a:p>
            <a:r>
              <a:rPr altLang="zh-CN" dirty="0" lang="en-US"/>
              <a:t>Xu </a:t>
            </a:r>
            <a:r>
              <a:rPr altLang="zh-CN" dirty="0" lang="en-US" err="1"/>
              <a:t>Huanchang</a:t>
            </a:r>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p14:dur="100"/>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37000"/>
          </a:blip>
          <a:stretch>
            <a:fillRect t="-3000"/>
          </a:stretch>
        </a:blipFill>
        <a:effectLst/>
      </p:bgPr>
    </p:bg>
    <p:spTree>
      <p:nvGrpSpPr>
        <p:cNvPr id="43" name=""/>
        <p:cNvGrpSpPr/>
        <p:nvPr/>
      </p:nvGrpSpPr>
      <p:grpSpPr>
        <a:xfrm>
          <a:off x="0" y="0"/>
          <a:ext cx="0" cy="0"/>
          <a:chOff x="0" y="0"/>
          <a:chExt cx="0" cy="0"/>
        </a:xfrm>
      </p:grpSpPr>
      <p:sp>
        <p:nvSpPr>
          <p:cNvPr id="1048654" name="标题 1"/>
          <p:cNvSpPr txBox="1"/>
          <p:nvPr/>
        </p:nvSpPr>
        <p:spPr>
          <a:xfrm>
            <a:off x="45085" y="937895"/>
            <a:ext cx="5925820" cy="5759450"/>
          </a:xfrm>
          <a:prstGeom prst="roundRect">
            <a:avLst>
              <a:gd name="adj" fmla="val 50000"/>
            </a:avLst>
          </a:prstGeom>
          <a:solidFill>
            <a:schemeClr val="accent1"/>
          </a:solidFill>
          <a:ln w="12700" cap="sq">
            <a:noFill/>
            <a:miter/>
          </a:ln>
          <a:effectLst>
            <a:outerShdw algn="tl" blurRad="50800" dir="2700000" dist="38100" rotWithShape="0">
              <a:prstClr val="black">
                <a:alpha val="40000"/>
              </a:prstClr>
            </a:outerShdw>
            <a:reflection algn="bl" blurRad="6350" dir="5400000" endA="300" endPos="35000" rotWithShape="0" stA="52000" sy="-100000"/>
          </a:effectLst>
        </p:spPr>
        <p:txBody>
          <a:bodyPr anchor="ctr" bIns="45720" lIns="91440" rIns="91440" rtlCol="0" tIns="45720" vert="horz" wrap="square"/>
          <a:p>
            <a:pPr algn="ctr">
              <a:lnSpc>
                <a:spcPct val="110000"/>
              </a:lnSpc>
            </a:pPr>
            <a:endParaRPr altLang="en-US" kumimoji="1" lang="zh-CN"/>
          </a:p>
        </p:txBody>
      </p:sp>
      <p:grpSp>
        <p:nvGrpSpPr>
          <p:cNvPr id="44" name="组合 9"/>
          <p:cNvGrpSpPr/>
          <p:nvPr/>
        </p:nvGrpSpPr>
        <p:grpSpPr>
          <a:xfrm>
            <a:off x="504217" y="534464"/>
            <a:ext cx="312365" cy="312365"/>
            <a:chOff x="504217" y="534464"/>
            <a:chExt cx="312365" cy="312365"/>
          </a:xfrm>
        </p:grpSpPr>
        <p:sp>
          <p:nvSpPr>
            <p:cNvPr id="1048655" name="标题 1"/>
            <p:cNvSpPr txBox="1"/>
            <p:nvPr/>
          </p:nvSpPr>
          <p:spPr>
            <a:xfrm>
              <a:off x="504217" y="534464"/>
              <a:ext cx="312365" cy="312365"/>
            </a:xfrm>
            <a:prstGeom prst="ellipse"/>
            <a:solidFill>
              <a:schemeClr val="bg1"/>
            </a:solidFill>
            <a:ln w="127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656" name="标题 1"/>
            <p:cNvSpPr txBox="1"/>
            <p:nvPr/>
          </p:nvSpPr>
          <p:spPr>
            <a:xfrm>
              <a:off x="533681" y="563928"/>
              <a:ext cx="253437" cy="253437"/>
            </a:xfrm>
            <a:prstGeom prst="ellipse"/>
            <a:solidFill>
              <a:schemeClr val="accent1"/>
            </a:solidFill>
            <a:ln w="12700" cap="sq">
              <a:solidFill>
                <a:schemeClr val="bg1"/>
              </a:solidFill>
              <a:miter/>
            </a:ln>
          </p:spPr>
          <p:txBody>
            <a:bodyPr anchor="ctr" bIns="45720" lIns="91440" rIns="91440" rtlCol="0" tIns="45720" vert="horz" wrap="square"/>
            <a:p>
              <a:pPr algn="ctr">
                <a:lnSpc>
                  <a:spcPct val="110000"/>
                </a:lnSpc>
              </a:pPr>
              <a:endParaRPr altLang="en-US" kumimoji="1" lang="zh-CN"/>
            </a:p>
          </p:txBody>
        </p:sp>
      </p:grpSp>
      <p:sp>
        <p:nvSpPr>
          <p:cNvPr id="1048657" name="文本框 13"/>
          <p:cNvSpPr txBox="1"/>
          <p:nvPr/>
        </p:nvSpPr>
        <p:spPr>
          <a:xfrm>
            <a:off x="479425" y="2334895"/>
            <a:ext cx="5565140" cy="2885441"/>
          </a:xfrm>
          <a:prstGeom prst="rect"/>
          <a:noFill/>
        </p:spPr>
        <p:txBody>
          <a:bodyPr rtlCol="0" wrap="square">
            <a:spAutoFit/>
          </a:bodyPr>
          <a:p>
            <a:r>
              <a:rPr altLang="zh-CN" b="1" sz="2800" lang="en-US">
                <a:solidFill>
                  <a:schemeClr val="bg1"/>
                </a:solidFill>
              </a:rPr>
              <a:t>The Dross in Chinese Wedding Custom Culture</a:t>
            </a:r>
            <a:r>
              <a:rPr altLang="en-US" b="1" sz="2800" lang="zh-CN">
                <a:solidFill>
                  <a:schemeClr val="bg1"/>
                </a:solidFill>
              </a:rPr>
              <a:t>：</a:t>
            </a:r>
            <a:endParaRPr altLang="zh-CN" b="1" sz="2800" lang="en-US">
              <a:solidFill>
                <a:schemeClr val="bg1"/>
              </a:solidFill>
            </a:endParaRPr>
          </a:p>
          <a:p>
            <a:r>
              <a:rPr altLang="zh-CN" b="1" sz="3600" lang="en-US">
                <a:solidFill>
                  <a:schemeClr val="bg1"/>
                </a:solidFill>
              </a:rPr>
              <a:t> </a:t>
            </a:r>
            <a:r>
              <a:rPr altLang="en-US" b="1" sz="2400" lang="en-US">
                <a:solidFill>
                  <a:schemeClr val="bg1"/>
                </a:solidFill>
              </a:rPr>
              <a:t>① </a:t>
            </a:r>
            <a:r>
              <a:rPr altLang="zh-CN" b="1" sz="2400" lang="en-US">
                <a:solidFill>
                  <a:schemeClr val="bg1"/>
                </a:solidFill>
              </a:rPr>
              <a:t>Vulgar Wedding Pranks</a:t>
            </a:r>
          </a:p>
          <a:p>
            <a:r>
              <a:rPr altLang="zh-CN" b="1" sz="2400" lang="en-US">
                <a:solidFill>
                  <a:schemeClr val="bg1"/>
                </a:solidFill>
              </a:rPr>
              <a:t>       Carrying out pranks on the </a:t>
            </a:r>
          </a:p>
          <a:p>
            <a:r>
              <a:rPr altLang="zh-CN" b="1" sz="2400" lang="en-US">
                <a:solidFill>
                  <a:schemeClr val="bg1"/>
                </a:solidFill>
              </a:rPr>
              <a:t>       bride and groom .</a:t>
            </a:r>
          </a:p>
          <a:p>
            <a:r>
              <a:rPr altLang="en-US" b="1" sz="2400" lang="en-US">
                <a:solidFill>
                  <a:schemeClr val="bg1"/>
                </a:solidFill>
              </a:rPr>
              <a:t>  ②</a:t>
            </a:r>
            <a:r>
              <a:rPr altLang="zh-CN" b="1" sz="2400" lang="en-US">
                <a:solidFill>
                  <a:schemeClr val="bg1"/>
                </a:solidFill>
              </a:rPr>
              <a:t> excessive forced drinking .</a:t>
            </a:r>
          </a:p>
          <a:p>
            <a:r>
              <a:rPr altLang="en-US" b="1" sz="2400" lang="en-US">
                <a:solidFill>
                  <a:schemeClr val="bg1"/>
                </a:solidFill>
              </a:rPr>
              <a:t>  ③ </a:t>
            </a:r>
            <a:r>
              <a:rPr altLang="zh-CN" b="1" sz="2400" lang="en-US">
                <a:solidFill>
                  <a:schemeClr val="bg1"/>
                </a:solidFill>
              </a:rPr>
              <a:t>sexual harassment.</a:t>
            </a:r>
          </a:p>
        </p:txBody>
      </p:sp>
      <p:sp>
        <p:nvSpPr>
          <p:cNvPr id="1048658" name="椭圆 14"/>
          <p:cNvSpPr/>
          <p:nvPr/>
        </p:nvSpPr>
        <p:spPr>
          <a:xfrm>
            <a:off x="7103745" y="405130"/>
            <a:ext cx="3140075" cy="4914265"/>
          </a:xfrm>
          <a:prstGeom prst="ellipse"/>
          <a:blipFill rotWithShape="1">
            <a:blip xmlns:r="http://schemas.openxmlformats.org/officeDocument/2006/relationships" r:embed="rId2"/>
            <a:stretch>
              <a:fillRect l="-3000"/>
            </a:stretch>
          </a:blipFill>
          <a:ln>
            <a:noFill/>
          </a:ln>
          <a:effectLst>
            <a:outerShdw algn="l" blurRad="4953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59" name="椭圆 15"/>
          <p:cNvSpPr/>
          <p:nvPr/>
        </p:nvSpPr>
        <p:spPr>
          <a:xfrm>
            <a:off x="8519795" y="1485265"/>
            <a:ext cx="3263265" cy="4897120"/>
          </a:xfrm>
          <a:prstGeom prst="ellipse"/>
          <a:blipFill rotWithShape="1">
            <a:blip xmlns:r="http://schemas.openxmlformats.org/officeDocument/2006/relationships" r:embed="rId3"/>
            <a:stretch>
              <a:fillRect/>
            </a:stretch>
          </a:blipFill>
          <a:ln>
            <a:noFill/>
          </a:ln>
          <a:effectLst>
            <a:outerShdw algn="tl" blurRad="4953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60" name="标题 1"/>
          <p:cNvSpPr txBox="1"/>
          <p:nvPr/>
        </p:nvSpPr>
        <p:spPr>
          <a:xfrm>
            <a:off x="924761" y="470193"/>
            <a:ext cx="10858500" cy="468000"/>
          </a:xfrm>
          <a:prstGeom prst="rect"/>
          <a:noFill/>
          <a:ln>
            <a:noFill/>
          </a:ln>
        </p:spPr>
        <p:txBody>
          <a:bodyPr anchor="ctr" bIns="0" lIns="0" rIns="0" rtlCol="0" tIns="0" vert="horz" wrap="square"/>
          <a:p>
            <a:pPr algn="l">
              <a:lnSpc>
                <a:spcPct val="110000"/>
              </a:lnSpc>
            </a:pPr>
            <a:r>
              <a:rPr altLang="zh-CN" b="1" sz="4000" kumimoji="1" lang="en-US">
                <a:ln w="12700">
                  <a:noFill/>
                </a:ln>
                <a:solidFill>
                  <a:srgbClr val="262626">
                    <a:alpha val="100000"/>
                  </a:srgbClr>
                </a:solidFill>
                <a:latin typeface="华文新魏" panose="02010800040101010101" charset="-122"/>
                <a:ea typeface="华文新魏" panose="02010800040101010101" charset="-122"/>
                <a:cs typeface="Source Han Sans CN Bold" panose="020B0800000000000000" charset="-122"/>
              </a:rPr>
              <a:t>The Dross in Chinese Wedding Custom Culture</a:t>
            </a:r>
          </a:p>
        </p:txBody>
      </p:sp>
      <p:pic>
        <p:nvPicPr>
          <p:cNvPr id="2097168" name=""/>
          <p:cNvPicPr>
            <a:picLocks/>
          </p:cNvPicPr>
          <p:nvPr/>
        </p:nvPicPr>
        <p:blipFill>
          <a:blip xmlns:r="http://schemas.openxmlformats.org/officeDocument/2006/relationships" r:embed="rId4"/>
          <a:stretch>
            <a:fillRect/>
          </a:stretch>
        </p:blipFill>
        <p:spPr>
          <a:xfrm rot="0">
            <a:off x="6118149" y="3429000"/>
            <a:ext cx="2555633" cy="1909835"/>
          </a:xfrm>
          <a:prstGeom prst="rect"/>
        </p:spPr>
      </p:pic>
      <p:pic>
        <p:nvPicPr>
          <p:cNvPr id="2097169" name=""/>
          <p:cNvPicPr>
            <a:picLocks/>
          </p:cNvPicPr>
          <p:nvPr/>
        </p:nvPicPr>
        <p:blipFill>
          <a:blip xmlns:r="http://schemas.openxmlformats.org/officeDocument/2006/relationships" r:embed="rId5"/>
          <a:stretch>
            <a:fillRect/>
          </a:stretch>
        </p:blipFill>
        <p:spPr>
          <a:xfrm rot="0">
            <a:off x="8291261" y="4186996"/>
            <a:ext cx="2786858" cy="206668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 presetSubtype="16">
                                  <p:stCondLst>
                                    <p:cond delay="0"/>
                                  </p:stCondLst>
                                  <p:childTnLst>
                                    <p:set>
                                      <p:cBhvr>
                                        <p:cTn dur="1" fill="hold" id="6">
                                          <p:stCondLst>
                                            <p:cond delay="0"/>
                                          </p:stCondLst>
                                        </p:cTn>
                                        <p:tgtEl>
                                          <p:spTgt spid="1048660"/>
                                        </p:tgtEl>
                                        <p:attrNameLst>
                                          <p:attrName>style.visibility</p:attrName>
                                        </p:attrNameLst>
                                      </p:cBhvr>
                                      <p:to>
                                        <p:strVal val="visible"/>
                                      </p:to>
                                    </p:set>
                                    <p:animEffect transition="in" filter="box(in)">
                                      <p:cBhvr>
                                        <p:cTn dur="2000" id="7"/>
                                        <p:tgtEl>
                                          <p:spTgt spid="1048660"/>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3" presetSubtype="10">
                                  <p:stCondLst>
                                    <p:cond delay="0"/>
                                  </p:stCondLst>
                                  <p:childTnLst>
                                    <p:set>
                                      <p:cBhvr>
                                        <p:cTn dur="1" fill="hold" id="11">
                                          <p:stCondLst>
                                            <p:cond delay="0"/>
                                          </p:stCondLst>
                                        </p:cTn>
                                        <p:tgtEl>
                                          <p:spTgt spid="1048658"/>
                                        </p:tgtEl>
                                        <p:attrNameLst>
                                          <p:attrName>style.visibility</p:attrName>
                                        </p:attrNameLst>
                                      </p:cBhvr>
                                      <p:to>
                                        <p:strVal val="visible"/>
                                      </p:to>
                                    </p:set>
                                    <p:animEffect transition="in" filter="blinds(horizontal)">
                                      <p:cBhvr>
                                        <p:cTn dur="500" id="12"/>
                                        <p:tgtEl>
                                          <p:spTgt spid="104865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3" presetSubtype="10">
                                  <p:stCondLst>
                                    <p:cond delay="0"/>
                                  </p:stCondLst>
                                  <p:childTnLst>
                                    <p:set>
                                      <p:cBhvr>
                                        <p:cTn dur="1" fill="hold" id="16">
                                          <p:stCondLst>
                                            <p:cond delay="0"/>
                                          </p:stCondLst>
                                        </p:cTn>
                                        <p:tgtEl>
                                          <p:spTgt spid="1048659"/>
                                        </p:tgtEl>
                                        <p:attrNameLst>
                                          <p:attrName>style.visibility</p:attrName>
                                        </p:attrNameLst>
                                      </p:cBhvr>
                                      <p:to>
                                        <p:strVal val="visible"/>
                                      </p:to>
                                    </p:set>
                                    <p:animEffect transition="in" filter="blinds(horizontal)">
                                      <p:cBhvr>
                                        <p:cTn dur="500" id="17"/>
                                        <p:tgtEl>
                                          <p:spTgt spid="1048659"/>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4" presetSubtype="16">
                                  <p:stCondLst>
                                    <p:cond delay="0"/>
                                  </p:stCondLst>
                                  <p:childTnLst>
                                    <p:set>
                                      <p:cBhvr>
                                        <p:cTn dur="1" fill="hold" id="21">
                                          <p:stCondLst>
                                            <p:cond delay="0"/>
                                          </p:stCondLst>
                                        </p:cTn>
                                        <p:tgtEl>
                                          <p:spTgt spid="1048657"/>
                                        </p:tgtEl>
                                        <p:attrNameLst>
                                          <p:attrName>style.visibility</p:attrName>
                                        </p:attrNameLst>
                                      </p:cBhvr>
                                      <p:to>
                                        <p:strVal val="visible"/>
                                      </p:to>
                                    </p:set>
                                    <p:animEffect transition="in" filter="box(in)">
                                      <p:cBhvr>
                                        <p:cTn dur="2000" id="22"/>
                                        <p:tgtEl>
                                          <p:spTgt spid="1048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7" grpId="0"/>
      <p:bldP spid="1048657" grpId="1"/>
      <p:bldP spid="1048658" grpId="0" animBg="1"/>
      <p:bldP spid="1048658" grpId="1" animBg="1"/>
      <p:bldP spid="1048659" grpId="0" animBg="1"/>
      <p:bldP spid="1048659" grpId="1" animBg="1"/>
      <p:bldP spid="1048660" grpId="0"/>
      <p:bldP spid="104866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27000"/>
          </a:blip>
          <a:stretch>
            <a:fillRect t="-3000"/>
          </a:stretch>
        </a:blipFill>
        <a:effectLst/>
      </p:bgPr>
    </p:bg>
    <p:spTree>
      <p:nvGrpSpPr>
        <p:cNvPr id="45" name=""/>
        <p:cNvGrpSpPr/>
        <p:nvPr/>
      </p:nvGrpSpPr>
      <p:grpSpPr>
        <a:xfrm>
          <a:off x="0" y="0"/>
          <a:ext cx="0" cy="0"/>
          <a:chOff x="0" y="0"/>
          <a:chExt cx="0" cy="0"/>
        </a:xfrm>
      </p:grpSpPr>
      <p:sp>
        <p:nvSpPr>
          <p:cNvPr id="1048661" name="标题 1"/>
          <p:cNvSpPr txBox="1"/>
          <p:nvPr/>
        </p:nvSpPr>
        <p:spPr>
          <a:xfrm>
            <a:off x="0" y="1118235"/>
            <a:ext cx="12576810" cy="5739765"/>
          </a:xfrm>
          <a:custGeom>
            <a:avLst/>
            <a:gdLst>
              <a:gd name="connsiteX0" fmla="*/ 12192000 w 12192000"/>
              <a:gd name="connsiteY0" fmla="*/ 0 h 5034247"/>
              <a:gd name="connsiteX1" fmla="*/ 12192000 w 12192000"/>
              <a:gd name="connsiteY1" fmla="*/ 3944948 h 5034247"/>
              <a:gd name="connsiteX2" fmla="*/ 12129156 w 12192000"/>
              <a:gd name="connsiteY2" fmla="*/ 3898888 h 5034247"/>
              <a:gd name="connsiteX3" fmla="*/ 11449879 w 12192000"/>
              <a:gd name="connsiteY3" fmla="*/ 3663610 h 5034247"/>
              <a:gd name="connsiteX4" fmla="*/ 7394713 w 12192000"/>
              <a:gd name="connsiteY4" fmla="*/ 4578010 h 5034247"/>
              <a:gd name="connsiteX5" fmla="*/ 4373219 w 12192000"/>
              <a:gd name="connsiteY5" fmla="*/ 3107019 h 5034247"/>
              <a:gd name="connsiteX6" fmla="*/ 80211 w 12192000"/>
              <a:gd name="connsiteY6" fmla="*/ 5006526 h 5034247"/>
              <a:gd name="connsiteX7" fmla="*/ 0 w 12192000"/>
              <a:gd name="connsiteY7" fmla="*/ 5034247 h 5034247"/>
              <a:gd name="connsiteX8" fmla="*/ 0 w 12192000"/>
              <a:gd name="connsiteY8" fmla="*/ 2170361 h 5034247"/>
              <a:gd name="connsiteX9" fmla="*/ 37545 w 12192000"/>
              <a:gd name="connsiteY9" fmla="*/ 2198676 h 5034247"/>
              <a:gd name="connsiteX10" fmla="*/ 1411357 w 12192000"/>
              <a:gd name="connsiteY10" fmla="*/ 2669697 h 5034247"/>
              <a:gd name="connsiteX11" fmla="*/ 7215809 w 12192000"/>
              <a:gd name="connsiteY11" fmla="*/ 1158949 h 5034247"/>
              <a:gd name="connsiteX12" fmla="*/ 12115606 w 12192000"/>
              <a:gd name="connsiteY12" fmla="*/ 8230 h 5034247"/>
            </a:gdLst>
            <a:ahLst/>
            <a:rect l="l" t="t" r="r" b="b"/>
            <a:pathLst>
              <a:path w="12192000" h="5034247">
                <a:moveTo>
                  <a:pt x="12192000" y="0"/>
                </a:moveTo>
                <a:lnTo>
                  <a:pt x="12192000" y="3944948"/>
                </a:lnTo>
                <a:lnTo>
                  <a:pt x="12129156" y="3898888"/>
                </a:lnTo>
                <a:cubicBezTo>
                  <a:pt x="11926336" y="3762795"/>
                  <a:pt x="11700842" y="3665267"/>
                  <a:pt x="11449879" y="3663610"/>
                </a:cubicBezTo>
                <a:cubicBezTo>
                  <a:pt x="10446027" y="3656984"/>
                  <a:pt x="8574156" y="4670775"/>
                  <a:pt x="7394713" y="4578010"/>
                </a:cubicBezTo>
                <a:cubicBezTo>
                  <a:pt x="6215271" y="4485245"/>
                  <a:pt x="5734880" y="3014254"/>
                  <a:pt x="4373219" y="3107019"/>
                </a:cubicBezTo>
                <a:cubicBezTo>
                  <a:pt x="3309421" y="3179492"/>
                  <a:pt x="1339712" y="4544100"/>
                  <a:pt x="80211" y="5006526"/>
                </a:cubicBezTo>
                <a:lnTo>
                  <a:pt x="0" y="5034247"/>
                </a:lnTo>
                <a:lnTo>
                  <a:pt x="0" y="2170361"/>
                </a:lnTo>
                <a:lnTo>
                  <a:pt x="37545" y="2198676"/>
                </a:lnTo>
                <a:cubicBezTo>
                  <a:pt x="422569" y="2464237"/>
                  <a:pt x="880856" y="2688333"/>
                  <a:pt x="1411357" y="2669697"/>
                </a:cubicBezTo>
                <a:cubicBezTo>
                  <a:pt x="2826026" y="2620001"/>
                  <a:pt x="5174975" y="1586332"/>
                  <a:pt x="7215809" y="1158949"/>
                </a:cubicBezTo>
                <a:cubicBezTo>
                  <a:pt x="8618883" y="865123"/>
                  <a:pt x="10648329" y="204870"/>
                  <a:pt x="12115606" y="8230"/>
                </a:cubicBezTo>
                <a:close/>
              </a:path>
            </a:pathLst>
          </a:custGeom>
          <a:solidFill>
            <a:schemeClr val="accent1">
              <a:alpha val="6000"/>
            </a:schemeClr>
          </a:solidFill>
          <a:ln w="12700" cap="sq">
            <a:noFill/>
            <a:miter/>
          </a:ln>
        </p:spPr>
        <p:txBody>
          <a:bodyPr anchor="ctr" bIns="45720" lIns="0" rIns="91440" rtlCol="0" tIns="45720" vert="horz" wrap="square"/>
          <a:p>
            <a:pPr algn="ctr">
              <a:lnSpc>
                <a:spcPct val="110000"/>
              </a:lnSpc>
            </a:pPr>
            <a:endParaRPr altLang="en-US" kumimoji="1" lang="zh-CN"/>
          </a:p>
        </p:txBody>
      </p:sp>
      <p:sp>
        <p:nvSpPr>
          <p:cNvPr id="1048662" name="标题 1"/>
          <p:cNvSpPr txBox="1"/>
          <p:nvPr>
            <p:custDataLst>
              <p:tags r:id="rId2"/>
            </p:custDataLst>
          </p:nvPr>
        </p:nvSpPr>
        <p:spPr>
          <a:xfrm>
            <a:off x="3215504" y="1177076"/>
            <a:ext cx="4030070" cy="5339772"/>
          </a:xfrm>
          <a:prstGeom prst="roundRect">
            <a:avLst>
              <a:gd name="adj" fmla="val 10599"/>
            </a:avLst>
          </a:prstGeom>
          <a:solidFill>
            <a:schemeClr val="bg1"/>
          </a:solidFill>
          <a:ln w="381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663" name="标题 1"/>
          <p:cNvSpPr txBox="1"/>
          <p:nvPr>
            <p:custDataLst>
              <p:tags r:id="rId3"/>
            </p:custDataLst>
          </p:nvPr>
        </p:nvSpPr>
        <p:spPr>
          <a:xfrm flipH="1" flipV="1">
            <a:off x="3658596" y="1154390"/>
            <a:ext cx="3004186" cy="983445"/>
          </a:xfrm>
          <a:prstGeom prst="round2SameRect">
            <a:avLst>
              <a:gd name="adj1" fmla="val 50000"/>
              <a:gd name="adj2" fmla="val 0"/>
            </a:avLst>
          </a:prstGeom>
          <a:solidFill>
            <a:schemeClr val="accent1"/>
          </a:solidFill>
          <a:ln cap="sq">
            <a:noFill/>
            <a:prstDash val="solid"/>
            <a:miter/>
          </a:ln>
        </p:spPr>
        <p:txBody>
          <a:bodyPr anchor="ctr" bIns="45720" lIns="91440" rIns="91440" rtlCol="0" tIns="45720" vert="horz" wrap="square"/>
          <a:p>
            <a:pPr algn="ctr">
              <a:lnSpc>
                <a:spcPct val="110000"/>
              </a:lnSpc>
            </a:pPr>
            <a:endParaRPr altLang="en-US" kumimoji="1" lang="zh-CN"/>
          </a:p>
        </p:txBody>
      </p:sp>
      <p:sp>
        <p:nvSpPr>
          <p:cNvPr id="1048664" name="标题 1"/>
          <p:cNvSpPr txBox="1"/>
          <p:nvPr>
            <p:custDataLst>
              <p:tags r:id="rId4"/>
            </p:custDataLst>
          </p:nvPr>
        </p:nvSpPr>
        <p:spPr>
          <a:xfrm>
            <a:off x="3832736" y="1224099"/>
            <a:ext cx="2655906" cy="869206"/>
          </a:xfrm>
          <a:prstGeom prst="rect"/>
          <a:noFill/>
          <a:ln>
            <a:noFill/>
          </a:ln>
        </p:spPr>
        <p:txBody>
          <a:bodyPr anchor="ctr" bIns="0" lIns="0" rIns="0" rtlCol="0" tIns="0" vert="horz" wrap="square"/>
          <a:p>
            <a:pPr algn="ctr">
              <a:lnSpc>
                <a:spcPct val="110000"/>
              </a:lnSpc>
            </a:pPr>
            <a:r>
              <a:rPr altLang="zh-CN" sz="1600" kumimoji="1" lang="en-US">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Inheritance of the Essence</a:t>
            </a:r>
            <a:endParaRPr altLang="en-US" sz="1600" kumimoji="1" lang="zh-CN">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048665" name="标题 1"/>
          <p:cNvSpPr txBox="1"/>
          <p:nvPr>
            <p:custDataLst>
              <p:tags r:id="rId5"/>
            </p:custDataLst>
          </p:nvPr>
        </p:nvSpPr>
        <p:spPr>
          <a:xfrm>
            <a:off x="3536315" y="2553335"/>
            <a:ext cx="3569970" cy="2603500"/>
          </a:xfrm>
          <a:prstGeom prst="rect"/>
          <a:noFill/>
          <a:ln>
            <a:noFill/>
          </a:ln>
        </p:spPr>
        <p:txBody>
          <a:bodyPr anchor="t" bIns="0" lIns="0" rIns="0" rtlCol="0" tIns="0" vert="horz" wrap="square"/>
          <a:p>
            <a:pPr algn="l">
              <a:lnSpc>
                <a:spcPct val="150000"/>
              </a:lnSpc>
            </a:pPr>
            <a:r>
              <a:rPr altLang="zh-CN" kumimoji="1" lang="en-US">
                <a:latin typeface="华文新魏" panose="02010800040101010101" charset="-122"/>
                <a:ea typeface="华文新魏" panose="02010800040101010101" charset="-122"/>
              </a:rPr>
              <a:t>- The "Hejin Wine" in the Zhou Dynasty </a:t>
            </a:r>
            <a:r>
              <a:rPr altLang="en-US" kumimoji="1" lang="en-US">
                <a:latin typeface="华文新魏" panose="02010800040101010101" charset="-122"/>
                <a:ea typeface="华文新魏" panose="02010800040101010101" charset="-122"/>
              </a:rPr>
              <a:t>→</a:t>
            </a:r>
            <a:r>
              <a:rPr altLang="zh-CN" kumimoji="1" lang="en-US">
                <a:latin typeface="华文新魏" panose="02010800040101010101" charset="-122"/>
                <a:ea typeface="华文新魏" panose="02010800040101010101" charset="-122"/>
              </a:rPr>
              <a:t> the modern "Cross - Cup Wine", symbolizing unity of hearts.</a:t>
            </a:r>
          </a:p>
          <a:p>
            <a:pPr algn="l">
              <a:lnSpc>
                <a:spcPct val="150000"/>
              </a:lnSpc>
            </a:pPr>
            <a:r>
              <a:rPr altLang="zh-CN" kumimoji="1" lang="en-US">
                <a:latin typeface="华文新魏" panose="02010800040101010101" charset="-122"/>
                <a:ea typeface="华文新魏" panose="02010800040101010101" charset="-122"/>
              </a:rPr>
              <a:t>- The "Que Shan Ceremony" in the Tang Dynasty </a:t>
            </a:r>
            <a:r>
              <a:rPr altLang="en-US" kumimoji="1" lang="en-US">
                <a:latin typeface="华文新魏" panose="02010800040101010101" charset="-122"/>
                <a:ea typeface="华文新魏" panose="02010800040101010101" charset="-122"/>
              </a:rPr>
              <a:t>→</a:t>
            </a:r>
            <a:r>
              <a:rPr altLang="zh-CN" kumimoji="1" lang="en-US">
                <a:latin typeface="华文新魏" panose="02010800040101010101" charset="-122"/>
                <a:ea typeface="华文新魏" panose="02010800040101010101" charset="-122"/>
              </a:rPr>
              <a:t> the "Lifting the Veil" in Chinese - style weddings, which adds an interactive sense of ritual.</a:t>
            </a:r>
          </a:p>
        </p:txBody>
      </p:sp>
      <p:sp>
        <p:nvSpPr>
          <p:cNvPr id="1048666" name="标题 1"/>
          <p:cNvSpPr txBox="1"/>
          <p:nvPr>
            <p:custDataLst>
              <p:tags r:id="rId6"/>
            </p:custDataLst>
          </p:nvPr>
        </p:nvSpPr>
        <p:spPr>
          <a:xfrm>
            <a:off x="7695860" y="1177076"/>
            <a:ext cx="4030070" cy="5339772"/>
          </a:xfrm>
          <a:prstGeom prst="roundRect">
            <a:avLst>
              <a:gd name="adj" fmla="val 10599"/>
            </a:avLst>
          </a:prstGeom>
          <a:gradFill>
            <a:gsLst>
              <a:gs pos="1000">
                <a:schemeClr val="accent1">
                  <a:alpha val="100000"/>
                </a:schemeClr>
              </a:gs>
              <a:gs pos="100000">
                <a:schemeClr val="accent1">
                  <a:lumMod val="60000"/>
                  <a:lumOff val="40000"/>
                </a:schemeClr>
              </a:gs>
            </a:gsLst>
            <a:lin ang="5400000" scaled="0"/>
          </a:gradFill>
          <a:ln cap="sq">
            <a:noFill/>
            <a:prstDash val="solid"/>
            <a:miter/>
          </a:ln>
          <a:effectLst/>
        </p:spPr>
        <p:txBody>
          <a:bodyPr anchor="ctr" bIns="22860" lIns="45720" rIns="45720" rtlCol="0" tIns="22860" vert="horz" wrap="square"/>
          <a:p>
            <a:pPr algn="ctr">
              <a:lnSpc>
                <a:spcPct val="110000"/>
              </a:lnSpc>
            </a:pPr>
            <a:endParaRPr altLang="en-US" kumimoji="1" lang="zh-CN"/>
          </a:p>
        </p:txBody>
      </p:sp>
      <p:sp>
        <p:nvSpPr>
          <p:cNvPr id="1048667" name="标题 1"/>
          <p:cNvSpPr txBox="1"/>
          <p:nvPr>
            <p:custDataLst>
              <p:tags r:id="rId7"/>
            </p:custDataLst>
          </p:nvPr>
        </p:nvSpPr>
        <p:spPr>
          <a:xfrm flipH="1" flipV="1">
            <a:off x="8208802" y="1154390"/>
            <a:ext cx="3004186" cy="983445"/>
          </a:xfrm>
          <a:prstGeom prst="round2SameRect">
            <a:avLst>
              <a:gd name="adj1" fmla="val 50000"/>
              <a:gd name="adj2" fmla="val 0"/>
            </a:avLst>
          </a:prstGeom>
          <a:solidFill>
            <a:schemeClr val="bg1"/>
          </a:solidFill>
          <a:ln cap="sq">
            <a:noFill/>
            <a:prstDash val="solid"/>
            <a:miter/>
          </a:ln>
        </p:spPr>
        <p:txBody>
          <a:bodyPr anchor="ctr" bIns="45720" lIns="91440" rIns="91440" rtlCol="0" tIns="45720" vert="horz" wrap="square"/>
          <a:p>
            <a:pPr algn="ctr">
              <a:lnSpc>
                <a:spcPct val="110000"/>
              </a:lnSpc>
            </a:pPr>
            <a:endParaRPr altLang="en-US" kumimoji="1" lang="zh-CN"/>
          </a:p>
        </p:txBody>
      </p:sp>
      <p:sp>
        <p:nvSpPr>
          <p:cNvPr id="1048668" name="标题 1"/>
          <p:cNvSpPr txBox="1"/>
          <p:nvPr>
            <p:custDataLst>
              <p:tags r:id="rId8"/>
            </p:custDataLst>
          </p:nvPr>
        </p:nvSpPr>
        <p:spPr>
          <a:xfrm>
            <a:off x="8362525" y="1224099"/>
            <a:ext cx="2655906" cy="869206"/>
          </a:xfrm>
          <a:prstGeom prst="rect"/>
          <a:noFill/>
          <a:ln>
            <a:noFill/>
          </a:ln>
        </p:spPr>
        <p:txBody>
          <a:bodyPr anchor="ctr" bIns="0" lIns="0" rIns="0" rtlCol="0" tIns="0" vert="horz" wrap="square"/>
          <a:p>
            <a:pPr algn="ctr">
              <a:lnSpc>
                <a:spcPct val="110000"/>
              </a:lnSpc>
            </a:pPr>
            <a:r>
              <a:rPr altLang="zh-CN" sz="1600" kumimoji="1" lang="en-US">
                <a:ln w="12700">
                  <a:noFill/>
                </a:ln>
                <a:solidFill>
                  <a:srgbClr val="BA5240">
                    <a:alpha val="100000"/>
                  </a:srgbClr>
                </a:solidFill>
                <a:latin typeface="Source Han Sans CN Bold" panose="020B0800000000000000" charset="-122"/>
                <a:ea typeface="Source Han Sans CN Bold" panose="020B0800000000000000" charset="-122"/>
                <a:cs typeface="Source Han Sans CN Bold" panose="020B0800000000000000" charset="-122"/>
              </a:rPr>
              <a:t>Ethical Values:</a:t>
            </a:r>
          </a:p>
        </p:txBody>
      </p:sp>
      <p:sp>
        <p:nvSpPr>
          <p:cNvPr id="1048669" name="标题 1"/>
          <p:cNvSpPr txBox="1"/>
          <p:nvPr>
            <p:custDataLst>
              <p:tags r:id="rId9"/>
            </p:custDataLst>
          </p:nvPr>
        </p:nvSpPr>
        <p:spPr>
          <a:xfrm>
            <a:off x="8112125" y="2277110"/>
            <a:ext cx="3656965" cy="2603500"/>
          </a:xfrm>
          <a:prstGeom prst="rect"/>
          <a:noFill/>
          <a:ln>
            <a:noFill/>
          </a:ln>
        </p:spPr>
        <p:txBody>
          <a:bodyPr anchor="t" bIns="0" lIns="0" rIns="0" rtlCol="0" tIns="0" vert="horz" wrap="square"/>
          <a:p>
            <a:pPr algn="l">
              <a:lnSpc>
                <a:spcPct val="150000"/>
              </a:lnSpc>
            </a:pPr>
            <a:r>
              <a:rPr altLang="zh-CN" kumimoji="1" lang="en-US">
                <a:latin typeface="华文新魏" panose="02010800040101010101" charset="-122"/>
                <a:ea typeface="华文新魏" panose="02010800040101010101" charset="-122"/>
              </a:rPr>
              <a:t>- The "Tea - Offering Ceremony" (continuously practiced from the Ming and Qing Dynasties) represents gratitude to parents and helps to strengthen family bonds.</a:t>
            </a:r>
          </a:p>
          <a:p>
            <a:pPr algn="l">
              <a:lnSpc>
                <a:spcPct val="150000"/>
              </a:lnSpc>
            </a:pPr>
            <a:r>
              <a:rPr altLang="zh-CN" kumimoji="1" lang="en-US">
                <a:latin typeface="华文新魏" panose="02010800040101010101" charset="-122"/>
                <a:ea typeface="华文新魏" panose="02010800040101010101" charset="-122"/>
              </a:rPr>
              <a:t>- The marriage contract in ancient times </a:t>
            </a:r>
            <a:r>
              <a:rPr altLang="en-US" kumimoji="1" lang="en-US">
                <a:latin typeface="华文新魏" panose="02010800040101010101" charset="-122"/>
                <a:ea typeface="华文新魏" panose="02010800040101010101" charset="-122"/>
              </a:rPr>
              <a:t>→</a:t>
            </a:r>
            <a:r>
              <a:rPr altLang="zh-CN" kumimoji="1" lang="en-US">
                <a:latin typeface="华文新魏" panose="02010800040101010101" charset="-122"/>
                <a:ea typeface="华文新魏" panose="02010800040101010101" charset="-122"/>
              </a:rPr>
              <a:t>the legal awareness of modern marriage registration.</a:t>
            </a:r>
          </a:p>
        </p:txBody>
      </p:sp>
      <p:sp>
        <p:nvSpPr>
          <p:cNvPr id="1048670" name="标题 1"/>
          <p:cNvSpPr txBox="1"/>
          <p:nvPr>
            <p:custDataLst>
              <p:tags r:id="rId10"/>
            </p:custDataLst>
          </p:nvPr>
        </p:nvSpPr>
        <p:spPr>
          <a:xfrm>
            <a:off x="3832736" y="5447922"/>
            <a:ext cx="2655906" cy="869206"/>
          </a:xfrm>
          <a:prstGeom prst="rect"/>
          <a:noFill/>
          <a:ln>
            <a:noFill/>
          </a:ln>
        </p:spPr>
        <p:txBody>
          <a:bodyPr anchor="ctr" bIns="0" lIns="0" rIns="0" rtlCol="0" tIns="0" vert="horz" wrap="square"/>
          <a:p>
            <a:pPr algn="ctr">
              <a:lnSpc>
                <a:spcPct val="110000"/>
              </a:lnSpc>
            </a:pPr>
            <a:r>
              <a:rPr altLang="zh-CN" sz="4200" kumimoji="1" lang="en-US">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01</a:t>
            </a:r>
            <a:endParaRPr altLang="en-US" kumimoji="1" lang="zh-CN"/>
          </a:p>
        </p:txBody>
      </p:sp>
      <p:sp>
        <p:nvSpPr>
          <p:cNvPr id="1048671" name="标题 1"/>
          <p:cNvSpPr txBox="1"/>
          <p:nvPr>
            <p:custDataLst>
              <p:tags r:id="rId11"/>
            </p:custDataLst>
          </p:nvPr>
        </p:nvSpPr>
        <p:spPr>
          <a:xfrm>
            <a:off x="8367134" y="5447922"/>
            <a:ext cx="2655906" cy="869206"/>
          </a:xfrm>
          <a:prstGeom prst="rect"/>
          <a:noFill/>
          <a:ln>
            <a:noFill/>
          </a:ln>
        </p:spPr>
        <p:txBody>
          <a:bodyPr anchor="ctr" bIns="0" lIns="0" rIns="0" rtlCol="0" tIns="0" vert="horz" wrap="square"/>
          <a:p>
            <a:pPr algn="ctr">
              <a:lnSpc>
                <a:spcPct val="110000"/>
              </a:lnSpc>
            </a:pPr>
            <a:r>
              <a:rPr altLang="zh-CN" sz="4200" kumimoji="1" lang="en-US">
                <a:ln w="12700">
                  <a:solidFill>
                    <a:srgbClr val="BFE2FF">
                      <a:alpha val="100000"/>
                    </a:srgbClr>
                  </a:solidFill>
                </a:ln>
                <a:solidFill>
                  <a:srgbClr val="000000">
                    <a:alpha val="100000"/>
                  </a:srgbClr>
                </a:solidFill>
                <a:latin typeface="OPPOSans H" panose="00020600040101010101" charset="-122"/>
                <a:ea typeface="OPPOSans H" panose="00020600040101010101" charset="-122"/>
                <a:cs typeface="OPPOSans H" panose="00020600040101010101" charset="-122"/>
              </a:rPr>
              <a:t>02</a:t>
            </a:r>
            <a:endParaRPr altLang="en-US" kumimoji="1" lang="zh-CN"/>
          </a:p>
        </p:txBody>
      </p:sp>
      <p:grpSp>
        <p:nvGrpSpPr>
          <p:cNvPr id="46" name="组合 24"/>
          <p:cNvGrpSpPr/>
          <p:nvPr/>
        </p:nvGrpSpPr>
        <p:grpSpPr>
          <a:xfrm>
            <a:off x="504190" y="469900"/>
            <a:ext cx="11278870" cy="467360"/>
            <a:chOff x="794" y="740"/>
            <a:chExt cx="17762" cy="736"/>
          </a:xfrm>
        </p:grpSpPr>
        <p:sp>
          <p:nvSpPr>
            <p:cNvPr id="1048672" name="标题 1"/>
            <p:cNvSpPr txBox="1"/>
            <p:nvPr/>
          </p:nvSpPr>
          <p:spPr>
            <a:xfrm>
              <a:off x="1456" y="740"/>
              <a:ext cx="17100" cy="737"/>
            </a:xfrm>
            <a:prstGeom prst="rect"/>
            <a:noFill/>
            <a:ln>
              <a:noFill/>
            </a:ln>
          </p:spPr>
          <p:txBody>
            <a:bodyPr anchor="ctr" bIns="0" lIns="0" rIns="0" rtlCol="0" tIns="0" vert="horz" wrap="square"/>
            <a:p>
              <a:pPr algn="l">
                <a:lnSpc>
                  <a:spcPct val="110000"/>
                </a:lnSpc>
              </a:pPr>
              <a:r>
                <a:rPr altLang="zh-CN" sz="2800" kumimoji="1" lang="en-US">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Inheritance of the Essence</a:t>
              </a:r>
            </a:p>
          </p:txBody>
        </p:sp>
        <p:grpSp>
          <p:nvGrpSpPr>
            <p:cNvPr id="47" name="组合 18"/>
            <p:cNvGrpSpPr/>
            <p:nvPr/>
          </p:nvGrpSpPr>
          <p:grpSpPr>
            <a:xfrm>
              <a:off x="794" y="842"/>
              <a:ext cx="492" cy="492"/>
              <a:chOff x="504217" y="534464"/>
              <a:chExt cx="312365" cy="312365"/>
            </a:xfrm>
          </p:grpSpPr>
          <p:sp>
            <p:nvSpPr>
              <p:cNvPr id="1048673" name="标题 1"/>
              <p:cNvSpPr txBox="1"/>
              <p:nvPr/>
            </p:nvSpPr>
            <p:spPr>
              <a:xfrm>
                <a:off x="504217" y="534464"/>
                <a:ext cx="312365" cy="312365"/>
              </a:xfrm>
              <a:prstGeom prst="ellipse"/>
              <a:solidFill>
                <a:schemeClr val="bg1"/>
              </a:solidFill>
              <a:ln w="127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674" name="标题 1"/>
              <p:cNvSpPr txBox="1"/>
              <p:nvPr/>
            </p:nvSpPr>
            <p:spPr>
              <a:xfrm>
                <a:off x="533681" y="563928"/>
                <a:ext cx="253437" cy="253437"/>
              </a:xfrm>
              <a:prstGeom prst="ellipse"/>
              <a:solidFill>
                <a:schemeClr val="accent1"/>
              </a:solidFill>
              <a:ln w="12700" cap="sq">
                <a:solidFill>
                  <a:schemeClr val="bg1"/>
                </a:solidFill>
                <a:miter/>
              </a:ln>
            </p:spPr>
            <p:txBody>
              <a:bodyPr anchor="ctr" bIns="45720" lIns="91440" rIns="91440" rtlCol="0" tIns="45720" vert="horz" wrap="square"/>
              <a:p>
                <a:pPr algn="ctr">
                  <a:lnSpc>
                    <a:spcPct val="110000"/>
                  </a:lnSpc>
                </a:pPr>
                <a:endParaRPr altLang="en-US" kumimoji="1" lang="zh-CN"/>
              </a:p>
            </p:txBody>
          </p:sp>
        </p:grpSp>
      </p:grpSp>
      <p:sp>
        <p:nvSpPr>
          <p:cNvPr id="1048675" name="对角圆角矩形 16"/>
          <p:cNvSpPr/>
          <p:nvPr/>
        </p:nvSpPr>
        <p:spPr>
          <a:xfrm>
            <a:off x="119380" y="1412875"/>
            <a:ext cx="2984500" cy="2291080"/>
          </a:xfrm>
          <a:prstGeom prst="round2DiagRect"/>
          <a:blipFill rotWithShape="1">
            <a:blip xmlns:r="http://schemas.openxmlformats.org/officeDocument/2006/relationships" r:embed="rId12"/>
            <a:stretch>
              <a:fillRect/>
            </a:stretch>
          </a:blipFill>
          <a:ln>
            <a:noFill/>
          </a:ln>
          <a:effectLst>
            <a:outerShdw algn="tl" blurRad="508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76" name="对角圆角矩形 22"/>
          <p:cNvSpPr/>
          <p:nvPr/>
        </p:nvSpPr>
        <p:spPr>
          <a:xfrm>
            <a:off x="191135" y="2589530"/>
            <a:ext cx="2984500" cy="2291080"/>
          </a:xfrm>
          <a:prstGeom prst="round2DiagRect"/>
          <a:blipFill rotWithShape="1">
            <a:blip xmlns:r="http://schemas.openxmlformats.org/officeDocument/2006/relationships" r:embed="rId13"/>
            <a:stretch>
              <a:fillRect/>
            </a:stretch>
          </a:blipFill>
          <a:ln>
            <a:noFill/>
          </a:ln>
          <a:effectLst>
            <a:outerShdw algn="tl" blurRad="508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77" name="对角圆角矩形 23"/>
          <p:cNvSpPr/>
          <p:nvPr/>
        </p:nvSpPr>
        <p:spPr>
          <a:xfrm>
            <a:off x="119380" y="4178935"/>
            <a:ext cx="2984500" cy="2291080"/>
          </a:xfrm>
          <a:prstGeom prst="round2DiagRect"/>
          <a:blipFill rotWithShape="1">
            <a:blip xmlns:r="http://schemas.openxmlformats.org/officeDocument/2006/relationships" r:embed="rId14"/>
            <a:stretch>
              <a:fillRect/>
            </a:stretch>
          </a:blipFill>
          <a:ln>
            <a:noFill/>
          </a:ln>
          <a:effectLst>
            <a:outerShdw algn="tl" blurRad="508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46"/>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5" presetSubtype="10">
                                  <p:stCondLst>
                                    <p:cond delay="0"/>
                                  </p:stCondLst>
                                  <p:childTnLst>
                                    <p:set>
                                      <p:cBhvr>
                                        <p:cTn dur="1" fill="hold" id="10">
                                          <p:stCondLst>
                                            <p:cond delay="0"/>
                                          </p:stCondLst>
                                        </p:cTn>
                                        <p:tgtEl>
                                          <p:spTgt spid="1048675"/>
                                        </p:tgtEl>
                                        <p:attrNameLst>
                                          <p:attrName>style.visibility</p:attrName>
                                        </p:attrNameLst>
                                      </p:cBhvr>
                                      <p:to>
                                        <p:strVal val="visible"/>
                                      </p:to>
                                    </p:set>
                                    <p:animEffect transition="in" filter="checkerboard(across)">
                                      <p:cBhvr>
                                        <p:cTn dur="500" id="11"/>
                                        <p:tgtEl>
                                          <p:spTgt spid="1048675"/>
                                        </p:tgtEl>
                                      </p:cBhvr>
                                    </p:animEffect>
                                  </p:childTnLst>
                                </p:cTn>
                              </p:par>
                            </p:childTnLst>
                          </p:cTn>
                        </p:par>
                      </p:childTnLst>
                    </p:cTn>
                  </p:par>
                  <p:par>
                    <p:cTn fill="hold" id="12">
                      <p:stCondLst>
                        <p:cond delay="indefinite"/>
                      </p:stCondLst>
                      <p:childTnLst>
                        <p:par>
                          <p:cTn fill="hold" id="13">
                            <p:stCondLst>
                              <p:cond delay="0"/>
                            </p:stCondLst>
                            <p:childTnLst>
                              <p:par>
                                <p:cTn fill="hold" grpId="0" id="14" nodeType="clickEffect" presetClass="entr" presetID="3" presetSubtype="10">
                                  <p:stCondLst>
                                    <p:cond delay="0"/>
                                  </p:stCondLst>
                                  <p:childTnLst>
                                    <p:set>
                                      <p:cBhvr>
                                        <p:cTn dur="1" fill="hold" id="15">
                                          <p:stCondLst>
                                            <p:cond delay="0"/>
                                          </p:stCondLst>
                                        </p:cTn>
                                        <p:tgtEl>
                                          <p:spTgt spid="1048676"/>
                                        </p:tgtEl>
                                        <p:attrNameLst>
                                          <p:attrName>style.visibility</p:attrName>
                                        </p:attrNameLst>
                                      </p:cBhvr>
                                      <p:to>
                                        <p:strVal val="visible"/>
                                      </p:to>
                                    </p:set>
                                    <p:animEffect transition="in" filter="blinds(horizontal)">
                                      <p:cBhvr>
                                        <p:cTn dur="500" id="16"/>
                                        <p:tgtEl>
                                          <p:spTgt spid="1048676"/>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5" presetSubtype="10">
                                  <p:stCondLst>
                                    <p:cond delay="0"/>
                                  </p:stCondLst>
                                  <p:childTnLst>
                                    <p:set>
                                      <p:cBhvr>
                                        <p:cTn dur="1" fill="hold" id="20">
                                          <p:stCondLst>
                                            <p:cond delay="0"/>
                                          </p:stCondLst>
                                        </p:cTn>
                                        <p:tgtEl>
                                          <p:spTgt spid="1048677"/>
                                        </p:tgtEl>
                                        <p:attrNameLst>
                                          <p:attrName>style.visibility</p:attrName>
                                        </p:attrNameLst>
                                      </p:cBhvr>
                                      <p:to>
                                        <p:strVal val="visible"/>
                                      </p:to>
                                    </p:set>
                                    <p:animEffect transition="in" filter="checkerboard(across)">
                                      <p:cBhvr>
                                        <p:cTn dur="500" id="21"/>
                                        <p:tgtEl>
                                          <p:spTgt spid="1048677"/>
                                        </p:tgtEl>
                                      </p:cBhvr>
                                    </p:animEffect>
                                  </p:childTnLst>
                                </p:cTn>
                              </p:par>
                            </p:childTnLst>
                          </p:cTn>
                        </p:par>
                      </p:childTnLst>
                    </p:cTn>
                  </p:par>
                  <p:par>
                    <p:cTn fill="hold" id="22">
                      <p:stCondLst>
                        <p:cond delay="indefinite"/>
                      </p:stCondLst>
                      <p:childTnLst>
                        <p:par>
                          <p:cTn fill="hold" id="23">
                            <p:stCondLst>
                              <p:cond delay="0"/>
                            </p:stCondLst>
                            <p:childTnLst>
                              <p:par>
                                <p:cTn fill="hold" grpId="0" id="24" nodeType="clickEffect" presetClass="entr" presetID="5" presetSubtype="10">
                                  <p:stCondLst>
                                    <p:cond delay="0"/>
                                  </p:stCondLst>
                                  <p:childTnLst>
                                    <p:set>
                                      <p:cBhvr>
                                        <p:cTn dur="1" fill="hold" id="25">
                                          <p:stCondLst>
                                            <p:cond delay="0"/>
                                          </p:stCondLst>
                                        </p:cTn>
                                        <p:tgtEl>
                                          <p:spTgt spid="1048665"/>
                                        </p:tgtEl>
                                        <p:attrNameLst>
                                          <p:attrName>style.visibility</p:attrName>
                                        </p:attrNameLst>
                                      </p:cBhvr>
                                      <p:to>
                                        <p:strVal val="visible"/>
                                      </p:to>
                                    </p:set>
                                    <p:animEffect transition="in" filter="checkerboard(across)">
                                      <p:cBhvr>
                                        <p:cTn dur="500" id="26"/>
                                        <p:tgtEl>
                                          <p:spTgt spid="1048665"/>
                                        </p:tgtEl>
                                      </p:cBhvr>
                                    </p:animEffect>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3" presetSubtype="10">
                                  <p:stCondLst>
                                    <p:cond delay="0"/>
                                  </p:stCondLst>
                                  <p:childTnLst>
                                    <p:set>
                                      <p:cBhvr>
                                        <p:cTn dur="1" fill="hold" id="30">
                                          <p:stCondLst>
                                            <p:cond delay="0"/>
                                          </p:stCondLst>
                                        </p:cTn>
                                        <p:tgtEl>
                                          <p:spTgt spid="1048669"/>
                                        </p:tgtEl>
                                        <p:attrNameLst>
                                          <p:attrName>style.visibility</p:attrName>
                                        </p:attrNameLst>
                                      </p:cBhvr>
                                      <p:to>
                                        <p:strVal val="visible"/>
                                      </p:to>
                                    </p:set>
                                    <p:animEffect transition="in" filter="blinds(horizontal)">
                                      <p:cBhvr>
                                        <p:cTn dur="500" id="31"/>
                                        <p:tgtEl>
                                          <p:spTgt spid="1048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5" grpId="0"/>
      <p:bldP spid="1048665" grpId="1"/>
      <p:bldP spid="1048669" grpId="0"/>
      <p:bldP spid="1048669" grpId="1"/>
      <p:bldP spid="1048675" grpId="0" animBg="1"/>
      <p:bldP spid="1048675" grpId="1" animBg="1"/>
      <p:bldP spid="1048676" grpId="0" bldLvl="0" animBg="1"/>
      <p:bldP spid="1048676" grpId="1" animBg="1"/>
      <p:bldP spid="1048677" grpId="0" animBg="1"/>
      <p:bldP spid="10486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1" name=""/>
        <p:cNvGrpSpPr/>
        <p:nvPr/>
      </p:nvGrpSpPr>
      <p:grpSpPr>
        <a:xfrm>
          <a:off x="0" y="0"/>
          <a:ext cx="0" cy="0"/>
          <a:chOff x="0" y="0"/>
          <a:chExt cx="0" cy="0"/>
        </a:xfrm>
      </p:grpSpPr>
      <p:pic>
        <p:nvPicPr>
          <p:cNvPr id="2097164" name="图片 1"/>
          <p:cNvPicPr preferRelativeResize="0">
            <a:picLocks noChangeAspect="1"/>
          </p:cNvPicPr>
          <p:nvPr/>
        </p:nvPicPr>
        <p:blipFill>
          <a:blip xmlns:r="http://schemas.openxmlformats.org/officeDocument/2006/relationships" r:embed="rId1">
            <a:alphaModFix/>
          </a:blip>
          <a:srcRect/>
          <a:stretch>
            <a:fillRect/>
          </a:stretch>
        </p:blipFill>
        <p:spPr>
          <a:xfrm>
            <a:off x="1139" y="918"/>
            <a:ext cx="12190992" cy="6857433"/>
          </a:xfrm>
          <a:prstGeom prst="rect"/>
          <a:blipFill rotWithShape="1">
            <a:blip xmlns:r="http://schemas.openxmlformats.org/officeDocument/2006/relationships" r:embed="rId2"/>
            <a:stretch>
              <a:fillRect/>
            </a:stretch>
          </a:blipFill>
          <a:ln>
            <a:noFill/>
          </a:ln>
        </p:spPr>
      </p:pic>
      <p:pic>
        <p:nvPicPr>
          <p:cNvPr id="2097165" name="图片 2"/>
          <p:cNvPicPr>
            <a:picLocks noChangeAspect="1"/>
          </p:cNvPicPr>
          <p:nvPr/>
        </p:nvPicPr>
        <p:blipFill>
          <a:blip xmlns:r="http://schemas.openxmlformats.org/officeDocument/2006/relationships" r:embed="rId3">
            <a:alphaModFix/>
          </a:blip>
          <a:srcRect/>
          <a:stretch>
            <a:fillRect/>
          </a:stretch>
        </p:blipFill>
        <p:spPr>
          <a:xfrm flipH="1">
            <a:off x="-20955" y="2780665"/>
            <a:ext cx="13196570" cy="4761230"/>
          </a:xfrm>
          <a:prstGeom prst="rect"/>
          <a:noFill/>
          <a:ln>
            <a:noFill/>
          </a:ln>
        </p:spPr>
      </p:pic>
      <p:sp>
        <p:nvSpPr>
          <p:cNvPr id="1048678" name="标题 1"/>
          <p:cNvSpPr txBox="1"/>
          <p:nvPr/>
        </p:nvSpPr>
        <p:spPr>
          <a:xfrm>
            <a:off x="839561" y="1152162"/>
            <a:ext cx="9782628" cy="4046303"/>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anchor="ctr" bIns="45720" lIns="91440" rIns="91440" rtlCol="0" tIns="45720" vert="horz" wrap="square"/>
          <a:p>
            <a:pPr algn="ctr">
              <a:lnSpc>
                <a:spcPct val="110000"/>
              </a:lnSpc>
            </a:pPr>
            <a:endParaRPr altLang="en-US" kumimoji="1" lang="zh-CN"/>
          </a:p>
        </p:txBody>
      </p:sp>
      <p:sp>
        <p:nvSpPr>
          <p:cNvPr id="1048679" name="文本框 4"/>
          <p:cNvSpPr txBox="1"/>
          <p:nvPr/>
        </p:nvSpPr>
        <p:spPr>
          <a:xfrm>
            <a:off x="4079875" y="260985"/>
            <a:ext cx="3200400" cy="891540"/>
          </a:xfrm>
          <a:prstGeom prst="rect"/>
          <a:noFill/>
        </p:spPr>
        <p:txBody>
          <a:bodyPr rtlCol="0" wrap="square">
            <a:spAutoFit/>
          </a:bodyPr>
          <a:p>
            <a:pPr algn="ctr">
              <a:lnSpc>
                <a:spcPct val="130000"/>
              </a:lnSpc>
            </a:pPr>
            <a:r>
              <a:rPr altLang="zh-CN" b="1" sz="4000" kumimoji="1" lang="en-US">
                <a:sym typeface="+mn-ea"/>
              </a:rPr>
              <a:t>Epilogue</a:t>
            </a:r>
          </a:p>
        </p:txBody>
      </p:sp>
      <p:sp>
        <p:nvSpPr>
          <p:cNvPr id="1048680" name="文本框 5"/>
          <p:cNvSpPr txBox="1"/>
          <p:nvPr/>
        </p:nvSpPr>
        <p:spPr>
          <a:xfrm>
            <a:off x="1271270" y="1412875"/>
            <a:ext cx="9554845" cy="2815590"/>
          </a:xfrm>
          <a:prstGeom prst="rect"/>
          <a:noFill/>
        </p:spPr>
        <p:txBody>
          <a:bodyPr rtlCol="0" wrap="square">
            <a:spAutoFit/>
          </a:bodyPr>
          <a:p>
            <a:pPr algn="l">
              <a:lnSpc>
                <a:spcPct val="130000"/>
              </a:lnSpc>
            </a:pPr>
            <a:r>
              <a:rPr altLang="zh-CN" kumimoji="1" lang="en-US">
                <a:solidFill>
                  <a:schemeClr val="accent3">
                    <a:lumMod val="75000"/>
                  </a:schemeClr>
                </a:solidFill>
                <a:sym typeface="+mn-ea"/>
              </a:rPr>
              <a:t>  </a:t>
            </a:r>
            <a:r>
              <a:rPr altLang="zh-CN" b="1" sz="2800" kumimoji="1" lang="en-US">
                <a:solidFill>
                  <a:schemeClr val="accent3">
                    <a:lumMod val="75000"/>
                  </a:schemeClr>
                </a:solidFill>
                <a:sym typeface="+mn-ea"/>
              </a:rPr>
              <a:t> Traditional wedding customs are like a multifaceted prism. They not only shine with the radiance of cultural heritage but also cast the shadows of the limitations of the times. We should embrace their "harmonious" elements and discard their "oppressive" aspects.</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5" presetSubtype="10">
                                  <p:stCondLst>
                                    <p:cond delay="0"/>
                                  </p:stCondLst>
                                  <p:childTnLst>
                                    <p:set>
                                      <p:cBhvr>
                                        <p:cTn dur="1" fill="hold" id="6">
                                          <p:stCondLst>
                                            <p:cond delay="0"/>
                                          </p:stCondLst>
                                        </p:cTn>
                                        <p:tgtEl>
                                          <p:spTgt spid="1048680">
                                            <p:txEl>
                                              <p:pRg st="0" end="0"/>
                                            </p:txEl>
                                          </p:spTgt>
                                        </p:tgtEl>
                                        <p:attrNameLst>
                                          <p:attrName>style.visibility</p:attrName>
                                        </p:attrNameLst>
                                      </p:cBhvr>
                                      <p:to>
                                        <p:strVal val="visible"/>
                                      </p:to>
                                    </p:set>
                                    <p:animEffect transition="in" filter="checkerboard(across)">
                                      <p:cBhvr>
                                        <p:cTn dur="500" id="7"/>
                                        <p:tgtEl>
                                          <p:spTgt spid="10486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2" name=""/>
        <p:cNvGrpSpPr/>
        <p:nvPr/>
      </p:nvGrpSpPr>
      <p:grpSpPr>
        <a:xfrm>
          <a:off x="0" y="0"/>
          <a:ext cx="0" cy="0"/>
          <a:chOff x="0" y="0"/>
          <a:chExt cx="0" cy="0"/>
        </a:xfrm>
      </p:grpSpPr>
      <p:pic>
        <p:nvPicPr>
          <p:cNvPr id="2097166" name="图片 1"/>
          <p:cNvPicPr>
            <a:picLocks noChangeAspect="1"/>
          </p:cNvPicPr>
          <p:nvPr/>
        </p:nvPicPr>
        <p:blipFill>
          <a:blip xmlns:r="http://schemas.openxmlformats.org/officeDocument/2006/relationships" r:embed="rId1">
            <a:alphaModFix/>
          </a:blip>
          <a:srcRect/>
          <a:stretch>
            <a:fillRect/>
          </a:stretch>
        </p:blipFill>
        <p:spPr>
          <a:xfrm>
            <a:off x="504" y="283"/>
            <a:ext cx="12190992" cy="6857433"/>
          </a:xfrm>
          <a:prstGeom prst="rect"/>
          <a:noFill/>
          <a:ln>
            <a:noFill/>
          </a:ln>
        </p:spPr>
      </p:pic>
      <p:sp>
        <p:nvSpPr>
          <p:cNvPr id="1048681" name="标题 1"/>
          <p:cNvSpPr txBox="1"/>
          <p:nvPr/>
        </p:nvSpPr>
        <p:spPr>
          <a:xfrm>
            <a:off x="1204686" y="1175657"/>
            <a:ext cx="9782628" cy="4046303"/>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anchor="ctr" bIns="45720" lIns="91440" rIns="91440" rtlCol="0" tIns="45720" vert="horz" wrap="square"/>
          <a:p>
            <a:pPr algn="ctr">
              <a:lnSpc>
                <a:spcPct val="110000"/>
              </a:lnSpc>
            </a:pPr>
            <a:endParaRPr altLang="en-US" kumimoji="1" lang="zh-CN"/>
          </a:p>
        </p:txBody>
      </p:sp>
      <p:sp>
        <p:nvSpPr>
          <p:cNvPr id="1048682" name="标题 1"/>
          <p:cNvSpPr txBox="1"/>
          <p:nvPr/>
        </p:nvSpPr>
        <p:spPr>
          <a:xfrm>
            <a:off x="0" y="4890152"/>
            <a:ext cx="12192000" cy="1967848"/>
          </a:xfrm>
          <a:custGeom>
            <a:avLst/>
            <a:gdLst>
              <a:gd name="connsiteX0" fmla="*/ 0 w 12192000"/>
              <a:gd name="connsiteY0" fmla="*/ 0 h 1967848"/>
              <a:gd name="connsiteX1" fmla="*/ 237656 w 12192000"/>
              <a:gd name="connsiteY1" fmla="*/ 120966 h 1967848"/>
              <a:gd name="connsiteX2" fmla="*/ 6096000 w 12192000"/>
              <a:gd name="connsiteY2" fmla="*/ 1446278 h 1967848"/>
              <a:gd name="connsiteX3" fmla="*/ 11954345 w 12192000"/>
              <a:gd name="connsiteY3" fmla="*/ 120966 h 1967848"/>
              <a:gd name="connsiteX4" fmla="*/ 12192000 w 12192000"/>
              <a:gd name="connsiteY4" fmla="*/ 0 h 1967848"/>
              <a:gd name="connsiteX5" fmla="*/ 12192000 w 12192000"/>
              <a:gd name="connsiteY5" fmla="*/ 1967848 h 1967848"/>
              <a:gd name="connsiteX6" fmla="*/ 0 w 12192000"/>
              <a:gd name="connsiteY6" fmla="*/ 1967848 h 1967848"/>
            </a:gdLst>
            <a:ahLst/>
            <a:rect l="l" t="t" r="r" b="b"/>
            <a:pathLst>
              <a:path w="12192000" h="1967848">
                <a:moveTo>
                  <a:pt x="0" y="0"/>
                </a:moveTo>
                <a:lnTo>
                  <a:pt x="237656" y="120966"/>
                </a:lnTo>
                <a:cubicBezTo>
                  <a:pt x="1998641" y="968767"/>
                  <a:pt x="3988879" y="1446278"/>
                  <a:pt x="6096000" y="1446278"/>
                </a:cubicBezTo>
                <a:cubicBezTo>
                  <a:pt x="8203122" y="1446278"/>
                  <a:pt x="10193359" y="968767"/>
                  <a:pt x="11954345" y="120966"/>
                </a:cubicBezTo>
                <a:lnTo>
                  <a:pt x="12192000" y="0"/>
                </a:lnTo>
                <a:lnTo>
                  <a:pt x="12192000" y="1967848"/>
                </a:lnTo>
                <a:lnTo>
                  <a:pt x="0" y="1967848"/>
                </a:lnTo>
                <a:close/>
              </a:path>
            </a:pathLst>
          </a:custGeom>
          <a:solidFill>
            <a:schemeClr val="accent2"/>
          </a:solidFill>
          <a:ln w="12700" cap="flat">
            <a:noFill/>
            <a:miter/>
          </a:ln>
          <a:effectLst/>
        </p:spPr>
        <p:txBody>
          <a:bodyPr anchor="ctr" bIns="45720" lIns="91440" rIns="91440" rtlCol="0" tIns="45720" vert="horz" wrap="square"/>
          <a:p>
            <a:pPr algn="ctr">
              <a:lnSpc>
                <a:spcPct val="110000"/>
              </a:lnSpc>
            </a:pPr>
            <a:endParaRPr altLang="en-US" kumimoji="1" lang="zh-CN"/>
          </a:p>
        </p:txBody>
      </p:sp>
      <p:sp>
        <p:nvSpPr>
          <p:cNvPr id="1048683" name="标题 1"/>
          <p:cNvSpPr txBox="1"/>
          <p:nvPr/>
        </p:nvSpPr>
        <p:spPr>
          <a:xfrm>
            <a:off x="0" y="5054278"/>
            <a:ext cx="12192000" cy="1803722"/>
          </a:xfrm>
          <a:custGeom>
            <a:avLst/>
            <a:gdLst>
              <a:gd name="connsiteX0" fmla="*/ 0 w 12192000"/>
              <a:gd name="connsiteY0" fmla="*/ 0 h 1803722"/>
              <a:gd name="connsiteX1" fmla="*/ 237656 w 12192000"/>
              <a:gd name="connsiteY1" fmla="*/ 106088 h 1803722"/>
              <a:gd name="connsiteX2" fmla="*/ 6096000 w 12192000"/>
              <a:gd name="connsiteY2" fmla="*/ 1268402 h 1803722"/>
              <a:gd name="connsiteX3" fmla="*/ 11954345 w 12192000"/>
              <a:gd name="connsiteY3" fmla="*/ 106088 h 1803722"/>
              <a:gd name="connsiteX4" fmla="*/ 12192000 w 12192000"/>
              <a:gd name="connsiteY4" fmla="*/ 0 h 1803722"/>
              <a:gd name="connsiteX5" fmla="*/ 12192000 w 12192000"/>
              <a:gd name="connsiteY5" fmla="*/ 1803722 h 1803722"/>
              <a:gd name="connsiteX6" fmla="*/ 0 w 12192000"/>
              <a:gd name="connsiteY6" fmla="*/ 1803722 h 1803722"/>
            </a:gdLst>
            <a:ahLst/>
            <a:rect l="l" t="t" r="r" b="b"/>
            <a:pathLst>
              <a:path w="12192000" h="1803722">
                <a:moveTo>
                  <a:pt x="0" y="0"/>
                </a:moveTo>
                <a:lnTo>
                  <a:pt x="237656" y="106088"/>
                </a:lnTo>
                <a:cubicBezTo>
                  <a:pt x="1998641" y="849620"/>
                  <a:pt x="3988879" y="1268402"/>
                  <a:pt x="6096000" y="1268402"/>
                </a:cubicBezTo>
                <a:cubicBezTo>
                  <a:pt x="8203122" y="1268402"/>
                  <a:pt x="10193359" y="849620"/>
                  <a:pt x="11954345" y="106088"/>
                </a:cubicBezTo>
                <a:lnTo>
                  <a:pt x="12192000" y="0"/>
                </a:lnTo>
                <a:lnTo>
                  <a:pt x="12192000" y="1803722"/>
                </a:lnTo>
                <a:lnTo>
                  <a:pt x="0" y="1803722"/>
                </a:lnTo>
                <a:close/>
              </a:path>
            </a:pathLst>
          </a:custGeom>
          <a:solidFill>
            <a:schemeClr val="accent1"/>
          </a:solidFill>
          <a:ln w="12700" cap="flat">
            <a:noFill/>
            <a:miter/>
          </a:ln>
          <a:effectLst/>
        </p:spPr>
        <p:txBody>
          <a:bodyPr anchor="ctr" bIns="45720" lIns="91440" rIns="91440" rtlCol="0" tIns="45720" vert="horz" wrap="square"/>
          <a:p>
            <a:pPr algn="ctr">
              <a:lnSpc>
                <a:spcPct val="110000"/>
              </a:lnSpc>
            </a:pPr>
            <a:endParaRPr altLang="en-US" kumimoji="1" lang="zh-CN"/>
          </a:p>
        </p:txBody>
      </p:sp>
      <p:pic>
        <p:nvPicPr>
          <p:cNvPr id="2097167" name="图片 5"/>
          <p:cNvPicPr>
            <a:picLocks noChangeAspect="1"/>
          </p:cNvPicPr>
          <p:nvPr/>
        </p:nvPicPr>
        <p:blipFill>
          <a:blip xmlns:r="http://schemas.openxmlformats.org/officeDocument/2006/relationships" r:embed="rId2">
            <a:alphaModFix/>
          </a:blip>
          <a:srcRect t="65291" r="1797"/>
          <a:stretch>
            <a:fillRect/>
          </a:stretch>
        </p:blipFill>
        <p:spPr>
          <a:xfrm>
            <a:off x="1063609" y="4477638"/>
            <a:ext cx="10064783" cy="2380362"/>
          </a:xfrm>
          <a:prstGeom prst="rect"/>
          <a:noFill/>
          <a:ln>
            <a:noFill/>
          </a:ln>
        </p:spPr>
      </p:pic>
      <p:sp>
        <p:nvSpPr>
          <p:cNvPr id="1048684" name="标题 1"/>
          <p:cNvSpPr txBox="1"/>
          <p:nvPr/>
        </p:nvSpPr>
        <p:spPr>
          <a:xfrm>
            <a:off x="1690545" y="1466852"/>
            <a:ext cx="8810910" cy="2304647"/>
          </a:xfrm>
          <a:prstGeom prst="rect"/>
          <a:noFill/>
          <a:ln>
            <a:noFill/>
          </a:ln>
        </p:spPr>
        <p:txBody>
          <a:bodyPr anchor="ctr" bIns="0" lIns="0" rIns="0" rtlCol="0" tIns="0" vert="horz" wrap="square"/>
          <a:p>
            <a:pPr algn="ctr">
              <a:lnSpc>
                <a:spcPct val="130000"/>
              </a:lnSpc>
            </a:pPr>
            <a:r>
              <a:rPr altLang="zh-CN" b="1" sz="8000" kumimoji="1" lang="en-US"/>
              <a:t> Thanks</a:t>
            </a:r>
            <a:r>
              <a:rPr altLang="en-US" b="1" sz="8000" kumimoji="1" lang="zh-CN"/>
              <a:t>！</a:t>
            </a:r>
          </a:p>
        </p:txBody>
      </p:sp>
      <p:cxnSp>
        <p:nvCxnSpPr>
          <p:cNvPr id="3145736" name="标题 1"/>
          <p:cNvCxnSpPr>
            <a:cxnSpLocks/>
          </p:cNvCxnSpPr>
          <p:nvPr/>
        </p:nvCxnSpPr>
        <p:spPr>
          <a:xfrm>
            <a:off x="2556606" y="4172323"/>
            <a:ext cx="1016000" cy="0"/>
          </a:xfrm>
          <a:prstGeom prst="line"/>
          <a:noFill/>
          <a:ln w="12700" cap="sq">
            <a:gradFill>
              <a:gsLst>
                <a:gs pos="0">
                  <a:schemeClr val="accent1"/>
                </a:gs>
                <a:gs pos="100000">
                  <a:schemeClr val="accent1">
                    <a:alpha val="0"/>
                  </a:schemeClr>
                </a:gs>
              </a:gsLst>
              <a:lin ang="10800000" scaled="0"/>
            </a:gradFill>
            <a:miter/>
          </a:ln>
        </p:spPr>
      </p:cxnSp>
      <p:cxnSp>
        <p:nvCxnSpPr>
          <p:cNvPr id="3145737" name="标题 1"/>
          <p:cNvCxnSpPr>
            <a:cxnSpLocks/>
          </p:cNvCxnSpPr>
          <p:nvPr/>
        </p:nvCxnSpPr>
        <p:spPr>
          <a:xfrm>
            <a:off x="8228753" y="4172323"/>
            <a:ext cx="1016000" cy="0"/>
          </a:xfrm>
          <a:prstGeom prst="line"/>
          <a:noFill/>
          <a:ln w="12700" cap="sq">
            <a:gradFill>
              <a:gsLst>
                <a:gs pos="0">
                  <a:schemeClr val="accent1"/>
                </a:gs>
                <a:gs pos="100000">
                  <a:schemeClr val="accent1">
                    <a:alpha val="0"/>
                  </a:schemeClr>
                </a:gs>
              </a:gsLst>
              <a:lin ang="0" scaled="0"/>
            </a:gradFill>
            <a:miter/>
          </a:ln>
        </p:spPr>
      </p:cxnSp>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42" name=""/>
        <p:cNvGrpSpPr/>
        <p:nvPr/>
      </p:nvGrpSpPr>
      <p:grpSpPr>
        <a:xfrm>
          <a:off x="0" y="0"/>
          <a:ext cx="0" cy="0"/>
          <a:chOff x="0" y="0"/>
          <a:chExt cx="0" cy="0"/>
        </a:xfrm>
      </p:grpSpPr>
      <p:sp>
        <p:nvSpPr>
          <p:cNvPr id="1048642" name="标题 1"/>
          <p:cNvSpPr txBox="1"/>
          <p:nvPr/>
        </p:nvSpPr>
        <p:spPr>
          <a:xfrm>
            <a:off x="0" y="0"/>
            <a:ext cx="12192000" cy="6857999"/>
          </a:xfrm>
          <a:prstGeom prst="rect"/>
          <a:solidFill>
            <a:schemeClr val="bg1"/>
          </a:solidFill>
          <a:ln w="12700" cap="sq">
            <a:noFill/>
            <a:miter/>
          </a:ln>
        </p:spPr>
        <p:txBody>
          <a:bodyPr anchor="ctr" bIns="45720" lIns="91440" rIns="91440" rtlCol="0" tIns="45720" vert="horz" wrap="square"/>
          <a:p>
            <a:pPr algn="ctr">
              <a:lnSpc>
                <a:spcPct val="110000"/>
              </a:lnSpc>
            </a:pPr>
            <a:endParaRPr altLang="en-US" kumimoji="1" lang="zh-CN"/>
          </a:p>
        </p:txBody>
      </p:sp>
      <p:sp>
        <p:nvSpPr>
          <p:cNvPr id="1048643" name="标题 1"/>
          <p:cNvSpPr txBox="1"/>
          <p:nvPr/>
        </p:nvSpPr>
        <p:spPr>
          <a:xfrm>
            <a:off x="421178" y="340822"/>
            <a:ext cx="11349644" cy="6176356"/>
          </a:xfrm>
          <a:prstGeom prst="rect"/>
          <a:blipFill rotWithShape="1">
            <a:blip xmlns:r="http://schemas.openxmlformats.org/officeDocument/2006/relationships" r:embed="rId1">
              <a:alphaModFix amt="29000"/>
            </a:blip>
            <a:stretch>
              <a:fillRect/>
            </a:stretch>
          </a:blipFill>
          <a:ln w="12700" cap="flat">
            <a:noFill/>
            <a:miter/>
          </a:ln>
          <a:effectLst>
            <a:outerShdw algn="ctr" blurRad="317500" rotWithShape="0" sx="102000" sy="102000">
              <a:schemeClr val="tx1">
                <a:lumMod val="85000"/>
                <a:lumOff val="15000"/>
                <a:alpha val="15000"/>
              </a:schemeClr>
            </a:outerShdw>
          </a:effectLst>
        </p:spPr>
        <p:txBody>
          <a:bodyPr anchor="ctr" bIns="45720" lIns="91440" rIns="91440" rtlCol="0" tIns="45720" vert="horz" wrap="square"/>
          <a:p>
            <a:pPr algn="ctr">
              <a:lnSpc>
                <a:spcPct val="110000"/>
              </a:lnSpc>
            </a:pPr>
            <a:endParaRPr altLang="en-US" kumimoji="1" lang="zh-CN"/>
          </a:p>
        </p:txBody>
      </p:sp>
      <p:sp>
        <p:nvSpPr>
          <p:cNvPr id="1048644" name="标题 1"/>
          <p:cNvSpPr txBox="1"/>
          <p:nvPr/>
        </p:nvSpPr>
        <p:spPr>
          <a:xfrm flipH="1" flipV="1">
            <a:off x="7824264" y="5470047"/>
            <a:ext cx="3946556" cy="1047130"/>
          </a:xfrm>
          <a:custGeom>
            <a:avLst/>
            <a:gdLst>
              <a:gd name="connsiteX0" fmla="*/ 0 w 4228516"/>
              <a:gd name="connsiteY0" fmla="*/ 0 h 1121941"/>
              <a:gd name="connsiteX1" fmla="*/ 4228516 w 4228516"/>
              <a:gd name="connsiteY1" fmla="*/ 0 h 1121941"/>
              <a:gd name="connsiteX2" fmla="*/ 4009635 w 4228516"/>
              <a:gd name="connsiteY2" fmla="*/ 875525 h 1121941"/>
              <a:gd name="connsiteX3" fmla="*/ 3694031 w 4228516"/>
              <a:gd name="connsiteY3" fmla="*/ 1121941 h 1121941"/>
              <a:gd name="connsiteX4" fmla="*/ 0 w 4228516"/>
              <a:gd name="connsiteY4" fmla="*/ 1121941 h 1121941"/>
            </a:gdLst>
            <a:ahLst/>
            <a:rect l="l" t="t" r="r" b="b"/>
            <a:pathLst>
              <a:path w="4228516" h="1121941">
                <a:moveTo>
                  <a:pt x="0" y="0"/>
                </a:moveTo>
                <a:lnTo>
                  <a:pt x="4228516" y="0"/>
                </a:lnTo>
                <a:lnTo>
                  <a:pt x="4009635" y="875525"/>
                </a:lnTo>
                <a:cubicBezTo>
                  <a:pt x="4009635" y="875525"/>
                  <a:pt x="3928792" y="1097299"/>
                  <a:pt x="3694031" y="1121941"/>
                </a:cubicBezTo>
                <a:lnTo>
                  <a:pt x="0" y="1121941"/>
                </a:lnTo>
                <a:close/>
              </a:path>
            </a:pathLst>
          </a:custGeom>
          <a:solidFill>
            <a:schemeClr val="bg1">
              <a:lumMod val="95000"/>
            </a:schemeClr>
          </a:solidFill>
          <a:ln w="12700" cap="flat">
            <a:noFill/>
            <a:miter/>
          </a:ln>
          <a:effectLst/>
        </p:spPr>
        <p:txBody>
          <a:bodyPr anchor="ctr" bIns="45720" lIns="91440" rIns="91440" rtlCol="0" tIns="45720" vert="horz" wrap="square"/>
          <a:p>
            <a:pPr algn="ctr">
              <a:lnSpc>
                <a:spcPct val="110000"/>
              </a:lnSpc>
            </a:pPr>
            <a:endParaRPr altLang="en-US" kumimoji="1" lang="zh-CN"/>
          </a:p>
        </p:txBody>
      </p:sp>
      <p:sp>
        <p:nvSpPr>
          <p:cNvPr id="1048645" name="标题 1"/>
          <p:cNvSpPr txBox="1"/>
          <p:nvPr/>
        </p:nvSpPr>
        <p:spPr>
          <a:xfrm>
            <a:off x="9884404" y="1"/>
            <a:ext cx="2307596" cy="815387"/>
          </a:xfrm>
          <a:custGeom>
            <a:avLst/>
            <a:gdLst>
              <a:gd name="connsiteX0" fmla="*/ 145034 w 2307596"/>
              <a:gd name="connsiteY0" fmla="*/ 0 h 815387"/>
              <a:gd name="connsiteX1" fmla="*/ 2307596 w 2307596"/>
              <a:gd name="connsiteY1" fmla="*/ 0 h 815387"/>
              <a:gd name="connsiteX2" fmla="*/ 2307596 w 2307596"/>
              <a:gd name="connsiteY2" fmla="*/ 815387 h 815387"/>
              <a:gd name="connsiteX3" fmla="*/ 195187 w 2307596"/>
              <a:gd name="connsiteY3" fmla="*/ 815387 h 815387"/>
              <a:gd name="connsiteX4" fmla="*/ 2791 w 2307596"/>
              <a:gd name="connsiteY4" fmla="*/ 568971 h 815387"/>
            </a:gdLst>
            <a:ahLst/>
            <a:rect l="l" t="t" r="r" b="b"/>
            <a:pathLst>
              <a:path w="2307596" h="815387">
                <a:moveTo>
                  <a:pt x="145034" y="0"/>
                </a:moveTo>
                <a:lnTo>
                  <a:pt x="2307596" y="0"/>
                </a:lnTo>
                <a:lnTo>
                  <a:pt x="2307596" y="815387"/>
                </a:lnTo>
                <a:lnTo>
                  <a:pt x="195187" y="815387"/>
                </a:lnTo>
                <a:cubicBezTo>
                  <a:pt x="195187" y="815387"/>
                  <a:pt x="-27253" y="790745"/>
                  <a:pt x="2791" y="568971"/>
                </a:cubicBezTo>
                <a:close/>
              </a:path>
            </a:pathLst>
          </a:custGeom>
          <a:solidFill>
            <a:schemeClr val="accent2"/>
          </a:solidFill>
          <a:ln w="12700" cap="sq">
            <a:noFill/>
            <a:miter/>
          </a:ln>
        </p:spPr>
        <p:txBody>
          <a:bodyPr anchor="ctr" bIns="45720" lIns="91440" rIns="91440" rtlCol="0" tIns="45720" vert="horz" wrap="square"/>
          <a:p>
            <a:pPr algn="ctr">
              <a:lnSpc>
                <a:spcPct val="110000"/>
              </a:lnSpc>
            </a:pPr>
            <a:endParaRPr altLang="en-US" kumimoji="1" lang="zh-CN"/>
          </a:p>
        </p:txBody>
      </p:sp>
      <p:sp>
        <p:nvSpPr>
          <p:cNvPr id="1048646" name="标题 1"/>
          <p:cNvSpPr txBox="1"/>
          <p:nvPr/>
        </p:nvSpPr>
        <p:spPr>
          <a:xfrm>
            <a:off x="11209320" y="6280939"/>
            <a:ext cx="342900" cy="111047"/>
          </a:xfrm>
          <a:custGeom>
            <a:avLst/>
            <a:gdLst>
              <a:gd name="connsiteX0" fmla="*/ 98626 w 342900"/>
              <a:gd name="connsiteY0" fmla="*/ 82247 h 111047"/>
              <a:gd name="connsiteX1" fmla="*/ 342899 w 342900"/>
              <a:gd name="connsiteY1" fmla="*/ 82247 h 111047"/>
              <a:gd name="connsiteX2" fmla="*/ 342899 w 342900"/>
              <a:gd name="connsiteY2" fmla="*/ 111047 h 111047"/>
              <a:gd name="connsiteX3" fmla="*/ 98626 w 342900"/>
              <a:gd name="connsiteY3" fmla="*/ 111047 h 111047"/>
              <a:gd name="connsiteX4" fmla="*/ 0 w 342900"/>
              <a:gd name="connsiteY4" fmla="*/ 0 h 111047"/>
              <a:gd name="connsiteX5" fmla="*/ 342900 w 342900"/>
              <a:gd name="connsiteY5" fmla="*/ 0 h 111047"/>
              <a:gd name="connsiteX6" fmla="*/ 342900 w 342900"/>
              <a:gd name="connsiteY6" fmla="*/ 28800 h 111047"/>
              <a:gd name="connsiteX7" fmla="*/ 0 w 342900"/>
              <a:gd name="connsiteY7" fmla="*/ 28800 h 111047"/>
            </a:gdLst>
            <a:ahLst/>
            <a:rect l="l" t="t" r="r" b="b"/>
            <a:pathLst>
              <a:path w="342900" h="111047">
                <a:moveTo>
                  <a:pt x="98626" y="82247"/>
                </a:moveTo>
                <a:lnTo>
                  <a:pt x="342899" y="82247"/>
                </a:lnTo>
                <a:lnTo>
                  <a:pt x="342899" y="111047"/>
                </a:lnTo>
                <a:lnTo>
                  <a:pt x="98626" y="111047"/>
                </a:lnTo>
                <a:close/>
                <a:moveTo>
                  <a:pt x="0" y="0"/>
                </a:moveTo>
                <a:lnTo>
                  <a:pt x="342900" y="0"/>
                </a:lnTo>
                <a:lnTo>
                  <a:pt x="342900" y="28800"/>
                </a:lnTo>
                <a:lnTo>
                  <a:pt x="0" y="28800"/>
                </a:lnTo>
                <a:close/>
              </a:path>
            </a:pathLst>
          </a:custGeom>
          <a:solidFill>
            <a:schemeClr val="tx1">
              <a:lumMod val="85000"/>
              <a:lumOff val="15000"/>
            </a:schemeClr>
          </a:solidFill>
          <a:ln w="12700" cap="sq">
            <a:noFill/>
            <a:miter/>
          </a:ln>
        </p:spPr>
        <p:txBody>
          <a:bodyPr anchor="ctr" bIns="45720" lIns="91440" rIns="91440" rtlCol="0" tIns="45720" vert="horz" wrap="square"/>
          <a:p>
            <a:pPr algn="ctr">
              <a:lnSpc>
                <a:spcPct val="100000"/>
              </a:lnSpc>
            </a:pPr>
            <a:endParaRPr altLang="en-US" kumimoji="1" lang="zh-CN"/>
          </a:p>
        </p:txBody>
      </p:sp>
      <p:sp>
        <p:nvSpPr>
          <p:cNvPr id="1048647" name="标题 1"/>
          <p:cNvSpPr txBox="1"/>
          <p:nvPr/>
        </p:nvSpPr>
        <p:spPr>
          <a:xfrm>
            <a:off x="421005" y="340995"/>
            <a:ext cx="10009505" cy="1840230"/>
          </a:xfrm>
          <a:custGeom>
            <a:avLst/>
            <a:gdLst>
              <a:gd name="connsiteX0" fmla="*/ 0 w 4041202"/>
              <a:gd name="connsiteY0" fmla="*/ 0 h 3748434"/>
              <a:gd name="connsiteX1" fmla="*/ 4041202 w 4041202"/>
              <a:gd name="connsiteY1" fmla="*/ 0 h 3748434"/>
              <a:gd name="connsiteX2" fmla="*/ 3196499 w 4041202"/>
              <a:gd name="connsiteY2" fmla="*/ 3378810 h 3748434"/>
              <a:gd name="connsiteX3" fmla="*/ 2723093 w 4041202"/>
              <a:gd name="connsiteY3" fmla="*/ 3748434 h 3748434"/>
              <a:gd name="connsiteX4" fmla="*/ 1576465 w 4041202"/>
              <a:gd name="connsiteY4" fmla="*/ 3748434 h 3748434"/>
              <a:gd name="connsiteX5" fmla="*/ 0 w 4041202"/>
              <a:gd name="connsiteY5" fmla="*/ 3748434 h 3748434"/>
            </a:gdLst>
            <a:ahLst/>
            <a:rect l="l" t="t" r="r" b="b"/>
            <a:pathLst>
              <a:path w="4041202" h="3748434">
                <a:moveTo>
                  <a:pt x="0" y="0"/>
                </a:moveTo>
                <a:lnTo>
                  <a:pt x="4041202" y="0"/>
                </a:lnTo>
                <a:lnTo>
                  <a:pt x="3196499" y="3378810"/>
                </a:lnTo>
                <a:cubicBezTo>
                  <a:pt x="3196499" y="3378810"/>
                  <a:pt x="3075234" y="3711471"/>
                  <a:pt x="2723093" y="3748434"/>
                </a:cubicBezTo>
                <a:lnTo>
                  <a:pt x="1576465" y="3748434"/>
                </a:lnTo>
                <a:lnTo>
                  <a:pt x="0" y="3748434"/>
                </a:lnTo>
                <a:close/>
              </a:path>
            </a:pathLst>
          </a:custGeom>
          <a:solidFill>
            <a:schemeClr val="accent1"/>
          </a:solidFill>
          <a:ln w="12700" cap="sq">
            <a:solidFill>
              <a:schemeClr val="tx1"/>
            </a:solidFill>
            <a:miter/>
          </a:ln>
        </p:spPr>
        <p:txBody>
          <a:bodyPr anchor="ctr" bIns="45720" lIns="91440" rIns="91440" rtlCol="0" tIns="45720" vert="horz" wrap="square"/>
          <a:p>
            <a:pPr algn="ctr">
              <a:lnSpc>
                <a:spcPct val="110000"/>
              </a:lnSpc>
            </a:pPr>
            <a:endParaRPr altLang="en-US" kumimoji="1" lang="zh-CN"/>
          </a:p>
        </p:txBody>
      </p:sp>
      <p:sp>
        <p:nvSpPr>
          <p:cNvPr id="1048648" name="标题 1"/>
          <p:cNvSpPr txBox="1"/>
          <p:nvPr/>
        </p:nvSpPr>
        <p:spPr>
          <a:xfrm>
            <a:off x="983615" y="476885"/>
            <a:ext cx="7745730" cy="1974215"/>
          </a:xfrm>
          <a:prstGeom prst="rect"/>
          <a:noFill/>
          <a:ln>
            <a:noFill/>
          </a:ln>
        </p:spPr>
        <p:txBody>
          <a:bodyPr anchor="t" bIns="45720" lIns="91440" rIns="91440" rtlCol="0" tIns="45720" vert="horz" wrap="square"/>
          <a:p>
            <a:pPr algn="ctr">
              <a:lnSpc>
                <a:spcPct val="110000"/>
              </a:lnSpc>
            </a:pPr>
            <a:r>
              <a:rPr altLang="zh-CN" sz="7200" kumimoji="1" lang="en-US">
                <a:ln w="12700">
                  <a:noFill/>
                </a:ln>
                <a:solidFill>
                  <a:srgbClr val="000000">
                    <a:alpha val="100000"/>
                  </a:srgbClr>
                </a:solidFill>
                <a:latin typeface="OPPOSans H" panose="00020600040101010101" charset="-122"/>
                <a:ea typeface="OPPOSans H" panose="00020600040101010101" charset="-122"/>
                <a:cs typeface="OPPOSans H" panose="00020600040101010101" charset="-122"/>
              </a:rPr>
              <a:t>Catalogue</a:t>
            </a:r>
          </a:p>
        </p:txBody>
      </p:sp>
      <p:sp>
        <p:nvSpPr>
          <p:cNvPr id="1048649" name="标题 1"/>
          <p:cNvSpPr txBox="1"/>
          <p:nvPr/>
        </p:nvSpPr>
        <p:spPr>
          <a:xfrm>
            <a:off x="839746" y="3789307"/>
            <a:ext cx="823058" cy="216179"/>
          </a:xfrm>
          <a:custGeom>
            <a:avLst/>
            <a:gdLst>
              <a:gd name="connsiteX0" fmla="*/ 714968 w 823058"/>
              <a:gd name="connsiteY0" fmla="*/ 0 h 216179"/>
              <a:gd name="connsiteX1" fmla="*/ 743452 w 823058"/>
              <a:gd name="connsiteY1" fmla="*/ 78279 h 216179"/>
              <a:gd name="connsiteX2" fmla="*/ 823058 w 823058"/>
              <a:gd name="connsiteY2" fmla="*/ 82573 h 216179"/>
              <a:gd name="connsiteX3" fmla="*/ 761055 w 823058"/>
              <a:gd name="connsiteY3" fmla="*/ 135246 h 216179"/>
              <a:gd name="connsiteX4" fmla="*/ 781771 w 823058"/>
              <a:gd name="connsiteY4" fmla="*/ 216179 h 216179"/>
              <a:gd name="connsiteX5" fmla="*/ 714968 w 823058"/>
              <a:gd name="connsiteY5" fmla="*/ 170454 h 216179"/>
              <a:gd name="connsiteX6" fmla="*/ 648165 w 823058"/>
              <a:gd name="connsiteY6" fmla="*/ 216179 h 216179"/>
              <a:gd name="connsiteX7" fmla="*/ 668881 w 823058"/>
              <a:gd name="connsiteY7" fmla="*/ 135246 h 216179"/>
              <a:gd name="connsiteX8" fmla="*/ 606878 w 823058"/>
              <a:gd name="connsiteY8" fmla="*/ 82573 h 216179"/>
              <a:gd name="connsiteX9" fmla="*/ 686484 w 823058"/>
              <a:gd name="connsiteY9" fmla="*/ 78279 h 216179"/>
              <a:gd name="connsiteX10" fmla="*/ 411529 w 823058"/>
              <a:gd name="connsiteY10" fmla="*/ 0 h 216179"/>
              <a:gd name="connsiteX11" fmla="*/ 440013 w 823058"/>
              <a:gd name="connsiteY11" fmla="*/ 78279 h 216179"/>
              <a:gd name="connsiteX12" fmla="*/ 519619 w 823058"/>
              <a:gd name="connsiteY12" fmla="*/ 82573 h 216179"/>
              <a:gd name="connsiteX13" fmla="*/ 457616 w 823058"/>
              <a:gd name="connsiteY13" fmla="*/ 135246 h 216179"/>
              <a:gd name="connsiteX14" fmla="*/ 478332 w 823058"/>
              <a:gd name="connsiteY14" fmla="*/ 216179 h 216179"/>
              <a:gd name="connsiteX15" fmla="*/ 411529 w 823058"/>
              <a:gd name="connsiteY15" fmla="*/ 170454 h 216179"/>
              <a:gd name="connsiteX16" fmla="*/ 344726 w 823058"/>
              <a:gd name="connsiteY16" fmla="*/ 216179 h 216179"/>
              <a:gd name="connsiteX17" fmla="*/ 365442 w 823058"/>
              <a:gd name="connsiteY17" fmla="*/ 135246 h 216179"/>
              <a:gd name="connsiteX18" fmla="*/ 303439 w 823058"/>
              <a:gd name="connsiteY18" fmla="*/ 82573 h 216179"/>
              <a:gd name="connsiteX19" fmla="*/ 383045 w 823058"/>
              <a:gd name="connsiteY19" fmla="*/ 78279 h 216179"/>
              <a:gd name="connsiteX20" fmla="*/ 108090 w 823058"/>
              <a:gd name="connsiteY20" fmla="*/ 0 h 216179"/>
              <a:gd name="connsiteX21" fmla="*/ 136574 w 823058"/>
              <a:gd name="connsiteY21" fmla="*/ 78279 h 216179"/>
              <a:gd name="connsiteX22" fmla="*/ 216180 w 823058"/>
              <a:gd name="connsiteY22" fmla="*/ 82573 h 216179"/>
              <a:gd name="connsiteX23" fmla="*/ 154177 w 823058"/>
              <a:gd name="connsiteY23" fmla="*/ 135246 h 216179"/>
              <a:gd name="connsiteX24" fmla="*/ 174893 w 823058"/>
              <a:gd name="connsiteY24" fmla="*/ 216179 h 216179"/>
              <a:gd name="connsiteX25" fmla="*/ 108090 w 823058"/>
              <a:gd name="connsiteY25" fmla="*/ 170454 h 216179"/>
              <a:gd name="connsiteX26" fmla="*/ 41287 w 823058"/>
              <a:gd name="connsiteY26" fmla="*/ 216179 h 216179"/>
              <a:gd name="connsiteX27" fmla="*/ 62003 w 823058"/>
              <a:gd name="connsiteY27" fmla="*/ 135246 h 216179"/>
              <a:gd name="connsiteX28" fmla="*/ 0 w 823058"/>
              <a:gd name="connsiteY28" fmla="*/ 82573 h 216179"/>
              <a:gd name="connsiteX29" fmla="*/ 79606 w 823058"/>
              <a:gd name="connsiteY29" fmla="*/ 78279 h 216179"/>
            </a:gdLst>
            <a:ahLst/>
            <a:rect l="l" t="t" r="r" b="b"/>
            <a:pathLst>
              <a:path w="823058" h="216179">
                <a:moveTo>
                  <a:pt x="714968" y="0"/>
                </a:moveTo>
                <a:lnTo>
                  <a:pt x="743452" y="78279"/>
                </a:lnTo>
                <a:lnTo>
                  <a:pt x="823058" y="82573"/>
                </a:lnTo>
                <a:lnTo>
                  <a:pt x="761055" y="135246"/>
                </a:lnTo>
                <a:lnTo>
                  <a:pt x="781771" y="216179"/>
                </a:lnTo>
                <a:lnTo>
                  <a:pt x="714968" y="170454"/>
                </a:lnTo>
                <a:lnTo>
                  <a:pt x="648165" y="216179"/>
                </a:lnTo>
                <a:lnTo>
                  <a:pt x="668881" y="135246"/>
                </a:lnTo>
                <a:lnTo>
                  <a:pt x="606878" y="82573"/>
                </a:lnTo>
                <a:lnTo>
                  <a:pt x="686484" y="78279"/>
                </a:lnTo>
                <a:close/>
                <a:moveTo>
                  <a:pt x="411529" y="0"/>
                </a:moveTo>
                <a:lnTo>
                  <a:pt x="440013" y="78279"/>
                </a:lnTo>
                <a:lnTo>
                  <a:pt x="519619" y="82573"/>
                </a:lnTo>
                <a:lnTo>
                  <a:pt x="457616" y="135246"/>
                </a:lnTo>
                <a:lnTo>
                  <a:pt x="478332" y="216179"/>
                </a:lnTo>
                <a:lnTo>
                  <a:pt x="411529" y="170454"/>
                </a:lnTo>
                <a:lnTo>
                  <a:pt x="344726" y="216179"/>
                </a:lnTo>
                <a:lnTo>
                  <a:pt x="365442" y="135246"/>
                </a:lnTo>
                <a:lnTo>
                  <a:pt x="303439" y="82573"/>
                </a:lnTo>
                <a:lnTo>
                  <a:pt x="383045" y="78279"/>
                </a:lnTo>
                <a:close/>
                <a:moveTo>
                  <a:pt x="108090" y="0"/>
                </a:moveTo>
                <a:lnTo>
                  <a:pt x="136574" y="78279"/>
                </a:lnTo>
                <a:lnTo>
                  <a:pt x="216180" y="82573"/>
                </a:lnTo>
                <a:lnTo>
                  <a:pt x="154177" y="135246"/>
                </a:lnTo>
                <a:lnTo>
                  <a:pt x="174893" y="216179"/>
                </a:lnTo>
                <a:lnTo>
                  <a:pt x="108090" y="170454"/>
                </a:lnTo>
                <a:lnTo>
                  <a:pt x="41287" y="216179"/>
                </a:lnTo>
                <a:lnTo>
                  <a:pt x="62003" y="135246"/>
                </a:lnTo>
                <a:lnTo>
                  <a:pt x="0" y="82573"/>
                </a:lnTo>
                <a:lnTo>
                  <a:pt x="79606" y="78279"/>
                </a:lnTo>
                <a:close/>
              </a:path>
            </a:pathLst>
          </a:custGeom>
          <a:solidFill>
            <a:schemeClr val="accent1"/>
          </a:solidFill>
          <a:ln w="12700" cap="sq">
            <a:noFill/>
            <a:miter/>
          </a:ln>
        </p:spPr>
        <p:txBody>
          <a:bodyPr anchor="ctr" bIns="45720" lIns="91440" rIns="91440" rtlCol="0" tIns="45720" vert="horz" wrap="square"/>
          <a:p>
            <a:pPr algn="ctr">
              <a:lnSpc>
                <a:spcPct val="100000"/>
              </a:lnSpc>
            </a:pPr>
            <a:endParaRPr altLang="en-US" kumimoji="1" lang="zh-CN"/>
          </a:p>
        </p:txBody>
      </p:sp>
      <p:sp>
        <p:nvSpPr>
          <p:cNvPr id="1048650" name="标题 1"/>
          <p:cNvSpPr txBox="1"/>
          <p:nvPr>
            <p:custDataLst>
              <p:tags r:id="rId2"/>
            </p:custDataLst>
          </p:nvPr>
        </p:nvSpPr>
        <p:spPr>
          <a:xfrm>
            <a:off x="2279650" y="2565400"/>
            <a:ext cx="871855" cy="1122680"/>
          </a:xfrm>
          <a:prstGeom prst="rect"/>
          <a:noFill/>
          <a:ln>
            <a:noFill/>
          </a:ln>
        </p:spPr>
        <p:txBody>
          <a:bodyPr anchor="b" bIns="0" lIns="0" rIns="0" rtlCol="0" tIns="0" vert="horz" wrap="square"/>
          <a:p>
            <a:pPr algn="l">
              <a:lnSpc>
                <a:spcPct val="100000"/>
              </a:lnSpc>
            </a:pPr>
            <a:r>
              <a:rPr altLang="zh-CN" sz="6600" kumimoji="1" lang="en-US">
                <a:ln w="12700">
                  <a:noFill/>
                </a:ln>
                <a:solidFill>
                  <a:srgbClr val="BA5240">
                    <a:alpha val="100000"/>
                  </a:srgbClr>
                </a:solidFill>
                <a:latin typeface="华文新魏" panose="02010800040101010101" charset="-122"/>
                <a:ea typeface="华文新魏" panose="02010800040101010101" charset="-122"/>
                <a:cs typeface="OPPOSans R" panose="00020600040101010101" charset="-122"/>
              </a:rPr>
              <a:t>01</a:t>
            </a:r>
          </a:p>
        </p:txBody>
      </p:sp>
      <p:sp>
        <p:nvSpPr>
          <p:cNvPr id="1048651" name="标题 1"/>
          <p:cNvSpPr txBox="1"/>
          <p:nvPr>
            <p:custDataLst>
              <p:tags r:id="rId3"/>
            </p:custDataLst>
          </p:nvPr>
        </p:nvSpPr>
        <p:spPr>
          <a:xfrm>
            <a:off x="2279650" y="4149090"/>
            <a:ext cx="1212215" cy="1085215"/>
          </a:xfrm>
          <a:prstGeom prst="rect"/>
          <a:noFill/>
          <a:ln>
            <a:noFill/>
          </a:ln>
        </p:spPr>
        <p:txBody>
          <a:bodyPr anchor="b" bIns="0" lIns="0" rIns="0" rtlCol="0" tIns="0" vert="horz" wrap="square"/>
          <a:p>
            <a:pPr algn="l">
              <a:lnSpc>
                <a:spcPct val="100000"/>
              </a:lnSpc>
            </a:pPr>
            <a:r>
              <a:rPr altLang="zh-CN" sz="6600" kumimoji="1" lang="en-US">
                <a:ln w="12700">
                  <a:noFill/>
                </a:ln>
                <a:solidFill>
                  <a:srgbClr val="BA5240">
                    <a:alpha val="100000"/>
                  </a:srgbClr>
                </a:solidFill>
                <a:latin typeface="华文新魏" panose="02010800040101010101" charset="-122"/>
                <a:ea typeface="华文新魏" panose="02010800040101010101" charset="-122"/>
                <a:cs typeface="OPPOSans R" panose="00020600040101010101" charset="-122"/>
              </a:rPr>
              <a:t>02</a:t>
            </a:r>
          </a:p>
        </p:txBody>
      </p:sp>
      <p:sp>
        <p:nvSpPr>
          <p:cNvPr id="1048652" name="文本框 27"/>
          <p:cNvSpPr txBox="1"/>
          <p:nvPr>
            <p:custDataLst>
              <p:tags r:id="rId4"/>
            </p:custDataLst>
          </p:nvPr>
        </p:nvSpPr>
        <p:spPr>
          <a:xfrm>
            <a:off x="3288030" y="2781300"/>
            <a:ext cx="7681595" cy="583565"/>
          </a:xfrm>
          <a:prstGeom prst="rect"/>
          <a:noFill/>
        </p:spPr>
        <p:txBody>
          <a:bodyPr rtlCol="0" wrap="square">
            <a:spAutoFit/>
          </a:bodyPr>
          <a:p>
            <a:r>
              <a:rPr altLang="zh-CN" b="1" sz="3200" lang="en-US"/>
              <a:t>Marriage  customs of various dynasties</a:t>
            </a:r>
          </a:p>
        </p:txBody>
      </p:sp>
      <p:sp>
        <p:nvSpPr>
          <p:cNvPr id="1048653" name="文本框 28"/>
          <p:cNvSpPr txBox="1"/>
          <p:nvPr>
            <p:custDataLst>
              <p:tags r:id="rId5"/>
            </p:custDataLst>
          </p:nvPr>
        </p:nvSpPr>
        <p:spPr>
          <a:xfrm>
            <a:off x="3359785" y="4437380"/>
            <a:ext cx="7681595" cy="583565"/>
          </a:xfrm>
          <a:prstGeom prst="rect"/>
          <a:noFill/>
        </p:spPr>
        <p:txBody>
          <a:bodyPr rtlCol="0" wrap="square">
            <a:spAutoFit/>
          </a:bodyPr>
          <a:p>
            <a:r>
              <a:rPr altLang="zh-CN" b="1" sz="3200" lang="en-US"/>
              <a:t>Essence and dross in inheritance</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8652"/>
                                        </p:tgtEl>
                                        <p:attrNameLst>
                                          <p:attrName>style.visibility</p:attrName>
                                        </p:attrNameLst>
                                      </p:cBhvr>
                                      <p:to>
                                        <p:strVal val="visible"/>
                                      </p:to>
                                    </p:set>
                                    <p:anim calcmode="lin" valueType="num">
                                      <p:cBhvr additive="base">
                                        <p:cTn dur="500" fill="hold" id="7"/>
                                        <p:tgtEl>
                                          <p:spTgt spid="1048652"/>
                                        </p:tgtEl>
                                        <p:attrNameLst>
                                          <p:attrName>ppt_x</p:attrName>
                                        </p:attrNameLst>
                                      </p:cBhvr>
                                      <p:tavLst>
                                        <p:tav tm="0">
                                          <p:val>
                                            <p:strVal val="#ppt_x"/>
                                          </p:val>
                                        </p:tav>
                                        <p:tav tm="100000">
                                          <p:val>
                                            <p:strVal val="#ppt_x"/>
                                          </p:val>
                                        </p:tav>
                                      </p:tavLst>
                                    </p:anim>
                                    <p:anim calcmode="lin" valueType="num">
                                      <p:cBhvr additive="base">
                                        <p:cTn dur="500" fill="hold" id="8"/>
                                        <p:tgtEl>
                                          <p:spTgt spid="1048652"/>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1048653"/>
                                        </p:tgtEl>
                                        <p:attrNameLst>
                                          <p:attrName>style.visibility</p:attrName>
                                        </p:attrNameLst>
                                      </p:cBhvr>
                                      <p:to>
                                        <p:strVal val="visible"/>
                                      </p:to>
                                    </p:set>
                                    <p:anim calcmode="lin" valueType="num">
                                      <p:cBhvr additive="base">
                                        <p:cTn dur="500" fill="hold" id="13"/>
                                        <p:tgtEl>
                                          <p:spTgt spid="1048653"/>
                                        </p:tgtEl>
                                        <p:attrNameLst>
                                          <p:attrName>ppt_x</p:attrName>
                                        </p:attrNameLst>
                                      </p:cBhvr>
                                      <p:tavLst>
                                        <p:tav tm="0">
                                          <p:val>
                                            <p:strVal val="#ppt_x"/>
                                          </p:val>
                                        </p:tav>
                                        <p:tav tm="100000">
                                          <p:val>
                                            <p:strVal val="#ppt_x"/>
                                          </p:val>
                                        </p:tav>
                                      </p:tavLst>
                                    </p:anim>
                                    <p:anim calcmode="lin" valueType="num">
                                      <p:cBhvr additive="base">
                                        <p:cTn dur="500" fill="hold" id="14"/>
                                        <p:tgtEl>
                                          <p:spTgt spid="1048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2" grpId="0"/>
      <p:bldP spid="1048652" grpId="1"/>
      <p:bldP spid="1048653" grpId="0"/>
      <p:bldP spid="104865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40" name=""/>
        <p:cNvGrpSpPr/>
        <p:nvPr/>
      </p:nvGrpSpPr>
      <p:grpSpPr>
        <a:xfrm>
          <a:off x="0" y="0"/>
          <a:ext cx="0" cy="0"/>
          <a:chOff x="0" y="0"/>
          <a:chExt cx="0" cy="0"/>
        </a:xfrm>
      </p:grpSpPr>
      <p:pic>
        <p:nvPicPr>
          <p:cNvPr id="2097161" name="图片 1"/>
          <p:cNvPicPr>
            <a:picLocks noChangeAspect="1"/>
          </p:cNvPicPr>
          <p:nvPr/>
        </p:nvPicPr>
        <p:blipFill>
          <a:blip xmlns:r="http://schemas.openxmlformats.org/officeDocument/2006/relationships" r:embed="rId1">
            <a:alphaModFix/>
          </a:blip>
          <a:srcRect/>
          <a:stretch>
            <a:fillRect/>
          </a:stretch>
        </p:blipFill>
        <p:spPr>
          <a:xfrm>
            <a:off x="504" y="283"/>
            <a:ext cx="12190992" cy="6857433"/>
          </a:xfrm>
          <a:prstGeom prst="rect"/>
          <a:noFill/>
          <a:ln>
            <a:noFill/>
          </a:ln>
        </p:spPr>
      </p:pic>
      <p:pic>
        <p:nvPicPr>
          <p:cNvPr id="2097162" name="图片 2"/>
          <p:cNvPicPr>
            <a:picLocks noChangeAspect="1"/>
          </p:cNvPicPr>
          <p:nvPr/>
        </p:nvPicPr>
        <p:blipFill>
          <a:blip xmlns:r="http://schemas.openxmlformats.org/officeDocument/2006/relationships" r:embed="rId2">
            <a:alphaModFix/>
          </a:blip>
          <a:srcRect/>
          <a:stretch>
            <a:fillRect/>
          </a:stretch>
        </p:blipFill>
        <p:spPr>
          <a:xfrm flipH="1">
            <a:off x="0" y="2097024"/>
            <a:ext cx="12192000" cy="4760976"/>
          </a:xfrm>
          <a:prstGeom prst="rect"/>
          <a:noFill/>
          <a:ln>
            <a:noFill/>
          </a:ln>
        </p:spPr>
      </p:pic>
      <p:sp>
        <p:nvSpPr>
          <p:cNvPr id="1048634" name="标题 1"/>
          <p:cNvSpPr txBox="1"/>
          <p:nvPr/>
        </p:nvSpPr>
        <p:spPr>
          <a:xfrm>
            <a:off x="543435" y="988429"/>
            <a:ext cx="10845800" cy="4402810"/>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anchor="ctr" bIns="45720" lIns="91440" rIns="91440" rtlCol="0" tIns="45720" vert="horz" wrap="square"/>
          <a:p>
            <a:pPr algn="ctr">
              <a:lnSpc>
                <a:spcPct val="110000"/>
              </a:lnSpc>
            </a:pPr>
            <a:endParaRPr altLang="en-US" kumimoji="1" lang="zh-CN"/>
          </a:p>
        </p:txBody>
      </p:sp>
      <p:sp>
        <p:nvSpPr>
          <p:cNvPr id="1048635" name="标题 1"/>
          <p:cNvSpPr txBox="1"/>
          <p:nvPr/>
        </p:nvSpPr>
        <p:spPr>
          <a:xfrm>
            <a:off x="911860" y="1162050"/>
            <a:ext cx="2118360" cy="1871345"/>
          </a:xfrm>
          <a:prstGeom prst="rect"/>
          <a:noFill/>
          <a:ln>
            <a:noFill/>
          </a:ln>
        </p:spPr>
        <p:txBody>
          <a:bodyPr anchor="b" bIns="0" lIns="0" rIns="0" rtlCol="0" tIns="0" vert="horz" wrap="square"/>
          <a:p>
            <a:pPr algn="l">
              <a:lnSpc>
                <a:spcPct val="110000"/>
              </a:lnSpc>
            </a:pPr>
            <a:r>
              <a:rPr altLang="zh-CN" sz="8000" kumimoji="1" lang="en-US">
                <a:ln w="12700">
                  <a:noFill/>
                </a:ln>
                <a:solidFill>
                  <a:srgbClr val="BA5240">
                    <a:alpha val="100000"/>
                  </a:srgbClr>
                </a:solidFill>
                <a:latin typeface="OPPOSans H" panose="00020600040101010101" charset="-122"/>
                <a:ea typeface="OPPOSans H" panose="00020600040101010101" charset="-122"/>
                <a:cs typeface="OPPOSans H" panose="00020600040101010101" charset="-122"/>
              </a:rPr>
              <a:t>01</a:t>
            </a:r>
            <a:endParaRPr altLang="en-US" kumimoji="1" lang="zh-CN"/>
          </a:p>
        </p:txBody>
      </p:sp>
      <p:sp>
        <p:nvSpPr>
          <p:cNvPr id="1048636" name="标题 1"/>
          <p:cNvSpPr txBox="1"/>
          <p:nvPr/>
        </p:nvSpPr>
        <p:spPr>
          <a:xfrm>
            <a:off x="839470" y="2781300"/>
            <a:ext cx="8092440" cy="1924050"/>
          </a:xfrm>
          <a:prstGeom prst="rect"/>
          <a:noFill/>
          <a:ln>
            <a:noFill/>
          </a:ln>
        </p:spPr>
        <p:txBody>
          <a:bodyPr anchor="t" bIns="0" lIns="0" rIns="0" rtlCol="0" tIns="0" vert="horz" wrap="square"/>
          <a:p>
            <a:pPr algn="l">
              <a:lnSpc>
                <a:spcPct val="130000"/>
              </a:lnSpc>
            </a:pPr>
            <a:r>
              <a:rPr altLang="zh-CN" b="1" sz="4400" lang="en-US">
                <a:solidFill>
                  <a:schemeClr val="accent1">
                    <a:lumMod val="75000"/>
                  </a:schemeClr>
                </a:solidFill>
                <a:sym typeface="+mn-ea"/>
              </a:rPr>
              <a:t>Marriage  customs of various dynasties</a:t>
            </a:r>
            <a:endParaRPr altLang="zh-CN" b="1" sz="4400" kumimoji="1" lang="en-US">
              <a:solidFill>
                <a:schemeClr val="accent1">
                  <a:lumMod val="75000"/>
                </a:schemeClr>
              </a:solidFill>
              <a:sym typeface="+mn-ea"/>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35" name=""/>
        <p:cNvGrpSpPr/>
        <p:nvPr/>
      </p:nvGrpSpPr>
      <p:grpSpPr>
        <a:xfrm>
          <a:off x="0" y="0"/>
          <a:ext cx="0" cy="0"/>
          <a:chOff x="0" y="0"/>
          <a:chExt cx="0" cy="0"/>
        </a:xfrm>
      </p:grpSpPr>
      <p:pic>
        <p:nvPicPr>
          <p:cNvPr id="2097157" name="图片 1"/>
          <p:cNvPicPr>
            <a:picLocks noChangeAspect="1"/>
          </p:cNvPicPr>
          <p:nvPr/>
        </p:nvPicPr>
        <p:blipFill>
          <a:blip xmlns:r="http://schemas.openxmlformats.org/officeDocument/2006/relationships" r:embed="rId1">
            <a:alphaModFix/>
          </a:blip>
          <a:srcRect/>
          <a:stretch>
            <a:fillRect/>
          </a:stretch>
        </p:blipFill>
        <p:spPr>
          <a:xfrm>
            <a:off x="1139" y="918"/>
            <a:ext cx="12190992" cy="6857433"/>
          </a:xfrm>
          <a:prstGeom prst="rect"/>
          <a:noFill/>
          <a:ln>
            <a:noFill/>
          </a:ln>
        </p:spPr>
      </p:pic>
      <p:pic>
        <p:nvPicPr>
          <p:cNvPr id="2097158" name="图片 2"/>
          <p:cNvPicPr>
            <a:picLocks noChangeAspect="1"/>
          </p:cNvPicPr>
          <p:nvPr/>
        </p:nvPicPr>
        <p:blipFill>
          <a:blip xmlns:r="http://schemas.openxmlformats.org/officeDocument/2006/relationships" r:embed="rId2">
            <a:alphaModFix/>
          </a:blip>
          <a:srcRect/>
          <a:stretch>
            <a:fillRect/>
          </a:stretch>
        </p:blipFill>
        <p:spPr>
          <a:xfrm flipH="1">
            <a:off x="46990" y="1989074"/>
            <a:ext cx="12192000" cy="4760976"/>
          </a:xfrm>
          <a:prstGeom prst="rect"/>
          <a:noFill/>
          <a:ln>
            <a:noFill/>
          </a:ln>
        </p:spPr>
      </p:pic>
      <p:sp>
        <p:nvSpPr>
          <p:cNvPr id="1048624" name="右箭头 7"/>
          <p:cNvSpPr/>
          <p:nvPr/>
        </p:nvSpPr>
        <p:spPr>
          <a:xfrm>
            <a:off x="191135" y="1700530"/>
            <a:ext cx="11737340" cy="360045"/>
          </a:xfrm>
          <a:prstGeom prst="rightArrow"/>
          <a:effectLst>
            <a:outerShdw algn="tl" blurRad="50800" dir="2700000" dist="38100"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cxnSp>
        <p:nvCxnSpPr>
          <p:cNvPr id="3145728" name="直接连接符 8"/>
          <p:cNvCxnSpPr>
            <a:cxnSpLocks/>
          </p:cNvCxnSpPr>
          <p:nvPr/>
        </p:nvCxnSpPr>
        <p:spPr>
          <a:xfrm flipV="1">
            <a:off x="695325" y="1917065"/>
            <a:ext cx="0" cy="720090"/>
          </a:xfrm>
          <a:prstGeom prst="line"/>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3145729" name="直接连接符 10"/>
          <p:cNvCxnSpPr>
            <a:cxnSpLocks/>
          </p:cNvCxnSpPr>
          <p:nvPr/>
        </p:nvCxnSpPr>
        <p:spPr>
          <a:xfrm flipV="1">
            <a:off x="9192260" y="1196975"/>
            <a:ext cx="0" cy="647700"/>
          </a:xfrm>
          <a:prstGeom prst="line"/>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3145730" name="直接连接符 11"/>
          <p:cNvCxnSpPr>
            <a:cxnSpLocks/>
          </p:cNvCxnSpPr>
          <p:nvPr/>
        </p:nvCxnSpPr>
        <p:spPr>
          <a:xfrm flipV="1">
            <a:off x="6887845" y="1844675"/>
            <a:ext cx="0" cy="720090"/>
          </a:xfrm>
          <a:prstGeom prst="line"/>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3145731" name="直接连接符 12"/>
          <p:cNvCxnSpPr>
            <a:cxnSpLocks/>
          </p:cNvCxnSpPr>
          <p:nvPr/>
        </p:nvCxnSpPr>
        <p:spPr>
          <a:xfrm flipV="1">
            <a:off x="5015865" y="1196975"/>
            <a:ext cx="0" cy="647700"/>
          </a:xfrm>
          <a:prstGeom prst="line"/>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3145732" name="直接连接符 13"/>
          <p:cNvCxnSpPr>
            <a:cxnSpLocks/>
          </p:cNvCxnSpPr>
          <p:nvPr/>
        </p:nvCxnSpPr>
        <p:spPr>
          <a:xfrm flipV="1">
            <a:off x="3719830" y="1917065"/>
            <a:ext cx="0" cy="791845"/>
          </a:xfrm>
          <a:prstGeom prst="line"/>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cxnSp>
        <p:nvCxnSpPr>
          <p:cNvPr id="3145733" name="直接连接符 14"/>
          <p:cNvCxnSpPr>
            <a:cxnSpLocks/>
          </p:cNvCxnSpPr>
          <p:nvPr/>
        </p:nvCxnSpPr>
        <p:spPr>
          <a:xfrm flipV="1">
            <a:off x="2135505" y="1124585"/>
            <a:ext cx="0" cy="720090"/>
          </a:xfrm>
          <a:prstGeom prst="line"/>
          <a:ln w="28575" cmpd="sng">
            <a:solidFill>
              <a:schemeClr val="accent1">
                <a:shade val="50000"/>
              </a:schemeClr>
            </a:solidFill>
            <a:prstDash val="sysDot"/>
          </a:ln>
        </p:spPr>
        <p:style>
          <a:lnRef idx="2">
            <a:schemeClr val="accent1"/>
          </a:lnRef>
          <a:fillRef idx="0">
            <a:srgbClr val="FFFFFF"/>
          </a:fillRef>
          <a:effectRef idx="0">
            <a:srgbClr val="FFFFFF"/>
          </a:effectRef>
          <a:fontRef idx="minor">
            <a:schemeClr val="tx1"/>
          </a:fontRef>
        </p:style>
      </p:cxnSp>
      <p:sp>
        <p:nvSpPr>
          <p:cNvPr id="1048625" name="文本框 15"/>
          <p:cNvSpPr txBox="1"/>
          <p:nvPr/>
        </p:nvSpPr>
        <p:spPr>
          <a:xfrm>
            <a:off x="262255" y="2686685"/>
            <a:ext cx="1736090" cy="802641"/>
          </a:xfrm>
          <a:prstGeom prst="rect"/>
          <a:noFill/>
        </p:spPr>
        <p:txBody>
          <a:bodyPr rtlCol="0" wrap="square">
            <a:spAutoFit/>
          </a:bodyPr>
          <a:p>
            <a:r>
              <a:rPr altLang="zh-CN" b="1" sz="2400" lang="en-US">
                <a:latin typeface="华文新魏" panose="02010800040101010101" charset="-122"/>
                <a:ea typeface="华文新魏" panose="02010800040101010101" charset="-122"/>
              </a:rPr>
              <a:t>Zhou Dynasty</a:t>
            </a:r>
          </a:p>
        </p:txBody>
      </p:sp>
      <p:sp>
        <p:nvSpPr>
          <p:cNvPr id="1048626" name="文本框 16"/>
          <p:cNvSpPr txBox="1"/>
          <p:nvPr/>
        </p:nvSpPr>
        <p:spPr>
          <a:xfrm>
            <a:off x="622935" y="405130"/>
            <a:ext cx="3478530" cy="802640"/>
          </a:xfrm>
          <a:prstGeom prst="rect"/>
          <a:noFill/>
        </p:spPr>
        <p:txBody>
          <a:bodyPr rtlCol="0" wrap="square">
            <a:spAutoFit/>
          </a:bodyPr>
          <a:p>
            <a:r>
              <a:rPr altLang="zh-CN" b="1" sz="2400" lang="en-US">
                <a:latin typeface="华文新魏" panose="02010800040101010101" charset="-122"/>
                <a:ea typeface="华文新魏" panose="02010800040101010101" charset="-122"/>
              </a:rPr>
              <a:t>Wei, Jin, and Northern &amp; Southern Dynasties </a:t>
            </a:r>
          </a:p>
        </p:txBody>
      </p:sp>
      <p:sp>
        <p:nvSpPr>
          <p:cNvPr id="1048627" name="文本框 17"/>
          <p:cNvSpPr txBox="1"/>
          <p:nvPr/>
        </p:nvSpPr>
        <p:spPr>
          <a:xfrm>
            <a:off x="3215640" y="2781300"/>
            <a:ext cx="1360170" cy="802640"/>
          </a:xfrm>
          <a:prstGeom prst="rect"/>
          <a:noFill/>
        </p:spPr>
        <p:txBody>
          <a:bodyPr rtlCol="0" wrap="square">
            <a:spAutoFit/>
          </a:bodyPr>
          <a:p>
            <a:r>
              <a:rPr altLang="zh-CN" b="1" sz="2400" lang="en-US">
                <a:latin typeface="华文新魏" panose="02010800040101010101" charset="-122"/>
                <a:ea typeface="华文新魏" panose="02010800040101010101" charset="-122"/>
              </a:rPr>
              <a:t>Tang Dynasty</a:t>
            </a:r>
          </a:p>
        </p:txBody>
      </p:sp>
      <p:sp>
        <p:nvSpPr>
          <p:cNvPr id="1048628" name="文本框 19"/>
          <p:cNvSpPr txBox="1"/>
          <p:nvPr/>
        </p:nvSpPr>
        <p:spPr>
          <a:xfrm>
            <a:off x="4655820" y="405130"/>
            <a:ext cx="1511935" cy="802640"/>
          </a:xfrm>
          <a:prstGeom prst="rect"/>
          <a:noFill/>
        </p:spPr>
        <p:txBody>
          <a:bodyPr rtlCol="0" wrap="square">
            <a:spAutoFit/>
          </a:bodyPr>
          <a:p>
            <a:r>
              <a:rPr altLang="zh-CN" b="1" sz="2400" lang="en-US">
                <a:latin typeface="华文新魏" panose="02010800040101010101" charset="-122"/>
                <a:ea typeface="华文新魏" panose="02010800040101010101" charset="-122"/>
              </a:rPr>
              <a:t>Song Dynasty</a:t>
            </a:r>
          </a:p>
        </p:txBody>
      </p:sp>
      <p:sp>
        <p:nvSpPr>
          <p:cNvPr id="1048629" name="文本框 20"/>
          <p:cNvSpPr txBox="1"/>
          <p:nvPr/>
        </p:nvSpPr>
        <p:spPr>
          <a:xfrm>
            <a:off x="6456045" y="2725420"/>
            <a:ext cx="1324610" cy="802640"/>
          </a:xfrm>
          <a:prstGeom prst="rect"/>
          <a:noFill/>
        </p:spPr>
        <p:txBody>
          <a:bodyPr rtlCol="0" wrap="square">
            <a:spAutoFit/>
          </a:bodyPr>
          <a:p>
            <a:r>
              <a:rPr altLang="zh-CN" b="1" sz="2400" lang="en-US">
                <a:latin typeface="华文新魏" panose="02010800040101010101" charset="-122"/>
                <a:ea typeface="华文新魏" panose="02010800040101010101" charset="-122"/>
              </a:rPr>
              <a:t> Ming Dynasty</a:t>
            </a:r>
          </a:p>
        </p:txBody>
      </p:sp>
      <p:sp>
        <p:nvSpPr>
          <p:cNvPr id="1048630" name="文本框 21"/>
          <p:cNvSpPr txBox="1"/>
          <p:nvPr/>
        </p:nvSpPr>
        <p:spPr>
          <a:xfrm>
            <a:off x="8832215" y="692785"/>
            <a:ext cx="1063625" cy="521970"/>
          </a:xfrm>
          <a:prstGeom prst="rect"/>
          <a:noFill/>
        </p:spPr>
        <p:txBody>
          <a:bodyPr rtlCol="0" wrap="square">
            <a:spAutoFit/>
          </a:bodyPr>
          <a:p>
            <a:r>
              <a:rPr altLang="zh-CN" b="1" sz="2800" lang="en-US">
                <a:latin typeface="华文新魏" panose="02010800040101010101" charset="-122"/>
                <a:ea typeface="华文新魏" panose="02010800040101010101" charset="-122"/>
              </a:rPr>
              <a:t>now</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48625"/>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048626"/>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 presetSubtype="0">
                                  <p:stCondLst>
                                    <p:cond delay="0"/>
                                  </p:stCondLst>
                                  <p:childTnLst>
                                    <p:set>
                                      <p:cBhvr>
                                        <p:cTn dur="1" fill="hold" id="14">
                                          <p:stCondLst>
                                            <p:cond delay="0"/>
                                          </p:stCondLst>
                                        </p:cTn>
                                        <p:tgtEl>
                                          <p:spTgt spid="1048627"/>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1" presetSubtype="0">
                                  <p:stCondLst>
                                    <p:cond delay="0"/>
                                  </p:stCondLst>
                                  <p:childTnLst>
                                    <p:set>
                                      <p:cBhvr>
                                        <p:cTn dur="1" fill="hold" id="18">
                                          <p:stCondLst>
                                            <p:cond delay="0"/>
                                          </p:stCondLst>
                                        </p:cTn>
                                        <p:tgtEl>
                                          <p:spTgt spid="1048628"/>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1048629"/>
                                        </p:tgtEl>
                                        <p:attrNameLst>
                                          <p:attrName>style.visibility</p:attrName>
                                        </p:attrNameLst>
                                      </p:cBhvr>
                                      <p:to>
                                        <p:strVal val="visible"/>
                                      </p:to>
                                    </p:se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 presetSubtype="0">
                                  <p:stCondLst>
                                    <p:cond delay="0"/>
                                  </p:stCondLst>
                                  <p:childTnLst>
                                    <p:set>
                                      <p:cBhvr>
                                        <p:cTn dur="1" fill="hold" id="26">
                                          <p:stCondLst>
                                            <p:cond delay="0"/>
                                          </p:stCondLst>
                                        </p:cTn>
                                        <p:tgtEl>
                                          <p:spTgt spid="1048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5" grpId="0"/>
      <p:bldP spid="1048625" grpId="1"/>
      <p:bldP spid="1048626" grpId="0"/>
      <p:bldP spid="1048626" grpId="1"/>
      <p:bldP spid="1048627" grpId="0"/>
      <p:bldP spid="1048627" grpId="1"/>
      <p:bldP spid="1048628" grpId="0"/>
      <p:bldP spid="1048628" grpId="1"/>
      <p:bldP spid="1048629" grpId="0"/>
      <p:bldP spid="1048629" grpId="1"/>
      <p:bldP spid="1048630" grpId="0"/>
      <p:bldP spid="104863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35000"/>
          </a:blip>
          <a:stretch>
            <a:fillRect/>
          </a:stretch>
        </a:blipFill>
        <a:effectLst/>
      </p:bgPr>
    </p:bg>
    <p:spTree>
      <p:nvGrpSpPr>
        <p:cNvPr id="27" name=""/>
        <p:cNvGrpSpPr/>
        <p:nvPr/>
      </p:nvGrpSpPr>
      <p:grpSpPr>
        <a:xfrm>
          <a:off x="0" y="0"/>
          <a:ext cx="0" cy="0"/>
          <a:chOff x="0" y="0"/>
          <a:chExt cx="0" cy="0"/>
        </a:xfrm>
      </p:grpSpPr>
      <p:sp>
        <p:nvSpPr>
          <p:cNvPr id="1048595" name="标题 1"/>
          <p:cNvSpPr txBox="1"/>
          <p:nvPr/>
        </p:nvSpPr>
        <p:spPr>
          <a:xfrm>
            <a:off x="5725832" y="3430393"/>
            <a:ext cx="5027856" cy="1992507"/>
          </a:xfrm>
          <a:prstGeom prst="rect"/>
          <a:noFill/>
          <a:ln cap="sq">
            <a:noFill/>
          </a:ln>
          <a:effectLst/>
        </p:spPr>
        <p:txBody>
          <a:bodyPr anchor="t" bIns="32004" lIns="64008" rIns="64008" rtlCol="0" tIns="32004" vert="horz" wrap="square"/>
          <a:p>
            <a:pPr algn="l">
              <a:lnSpc>
                <a:spcPct val="150000"/>
              </a:lnSpc>
            </a:pPr>
            <a:endParaRPr altLang="en-US" kumimoji="1" lang="zh-CN"/>
          </a:p>
        </p:txBody>
      </p:sp>
      <p:sp>
        <p:nvSpPr>
          <p:cNvPr id="1048596" name="标题 1"/>
          <p:cNvSpPr txBox="1"/>
          <p:nvPr/>
        </p:nvSpPr>
        <p:spPr>
          <a:xfrm>
            <a:off x="924761" y="470193"/>
            <a:ext cx="10858500" cy="468000"/>
          </a:xfrm>
          <a:prstGeom prst="rect"/>
          <a:noFill/>
          <a:ln>
            <a:noFill/>
          </a:ln>
        </p:spPr>
        <p:txBody>
          <a:bodyPr anchor="ctr" bIns="0" lIns="0" rIns="0" rtlCol="0" tIns="0" vert="horz" wrap="square"/>
          <a:p>
            <a:pPr algn="l">
              <a:lnSpc>
                <a:spcPct val="110000"/>
              </a:lnSpc>
            </a:pPr>
            <a:r>
              <a:rPr altLang="zh-CN" b="1" sz="2800" kumimoji="1" lang="en-US"/>
              <a:t>Zhou Dynasty</a:t>
            </a:r>
          </a:p>
        </p:txBody>
      </p:sp>
      <p:sp>
        <p:nvSpPr>
          <p:cNvPr id="1048597" name="圆角矩形 11"/>
          <p:cNvSpPr/>
          <p:nvPr/>
        </p:nvSpPr>
        <p:spPr>
          <a:xfrm>
            <a:off x="8099425" y="1052830"/>
            <a:ext cx="3817620" cy="5130165"/>
          </a:xfrm>
          <a:prstGeom prst="roundRect"/>
          <a:blipFill rotWithShape="1">
            <a:blip xmlns:r="http://schemas.openxmlformats.org/officeDocument/2006/relationships" r:embed="rId2"/>
            <a:stretch>
              <a:fillRect/>
            </a:stretch>
          </a:blipFill>
          <a:effectLst>
            <a:outerShdw algn="tl" blurRad="508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grpSp>
        <p:nvGrpSpPr>
          <p:cNvPr id="28" name="组合 2"/>
          <p:cNvGrpSpPr/>
          <p:nvPr/>
        </p:nvGrpSpPr>
        <p:grpSpPr>
          <a:xfrm>
            <a:off x="187325" y="534670"/>
            <a:ext cx="7720965" cy="5219700"/>
            <a:chOff x="295" y="842"/>
            <a:chExt cx="12159" cy="8220"/>
          </a:xfrm>
        </p:grpSpPr>
        <p:grpSp>
          <p:nvGrpSpPr>
            <p:cNvPr id="29" name="组合 8"/>
            <p:cNvGrpSpPr/>
            <p:nvPr/>
          </p:nvGrpSpPr>
          <p:grpSpPr>
            <a:xfrm>
              <a:off x="794" y="842"/>
              <a:ext cx="492" cy="492"/>
              <a:chOff x="504217" y="534464"/>
              <a:chExt cx="312365" cy="312365"/>
            </a:xfrm>
          </p:grpSpPr>
          <p:sp>
            <p:nvSpPr>
              <p:cNvPr id="1048598" name="标题 1"/>
              <p:cNvSpPr txBox="1"/>
              <p:nvPr/>
            </p:nvSpPr>
            <p:spPr>
              <a:xfrm>
                <a:off x="504217" y="534464"/>
                <a:ext cx="312365" cy="312365"/>
              </a:xfrm>
              <a:prstGeom prst="ellipse"/>
              <a:solidFill>
                <a:schemeClr val="bg1"/>
              </a:solidFill>
              <a:ln w="127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599" name="标题 1"/>
              <p:cNvSpPr txBox="1"/>
              <p:nvPr/>
            </p:nvSpPr>
            <p:spPr>
              <a:xfrm>
                <a:off x="533681" y="563928"/>
                <a:ext cx="253437" cy="253437"/>
              </a:xfrm>
              <a:prstGeom prst="ellipse"/>
              <a:solidFill>
                <a:schemeClr val="accent1"/>
              </a:solidFill>
              <a:ln w="12700" cap="sq">
                <a:solidFill>
                  <a:schemeClr val="bg1"/>
                </a:solidFill>
                <a:miter/>
              </a:ln>
            </p:spPr>
            <p:txBody>
              <a:bodyPr anchor="ctr" bIns="45720" lIns="91440" rIns="91440" rtlCol="0" tIns="45720" vert="horz" wrap="square"/>
              <a:p>
                <a:pPr algn="ctr">
                  <a:lnSpc>
                    <a:spcPct val="110000"/>
                  </a:lnSpc>
                </a:pPr>
                <a:endParaRPr altLang="en-US" kumimoji="1" lang="zh-CN"/>
              </a:p>
            </p:txBody>
          </p:sp>
        </p:grpSp>
        <p:grpSp>
          <p:nvGrpSpPr>
            <p:cNvPr id="30" name="组合 14"/>
            <p:cNvGrpSpPr/>
            <p:nvPr/>
          </p:nvGrpSpPr>
          <p:grpSpPr>
            <a:xfrm>
              <a:off x="295" y="1761"/>
              <a:ext cx="11819" cy="2861"/>
              <a:chOff x="1435" y="1658"/>
              <a:chExt cx="9752" cy="9029"/>
            </a:xfrm>
            <a:gradFill>
              <a:gsLst>
                <a:gs pos="0">
                  <a:schemeClr val="accent3">
                    <a:lumMod val="20000"/>
                    <a:lumOff val="80000"/>
                  </a:schemeClr>
                </a:gs>
                <a:gs pos="100000">
                  <a:srgbClr val="C00000">
                    <a:alpha val="54000"/>
                  </a:srgbClr>
                </a:gs>
              </a:gsLst>
              <a:lin ang="7920000" scaled="0"/>
            </a:gradFill>
            <a:effectLst>
              <a:outerShdw algn="tl" blurRad="50800" dir="2700000" dist="38100" rotWithShape="0">
                <a:prstClr val="black">
                  <a:alpha val="40000"/>
                </a:prstClr>
              </a:outerShdw>
              <a:reflection algn="bl" blurRad="6350" dir="5400000" endA="300" endPos="35000" rotWithShape="0" stA="52000" sy="-100000"/>
            </a:effectLst>
          </p:grpSpPr>
          <p:sp>
            <p:nvSpPr>
              <p:cNvPr id="1048600" name="标题 1"/>
              <p:cNvSpPr txBox="1"/>
              <p:nvPr/>
            </p:nvSpPr>
            <p:spPr>
              <a:xfrm>
                <a:off x="9233" y="4485"/>
                <a:ext cx="223" cy="393"/>
              </a:xfrm>
              <a:custGeom>
                <a:avLst/>
                <a:gdLst>
                  <a:gd name="connsiteX0" fmla="*/ 111616 w 958282"/>
                  <a:gd name="connsiteY0" fmla="*/ 1688533 h 1688532"/>
                  <a:gd name="connsiteX1" fmla="*/ 37533 w 958282"/>
                  <a:gd name="connsiteY1" fmla="*/ 1656783 h 1688532"/>
                  <a:gd name="connsiteX2" fmla="*/ 48116 w 958282"/>
                  <a:gd name="connsiteY2" fmla="*/ 1508616 h 1688532"/>
                  <a:gd name="connsiteX3" fmla="*/ 725449 w 958282"/>
                  <a:gd name="connsiteY3" fmla="*/ 894783 h 1688532"/>
                  <a:gd name="connsiteX4" fmla="*/ 757199 w 958282"/>
                  <a:gd name="connsiteY4" fmla="*/ 831283 h 1688532"/>
                  <a:gd name="connsiteX5" fmla="*/ 725449 w 958282"/>
                  <a:gd name="connsiteY5" fmla="*/ 767783 h 1688532"/>
                  <a:gd name="connsiteX6" fmla="*/ 37533 w 958282"/>
                  <a:gd name="connsiteY6" fmla="*/ 185699 h 1688532"/>
                  <a:gd name="connsiteX7" fmla="*/ 26949 w 958282"/>
                  <a:gd name="connsiteY7" fmla="*/ 37533 h 1688532"/>
                  <a:gd name="connsiteX8" fmla="*/ 175116 w 958282"/>
                  <a:gd name="connsiteY8" fmla="*/ 26949 h 1688532"/>
                  <a:gd name="connsiteX9" fmla="*/ 852449 w 958282"/>
                  <a:gd name="connsiteY9" fmla="*/ 609033 h 1688532"/>
                  <a:gd name="connsiteX10" fmla="*/ 958283 w 958282"/>
                  <a:gd name="connsiteY10" fmla="*/ 831283 h 1688532"/>
                  <a:gd name="connsiteX11" fmla="*/ 863033 w 958282"/>
                  <a:gd name="connsiteY11" fmla="*/ 1053533 h 1688532"/>
                  <a:gd name="connsiteX12" fmla="*/ 185699 w 958282"/>
                  <a:gd name="connsiteY12" fmla="*/ 1667366 h 1688532"/>
                  <a:gd name="connsiteX13" fmla="*/ 111616 w 958282"/>
                  <a:gd name="connsiteY13" fmla="*/ 1688533 h 1688532"/>
                </a:gdLst>
                <a:ahLst/>
                <a:rect l="l" t="t" r="r" b="b"/>
                <a:pathLst>
                  <a:path w="958282" h="1688532">
                    <a:moveTo>
                      <a:pt x="111616" y="1688533"/>
                    </a:moveTo>
                    <a:cubicBezTo>
                      <a:pt x="79866" y="1688533"/>
                      <a:pt x="58699" y="1677949"/>
                      <a:pt x="37533" y="1656783"/>
                    </a:cubicBezTo>
                    <a:cubicBezTo>
                      <a:pt x="-4801" y="1614449"/>
                      <a:pt x="5783" y="1550949"/>
                      <a:pt x="48116" y="1508616"/>
                    </a:cubicBezTo>
                    <a:lnTo>
                      <a:pt x="725449" y="894783"/>
                    </a:lnTo>
                    <a:cubicBezTo>
                      <a:pt x="746616" y="873616"/>
                      <a:pt x="757199" y="852449"/>
                      <a:pt x="757199" y="831283"/>
                    </a:cubicBezTo>
                    <a:cubicBezTo>
                      <a:pt x="757199" y="810116"/>
                      <a:pt x="746616" y="788949"/>
                      <a:pt x="725449" y="767783"/>
                    </a:cubicBezTo>
                    <a:lnTo>
                      <a:pt x="37533" y="185699"/>
                    </a:lnTo>
                    <a:cubicBezTo>
                      <a:pt x="-4801" y="143366"/>
                      <a:pt x="-15384" y="79866"/>
                      <a:pt x="26949" y="37533"/>
                    </a:cubicBezTo>
                    <a:cubicBezTo>
                      <a:pt x="69283" y="-4801"/>
                      <a:pt x="132783" y="-15384"/>
                      <a:pt x="175116" y="26949"/>
                    </a:cubicBezTo>
                    <a:lnTo>
                      <a:pt x="852449" y="609033"/>
                    </a:lnTo>
                    <a:cubicBezTo>
                      <a:pt x="915949" y="661949"/>
                      <a:pt x="958283" y="746616"/>
                      <a:pt x="958283" y="831283"/>
                    </a:cubicBezTo>
                    <a:cubicBezTo>
                      <a:pt x="958283" y="915949"/>
                      <a:pt x="926533" y="990033"/>
                      <a:pt x="863033" y="1053533"/>
                    </a:cubicBezTo>
                    <a:lnTo>
                      <a:pt x="185699" y="1667366"/>
                    </a:lnTo>
                    <a:cubicBezTo>
                      <a:pt x="164533" y="1677949"/>
                      <a:pt x="132783" y="1688533"/>
                      <a:pt x="111616" y="1688533"/>
                    </a:cubicBezTo>
                    <a:close/>
                  </a:path>
                </a:pathLst>
              </a:custGeom>
              <a:grpFill/>
              <a:ln w="1860" cap="flat">
                <a:noFill/>
                <a:miter/>
              </a:ln>
            </p:spPr>
            <p:txBody>
              <a:bodyPr anchor="ctr" bIns="45720" lIns="91440" rIns="91440" rtlCol="0" tIns="45720" vert="horz" wrap="square"/>
              <a:p>
                <a:pPr algn="l">
                  <a:lnSpc>
                    <a:spcPct val="110000"/>
                  </a:lnSpc>
                </a:pPr>
                <a:endParaRPr altLang="en-US" kumimoji="1" lang="zh-CN"/>
              </a:p>
            </p:txBody>
          </p:sp>
          <p:sp>
            <p:nvSpPr>
              <p:cNvPr id="1048601" name="剪去同侧角的矩形 12"/>
              <p:cNvSpPr/>
              <p:nvPr/>
            </p:nvSpPr>
            <p:spPr>
              <a:xfrm>
                <a:off x="1435" y="1658"/>
                <a:ext cx="9753" cy="7248"/>
              </a:xfrm>
              <a:prstGeom prst="snip2SameRect"/>
              <a:grp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02" name="剪去同侧角的矩形 13"/>
              <p:cNvSpPr/>
              <p:nvPr/>
            </p:nvSpPr>
            <p:spPr>
              <a:xfrm rot="10800000">
                <a:off x="1435" y="3019"/>
                <a:ext cx="9753" cy="7669"/>
              </a:xfrm>
              <a:prstGeom prst="snip2SameRect"/>
              <a:grp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grpSp>
        <p:grpSp>
          <p:nvGrpSpPr>
            <p:cNvPr id="31" name="组合 16"/>
            <p:cNvGrpSpPr/>
            <p:nvPr/>
          </p:nvGrpSpPr>
          <p:grpSpPr>
            <a:xfrm>
              <a:off x="301" y="5060"/>
              <a:ext cx="11928" cy="4002"/>
              <a:chOff x="1435" y="1658"/>
              <a:chExt cx="9752" cy="9029"/>
            </a:xfrm>
            <a:gradFill>
              <a:gsLst>
                <a:gs pos="0">
                  <a:schemeClr val="accent3">
                    <a:lumMod val="20000"/>
                    <a:lumOff val="80000"/>
                  </a:schemeClr>
                </a:gs>
                <a:gs pos="100000">
                  <a:srgbClr val="C00000">
                    <a:alpha val="54000"/>
                  </a:srgbClr>
                </a:gs>
              </a:gsLst>
              <a:lin ang="7920000" scaled="0"/>
            </a:gradFill>
            <a:effectLst>
              <a:outerShdw algn="tl" blurRad="50800" dir="2700000" dist="38100" rotWithShape="0">
                <a:prstClr val="black">
                  <a:alpha val="40000"/>
                </a:prstClr>
              </a:outerShdw>
              <a:reflection algn="bl" blurRad="6350" dir="5400000" endA="300" endPos="35000" rotWithShape="0" stA="52000" sy="-100000"/>
            </a:effectLst>
          </p:grpSpPr>
          <p:sp>
            <p:nvSpPr>
              <p:cNvPr id="1048603" name="标题 1"/>
              <p:cNvSpPr txBox="1"/>
              <p:nvPr/>
            </p:nvSpPr>
            <p:spPr>
              <a:xfrm>
                <a:off x="9233" y="4485"/>
                <a:ext cx="223" cy="393"/>
              </a:xfrm>
              <a:custGeom>
                <a:avLst/>
                <a:gdLst>
                  <a:gd name="connsiteX0" fmla="*/ 111616 w 958282"/>
                  <a:gd name="connsiteY0" fmla="*/ 1688533 h 1688532"/>
                  <a:gd name="connsiteX1" fmla="*/ 37533 w 958282"/>
                  <a:gd name="connsiteY1" fmla="*/ 1656783 h 1688532"/>
                  <a:gd name="connsiteX2" fmla="*/ 48116 w 958282"/>
                  <a:gd name="connsiteY2" fmla="*/ 1508616 h 1688532"/>
                  <a:gd name="connsiteX3" fmla="*/ 725449 w 958282"/>
                  <a:gd name="connsiteY3" fmla="*/ 894783 h 1688532"/>
                  <a:gd name="connsiteX4" fmla="*/ 757199 w 958282"/>
                  <a:gd name="connsiteY4" fmla="*/ 831283 h 1688532"/>
                  <a:gd name="connsiteX5" fmla="*/ 725449 w 958282"/>
                  <a:gd name="connsiteY5" fmla="*/ 767783 h 1688532"/>
                  <a:gd name="connsiteX6" fmla="*/ 37533 w 958282"/>
                  <a:gd name="connsiteY6" fmla="*/ 185699 h 1688532"/>
                  <a:gd name="connsiteX7" fmla="*/ 26949 w 958282"/>
                  <a:gd name="connsiteY7" fmla="*/ 37533 h 1688532"/>
                  <a:gd name="connsiteX8" fmla="*/ 175116 w 958282"/>
                  <a:gd name="connsiteY8" fmla="*/ 26949 h 1688532"/>
                  <a:gd name="connsiteX9" fmla="*/ 852449 w 958282"/>
                  <a:gd name="connsiteY9" fmla="*/ 609033 h 1688532"/>
                  <a:gd name="connsiteX10" fmla="*/ 958283 w 958282"/>
                  <a:gd name="connsiteY10" fmla="*/ 831283 h 1688532"/>
                  <a:gd name="connsiteX11" fmla="*/ 863033 w 958282"/>
                  <a:gd name="connsiteY11" fmla="*/ 1053533 h 1688532"/>
                  <a:gd name="connsiteX12" fmla="*/ 185699 w 958282"/>
                  <a:gd name="connsiteY12" fmla="*/ 1667366 h 1688532"/>
                  <a:gd name="connsiteX13" fmla="*/ 111616 w 958282"/>
                  <a:gd name="connsiteY13" fmla="*/ 1688533 h 1688532"/>
                </a:gdLst>
                <a:ahLst/>
                <a:rect l="l" t="t" r="r" b="b"/>
                <a:pathLst>
                  <a:path w="958282" h="1688532">
                    <a:moveTo>
                      <a:pt x="111616" y="1688533"/>
                    </a:moveTo>
                    <a:cubicBezTo>
                      <a:pt x="79866" y="1688533"/>
                      <a:pt x="58699" y="1677949"/>
                      <a:pt x="37533" y="1656783"/>
                    </a:cubicBezTo>
                    <a:cubicBezTo>
                      <a:pt x="-4801" y="1614449"/>
                      <a:pt x="5783" y="1550949"/>
                      <a:pt x="48116" y="1508616"/>
                    </a:cubicBezTo>
                    <a:lnTo>
                      <a:pt x="725449" y="894783"/>
                    </a:lnTo>
                    <a:cubicBezTo>
                      <a:pt x="746616" y="873616"/>
                      <a:pt x="757199" y="852449"/>
                      <a:pt x="757199" y="831283"/>
                    </a:cubicBezTo>
                    <a:cubicBezTo>
                      <a:pt x="757199" y="810116"/>
                      <a:pt x="746616" y="788949"/>
                      <a:pt x="725449" y="767783"/>
                    </a:cubicBezTo>
                    <a:lnTo>
                      <a:pt x="37533" y="185699"/>
                    </a:lnTo>
                    <a:cubicBezTo>
                      <a:pt x="-4801" y="143366"/>
                      <a:pt x="-15384" y="79866"/>
                      <a:pt x="26949" y="37533"/>
                    </a:cubicBezTo>
                    <a:cubicBezTo>
                      <a:pt x="69283" y="-4801"/>
                      <a:pt x="132783" y="-15384"/>
                      <a:pt x="175116" y="26949"/>
                    </a:cubicBezTo>
                    <a:lnTo>
                      <a:pt x="852449" y="609033"/>
                    </a:lnTo>
                    <a:cubicBezTo>
                      <a:pt x="915949" y="661949"/>
                      <a:pt x="958283" y="746616"/>
                      <a:pt x="958283" y="831283"/>
                    </a:cubicBezTo>
                    <a:cubicBezTo>
                      <a:pt x="958283" y="915949"/>
                      <a:pt x="926533" y="990033"/>
                      <a:pt x="863033" y="1053533"/>
                    </a:cubicBezTo>
                    <a:lnTo>
                      <a:pt x="185699" y="1667366"/>
                    </a:lnTo>
                    <a:cubicBezTo>
                      <a:pt x="164533" y="1677949"/>
                      <a:pt x="132783" y="1688533"/>
                      <a:pt x="111616" y="1688533"/>
                    </a:cubicBezTo>
                    <a:close/>
                  </a:path>
                </a:pathLst>
              </a:custGeom>
              <a:grpFill/>
              <a:ln w="1860" cap="flat">
                <a:noFill/>
                <a:miter/>
              </a:ln>
            </p:spPr>
            <p:txBody>
              <a:bodyPr anchor="ctr" bIns="45720" lIns="91440" rIns="91440" rtlCol="0" tIns="45720" vert="horz" wrap="square"/>
              <a:p>
                <a:pPr algn="l">
                  <a:lnSpc>
                    <a:spcPct val="110000"/>
                  </a:lnSpc>
                </a:pPr>
                <a:endParaRPr altLang="en-US" kumimoji="1" lang="zh-CN"/>
              </a:p>
            </p:txBody>
          </p:sp>
          <p:sp>
            <p:nvSpPr>
              <p:cNvPr id="1048604" name="剪去同侧角的矩形 18"/>
              <p:cNvSpPr/>
              <p:nvPr/>
            </p:nvSpPr>
            <p:spPr>
              <a:xfrm>
                <a:off x="1435" y="1658"/>
                <a:ext cx="9753" cy="7248"/>
              </a:xfrm>
              <a:prstGeom prst="snip2SameRect"/>
              <a:grp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05" name="剪去同侧角的矩形 19"/>
              <p:cNvSpPr/>
              <p:nvPr/>
            </p:nvSpPr>
            <p:spPr>
              <a:xfrm rot="10800000">
                <a:off x="1435" y="3019"/>
                <a:ext cx="9753" cy="7669"/>
              </a:xfrm>
              <a:prstGeom prst="snip2SameRect"/>
              <a:grp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grpSp>
        <p:sp>
          <p:nvSpPr>
            <p:cNvPr id="1048606" name="文本框 20"/>
            <p:cNvSpPr txBox="1"/>
            <p:nvPr/>
          </p:nvSpPr>
          <p:spPr>
            <a:xfrm>
              <a:off x="840" y="1998"/>
              <a:ext cx="11033" cy="2179"/>
            </a:xfrm>
            <a:prstGeom prst="rect"/>
            <a:noFill/>
          </p:spPr>
          <p:txBody>
            <a:bodyPr rtlCol="0" wrap="square">
              <a:spAutoFit/>
            </a:bodyPr>
            <a:p>
              <a:r>
                <a:rPr altLang="zh-CN" sz="2400" lang="en-US">
                  <a:solidFill>
                    <a:schemeClr val="bg1"/>
                  </a:solidFill>
                </a:rPr>
                <a:t>·Three Letters: </a:t>
              </a:r>
            </a:p>
            <a:p>
              <a:r>
                <a:rPr altLang="zh-CN" sz="2000" lang="en-US">
                  <a:solidFill>
                    <a:schemeClr val="bg1"/>
                  </a:solidFill>
                </a:rPr>
                <a:t>1. Betrothal Letter (formal engagement certificate) </a:t>
              </a:r>
            </a:p>
            <a:p>
              <a:r>
                <a:rPr altLang="zh-CN" sz="2000" lang="en-US">
                  <a:solidFill>
                    <a:schemeClr val="bg1"/>
                  </a:solidFill>
                </a:rPr>
                <a:t>2. Gift Letter (detailed list of betrothal gifts)</a:t>
              </a:r>
            </a:p>
            <a:p>
              <a:r>
                <a:rPr altLang="zh-CN" sz="2000" lang="en-US">
                  <a:solidFill>
                    <a:schemeClr val="bg1"/>
                  </a:solidFill>
                </a:rPr>
                <a:t>3. Wedding Letter (proof of marriage ceremony completion). </a:t>
              </a:r>
            </a:p>
          </p:txBody>
        </p:sp>
        <p:sp>
          <p:nvSpPr>
            <p:cNvPr id="1048607" name="文本框 21"/>
            <p:cNvSpPr txBox="1"/>
            <p:nvPr/>
          </p:nvSpPr>
          <p:spPr>
            <a:xfrm>
              <a:off x="794" y="5287"/>
              <a:ext cx="11660" cy="3585"/>
            </a:xfrm>
            <a:prstGeom prst="rect"/>
            <a:noFill/>
          </p:spPr>
          <p:txBody>
            <a:bodyPr rtlCol="0" wrap="square">
              <a:spAutoFit/>
            </a:bodyPr>
            <a:p>
              <a:r>
                <a:rPr altLang="zh-CN" sz="2400" lang="en-US">
                  <a:solidFill>
                    <a:schemeClr val="bg1"/>
                  </a:solidFill>
                </a:rPr>
                <a:t>·Six Etiquettes: </a:t>
              </a:r>
            </a:p>
            <a:p>
              <a:r>
                <a:rPr altLang="zh-CN" sz="2000" lang="en-US">
                  <a:solidFill>
                    <a:schemeClr val="bg1"/>
                  </a:solidFill>
                </a:rPr>
                <a:t>1. Nacai (proposal solicitation);</a:t>
              </a:r>
            </a:p>
            <a:p>
              <a:r>
                <a:rPr altLang="zh-CN" sz="2000" lang="en-US">
                  <a:solidFill>
                    <a:schemeClr val="bg1"/>
                  </a:solidFill>
                </a:rPr>
                <a:t>2. Wenming (birthdate matching for astrological compatibility); </a:t>
              </a:r>
            </a:p>
            <a:p>
              <a:r>
                <a:rPr altLang="zh-CN" sz="2000" lang="en-US">
                  <a:solidFill>
                    <a:schemeClr val="bg1"/>
                  </a:solidFill>
                </a:rPr>
                <a:t>3. Naji (engagement confirmation); 4.Nazheng (presentation of betrothal gifts); </a:t>
              </a:r>
            </a:p>
            <a:p>
              <a:r>
                <a:rPr altLang="zh-CN" sz="2000" lang="en-US">
                  <a:solidFill>
                    <a:schemeClr val="bg1"/>
                  </a:solidFill>
                </a:rPr>
                <a:t>5. Qingqi (selection of auspicious wedding date); </a:t>
              </a:r>
            </a:p>
            <a:p>
              <a:r>
                <a:rPr altLang="zh-CN" sz="2000" lang="en-US">
                  <a:solidFill>
                    <a:schemeClr val="bg1"/>
                  </a:solidFill>
                </a:rPr>
                <a:t>6. Qinying (bridal procession and formal marriage rites). </a:t>
              </a:r>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8596"/>
                                        </p:tgtEl>
                                        <p:attrNameLst>
                                          <p:attrName>style.visibility</p:attrName>
                                        </p:attrNameLst>
                                      </p:cBhvr>
                                      <p:to>
                                        <p:strVal val="visible"/>
                                      </p:to>
                                    </p:set>
                                    <p:anim calcmode="lin" valueType="num">
                                      <p:cBhvr additive="base">
                                        <p:cTn dur="500" fill="hold" id="7"/>
                                        <p:tgtEl>
                                          <p:spTgt spid="1048596"/>
                                        </p:tgtEl>
                                        <p:attrNameLst>
                                          <p:attrName>ppt_x</p:attrName>
                                        </p:attrNameLst>
                                      </p:cBhvr>
                                      <p:tavLst>
                                        <p:tav tm="0">
                                          <p:val>
                                            <p:strVal val="#ppt_x"/>
                                          </p:val>
                                        </p:tav>
                                        <p:tav tm="100000">
                                          <p:val>
                                            <p:strVal val="#ppt_x"/>
                                          </p:val>
                                        </p:tav>
                                      </p:tavLst>
                                    </p:anim>
                                    <p:anim calcmode="lin" valueType="num">
                                      <p:cBhvr additive="base">
                                        <p:cTn dur="500" fill="hold" id="8"/>
                                        <p:tgtEl>
                                          <p:spTgt spid="1048596"/>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2" presetSubtype="4">
                                  <p:stCondLst>
                                    <p:cond delay="0"/>
                                  </p:stCondLst>
                                  <p:childTnLst>
                                    <p:set>
                                      <p:cBhvr>
                                        <p:cTn dur="1" fill="hold" id="12">
                                          <p:stCondLst>
                                            <p:cond delay="0"/>
                                          </p:stCondLst>
                                        </p:cTn>
                                        <p:tgtEl>
                                          <p:spTgt spid="1048597"/>
                                        </p:tgtEl>
                                        <p:attrNameLst>
                                          <p:attrName>style.visibility</p:attrName>
                                        </p:attrNameLst>
                                      </p:cBhvr>
                                      <p:to>
                                        <p:strVal val="visible"/>
                                      </p:to>
                                    </p:set>
                                    <p:anim calcmode="lin" valueType="num">
                                      <p:cBhvr additive="base">
                                        <p:cTn dur="500" fill="hold" id="13"/>
                                        <p:tgtEl>
                                          <p:spTgt spid="1048597"/>
                                        </p:tgtEl>
                                        <p:attrNameLst>
                                          <p:attrName>ppt_x</p:attrName>
                                        </p:attrNameLst>
                                      </p:cBhvr>
                                      <p:tavLst>
                                        <p:tav tm="0">
                                          <p:val>
                                            <p:strVal val="#ppt_x"/>
                                          </p:val>
                                        </p:tav>
                                        <p:tav tm="100000">
                                          <p:val>
                                            <p:strVal val="#ppt_x"/>
                                          </p:val>
                                        </p:tav>
                                      </p:tavLst>
                                    </p:anim>
                                    <p:anim calcmode="lin" valueType="num">
                                      <p:cBhvr additive="base">
                                        <p:cTn dur="500" fill="hold" id="14"/>
                                        <p:tgtEl>
                                          <p:spTgt spid="1048597"/>
                                        </p:tgtEl>
                                        <p:attrNameLst>
                                          <p:attrName>ppt_y</p:attrName>
                                        </p:attrNameLst>
                                      </p:cBhvr>
                                      <p:tavLst>
                                        <p:tav tm="0">
                                          <p:val>
                                            <p:strVal val="1+#ppt_h/2"/>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4" presetSubtype="16">
                                  <p:stCondLst>
                                    <p:cond delay="0"/>
                                  </p:stCondLst>
                                  <p:childTnLst>
                                    <p:set>
                                      <p:cBhvr>
                                        <p:cTn dur="1" fill="hold" id="18">
                                          <p:stCondLst>
                                            <p:cond delay="0"/>
                                          </p:stCondLst>
                                        </p:cTn>
                                        <p:tgtEl>
                                          <p:spTgt spid="28"/>
                                        </p:tgtEl>
                                        <p:attrNameLst>
                                          <p:attrName>style.visibility</p:attrName>
                                        </p:attrNameLst>
                                      </p:cBhvr>
                                      <p:to>
                                        <p:strVal val="visible"/>
                                      </p:to>
                                    </p:set>
                                    <p:animEffect transition="in" filter="box(in)">
                                      <p:cBhvr>
                                        <p:cTn dur="2000" id="19"/>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6" grpId="0"/>
      <p:bldP spid="1048596" grpId="1"/>
      <p:bldP spid="1048597" grpId="0" animBg="1"/>
      <p:bldP spid="104859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42000"/>
          </a:blip>
          <a:stretch>
            <a:fillRect/>
          </a:stretch>
        </a:blipFill>
        <a:effectLst/>
      </p:bgPr>
    </p:bg>
    <p:spTree>
      <p:nvGrpSpPr>
        <p:cNvPr id="16" name=""/>
        <p:cNvGrpSpPr/>
        <p:nvPr/>
      </p:nvGrpSpPr>
      <p:grpSpPr>
        <a:xfrm>
          <a:off x="0" y="0"/>
          <a:ext cx="0" cy="0"/>
          <a:chOff x="0" y="0"/>
          <a:chExt cx="0" cy="0"/>
        </a:xfrm>
      </p:grpSpPr>
      <p:sp>
        <p:nvSpPr>
          <p:cNvPr id="1048576" name="圆角矩形 17"/>
          <p:cNvSpPr/>
          <p:nvPr/>
        </p:nvSpPr>
        <p:spPr>
          <a:xfrm>
            <a:off x="8543925" y="1268730"/>
            <a:ext cx="3285490" cy="4899025"/>
          </a:xfrm>
          <a:prstGeom prst="roundRect"/>
          <a:blipFill rotWithShape="1">
            <a:blip xmlns:r="http://schemas.openxmlformats.org/officeDocument/2006/relationships" r:embed="rId2"/>
            <a:stretch>
              <a:fillRect/>
            </a:stretch>
          </a:blipFill>
          <a:effectLst>
            <a:outerShdw algn="tl" blurRad="508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577" name="标题 1"/>
          <p:cNvSpPr txBox="1"/>
          <p:nvPr/>
        </p:nvSpPr>
        <p:spPr>
          <a:xfrm>
            <a:off x="1631406" y="4509170"/>
            <a:ext cx="8969828" cy="1574130"/>
          </a:xfrm>
          <a:prstGeom prst="rect"/>
          <a:noFill/>
          <a:ln>
            <a:noFill/>
          </a:ln>
        </p:spPr>
        <p:txBody>
          <a:bodyPr anchor="t" bIns="0" lIns="0" rIns="0" rtlCol="0" tIns="0" vert="horz" wrap="square"/>
          <a:p>
            <a:pPr algn="ctr">
              <a:lnSpc>
                <a:spcPct val="150000"/>
              </a:lnSpc>
            </a:pPr>
            <a:endParaRPr altLang="en-US" kumimoji="1" lang="zh-CN"/>
          </a:p>
        </p:txBody>
      </p:sp>
      <p:sp>
        <p:nvSpPr>
          <p:cNvPr id="1048578" name="标题 1"/>
          <p:cNvSpPr txBox="1"/>
          <p:nvPr/>
        </p:nvSpPr>
        <p:spPr>
          <a:xfrm>
            <a:off x="924761" y="470193"/>
            <a:ext cx="10858500" cy="468000"/>
          </a:xfrm>
          <a:prstGeom prst="rect"/>
          <a:noFill/>
          <a:ln>
            <a:noFill/>
          </a:ln>
        </p:spPr>
        <p:txBody>
          <a:bodyPr anchor="ctr" bIns="0" lIns="0" rIns="0" rtlCol="0" tIns="0" vert="horz" wrap="square"/>
          <a:p>
            <a:pPr algn="l">
              <a:lnSpc>
                <a:spcPct val="110000"/>
              </a:lnSpc>
            </a:pPr>
            <a:r>
              <a:rPr altLang="zh-CN" b="1" sz="2800" kumimoji="1" lang="en-US"/>
              <a:t>Wei, Jin, and Northern &amp; Southern Dynasties </a:t>
            </a:r>
          </a:p>
        </p:txBody>
      </p:sp>
      <p:grpSp>
        <p:nvGrpSpPr>
          <p:cNvPr id="17" name="组合 6"/>
          <p:cNvGrpSpPr/>
          <p:nvPr/>
        </p:nvGrpSpPr>
        <p:grpSpPr>
          <a:xfrm>
            <a:off x="504217" y="534464"/>
            <a:ext cx="312365" cy="312365"/>
            <a:chOff x="504217" y="534464"/>
            <a:chExt cx="312365" cy="312365"/>
          </a:xfrm>
        </p:grpSpPr>
        <p:sp>
          <p:nvSpPr>
            <p:cNvPr id="1048579" name="标题 1"/>
            <p:cNvSpPr txBox="1"/>
            <p:nvPr/>
          </p:nvSpPr>
          <p:spPr>
            <a:xfrm>
              <a:off x="504217" y="534464"/>
              <a:ext cx="312365" cy="312365"/>
            </a:xfrm>
            <a:prstGeom prst="ellipse"/>
            <a:solidFill>
              <a:schemeClr val="bg1"/>
            </a:solidFill>
            <a:ln w="127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580" name="标题 1"/>
            <p:cNvSpPr txBox="1"/>
            <p:nvPr/>
          </p:nvSpPr>
          <p:spPr>
            <a:xfrm>
              <a:off x="533681" y="563928"/>
              <a:ext cx="253437" cy="253437"/>
            </a:xfrm>
            <a:prstGeom prst="ellipse"/>
            <a:solidFill>
              <a:schemeClr val="accent1"/>
            </a:solidFill>
            <a:ln w="12700" cap="sq">
              <a:solidFill>
                <a:schemeClr val="bg1"/>
              </a:solidFill>
              <a:miter/>
            </a:ln>
          </p:spPr>
          <p:txBody>
            <a:bodyPr anchor="ctr" bIns="45720" lIns="91440" rIns="91440" rtlCol="0" tIns="45720" vert="horz" wrap="square"/>
            <a:p>
              <a:pPr algn="ctr">
                <a:lnSpc>
                  <a:spcPct val="110000"/>
                </a:lnSpc>
              </a:pPr>
              <a:endParaRPr altLang="en-US" kumimoji="1" lang="zh-CN"/>
            </a:p>
          </p:txBody>
        </p:sp>
      </p:grpSp>
      <p:sp>
        <p:nvSpPr>
          <p:cNvPr id="1048581" name="竖卷形 9"/>
          <p:cNvSpPr/>
          <p:nvPr/>
        </p:nvSpPr>
        <p:spPr>
          <a:xfrm>
            <a:off x="-96520" y="1700530"/>
            <a:ext cx="3816985" cy="4896485"/>
          </a:xfrm>
          <a:prstGeom prst="verticalScroll"/>
          <a:gradFill>
            <a:gsLst>
              <a:gs pos="0">
                <a:schemeClr val="accent3">
                  <a:lumMod val="20000"/>
                  <a:lumOff val="80000"/>
                </a:schemeClr>
              </a:gs>
              <a:gs pos="100000">
                <a:srgbClr val="C00000"/>
              </a:gs>
            </a:gsLst>
            <a:lin ang="7920000" scaled="0"/>
          </a:gradFill>
          <a:effectLst>
            <a:outerShdw algn="ctr" blurRad="63500" rotWithShape="0" sx="102000" sy="10200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582" name="竖卷形 11"/>
          <p:cNvSpPr/>
          <p:nvPr/>
        </p:nvSpPr>
        <p:spPr>
          <a:xfrm>
            <a:off x="2495550" y="1412875"/>
            <a:ext cx="3816985" cy="4896485"/>
          </a:xfrm>
          <a:prstGeom prst="verticalScroll"/>
          <a:gradFill>
            <a:gsLst>
              <a:gs pos="0">
                <a:schemeClr val="accent3">
                  <a:lumMod val="20000"/>
                  <a:lumOff val="80000"/>
                </a:schemeClr>
              </a:gs>
              <a:gs pos="100000">
                <a:srgbClr val="C00000"/>
              </a:gs>
            </a:gsLst>
            <a:lin ang="12780000" scaled="0"/>
          </a:gradFill>
          <a:effectLst>
            <a:outerShdw algn="ctr" blurRad="63500" rotWithShape="0" sx="102000" sy="10200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583" name="竖卷形 10"/>
          <p:cNvSpPr/>
          <p:nvPr/>
        </p:nvSpPr>
        <p:spPr>
          <a:xfrm>
            <a:off x="5160010" y="981075"/>
            <a:ext cx="3816985" cy="4896485"/>
          </a:xfrm>
          <a:prstGeom prst="verticalScroll"/>
          <a:gradFill>
            <a:gsLst>
              <a:gs pos="0">
                <a:schemeClr val="accent3">
                  <a:lumMod val="20000"/>
                  <a:lumOff val="80000"/>
                </a:schemeClr>
              </a:gs>
              <a:gs pos="100000">
                <a:srgbClr val="C00000"/>
              </a:gs>
            </a:gsLst>
            <a:lin ang="21180000" scaled="0"/>
          </a:gradFill>
          <a:effectLst>
            <a:outerShdw algn="br" blurRad="50800" dir="135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584" name="文本框 12"/>
          <p:cNvSpPr txBox="1"/>
          <p:nvPr/>
        </p:nvSpPr>
        <p:spPr>
          <a:xfrm>
            <a:off x="479425" y="2348865"/>
            <a:ext cx="2542540" cy="3647441"/>
          </a:xfrm>
          <a:prstGeom prst="rect"/>
          <a:noFill/>
          <a:effectLst>
            <a:reflection algn="bl" blurRad="6350" dir="5400000" endA="300" endPos="35000" rotWithShape="0" stA="52000" sy="-100000"/>
          </a:effectLst>
        </p:spPr>
        <p:txBody>
          <a:bodyPr rtlCol="0" wrap="square">
            <a:spAutoFit/>
          </a:bodyPr>
          <a:p>
            <a:pPr algn="l"/>
            <a:r>
              <a:rPr altLang="zh-CN" b="1" sz="2400" lang="en-US">
                <a:solidFill>
                  <a:schemeClr val="bg1"/>
                </a:solidFill>
              </a:rPr>
              <a:t>·Groom's "Hastening the Bride" Poems (Cui Zhuang Shi): </a:t>
            </a:r>
          </a:p>
          <a:p>
            <a:pPr algn="l"/>
            <a:r>
              <a:rPr altLang="zh-CN" b="1" sz="2400" lang="en-US">
                <a:solidFill>
                  <a:schemeClr val="bg1"/>
                </a:solidFill>
              </a:rPr>
              <a:t>Poetic verses composed by the groom to playfully urge the bride to prepare for the ceremony</a:t>
            </a:r>
          </a:p>
        </p:txBody>
      </p:sp>
      <p:sp>
        <p:nvSpPr>
          <p:cNvPr id="1048585" name="文本框 15"/>
          <p:cNvSpPr txBox="1"/>
          <p:nvPr/>
        </p:nvSpPr>
        <p:spPr>
          <a:xfrm>
            <a:off x="3188335" y="2092960"/>
            <a:ext cx="2506980" cy="2936240"/>
          </a:xfrm>
          <a:prstGeom prst="rect"/>
          <a:noFill/>
          <a:effectLst>
            <a:reflection algn="bl" blurRad="6350" dir="5400000" endA="300" endPos="35000" rotWithShape="0" stA="52000" sy="-100000"/>
          </a:effectLst>
        </p:spPr>
        <p:txBody>
          <a:bodyPr rtlCol="0" wrap="square">
            <a:spAutoFit/>
          </a:bodyPr>
          <a:p>
            <a:r>
              <a:rPr altLang="zh-CN" b="1" sz="2400" lang="en-US">
                <a:solidFill>
                  <a:schemeClr val="bg1"/>
                </a:solidFill>
              </a:rPr>
              <a:t>·Ritual Tent Ceremonies (Qing Lu Jiao Bai): Exchange of vows in blue-draped tents, blending nomadic traditions with Han rituals. </a:t>
            </a:r>
          </a:p>
        </p:txBody>
      </p:sp>
      <p:sp>
        <p:nvSpPr>
          <p:cNvPr id="1048586" name="文本框 16"/>
          <p:cNvSpPr txBox="1"/>
          <p:nvPr/>
        </p:nvSpPr>
        <p:spPr>
          <a:xfrm>
            <a:off x="5735955" y="1988820"/>
            <a:ext cx="2699385" cy="3291841"/>
          </a:xfrm>
          <a:prstGeom prst="rect"/>
          <a:noFill/>
          <a:effectLst>
            <a:reflection algn="bl" blurRad="6350" dir="5400000" endA="300" endPos="35000" rotWithShape="0" stA="52000" sy="-100000"/>
          </a:effectLst>
        </p:spPr>
        <p:txBody>
          <a:bodyPr rtlCol="0" wrap="square">
            <a:spAutoFit/>
          </a:bodyPr>
          <a:p>
            <a:r>
              <a:rPr altLang="zh-CN" b="1" sz="2400" lang="en-US">
                <a:solidFill>
                  <a:schemeClr val="bg1"/>
                </a:solidFill>
              </a:rPr>
              <a:t>·Caste Solidification through Marriage</a:t>
            </a:r>
          </a:p>
          <a:p>
            <a:r>
              <a:rPr altLang="zh-CN" b="1" sz="2400" lang="en-US">
                <a:solidFill>
                  <a:schemeClr val="tx1"/>
                </a:solidFill>
              </a:rPr>
              <a:t>.</a:t>
            </a:r>
            <a:r>
              <a:rPr altLang="zh-CN" b="1" sz="2400" lang="en-US" u="sng">
                <a:solidFill>
                  <a:schemeClr val="tx1"/>
                </a:solidFill>
              </a:rPr>
              <a:t> Divorce Practices: </a:t>
            </a:r>
            <a:r>
              <a:rPr altLang="zh-CN" b="1" sz="2400" lang="en-US">
                <a:solidFill>
                  <a:schemeClr val="bg1"/>
                </a:solidFill>
              </a:rPr>
              <a:t>Women could</a:t>
            </a:r>
            <a:r>
              <a:rPr altLang="zh-CN" b="1" sz="2400" lang="en-US" u="sng">
                <a:solidFill>
                  <a:schemeClr val="tx1"/>
                </a:solidFill>
              </a:rPr>
              <a:t> </a:t>
            </a:r>
            <a:r>
              <a:rPr altLang="zh-CN" b="1" sz="2400" lang="en-US">
                <a:solidFill>
                  <a:schemeClr val="bg1"/>
                </a:solidFill>
              </a:rPr>
              <a:t>initiate"mutual separation agreements" (He Li)</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578"/>
                                        </p:tgtEl>
                                        <p:attrNameLst>
                                          <p:attrName>style.visibility</p:attrName>
                                        </p:attrNameLst>
                                      </p:cBhvr>
                                      <p:to>
                                        <p:strVal val="visible"/>
                                      </p:to>
                                    </p:set>
                                    <p:animEffect transition="in" filter="blinds(horizontal)">
                                      <p:cBhvr>
                                        <p:cTn dur="500" id="7"/>
                                        <p:tgtEl>
                                          <p:spTgt spid="104857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4" presetSubtype="16">
                                  <p:stCondLst>
                                    <p:cond delay="0"/>
                                  </p:stCondLst>
                                  <p:childTnLst>
                                    <p:set>
                                      <p:cBhvr>
                                        <p:cTn dur="1" fill="hold" id="11">
                                          <p:stCondLst>
                                            <p:cond delay="0"/>
                                          </p:stCondLst>
                                        </p:cTn>
                                        <p:tgtEl>
                                          <p:spTgt spid="1048581"/>
                                        </p:tgtEl>
                                        <p:attrNameLst>
                                          <p:attrName>style.visibility</p:attrName>
                                        </p:attrNameLst>
                                      </p:cBhvr>
                                      <p:to>
                                        <p:strVal val="visible"/>
                                      </p:to>
                                    </p:set>
                                    <p:animEffect transition="in" filter="box(in)">
                                      <p:cBhvr>
                                        <p:cTn dur="2000" id="12"/>
                                        <p:tgtEl>
                                          <p:spTgt spid="1048581"/>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21" presetSubtype="1">
                                  <p:stCondLst>
                                    <p:cond delay="0"/>
                                  </p:stCondLst>
                                  <p:childTnLst>
                                    <p:set>
                                      <p:cBhvr>
                                        <p:cTn dur="1" fill="hold" id="16">
                                          <p:stCondLst>
                                            <p:cond delay="0"/>
                                          </p:stCondLst>
                                        </p:cTn>
                                        <p:tgtEl>
                                          <p:spTgt spid="1048584"/>
                                        </p:tgtEl>
                                        <p:attrNameLst>
                                          <p:attrName>style.visibility</p:attrName>
                                        </p:attrNameLst>
                                      </p:cBhvr>
                                      <p:to>
                                        <p:strVal val="visible"/>
                                      </p:to>
                                    </p:set>
                                    <p:animEffect transition="in" filter="wheel(1)">
                                      <p:cBhvr>
                                        <p:cTn dur="2000" id="17"/>
                                        <p:tgtEl>
                                          <p:spTgt spid="1048584"/>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4" presetSubtype="16">
                                  <p:stCondLst>
                                    <p:cond delay="0"/>
                                  </p:stCondLst>
                                  <p:childTnLst>
                                    <p:set>
                                      <p:cBhvr>
                                        <p:cTn dur="1" fill="hold" id="21">
                                          <p:stCondLst>
                                            <p:cond delay="0"/>
                                          </p:stCondLst>
                                        </p:cTn>
                                        <p:tgtEl>
                                          <p:spTgt spid="1048582"/>
                                        </p:tgtEl>
                                        <p:attrNameLst>
                                          <p:attrName>style.visibility</p:attrName>
                                        </p:attrNameLst>
                                      </p:cBhvr>
                                      <p:to>
                                        <p:strVal val="visible"/>
                                      </p:to>
                                    </p:set>
                                    <p:animEffect transition="in" filter="box(in)">
                                      <p:cBhvr>
                                        <p:cTn dur="2000" id="22"/>
                                        <p:tgtEl>
                                          <p:spTgt spid="1048582"/>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21" presetSubtype="1">
                                  <p:stCondLst>
                                    <p:cond delay="0"/>
                                  </p:stCondLst>
                                  <p:childTnLst>
                                    <p:set>
                                      <p:cBhvr>
                                        <p:cTn dur="1" fill="hold" id="26">
                                          <p:stCondLst>
                                            <p:cond delay="0"/>
                                          </p:stCondLst>
                                        </p:cTn>
                                        <p:tgtEl>
                                          <p:spTgt spid="1048585">
                                            <p:txEl>
                                              <p:pRg st="0" end="0"/>
                                            </p:txEl>
                                          </p:spTgt>
                                        </p:tgtEl>
                                        <p:attrNameLst>
                                          <p:attrName>style.visibility</p:attrName>
                                        </p:attrNameLst>
                                      </p:cBhvr>
                                      <p:to>
                                        <p:strVal val="visible"/>
                                      </p:to>
                                    </p:set>
                                    <p:animEffect transition="in" filter="wheel(1)">
                                      <p:cBhvr>
                                        <p:cTn dur="2000" id="27"/>
                                        <p:tgtEl>
                                          <p:spTgt spid="1048585">
                                            <p:txEl>
                                              <p:pRg st="0" end="0"/>
                                            </p:txEl>
                                          </p:spTgt>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4" presetSubtype="16">
                                  <p:stCondLst>
                                    <p:cond delay="0"/>
                                  </p:stCondLst>
                                  <p:childTnLst>
                                    <p:set>
                                      <p:cBhvr>
                                        <p:cTn dur="1" fill="hold" id="31">
                                          <p:stCondLst>
                                            <p:cond delay="0"/>
                                          </p:stCondLst>
                                        </p:cTn>
                                        <p:tgtEl>
                                          <p:spTgt spid="1048583"/>
                                        </p:tgtEl>
                                        <p:attrNameLst>
                                          <p:attrName>style.visibility</p:attrName>
                                        </p:attrNameLst>
                                      </p:cBhvr>
                                      <p:to>
                                        <p:strVal val="visible"/>
                                      </p:to>
                                    </p:set>
                                    <p:animEffect transition="in" filter="box(in)">
                                      <p:cBhvr>
                                        <p:cTn dur="2000" id="32"/>
                                        <p:tgtEl>
                                          <p:spTgt spid="1048583"/>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21" presetSubtype="1">
                                  <p:stCondLst>
                                    <p:cond delay="0"/>
                                  </p:stCondLst>
                                  <p:childTnLst>
                                    <p:set>
                                      <p:cBhvr>
                                        <p:cTn dur="1" fill="hold" id="36">
                                          <p:stCondLst>
                                            <p:cond delay="0"/>
                                          </p:stCondLst>
                                        </p:cTn>
                                        <p:tgtEl>
                                          <p:spTgt spid="1048586"/>
                                        </p:tgtEl>
                                        <p:attrNameLst>
                                          <p:attrName>style.visibility</p:attrName>
                                        </p:attrNameLst>
                                      </p:cBhvr>
                                      <p:to>
                                        <p:strVal val="visible"/>
                                      </p:to>
                                    </p:set>
                                    <p:animEffect transition="in" filter="wheel(1)">
                                      <p:cBhvr>
                                        <p:cTn dur="2000" id="37"/>
                                        <p:tgtEl>
                                          <p:spTgt spid="1048586"/>
                                        </p:tgtEl>
                                      </p:cBhvr>
                                    </p:animEffect>
                                  </p:childTnLst>
                                </p:cTn>
                              </p:par>
                            </p:childTnLst>
                          </p:cTn>
                        </p:par>
                      </p:childTnLst>
                    </p:cTn>
                  </p:par>
                  <p:par>
                    <p:cTn fill="hold" id="38">
                      <p:stCondLst>
                        <p:cond delay="indefinite"/>
                      </p:stCondLst>
                      <p:childTnLst>
                        <p:par>
                          <p:cTn fill="hold" id="39">
                            <p:stCondLst>
                              <p:cond delay="0"/>
                            </p:stCondLst>
                            <p:childTnLst>
                              <p:par>
                                <p:cTn fill="hold" grpId="0" id="40" nodeType="clickEffect" presetClass="entr" presetID="1" presetSubtype="0">
                                  <p:stCondLst>
                                    <p:cond delay="0"/>
                                  </p:stCondLst>
                                  <p:childTnLst>
                                    <p:set>
                                      <p:cBhvr>
                                        <p:cTn dur="1" fill="hold" id="41">
                                          <p:stCondLst>
                                            <p:cond delay="0"/>
                                          </p:stCondLst>
                                        </p:cTn>
                                        <p:tgtEl>
                                          <p:spTgt spid="1048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6" grpId="0" animBg="1"/>
      <p:bldP spid="1048576" grpId="1" animBg="1"/>
      <p:bldP spid="1048578" grpId="0"/>
      <p:bldP spid="1048578" grpId="1"/>
      <p:bldP spid="1048581" grpId="0" animBg="1"/>
      <p:bldP spid="1048581" grpId="1" animBg="1"/>
      <p:bldP spid="1048582" grpId="0" animBg="1"/>
      <p:bldP spid="1048582" grpId="1" animBg="1"/>
      <p:bldP spid="1048583" grpId="0" animBg="1"/>
      <p:bldP spid="1048583" grpId="1" animBg="1"/>
      <p:bldP spid="1048584" grpId="0" animBg="1"/>
      <p:bldP spid="1048584" grpId="1" animBg="1"/>
      <p:bldP spid="1048586" grpId="0" animBg="1"/>
      <p:bldP spid="104858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49000"/>
          </a:blip>
          <a:stretch>
            <a:fillRect/>
          </a:stretch>
        </a:blipFill>
        <a:effectLst/>
      </p:bgPr>
    </p:bg>
    <p:spTree>
      <p:nvGrpSpPr>
        <p:cNvPr id="21" name=""/>
        <p:cNvGrpSpPr/>
        <p:nvPr/>
      </p:nvGrpSpPr>
      <p:grpSpPr>
        <a:xfrm>
          <a:off x="0" y="0"/>
          <a:ext cx="0" cy="0"/>
          <a:chOff x="0" y="0"/>
          <a:chExt cx="0" cy="0"/>
        </a:xfrm>
      </p:grpSpPr>
      <p:sp>
        <p:nvSpPr>
          <p:cNvPr id="1048587" name="标题 1"/>
          <p:cNvSpPr txBox="1"/>
          <p:nvPr/>
        </p:nvSpPr>
        <p:spPr>
          <a:xfrm>
            <a:off x="816811" y="260643"/>
            <a:ext cx="10858500" cy="468000"/>
          </a:xfrm>
          <a:prstGeom prst="rect"/>
          <a:noFill/>
          <a:ln>
            <a:noFill/>
          </a:ln>
        </p:spPr>
        <p:txBody>
          <a:bodyPr anchor="ctr" bIns="0" lIns="0" rIns="0" rtlCol="0" tIns="0" vert="horz" wrap="square"/>
          <a:p>
            <a:pPr algn="l">
              <a:lnSpc>
                <a:spcPct val="110000"/>
              </a:lnSpc>
            </a:pPr>
            <a:r>
              <a:rPr altLang="zh-CN" b="1" sz="2800" kumimoji="1" lang="en-US"/>
              <a:t>Tang and Song Dynasty</a:t>
            </a:r>
          </a:p>
        </p:txBody>
      </p:sp>
      <p:grpSp>
        <p:nvGrpSpPr>
          <p:cNvPr id="22" name="组合 7"/>
          <p:cNvGrpSpPr/>
          <p:nvPr/>
        </p:nvGrpSpPr>
        <p:grpSpPr>
          <a:xfrm>
            <a:off x="475007" y="331899"/>
            <a:ext cx="312365" cy="312365"/>
            <a:chOff x="504217" y="534464"/>
            <a:chExt cx="312365" cy="312365"/>
          </a:xfrm>
        </p:grpSpPr>
        <p:sp>
          <p:nvSpPr>
            <p:cNvPr id="1048588" name="标题 1"/>
            <p:cNvSpPr txBox="1"/>
            <p:nvPr/>
          </p:nvSpPr>
          <p:spPr>
            <a:xfrm>
              <a:off x="504217" y="534464"/>
              <a:ext cx="312365" cy="312365"/>
            </a:xfrm>
            <a:prstGeom prst="ellipse"/>
            <a:solidFill>
              <a:schemeClr val="bg1"/>
            </a:solidFill>
            <a:ln w="127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589" name="标题 1"/>
            <p:cNvSpPr txBox="1"/>
            <p:nvPr/>
          </p:nvSpPr>
          <p:spPr>
            <a:xfrm>
              <a:off x="533681" y="563928"/>
              <a:ext cx="253437" cy="253437"/>
            </a:xfrm>
            <a:prstGeom prst="ellipse"/>
            <a:solidFill>
              <a:schemeClr val="accent1"/>
            </a:solidFill>
            <a:ln w="12700" cap="sq">
              <a:solidFill>
                <a:schemeClr val="bg1"/>
              </a:solidFill>
              <a:miter/>
            </a:ln>
          </p:spPr>
          <p:txBody>
            <a:bodyPr anchor="ctr" bIns="45720" lIns="91440" rIns="91440" rtlCol="0" tIns="45720" vert="horz" wrap="square"/>
            <a:p>
              <a:pPr algn="ctr">
                <a:lnSpc>
                  <a:spcPct val="110000"/>
                </a:lnSpc>
              </a:pPr>
              <a:endParaRPr altLang="en-US" kumimoji="1" lang="zh-CN"/>
            </a:p>
          </p:txBody>
        </p:sp>
      </p:grpSp>
      <p:grpSp>
        <p:nvGrpSpPr>
          <p:cNvPr id="23" name="组合 20"/>
          <p:cNvGrpSpPr/>
          <p:nvPr/>
        </p:nvGrpSpPr>
        <p:grpSpPr>
          <a:xfrm>
            <a:off x="504190" y="621030"/>
            <a:ext cx="3548380" cy="3743325"/>
            <a:chOff x="7445" y="740"/>
            <a:chExt cx="5588" cy="6483"/>
          </a:xfrm>
        </p:grpSpPr>
        <p:pic>
          <p:nvPicPr>
            <p:cNvPr id="2097152" name="图片 5"/>
            <p:cNvPicPr preferRelativeResize="0">
              <a:picLocks noChangeAspect="1"/>
            </p:cNvPicPr>
            <p:nvPr/>
          </p:nvPicPr>
          <p:blipFill>
            <a:blip xmlns:r="http://schemas.openxmlformats.org/officeDocument/2006/relationships" r:embed="rId2">
              <a:alphaModFix amt="0"/>
            </a:blip>
            <a:srcRect l="24541" t="7700" r="24541" b="3747"/>
            <a:stretch>
              <a:fillRect/>
            </a:stretch>
          </p:blipFill>
          <p:spPr>
            <a:xfrm>
              <a:off x="7445" y="740"/>
              <a:ext cx="5588" cy="6483"/>
            </a:xfrm>
            <a:custGeom>
              <a:avLst/>
              <a:ah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algn="tl" blurRad="50800" dir="2700000" dist="38100" rotWithShape="0">
                <a:prstClr val="black">
                  <a:alpha val="40000"/>
                </a:prstClr>
              </a:outerShdw>
              <a:reflection algn="bl" blurRad="6350" dir="5400000" endA="300" endPos="55000" rotWithShape="0" stA="50000" sy="-100000"/>
            </a:effectLst>
          </p:spPr>
        </p:pic>
        <p:sp>
          <p:nvSpPr>
            <p:cNvPr id="1048590" name="文本框 13"/>
            <p:cNvSpPr txBox="1"/>
            <p:nvPr/>
          </p:nvSpPr>
          <p:spPr>
            <a:xfrm>
              <a:off x="8126" y="1885"/>
              <a:ext cx="4795" cy="3502"/>
            </a:xfrm>
            <a:prstGeom prst="rect"/>
            <a:noFill/>
          </p:spPr>
          <p:txBody>
            <a:bodyPr rtlCol="0" wrap="square">
              <a:spAutoFit/>
            </a:bodyPr>
            <a:p>
              <a:r>
                <a:rPr altLang="zh-CN" b="1" sz="2400" lang="en-US">
                  <a:solidFill>
                    <a:schemeClr val="bg1"/>
                  </a:solidFill>
                  <a:ea typeface="+mn-lt"/>
                </a:rPr>
                <a:t>·Fan Veiling Ritual (Que Shan Li): </a:t>
              </a:r>
            </a:p>
            <a:p>
              <a:r>
                <a:rPr altLang="zh-CN" b="1" sz="2000" lang="en-US">
                  <a:solidFill>
                    <a:schemeClr val="bg1"/>
                  </a:solidFill>
                </a:rPr>
                <a:t>The bride concealed her face with a decorative fan until the groom recited poetry.</a:t>
              </a:r>
              <a:endParaRPr altLang="en-US" b="1" sz="2000" lang="zh-CN">
                <a:solidFill>
                  <a:schemeClr val="bg1"/>
                </a:solidFill>
              </a:endParaRPr>
            </a:p>
          </p:txBody>
        </p:sp>
      </p:grpSp>
      <p:pic>
        <p:nvPicPr>
          <p:cNvPr id="2097153" name="图片 15"/>
          <p:cNvPicPr preferRelativeResize="0">
            <a:picLocks noChangeAspect="1"/>
          </p:cNvPicPr>
          <p:nvPr/>
        </p:nvPicPr>
        <p:blipFill>
          <a:blip xmlns:r="http://schemas.openxmlformats.org/officeDocument/2006/relationships" r:embed="rId2">
            <a:alphaModFix amt="0"/>
          </a:blip>
          <a:srcRect l="24541" t="7700" r="24541" b="3747"/>
          <a:stretch>
            <a:fillRect/>
          </a:stretch>
        </p:blipFill>
        <p:spPr>
          <a:xfrm>
            <a:off x="8255635" y="3068955"/>
            <a:ext cx="3622675" cy="3797300"/>
          </a:xfrm>
          <a:custGeom>
            <a:avLst/>
            <a:ah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algn="tl" blurRad="50800" dir="2700000" dist="38100" rotWithShape="0">
              <a:prstClr val="black">
                <a:alpha val="40000"/>
              </a:prstClr>
            </a:outerShdw>
            <a:reflection algn="bl" blurRad="6350" dir="5400000" endA="300" endPos="35000" rotWithShape="0" stA="52000" sy="-100000"/>
          </a:effectLst>
        </p:spPr>
      </p:pic>
      <p:grpSp>
        <p:nvGrpSpPr>
          <p:cNvPr id="24" name="组合 26"/>
          <p:cNvGrpSpPr/>
          <p:nvPr/>
        </p:nvGrpSpPr>
        <p:grpSpPr>
          <a:xfrm>
            <a:off x="7896225" y="396875"/>
            <a:ext cx="3804920" cy="3967480"/>
            <a:chOff x="12775" y="524"/>
            <a:chExt cx="5992" cy="6248"/>
          </a:xfrm>
        </p:grpSpPr>
        <p:pic>
          <p:nvPicPr>
            <p:cNvPr id="2097154" name="图片 12"/>
            <p:cNvPicPr preferRelativeResize="0">
              <a:picLocks noChangeAspect="1"/>
            </p:cNvPicPr>
            <p:nvPr/>
          </p:nvPicPr>
          <p:blipFill>
            <a:blip xmlns:r="http://schemas.openxmlformats.org/officeDocument/2006/relationships" r:embed="rId2">
              <a:alphaModFix amt="0"/>
            </a:blip>
            <a:srcRect l="24541" t="7700" r="24541" b="3747"/>
            <a:stretch>
              <a:fillRect/>
            </a:stretch>
          </p:blipFill>
          <p:spPr>
            <a:xfrm>
              <a:off x="12775" y="524"/>
              <a:ext cx="5847" cy="6248"/>
            </a:xfrm>
            <a:custGeom>
              <a:avLst/>
              <a:ah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algn="tl" blurRad="50800" dir="2700000" dist="38100" rotWithShape="0">
                <a:prstClr val="black">
                  <a:alpha val="40000"/>
                </a:prstClr>
              </a:outerShdw>
              <a:reflection algn="bl" blurRad="6350" dir="5400000" endA="300" endPos="55000" rotWithShape="0" stA="50000" sy="-100000"/>
            </a:effectLst>
          </p:spPr>
        </p:pic>
        <p:sp>
          <p:nvSpPr>
            <p:cNvPr id="1048591" name="文本框 16"/>
            <p:cNvSpPr txBox="1"/>
            <p:nvPr/>
          </p:nvSpPr>
          <p:spPr>
            <a:xfrm>
              <a:off x="13456" y="1330"/>
              <a:ext cx="5311" cy="4062"/>
            </a:xfrm>
            <a:prstGeom prst="rect"/>
            <a:noFill/>
          </p:spPr>
          <p:txBody>
            <a:bodyPr rtlCol="0" wrap="square">
              <a:noAutofit/>
            </a:bodyPr>
            <a:p>
              <a:r>
                <a:rPr altLang="zh-CN" b="1" sz="2400" lang="en-US">
                  <a:solidFill>
                    <a:schemeClr val="bg1"/>
                  </a:solidFill>
                </a:rPr>
                <a:t>·Wedding Attire:</a:t>
              </a:r>
              <a:r>
                <a:rPr altLang="zh-CN" b="1" sz="2000" lang="en-US">
                  <a:solidFill>
                    <a:schemeClr val="bg1"/>
                  </a:solidFill>
                </a:rPr>
                <a:t> </a:t>
              </a:r>
            </a:p>
            <a:p>
              <a:r>
                <a:rPr altLang="zh-CN" b="1" sz="2000" lang="en-US">
                  <a:solidFill>
                    <a:schemeClr val="bg1"/>
                  </a:solidFill>
                </a:rPr>
                <a:t>Distinctive "red robes for men, green gowns for women"</a:t>
              </a:r>
            </a:p>
            <a:p>
              <a:r>
                <a:rPr altLang="zh-CN" b="1" sz="2000" lang="en-US">
                  <a:solidFill>
                    <a:schemeClr val="bg1"/>
                  </a:solidFill>
                </a:rPr>
                <a:t> </a:t>
              </a:r>
              <a:r>
                <a:rPr altLang="zh-CN" b="1" sz="2000" lang="en-US">
                  <a:solidFill>
                    <a:schemeClr val="bg1"/>
                  </a:solidFill>
                  <a:sym typeface="+mn-ea"/>
                </a:rPr>
                <a:t>"Six Etiquettes" condensed into three core steps:</a:t>
              </a:r>
              <a:endParaRPr altLang="zh-CN" b="1" sz="2000" lang="en-US">
                <a:solidFill>
                  <a:schemeClr val="bg1"/>
                </a:solidFill>
              </a:endParaRPr>
            </a:p>
            <a:p>
              <a:r>
                <a:rPr altLang="zh-CN" b="1" sz="2000" lang="en-US">
                  <a:solidFill>
                    <a:schemeClr val="bg1"/>
                  </a:solidFill>
                  <a:sym typeface="+mn-ea"/>
                </a:rPr>
                <a:t> 1. Nacai</a:t>
              </a:r>
              <a:endParaRPr altLang="zh-CN" b="1" sz="2000" lang="en-US">
                <a:solidFill>
                  <a:schemeClr val="bg1"/>
                </a:solidFill>
              </a:endParaRPr>
            </a:p>
            <a:p>
              <a:r>
                <a:rPr altLang="zh-CN" b="1" sz="2000" lang="en-US">
                  <a:solidFill>
                    <a:schemeClr val="bg1"/>
                  </a:solidFill>
                  <a:sym typeface="+mn-ea"/>
                </a:rPr>
                <a:t> 2.Nazhen </a:t>
              </a:r>
              <a:endParaRPr altLang="zh-CN" b="1" sz="2000" lang="en-US">
                <a:solidFill>
                  <a:schemeClr val="bg1"/>
                </a:solidFill>
              </a:endParaRPr>
            </a:p>
            <a:p>
              <a:r>
                <a:rPr altLang="zh-CN" b="1" sz="2000" lang="en-US">
                  <a:solidFill>
                    <a:schemeClr val="bg1"/>
                  </a:solidFill>
                  <a:sym typeface="+mn-ea"/>
                </a:rPr>
                <a:t>3. Qinying</a:t>
              </a:r>
              <a:endParaRPr altLang="zh-CN" b="1" sz="2000" lang="en-US">
                <a:solidFill>
                  <a:schemeClr val="bg1"/>
                </a:solidFill>
              </a:endParaRPr>
            </a:p>
            <a:p>
              <a:r>
                <a:rPr altLang="zh-CN" sz="2000" lang="en-US">
                  <a:solidFill>
                    <a:schemeClr val="bg1"/>
                  </a:solidFill>
                </a:rPr>
                <a:t> </a:t>
              </a:r>
            </a:p>
          </p:txBody>
        </p:sp>
      </p:grpSp>
      <p:grpSp>
        <p:nvGrpSpPr>
          <p:cNvPr id="25" name="组合 19"/>
          <p:cNvGrpSpPr/>
          <p:nvPr/>
        </p:nvGrpSpPr>
        <p:grpSpPr>
          <a:xfrm>
            <a:off x="884177" y="3272015"/>
            <a:ext cx="3560230" cy="3642360"/>
            <a:chOff x="6235" y="4936"/>
            <a:chExt cx="4618" cy="5612"/>
          </a:xfrm>
        </p:grpSpPr>
        <p:pic>
          <p:nvPicPr>
            <p:cNvPr id="2097155" name="图片 11"/>
            <p:cNvPicPr preferRelativeResize="0">
              <a:picLocks noChangeAspect="1"/>
            </p:cNvPicPr>
            <p:nvPr/>
          </p:nvPicPr>
          <p:blipFill>
            <a:blip xmlns:r="http://schemas.openxmlformats.org/officeDocument/2006/relationships" r:embed="rId2">
              <a:alphaModFix amt="0"/>
            </a:blip>
            <a:srcRect l="24541" t="7700" r="24541" b="3747"/>
            <a:stretch>
              <a:fillRect/>
            </a:stretch>
          </p:blipFill>
          <p:spPr>
            <a:xfrm>
              <a:off x="6235" y="4936"/>
              <a:ext cx="4618" cy="5612"/>
            </a:xfrm>
            <a:custGeom>
              <a:avLst/>
              <a:ahLst/>
              <a:rect l="l" t="t" r="r" b="b"/>
              <a:pathLst>
                <a:path w="2526120" h="2930300">
                  <a:moveTo>
                    <a:pt x="1263059" y="0"/>
                  </a:moveTo>
                  <a:lnTo>
                    <a:pt x="2526120" y="631530"/>
                  </a:lnTo>
                  <a:lnTo>
                    <a:pt x="2526120" y="2298770"/>
                  </a:lnTo>
                  <a:lnTo>
                    <a:pt x="1263059" y="2930300"/>
                  </a:lnTo>
                  <a:lnTo>
                    <a:pt x="0" y="2298770"/>
                  </a:lnTo>
                  <a:lnTo>
                    <a:pt x="0" y="631530"/>
                  </a:lnTo>
                  <a:close/>
                </a:path>
              </a:pathLst>
            </a:custGeom>
            <a:solidFill>
              <a:schemeClr val="accent1">
                <a:alpha val="86000"/>
              </a:schemeClr>
            </a:solidFill>
            <a:ln>
              <a:noFill/>
            </a:ln>
            <a:effectLst>
              <a:outerShdw algn="tl" blurRad="50800" dir="2700000" dist="38100" rotWithShape="0">
                <a:prstClr val="black">
                  <a:alpha val="40000"/>
                </a:prstClr>
              </a:outerShdw>
              <a:reflection algn="bl" blurRad="6350" dir="5400000" endA="300" endPos="35000" rotWithShape="0" stA="52000" sy="-100000"/>
            </a:effectLst>
          </p:spPr>
        </p:pic>
        <p:sp>
          <p:nvSpPr>
            <p:cNvPr id="1048592" name="文本框 17"/>
            <p:cNvSpPr txBox="1"/>
            <p:nvPr/>
          </p:nvSpPr>
          <p:spPr>
            <a:xfrm>
              <a:off x="6457" y="6222"/>
              <a:ext cx="4230" cy="2646"/>
            </a:xfrm>
            <a:prstGeom prst="rect"/>
            <a:noFill/>
          </p:spPr>
          <p:txBody>
            <a:bodyPr rtlCol="0" wrap="square">
              <a:spAutoFit/>
            </a:bodyPr>
            <a:p>
              <a:r>
                <a:rPr altLang="zh-CN" b="1" sz="2400" lang="en-US">
                  <a:solidFill>
                    <a:schemeClr val="bg1"/>
                  </a:solidFill>
                </a:rPr>
                <a:t>·Song Conservatism: </a:t>
              </a:r>
            </a:p>
            <a:p>
              <a:r>
                <a:rPr altLang="zh-CN" b="1" sz="2000" lang="en-US">
                  <a:solidFill>
                    <a:schemeClr val="bg1"/>
                  </a:solidFill>
                </a:rPr>
                <a:t>Neo-Confucianism enforced female chastity norms ("starving is trivial, losing virtue grave" Cheng Yi).</a:t>
              </a:r>
              <a:r>
                <a:rPr altLang="zh-CN" b="1" sz="2400" lang="en-US">
                  <a:solidFill>
                    <a:schemeClr val="bg1"/>
                  </a:solidFill>
                </a:rPr>
                <a:t> </a:t>
              </a:r>
            </a:p>
          </p:txBody>
        </p:sp>
      </p:grpSp>
      <p:sp>
        <p:nvSpPr>
          <p:cNvPr id="1048593" name="文本框 18"/>
          <p:cNvSpPr txBox="1"/>
          <p:nvPr/>
        </p:nvSpPr>
        <p:spPr>
          <a:xfrm>
            <a:off x="8760460" y="3933190"/>
            <a:ext cx="3373120" cy="2275841"/>
          </a:xfrm>
          <a:prstGeom prst="rect"/>
          <a:noFill/>
        </p:spPr>
        <p:txBody>
          <a:bodyPr rtlCol="0" wrap="square">
            <a:spAutoFit/>
          </a:bodyPr>
          <a:p>
            <a:r>
              <a:rPr altLang="zh-CN" b="1" sz="2400" lang="en-US">
                <a:solidFill>
                  <a:schemeClr val="bg1"/>
                </a:solidFill>
              </a:rPr>
              <a:t>· Tang Liberality: </a:t>
            </a:r>
          </a:p>
          <a:p>
            <a:r>
              <a:rPr altLang="zh-CN" b="1" sz="2000" lang="en-US">
                <a:solidFill>
                  <a:schemeClr val="bg1"/>
                </a:solidFill>
              </a:rPr>
              <a:t>Elevated female status permitted remarriage (23 Tang princesses remarried per New Book of Tang), with divorce agreements recognizing mutual consent. </a:t>
            </a:r>
          </a:p>
        </p:txBody>
      </p:sp>
      <p:grpSp>
        <p:nvGrpSpPr>
          <p:cNvPr id="26" name="组合 1"/>
          <p:cNvGrpSpPr/>
          <p:nvPr/>
        </p:nvGrpSpPr>
        <p:grpSpPr>
          <a:xfrm>
            <a:off x="4151630" y="765175"/>
            <a:ext cx="3821430" cy="5401945"/>
            <a:chOff x="6538" y="1205"/>
            <a:chExt cx="6018" cy="8507"/>
          </a:xfrm>
        </p:grpSpPr>
        <p:pic>
          <p:nvPicPr>
            <p:cNvPr id="2097156" name="图片 24" descr="C:/Users/lnp/Desktop/80b08ebf-b2b1-46f4-9f9d-301273d32b72.jpg80b08ebf-b2b1-46f4-9f9d-301273d32b72"/>
            <p:cNvPicPr preferRelativeResize="0">
              <a:picLocks noChangeAspect="1"/>
            </p:cNvPicPr>
            <p:nvPr/>
          </p:nvPicPr>
          <p:blipFill>
            <a:blip xmlns:r="http://schemas.openxmlformats.org/officeDocument/2006/relationships" r:embed="rId3">
              <a:alphaModFix amt="0"/>
            </a:blip>
            <a:srcRect t="22317" b="22317"/>
            <a:stretch>
              <a:fillRect/>
            </a:stretch>
          </p:blipFill>
          <p:spPr>
            <a:xfrm>
              <a:off x="6538" y="1772"/>
              <a:ext cx="6018" cy="7941"/>
            </a:xfrm>
            <a:custGeom>
              <a:avLst/>
              <a:ahLst/>
              <a:rect l="l" t="t" r="r" b="b"/>
              <a:pathLst>
                <a:path w="2526120" h="2930300">
                  <a:moveTo>
                    <a:pt x="1263059" y="0"/>
                  </a:moveTo>
                  <a:lnTo>
                    <a:pt x="2526120" y="631530"/>
                  </a:lnTo>
                  <a:lnTo>
                    <a:pt x="2526120" y="2298770"/>
                  </a:lnTo>
                  <a:lnTo>
                    <a:pt x="1263059" y="2930300"/>
                  </a:lnTo>
                  <a:lnTo>
                    <a:pt x="0" y="2298770"/>
                  </a:lnTo>
                  <a:lnTo>
                    <a:pt x="0" y="631530"/>
                  </a:lnTo>
                  <a:close/>
                </a:path>
              </a:pathLst>
            </a:custGeom>
            <a:blipFill rotWithShape="1">
              <a:blip xmlns:r="http://schemas.openxmlformats.org/officeDocument/2006/relationships" r:embed="rId3"/>
              <a:stretch>
                <a:fillRect/>
              </a:stretch>
            </a:blipFill>
            <a:ln>
              <a:noFill/>
            </a:ln>
            <a:effectLst>
              <a:outerShdw algn="tl" blurRad="50800" dir="2700000" dist="38100" rotWithShape="0">
                <a:prstClr val="black">
                  <a:alpha val="40000"/>
                </a:prstClr>
              </a:outerShdw>
              <a:reflection algn="bl" blurRad="6350" dir="5400000" endA="300" endPos="55000" rotWithShape="0" stA="50000" sy="-100000"/>
            </a:effectLst>
          </p:spPr>
        </p:pic>
        <p:sp>
          <p:nvSpPr>
            <p:cNvPr id="1048594" name="十字星 27"/>
            <p:cNvSpPr/>
            <p:nvPr/>
          </p:nvSpPr>
          <p:spPr>
            <a:xfrm>
              <a:off x="8980" y="1205"/>
              <a:ext cx="1134" cy="1361"/>
            </a:xfrm>
            <a:prstGeom prst="star4"/>
            <a:gradFill>
              <a:gsLst>
                <a:gs pos="0">
                  <a:schemeClr val="accent2">
                    <a:lumMod val="25000"/>
                    <a:lumOff val="75000"/>
                  </a:schemeClr>
                </a:gs>
                <a:gs pos="50000">
                  <a:schemeClr val="accent2"/>
                </a:gs>
                <a:gs pos="100000">
                  <a:schemeClr val="accent2">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5" presetSubtype="10">
                                  <p:stCondLst>
                                    <p:cond delay="0"/>
                                  </p:stCondLst>
                                  <p:childTnLst>
                                    <p:set>
                                      <p:cBhvr>
                                        <p:cTn dur="1" fill="hold" id="6">
                                          <p:stCondLst>
                                            <p:cond delay="0"/>
                                          </p:stCondLst>
                                        </p:cTn>
                                        <p:tgtEl>
                                          <p:spTgt spid="26"/>
                                        </p:tgtEl>
                                        <p:attrNameLst>
                                          <p:attrName>style.visibility</p:attrName>
                                        </p:attrNameLst>
                                      </p:cBhvr>
                                      <p:to>
                                        <p:strVal val="visible"/>
                                      </p:to>
                                    </p:set>
                                    <p:animEffect transition="in" filter="checkerboard(across)">
                                      <p:cBhvr>
                                        <p:cTn dur="500" id="7"/>
                                        <p:tgtEl>
                                          <p:spTgt spid="26"/>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1" presetSubtype="1">
                                  <p:stCondLst>
                                    <p:cond delay="0"/>
                                  </p:stCondLst>
                                  <p:childTnLst>
                                    <p:set>
                                      <p:cBhvr>
                                        <p:cTn dur="1" fill="hold" id="11">
                                          <p:stCondLst>
                                            <p:cond delay="0"/>
                                          </p:stCondLst>
                                        </p:cTn>
                                        <p:tgtEl>
                                          <p:spTgt spid="23"/>
                                        </p:tgtEl>
                                        <p:attrNameLst>
                                          <p:attrName>style.visibility</p:attrName>
                                        </p:attrNameLst>
                                      </p:cBhvr>
                                      <p:to>
                                        <p:strVal val="visible"/>
                                      </p:to>
                                    </p:set>
                                    <p:animEffect transition="in" filter="wheel(1)">
                                      <p:cBhvr>
                                        <p:cTn dur="2000" id="12"/>
                                        <p:tgtEl>
                                          <p:spTgt spid="23"/>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 presetSubtype="0">
                                  <p:stCondLst>
                                    <p:cond delay="0"/>
                                  </p:stCondLst>
                                  <p:childTnLst>
                                    <p:set>
                                      <p:cBhvr>
                                        <p:cTn dur="1" fill="hold" id="16">
                                          <p:stCondLst>
                                            <p:cond delay="0"/>
                                          </p:stCondLst>
                                        </p:cTn>
                                        <p:tgtEl>
                                          <p:spTgt spid="25"/>
                                        </p:tgtEl>
                                        <p:attrNameLst>
                                          <p:attrName>style.visibility</p:attrName>
                                        </p:attrNameLst>
                                      </p:cBhvr>
                                      <p:to>
                                        <p:strVal val="visible"/>
                                      </p:to>
                                    </p:set>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21" presetSubtype="1">
                                  <p:stCondLst>
                                    <p:cond delay="0"/>
                                  </p:stCondLst>
                                  <p:childTnLst>
                                    <p:set>
                                      <p:cBhvr>
                                        <p:cTn dur="1" fill="hold" id="20">
                                          <p:stCondLst>
                                            <p:cond delay="0"/>
                                          </p:stCondLst>
                                        </p:cTn>
                                        <p:tgtEl>
                                          <p:spTgt spid="24"/>
                                        </p:tgtEl>
                                        <p:attrNameLst>
                                          <p:attrName>style.visibility</p:attrName>
                                        </p:attrNameLst>
                                      </p:cBhvr>
                                      <p:to>
                                        <p:strVal val="visible"/>
                                      </p:to>
                                    </p:set>
                                    <p:animEffect transition="in" filter="wheel(1)">
                                      <p:cBhvr>
                                        <p:cTn dur="2000" id="21"/>
                                        <p:tgtEl>
                                          <p:spTgt spid="24"/>
                                        </p:tgtEl>
                                      </p:cBhvr>
                                    </p:animEffect>
                                  </p:childTnLst>
                                </p:cTn>
                              </p:par>
                            </p:childTnLst>
                          </p:cTn>
                        </p:par>
                      </p:childTnLst>
                    </p:cTn>
                  </p:par>
                  <p:par>
                    <p:cTn fill="hold" id="22">
                      <p:stCondLst>
                        <p:cond delay="indefinite"/>
                      </p:stCondLst>
                      <p:childTnLst>
                        <p:par>
                          <p:cTn fill="hold" id="23">
                            <p:stCondLst>
                              <p:cond delay="0"/>
                            </p:stCondLst>
                            <p:childTnLst>
                              <p:par>
                                <p:cTn fill="hold" grpId="0" id="24" nodeType="clickEffect" presetClass="entr" presetID="21" presetSubtype="1">
                                  <p:stCondLst>
                                    <p:cond delay="0"/>
                                  </p:stCondLst>
                                  <p:childTnLst>
                                    <p:set>
                                      <p:cBhvr>
                                        <p:cTn dur="1" fill="hold" id="25">
                                          <p:stCondLst>
                                            <p:cond delay="0"/>
                                          </p:stCondLst>
                                        </p:cTn>
                                        <p:tgtEl>
                                          <p:spTgt spid="1048593"/>
                                        </p:tgtEl>
                                        <p:attrNameLst>
                                          <p:attrName>style.visibility</p:attrName>
                                        </p:attrNameLst>
                                      </p:cBhvr>
                                      <p:to>
                                        <p:strVal val="visible"/>
                                      </p:to>
                                    </p:set>
                                    <p:animEffect transition="in" filter="wheel(1)">
                                      <p:cBhvr>
                                        <p:cTn dur="2000" id="26"/>
                                        <p:tgtEl>
                                          <p:spTgt spid="1048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3" grpId="0"/>
      <p:bldP spid="104859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alphaModFix amt="37000"/>
          </a:blip>
          <a:stretch>
            <a:fillRect t="-3000"/>
          </a:stretch>
        </a:blipFill>
        <a:effectLst/>
      </p:bgPr>
    </p:bg>
    <p:spTree>
      <p:nvGrpSpPr>
        <p:cNvPr id="32" name=""/>
        <p:cNvGrpSpPr/>
        <p:nvPr/>
      </p:nvGrpSpPr>
      <p:grpSpPr>
        <a:xfrm>
          <a:off x="0" y="0"/>
          <a:ext cx="0" cy="0"/>
          <a:chOff x="0" y="0"/>
          <a:chExt cx="0" cy="0"/>
        </a:xfrm>
      </p:grpSpPr>
      <p:sp>
        <p:nvSpPr>
          <p:cNvPr id="1048608" name="矩形 9"/>
          <p:cNvSpPr/>
          <p:nvPr/>
        </p:nvSpPr>
        <p:spPr>
          <a:xfrm>
            <a:off x="-384810" y="44450"/>
            <a:ext cx="12889865" cy="7416800"/>
          </a:xfrm>
          <a:prstGeom prst="rect"/>
          <a:blipFill rotWithShape="1">
            <a:blip xmlns:r="http://schemas.openxmlformats.org/officeDocument/2006/relationships" r:embed="rId2">
              <a:alphaModFix amt="29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09" name="标题 1"/>
          <p:cNvSpPr txBox="1"/>
          <p:nvPr/>
        </p:nvSpPr>
        <p:spPr>
          <a:xfrm>
            <a:off x="5524501" y="2154193"/>
            <a:ext cx="5994400" cy="3010290"/>
          </a:xfrm>
          <a:prstGeom prst="rect"/>
          <a:noFill/>
          <a:ln>
            <a:noFill/>
          </a:ln>
        </p:spPr>
        <p:txBody>
          <a:bodyPr anchor="t" bIns="0" lIns="0" rIns="0" rtlCol="0" tIns="0" vert="horz" wrap="square"/>
          <a:p>
            <a:pPr algn="l">
              <a:lnSpc>
                <a:spcPct val="150000"/>
              </a:lnSpc>
            </a:pPr>
            <a:endParaRPr altLang="en-US" kumimoji="1" lang="zh-CN"/>
          </a:p>
        </p:txBody>
      </p:sp>
      <p:sp>
        <p:nvSpPr>
          <p:cNvPr id="1048610" name="梯形 10"/>
          <p:cNvSpPr/>
          <p:nvPr>
            <p:custDataLst>
              <p:tags r:id="rId3"/>
            </p:custDataLst>
          </p:nvPr>
        </p:nvSpPr>
        <p:spPr>
          <a:xfrm>
            <a:off x="191770" y="5165090"/>
            <a:ext cx="11925935" cy="1548765"/>
          </a:xfrm>
          <a:prstGeom prst="trapezoid"/>
          <a:gradFill>
            <a:gsLst>
              <a:gs pos="0">
                <a:schemeClr val="accent3">
                  <a:lumMod val="20000"/>
                  <a:lumOff val="80000"/>
                </a:schemeClr>
              </a:gs>
              <a:gs pos="50000">
                <a:schemeClr val="accent3">
                  <a:lumMod val="40000"/>
                  <a:lumOff val="60000"/>
                  <a:alpha val="33000"/>
                </a:schemeClr>
              </a:gs>
              <a:gs pos="100000">
                <a:schemeClr val="accent3">
                  <a:lumMod val="63000"/>
                  <a:lumOff val="37000"/>
                  <a:alpha val="10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1" name="矩形 11"/>
          <p:cNvSpPr/>
          <p:nvPr>
            <p:custDataLst>
              <p:tags r:id="rId4"/>
            </p:custDataLst>
          </p:nvPr>
        </p:nvSpPr>
        <p:spPr>
          <a:xfrm>
            <a:off x="623570" y="1211580"/>
            <a:ext cx="11083925" cy="4026535"/>
          </a:xfrm>
          <a:prstGeom prst="rect"/>
          <a:gradFill>
            <a:gsLst>
              <a:gs pos="0">
                <a:schemeClr val="accent3">
                  <a:lumMod val="20000"/>
                  <a:lumOff val="80000"/>
                </a:schemeClr>
              </a:gs>
              <a:gs pos="50000">
                <a:schemeClr val="accent3">
                  <a:lumMod val="40000"/>
                  <a:lumOff val="60000"/>
                  <a:alpha val="33000"/>
                </a:schemeClr>
              </a:gs>
              <a:gs pos="100000">
                <a:schemeClr val="accent3">
                  <a:lumMod val="20000"/>
                  <a:lumOff val="8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2" name="矩形 12"/>
          <p:cNvSpPr/>
          <p:nvPr>
            <p:custDataLst>
              <p:tags r:id="rId5"/>
            </p:custDataLst>
          </p:nvPr>
        </p:nvSpPr>
        <p:spPr>
          <a:xfrm>
            <a:off x="93980" y="583565"/>
            <a:ext cx="2747645" cy="5798185"/>
          </a:xfrm>
          <a:prstGeom prst="rect"/>
          <a:blipFill rotWithShape="1">
            <a:blip xmlns:r="http://schemas.openxmlformats.org/officeDocument/2006/relationships" r:embed="rId6"/>
            <a:stretch>
              <a:fillRect/>
            </a:stretch>
          </a:blipFill>
          <a:effectLst>
            <a:outerShdw algn="tl" blurRad="342900" dir="27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3" name="矩形 13"/>
          <p:cNvSpPr/>
          <p:nvPr>
            <p:custDataLst>
              <p:tags r:id="rId7"/>
            </p:custDataLst>
          </p:nvPr>
        </p:nvSpPr>
        <p:spPr>
          <a:xfrm>
            <a:off x="3171190" y="980440"/>
            <a:ext cx="1946910" cy="5340985"/>
          </a:xfrm>
          <a:prstGeom prst="rect"/>
          <a:gradFill>
            <a:gsLst>
              <a:gs pos="0">
                <a:schemeClr val="accent3">
                  <a:lumMod val="20000"/>
                  <a:lumOff val="80000"/>
                </a:schemeClr>
              </a:gs>
              <a:gs pos="67000">
                <a:srgbClr val="C00000">
                  <a:alpha val="53000"/>
                </a:srgbClr>
              </a:gs>
              <a:gs pos="100000">
                <a:schemeClr val="accent3">
                  <a:lumMod val="20000"/>
                  <a:lumOff val="80000"/>
                </a:schemeClr>
              </a:gs>
            </a:gsLst>
            <a:lin ang="5760000" scaled="0"/>
          </a:gradFill>
          <a:effectLst>
            <a:outerShdw blurRad="368300" dir="162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4" name="矩形 14"/>
          <p:cNvSpPr/>
          <p:nvPr>
            <p:custDataLst>
              <p:tags r:id="rId8"/>
            </p:custDataLst>
          </p:nvPr>
        </p:nvSpPr>
        <p:spPr>
          <a:xfrm>
            <a:off x="5408295" y="1155065"/>
            <a:ext cx="2125980" cy="5299075"/>
          </a:xfrm>
          <a:prstGeom prst="rect"/>
          <a:gradFill>
            <a:gsLst>
              <a:gs pos="0">
                <a:schemeClr val="accent3">
                  <a:lumMod val="20000"/>
                  <a:lumOff val="80000"/>
                </a:schemeClr>
              </a:gs>
              <a:gs pos="67000">
                <a:srgbClr val="C00000">
                  <a:alpha val="53000"/>
                </a:srgbClr>
              </a:gs>
              <a:gs pos="100000">
                <a:schemeClr val="accent3">
                  <a:lumMod val="20000"/>
                  <a:lumOff val="80000"/>
                </a:schemeClr>
              </a:gs>
            </a:gsLst>
            <a:lin ang="4080000" scaled="0"/>
          </a:gradFill>
          <a:effectLst>
            <a:outerShdw algn="br" blurRad="355600" dir="135000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5" name="矩形 15"/>
          <p:cNvSpPr/>
          <p:nvPr>
            <p:custDataLst>
              <p:tags r:id="rId9"/>
            </p:custDataLst>
          </p:nvPr>
        </p:nvSpPr>
        <p:spPr>
          <a:xfrm>
            <a:off x="7824470" y="1052830"/>
            <a:ext cx="1952625" cy="5187950"/>
          </a:xfrm>
          <a:prstGeom prst="rect"/>
          <a:gradFill>
            <a:gsLst>
              <a:gs pos="0">
                <a:schemeClr val="accent3">
                  <a:lumMod val="20000"/>
                  <a:lumOff val="80000"/>
                </a:schemeClr>
              </a:gs>
              <a:gs pos="67000">
                <a:srgbClr val="C00000">
                  <a:alpha val="53000"/>
                </a:srgbClr>
              </a:gs>
              <a:gs pos="100000">
                <a:schemeClr val="accent3">
                  <a:lumMod val="20000"/>
                  <a:lumOff val="80000"/>
                </a:schemeClr>
              </a:gs>
            </a:gsLst>
            <a:lin ang="13140000" scaled="0"/>
          </a:gradFill>
          <a:effectLst>
            <a:outerShdw algn="l" blurRad="4064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6" name="矩形 16"/>
          <p:cNvSpPr/>
          <p:nvPr>
            <p:custDataLst>
              <p:tags r:id="rId10"/>
            </p:custDataLst>
          </p:nvPr>
        </p:nvSpPr>
        <p:spPr>
          <a:xfrm>
            <a:off x="10200640" y="1609725"/>
            <a:ext cx="1896745" cy="4886325"/>
          </a:xfrm>
          <a:prstGeom prst="rect"/>
          <a:gradFill>
            <a:gsLst>
              <a:gs pos="0">
                <a:schemeClr val="accent3">
                  <a:lumMod val="20000"/>
                  <a:lumOff val="80000"/>
                </a:schemeClr>
              </a:gs>
              <a:gs pos="67000">
                <a:srgbClr val="C00000">
                  <a:alpha val="53000"/>
                </a:srgbClr>
              </a:gs>
              <a:gs pos="100000">
                <a:schemeClr val="accent3">
                  <a:lumMod val="20000"/>
                  <a:lumOff val="80000"/>
                </a:schemeClr>
              </a:gs>
            </a:gsLst>
            <a:lin ang="18840000" scaled="0"/>
          </a:gradFill>
          <a:effectLst>
            <a:outerShdw algn="l" blurRad="292100" dist="38100" rotWithShape="0">
              <a:prstClr val="black">
                <a:alpha val="40000"/>
              </a:prstClr>
            </a:outerShdw>
            <a:reflection algn="bl" blurRad="6350" dir="5400000" endA="300" endPos="35000" rotWithShape="0" stA="52000" sy="-100000"/>
          </a:effectLst>
        </p:spPr>
        <p:style>
          <a:lnRef idx="2">
            <a:schemeClr val="accent1">
              <a:lumMod val="75000"/>
            </a:schemeClr>
          </a:lnRef>
          <a:fillRef idx="1">
            <a:schemeClr val="accent1"/>
          </a:fillRef>
          <a:effectRef idx="0">
            <a:srgbClr val="FFFFFF"/>
          </a:effectRef>
          <a:fontRef idx="minor">
            <a:schemeClr val="lt1"/>
          </a:fontRef>
        </p:style>
        <p:txBody>
          <a:bodyPr anchor="ctr" rtlCol="0"/>
          <a:p>
            <a:pPr algn="ctr"/>
            <a:endParaRPr altLang="en-US" lang="zh-CN"/>
          </a:p>
        </p:txBody>
      </p:sp>
      <p:sp>
        <p:nvSpPr>
          <p:cNvPr id="1048617" name="文本框 17"/>
          <p:cNvSpPr txBox="1"/>
          <p:nvPr>
            <p:custDataLst>
              <p:tags r:id="rId11"/>
            </p:custDataLst>
          </p:nvPr>
        </p:nvSpPr>
        <p:spPr>
          <a:xfrm>
            <a:off x="3288030" y="1341120"/>
            <a:ext cx="1854835" cy="4053841"/>
          </a:xfrm>
          <a:prstGeom prst="rect"/>
          <a:noFill/>
        </p:spPr>
        <p:txBody>
          <a:bodyPr rtlCol="0" wrap="square">
            <a:spAutoFit/>
          </a:bodyPr>
          <a:p>
            <a:r>
              <a:rPr altLang="zh-CN" b="1" sz="2000" lang="en-US">
                <a:solidFill>
                  <a:schemeClr val="bg1"/>
                </a:solidFill>
              </a:rPr>
              <a:t>1. Refinement of Etiquette in Marriage</a:t>
            </a:r>
          </a:p>
          <a:p>
            <a:r>
              <a:rPr altLang="zh-CN" b="1" sz="2000" lang="en-US">
                <a:solidFill>
                  <a:schemeClr val="bg1"/>
                </a:solidFill>
              </a:rPr>
              <a:t>The phoenix coronet and xiapei (a ceremonial dress for women) were emphasized, laying stress on the sense of ritual.</a:t>
            </a:r>
          </a:p>
        </p:txBody>
      </p:sp>
      <p:sp>
        <p:nvSpPr>
          <p:cNvPr id="1048618" name="文本框 18"/>
          <p:cNvSpPr txBox="1"/>
          <p:nvPr>
            <p:custDataLst>
              <p:tags r:id="rId12"/>
            </p:custDataLst>
          </p:nvPr>
        </p:nvSpPr>
        <p:spPr>
          <a:xfrm>
            <a:off x="5415915" y="1211580"/>
            <a:ext cx="2090420" cy="4968240"/>
          </a:xfrm>
          <a:prstGeom prst="rect"/>
          <a:noFill/>
        </p:spPr>
        <p:txBody>
          <a:bodyPr rtlCol="0" wrap="square">
            <a:spAutoFit/>
          </a:bodyPr>
          <a:p>
            <a:r>
              <a:rPr altLang="zh-CN" b="1" sz="2000" lang="en-US">
                <a:solidFill>
                  <a:schemeClr val="bg1"/>
                </a:solidFill>
              </a:rPr>
              <a:t>2.Complications of the Six Rites of Marriage</a:t>
            </a:r>
          </a:p>
          <a:p>
            <a:r>
              <a:rPr altLang="zh-CN" b="1" sz="2000" lang="en-US">
                <a:solidFill>
                  <a:schemeClr val="bg1"/>
                </a:solidFill>
              </a:rPr>
              <a:t>For the "offering of betrothal gifts" (Na Zheng) in the six rites, it was required to have "64 palanquins carrying the betrothal gifts", which was a heavy burden for ordinary families to bear.</a:t>
            </a:r>
          </a:p>
        </p:txBody>
      </p:sp>
      <p:sp>
        <p:nvSpPr>
          <p:cNvPr id="1048619" name="文本框 19"/>
          <p:cNvSpPr txBox="1"/>
          <p:nvPr>
            <p:custDataLst>
              <p:tags r:id="rId13"/>
            </p:custDataLst>
          </p:nvPr>
        </p:nvSpPr>
        <p:spPr>
          <a:xfrm>
            <a:off x="7944485" y="1412875"/>
            <a:ext cx="1836420" cy="4556125"/>
          </a:xfrm>
          <a:prstGeom prst="rect"/>
          <a:noFill/>
        </p:spPr>
        <p:txBody>
          <a:bodyPr rtlCol="0" wrap="square">
            <a:noAutofit/>
          </a:bodyPr>
          <a:p>
            <a:r>
              <a:rPr altLang="zh-CN" b="1" sz="2000" lang="en-US">
                <a:solidFill>
                  <a:schemeClr val="bg1"/>
                </a:solidFill>
              </a:rPr>
              <a:t>3. Shackles of Chastity</a:t>
            </a:r>
          </a:p>
          <a:p>
            <a:r>
              <a:rPr altLang="zh-CN" b="1" sz="2000" lang="en-US">
                <a:solidFill>
                  <a:schemeClr val="bg1"/>
                </a:solidFill>
              </a:rPr>
              <a:t>The concepts of "chaste women and heroic martyred women" emerged, and remaining a widow became a moral benchmark.</a:t>
            </a:r>
          </a:p>
        </p:txBody>
      </p:sp>
      <p:sp>
        <p:nvSpPr>
          <p:cNvPr id="1048620" name="文本框 21"/>
          <p:cNvSpPr txBox="1"/>
          <p:nvPr>
            <p:custDataLst>
              <p:tags r:id="rId14"/>
            </p:custDataLst>
          </p:nvPr>
        </p:nvSpPr>
        <p:spPr>
          <a:xfrm>
            <a:off x="10416540" y="2493010"/>
            <a:ext cx="1562735" cy="1630045"/>
          </a:xfrm>
          <a:prstGeom prst="rect"/>
          <a:noFill/>
        </p:spPr>
        <p:txBody>
          <a:bodyPr rtlCol="0" wrap="square">
            <a:spAutoFit/>
          </a:bodyPr>
          <a:p>
            <a:r>
              <a:rPr altLang="zh-CN" b="1" sz="2000" lang="en-US">
                <a:solidFill>
                  <a:schemeClr val="bg1"/>
                </a:solidFill>
              </a:rPr>
              <a:t>4. The Rise of the Custom of Wedding Troubles</a:t>
            </a:r>
          </a:p>
        </p:txBody>
      </p:sp>
      <p:grpSp>
        <p:nvGrpSpPr>
          <p:cNvPr id="33" name="组合 24"/>
          <p:cNvGrpSpPr/>
          <p:nvPr/>
        </p:nvGrpSpPr>
        <p:grpSpPr>
          <a:xfrm>
            <a:off x="262890" y="116840"/>
            <a:ext cx="7397750" cy="467995"/>
            <a:chOff x="794" y="740"/>
            <a:chExt cx="17762" cy="737"/>
          </a:xfrm>
        </p:grpSpPr>
        <p:sp>
          <p:nvSpPr>
            <p:cNvPr id="1048621" name="标题 1"/>
            <p:cNvSpPr txBox="1"/>
            <p:nvPr/>
          </p:nvSpPr>
          <p:spPr>
            <a:xfrm>
              <a:off x="1456" y="740"/>
              <a:ext cx="17100" cy="737"/>
            </a:xfrm>
            <a:prstGeom prst="rect"/>
            <a:noFill/>
            <a:ln>
              <a:noFill/>
            </a:ln>
          </p:spPr>
          <p:txBody>
            <a:bodyPr anchor="ctr" bIns="0" lIns="0" rIns="0" rtlCol="0" tIns="0" vert="horz" wrap="square"/>
            <a:p>
              <a:pPr algn="l">
                <a:lnSpc>
                  <a:spcPct val="110000"/>
                </a:lnSpc>
              </a:pPr>
              <a:r>
                <a:rPr altLang="zh-CN" sz="2800" kumimoji="1" lang="en-US">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The Ming Dynasty</a:t>
              </a:r>
            </a:p>
          </p:txBody>
        </p:sp>
        <p:grpSp>
          <p:nvGrpSpPr>
            <p:cNvPr id="34" name="组合 3"/>
            <p:cNvGrpSpPr/>
            <p:nvPr/>
          </p:nvGrpSpPr>
          <p:grpSpPr>
            <a:xfrm>
              <a:off x="794" y="842"/>
              <a:ext cx="662" cy="492"/>
              <a:chOff x="504217" y="534464"/>
              <a:chExt cx="420100" cy="312365"/>
            </a:xfrm>
          </p:grpSpPr>
          <p:sp>
            <p:nvSpPr>
              <p:cNvPr id="1048622" name="标题 1"/>
              <p:cNvSpPr txBox="1"/>
              <p:nvPr/>
            </p:nvSpPr>
            <p:spPr>
              <a:xfrm>
                <a:off x="504217" y="534464"/>
                <a:ext cx="312365" cy="312365"/>
              </a:xfrm>
              <a:prstGeom prst="ellipse"/>
              <a:solidFill>
                <a:schemeClr val="bg1"/>
              </a:solidFill>
              <a:ln w="12700" cap="sq">
                <a:solidFill>
                  <a:schemeClr val="accent1"/>
                </a:solidFill>
                <a:miter/>
              </a:ln>
            </p:spPr>
            <p:txBody>
              <a:bodyPr anchor="ctr" bIns="45720" lIns="91440" rIns="91440" rtlCol="0" tIns="45720" vert="horz" wrap="square"/>
              <a:p>
                <a:pPr algn="ctr">
                  <a:lnSpc>
                    <a:spcPct val="110000"/>
                  </a:lnSpc>
                </a:pPr>
                <a:endParaRPr altLang="en-US" kumimoji="1" lang="zh-CN"/>
              </a:p>
            </p:txBody>
          </p:sp>
          <p:sp>
            <p:nvSpPr>
              <p:cNvPr id="1048623" name="标题 1"/>
              <p:cNvSpPr txBox="1"/>
              <p:nvPr/>
            </p:nvSpPr>
            <p:spPr>
              <a:xfrm>
                <a:off x="504217" y="563669"/>
                <a:ext cx="420100" cy="253320"/>
              </a:xfrm>
              <a:prstGeom prst="ellipse"/>
              <a:solidFill>
                <a:schemeClr val="accent1"/>
              </a:solidFill>
              <a:ln w="12700" cap="sq">
                <a:solidFill>
                  <a:schemeClr val="bg1"/>
                </a:solidFill>
                <a:miter/>
              </a:ln>
            </p:spPr>
            <p:txBody>
              <a:bodyPr anchor="ctr" bIns="45720" lIns="91440" rIns="91440" rtlCol="0" tIns="45720" vert="horz" wrap="square"/>
              <a:p>
                <a:pPr algn="ctr">
                  <a:lnSpc>
                    <a:spcPct val="110000"/>
                  </a:lnSpc>
                </a:pPr>
                <a:endParaRPr altLang="en-US" kumimoji="1" lang="zh-CN"/>
              </a:p>
            </p:txBody>
          </p:sp>
        </p:grpSp>
      </p:gr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33"/>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5" presetSubtype="10">
                                  <p:stCondLst>
                                    <p:cond delay="0"/>
                                  </p:stCondLst>
                                  <p:childTnLst>
                                    <p:set>
                                      <p:cBhvr>
                                        <p:cTn dur="1" fill="hold" id="10">
                                          <p:stCondLst>
                                            <p:cond delay="0"/>
                                          </p:stCondLst>
                                        </p:cTn>
                                        <p:tgtEl>
                                          <p:spTgt spid="1048612"/>
                                        </p:tgtEl>
                                        <p:attrNameLst>
                                          <p:attrName>style.visibility</p:attrName>
                                        </p:attrNameLst>
                                      </p:cBhvr>
                                      <p:to>
                                        <p:strVal val="visible"/>
                                      </p:to>
                                    </p:set>
                                    <p:animEffect transition="in" filter="checkerboard(across)">
                                      <p:cBhvr>
                                        <p:cTn dur="500" id="11"/>
                                        <p:tgtEl>
                                          <p:spTgt spid="1048612"/>
                                        </p:tgtEl>
                                      </p:cBhvr>
                                    </p:animEffect>
                                  </p:childTnLst>
                                </p:cTn>
                              </p:par>
                            </p:childTnLst>
                          </p:cTn>
                        </p:par>
                      </p:childTnLst>
                    </p:cTn>
                  </p:par>
                  <p:par>
                    <p:cTn fill="hold" id="12">
                      <p:stCondLst>
                        <p:cond delay="indefinite"/>
                      </p:stCondLst>
                      <p:childTnLst>
                        <p:par>
                          <p:cTn fill="hold" id="13">
                            <p:stCondLst>
                              <p:cond delay="0"/>
                            </p:stCondLst>
                            <p:childTnLst>
                              <p:par>
                                <p:cTn fill="hold" grpId="0" id="14" nodeType="clickEffect" presetClass="entr" presetID="21" presetSubtype="1">
                                  <p:stCondLst>
                                    <p:cond delay="0"/>
                                  </p:stCondLst>
                                  <p:childTnLst>
                                    <p:set>
                                      <p:cBhvr>
                                        <p:cTn dur="1" fill="hold" id="15">
                                          <p:stCondLst>
                                            <p:cond delay="0"/>
                                          </p:stCondLst>
                                        </p:cTn>
                                        <p:tgtEl>
                                          <p:spTgt spid="1048613"/>
                                        </p:tgtEl>
                                        <p:attrNameLst>
                                          <p:attrName>style.visibility</p:attrName>
                                        </p:attrNameLst>
                                      </p:cBhvr>
                                      <p:to>
                                        <p:strVal val="visible"/>
                                      </p:to>
                                    </p:set>
                                    <p:animEffect transition="in" filter="wheel(1)">
                                      <p:cBhvr>
                                        <p:cTn dur="2000" id="16"/>
                                        <p:tgtEl>
                                          <p:spTgt spid="1048613"/>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5" presetSubtype="10">
                                  <p:stCondLst>
                                    <p:cond delay="0"/>
                                  </p:stCondLst>
                                  <p:childTnLst>
                                    <p:set>
                                      <p:cBhvr>
                                        <p:cTn dur="1" fill="hold" id="20">
                                          <p:stCondLst>
                                            <p:cond delay="0"/>
                                          </p:stCondLst>
                                        </p:cTn>
                                        <p:tgtEl>
                                          <p:spTgt spid="1048617"/>
                                        </p:tgtEl>
                                        <p:attrNameLst>
                                          <p:attrName>style.visibility</p:attrName>
                                        </p:attrNameLst>
                                      </p:cBhvr>
                                      <p:to>
                                        <p:strVal val="visible"/>
                                      </p:to>
                                    </p:set>
                                    <p:animEffect transition="in" filter="checkerboard(across)">
                                      <p:cBhvr>
                                        <p:cTn dur="500" id="21"/>
                                        <p:tgtEl>
                                          <p:spTgt spid="1048617"/>
                                        </p:tgtEl>
                                      </p:cBhvr>
                                    </p:animEffect>
                                  </p:childTnLst>
                                </p:cTn>
                              </p:par>
                            </p:childTnLst>
                          </p:cTn>
                        </p:par>
                      </p:childTnLst>
                    </p:cTn>
                  </p:par>
                  <p:par>
                    <p:cTn fill="hold" id="22">
                      <p:stCondLst>
                        <p:cond delay="indefinite"/>
                      </p:stCondLst>
                      <p:childTnLst>
                        <p:par>
                          <p:cTn fill="hold" id="23">
                            <p:stCondLst>
                              <p:cond delay="0"/>
                            </p:stCondLst>
                            <p:childTnLst>
                              <p:par>
                                <p:cTn fill="hold" grpId="0" id="24" nodeType="clickEffect" presetClass="entr" presetID="21" presetSubtype="1">
                                  <p:stCondLst>
                                    <p:cond delay="0"/>
                                  </p:stCondLst>
                                  <p:childTnLst>
                                    <p:set>
                                      <p:cBhvr>
                                        <p:cTn dur="1" fill="hold" id="25">
                                          <p:stCondLst>
                                            <p:cond delay="0"/>
                                          </p:stCondLst>
                                        </p:cTn>
                                        <p:tgtEl>
                                          <p:spTgt spid="1048614"/>
                                        </p:tgtEl>
                                        <p:attrNameLst>
                                          <p:attrName>style.visibility</p:attrName>
                                        </p:attrNameLst>
                                      </p:cBhvr>
                                      <p:to>
                                        <p:strVal val="visible"/>
                                      </p:to>
                                    </p:set>
                                    <p:animEffect transition="in" filter="wheel(1)">
                                      <p:cBhvr>
                                        <p:cTn dur="2000" id="26"/>
                                        <p:tgtEl>
                                          <p:spTgt spid="1048614"/>
                                        </p:tgtEl>
                                      </p:cBhvr>
                                    </p:animEffect>
                                  </p:childTnLst>
                                </p:cTn>
                              </p:par>
                            </p:childTnLst>
                          </p:cTn>
                        </p:par>
                      </p:childTnLst>
                    </p:cTn>
                  </p:par>
                  <p:par>
                    <p:cTn fill="hold" id="27">
                      <p:stCondLst>
                        <p:cond delay="indefinite"/>
                      </p:stCondLst>
                      <p:childTnLst>
                        <p:par>
                          <p:cTn fill="hold" id="28">
                            <p:stCondLst>
                              <p:cond delay="0"/>
                            </p:stCondLst>
                            <p:childTnLst>
                              <p:par>
                                <p:cTn fill="hold" grpId="0" id="29" nodeType="clickEffect" presetClass="entr" presetID="21" presetSubtype="1">
                                  <p:stCondLst>
                                    <p:cond delay="0"/>
                                  </p:stCondLst>
                                  <p:childTnLst>
                                    <p:set>
                                      <p:cBhvr>
                                        <p:cTn dur="1" fill="hold" id="30">
                                          <p:stCondLst>
                                            <p:cond delay="0"/>
                                          </p:stCondLst>
                                        </p:cTn>
                                        <p:tgtEl>
                                          <p:spTgt spid="1048618"/>
                                        </p:tgtEl>
                                        <p:attrNameLst>
                                          <p:attrName>style.visibility</p:attrName>
                                        </p:attrNameLst>
                                      </p:cBhvr>
                                      <p:to>
                                        <p:strVal val="visible"/>
                                      </p:to>
                                    </p:set>
                                    <p:animEffect transition="in" filter="wheel(1)">
                                      <p:cBhvr>
                                        <p:cTn dur="2000" id="31"/>
                                        <p:tgtEl>
                                          <p:spTgt spid="1048618"/>
                                        </p:tgtEl>
                                      </p:cBhvr>
                                    </p:animEffect>
                                  </p:childTnLst>
                                </p:cTn>
                              </p:par>
                            </p:childTnLst>
                          </p:cTn>
                        </p:par>
                      </p:childTnLst>
                    </p:cTn>
                  </p:par>
                  <p:par>
                    <p:cTn fill="hold" id="32">
                      <p:stCondLst>
                        <p:cond delay="indefinite"/>
                      </p:stCondLst>
                      <p:childTnLst>
                        <p:par>
                          <p:cTn fill="hold" id="33">
                            <p:stCondLst>
                              <p:cond delay="0"/>
                            </p:stCondLst>
                            <p:childTnLst>
                              <p:par>
                                <p:cTn fill="hold" grpId="0" id="34" nodeType="clickEffect" presetClass="entr" presetID="21" presetSubtype="1">
                                  <p:stCondLst>
                                    <p:cond delay="0"/>
                                  </p:stCondLst>
                                  <p:childTnLst>
                                    <p:set>
                                      <p:cBhvr>
                                        <p:cTn dur="1" fill="hold" id="35">
                                          <p:stCondLst>
                                            <p:cond delay="0"/>
                                          </p:stCondLst>
                                        </p:cTn>
                                        <p:tgtEl>
                                          <p:spTgt spid="1048615"/>
                                        </p:tgtEl>
                                        <p:attrNameLst>
                                          <p:attrName>style.visibility</p:attrName>
                                        </p:attrNameLst>
                                      </p:cBhvr>
                                      <p:to>
                                        <p:strVal val="visible"/>
                                      </p:to>
                                    </p:set>
                                    <p:animEffect transition="in" filter="wheel(1)">
                                      <p:cBhvr>
                                        <p:cTn dur="2000" id="36"/>
                                        <p:tgtEl>
                                          <p:spTgt spid="1048615"/>
                                        </p:tgtEl>
                                      </p:cBhvr>
                                    </p:animEffect>
                                  </p:childTnLst>
                                </p:cTn>
                              </p:par>
                            </p:childTnLst>
                          </p:cTn>
                        </p:par>
                      </p:childTnLst>
                    </p:cTn>
                  </p:par>
                  <p:par>
                    <p:cTn fill="hold" id="37">
                      <p:stCondLst>
                        <p:cond delay="indefinite"/>
                      </p:stCondLst>
                      <p:childTnLst>
                        <p:par>
                          <p:cTn fill="hold" id="38">
                            <p:stCondLst>
                              <p:cond delay="0"/>
                            </p:stCondLst>
                            <p:childTnLst>
                              <p:par>
                                <p:cTn fill="hold" grpId="0" id="39" nodeType="clickEffect" presetClass="entr" presetID="21" presetSubtype="1">
                                  <p:stCondLst>
                                    <p:cond delay="0"/>
                                  </p:stCondLst>
                                  <p:childTnLst>
                                    <p:set>
                                      <p:cBhvr>
                                        <p:cTn dur="1" fill="hold" id="40">
                                          <p:stCondLst>
                                            <p:cond delay="0"/>
                                          </p:stCondLst>
                                        </p:cTn>
                                        <p:tgtEl>
                                          <p:spTgt spid="1048619"/>
                                        </p:tgtEl>
                                        <p:attrNameLst>
                                          <p:attrName>style.visibility</p:attrName>
                                        </p:attrNameLst>
                                      </p:cBhvr>
                                      <p:to>
                                        <p:strVal val="visible"/>
                                      </p:to>
                                    </p:set>
                                    <p:animEffect transition="in" filter="wheel(1)">
                                      <p:cBhvr>
                                        <p:cTn dur="2000" id="41"/>
                                        <p:tgtEl>
                                          <p:spTgt spid="1048619"/>
                                        </p:tgtEl>
                                      </p:cBhvr>
                                    </p:animEffect>
                                  </p:childTnLst>
                                </p:cTn>
                              </p:par>
                            </p:childTnLst>
                          </p:cTn>
                        </p:par>
                      </p:childTnLst>
                    </p:cTn>
                  </p:par>
                  <p:par>
                    <p:cTn fill="hold" id="42">
                      <p:stCondLst>
                        <p:cond delay="indefinite"/>
                      </p:stCondLst>
                      <p:childTnLst>
                        <p:par>
                          <p:cTn fill="hold" id="43">
                            <p:stCondLst>
                              <p:cond delay="0"/>
                            </p:stCondLst>
                            <p:childTnLst>
                              <p:par>
                                <p:cTn fill="hold" grpId="0" id="44" nodeType="clickEffect" presetClass="entr" presetID="21" presetSubtype="1">
                                  <p:stCondLst>
                                    <p:cond delay="0"/>
                                  </p:stCondLst>
                                  <p:childTnLst>
                                    <p:set>
                                      <p:cBhvr>
                                        <p:cTn dur="1" fill="hold" id="45">
                                          <p:stCondLst>
                                            <p:cond delay="0"/>
                                          </p:stCondLst>
                                        </p:cTn>
                                        <p:tgtEl>
                                          <p:spTgt spid="1048616"/>
                                        </p:tgtEl>
                                        <p:attrNameLst>
                                          <p:attrName>style.visibility</p:attrName>
                                        </p:attrNameLst>
                                      </p:cBhvr>
                                      <p:to>
                                        <p:strVal val="visible"/>
                                      </p:to>
                                    </p:set>
                                    <p:animEffect transition="in" filter="wheel(1)">
                                      <p:cBhvr>
                                        <p:cTn dur="2000" id="46"/>
                                        <p:tgtEl>
                                          <p:spTgt spid="1048616"/>
                                        </p:tgtEl>
                                      </p:cBhvr>
                                    </p:animEffect>
                                  </p:childTnLst>
                                </p:cTn>
                              </p:par>
                            </p:childTnLst>
                          </p:cTn>
                        </p:par>
                      </p:childTnLst>
                    </p:cTn>
                  </p:par>
                  <p:par>
                    <p:cTn fill="hold" id="47">
                      <p:stCondLst>
                        <p:cond delay="indefinite"/>
                      </p:stCondLst>
                      <p:childTnLst>
                        <p:par>
                          <p:cTn fill="hold" id="48">
                            <p:stCondLst>
                              <p:cond delay="0"/>
                            </p:stCondLst>
                            <p:childTnLst>
                              <p:par>
                                <p:cTn fill="hold" grpId="0" id="49" nodeType="clickEffect" presetClass="entr" presetID="21" presetSubtype="1">
                                  <p:stCondLst>
                                    <p:cond delay="0"/>
                                  </p:stCondLst>
                                  <p:childTnLst>
                                    <p:set>
                                      <p:cBhvr>
                                        <p:cTn dur="1" fill="hold" id="50">
                                          <p:stCondLst>
                                            <p:cond delay="0"/>
                                          </p:stCondLst>
                                        </p:cTn>
                                        <p:tgtEl>
                                          <p:spTgt spid="1048620"/>
                                        </p:tgtEl>
                                        <p:attrNameLst>
                                          <p:attrName>style.visibility</p:attrName>
                                        </p:attrNameLst>
                                      </p:cBhvr>
                                      <p:to>
                                        <p:strVal val="visible"/>
                                      </p:to>
                                    </p:set>
                                    <p:animEffect transition="in" filter="wheel(1)">
                                      <p:cBhvr>
                                        <p:cTn dur="2000" id="51"/>
                                        <p:tgtEl>
                                          <p:spTgt spid="104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2" grpId="0" bldLvl="0" animBg="1"/>
      <p:bldP spid="1048612" grpId="1" animBg="1"/>
      <p:bldP spid="1048613" grpId="0" animBg="1"/>
      <p:bldP spid="1048613" grpId="1" animBg="1"/>
      <p:bldP spid="1048614" grpId="0" animBg="1"/>
      <p:bldP spid="1048614" grpId="1" animBg="1"/>
      <p:bldP spid="1048615" grpId="0" animBg="1"/>
      <p:bldP spid="1048615" grpId="1" animBg="1"/>
      <p:bldP spid="1048616" grpId="0" animBg="1"/>
      <p:bldP spid="1048616" grpId="1" animBg="1"/>
      <p:bldP spid="1048617" grpId="0"/>
      <p:bldP spid="1048617" grpId="1"/>
      <p:bldP spid="1048618" grpId="0"/>
      <p:bldP spid="1048618" grpId="1"/>
      <p:bldP spid="1048619" grpId="0"/>
      <p:bldP spid="1048619" grpId="1"/>
      <p:bldP spid="1048620" grpId="0"/>
      <p:bldP spid="104862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36" name=""/>
        <p:cNvGrpSpPr/>
        <p:nvPr/>
      </p:nvGrpSpPr>
      <p:grpSpPr>
        <a:xfrm>
          <a:off x="0" y="0"/>
          <a:ext cx="0" cy="0"/>
          <a:chOff x="0" y="0"/>
          <a:chExt cx="0" cy="0"/>
        </a:xfrm>
      </p:grpSpPr>
      <p:pic>
        <p:nvPicPr>
          <p:cNvPr id="2097159" name="图片 1"/>
          <p:cNvPicPr>
            <a:picLocks noChangeAspect="1"/>
          </p:cNvPicPr>
          <p:nvPr/>
        </p:nvPicPr>
        <p:blipFill>
          <a:blip xmlns:r="http://schemas.openxmlformats.org/officeDocument/2006/relationships" r:embed="rId1">
            <a:alphaModFix/>
          </a:blip>
          <a:srcRect/>
          <a:stretch>
            <a:fillRect/>
          </a:stretch>
        </p:blipFill>
        <p:spPr>
          <a:xfrm>
            <a:off x="-24896" y="283"/>
            <a:ext cx="12190992" cy="6857433"/>
          </a:xfrm>
          <a:prstGeom prst="rect"/>
          <a:noFill/>
          <a:ln>
            <a:noFill/>
          </a:ln>
        </p:spPr>
      </p:pic>
      <p:pic>
        <p:nvPicPr>
          <p:cNvPr id="2097160" name="图片 2"/>
          <p:cNvPicPr>
            <a:picLocks noChangeAspect="1"/>
          </p:cNvPicPr>
          <p:nvPr/>
        </p:nvPicPr>
        <p:blipFill>
          <a:blip xmlns:r="http://schemas.openxmlformats.org/officeDocument/2006/relationships" r:embed="rId2">
            <a:alphaModFix/>
          </a:blip>
          <a:srcRect/>
          <a:stretch>
            <a:fillRect/>
          </a:stretch>
        </p:blipFill>
        <p:spPr>
          <a:xfrm flipH="1">
            <a:off x="0" y="2097024"/>
            <a:ext cx="12192000" cy="4760976"/>
          </a:xfrm>
          <a:prstGeom prst="rect"/>
          <a:noFill/>
          <a:ln>
            <a:noFill/>
          </a:ln>
        </p:spPr>
      </p:pic>
      <p:sp>
        <p:nvSpPr>
          <p:cNvPr id="1048631" name="标题 1"/>
          <p:cNvSpPr txBox="1"/>
          <p:nvPr/>
        </p:nvSpPr>
        <p:spPr>
          <a:xfrm>
            <a:off x="673100" y="1162051"/>
            <a:ext cx="10845800" cy="4402810"/>
          </a:xfrm>
          <a:prstGeom prst="snip2SameRect">
            <a:avLst>
              <a:gd name="adj1" fmla="val 8775"/>
              <a:gd name="adj2" fmla="val 0"/>
            </a:avLst>
          </a:prstGeom>
          <a:gradFill>
            <a:gsLst>
              <a:gs pos="0">
                <a:schemeClr val="bg1">
                  <a:alpha val="25000"/>
                </a:schemeClr>
              </a:gs>
              <a:gs pos="78000">
                <a:schemeClr val="bg1">
                  <a:alpha val="0"/>
                </a:schemeClr>
              </a:gs>
            </a:gsLst>
            <a:lin ang="5400000" scaled="0"/>
          </a:gradFill>
          <a:ln w="76200" cap="rnd">
            <a:gradFill>
              <a:gsLst>
                <a:gs pos="0">
                  <a:schemeClr val="accent1"/>
                </a:gs>
                <a:gs pos="89000">
                  <a:schemeClr val="accent1">
                    <a:alpha val="0"/>
                  </a:schemeClr>
                </a:gs>
              </a:gsLst>
              <a:lin ang="5400000" scaled="0"/>
            </a:gradFill>
            <a:round/>
          </a:ln>
          <a:effectLst/>
        </p:spPr>
        <p:txBody>
          <a:bodyPr anchor="ctr" bIns="45720" lIns="91440" rIns="91440" rtlCol="0" tIns="45720" vert="horz" wrap="square"/>
          <a:p>
            <a:pPr algn="ctr">
              <a:lnSpc>
                <a:spcPct val="110000"/>
              </a:lnSpc>
            </a:pPr>
            <a:endParaRPr altLang="en-US" kumimoji="1" lang="zh-CN"/>
          </a:p>
        </p:txBody>
      </p:sp>
      <p:sp>
        <p:nvSpPr>
          <p:cNvPr id="1048632" name="标题 1"/>
          <p:cNvSpPr txBox="1"/>
          <p:nvPr/>
        </p:nvSpPr>
        <p:spPr>
          <a:xfrm>
            <a:off x="911860" y="1162050"/>
            <a:ext cx="2118360" cy="1871345"/>
          </a:xfrm>
          <a:prstGeom prst="rect"/>
          <a:noFill/>
          <a:ln>
            <a:noFill/>
          </a:ln>
        </p:spPr>
        <p:txBody>
          <a:bodyPr anchor="b" bIns="0" lIns="0" rIns="0" rtlCol="0" tIns="0" vert="horz" wrap="square"/>
          <a:p>
            <a:pPr algn="l">
              <a:lnSpc>
                <a:spcPct val="110000"/>
              </a:lnSpc>
            </a:pPr>
            <a:r>
              <a:rPr altLang="zh-CN" sz="8000" kumimoji="1" lang="en-US">
                <a:ln w="12700">
                  <a:noFill/>
                </a:ln>
                <a:solidFill>
                  <a:srgbClr val="BA5240">
                    <a:alpha val="100000"/>
                  </a:srgbClr>
                </a:solidFill>
                <a:latin typeface="OPPOSans H" panose="00020600040101010101" charset="-122"/>
                <a:ea typeface="OPPOSans H" panose="00020600040101010101" charset="-122"/>
                <a:cs typeface="OPPOSans H" panose="00020600040101010101" charset="-122"/>
              </a:rPr>
              <a:t>02</a:t>
            </a:r>
            <a:endParaRPr altLang="en-US" kumimoji="1" lang="zh-CN"/>
          </a:p>
        </p:txBody>
      </p:sp>
      <p:sp>
        <p:nvSpPr>
          <p:cNvPr id="1048633" name="标题 1"/>
          <p:cNvSpPr txBox="1"/>
          <p:nvPr/>
        </p:nvSpPr>
        <p:spPr>
          <a:xfrm>
            <a:off x="839470" y="2781300"/>
            <a:ext cx="8092440" cy="1924050"/>
          </a:xfrm>
          <a:prstGeom prst="rect"/>
          <a:noFill/>
          <a:ln>
            <a:noFill/>
          </a:ln>
        </p:spPr>
        <p:txBody>
          <a:bodyPr anchor="t" bIns="0" lIns="0" rIns="0" rtlCol="0" tIns="0" vert="horz" wrap="square"/>
          <a:p>
            <a:pPr algn="l">
              <a:lnSpc>
                <a:spcPct val="130000"/>
              </a:lnSpc>
            </a:pPr>
            <a:r>
              <a:rPr altLang="zh-CN" b="1" sz="4000" kumimoji="1" lang="en-US">
                <a:gradFill>
                  <a:gsLst>
                    <a:gs pos="0">
                      <a:schemeClr val="accent3">
                        <a:lumMod val="25000"/>
                        <a:lumOff val="75000"/>
                      </a:schemeClr>
                    </a:gs>
                    <a:gs pos="50000">
                      <a:schemeClr val="accent3"/>
                    </a:gs>
                    <a:gs pos="100000">
                      <a:schemeClr val="accent3">
                        <a:lumMod val="85000"/>
                      </a:schemeClr>
                    </a:gs>
                  </a:gsLst>
                  <a:lin ang="5400000" scaled="1"/>
                </a:gradFill>
              </a:rPr>
              <a:t>Essence and dross in inheritance</a:t>
            </a:r>
          </a:p>
        </p:txBody>
      </p:sp>
    </p:spTree>
  </p:cSld>
  <p:clrMapOvr>
    <a:masterClrMapping/>
  </p:clrMapOvr>
  <p:transition spd="slow">
    <p:wedge/>
  </p:transition>
</p:sld>
</file>

<file path=ppt/tags/tag1.xml><?xml version="1.0" encoding="utf-8"?>
<p:tagLst xmlns:p="http://schemas.openxmlformats.org/presentationml/2006/main">
  <p:tag name="KSO_WM_DIAGRAM_VIRTUALLY_FRAME" val="{&quot;height&quot;:210.15,&quot;left&quot;:179.5,&quot;top&quot;:202,&quot;width&quot;:689.9}"/>
</p:tagLst>
</file>

<file path=ppt/tags/tag10.xml><?xml version="1.0" encoding="utf-8"?>
<p:tagLst xmlns:p="http://schemas.openxmlformats.org/presentationml/2006/main">
  <p:tag name="KSO_WM_DIAGRAM_VIRTUALLY_FRAME" val="{&quot;height&quot;:625.4,&quot;left&quot;:7.4,&quot;top&quot;:45.95,&quot;width&quot;:946.75}"/>
</p:tagLst>
</file>

<file path=ppt/tags/tag11.xml><?xml version="1.0" encoding="utf-8"?>
<p:tagLst xmlns:p="http://schemas.openxmlformats.org/presentationml/2006/main">
  <p:tag name="KSO_WM_DIAGRAM_VIRTUALLY_FRAME" val="{&quot;height&quot;:625.4,&quot;left&quot;:7.4,&quot;top&quot;:45.95,&quot;width&quot;:946.75}"/>
</p:tagLst>
</file>

<file path=ppt/tags/tag12.xml><?xml version="1.0" encoding="utf-8"?>
<p:tagLst xmlns:p="http://schemas.openxmlformats.org/presentationml/2006/main">
  <p:tag name="KSO_WM_DIAGRAM_VIRTUALLY_FRAME" val="{&quot;height&quot;:625.4,&quot;left&quot;:7.4,&quot;top&quot;:45.95,&quot;width&quot;:946.75}"/>
</p:tagLst>
</file>

<file path=ppt/tags/tag13.xml><?xml version="1.0" encoding="utf-8"?>
<p:tagLst xmlns:p="http://schemas.openxmlformats.org/presentationml/2006/main">
  <p:tag name="KSO_WM_DIAGRAM_VIRTUALLY_FRAME" val="{&quot;height&quot;:625.4,&quot;left&quot;:7.4,&quot;top&quot;:45.95,&quot;width&quot;:946.75}"/>
</p:tagLst>
</file>

<file path=ppt/tags/tag14.xml><?xml version="1.0" encoding="utf-8"?>
<p:tagLst xmlns:p="http://schemas.openxmlformats.org/presentationml/2006/main">
  <p:tag name="KSO_WM_DIAGRAM_VIRTUALLY_FRAME" val="{&quot;height&quot;:625.4,&quot;left&quot;:7.4,&quot;top&quot;:45.95,&quot;width&quot;:946.75}"/>
</p:tagLst>
</file>

<file path=ppt/tags/tag15.xml><?xml version="1.0" encoding="utf-8"?>
<p:tagLst xmlns:p="http://schemas.openxmlformats.org/presentationml/2006/main">
  <p:tag name="KSO_WM_DIAGRAM_VIRTUALLY_FRAME" val="{&quot;height&quot;:625.4,&quot;left&quot;:7.4,&quot;top&quot;:45.95,&quot;width&quot;:946.75}"/>
</p:tagLst>
</file>

<file path=ppt/tags/tag16.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17.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18.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19.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2.xml><?xml version="1.0" encoding="utf-8"?>
<p:tagLst xmlns:p="http://schemas.openxmlformats.org/presentationml/2006/main">
  <p:tag name="KSO_WM_DIAGRAM_VIRTUALLY_FRAME" val="{&quot;height&quot;:210.15,&quot;left&quot;:179.5,&quot;top&quot;:202,&quot;width&quot;:689.9}"/>
</p:tagLst>
</file>

<file path=ppt/tags/tag20.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21.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22.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23.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24.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25.xml><?xml version="1.0" encoding="utf-8"?>
<p:tagLst xmlns:p="http://schemas.openxmlformats.org/presentationml/2006/main">
  <p:tag name="KSO_WM_DIAGRAM_VIRTUALLY_FRAME" val="{&quot;height&quot;:470.8185039370077,&quot;left&quot;:247.68929133858268,&quot;top&quot;:90.67811023622048,&quot;width&quot;:679.0107086614173}"/>
</p:tagLst>
</file>

<file path=ppt/tags/tag3.xml><?xml version="1.0" encoding="utf-8"?>
<p:tagLst xmlns:p="http://schemas.openxmlformats.org/presentationml/2006/main">
  <p:tag name="KSO_WM_DIAGRAM_VIRTUALLY_FRAME" val="{&quot;height&quot;:210.15,&quot;left&quot;:179.5,&quot;top&quot;:202,&quot;width&quot;:689.9}"/>
</p:tagLst>
</file>

<file path=ppt/tags/tag4.xml><?xml version="1.0" encoding="utf-8"?>
<p:tagLst xmlns:p="http://schemas.openxmlformats.org/presentationml/2006/main">
  <p:tag name="KSO_WM_DIAGRAM_VIRTUALLY_FRAME" val="{&quot;height&quot;:210.15,&quot;left&quot;:179.5,&quot;top&quot;:202,&quot;width&quot;:689.9}"/>
</p:tagLst>
</file>

<file path=ppt/tags/tag5.xml><?xml version="1.0" encoding="utf-8"?>
<p:tagLst xmlns:p="http://schemas.openxmlformats.org/presentationml/2006/main">
  <p:tag name="KSO_WM_DIAGRAM_VIRTUALLY_FRAME" val="{&quot;height&quot;:625.4,&quot;left&quot;:7.4,&quot;top&quot;:45.95,&quot;width&quot;:946.75}"/>
</p:tagLst>
</file>

<file path=ppt/tags/tag6.xml><?xml version="1.0" encoding="utf-8"?>
<p:tagLst xmlns:p="http://schemas.openxmlformats.org/presentationml/2006/main">
  <p:tag name="KSO_WM_DIAGRAM_VIRTUALLY_FRAME" val="{&quot;height&quot;:625.4,&quot;left&quot;:7.4,&quot;top&quot;:45.95,&quot;width&quot;:946.75}"/>
</p:tagLst>
</file>

<file path=ppt/tags/tag7.xml><?xml version="1.0" encoding="utf-8"?>
<p:tagLst xmlns:p="http://schemas.openxmlformats.org/presentationml/2006/main">
  <p:tag name="KSO_WM_DIAGRAM_VIRTUALLY_FRAME" val="{&quot;height&quot;:625.4,&quot;left&quot;:7.4,&quot;top&quot;:45.95,&quot;width&quot;:946.75}"/>
</p:tagLst>
</file>

<file path=ppt/tags/tag8.xml><?xml version="1.0" encoding="utf-8"?>
<p:tagLst xmlns:p="http://schemas.openxmlformats.org/presentationml/2006/main">
  <p:tag name="KSO_WM_DIAGRAM_VIRTUALLY_FRAME" val="{&quot;height&quot;:625.4,&quot;left&quot;:7.4,&quot;top&quot;:45.95,&quot;width&quot;:946.75}"/>
</p:tagLst>
</file>

<file path=ppt/tags/tag9.xml><?xml version="1.0" encoding="utf-8"?>
<p:tagLst xmlns:p="http://schemas.openxmlformats.org/presentationml/2006/main">
  <p:tag name="KSO_WM_DIAGRAM_VIRTUALLY_FRAME" val="{&quot;height&quot;:625.4,&quot;left&quot;:7.4,&quot;top&quot;:45.95,&quot;width&quot;:946.75}"/>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BA5240"/>
      </a:accent1>
      <a:accent2>
        <a:srgbClr val="F8AB22"/>
      </a:accent2>
      <a:accent3>
        <a:srgbClr val="670406"/>
      </a:accent3>
      <a:accent4>
        <a:srgbClr val="000000"/>
      </a:accent4>
      <a:accent5>
        <a:srgbClr val="000000"/>
      </a:accent5>
      <a:accent6>
        <a:srgbClr val="00000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BA5240"/>
      </a:accent1>
      <a:accent2>
        <a:srgbClr val="F8AB22"/>
      </a:accent2>
      <a:accent3>
        <a:srgbClr val="670406"/>
      </a:accent3>
      <a:accent4>
        <a:srgbClr val="000000"/>
      </a:accent4>
      <a:accent5>
        <a:srgbClr val="000000"/>
      </a:accent5>
      <a:accent6>
        <a:srgbClr val="00000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BA5240"/>
      </a:accent1>
      <a:accent2>
        <a:srgbClr val="F8AB22"/>
      </a:accent2>
      <a:accent3>
        <a:srgbClr val="670406"/>
      </a:accent3>
      <a:accent4>
        <a:srgbClr val="000000"/>
      </a:accent4>
      <a:accent5>
        <a:srgbClr val="000000"/>
      </a:accent5>
      <a:accent6>
        <a:srgbClr val="00000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4.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许哈哈</dc:creator>
  <cp:lastModifiedBy>欢畅 许</cp:lastModifiedBy>
  <dcterms:created xsi:type="dcterms:W3CDTF">2025-03-02T13:00:00Z</dcterms:created>
  <dcterms:modified xsi:type="dcterms:W3CDTF">2025-03-10T13:59:17Z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4ac4c2ea57094c62b10d3010241a0b93_23</vt:lpwstr>
  </property>
  <property fmtid="{D5CDD505-2E9C-101B-9397-08002B2CF9AE}" pid="3" name="KSOProductBuildVer">
    <vt:lpwstr>2052-12.1.0.20305</vt:lpwstr>
  </property>
</Properties>
</file>