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handoutMasterIdLst>
    <p:handoutMasterId r:id="rId14"/>
  </p:handoutMasterIdLst>
  <p:sldIdLst>
    <p:sldId id="257" r:id="rId2"/>
    <p:sldId id="258" r:id="rId3"/>
    <p:sldId id="259" r:id="rId4"/>
    <p:sldId id="260" r:id="rId5"/>
    <p:sldId id="261" r:id="rId6"/>
    <p:sldId id="262" r:id="rId7"/>
    <p:sldId id="263" r:id="rId8"/>
    <p:sldId id="264" r:id="rId9"/>
    <p:sldId id="265" r:id="rId10"/>
    <p:sldId id="267" r:id="rId11"/>
    <p:sldId id="266" r:id="rId12"/>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rtlCol="0"/>
        <a:lstStyle/>
        <a:p>
          <a:pPr rtl="0"/>
          <a:endParaRPr lang="en-US"/>
        </a:p>
      </dgm:t>
    </dgm:pt>
    <dgm:pt modelId="{566C4A8F-CE66-4FF5-AF11-6C385F74A275}">
      <dgm:prSet custT="1"/>
      <dgm:spPr/>
      <dgm:t>
        <a:bodyPr/>
        <a:lstStyle/>
        <a:p>
          <a:r>
            <a:rPr lang="af-ZA" sz="1600" b="0" i="0" dirty="0"/>
            <a:t>the first eight chapters</a:t>
          </a:r>
          <a:endParaRPr lang="zh-cn" sz="1600" dirty="0">
            <a:latin typeface="Microsoft YaHei UI" panose="020B0503020204020204" pitchFamily="34" charset="-122"/>
            <a:ea typeface="Microsoft YaHei UI" panose="020B0503020204020204" pitchFamily="34" charset="-122"/>
          </a:endParaRPr>
        </a:p>
      </dgm:t>
    </dgm:pt>
    <dgm:pt modelId="{375C5A5E-5F04-4FE8-98F8-795867C18A18}" type="parTrans" cxnId="{66E8CE3C-459F-4648-B4D7-5039298A0E92}">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E74B8A5E-78D9-4E5B-86E1-203DE271581F}" type="sibTrans" cxnId="{66E8CE3C-459F-4648-B4D7-5039298A0E92}">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9AC77E87-FC4D-4F04-889B-73358514DC0D}">
      <dgm:prSet custT="1"/>
      <dgm:spPr/>
      <dgm:t>
        <a:bodyPr rtlCol="0"/>
        <a:lstStyle/>
        <a:p>
          <a:pPr rtl="0"/>
          <a:r>
            <a:rPr lang="en-US" altLang="zh-CN" sz="1400" dirty="0">
              <a:latin typeface="Microsoft YaHei UI" panose="020B0503020204020204" pitchFamily="34" charset="-122"/>
              <a:ea typeface="Microsoft YaHei UI" panose="020B0503020204020204" pitchFamily="34" charset="-122"/>
            </a:rPr>
            <a:t>In 1892</a:t>
          </a:r>
          <a:r>
            <a:rPr lang="zh-cn" sz="1400" dirty="0">
              <a:latin typeface="Microsoft YaHei UI" panose="020B0503020204020204" pitchFamily="34" charset="-122"/>
              <a:ea typeface="Microsoft YaHei UI" panose="020B0503020204020204" pitchFamily="34" charset="-122"/>
            </a:rPr>
            <a:t> </a:t>
          </a:r>
          <a:r>
            <a:rPr lang="en-US" altLang="zh-CN" sz="1400" dirty="0">
              <a:latin typeface="Microsoft YaHei UI" panose="020B0503020204020204" pitchFamily="34" charset="-122"/>
              <a:ea typeface="Microsoft YaHei UI" panose="020B0503020204020204" pitchFamily="34" charset="-122"/>
            </a:rPr>
            <a:t>by </a:t>
          </a:r>
          <a:r>
            <a:rPr lang="af-ZA" sz="1400" b="0" i="0" dirty="0"/>
            <a:t>H. Bencraft Joly</a:t>
          </a:r>
          <a:endParaRPr lang="zh-cn" sz="1400" dirty="0">
            <a:latin typeface="Microsoft YaHei UI" panose="020B0503020204020204" pitchFamily="34" charset="-122"/>
            <a:ea typeface="Microsoft YaHei UI" panose="020B0503020204020204" pitchFamily="34" charset="-122"/>
          </a:endParaRPr>
        </a:p>
      </dgm:t>
    </dgm:pt>
    <dgm:pt modelId="{B29F90F6-921F-42B9-A496-5D121F61821E}" type="parTrans" cxnId="{04774158-8FAB-47B4-A2EE-D3D3A7E958BE}">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3A77AB9A-DF29-465E-A0A5-D4FA3D0C537F}" type="sibTrans" cxnId="{04774158-8FAB-47B4-A2EE-D3D3A7E958BE}">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C2F0E5C9-2943-4A9B-872F-ECF6B159E9F4}">
      <dgm:prSet custT="1"/>
      <dgm:spPr/>
      <dgm:t>
        <a:bodyPr rtlCol="0"/>
        <a:lstStyle/>
        <a:p>
          <a:pPr rtl="0"/>
          <a:r>
            <a:rPr lang="af-ZA" sz="1600" b="0" i="0" dirty="0"/>
            <a:t>the first fifty-six chapters</a:t>
          </a:r>
          <a:endParaRPr lang="zh-cn" sz="1600" dirty="0">
            <a:latin typeface="Microsoft YaHei UI" panose="020B0503020204020204" pitchFamily="34" charset="-122"/>
            <a:ea typeface="Microsoft YaHei UI" panose="020B0503020204020204" pitchFamily="34" charset="-122"/>
          </a:endParaRPr>
        </a:p>
      </dgm:t>
    </dgm:pt>
    <dgm:pt modelId="{8FBB852D-32B7-4273-9DE3-951F1CFE69EC}" type="parTrans" cxnId="{F7608388-5A1F-4FE9-96E5-520EA7B1F725}">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1A62CB6F-38D7-44F2-AFAB-0C4382E3DA24}" type="sibTrans" cxnId="{F7608388-5A1F-4FE9-96E5-520EA7B1F725}">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9845D52A-E054-4EB0-A5A3-32AE7DC6D645}">
      <dgm:prSet custT="1"/>
      <dgm:spPr/>
      <dgm:t>
        <a:bodyPr rtlCol="0"/>
        <a:lstStyle/>
        <a:p>
          <a:pPr rtl="0"/>
          <a:r>
            <a:rPr lang="en-US" altLang="zh-CN" sz="1400" dirty="0">
              <a:latin typeface="Microsoft YaHei UI" panose="020B0503020204020204" pitchFamily="34" charset="-122"/>
              <a:ea typeface="Microsoft YaHei UI" panose="020B0503020204020204" pitchFamily="34" charset="-122"/>
            </a:rPr>
            <a:t>In 1868</a:t>
          </a:r>
          <a:r>
            <a:rPr lang="zh-cn" sz="1400" dirty="0">
              <a:latin typeface="Microsoft YaHei UI" panose="020B0503020204020204" pitchFamily="34" charset="-122"/>
              <a:ea typeface="Microsoft YaHei UI" panose="020B0503020204020204" pitchFamily="34" charset="-122"/>
            </a:rPr>
            <a:t> </a:t>
          </a:r>
          <a:r>
            <a:rPr lang="en-US" altLang="zh-CN" sz="1400" dirty="0">
              <a:latin typeface="Microsoft YaHei UI" panose="020B0503020204020204" pitchFamily="34" charset="-122"/>
              <a:ea typeface="Microsoft YaHei UI" panose="020B0503020204020204" pitchFamily="34" charset="-122"/>
            </a:rPr>
            <a:t> by </a:t>
          </a:r>
          <a:r>
            <a:rPr lang="af-ZA" sz="1400" b="0" i="0" dirty="0"/>
            <a:t>Edward Charles Bowra</a:t>
          </a:r>
          <a:endParaRPr lang="zh-cn" sz="1400" dirty="0">
            <a:latin typeface="Microsoft YaHei UI" panose="020B0503020204020204" pitchFamily="34" charset="-122"/>
            <a:ea typeface="Microsoft YaHei UI" panose="020B0503020204020204" pitchFamily="34" charset="-122"/>
          </a:endParaRPr>
        </a:p>
      </dgm:t>
    </dgm:pt>
    <dgm:pt modelId="{796364FD-7651-493A-AEE5-8DD45DF8EEAC}" type="sibTrans" cxnId="{B04C6215-C46D-4282-963F-02A26E25C8AB}">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952EE001-86C3-4022-96EE-ABDB540B8A78}" type="parTrans" cxnId="{B04C6215-C46D-4282-963F-02A26E25C8AB}">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5FC34D3A-C8D4-483C-8695-507470E74D50}">
      <dgm:prSet custT="1"/>
      <dgm:spPr/>
      <dgm:t>
        <a:bodyPr rtlCol="0"/>
        <a:lstStyle/>
        <a:p>
          <a:pPr rtl="0"/>
          <a:r>
            <a:rPr lang="en-US" altLang="zh-CN" sz="1400" dirty="0">
              <a:latin typeface="Microsoft YaHei UI" panose="020B0503020204020204" pitchFamily="34" charset="-122"/>
              <a:ea typeface="Microsoft YaHei UI" panose="020B0503020204020204" pitchFamily="34" charset="-122"/>
            </a:rPr>
            <a:t>In 1812 by Robert Morrison</a:t>
          </a:r>
          <a:endParaRPr lang="zh-cn" sz="1400" dirty="0">
            <a:latin typeface="Microsoft YaHei UI" panose="020B0503020204020204" pitchFamily="34" charset="-122"/>
            <a:ea typeface="Microsoft YaHei UI" panose="020B0503020204020204" pitchFamily="34" charset="-122"/>
          </a:endParaRPr>
        </a:p>
      </dgm:t>
    </dgm:pt>
    <dgm:pt modelId="{1DECF9F5-40C0-4379-BCCE-7BCAAD54807B}" type="sibTrans" cxnId="{277179CE-E2F5-4733-8D23-9E37CACB7B9E}">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9978A89C-C2F1-4241-807C-13619E6D6376}" type="parTrans" cxnId="{277179CE-E2F5-4733-8D23-9E37CACB7B9E}">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C057D6ED-8F49-42DC-B8A7-C07F68F0F734}">
      <dgm:prSet custT="1"/>
      <dgm:spPr/>
      <dgm:t>
        <a:bodyPr rtlCol="0"/>
        <a:lstStyle/>
        <a:p>
          <a:pPr rtl="0"/>
          <a:r>
            <a:rPr lang="en-US" altLang="zh-CN" sz="1400" dirty="0">
              <a:latin typeface="Microsoft YaHei UI" panose="020B0503020204020204" pitchFamily="34" charset="-122"/>
              <a:ea typeface="Microsoft YaHei UI" panose="020B0503020204020204" pitchFamily="34" charset="-122"/>
            </a:rPr>
            <a:t>The first recorded attempt at translating the Red Chamber Dreams</a:t>
          </a:r>
          <a:endParaRPr lang="zh-cn" sz="1400" dirty="0">
            <a:latin typeface="Microsoft YaHei UI" panose="020B0503020204020204" pitchFamily="34" charset="-122"/>
            <a:ea typeface="Microsoft YaHei UI" panose="020B0503020204020204" pitchFamily="34" charset="-122"/>
          </a:endParaRPr>
        </a:p>
      </dgm:t>
    </dgm:pt>
    <dgm:pt modelId="{6E885013-4246-43E1-A818-2251A99C8FD2}" type="sibTrans" cxnId="{FB0FA082-3950-4822-951F-05A1A9548F18}">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131D11D9-3030-4E3B-8F84-0108E6497B2A}" type="parTrans" cxnId="{FB0FA082-3950-4822-951F-05A1A9548F18}">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FDA8A671-4C80-4116-A043-BD02272AE496}">
      <dgm:prSet custT="1"/>
      <dgm:spPr/>
      <dgm:t>
        <a:bodyPr/>
        <a:lstStyle/>
        <a:p>
          <a:r>
            <a:rPr lang="en-US" altLang="zh-CN" sz="1400" dirty="0"/>
            <a:t>In 1819 </a:t>
          </a:r>
          <a:r>
            <a:rPr lang="en-US" sz="1400" b="0" i="0" dirty="0"/>
            <a:t>John Francis Davis</a:t>
          </a:r>
          <a:endParaRPr lang="zh-CN" altLang="en-US" sz="1400" dirty="0"/>
        </a:p>
      </dgm:t>
    </dgm:pt>
    <dgm:pt modelId="{0818A998-F480-41D6-A4A0-3E9D95A08B34}" type="parTrans" cxnId="{36BAA583-E628-4956-85AA-59CDC522D2B2}">
      <dgm:prSet/>
      <dgm:spPr/>
      <dgm:t>
        <a:bodyPr/>
        <a:lstStyle/>
        <a:p>
          <a:endParaRPr lang="zh-CN" altLang="en-US"/>
        </a:p>
      </dgm:t>
    </dgm:pt>
    <dgm:pt modelId="{63450E50-DF0C-454D-9F1B-D88CC2B6CA18}" type="sibTrans" cxnId="{36BAA583-E628-4956-85AA-59CDC522D2B2}">
      <dgm:prSet/>
      <dgm:spPr/>
      <dgm:t>
        <a:bodyPr/>
        <a:lstStyle/>
        <a:p>
          <a:endParaRPr lang="zh-CN" altLang="en-US"/>
        </a:p>
      </dgm:t>
    </dgm:pt>
    <dgm:pt modelId="{DEDC07F9-E725-46A3-9F57-7BBFC599AED9}">
      <dgm:prSet custT="1"/>
      <dgm:spPr/>
      <dgm:t>
        <a:bodyPr/>
        <a:lstStyle/>
        <a:p>
          <a:r>
            <a:rPr lang="en-US" sz="1600" b="0" i="0" dirty="0"/>
            <a:t>a short excerpt from chapter 3</a:t>
          </a:r>
          <a:endParaRPr lang="zh-CN" altLang="en-US" sz="1600" dirty="0"/>
        </a:p>
      </dgm:t>
    </dgm:pt>
    <dgm:pt modelId="{A8F476B5-A36F-4FAA-A4D8-6544680B46EE}" type="parTrans" cxnId="{584B10D8-7385-4B71-995F-AC2AD54A534C}">
      <dgm:prSet/>
      <dgm:spPr/>
      <dgm:t>
        <a:bodyPr/>
        <a:lstStyle/>
        <a:p>
          <a:endParaRPr lang="zh-CN" altLang="en-US"/>
        </a:p>
      </dgm:t>
    </dgm:pt>
    <dgm:pt modelId="{DCD3D447-C344-4EB6-B6B2-EC1B266FBED2}" type="sibTrans" cxnId="{584B10D8-7385-4B71-995F-AC2AD54A534C}">
      <dgm:prSet/>
      <dgm:spPr/>
      <dgm:t>
        <a:bodyPr/>
        <a:lstStyle/>
        <a:p>
          <a:endParaRPr lang="zh-CN" altLang="en-US"/>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4" custScaleX="107890" custScaleY="126195" custLinFactNeighborX="3391" custLinFactNeighborY="78263">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4">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4"/>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4"/>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3"/>
      <dgm:spPr/>
    </dgm:pt>
    <dgm:pt modelId="{93BB4044-FC25-4E70-B9E5-40A1D29D770B}" type="pres">
      <dgm:prSet presAssocID="{FDA8A671-4C80-4116-A043-BD02272AE496}" presName="composite" presStyleCnt="0"/>
      <dgm:spPr/>
    </dgm:pt>
    <dgm:pt modelId="{F203D21F-7E6A-4A66-A62C-802846B58A5C}" type="pres">
      <dgm:prSet presAssocID="{FDA8A671-4C80-4116-A043-BD02272AE496}" presName="Parent1" presStyleLbl="alignNode1" presStyleIdx="1" presStyleCnt="4" custScaleX="105383" custScaleY="89519" custLinFactNeighborX="-7794" custLinFactNeighborY="-36917">
        <dgm:presLayoutVars>
          <dgm:chMax val="1"/>
          <dgm:chPref val="1"/>
          <dgm:bulletEnabled val="1"/>
        </dgm:presLayoutVars>
      </dgm:prSet>
      <dgm:spPr/>
    </dgm:pt>
    <dgm:pt modelId="{089962E8-09BA-47CC-AD96-86E201FFBB1C}" type="pres">
      <dgm:prSet presAssocID="{FDA8A671-4C80-4116-A043-BD02272AE496}" presName="Childtext1" presStyleLbl="revTx" presStyleIdx="1" presStyleCnt="4">
        <dgm:presLayoutVars>
          <dgm:chMax val="0"/>
          <dgm:chPref val="0"/>
          <dgm:bulletEnabled/>
        </dgm:presLayoutVars>
      </dgm:prSet>
      <dgm:spPr/>
    </dgm:pt>
    <dgm:pt modelId="{4A38C1C7-03DA-4625-8F34-FAB84C70757F}" type="pres">
      <dgm:prSet presAssocID="{FDA8A671-4C80-4116-A043-BD02272AE496}" presName="ConnectLine" presStyleLbl="sibTrans1D1" presStyleIdx="1" presStyleCnt="4"/>
      <dgm:spPr>
        <a:noFill/>
        <a:ln w="12700" cap="flat" cmpd="sng" algn="ctr">
          <a:solidFill>
            <a:schemeClr val="accent1">
              <a:hueOff val="0"/>
              <a:satOff val="0"/>
              <a:lumOff val="0"/>
              <a:alphaOff val="0"/>
            </a:schemeClr>
          </a:solidFill>
          <a:prstDash val="dash"/>
        </a:ln>
        <a:effectLst/>
      </dgm:spPr>
    </dgm:pt>
    <dgm:pt modelId="{8DC70B95-FDF4-45DC-9202-424B0A2BCA56}" type="pres">
      <dgm:prSet presAssocID="{FDA8A671-4C80-4116-A043-BD02272AE496}" presName="ConnectLineEnd" presStyleLbl="node1" presStyleIdx="1" presStyleCnt="4"/>
      <dgm:spPr/>
    </dgm:pt>
    <dgm:pt modelId="{250DDEFC-1849-4567-B089-DCFA2D444573}" type="pres">
      <dgm:prSet presAssocID="{FDA8A671-4C80-4116-A043-BD02272AE496}" presName="EmptyPane" presStyleCnt="0"/>
      <dgm:spPr/>
    </dgm:pt>
    <dgm:pt modelId="{A4878557-9DE6-447A-A141-18AA57A1F718}" type="pres">
      <dgm:prSet presAssocID="{63450E50-DF0C-454D-9F1B-D88CC2B6CA18}" presName="spaceBetweenRectangles" presStyleLbl="fgAcc1" presStyleIdx="1" presStyleCnt="3"/>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2" presStyleCnt="4" custScaleX="119790" custScaleY="108003" custLinFactY="9176" custLinFactNeighborX="-6180" custLinFactNeighborY="100000">
        <dgm:presLayoutVars>
          <dgm:chMax val="1"/>
          <dgm:chPref val="1"/>
          <dgm:bulletEnabled val="1"/>
        </dgm:presLayoutVars>
      </dgm:prSet>
      <dgm:spPr/>
    </dgm:pt>
    <dgm:pt modelId="{5E76ADAA-D3EE-462D-A737-9D3772B6C76F}" type="pres">
      <dgm:prSet presAssocID="{9845D52A-E054-4EB0-A5A3-32AE7DC6D645}" presName="Childtext1" presStyleLbl="revTx" presStyleIdx="2" presStyleCnt="4">
        <dgm:presLayoutVars>
          <dgm:chMax val="0"/>
          <dgm:chPref val="0"/>
          <dgm:bulletEnabled/>
        </dgm:presLayoutVars>
      </dgm:prSet>
      <dgm:spPr/>
    </dgm:pt>
    <dgm:pt modelId="{F514349A-AC82-402F-8DA0-95785071B5F0}" type="pres">
      <dgm:prSet presAssocID="{9845D52A-E054-4EB0-A5A3-32AE7DC6D645}" presName="ConnectLine" presStyleLbl="sibTrans1D1" presStyleIdx="2" presStyleCnt="4"/>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2" presStyleCnt="4"/>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2" presStyleCnt="3"/>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3" presStyleCnt="4" custScaleX="87379" custScaleY="122571" custLinFactNeighborX="-10341" custLinFactNeighborY="-36538">
        <dgm:presLayoutVars>
          <dgm:chMax val="1"/>
          <dgm:chPref val="1"/>
          <dgm:bulletEnabled val="1"/>
        </dgm:presLayoutVars>
      </dgm:prSet>
      <dgm:spPr/>
    </dgm:pt>
    <dgm:pt modelId="{2E1F219F-885D-437D-9D95-1C496EBAD119}" type="pres">
      <dgm:prSet presAssocID="{9AC77E87-FC4D-4F04-889B-73358514DC0D}" presName="Childtext1" presStyleLbl="revTx" presStyleIdx="3" presStyleCnt="4">
        <dgm:presLayoutVars>
          <dgm:chMax val="0"/>
          <dgm:chPref val="0"/>
          <dgm:bulletEnabled/>
        </dgm:presLayoutVars>
      </dgm:prSet>
      <dgm:spPr/>
    </dgm:pt>
    <dgm:pt modelId="{8801BA21-B732-43C2-BD4E-EED526CA614C}" type="pres">
      <dgm:prSet presAssocID="{9AC77E87-FC4D-4F04-889B-73358514DC0D}" presName="ConnectLine" presStyleLbl="sibTrans1D1" presStyleIdx="3" presStyleCnt="4"/>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3" presStyleCnt="4"/>
      <dgm:spPr/>
    </dgm:pt>
    <dgm:pt modelId="{E1638529-5025-4BCE-9448-174A6B1F9AFC}" type="pres">
      <dgm:prSet presAssocID="{9AC77E87-FC4D-4F04-889B-73358514DC0D}" presName="EmptyPane" presStyleCnt="0"/>
      <dgm:spPr/>
    </dgm:pt>
  </dgm:ptLst>
  <dgm:cxnLst>
    <dgm:cxn modelId="{B04C6215-C46D-4282-963F-02A26E25C8AB}" srcId="{08F627ED-A304-4697-8C44-18E45D3D2B1A}" destId="{9845D52A-E054-4EB0-A5A3-32AE7DC6D645}" srcOrd="2"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49EFF76F-887C-4DB3-847E-B88D6BC6A77B}" type="presOf" srcId="{C2F0E5C9-2943-4A9B-872F-ECF6B159E9F4}" destId="{2E1F219F-885D-437D-9D95-1C496EBAD119}"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3"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36BAA583-E628-4956-85AA-59CDC522D2B2}" srcId="{08F627ED-A304-4697-8C44-18E45D3D2B1A}" destId="{FDA8A671-4C80-4116-A043-BD02272AE496}" srcOrd="1" destOrd="0" parTransId="{0818A998-F480-41D6-A4A0-3E9D95A08B34}" sibTransId="{63450E50-DF0C-454D-9F1B-D88CC2B6CA18}"/>
    <dgm:cxn modelId="{F7608388-5A1F-4FE9-96E5-520EA7B1F725}" srcId="{9AC77E87-FC4D-4F04-889B-73358514DC0D}"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35272ACF-DA51-4C6F-8DA8-5442FF878664}" type="presOf" srcId="{FDA8A671-4C80-4116-A043-BD02272AE496}" destId="{F203D21F-7E6A-4A66-A62C-802846B58A5C}" srcOrd="0" destOrd="0" presId="urn:microsoft.com/office/officeart/2016/7/layout/HexagonTimeline"/>
    <dgm:cxn modelId="{584B10D8-7385-4B71-995F-AC2AD54A534C}" srcId="{FDA8A671-4C80-4116-A043-BD02272AE496}" destId="{DEDC07F9-E725-46A3-9F57-7BBFC599AED9}" srcOrd="0" destOrd="0" parTransId="{A8F476B5-A36F-4FAA-A4D8-6544680B46EE}" sibTransId="{DCD3D447-C344-4EB6-B6B2-EC1B266FBED2}"/>
    <dgm:cxn modelId="{A0697AD9-4F1C-44DF-9F0B-484ED62574F5}" type="presOf" srcId="{5FC34D3A-C8D4-483C-8695-507470E74D50}" destId="{FC51A82C-7C01-41E7-95A1-E0F165353360}" srcOrd="0" destOrd="0" presId="urn:microsoft.com/office/officeart/2016/7/layout/HexagonTimeline"/>
    <dgm:cxn modelId="{3A6954FE-4AEF-4E42-AC83-BA766BF57838}" type="presOf" srcId="{DEDC07F9-E725-46A3-9F57-7BBFC599AED9}" destId="{089962E8-09BA-47CC-AD96-86E201FFBB1C}"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97CBDBCB-F9E5-410D-94F5-AC5CDD333826}" type="presParOf" srcId="{D6614DDC-66DE-4E26-A0E6-8B5D4F611437}" destId="{93BB4044-FC25-4E70-B9E5-40A1D29D770B}" srcOrd="2" destOrd="0" presId="urn:microsoft.com/office/officeart/2016/7/layout/HexagonTimeline"/>
    <dgm:cxn modelId="{C6FC2CD3-B0DA-4F62-AE49-7646F3ACEFFF}" type="presParOf" srcId="{93BB4044-FC25-4E70-B9E5-40A1D29D770B}" destId="{F203D21F-7E6A-4A66-A62C-802846B58A5C}" srcOrd="0" destOrd="0" presId="urn:microsoft.com/office/officeart/2016/7/layout/HexagonTimeline"/>
    <dgm:cxn modelId="{A79B9A46-02A5-407B-B880-BCFD3E12B43C}" type="presParOf" srcId="{93BB4044-FC25-4E70-B9E5-40A1D29D770B}" destId="{089962E8-09BA-47CC-AD96-86E201FFBB1C}" srcOrd="1" destOrd="0" presId="urn:microsoft.com/office/officeart/2016/7/layout/HexagonTimeline"/>
    <dgm:cxn modelId="{C931C59C-9A74-458B-9DBE-10FF8C48AC0D}" type="presParOf" srcId="{93BB4044-FC25-4E70-B9E5-40A1D29D770B}" destId="{4A38C1C7-03DA-4625-8F34-FAB84C70757F}" srcOrd="2" destOrd="0" presId="urn:microsoft.com/office/officeart/2016/7/layout/HexagonTimeline"/>
    <dgm:cxn modelId="{81C5F55C-015D-4D64-BA81-DE6C1A1220CB}" type="presParOf" srcId="{93BB4044-FC25-4E70-B9E5-40A1D29D770B}" destId="{8DC70B95-FDF4-45DC-9202-424B0A2BCA56}" srcOrd="3" destOrd="0" presId="urn:microsoft.com/office/officeart/2016/7/layout/HexagonTimeline"/>
    <dgm:cxn modelId="{E2BE3865-6B7E-4734-A712-61886902163C}" type="presParOf" srcId="{93BB4044-FC25-4E70-B9E5-40A1D29D770B}" destId="{250DDEFC-1849-4567-B089-DCFA2D444573}" srcOrd="4" destOrd="0" presId="urn:microsoft.com/office/officeart/2016/7/layout/HexagonTimeline"/>
    <dgm:cxn modelId="{C4D7E0E0-5727-44E6-80DE-F203D0112B7C}" type="presParOf" srcId="{D6614DDC-66DE-4E26-A0E6-8B5D4F611437}" destId="{A4878557-9DE6-447A-A141-18AA57A1F718}" srcOrd="3" destOrd="0" presId="urn:microsoft.com/office/officeart/2016/7/layout/HexagonTimeline"/>
    <dgm:cxn modelId="{434FF653-D75F-4952-8E75-D3AF3DA482CB}" type="presParOf" srcId="{D6614DDC-66DE-4E26-A0E6-8B5D4F611437}" destId="{4630FBA4-1F51-4A32-B0E4-88E47053D0D9}" srcOrd="4"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5" destOrd="0" presId="urn:microsoft.com/office/officeart/2016/7/layout/HexagonTimeline"/>
    <dgm:cxn modelId="{A2FC9288-5AD0-464F-A27B-3C029EB82A78}" type="presParOf" srcId="{D6614DDC-66DE-4E26-A0E6-8B5D4F611437}" destId="{258D101A-CA89-4BD3-9BA0-F95214FF0550}" srcOrd="6"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C44201-F0E1-4D4F-A158-BB8A42D29AE5}" type="doc">
      <dgm:prSet loTypeId="urn:microsoft.com/office/officeart/2005/8/layout/hProcess9" loCatId="process" qsTypeId="urn:microsoft.com/office/officeart/2005/8/quickstyle/simple1" qsCatId="simple" csTypeId="urn:microsoft.com/office/officeart/2005/8/colors/accent1_2" csCatId="accent1" phldr="1"/>
      <dgm:spPr/>
    </dgm:pt>
    <dgm:pt modelId="{465F87AC-CC59-4B4B-BD05-C2B114632D37}">
      <dgm:prSet phldrT="[文本]" custT="1"/>
      <dgm:spPr/>
      <dgm:t>
        <a:bodyPr/>
        <a:lstStyle/>
        <a:p>
          <a:pPr>
            <a:buChar char="•"/>
          </a:pPr>
          <a:r>
            <a:rPr lang="en-US" altLang="zh-CN" sz="2000" dirty="0"/>
            <a:t>In 1929</a:t>
          </a:r>
          <a:endParaRPr lang="zh-CN" altLang="en-US" sz="2000" dirty="0"/>
        </a:p>
      </dgm:t>
    </dgm:pt>
    <dgm:pt modelId="{EC42B507-F3B4-488C-A8A0-573BF7AF160B}" type="parTrans" cxnId="{FAA09F41-49FB-4D95-BD11-7D80C3A0AC5B}">
      <dgm:prSet/>
      <dgm:spPr/>
      <dgm:t>
        <a:bodyPr/>
        <a:lstStyle/>
        <a:p>
          <a:endParaRPr lang="zh-CN" altLang="en-US"/>
        </a:p>
      </dgm:t>
    </dgm:pt>
    <dgm:pt modelId="{B10A2E16-D8BC-4D6E-8985-4EF5BA188FE4}" type="sibTrans" cxnId="{FAA09F41-49FB-4D95-BD11-7D80C3A0AC5B}">
      <dgm:prSet/>
      <dgm:spPr/>
      <dgm:t>
        <a:bodyPr/>
        <a:lstStyle/>
        <a:p>
          <a:endParaRPr lang="zh-CN" altLang="en-US"/>
        </a:p>
      </dgm:t>
    </dgm:pt>
    <dgm:pt modelId="{24640F12-3931-493B-9D07-BD0394AE9337}">
      <dgm:prSet phldrT="[文本]" custT="1"/>
      <dgm:spPr/>
      <dgm:t>
        <a:bodyPr/>
        <a:lstStyle/>
        <a:p>
          <a:pPr>
            <a:buChar char="•"/>
          </a:pPr>
          <a:r>
            <a:rPr lang="en-US" sz="2000" b="0" i="0" dirty="0"/>
            <a:t>An abridged translation by Wang Chi-Chen which emphasized the central love story was published</a:t>
          </a:r>
          <a:endParaRPr lang="zh-CN" altLang="en-US" sz="2000" dirty="0"/>
        </a:p>
      </dgm:t>
    </dgm:pt>
    <dgm:pt modelId="{91E8E55E-84DE-4AA1-B59B-D9D5BD7A0A5A}" type="parTrans" cxnId="{B1631C71-C34B-41B9-9F14-2A05946942F8}">
      <dgm:prSet/>
      <dgm:spPr/>
      <dgm:t>
        <a:bodyPr/>
        <a:lstStyle/>
        <a:p>
          <a:endParaRPr lang="zh-CN" altLang="en-US"/>
        </a:p>
      </dgm:t>
    </dgm:pt>
    <dgm:pt modelId="{C8C63260-DD83-4D31-B3C5-2208558FC453}" type="sibTrans" cxnId="{B1631C71-C34B-41B9-9F14-2A05946942F8}">
      <dgm:prSet/>
      <dgm:spPr/>
      <dgm:t>
        <a:bodyPr/>
        <a:lstStyle/>
        <a:p>
          <a:endParaRPr lang="zh-CN" altLang="en-US"/>
        </a:p>
      </dgm:t>
    </dgm:pt>
    <dgm:pt modelId="{C8D2C286-535B-47E9-9F0A-80A11E706D73}">
      <dgm:prSet phldrT="[文本]" custT="1"/>
      <dgm:spPr/>
      <dgm:t>
        <a:bodyPr/>
        <a:lstStyle/>
        <a:p>
          <a:pPr>
            <a:buChar char="•"/>
          </a:pPr>
          <a:r>
            <a:rPr lang="en-US" altLang="zh-CN" sz="2000" dirty="0"/>
            <a:t>Through</a:t>
          </a:r>
          <a:r>
            <a:rPr lang="en-US" altLang="zh-CN" sz="2000" baseline="0" dirty="0"/>
            <a:t> this work the West </a:t>
          </a:r>
          <a:r>
            <a:rPr lang="en-US" sz="2000" b="0" i="0" dirty="0"/>
            <a:t>feels most clearly the symbolic or universal value" of the characters and  the Red Chamber Dreams “</a:t>
          </a:r>
          <a:r>
            <a:rPr lang="en-US" sz="2000" b="1" i="0" dirty="0">
              <a:solidFill>
                <a:srgbClr val="0070C0"/>
              </a:solidFill>
            </a:rPr>
            <a:t>was ranked foremost</a:t>
          </a:r>
          <a:r>
            <a:rPr lang="en-US" sz="2000" b="0" i="0" dirty="0"/>
            <a:t>" among the novels of classic Chinese literature.</a:t>
          </a:r>
          <a:endParaRPr lang="zh-CN" altLang="en-US" sz="2000" dirty="0"/>
        </a:p>
      </dgm:t>
    </dgm:pt>
    <dgm:pt modelId="{7864751E-68A8-46D6-8580-8D718CD03CC1}" type="parTrans" cxnId="{25DEBE33-077C-43B1-9A0B-827B3D7B9616}">
      <dgm:prSet/>
      <dgm:spPr/>
      <dgm:t>
        <a:bodyPr/>
        <a:lstStyle/>
        <a:p>
          <a:endParaRPr lang="zh-CN" altLang="en-US"/>
        </a:p>
      </dgm:t>
    </dgm:pt>
    <dgm:pt modelId="{3FD66889-A31E-4CE2-B5BE-6A2D56AC57CF}" type="sibTrans" cxnId="{25DEBE33-077C-43B1-9A0B-827B3D7B9616}">
      <dgm:prSet/>
      <dgm:spPr/>
      <dgm:t>
        <a:bodyPr/>
        <a:lstStyle/>
        <a:p>
          <a:endParaRPr lang="zh-CN" altLang="en-US"/>
        </a:p>
      </dgm:t>
    </dgm:pt>
    <dgm:pt modelId="{C9264FFA-5343-4FB3-9B1B-9FE3E9C01A96}" type="pres">
      <dgm:prSet presAssocID="{FCC44201-F0E1-4D4F-A158-BB8A42D29AE5}" presName="CompostProcess" presStyleCnt="0">
        <dgm:presLayoutVars>
          <dgm:dir/>
          <dgm:resizeHandles val="exact"/>
        </dgm:presLayoutVars>
      </dgm:prSet>
      <dgm:spPr/>
    </dgm:pt>
    <dgm:pt modelId="{F133438A-43C3-45B1-AB8F-68E976CF72F2}" type="pres">
      <dgm:prSet presAssocID="{FCC44201-F0E1-4D4F-A158-BB8A42D29AE5}" presName="arrow" presStyleLbl="bgShp" presStyleIdx="0" presStyleCnt="1" custLinFactNeighborX="-1833" custLinFactNeighborY="-33419"/>
      <dgm:spPr/>
    </dgm:pt>
    <dgm:pt modelId="{E614F54F-1A33-4235-9F1E-773BB350B77C}" type="pres">
      <dgm:prSet presAssocID="{FCC44201-F0E1-4D4F-A158-BB8A42D29AE5}" presName="linearProcess" presStyleCnt="0"/>
      <dgm:spPr/>
    </dgm:pt>
    <dgm:pt modelId="{71351ABA-7644-4944-B389-85D7416C75E1}" type="pres">
      <dgm:prSet presAssocID="{465F87AC-CC59-4B4B-BD05-C2B114632D37}" presName="textNode" presStyleLbl="node1" presStyleIdx="0" presStyleCnt="3" custScaleX="31624" custScaleY="44904">
        <dgm:presLayoutVars>
          <dgm:bulletEnabled val="1"/>
        </dgm:presLayoutVars>
      </dgm:prSet>
      <dgm:spPr/>
    </dgm:pt>
    <dgm:pt modelId="{CFDD7D84-EA36-4936-9CAA-DBB68767C054}" type="pres">
      <dgm:prSet presAssocID="{B10A2E16-D8BC-4D6E-8985-4EF5BA188FE4}" presName="sibTrans" presStyleCnt="0"/>
      <dgm:spPr/>
    </dgm:pt>
    <dgm:pt modelId="{7F9DF1A5-8CFC-47E2-B376-AAC308E5C946}" type="pres">
      <dgm:prSet presAssocID="{24640F12-3931-493B-9D07-BD0394AE9337}" presName="textNode" presStyleLbl="node1" presStyleIdx="1" presStyleCnt="3" custScaleX="96037" custScaleY="74760">
        <dgm:presLayoutVars>
          <dgm:bulletEnabled val="1"/>
        </dgm:presLayoutVars>
      </dgm:prSet>
      <dgm:spPr/>
    </dgm:pt>
    <dgm:pt modelId="{1681DCB3-BEE7-4D6D-966E-A01D074B5036}" type="pres">
      <dgm:prSet presAssocID="{C8C63260-DD83-4D31-B3C5-2208558FC453}" presName="sibTrans" presStyleCnt="0"/>
      <dgm:spPr/>
    </dgm:pt>
    <dgm:pt modelId="{E8778862-F004-474E-A8B1-020A5093FB59}" type="pres">
      <dgm:prSet presAssocID="{C8D2C286-535B-47E9-9F0A-80A11E706D73}" presName="textNode" presStyleLbl="node1" presStyleIdx="2" presStyleCnt="3" custScaleX="113136" custScaleY="130577">
        <dgm:presLayoutVars>
          <dgm:bulletEnabled val="1"/>
        </dgm:presLayoutVars>
      </dgm:prSet>
      <dgm:spPr/>
    </dgm:pt>
  </dgm:ptLst>
  <dgm:cxnLst>
    <dgm:cxn modelId="{25DEBE33-077C-43B1-9A0B-827B3D7B9616}" srcId="{FCC44201-F0E1-4D4F-A158-BB8A42D29AE5}" destId="{C8D2C286-535B-47E9-9F0A-80A11E706D73}" srcOrd="2" destOrd="0" parTransId="{7864751E-68A8-46D6-8580-8D718CD03CC1}" sibTransId="{3FD66889-A31E-4CE2-B5BE-6A2D56AC57CF}"/>
    <dgm:cxn modelId="{FAA09F41-49FB-4D95-BD11-7D80C3A0AC5B}" srcId="{FCC44201-F0E1-4D4F-A158-BB8A42D29AE5}" destId="{465F87AC-CC59-4B4B-BD05-C2B114632D37}" srcOrd="0" destOrd="0" parTransId="{EC42B507-F3B4-488C-A8A0-573BF7AF160B}" sibTransId="{B10A2E16-D8BC-4D6E-8985-4EF5BA188FE4}"/>
    <dgm:cxn modelId="{B1631C71-C34B-41B9-9F14-2A05946942F8}" srcId="{FCC44201-F0E1-4D4F-A158-BB8A42D29AE5}" destId="{24640F12-3931-493B-9D07-BD0394AE9337}" srcOrd="1" destOrd="0" parTransId="{91E8E55E-84DE-4AA1-B59B-D9D5BD7A0A5A}" sibTransId="{C8C63260-DD83-4D31-B3C5-2208558FC453}"/>
    <dgm:cxn modelId="{1598737A-B30F-4051-8FEF-139D9039412E}" type="presOf" srcId="{24640F12-3931-493B-9D07-BD0394AE9337}" destId="{7F9DF1A5-8CFC-47E2-B376-AAC308E5C946}" srcOrd="0" destOrd="0" presId="urn:microsoft.com/office/officeart/2005/8/layout/hProcess9"/>
    <dgm:cxn modelId="{32173D98-BCFB-4A56-A7DD-594235E12D34}" type="presOf" srcId="{C8D2C286-535B-47E9-9F0A-80A11E706D73}" destId="{E8778862-F004-474E-A8B1-020A5093FB59}" srcOrd="0" destOrd="0" presId="urn:microsoft.com/office/officeart/2005/8/layout/hProcess9"/>
    <dgm:cxn modelId="{484C29BC-159B-4E13-AEA8-DA57094B1FFF}" type="presOf" srcId="{FCC44201-F0E1-4D4F-A158-BB8A42D29AE5}" destId="{C9264FFA-5343-4FB3-9B1B-9FE3E9C01A96}" srcOrd="0" destOrd="0" presId="urn:microsoft.com/office/officeart/2005/8/layout/hProcess9"/>
    <dgm:cxn modelId="{9E7B2FCB-B5B0-4AD4-A3BC-A284126D5589}" type="presOf" srcId="{465F87AC-CC59-4B4B-BD05-C2B114632D37}" destId="{71351ABA-7644-4944-B389-85D7416C75E1}" srcOrd="0" destOrd="0" presId="urn:microsoft.com/office/officeart/2005/8/layout/hProcess9"/>
    <dgm:cxn modelId="{6D7F3239-176D-45B2-B090-B5EFB05B03EC}" type="presParOf" srcId="{C9264FFA-5343-4FB3-9B1B-9FE3E9C01A96}" destId="{F133438A-43C3-45B1-AB8F-68E976CF72F2}" srcOrd="0" destOrd="0" presId="urn:microsoft.com/office/officeart/2005/8/layout/hProcess9"/>
    <dgm:cxn modelId="{AE868D45-4208-4EFC-99A4-D13208F5AF56}" type="presParOf" srcId="{C9264FFA-5343-4FB3-9B1B-9FE3E9C01A96}" destId="{E614F54F-1A33-4235-9F1E-773BB350B77C}" srcOrd="1" destOrd="0" presId="urn:microsoft.com/office/officeart/2005/8/layout/hProcess9"/>
    <dgm:cxn modelId="{148F5448-CCDA-44AA-95F3-EBCE7AEF020B}" type="presParOf" srcId="{E614F54F-1A33-4235-9F1E-773BB350B77C}" destId="{71351ABA-7644-4944-B389-85D7416C75E1}" srcOrd="0" destOrd="0" presId="urn:microsoft.com/office/officeart/2005/8/layout/hProcess9"/>
    <dgm:cxn modelId="{E1B87474-9613-4DF3-94DF-98177A7D92EB}" type="presParOf" srcId="{E614F54F-1A33-4235-9F1E-773BB350B77C}" destId="{CFDD7D84-EA36-4936-9CAA-DBB68767C054}" srcOrd="1" destOrd="0" presId="urn:microsoft.com/office/officeart/2005/8/layout/hProcess9"/>
    <dgm:cxn modelId="{33C0B648-1682-46AE-A9EC-F30A6851151B}" type="presParOf" srcId="{E614F54F-1A33-4235-9F1E-773BB350B77C}" destId="{7F9DF1A5-8CFC-47E2-B376-AAC308E5C946}" srcOrd="2" destOrd="0" presId="urn:microsoft.com/office/officeart/2005/8/layout/hProcess9"/>
    <dgm:cxn modelId="{8AEFD00B-E21F-4CB6-AA11-403F42E8ADE6}" type="presParOf" srcId="{E614F54F-1A33-4235-9F1E-773BB350B77C}" destId="{1681DCB3-BEE7-4D6D-966E-A01D074B5036}" srcOrd="3" destOrd="0" presId="urn:microsoft.com/office/officeart/2005/8/layout/hProcess9"/>
    <dgm:cxn modelId="{DA4BF534-95EA-4EA3-9568-A43EDE20CA21}" type="presParOf" srcId="{E614F54F-1A33-4235-9F1E-773BB350B77C}" destId="{E8778862-F004-474E-A8B1-020A5093FB59}"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6F70EA-70BB-4523-9D19-DD25172E8EE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D1DD6586-CD62-4E77-B2B8-C1EC7F2EEF33}">
      <dgm:prSet phldrT="[文本]"/>
      <dgm:spPr/>
      <dgm:t>
        <a:bodyPr/>
        <a:lstStyle/>
        <a:p>
          <a:r>
            <a:rPr lang="en-US" altLang="zh-CN" dirty="0"/>
            <a:t>Fruits</a:t>
          </a:r>
          <a:endParaRPr lang="zh-CN" altLang="en-US" dirty="0"/>
        </a:p>
      </dgm:t>
    </dgm:pt>
    <dgm:pt modelId="{4FB56BF6-9DF2-4C1D-9B03-D2792BAC15B5}" type="parTrans" cxnId="{53BA3120-8292-42E0-A2FB-D49034A03182}">
      <dgm:prSet/>
      <dgm:spPr/>
      <dgm:t>
        <a:bodyPr/>
        <a:lstStyle/>
        <a:p>
          <a:endParaRPr lang="zh-CN" altLang="en-US"/>
        </a:p>
      </dgm:t>
    </dgm:pt>
    <dgm:pt modelId="{17EED6E6-4BBA-4E61-8574-5927FFC13CD6}" type="sibTrans" cxnId="{53BA3120-8292-42E0-A2FB-D49034A03182}">
      <dgm:prSet/>
      <dgm:spPr/>
      <dgm:t>
        <a:bodyPr/>
        <a:lstStyle/>
        <a:p>
          <a:endParaRPr lang="zh-CN" altLang="en-US"/>
        </a:p>
      </dgm:t>
    </dgm:pt>
    <dgm:pt modelId="{4FE94EF1-B9FF-4EC8-B503-A1DCEFF6ECD1}">
      <dgm:prSet phldrT="[文本]" custT="1"/>
      <dgm:spPr/>
      <dgm:t>
        <a:bodyPr/>
        <a:lstStyle/>
        <a:p>
          <a:r>
            <a:rPr lang="en-US" sz="2000" b="0" i="0" dirty="0"/>
            <a:t>The 1932 German translation by Franz Kuhn</a:t>
          </a:r>
          <a:endParaRPr lang="zh-CN" altLang="en-US" sz="2000" dirty="0"/>
        </a:p>
      </dgm:t>
    </dgm:pt>
    <dgm:pt modelId="{AA0CCDC7-04F3-4752-A876-54FBEE55F80B}" type="parTrans" cxnId="{14A21058-FA9D-4B84-9E52-FBEF6E61D170}">
      <dgm:prSet/>
      <dgm:spPr/>
      <dgm:t>
        <a:bodyPr/>
        <a:lstStyle/>
        <a:p>
          <a:endParaRPr lang="zh-CN" altLang="en-US"/>
        </a:p>
      </dgm:t>
    </dgm:pt>
    <dgm:pt modelId="{AD0FEB2C-50BE-4580-A58E-510D51EB6762}" type="sibTrans" cxnId="{14A21058-FA9D-4B84-9E52-FBEF6E61D170}">
      <dgm:prSet/>
      <dgm:spPr/>
      <dgm:t>
        <a:bodyPr/>
        <a:lstStyle/>
        <a:p>
          <a:endParaRPr lang="zh-CN" altLang="en-US"/>
        </a:p>
      </dgm:t>
    </dgm:pt>
    <dgm:pt modelId="{5D0EB9C5-E903-416A-BD50-AE7DCD01E5E7}">
      <dgm:prSet phldrT="[文本]" custT="1"/>
      <dgm:spPr/>
      <dgm:t>
        <a:bodyPr/>
        <a:lstStyle/>
        <a:p>
          <a:r>
            <a:rPr lang="en-US" sz="2000" b="0" i="1" dirty="0"/>
            <a:t>The Dream of the Red Chamber</a:t>
          </a:r>
          <a:r>
            <a:rPr lang="en-US" sz="2000" b="0" i="0" dirty="0"/>
            <a:t>, by Florence and Isabel McHugh published in 1958</a:t>
          </a:r>
          <a:endParaRPr lang="zh-CN" altLang="en-US" sz="2000" dirty="0"/>
        </a:p>
      </dgm:t>
    </dgm:pt>
    <dgm:pt modelId="{1538A707-2055-4F9E-A6E9-DFE48C97C106}" type="parTrans" cxnId="{C845374D-4021-4BEC-ABF0-41E5F328D11C}">
      <dgm:prSet/>
      <dgm:spPr/>
      <dgm:t>
        <a:bodyPr/>
        <a:lstStyle/>
        <a:p>
          <a:endParaRPr lang="zh-CN" altLang="en-US"/>
        </a:p>
      </dgm:t>
    </dgm:pt>
    <dgm:pt modelId="{6B379C1C-9B7B-44DC-BA86-6DBF09AD2F7A}" type="sibTrans" cxnId="{C845374D-4021-4BEC-ABF0-41E5F328D11C}">
      <dgm:prSet/>
      <dgm:spPr/>
      <dgm:t>
        <a:bodyPr/>
        <a:lstStyle/>
        <a:p>
          <a:endParaRPr lang="zh-CN" altLang="en-US"/>
        </a:p>
      </dgm:t>
    </dgm:pt>
    <dgm:pt modelId="{1A0A46B7-67F6-45A9-BDD7-4739C0266DD4}">
      <dgm:prSet phldrT="[文本]" custT="1"/>
      <dgm:spPr/>
      <dgm:t>
        <a:bodyPr/>
        <a:lstStyle/>
        <a:p>
          <a:r>
            <a:rPr lang="en-US" altLang="zh-CN" sz="2000" dirty="0"/>
            <a:t>And later the French version of </a:t>
          </a:r>
          <a:r>
            <a:rPr lang="en-US" sz="2000" b="0" i="1" dirty="0"/>
            <a:t>The Dream of the Red Chamber came out</a:t>
          </a:r>
          <a:endParaRPr lang="zh-CN" altLang="en-US" sz="2000" dirty="0"/>
        </a:p>
      </dgm:t>
    </dgm:pt>
    <dgm:pt modelId="{EF321C94-9030-4CFC-B7E6-CA1A691138AA}" type="parTrans" cxnId="{BC783F6B-EAD5-486F-BF6F-5773351A27C0}">
      <dgm:prSet/>
      <dgm:spPr/>
      <dgm:t>
        <a:bodyPr/>
        <a:lstStyle/>
        <a:p>
          <a:endParaRPr lang="zh-CN" altLang="en-US"/>
        </a:p>
      </dgm:t>
    </dgm:pt>
    <dgm:pt modelId="{673E576C-BEC3-4782-BC56-B4E0DF054C6B}" type="sibTrans" cxnId="{BC783F6B-EAD5-486F-BF6F-5773351A27C0}">
      <dgm:prSet/>
      <dgm:spPr/>
      <dgm:t>
        <a:bodyPr/>
        <a:lstStyle/>
        <a:p>
          <a:endParaRPr lang="zh-CN" altLang="en-US"/>
        </a:p>
      </dgm:t>
    </dgm:pt>
    <dgm:pt modelId="{972EB334-DF34-4B61-8BF2-E1483041DD63}">
      <dgm:prSet phldrT="[文本]" custT="1"/>
      <dgm:spPr/>
      <dgm:t>
        <a:bodyPr/>
        <a:lstStyle/>
        <a:p>
          <a:r>
            <a:rPr lang="en-US" sz="2000" b="0" i="0" dirty="0"/>
            <a:t>Bramwell Seaton Bonsall, completed a translation in the 1950s, </a:t>
          </a:r>
          <a:r>
            <a:rPr lang="en-US" sz="2000" b="0" i="1" dirty="0"/>
            <a:t>Red Chamber Dream</a:t>
          </a:r>
          <a:r>
            <a:rPr lang="en-US" sz="2000" b="0" i="0" dirty="0"/>
            <a:t>, a typescript of which is available on the web</a:t>
          </a:r>
          <a:endParaRPr lang="zh-CN" altLang="en-US" sz="2000" dirty="0"/>
        </a:p>
      </dgm:t>
    </dgm:pt>
    <dgm:pt modelId="{23F62E06-A7F0-433A-B687-AD2329365891}" type="parTrans" cxnId="{EB8C4D32-5254-4164-B0DC-9EBBDAD88262}">
      <dgm:prSet/>
      <dgm:spPr/>
      <dgm:t>
        <a:bodyPr/>
        <a:lstStyle/>
        <a:p>
          <a:endParaRPr lang="zh-CN" altLang="en-US"/>
        </a:p>
      </dgm:t>
    </dgm:pt>
    <dgm:pt modelId="{9B6F9A12-416D-4059-822A-CC6B8613D2A3}" type="sibTrans" cxnId="{EB8C4D32-5254-4164-B0DC-9EBBDAD88262}">
      <dgm:prSet/>
      <dgm:spPr/>
      <dgm:t>
        <a:bodyPr/>
        <a:lstStyle/>
        <a:p>
          <a:endParaRPr lang="zh-CN" altLang="en-US"/>
        </a:p>
      </dgm:t>
    </dgm:pt>
    <dgm:pt modelId="{655514B6-1EB2-4550-8731-B9CEF37CB7EB}" type="pres">
      <dgm:prSet presAssocID="{856F70EA-70BB-4523-9D19-DD25172E8EE8}" presName="diagram" presStyleCnt="0">
        <dgm:presLayoutVars>
          <dgm:chMax val="1"/>
          <dgm:dir/>
          <dgm:animLvl val="ctr"/>
          <dgm:resizeHandles val="exact"/>
        </dgm:presLayoutVars>
      </dgm:prSet>
      <dgm:spPr/>
    </dgm:pt>
    <dgm:pt modelId="{C0080E7C-AA3C-42C8-A203-47B5CE6D06EE}" type="pres">
      <dgm:prSet presAssocID="{856F70EA-70BB-4523-9D19-DD25172E8EE8}" presName="matrix" presStyleCnt="0"/>
      <dgm:spPr/>
    </dgm:pt>
    <dgm:pt modelId="{816A01A2-B9BC-432A-BB22-D24D7C14D2C7}" type="pres">
      <dgm:prSet presAssocID="{856F70EA-70BB-4523-9D19-DD25172E8EE8}" presName="tile1" presStyleLbl="node1" presStyleIdx="0" presStyleCnt="4"/>
      <dgm:spPr/>
    </dgm:pt>
    <dgm:pt modelId="{45D564A4-EDD2-4A7C-BCF2-C134676CD0F0}" type="pres">
      <dgm:prSet presAssocID="{856F70EA-70BB-4523-9D19-DD25172E8EE8}" presName="tile1text" presStyleLbl="node1" presStyleIdx="0" presStyleCnt="4">
        <dgm:presLayoutVars>
          <dgm:chMax val="0"/>
          <dgm:chPref val="0"/>
          <dgm:bulletEnabled val="1"/>
        </dgm:presLayoutVars>
      </dgm:prSet>
      <dgm:spPr/>
    </dgm:pt>
    <dgm:pt modelId="{76F6FFFE-3964-44FC-96FA-BE94EA2B7FCB}" type="pres">
      <dgm:prSet presAssocID="{856F70EA-70BB-4523-9D19-DD25172E8EE8}" presName="tile2" presStyleLbl="node1" presStyleIdx="1" presStyleCnt="4"/>
      <dgm:spPr/>
    </dgm:pt>
    <dgm:pt modelId="{A778DC24-40D8-47F5-8E07-D1727DBF64D5}" type="pres">
      <dgm:prSet presAssocID="{856F70EA-70BB-4523-9D19-DD25172E8EE8}" presName="tile2text" presStyleLbl="node1" presStyleIdx="1" presStyleCnt="4">
        <dgm:presLayoutVars>
          <dgm:chMax val="0"/>
          <dgm:chPref val="0"/>
          <dgm:bulletEnabled val="1"/>
        </dgm:presLayoutVars>
      </dgm:prSet>
      <dgm:spPr/>
    </dgm:pt>
    <dgm:pt modelId="{4B6FE81D-4653-435A-8F9E-CC2069B09394}" type="pres">
      <dgm:prSet presAssocID="{856F70EA-70BB-4523-9D19-DD25172E8EE8}" presName="tile3" presStyleLbl="node1" presStyleIdx="2" presStyleCnt="4"/>
      <dgm:spPr/>
    </dgm:pt>
    <dgm:pt modelId="{D79F012D-8714-4DE5-84C2-CAB61E81E2A4}" type="pres">
      <dgm:prSet presAssocID="{856F70EA-70BB-4523-9D19-DD25172E8EE8}" presName="tile3text" presStyleLbl="node1" presStyleIdx="2" presStyleCnt="4">
        <dgm:presLayoutVars>
          <dgm:chMax val="0"/>
          <dgm:chPref val="0"/>
          <dgm:bulletEnabled val="1"/>
        </dgm:presLayoutVars>
      </dgm:prSet>
      <dgm:spPr/>
    </dgm:pt>
    <dgm:pt modelId="{BB6C42B6-B863-4FE2-A2FD-833FA131A92F}" type="pres">
      <dgm:prSet presAssocID="{856F70EA-70BB-4523-9D19-DD25172E8EE8}" presName="tile4" presStyleLbl="node1" presStyleIdx="3" presStyleCnt="4" custLinFactNeighborY="0"/>
      <dgm:spPr/>
    </dgm:pt>
    <dgm:pt modelId="{F83F18E0-A76C-4D29-A774-FB78234AFECD}" type="pres">
      <dgm:prSet presAssocID="{856F70EA-70BB-4523-9D19-DD25172E8EE8}" presName="tile4text" presStyleLbl="node1" presStyleIdx="3" presStyleCnt="4">
        <dgm:presLayoutVars>
          <dgm:chMax val="0"/>
          <dgm:chPref val="0"/>
          <dgm:bulletEnabled val="1"/>
        </dgm:presLayoutVars>
      </dgm:prSet>
      <dgm:spPr/>
    </dgm:pt>
    <dgm:pt modelId="{87389FAE-4AC0-4C54-AEE6-E1D3C5F26B8A}" type="pres">
      <dgm:prSet presAssocID="{856F70EA-70BB-4523-9D19-DD25172E8EE8}" presName="centerTile" presStyleLbl="fgShp" presStyleIdx="0" presStyleCnt="1">
        <dgm:presLayoutVars>
          <dgm:chMax val="0"/>
          <dgm:chPref val="0"/>
        </dgm:presLayoutVars>
      </dgm:prSet>
      <dgm:spPr/>
    </dgm:pt>
  </dgm:ptLst>
  <dgm:cxnLst>
    <dgm:cxn modelId="{A8DB0A0D-95CB-48E0-9094-D74535035922}" type="presOf" srcId="{1A0A46B7-67F6-45A9-BDD7-4739C0266DD4}" destId="{4B6FE81D-4653-435A-8F9E-CC2069B09394}" srcOrd="0" destOrd="0" presId="urn:microsoft.com/office/officeart/2005/8/layout/matrix1"/>
    <dgm:cxn modelId="{53BA3120-8292-42E0-A2FB-D49034A03182}" srcId="{856F70EA-70BB-4523-9D19-DD25172E8EE8}" destId="{D1DD6586-CD62-4E77-B2B8-C1EC7F2EEF33}" srcOrd="0" destOrd="0" parTransId="{4FB56BF6-9DF2-4C1D-9B03-D2792BAC15B5}" sibTransId="{17EED6E6-4BBA-4E61-8574-5927FFC13CD6}"/>
    <dgm:cxn modelId="{CD15572D-4ECB-42AB-84B9-0AB4D5FDBC25}" type="presOf" srcId="{4FE94EF1-B9FF-4EC8-B503-A1DCEFF6ECD1}" destId="{816A01A2-B9BC-432A-BB22-D24D7C14D2C7}" srcOrd="0" destOrd="0" presId="urn:microsoft.com/office/officeart/2005/8/layout/matrix1"/>
    <dgm:cxn modelId="{EB8C4D32-5254-4164-B0DC-9EBBDAD88262}" srcId="{D1DD6586-CD62-4E77-B2B8-C1EC7F2EEF33}" destId="{972EB334-DF34-4B61-8BF2-E1483041DD63}" srcOrd="3" destOrd="0" parTransId="{23F62E06-A7F0-433A-B687-AD2329365891}" sibTransId="{9B6F9A12-416D-4059-822A-CC6B8613D2A3}"/>
    <dgm:cxn modelId="{37CE135C-1E16-4224-B2AC-79CEFC5EF85A}" type="presOf" srcId="{4FE94EF1-B9FF-4EC8-B503-A1DCEFF6ECD1}" destId="{45D564A4-EDD2-4A7C-BCF2-C134676CD0F0}" srcOrd="1" destOrd="0" presId="urn:microsoft.com/office/officeart/2005/8/layout/matrix1"/>
    <dgm:cxn modelId="{15734264-B85E-441A-8CD3-28014E641854}" type="presOf" srcId="{D1DD6586-CD62-4E77-B2B8-C1EC7F2EEF33}" destId="{87389FAE-4AC0-4C54-AEE6-E1D3C5F26B8A}" srcOrd="0" destOrd="0" presId="urn:microsoft.com/office/officeart/2005/8/layout/matrix1"/>
    <dgm:cxn modelId="{BC783F6B-EAD5-486F-BF6F-5773351A27C0}" srcId="{D1DD6586-CD62-4E77-B2B8-C1EC7F2EEF33}" destId="{1A0A46B7-67F6-45A9-BDD7-4739C0266DD4}" srcOrd="2" destOrd="0" parTransId="{EF321C94-9030-4CFC-B7E6-CA1A691138AA}" sibTransId="{673E576C-BEC3-4782-BC56-B4E0DF054C6B}"/>
    <dgm:cxn modelId="{C845374D-4021-4BEC-ABF0-41E5F328D11C}" srcId="{D1DD6586-CD62-4E77-B2B8-C1EC7F2EEF33}" destId="{5D0EB9C5-E903-416A-BD50-AE7DCD01E5E7}" srcOrd="1" destOrd="0" parTransId="{1538A707-2055-4F9E-A6E9-DFE48C97C106}" sibTransId="{6B379C1C-9B7B-44DC-BA86-6DBF09AD2F7A}"/>
    <dgm:cxn modelId="{2E1BB277-CAE6-4A25-A500-EC02EABA8796}" type="presOf" srcId="{972EB334-DF34-4B61-8BF2-E1483041DD63}" destId="{BB6C42B6-B863-4FE2-A2FD-833FA131A92F}" srcOrd="0" destOrd="0" presId="urn:microsoft.com/office/officeart/2005/8/layout/matrix1"/>
    <dgm:cxn modelId="{14A21058-FA9D-4B84-9E52-FBEF6E61D170}" srcId="{D1DD6586-CD62-4E77-B2B8-C1EC7F2EEF33}" destId="{4FE94EF1-B9FF-4EC8-B503-A1DCEFF6ECD1}" srcOrd="0" destOrd="0" parTransId="{AA0CCDC7-04F3-4752-A876-54FBEE55F80B}" sibTransId="{AD0FEB2C-50BE-4580-A58E-510D51EB6762}"/>
    <dgm:cxn modelId="{78654182-B124-4F30-9A76-615204AFDE53}" type="presOf" srcId="{1A0A46B7-67F6-45A9-BDD7-4739C0266DD4}" destId="{D79F012D-8714-4DE5-84C2-CAB61E81E2A4}" srcOrd="1" destOrd="0" presId="urn:microsoft.com/office/officeart/2005/8/layout/matrix1"/>
    <dgm:cxn modelId="{744EC992-AE01-4A3B-A94A-C2CA7B0D36E3}" type="presOf" srcId="{5D0EB9C5-E903-416A-BD50-AE7DCD01E5E7}" destId="{76F6FFFE-3964-44FC-96FA-BE94EA2B7FCB}" srcOrd="0" destOrd="0" presId="urn:microsoft.com/office/officeart/2005/8/layout/matrix1"/>
    <dgm:cxn modelId="{513A51D8-064F-4D3F-8D0A-F863B29A6C92}" type="presOf" srcId="{972EB334-DF34-4B61-8BF2-E1483041DD63}" destId="{F83F18E0-A76C-4D29-A774-FB78234AFECD}" srcOrd="1" destOrd="0" presId="urn:microsoft.com/office/officeart/2005/8/layout/matrix1"/>
    <dgm:cxn modelId="{8C0AE7D8-FB4B-40F8-809F-FE78AA166D74}" type="presOf" srcId="{5D0EB9C5-E903-416A-BD50-AE7DCD01E5E7}" destId="{A778DC24-40D8-47F5-8E07-D1727DBF64D5}" srcOrd="1" destOrd="0" presId="urn:microsoft.com/office/officeart/2005/8/layout/matrix1"/>
    <dgm:cxn modelId="{1FD5B3EC-25CF-4773-AC72-A74387570595}" type="presOf" srcId="{856F70EA-70BB-4523-9D19-DD25172E8EE8}" destId="{655514B6-1EB2-4550-8731-B9CEF37CB7EB}" srcOrd="0" destOrd="0" presId="urn:microsoft.com/office/officeart/2005/8/layout/matrix1"/>
    <dgm:cxn modelId="{9D75F476-88BE-4D3B-A1AE-A9A3901F5973}" type="presParOf" srcId="{655514B6-1EB2-4550-8731-B9CEF37CB7EB}" destId="{C0080E7C-AA3C-42C8-A203-47B5CE6D06EE}" srcOrd="0" destOrd="0" presId="urn:microsoft.com/office/officeart/2005/8/layout/matrix1"/>
    <dgm:cxn modelId="{E8E1F38D-62CA-4835-B058-B8E8225C769D}" type="presParOf" srcId="{C0080E7C-AA3C-42C8-A203-47B5CE6D06EE}" destId="{816A01A2-B9BC-432A-BB22-D24D7C14D2C7}" srcOrd="0" destOrd="0" presId="urn:microsoft.com/office/officeart/2005/8/layout/matrix1"/>
    <dgm:cxn modelId="{3E9FCEB0-DC80-4153-BBEA-20ECE3E51865}" type="presParOf" srcId="{C0080E7C-AA3C-42C8-A203-47B5CE6D06EE}" destId="{45D564A4-EDD2-4A7C-BCF2-C134676CD0F0}" srcOrd="1" destOrd="0" presId="urn:microsoft.com/office/officeart/2005/8/layout/matrix1"/>
    <dgm:cxn modelId="{EC060B5F-BE3D-43FD-AF6A-2F0C81143910}" type="presParOf" srcId="{C0080E7C-AA3C-42C8-A203-47B5CE6D06EE}" destId="{76F6FFFE-3964-44FC-96FA-BE94EA2B7FCB}" srcOrd="2" destOrd="0" presId="urn:microsoft.com/office/officeart/2005/8/layout/matrix1"/>
    <dgm:cxn modelId="{671F18C2-E2BD-4200-AFBE-B21A72B9EA40}" type="presParOf" srcId="{C0080E7C-AA3C-42C8-A203-47B5CE6D06EE}" destId="{A778DC24-40D8-47F5-8E07-D1727DBF64D5}" srcOrd="3" destOrd="0" presId="urn:microsoft.com/office/officeart/2005/8/layout/matrix1"/>
    <dgm:cxn modelId="{6825237C-34BE-4F30-95C4-2495FEC591FD}" type="presParOf" srcId="{C0080E7C-AA3C-42C8-A203-47B5CE6D06EE}" destId="{4B6FE81D-4653-435A-8F9E-CC2069B09394}" srcOrd="4" destOrd="0" presId="urn:microsoft.com/office/officeart/2005/8/layout/matrix1"/>
    <dgm:cxn modelId="{E9905F51-A85B-4E97-85F4-2FB334458A90}" type="presParOf" srcId="{C0080E7C-AA3C-42C8-A203-47B5CE6D06EE}" destId="{D79F012D-8714-4DE5-84C2-CAB61E81E2A4}" srcOrd="5" destOrd="0" presId="urn:microsoft.com/office/officeart/2005/8/layout/matrix1"/>
    <dgm:cxn modelId="{F8F74F1F-5E04-4FEC-B87B-076ACCC9A246}" type="presParOf" srcId="{C0080E7C-AA3C-42C8-A203-47B5CE6D06EE}" destId="{BB6C42B6-B863-4FE2-A2FD-833FA131A92F}" srcOrd="6" destOrd="0" presId="urn:microsoft.com/office/officeart/2005/8/layout/matrix1"/>
    <dgm:cxn modelId="{11BBF0A9-8537-4AAE-8215-B503BC056C05}" type="presParOf" srcId="{C0080E7C-AA3C-42C8-A203-47B5CE6D06EE}" destId="{F83F18E0-A76C-4D29-A774-FB78234AFECD}" srcOrd="7" destOrd="0" presId="urn:microsoft.com/office/officeart/2005/8/layout/matrix1"/>
    <dgm:cxn modelId="{859A1FC3-22EE-4132-958F-9EE4C5D830CB}" type="presParOf" srcId="{655514B6-1EB2-4550-8731-B9CEF37CB7EB}" destId="{87389FAE-4AC0-4C54-AEE6-E1D3C5F26B8A}"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6F70EA-70BB-4523-9D19-DD25172E8EE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655514B6-1EB2-4550-8731-B9CEF37CB7EB}" type="pres">
      <dgm:prSet presAssocID="{856F70EA-70BB-4523-9D19-DD25172E8EE8}" presName="diagram" presStyleCnt="0">
        <dgm:presLayoutVars>
          <dgm:chMax val="1"/>
          <dgm:dir/>
          <dgm:animLvl val="ctr"/>
          <dgm:resizeHandles val="exact"/>
        </dgm:presLayoutVars>
      </dgm:prSet>
      <dgm:spPr/>
    </dgm:pt>
  </dgm:ptLst>
  <dgm:cxnLst>
    <dgm:cxn modelId="{1FD5B3EC-25CF-4773-AC72-A74387570595}" type="presOf" srcId="{856F70EA-70BB-4523-9D19-DD25172E8EE8}" destId="{655514B6-1EB2-4550-8731-B9CEF37CB7EB}" srcOrd="0"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08445E-0615-44A5-A4AE-483A9DD10081}"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zh-CN" altLang="en-US"/>
        </a:p>
      </dgm:t>
    </dgm:pt>
    <dgm:pt modelId="{9B3C9863-2D8C-4A17-BBFC-CECDC318E7C1}">
      <dgm:prSet phldrT="[文本]" custT="1"/>
      <dgm:spPr/>
      <dgm:t>
        <a:bodyPr/>
        <a:lstStyle/>
        <a:p>
          <a:r>
            <a:rPr lang="en-US" sz="2000" b="0" i="0" dirty="0"/>
            <a:t>The first complete and literal English version translated by the respected and prolific team Gladys Yang and Yang Hsien-</a:t>
          </a:r>
          <a:r>
            <a:rPr lang="en-US" sz="2000" b="0" i="0" dirty="0" err="1"/>
            <a:t>yi</a:t>
          </a:r>
          <a:r>
            <a:rPr lang="en-US" sz="2000" b="0" i="0" dirty="0"/>
            <a:t>, </a:t>
          </a:r>
          <a:r>
            <a:rPr lang="en-US" sz="2000" b="0" i="1" dirty="0"/>
            <a:t>A Dream of Red Mansions</a:t>
          </a:r>
          <a:r>
            <a:rPr lang="en-US" sz="2000" b="0" i="0" dirty="0"/>
            <a:t> (Beijing: Foreign Language Press, 3 volumes, 1978–1980).</a:t>
          </a:r>
          <a:endParaRPr lang="zh-CN" altLang="en-US" sz="2000" dirty="0"/>
        </a:p>
      </dgm:t>
    </dgm:pt>
    <dgm:pt modelId="{D613DD4A-E92B-4858-AD1B-C0F8D6D51C3A}" type="parTrans" cxnId="{89D6FF1F-D785-4576-BEFE-894F3A2E747B}">
      <dgm:prSet/>
      <dgm:spPr/>
      <dgm:t>
        <a:bodyPr/>
        <a:lstStyle/>
        <a:p>
          <a:endParaRPr lang="zh-CN" altLang="en-US"/>
        </a:p>
      </dgm:t>
    </dgm:pt>
    <dgm:pt modelId="{303FE182-F924-4646-9D0F-0F0FED2E2EE7}" type="sibTrans" cxnId="{89D6FF1F-D785-4576-BEFE-894F3A2E747B}">
      <dgm:prSet/>
      <dgm:spPr/>
      <dgm:t>
        <a:bodyPr/>
        <a:lstStyle/>
        <a:p>
          <a:endParaRPr lang="zh-CN" altLang="en-US"/>
        </a:p>
      </dgm:t>
    </dgm:pt>
    <dgm:pt modelId="{67B4A5E5-C325-4DA6-BDAB-A4EE00A76DA5}">
      <dgm:prSet phldrT="[文本]" custT="1"/>
      <dgm:spPr/>
      <dgm:t>
        <a:bodyPr/>
        <a:lstStyle/>
        <a:p>
          <a:r>
            <a:rPr lang="en-US" sz="2000" b="0" i="0" dirty="0"/>
            <a:t>The second complete English translation published by David Hawkes some century and a half after the first English translation.</a:t>
          </a:r>
          <a:endParaRPr lang="zh-CN" altLang="en-US" sz="2000" dirty="0"/>
        </a:p>
      </dgm:t>
    </dgm:pt>
    <dgm:pt modelId="{4A4A3099-5790-42E1-AEF3-18C1B3155FF2}" type="parTrans" cxnId="{19465B68-2998-4EAC-B11B-E19406F1FB33}">
      <dgm:prSet/>
      <dgm:spPr/>
      <dgm:t>
        <a:bodyPr/>
        <a:lstStyle/>
        <a:p>
          <a:endParaRPr lang="zh-CN" altLang="en-US"/>
        </a:p>
      </dgm:t>
    </dgm:pt>
    <dgm:pt modelId="{A9BD04F2-6D94-4463-820D-501ADDCE63A7}" type="sibTrans" cxnId="{19465B68-2998-4EAC-B11B-E19406F1FB33}">
      <dgm:prSet/>
      <dgm:spPr/>
      <dgm:t>
        <a:bodyPr/>
        <a:lstStyle/>
        <a:p>
          <a:endParaRPr lang="zh-CN" altLang="en-US"/>
        </a:p>
      </dgm:t>
    </dgm:pt>
    <dgm:pt modelId="{05143C2A-0BD3-4FF1-B28E-26D8E1081BA1}" type="pres">
      <dgm:prSet presAssocID="{2508445E-0615-44A5-A4AE-483A9DD10081}" presName="cycle" presStyleCnt="0">
        <dgm:presLayoutVars>
          <dgm:dir/>
          <dgm:resizeHandles val="exact"/>
        </dgm:presLayoutVars>
      </dgm:prSet>
      <dgm:spPr/>
    </dgm:pt>
    <dgm:pt modelId="{7CC888EC-BD98-40BB-8136-3A7E540B03AA}" type="pres">
      <dgm:prSet presAssocID="{9B3C9863-2D8C-4A17-BBFC-CECDC318E7C1}" presName="arrow" presStyleLbl="node1" presStyleIdx="0" presStyleCnt="2">
        <dgm:presLayoutVars>
          <dgm:bulletEnabled val="1"/>
        </dgm:presLayoutVars>
      </dgm:prSet>
      <dgm:spPr/>
    </dgm:pt>
    <dgm:pt modelId="{12C0D3D7-AEAF-45A7-BB27-15498A133171}" type="pres">
      <dgm:prSet presAssocID="{67B4A5E5-C325-4DA6-BDAB-A4EE00A76DA5}" presName="arrow" presStyleLbl="node1" presStyleIdx="1" presStyleCnt="2">
        <dgm:presLayoutVars>
          <dgm:bulletEnabled val="1"/>
        </dgm:presLayoutVars>
      </dgm:prSet>
      <dgm:spPr/>
    </dgm:pt>
  </dgm:ptLst>
  <dgm:cxnLst>
    <dgm:cxn modelId="{89D6FF1F-D785-4576-BEFE-894F3A2E747B}" srcId="{2508445E-0615-44A5-A4AE-483A9DD10081}" destId="{9B3C9863-2D8C-4A17-BBFC-CECDC318E7C1}" srcOrd="0" destOrd="0" parTransId="{D613DD4A-E92B-4858-AD1B-C0F8D6D51C3A}" sibTransId="{303FE182-F924-4646-9D0F-0F0FED2E2EE7}"/>
    <dgm:cxn modelId="{97BA182F-BFF6-4E46-9FD0-F749159C7205}" type="presOf" srcId="{67B4A5E5-C325-4DA6-BDAB-A4EE00A76DA5}" destId="{12C0D3D7-AEAF-45A7-BB27-15498A133171}" srcOrd="0" destOrd="0" presId="urn:microsoft.com/office/officeart/2005/8/layout/arrow1"/>
    <dgm:cxn modelId="{FD18DF5E-B0B9-400C-99AF-046185976656}" type="presOf" srcId="{2508445E-0615-44A5-A4AE-483A9DD10081}" destId="{05143C2A-0BD3-4FF1-B28E-26D8E1081BA1}" srcOrd="0" destOrd="0" presId="urn:microsoft.com/office/officeart/2005/8/layout/arrow1"/>
    <dgm:cxn modelId="{19465B68-2998-4EAC-B11B-E19406F1FB33}" srcId="{2508445E-0615-44A5-A4AE-483A9DD10081}" destId="{67B4A5E5-C325-4DA6-BDAB-A4EE00A76DA5}" srcOrd="1" destOrd="0" parTransId="{4A4A3099-5790-42E1-AEF3-18C1B3155FF2}" sibTransId="{A9BD04F2-6D94-4463-820D-501ADDCE63A7}"/>
    <dgm:cxn modelId="{CF3D4D78-0D12-41DD-BE3C-7D81CC0A9211}" type="presOf" srcId="{9B3C9863-2D8C-4A17-BBFC-CECDC318E7C1}" destId="{7CC888EC-BD98-40BB-8136-3A7E540B03AA}" srcOrd="0" destOrd="0" presId="urn:microsoft.com/office/officeart/2005/8/layout/arrow1"/>
    <dgm:cxn modelId="{94719E2C-2EF6-4AC6-9CE7-56D62BCA0CB1}" type="presParOf" srcId="{05143C2A-0BD3-4FF1-B28E-26D8E1081BA1}" destId="{7CC888EC-BD98-40BB-8136-3A7E540B03AA}" srcOrd="0" destOrd="0" presId="urn:microsoft.com/office/officeart/2005/8/layout/arrow1"/>
    <dgm:cxn modelId="{D90E40EC-A1A0-4274-B737-D0CF33E3CE98}" type="presParOf" srcId="{05143C2A-0BD3-4FF1-B28E-26D8E1081BA1}" destId="{12C0D3D7-AEAF-45A7-BB27-15498A133171}" srcOrd="1" destOrd="0" presId="urn:microsoft.com/office/officeart/2005/8/layout/arrow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494478" y="2084076"/>
          <a:ext cx="2183454" cy="618411"/>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rtlCol="0" anchor="ctr" anchorCtr="0">
          <a:noAutofit/>
        </a:bodyPr>
        <a:lstStyle/>
        <a:p>
          <a:pPr marL="0" lvl="0" indent="0" algn="ctr" defTabSz="622300" rtl="0">
            <a:lnSpc>
              <a:spcPct val="90000"/>
            </a:lnSpc>
            <a:spcBef>
              <a:spcPct val="0"/>
            </a:spcBef>
            <a:spcAft>
              <a:spcPct val="35000"/>
            </a:spcAft>
            <a:buNone/>
          </a:pPr>
          <a:r>
            <a:rPr lang="en-US" altLang="zh-CN" sz="1400" kern="1200" dirty="0">
              <a:latin typeface="Microsoft YaHei UI" panose="020B0503020204020204" pitchFamily="34" charset="-122"/>
              <a:ea typeface="Microsoft YaHei UI" panose="020B0503020204020204" pitchFamily="34" charset="-122"/>
            </a:rPr>
            <a:t>In 1812 by Robert Morrison</a:t>
          </a:r>
          <a:endParaRPr lang="zh-cn" sz="1400" kern="1200" dirty="0">
            <a:latin typeface="Microsoft YaHei UI" panose="020B0503020204020204" pitchFamily="34" charset="-122"/>
            <a:ea typeface="Microsoft YaHei UI" panose="020B0503020204020204" pitchFamily="34" charset="-122"/>
          </a:endParaRPr>
        </a:p>
      </dsp:txBody>
      <dsp:txXfrm>
        <a:off x="494478" y="2084076"/>
        <a:ext cx="2059772" cy="618411"/>
      </dsp:txXfrm>
    </dsp:sp>
    <dsp:sp modelId="{03E7967D-6C10-4379-9B37-4F5A8CF4EED8}">
      <dsp:nvSpPr>
        <dsp:cNvPr id="0" name=""/>
        <dsp:cNvSpPr/>
      </dsp:nvSpPr>
      <dsp:spPr>
        <a:xfrm>
          <a:off x="69917" y="180275"/>
          <a:ext cx="3032575" cy="1649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rtlCol="0" anchor="b" anchorCtr="1">
          <a:noAutofit/>
        </a:bodyPr>
        <a:lstStyle/>
        <a:p>
          <a:pPr marL="0" lvl="0" indent="0" algn="ctr" defTabSz="622300" rtl="0">
            <a:lnSpc>
              <a:spcPct val="90000"/>
            </a:lnSpc>
            <a:spcBef>
              <a:spcPct val="0"/>
            </a:spcBef>
            <a:spcAft>
              <a:spcPct val="35000"/>
            </a:spcAft>
            <a:buNone/>
          </a:pPr>
          <a:r>
            <a:rPr lang="en-US" altLang="zh-CN" sz="1400" kern="1200" dirty="0">
              <a:latin typeface="Microsoft YaHei UI" panose="020B0503020204020204" pitchFamily="34" charset="-122"/>
              <a:ea typeface="Microsoft YaHei UI" panose="020B0503020204020204" pitchFamily="34" charset="-122"/>
            </a:rPr>
            <a:t>The first recorded attempt at translating the Red Chamber Dreams</a:t>
          </a:r>
          <a:endParaRPr lang="zh-cn" sz="1400" kern="1200" dirty="0">
            <a:latin typeface="Microsoft YaHei UI" panose="020B0503020204020204" pitchFamily="34" charset="-122"/>
            <a:ea typeface="Microsoft YaHei UI" panose="020B0503020204020204" pitchFamily="34" charset="-122"/>
          </a:endParaRPr>
        </a:p>
      </dsp:txBody>
      <dsp:txXfrm>
        <a:off x="69917" y="180275"/>
        <a:ext cx="3032575" cy="1649096"/>
      </dsp:txXfrm>
    </dsp:sp>
    <dsp:sp modelId="{4FB3A766-643A-4ACA-8E5D-2C95FFB87076}">
      <dsp:nvSpPr>
        <dsp:cNvPr id="0" name=""/>
        <dsp:cNvSpPr/>
      </dsp:nvSpPr>
      <dsp:spPr>
        <a:xfrm rot="19100782">
          <a:off x="2574238" y="2120691"/>
          <a:ext cx="820283" cy="0"/>
        </a:xfrm>
        <a:custGeom>
          <a:avLst/>
          <a:gdLst/>
          <a:ahLst/>
          <a:cxnLst/>
          <a:rect l="0" t="0" r="0" b="0"/>
          <a:pathLst>
            <a:path>
              <a:moveTo>
                <a:pt x="0" y="0"/>
              </a:moveTo>
              <a:lnTo>
                <a:pt x="820283"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586205" y="1686403"/>
          <a:ext cx="0" cy="51534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542146" y="1647518"/>
          <a:ext cx="88118" cy="1030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3D21F-7E6A-4A66-A62C-802846B58A5C}">
      <dsp:nvSpPr>
        <dsp:cNvPr id="0" name=""/>
        <dsp:cNvSpPr/>
      </dsp:nvSpPr>
      <dsp:spPr>
        <a:xfrm>
          <a:off x="3290828" y="1628759"/>
          <a:ext cx="2132717" cy="438682"/>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In 1819 </a:t>
          </a:r>
          <a:r>
            <a:rPr lang="en-US" sz="1400" b="0" i="0" kern="1200" dirty="0"/>
            <a:t>John Francis Davis</a:t>
          </a:r>
          <a:endParaRPr lang="zh-CN" altLang="en-US" sz="1400" kern="1200" dirty="0"/>
        </a:p>
      </dsp:txBody>
      <dsp:txXfrm>
        <a:off x="3527045" y="1677347"/>
        <a:ext cx="1660283" cy="341506"/>
      </dsp:txXfrm>
    </dsp:sp>
    <dsp:sp modelId="{089962E8-09BA-47CC-AD96-86E201FFBB1C}">
      <dsp:nvSpPr>
        <dsp:cNvPr id="0" name=""/>
        <dsp:cNvSpPr/>
      </dsp:nvSpPr>
      <dsp:spPr>
        <a:xfrm>
          <a:off x="2876133" y="2651648"/>
          <a:ext cx="2962108" cy="1169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rtlCol="0" anchor="t" anchorCtr="1">
          <a:noAutofit/>
        </a:bodyPr>
        <a:lstStyle/>
        <a:p>
          <a:pPr marL="0" lvl="0" indent="0" algn="ctr" defTabSz="711200">
            <a:lnSpc>
              <a:spcPct val="90000"/>
            </a:lnSpc>
            <a:spcBef>
              <a:spcPct val="0"/>
            </a:spcBef>
            <a:spcAft>
              <a:spcPct val="35000"/>
            </a:spcAft>
            <a:buNone/>
          </a:pPr>
          <a:r>
            <a:rPr lang="en-US" sz="1600" b="0" i="0" kern="1200" dirty="0"/>
            <a:t>a short excerpt from chapter 3</a:t>
          </a:r>
          <a:endParaRPr lang="zh-CN" altLang="en-US" sz="1600" kern="1200" dirty="0"/>
        </a:p>
      </dsp:txBody>
      <dsp:txXfrm>
        <a:off x="2876133" y="2651648"/>
        <a:ext cx="2962108" cy="1169820"/>
      </dsp:txXfrm>
    </dsp:sp>
    <dsp:sp modelId="{A4878557-9DE6-447A-A141-18AA57A1F718}">
      <dsp:nvSpPr>
        <dsp:cNvPr id="0" name=""/>
        <dsp:cNvSpPr/>
      </dsp:nvSpPr>
      <dsp:spPr>
        <a:xfrm rot="2282675">
          <a:off x="5299611" y="2207578"/>
          <a:ext cx="1166616" cy="0"/>
        </a:xfrm>
        <a:custGeom>
          <a:avLst/>
          <a:gdLst/>
          <a:ahLst/>
          <a:cxnLst/>
          <a:rect l="0" t="0" r="0" b="0"/>
          <a:pathLst>
            <a:path>
              <a:moveTo>
                <a:pt x="0" y="0"/>
              </a:moveTo>
              <a:lnTo>
                <a:pt x="1166616"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38C1C7-03DA-4625-8F34-FAB84C70757F}">
      <dsp:nvSpPr>
        <dsp:cNvPr id="0" name=""/>
        <dsp:cNvSpPr/>
      </dsp:nvSpPr>
      <dsp:spPr>
        <a:xfrm>
          <a:off x="4357187" y="2114523"/>
          <a:ext cx="0" cy="365568"/>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DC70B95-FDF4-45DC-9202-424B0A2BCA56}">
      <dsp:nvSpPr>
        <dsp:cNvPr id="0" name=""/>
        <dsp:cNvSpPr/>
      </dsp:nvSpPr>
      <dsp:spPr>
        <a:xfrm>
          <a:off x="4314152" y="2505772"/>
          <a:ext cx="86070" cy="731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6342293" y="2302425"/>
          <a:ext cx="2424283" cy="529262"/>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rtlCol="0" anchor="ctr" anchorCtr="0">
          <a:noAutofit/>
        </a:bodyPr>
        <a:lstStyle/>
        <a:p>
          <a:pPr marL="0" lvl="0" indent="0" algn="ctr" defTabSz="622300" rtl="0">
            <a:lnSpc>
              <a:spcPct val="90000"/>
            </a:lnSpc>
            <a:spcBef>
              <a:spcPct val="0"/>
            </a:spcBef>
            <a:spcAft>
              <a:spcPct val="35000"/>
            </a:spcAft>
            <a:buNone/>
          </a:pPr>
          <a:r>
            <a:rPr lang="en-US" altLang="zh-CN" sz="1400" kern="1200" dirty="0">
              <a:latin typeface="Microsoft YaHei UI" panose="020B0503020204020204" pitchFamily="34" charset="-122"/>
              <a:ea typeface="Microsoft YaHei UI" panose="020B0503020204020204" pitchFamily="34" charset="-122"/>
            </a:rPr>
            <a:t>In 1868</a:t>
          </a:r>
          <a:r>
            <a:rPr lang="zh-cn" sz="1400" kern="1200" dirty="0">
              <a:latin typeface="Microsoft YaHei UI" panose="020B0503020204020204" pitchFamily="34" charset="-122"/>
              <a:ea typeface="Microsoft YaHei UI" panose="020B0503020204020204" pitchFamily="34" charset="-122"/>
            </a:rPr>
            <a:t> </a:t>
          </a:r>
          <a:r>
            <a:rPr lang="en-US" altLang="zh-CN" sz="1400" kern="1200" dirty="0">
              <a:latin typeface="Microsoft YaHei UI" panose="020B0503020204020204" pitchFamily="34" charset="-122"/>
              <a:ea typeface="Microsoft YaHei UI" panose="020B0503020204020204" pitchFamily="34" charset="-122"/>
            </a:rPr>
            <a:t> by </a:t>
          </a:r>
          <a:r>
            <a:rPr lang="af-ZA" sz="1400" b="0" i="0" kern="1200" dirty="0"/>
            <a:t>Edward Charles Bowra</a:t>
          </a:r>
          <a:endParaRPr lang="zh-cn" sz="1400" kern="1200" dirty="0">
            <a:latin typeface="Microsoft YaHei UI" panose="020B0503020204020204" pitchFamily="34" charset="-122"/>
            <a:ea typeface="Microsoft YaHei UI" panose="020B0503020204020204" pitchFamily="34" charset="-122"/>
          </a:endParaRPr>
        </a:p>
      </dsp:txBody>
      <dsp:txXfrm>
        <a:off x="6614885" y="2361936"/>
        <a:ext cx="1879099" cy="410240"/>
      </dsp:txXfrm>
    </dsp:sp>
    <dsp:sp modelId="{5E76ADAA-D3EE-462D-A737-9D3772B6C76F}">
      <dsp:nvSpPr>
        <dsp:cNvPr id="0" name=""/>
        <dsp:cNvSpPr/>
      </dsp:nvSpPr>
      <dsp:spPr>
        <a:xfrm>
          <a:off x="5870905" y="472915"/>
          <a:ext cx="3367060" cy="1411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rtlCol="0" anchor="b" anchorCtr="1">
          <a:noAutofit/>
        </a:bodyPr>
        <a:lstStyle/>
        <a:p>
          <a:pPr marL="0" lvl="0" indent="0" algn="ctr" defTabSz="711200">
            <a:lnSpc>
              <a:spcPct val="90000"/>
            </a:lnSpc>
            <a:spcBef>
              <a:spcPct val="0"/>
            </a:spcBef>
            <a:spcAft>
              <a:spcPct val="35000"/>
            </a:spcAft>
            <a:buNone/>
          </a:pPr>
          <a:r>
            <a:rPr lang="af-ZA" sz="1600" b="0" i="0" kern="1200" dirty="0"/>
            <a:t>the first eight chapters</a:t>
          </a:r>
          <a:endParaRPr lang="zh-cn" sz="1600" kern="1200" dirty="0">
            <a:latin typeface="Microsoft YaHei UI" panose="020B0503020204020204" pitchFamily="34" charset="-122"/>
            <a:ea typeface="Microsoft YaHei UI" panose="020B0503020204020204" pitchFamily="34" charset="-122"/>
          </a:endParaRPr>
        </a:p>
      </dsp:txBody>
      <dsp:txXfrm>
        <a:off x="5870905" y="472915"/>
        <a:ext cx="3367060" cy="1411366"/>
      </dsp:txXfrm>
    </dsp:sp>
    <dsp:sp modelId="{6C1697D8-F9A2-4451-950E-C8D8168BBC75}">
      <dsp:nvSpPr>
        <dsp:cNvPr id="0" name=""/>
        <dsp:cNvSpPr/>
      </dsp:nvSpPr>
      <dsp:spPr>
        <a:xfrm rot="19032839">
          <a:off x="8634045" y="2228753"/>
          <a:ext cx="996090" cy="0"/>
        </a:xfrm>
        <a:custGeom>
          <a:avLst/>
          <a:gdLst/>
          <a:ahLst/>
          <a:cxnLst/>
          <a:rect l="0" t="0" r="0" b="0"/>
          <a:pathLst>
            <a:path>
              <a:moveTo>
                <a:pt x="0" y="0"/>
              </a:moveTo>
              <a:lnTo>
                <a:pt x="99609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7554435" y="1897323"/>
          <a:ext cx="0" cy="44105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7505516" y="1828722"/>
          <a:ext cx="97837" cy="882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9497603" y="1590124"/>
          <a:ext cx="1768356" cy="600651"/>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rtlCol="0" anchor="ctr" anchorCtr="0">
          <a:noAutofit/>
        </a:bodyPr>
        <a:lstStyle/>
        <a:p>
          <a:pPr marL="0" lvl="0" indent="0" algn="ctr" defTabSz="622300" rtl="0">
            <a:lnSpc>
              <a:spcPct val="90000"/>
            </a:lnSpc>
            <a:spcBef>
              <a:spcPct val="0"/>
            </a:spcBef>
            <a:spcAft>
              <a:spcPct val="35000"/>
            </a:spcAft>
            <a:buNone/>
          </a:pPr>
          <a:r>
            <a:rPr lang="en-US" altLang="zh-CN" sz="1400" kern="1200" dirty="0">
              <a:latin typeface="Microsoft YaHei UI" panose="020B0503020204020204" pitchFamily="34" charset="-122"/>
              <a:ea typeface="Microsoft YaHei UI" panose="020B0503020204020204" pitchFamily="34" charset="-122"/>
            </a:rPr>
            <a:t>In 1892</a:t>
          </a:r>
          <a:r>
            <a:rPr lang="zh-cn" sz="1400" kern="1200" dirty="0">
              <a:latin typeface="Microsoft YaHei UI" panose="020B0503020204020204" pitchFamily="34" charset="-122"/>
              <a:ea typeface="Microsoft YaHei UI" panose="020B0503020204020204" pitchFamily="34" charset="-122"/>
            </a:rPr>
            <a:t> </a:t>
          </a:r>
          <a:r>
            <a:rPr lang="en-US" altLang="zh-CN" sz="1400" kern="1200" dirty="0">
              <a:latin typeface="Microsoft YaHei UI" panose="020B0503020204020204" pitchFamily="34" charset="-122"/>
              <a:ea typeface="Microsoft YaHei UI" panose="020B0503020204020204" pitchFamily="34" charset="-122"/>
            </a:rPr>
            <a:t>by </a:t>
          </a:r>
          <a:r>
            <a:rPr lang="af-ZA" sz="1400" b="0" i="0" kern="1200" dirty="0"/>
            <a:t>H. Bencraft Joly</a:t>
          </a:r>
          <a:endParaRPr lang="zh-cn" sz="1400" kern="1200" dirty="0">
            <a:latin typeface="Microsoft YaHei UI" panose="020B0503020204020204" pitchFamily="34" charset="-122"/>
            <a:ea typeface="Microsoft YaHei UI" panose="020B0503020204020204" pitchFamily="34" charset="-122"/>
          </a:endParaRPr>
        </a:p>
      </dsp:txBody>
      <dsp:txXfrm rot="10800000">
        <a:off x="9617733" y="1590124"/>
        <a:ext cx="1648226" cy="600651"/>
      </dsp:txXfrm>
    </dsp:sp>
    <dsp:sp modelId="{2E1F219F-885D-437D-9D95-1C496EBAD119}">
      <dsp:nvSpPr>
        <dsp:cNvPr id="0" name=""/>
        <dsp:cNvSpPr/>
      </dsp:nvSpPr>
      <dsp:spPr>
        <a:xfrm>
          <a:off x="9153756" y="2478039"/>
          <a:ext cx="2456051" cy="1601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rtlCol="0" anchor="t" anchorCtr="1">
          <a:noAutofit/>
        </a:bodyPr>
        <a:lstStyle/>
        <a:p>
          <a:pPr marL="0" lvl="0" indent="0" algn="ctr" defTabSz="711200" rtl="0">
            <a:lnSpc>
              <a:spcPct val="90000"/>
            </a:lnSpc>
            <a:spcBef>
              <a:spcPct val="0"/>
            </a:spcBef>
            <a:spcAft>
              <a:spcPct val="35000"/>
            </a:spcAft>
            <a:buNone/>
          </a:pPr>
          <a:r>
            <a:rPr lang="af-ZA" sz="1600" b="0" i="0" kern="1200" dirty="0"/>
            <a:t>the first fifty-six chapters</a:t>
          </a:r>
          <a:endParaRPr lang="zh-cn" sz="1600" kern="1200" dirty="0">
            <a:latin typeface="Microsoft YaHei UI" panose="020B0503020204020204" pitchFamily="34" charset="-122"/>
            <a:ea typeface="Microsoft YaHei UI" panose="020B0503020204020204" pitchFamily="34" charset="-122"/>
          </a:endParaRPr>
        </a:p>
      </dsp:txBody>
      <dsp:txXfrm>
        <a:off x="9153756" y="2478039"/>
        <a:ext cx="2456051" cy="1601738"/>
      </dsp:txXfrm>
    </dsp:sp>
    <dsp:sp modelId="{8801BA21-B732-43C2-BD4E-EED526CA614C}">
      <dsp:nvSpPr>
        <dsp:cNvPr id="0" name=""/>
        <dsp:cNvSpPr/>
      </dsp:nvSpPr>
      <dsp:spPr>
        <a:xfrm>
          <a:off x="10381782" y="2089385"/>
          <a:ext cx="0" cy="500543"/>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10346099" y="2534624"/>
          <a:ext cx="71365" cy="100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3438A-43C3-45B1-AB8F-68E976CF72F2}">
      <dsp:nvSpPr>
        <dsp:cNvPr id="0" name=""/>
        <dsp:cNvSpPr/>
      </dsp:nvSpPr>
      <dsp:spPr>
        <a:xfrm>
          <a:off x="597665" y="0"/>
          <a:ext cx="854964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351ABA-7644-4944-B389-85D7416C75E1}">
      <dsp:nvSpPr>
        <dsp:cNvPr id="0" name=""/>
        <dsp:cNvSpPr/>
      </dsp:nvSpPr>
      <dsp:spPr>
        <a:xfrm>
          <a:off x="29533" y="2222693"/>
          <a:ext cx="1158656" cy="973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In 1929</a:t>
          </a:r>
          <a:endParaRPr lang="zh-CN" altLang="en-US" sz="2000" kern="1200" dirty="0"/>
        </a:p>
      </dsp:txBody>
      <dsp:txXfrm>
        <a:off x="77045" y="2270205"/>
        <a:ext cx="1063632" cy="878255"/>
      </dsp:txXfrm>
    </dsp:sp>
    <dsp:sp modelId="{7F9DF1A5-8CFC-47E2-B376-AAC308E5C946}">
      <dsp:nvSpPr>
        <dsp:cNvPr id="0" name=""/>
        <dsp:cNvSpPr/>
      </dsp:nvSpPr>
      <dsp:spPr>
        <a:xfrm>
          <a:off x="1691109" y="1899134"/>
          <a:ext cx="3518652" cy="16203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An abridged translation by Wang Chi-Chen which emphasized the central love story was published</a:t>
          </a:r>
          <a:endParaRPr lang="zh-CN" altLang="en-US" sz="2000" kern="1200" dirty="0"/>
        </a:p>
      </dsp:txBody>
      <dsp:txXfrm>
        <a:off x="1770210" y="1978235"/>
        <a:ext cx="3360450" cy="1462196"/>
      </dsp:txXfrm>
    </dsp:sp>
    <dsp:sp modelId="{E8778862-F004-474E-A8B1-020A5093FB59}">
      <dsp:nvSpPr>
        <dsp:cNvPr id="0" name=""/>
        <dsp:cNvSpPr/>
      </dsp:nvSpPr>
      <dsp:spPr>
        <a:xfrm>
          <a:off x="5712681" y="1294226"/>
          <a:ext cx="4316184" cy="28302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Through</a:t>
          </a:r>
          <a:r>
            <a:rPr lang="en-US" altLang="zh-CN" sz="2000" kern="1200" baseline="0" dirty="0"/>
            <a:t> this work the West </a:t>
          </a:r>
          <a:r>
            <a:rPr lang="en-US" sz="2000" b="0" i="0" kern="1200" dirty="0"/>
            <a:t>feels most clearly the symbolic or universal value" of the characters and  the Red Chamber Dreams “</a:t>
          </a:r>
          <a:r>
            <a:rPr lang="en-US" sz="2000" b="1" i="0" kern="1200" dirty="0">
              <a:solidFill>
                <a:srgbClr val="0070C0"/>
              </a:solidFill>
            </a:rPr>
            <a:t>was ranked foremost</a:t>
          </a:r>
          <a:r>
            <a:rPr lang="en-US" sz="2000" b="0" i="0" kern="1200" dirty="0"/>
            <a:t>" among the novels of classic Chinese literature.</a:t>
          </a:r>
          <a:endParaRPr lang="zh-CN" altLang="en-US" sz="2000" kern="1200" dirty="0"/>
        </a:p>
      </dsp:txBody>
      <dsp:txXfrm>
        <a:off x="5850841" y="1432386"/>
        <a:ext cx="4039864" cy="2553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A01A2-B9BC-432A-BB22-D24D7C14D2C7}">
      <dsp:nvSpPr>
        <dsp:cNvPr id="0" name=""/>
        <dsp:cNvSpPr/>
      </dsp:nvSpPr>
      <dsp:spPr>
        <a:xfrm rot="16200000">
          <a:off x="677333" y="-677333"/>
          <a:ext cx="2709333" cy="4064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dirty="0"/>
            <a:t>The 1932 German translation by Franz Kuhn</a:t>
          </a:r>
          <a:endParaRPr lang="zh-CN" altLang="en-US" sz="2000" kern="1200" dirty="0"/>
        </a:p>
      </dsp:txBody>
      <dsp:txXfrm rot="5400000">
        <a:off x="-1" y="1"/>
        <a:ext cx="4064000" cy="2032000"/>
      </dsp:txXfrm>
    </dsp:sp>
    <dsp:sp modelId="{76F6FFFE-3964-44FC-96FA-BE94EA2B7FCB}">
      <dsp:nvSpPr>
        <dsp:cNvPr id="0" name=""/>
        <dsp:cNvSpPr/>
      </dsp:nvSpPr>
      <dsp:spPr>
        <a:xfrm>
          <a:off x="4064000" y="0"/>
          <a:ext cx="4064000" cy="270933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1" kern="1200" dirty="0"/>
            <a:t>The Dream of the Red Chamber</a:t>
          </a:r>
          <a:r>
            <a:rPr lang="en-US" sz="2000" b="0" i="0" kern="1200" dirty="0"/>
            <a:t>, by Florence and Isabel McHugh published in 1958</a:t>
          </a:r>
          <a:endParaRPr lang="zh-CN" altLang="en-US" sz="2000" kern="1200" dirty="0"/>
        </a:p>
      </dsp:txBody>
      <dsp:txXfrm>
        <a:off x="4064000" y="0"/>
        <a:ext cx="4064000" cy="2032000"/>
      </dsp:txXfrm>
    </dsp:sp>
    <dsp:sp modelId="{4B6FE81D-4653-435A-8F9E-CC2069B09394}">
      <dsp:nvSpPr>
        <dsp:cNvPr id="0" name=""/>
        <dsp:cNvSpPr/>
      </dsp:nvSpPr>
      <dsp:spPr>
        <a:xfrm rot="10800000">
          <a:off x="0" y="2709333"/>
          <a:ext cx="4064000" cy="270933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And later the French version of </a:t>
          </a:r>
          <a:r>
            <a:rPr lang="en-US" sz="2000" b="0" i="1" kern="1200" dirty="0"/>
            <a:t>The Dream of the Red Chamber came out</a:t>
          </a:r>
          <a:endParaRPr lang="zh-CN" altLang="en-US" sz="2000" kern="1200" dirty="0"/>
        </a:p>
      </dsp:txBody>
      <dsp:txXfrm rot="10800000">
        <a:off x="0" y="3386666"/>
        <a:ext cx="4064000" cy="2032000"/>
      </dsp:txXfrm>
    </dsp:sp>
    <dsp:sp modelId="{BB6C42B6-B863-4FE2-A2FD-833FA131A92F}">
      <dsp:nvSpPr>
        <dsp:cNvPr id="0" name=""/>
        <dsp:cNvSpPr/>
      </dsp:nvSpPr>
      <dsp:spPr>
        <a:xfrm rot="5400000">
          <a:off x="4741333" y="2032000"/>
          <a:ext cx="2709333" cy="4064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dirty="0"/>
            <a:t>Bramwell Seaton Bonsall, completed a translation in the 1950s, </a:t>
          </a:r>
          <a:r>
            <a:rPr lang="en-US" sz="2000" b="0" i="1" kern="1200" dirty="0"/>
            <a:t>Red Chamber Dream</a:t>
          </a:r>
          <a:r>
            <a:rPr lang="en-US" sz="2000" b="0" i="0" kern="1200" dirty="0"/>
            <a:t>, a typescript of which is available on the web</a:t>
          </a:r>
          <a:endParaRPr lang="zh-CN" altLang="en-US" sz="2000" kern="1200" dirty="0"/>
        </a:p>
      </dsp:txBody>
      <dsp:txXfrm rot="-5400000">
        <a:off x="4063999" y="3386666"/>
        <a:ext cx="4064000" cy="2032000"/>
      </dsp:txXfrm>
    </dsp:sp>
    <dsp:sp modelId="{87389FAE-4AC0-4C54-AEE6-E1D3C5F26B8A}">
      <dsp:nvSpPr>
        <dsp:cNvPr id="0" name=""/>
        <dsp:cNvSpPr/>
      </dsp:nvSpPr>
      <dsp:spPr>
        <a:xfrm>
          <a:off x="2844799" y="2032000"/>
          <a:ext cx="2438400" cy="1354666"/>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altLang="zh-CN" sz="5600" kern="1200" dirty="0"/>
            <a:t>Fruits</a:t>
          </a:r>
          <a:endParaRPr lang="zh-CN" altLang="en-US" sz="5600" kern="1200" dirty="0"/>
        </a:p>
      </dsp:txBody>
      <dsp:txXfrm>
        <a:off x="2910928" y="2098129"/>
        <a:ext cx="2306142" cy="12224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888EC-BD98-40BB-8136-3A7E540B03AA}">
      <dsp:nvSpPr>
        <dsp:cNvPr id="0" name=""/>
        <dsp:cNvSpPr/>
      </dsp:nvSpPr>
      <dsp:spPr>
        <a:xfrm rot="16200000">
          <a:off x="467" y="233086"/>
          <a:ext cx="5351115" cy="5351115"/>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dirty="0"/>
            <a:t>The first complete and literal English version translated by the respected and prolific team Gladys Yang and Yang Hsien-</a:t>
          </a:r>
          <a:r>
            <a:rPr lang="en-US" sz="2000" b="0" i="0" kern="1200" dirty="0" err="1"/>
            <a:t>yi</a:t>
          </a:r>
          <a:r>
            <a:rPr lang="en-US" sz="2000" b="0" i="0" kern="1200" dirty="0"/>
            <a:t>, </a:t>
          </a:r>
          <a:r>
            <a:rPr lang="en-US" sz="2000" b="0" i="1" kern="1200" dirty="0"/>
            <a:t>A Dream of Red Mansions</a:t>
          </a:r>
          <a:r>
            <a:rPr lang="en-US" sz="2000" b="0" i="0" kern="1200" dirty="0"/>
            <a:t> (Beijing: Foreign Language Press, 3 volumes, 1978–1980).</a:t>
          </a:r>
          <a:endParaRPr lang="zh-CN" altLang="en-US" sz="2000" kern="1200" dirty="0"/>
        </a:p>
      </dsp:txBody>
      <dsp:txXfrm rot="5400000">
        <a:off x="936913" y="1570864"/>
        <a:ext cx="4414670" cy="2675557"/>
      </dsp:txXfrm>
    </dsp:sp>
    <dsp:sp modelId="{12C0D3D7-AEAF-45A7-BB27-15498A133171}">
      <dsp:nvSpPr>
        <dsp:cNvPr id="0" name=""/>
        <dsp:cNvSpPr/>
      </dsp:nvSpPr>
      <dsp:spPr>
        <a:xfrm rot="5400000">
          <a:off x="5888503" y="233086"/>
          <a:ext cx="5351115" cy="5351115"/>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dirty="0"/>
            <a:t>The second complete English translation published by David Hawkes some century and a half after the first English translation.</a:t>
          </a:r>
          <a:endParaRPr lang="zh-CN" altLang="en-US" sz="2000" kern="1200" dirty="0"/>
        </a:p>
      </dsp:txBody>
      <dsp:txXfrm rot="-5400000">
        <a:off x="5888504" y="1570865"/>
        <a:ext cx="4414670" cy="2675557"/>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DC85943-F0C0-4F6E-A8D3-68CEFE9A8C4A}" type="datetime1">
              <a:rPr lang="zh-CN" altLang="en-US" smtClean="0"/>
              <a:t>2022/3/17</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726C13B-BD21-4B80-938C-32EFDDB696FF}" type="datetime1">
              <a:rPr lang="zh-CN" altLang="en-US" smtClean="0"/>
              <a:t>2022/3/17</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t>单击此处编辑母版文本样式</a:t>
            </a:r>
            <a:endParaRPr lang="en-US"/>
          </a:p>
          <a:p>
            <a:pPr lvl="1" rtl="0"/>
            <a:r>
              <a:rPr lang="zh-cn"/>
              <a:t>第二级</a:t>
            </a:r>
          </a:p>
          <a:p>
            <a:pPr lvl="2" rtl="0"/>
            <a:r>
              <a:rPr lang="zh-cn"/>
              <a:t>第三级</a:t>
            </a:r>
          </a:p>
          <a:p>
            <a:pPr lvl="3" rtl="0"/>
            <a:r>
              <a:rPr lang="zh-cn"/>
              <a:t>第四级</a:t>
            </a:r>
          </a:p>
          <a:p>
            <a:pPr lvl="4" rtl="0"/>
            <a:r>
              <a:rPr lang="zh-cn"/>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en-US" altLang="zh-CN" b="0" i="0" dirty="0">
                <a:solidFill>
                  <a:srgbClr val="1E1D1D"/>
                </a:solidFill>
                <a:effectLst/>
                <a:latin typeface="-apple-system"/>
              </a:rPr>
              <a:t> As for reception, we must learn the history of translating first.  The first recorded attempt at translating the novel into English was done by the noted Protestant missionary and sinologist Robert Morrison (1782–1834) in 1812 when he translated part of chapter four of the novel. 2. Edward Charles </a:t>
            </a:r>
            <a:r>
              <a:rPr lang="en-US" altLang="zh-CN" b="0" i="0" dirty="0" err="1">
                <a:solidFill>
                  <a:srgbClr val="1E1D1D"/>
                </a:solidFill>
                <a:effectLst/>
                <a:latin typeface="-apple-system"/>
              </a:rPr>
              <a:t>Bowra</a:t>
            </a:r>
            <a:r>
              <a:rPr lang="en-US" altLang="zh-CN" b="0" i="0" dirty="0">
                <a:solidFill>
                  <a:srgbClr val="1E1D1D"/>
                </a:solidFill>
                <a:effectLst/>
                <a:latin typeface="-apple-system"/>
              </a:rPr>
              <a:t> of the Chinese Imperial Maritime Customs published a translation of the first eight chapters in 1868[47] and H. </a:t>
            </a:r>
            <a:r>
              <a:rPr lang="en-US" altLang="zh-CN" b="0" i="0" dirty="0" err="1">
                <a:solidFill>
                  <a:srgbClr val="1E1D1D"/>
                </a:solidFill>
                <a:effectLst/>
                <a:latin typeface="-apple-system"/>
              </a:rPr>
              <a:t>Bencraft</a:t>
            </a:r>
            <a:r>
              <a:rPr lang="en-US" altLang="zh-CN" b="0" i="0" dirty="0">
                <a:solidFill>
                  <a:srgbClr val="1E1D1D"/>
                </a:solidFill>
                <a:effectLst/>
                <a:latin typeface="-apple-system"/>
              </a:rPr>
              <a:t> Joly of the first fifty-six chapters in 1892.</a:t>
            </a:r>
            <a:endParaRPr lang="zh-CN" altLang="en-US" dirty="0"/>
          </a:p>
        </p:txBody>
      </p:sp>
      <p:sp>
        <p:nvSpPr>
          <p:cNvPr id="4" name="日期占位符 3"/>
          <p:cNvSpPr>
            <a:spLocks noGrp="1"/>
          </p:cNvSpPr>
          <p:nvPr>
            <p:ph type="dt" idx="1"/>
          </p:nvPr>
        </p:nvSpPr>
        <p:spPr/>
        <p:txBody>
          <a:bodyPr/>
          <a:lstStyle/>
          <a:p>
            <a:pPr rtl="0"/>
            <a:fld id="{7726C13B-BD21-4B80-938C-32EFDDB696FF}" type="datetime1">
              <a:rPr lang="zh-CN" altLang="en-US" smtClean="0"/>
              <a:t>2022/3/17</a:t>
            </a:fld>
            <a:endParaRPr lang="en-US"/>
          </a:p>
        </p:txBody>
      </p:sp>
      <p:sp>
        <p:nvSpPr>
          <p:cNvPr id="5" name="灯片编号占位符 4"/>
          <p:cNvSpPr>
            <a:spLocks noGrp="1"/>
          </p:cNvSpPr>
          <p:nvPr>
            <p:ph type="sldNum" sz="quarter" idx="5"/>
          </p:nvPr>
        </p:nvSpPr>
        <p:spPr/>
        <p:txBody>
          <a:bodyPr/>
          <a:lstStyle/>
          <a:p>
            <a:pPr rtl="0"/>
            <a:fld id="{98E40627-AA7D-471F-B5F2-0BF9E4C68EB6}" type="slidenum">
              <a:rPr lang="en-US" smtClean="0"/>
              <a:t>2</a:t>
            </a:fld>
            <a:endParaRPr lang="en-US"/>
          </a:p>
        </p:txBody>
      </p:sp>
    </p:spTree>
    <p:extLst>
      <p:ext uri="{BB962C8B-B14F-4D97-AF65-F5344CB8AC3E}">
        <p14:creationId xmlns:p14="http://schemas.microsoft.com/office/powerpoint/2010/main" val="327450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b="0" i="0" dirty="0">
                <a:solidFill>
                  <a:srgbClr val="1E1D1D"/>
                </a:solidFill>
                <a:effectLst/>
                <a:latin typeface="-apple-system"/>
              </a:rPr>
              <a:t>The first recorded attempt at translating the novel into English was done by the noted Protestant missionary and sinologist Robert Morrison (1782–1834) in 1812 when he translated part of chapter four of the novel. 2. Edward Charles </a:t>
            </a:r>
            <a:r>
              <a:rPr lang="en-US" altLang="zh-CN" b="0" i="0" dirty="0" err="1">
                <a:solidFill>
                  <a:srgbClr val="1E1D1D"/>
                </a:solidFill>
                <a:effectLst/>
                <a:latin typeface="-apple-system"/>
              </a:rPr>
              <a:t>Bowra</a:t>
            </a:r>
            <a:r>
              <a:rPr lang="en-US" altLang="zh-CN" b="0" i="0" dirty="0">
                <a:solidFill>
                  <a:srgbClr val="1E1D1D"/>
                </a:solidFill>
                <a:effectLst/>
                <a:latin typeface="-apple-system"/>
              </a:rPr>
              <a:t> of the Chinese Imperial Maritime Customs published a translation of the first eight chapters in 1868[47] and H. </a:t>
            </a:r>
            <a:r>
              <a:rPr lang="en-US" altLang="zh-CN" b="0" i="0" dirty="0" err="1">
                <a:solidFill>
                  <a:srgbClr val="1E1D1D"/>
                </a:solidFill>
                <a:effectLst/>
                <a:latin typeface="-apple-system"/>
              </a:rPr>
              <a:t>Bencraft</a:t>
            </a:r>
            <a:r>
              <a:rPr lang="en-US" altLang="zh-CN" b="0" i="0" dirty="0">
                <a:solidFill>
                  <a:srgbClr val="1E1D1D"/>
                </a:solidFill>
                <a:effectLst/>
                <a:latin typeface="-apple-system"/>
              </a:rPr>
              <a:t> Joly of the first fifty-six chapters in 1892.</a:t>
            </a:r>
          </a:p>
          <a:p>
            <a:pPr marL="0" indent="0">
              <a:buNone/>
            </a:pPr>
            <a:endParaRPr lang="zh-CN" altLang="en-US" dirty="0"/>
          </a:p>
        </p:txBody>
      </p:sp>
      <p:sp>
        <p:nvSpPr>
          <p:cNvPr id="4" name="日期占位符 3"/>
          <p:cNvSpPr>
            <a:spLocks noGrp="1"/>
          </p:cNvSpPr>
          <p:nvPr>
            <p:ph type="dt" idx="1"/>
          </p:nvPr>
        </p:nvSpPr>
        <p:spPr/>
        <p:txBody>
          <a:bodyPr/>
          <a:lstStyle/>
          <a:p>
            <a:pPr rtl="0"/>
            <a:fld id="{7726C13B-BD21-4B80-938C-32EFDDB696FF}" type="datetime1">
              <a:rPr lang="zh-CN" altLang="en-US" smtClean="0"/>
              <a:t>2022/3/17</a:t>
            </a:fld>
            <a:endParaRPr lang="en-US"/>
          </a:p>
        </p:txBody>
      </p:sp>
      <p:sp>
        <p:nvSpPr>
          <p:cNvPr id="5" name="灯片编号占位符 4"/>
          <p:cNvSpPr>
            <a:spLocks noGrp="1"/>
          </p:cNvSpPr>
          <p:nvPr>
            <p:ph type="sldNum" sz="quarter" idx="5"/>
          </p:nvPr>
        </p:nvSpPr>
        <p:spPr/>
        <p:txBody>
          <a:bodyPr/>
          <a:lstStyle/>
          <a:p>
            <a:pPr rtl="0"/>
            <a:fld id="{98E40627-AA7D-471F-B5F2-0BF9E4C68EB6}" type="slidenum">
              <a:rPr lang="en-US" smtClean="0"/>
              <a:t>3</a:t>
            </a:fld>
            <a:endParaRPr lang="en-US"/>
          </a:p>
        </p:txBody>
      </p:sp>
    </p:spTree>
    <p:extLst>
      <p:ext uri="{BB962C8B-B14F-4D97-AF65-F5344CB8AC3E}">
        <p14:creationId xmlns:p14="http://schemas.microsoft.com/office/powerpoint/2010/main" val="2159962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b="0" i="0" dirty="0">
                <a:solidFill>
                  <a:srgbClr val="1E1D1D"/>
                </a:solidFill>
                <a:effectLst/>
                <a:latin typeface="-apple-system"/>
              </a:rPr>
              <a:t>There are some actual fruits we got.</a:t>
            </a:r>
          </a:p>
          <a:p>
            <a:pPr marL="228600" indent="-228600">
              <a:buAutoNum type="arabicPeriod"/>
            </a:pPr>
            <a:endParaRPr lang="zh-CN" altLang="en-US" dirty="0"/>
          </a:p>
        </p:txBody>
      </p:sp>
      <p:sp>
        <p:nvSpPr>
          <p:cNvPr id="4" name="日期占位符 3"/>
          <p:cNvSpPr>
            <a:spLocks noGrp="1"/>
          </p:cNvSpPr>
          <p:nvPr>
            <p:ph type="dt" idx="1"/>
          </p:nvPr>
        </p:nvSpPr>
        <p:spPr/>
        <p:txBody>
          <a:bodyPr/>
          <a:lstStyle/>
          <a:p>
            <a:pPr rtl="0"/>
            <a:fld id="{7726C13B-BD21-4B80-938C-32EFDDB696FF}" type="datetime1">
              <a:rPr lang="zh-CN" altLang="en-US" smtClean="0"/>
              <a:t>2022/3/17</a:t>
            </a:fld>
            <a:endParaRPr lang="en-US"/>
          </a:p>
        </p:txBody>
      </p:sp>
      <p:sp>
        <p:nvSpPr>
          <p:cNvPr id="5" name="灯片编号占位符 4"/>
          <p:cNvSpPr>
            <a:spLocks noGrp="1"/>
          </p:cNvSpPr>
          <p:nvPr>
            <p:ph type="sldNum" sz="quarter" idx="5"/>
          </p:nvPr>
        </p:nvSpPr>
        <p:spPr/>
        <p:txBody>
          <a:bodyPr/>
          <a:lstStyle/>
          <a:p>
            <a:pPr rtl="0"/>
            <a:fld id="{98E40627-AA7D-471F-B5F2-0BF9E4C68EB6}" type="slidenum">
              <a:rPr lang="en-US" smtClean="0"/>
              <a:t>5</a:t>
            </a:fld>
            <a:endParaRPr lang="en-US"/>
          </a:p>
        </p:txBody>
      </p:sp>
    </p:spTree>
    <p:extLst>
      <p:ext uri="{BB962C8B-B14F-4D97-AF65-F5344CB8AC3E}">
        <p14:creationId xmlns:p14="http://schemas.microsoft.com/office/powerpoint/2010/main" val="267203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It was called the brother </a:t>
            </a:r>
            <a:r>
              <a:rPr lang="en-US" altLang="zh-CN" dirty="0" err="1"/>
              <a:t>karamazov</a:t>
            </a:r>
            <a:r>
              <a:rPr lang="en-US" altLang="zh-CN" dirty="0"/>
              <a:t> and remembrance of things past of China.</a:t>
            </a:r>
          </a:p>
          <a:p>
            <a:r>
              <a:rPr lang="en-US" altLang="zh-CN" dirty="0"/>
              <a:t>Also was praised as </a:t>
            </a:r>
            <a:r>
              <a:rPr lang="en-US" altLang="zh-CN" sz="1200" b="0" i="0" dirty="0">
                <a:solidFill>
                  <a:srgbClr val="1E1D1D"/>
                </a:solidFill>
                <a:effectLst/>
                <a:latin typeface="-apple-system"/>
              </a:rPr>
              <a:t>the "greatest works of prose fiction in all the history of literature",</a:t>
            </a:r>
            <a:endParaRPr lang="zh-CN" altLang="en-US" dirty="0"/>
          </a:p>
        </p:txBody>
      </p:sp>
      <p:sp>
        <p:nvSpPr>
          <p:cNvPr id="4" name="日期占位符 3"/>
          <p:cNvSpPr>
            <a:spLocks noGrp="1"/>
          </p:cNvSpPr>
          <p:nvPr>
            <p:ph type="dt" idx="1"/>
          </p:nvPr>
        </p:nvSpPr>
        <p:spPr/>
        <p:txBody>
          <a:bodyPr/>
          <a:lstStyle/>
          <a:p>
            <a:pPr rtl="0"/>
            <a:fld id="{7726C13B-BD21-4B80-938C-32EFDDB696FF}" type="datetime1">
              <a:rPr lang="zh-CN" altLang="en-US" smtClean="0"/>
              <a:t>2022/3/17</a:t>
            </a:fld>
            <a:endParaRPr lang="en-US"/>
          </a:p>
        </p:txBody>
      </p:sp>
      <p:sp>
        <p:nvSpPr>
          <p:cNvPr id="5" name="灯片编号占位符 4"/>
          <p:cNvSpPr>
            <a:spLocks noGrp="1"/>
          </p:cNvSpPr>
          <p:nvPr>
            <p:ph type="sldNum" sz="quarter" idx="5"/>
          </p:nvPr>
        </p:nvSpPr>
        <p:spPr/>
        <p:txBody>
          <a:bodyPr/>
          <a:lstStyle/>
          <a:p>
            <a:pPr rtl="0"/>
            <a:fld id="{98E40627-AA7D-471F-B5F2-0BF9E4C68EB6}" type="slidenum">
              <a:rPr lang="en-US" smtClean="0"/>
              <a:t>6</a:t>
            </a:fld>
            <a:endParaRPr lang="en-US"/>
          </a:p>
        </p:txBody>
      </p:sp>
    </p:spTree>
    <p:extLst>
      <p:ext uri="{BB962C8B-B14F-4D97-AF65-F5344CB8AC3E}">
        <p14:creationId xmlns:p14="http://schemas.microsoft.com/office/powerpoint/2010/main" val="3189781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日期占位符 3"/>
          <p:cNvSpPr>
            <a:spLocks noGrp="1"/>
          </p:cNvSpPr>
          <p:nvPr>
            <p:ph type="dt" idx="1"/>
          </p:nvPr>
        </p:nvSpPr>
        <p:spPr/>
        <p:txBody>
          <a:bodyPr/>
          <a:lstStyle/>
          <a:p>
            <a:pPr rtl="0"/>
            <a:fld id="{7726C13B-BD21-4B80-938C-32EFDDB696FF}" type="datetime1">
              <a:rPr lang="zh-CN" altLang="en-US" smtClean="0"/>
              <a:t>2022/3/17</a:t>
            </a:fld>
            <a:endParaRPr lang="en-US"/>
          </a:p>
        </p:txBody>
      </p:sp>
      <p:sp>
        <p:nvSpPr>
          <p:cNvPr id="5" name="灯片编号占位符 4"/>
          <p:cNvSpPr>
            <a:spLocks noGrp="1"/>
          </p:cNvSpPr>
          <p:nvPr>
            <p:ph type="sldNum" sz="quarter" idx="5"/>
          </p:nvPr>
        </p:nvSpPr>
        <p:spPr/>
        <p:txBody>
          <a:bodyPr/>
          <a:lstStyle/>
          <a:p>
            <a:pPr rtl="0"/>
            <a:fld id="{98E40627-AA7D-471F-B5F2-0BF9E4C68EB6}" type="slidenum">
              <a:rPr lang="en-US" smtClean="0"/>
              <a:t>7</a:t>
            </a:fld>
            <a:endParaRPr lang="en-US"/>
          </a:p>
        </p:txBody>
      </p:sp>
    </p:spTree>
    <p:extLst>
      <p:ext uri="{BB962C8B-B14F-4D97-AF65-F5344CB8AC3E}">
        <p14:creationId xmlns:p14="http://schemas.microsoft.com/office/powerpoint/2010/main" val="3103132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can see it from the below pictures, the novel rank high, rating 4.5 in Amazon.</a:t>
            </a:r>
            <a:endParaRPr lang="zh-CN" altLang="en-US" dirty="0"/>
          </a:p>
        </p:txBody>
      </p:sp>
      <p:sp>
        <p:nvSpPr>
          <p:cNvPr id="4" name="日期占位符 3"/>
          <p:cNvSpPr>
            <a:spLocks noGrp="1"/>
          </p:cNvSpPr>
          <p:nvPr>
            <p:ph type="dt" idx="1"/>
          </p:nvPr>
        </p:nvSpPr>
        <p:spPr/>
        <p:txBody>
          <a:bodyPr/>
          <a:lstStyle/>
          <a:p>
            <a:pPr rtl="0"/>
            <a:fld id="{7726C13B-BD21-4B80-938C-32EFDDB696FF}" type="datetime1">
              <a:rPr lang="zh-CN" altLang="en-US" smtClean="0"/>
              <a:t>2022/3/17</a:t>
            </a:fld>
            <a:endParaRPr lang="en-US"/>
          </a:p>
        </p:txBody>
      </p:sp>
      <p:sp>
        <p:nvSpPr>
          <p:cNvPr id="5" name="灯片编号占位符 4"/>
          <p:cNvSpPr>
            <a:spLocks noGrp="1"/>
          </p:cNvSpPr>
          <p:nvPr>
            <p:ph type="sldNum" sz="quarter" idx="5"/>
          </p:nvPr>
        </p:nvSpPr>
        <p:spPr/>
        <p:txBody>
          <a:bodyPr/>
          <a:lstStyle/>
          <a:p>
            <a:pPr rtl="0"/>
            <a:fld id="{98E40627-AA7D-471F-B5F2-0BF9E4C68EB6}" type="slidenum">
              <a:rPr lang="en-US" smtClean="0"/>
              <a:t>8</a:t>
            </a:fld>
            <a:endParaRPr lang="en-US"/>
          </a:p>
        </p:txBody>
      </p:sp>
    </p:spTree>
    <p:extLst>
      <p:ext uri="{BB962C8B-B14F-4D97-AF65-F5344CB8AC3E}">
        <p14:creationId xmlns:p14="http://schemas.microsoft.com/office/powerpoint/2010/main" val="858402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are some comments on the amazon.</a:t>
            </a:r>
            <a:endParaRPr lang="zh-CN" altLang="en-US" dirty="0"/>
          </a:p>
        </p:txBody>
      </p:sp>
      <p:sp>
        <p:nvSpPr>
          <p:cNvPr id="4" name="日期占位符 3"/>
          <p:cNvSpPr>
            <a:spLocks noGrp="1"/>
          </p:cNvSpPr>
          <p:nvPr>
            <p:ph type="dt" idx="1"/>
          </p:nvPr>
        </p:nvSpPr>
        <p:spPr/>
        <p:txBody>
          <a:bodyPr/>
          <a:lstStyle/>
          <a:p>
            <a:pPr rtl="0"/>
            <a:fld id="{7726C13B-BD21-4B80-938C-32EFDDB696FF}" type="datetime1">
              <a:rPr lang="zh-CN" altLang="en-US" smtClean="0"/>
              <a:t>2022/3/17</a:t>
            </a:fld>
            <a:endParaRPr lang="en-US"/>
          </a:p>
        </p:txBody>
      </p:sp>
      <p:sp>
        <p:nvSpPr>
          <p:cNvPr id="5" name="灯片编号占位符 4"/>
          <p:cNvSpPr>
            <a:spLocks noGrp="1"/>
          </p:cNvSpPr>
          <p:nvPr>
            <p:ph type="sldNum" sz="quarter" idx="5"/>
          </p:nvPr>
        </p:nvSpPr>
        <p:spPr/>
        <p:txBody>
          <a:bodyPr/>
          <a:lstStyle/>
          <a:p>
            <a:pPr rtl="0"/>
            <a:fld id="{98E40627-AA7D-471F-B5F2-0BF9E4C68EB6}" type="slidenum">
              <a:rPr lang="en-US" smtClean="0"/>
              <a:t>9</a:t>
            </a:fld>
            <a:endParaRPr lang="en-US"/>
          </a:p>
        </p:txBody>
      </p:sp>
    </p:spTree>
    <p:extLst>
      <p:ext uri="{BB962C8B-B14F-4D97-AF65-F5344CB8AC3E}">
        <p14:creationId xmlns:p14="http://schemas.microsoft.com/office/powerpoint/2010/main" val="1530645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5" name="长方形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长方形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长方形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长方形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组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直接连接符​​(S)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icrosoft YaHei UI" panose="020B0503020204020204" pitchFamily="34" charset="-122"/>
                <a:ea typeface="Microsoft YaHei UI" panose="020B0503020204020204" pitchFamily="34" charset="-122"/>
                <a:cs typeface="+mn-cs"/>
              </a:defRPr>
            </a:lvl1pPr>
          </a:lstStyle>
          <a:p>
            <a:pPr rtl="0"/>
            <a:r>
              <a:rPr lang="zh-CN" altLang="en-US"/>
              <a:t>单击此处编辑母版标题样式</a:t>
            </a:r>
            <a:endParaRPr lang="en-US" dirty="0"/>
          </a:p>
        </p:txBody>
      </p:sp>
      <p:sp>
        <p:nvSpPr>
          <p:cNvPr id="3" name="副标题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latin typeface="Microsoft YaHei UI" panose="020B0503020204020204" pitchFamily="34" charset="-122"/>
                <a:ea typeface="Microsoft YaHei UI" panose="020B0503020204020204" pitchFamily="34" charset="-122"/>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a:t>单击此处编辑母版副标题样式</a:t>
            </a:r>
            <a:endParaRPr lang="en-US" dirty="0"/>
          </a:p>
        </p:txBody>
      </p:sp>
      <p:sp>
        <p:nvSpPr>
          <p:cNvPr id="20" name="日期占位符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icrosoft YaHei UI" panose="020B0503020204020204" pitchFamily="34" charset="-122"/>
                <a:ea typeface="Microsoft YaHei UI" panose="020B0503020204020204" pitchFamily="34" charset="-122"/>
              </a:defRPr>
            </a:lvl1pPr>
          </a:lstStyle>
          <a:p>
            <a:fld id="{BFCDE75C-B71D-40C1-B819-91C9FA9D7E53}" type="datetime1">
              <a:rPr lang="zh-CN" altLang="en-US" smtClean="0"/>
              <a:t>2022/3/17</a:t>
            </a:fld>
            <a:endParaRPr lang="en-US" dirty="0"/>
          </a:p>
        </p:txBody>
      </p:sp>
      <p:sp>
        <p:nvSpPr>
          <p:cNvPr id="21" name="页脚占位符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latin typeface="Microsoft YaHei UI" panose="020B0503020204020204" pitchFamily="34" charset="-122"/>
                <a:ea typeface="Microsoft YaHei UI" panose="020B0503020204020204" pitchFamily="34" charset="-122"/>
              </a:defRPr>
            </a:lvl1pPr>
          </a:lstStyle>
          <a:p>
            <a:endParaRPr lang="en-US" dirty="0"/>
          </a:p>
        </p:txBody>
      </p:sp>
      <p:sp>
        <p:nvSpPr>
          <p:cNvPr id="22" name="幻灯片编号占位符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latin typeface="Microsoft YaHei UI" panose="020B0503020204020204" pitchFamily="34" charset="-122"/>
                <a:ea typeface="Microsoft YaHei UI" panose="020B0503020204020204" pitchFamily="34" charset="-122"/>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en-US" dirty="0"/>
          </a:p>
        </p:txBody>
      </p:sp>
      <p:sp>
        <p:nvSpPr>
          <p:cNvPr id="3" name="垂直文本占位符 2"/>
          <p:cNvSpPr>
            <a:spLocks noGrp="1"/>
          </p:cNvSpPr>
          <p:nvPr>
            <p:ph type="body" orient="vert" idx="1"/>
          </p:nvPr>
        </p:nvSpPr>
        <p:spPr/>
        <p:txBody>
          <a:bodyPr vert="eaVert"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日期占位符 3"/>
          <p:cNvSpPr>
            <a:spLocks noGrp="1"/>
          </p:cNvSpPr>
          <p:nvPr>
            <p:ph type="dt" sz="half" idx="10"/>
          </p:nvPr>
        </p:nvSpPr>
        <p:spPr/>
        <p:txBody>
          <a:bodyPr rtlCol="0"/>
          <a:lstStyle/>
          <a:p>
            <a:pPr rtl="0"/>
            <a:fld id="{6DE69617-53A9-406A-817D-C94A5C246153}" type="datetime1">
              <a:rPr lang="zh-CN" altLang="en-US" smtClean="0"/>
              <a:t>2022/3/17</a:t>
            </a:fld>
            <a:endParaRPr lang="en-US"/>
          </a:p>
        </p:txBody>
      </p:sp>
      <p:sp>
        <p:nvSpPr>
          <p:cNvPr id="5" name="页脚占位符 4"/>
          <p:cNvSpPr>
            <a:spLocks noGrp="1"/>
          </p:cNvSpPr>
          <p:nvPr>
            <p:ph type="ftr" sz="quarter" idx="11"/>
          </p:nvPr>
        </p:nvSpPr>
        <p:spPr/>
        <p:txBody>
          <a:bodyPr rtlCol="0"/>
          <a:lstStyle/>
          <a:p>
            <a:pPr rtl="0"/>
            <a:endParaRPr lang="en-US"/>
          </a:p>
        </p:txBody>
      </p:sp>
      <p:sp>
        <p:nvSpPr>
          <p:cNvPr id="6" name="灯片编号占位符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8991600" y="762000"/>
            <a:ext cx="2362200" cy="5257800"/>
          </a:xfrm>
        </p:spPr>
        <p:txBody>
          <a:bodyPr vert="eaVert" rtlCol="0"/>
          <a:lstStyle/>
          <a:p>
            <a:pPr rtl="0"/>
            <a:r>
              <a:rPr lang="zh-CN" altLang="en-US"/>
              <a:t>单击此处编辑母版标题样式</a:t>
            </a:r>
            <a:endParaRPr lang="en-US" dirty="0"/>
          </a:p>
        </p:txBody>
      </p:sp>
      <p:sp>
        <p:nvSpPr>
          <p:cNvPr id="3" name="垂直文本占位符 2"/>
          <p:cNvSpPr>
            <a:spLocks noGrp="1"/>
          </p:cNvSpPr>
          <p:nvPr>
            <p:ph type="body" orient="vert" idx="1"/>
          </p:nvPr>
        </p:nvSpPr>
        <p:spPr>
          <a:xfrm>
            <a:off x="838200" y="762000"/>
            <a:ext cx="8077200" cy="5257800"/>
          </a:xfrm>
        </p:spPr>
        <p:txBody>
          <a:bodyPr vert="eaVert"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日期占位符 3"/>
          <p:cNvSpPr>
            <a:spLocks noGrp="1"/>
          </p:cNvSpPr>
          <p:nvPr>
            <p:ph type="dt" sz="half" idx="10"/>
          </p:nvPr>
        </p:nvSpPr>
        <p:spPr/>
        <p:txBody>
          <a:bodyPr rtlCol="0"/>
          <a:lstStyle/>
          <a:p>
            <a:pPr rtl="0"/>
            <a:fld id="{0C745DA5-4C9D-4D4A-AB08-30D0EBD192B1}" type="datetime1">
              <a:rPr lang="zh-CN" altLang="en-US" smtClean="0"/>
              <a:t>2022/3/17</a:t>
            </a:fld>
            <a:endParaRPr lang="en-US"/>
          </a:p>
        </p:txBody>
      </p:sp>
      <p:sp>
        <p:nvSpPr>
          <p:cNvPr id="5" name="页脚占位符 4"/>
          <p:cNvSpPr>
            <a:spLocks noGrp="1"/>
          </p:cNvSpPr>
          <p:nvPr>
            <p:ph type="ftr" sz="quarter" idx="11"/>
          </p:nvPr>
        </p:nvSpPr>
        <p:spPr/>
        <p:txBody>
          <a:bodyPr rtlCol="0"/>
          <a:lstStyle/>
          <a:p>
            <a:pPr rtl="0"/>
            <a:endParaRPr lang="en-US"/>
          </a:p>
        </p:txBody>
      </p:sp>
      <p:sp>
        <p:nvSpPr>
          <p:cNvPr id="6" name="灯片编号占位符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en-US" dirty="0"/>
          </a:p>
        </p:txBody>
      </p:sp>
      <p:sp>
        <p:nvSpPr>
          <p:cNvPr id="3" name="内容占位符 2"/>
          <p:cNvSpPr>
            <a:spLocks noGrp="1"/>
          </p:cNvSpPr>
          <p:nvPr>
            <p:ph idx="1"/>
          </p:nvPr>
        </p:nvSpPr>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日期占位符 3"/>
          <p:cNvSpPr>
            <a:spLocks noGrp="1"/>
          </p:cNvSpPr>
          <p:nvPr>
            <p:ph type="dt" sz="half" idx="10"/>
          </p:nvPr>
        </p:nvSpPr>
        <p:spPr/>
        <p:txBody>
          <a:bodyPr rtlCol="0"/>
          <a:lstStyle/>
          <a:p>
            <a:pPr rtl="0"/>
            <a:fld id="{64E57809-0EA1-4261-AE7A-8956509DBB23}" type="datetime1">
              <a:rPr lang="zh-CN" altLang="en-US" smtClean="0"/>
              <a:t>2022/3/17</a:t>
            </a:fld>
            <a:endParaRPr lang="en-US"/>
          </a:p>
        </p:txBody>
      </p:sp>
      <p:sp>
        <p:nvSpPr>
          <p:cNvPr id="5" name="页脚占位符 4"/>
          <p:cNvSpPr>
            <a:spLocks noGrp="1"/>
          </p:cNvSpPr>
          <p:nvPr>
            <p:ph type="ftr" sz="quarter" idx="11"/>
          </p:nvPr>
        </p:nvSpPr>
        <p:spPr/>
        <p:txBody>
          <a:bodyPr rtlCol="0"/>
          <a:lstStyle/>
          <a:p>
            <a:pPr rtl="0"/>
            <a:endParaRPr lang="en-US"/>
          </a:p>
        </p:txBody>
      </p:sp>
      <p:sp>
        <p:nvSpPr>
          <p:cNvPr id="6" name="灯片编号占位符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5" name="长方形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长方形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长方形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长方形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icrosoft YaHei UI" panose="020B0503020204020204" pitchFamily="34" charset="-122"/>
                <a:ea typeface="Microsoft YaHei UI" panose="020B0503020204020204" pitchFamily="34" charset="-122"/>
                <a:cs typeface="+mn-cs"/>
              </a:defRPr>
            </a:lvl1pPr>
          </a:lstStyle>
          <a:p>
            <a:pPr rtl="0"/>
            <a:r>
              <a:rPr lang="zh-CN" altLang="en-US"/>
              <a:t>单击此处编辑母版标题样式</a:t>
            </a:r>
            <a:endParaRPr lang="en-US" dirty="0"/>
          </a:p>
        </p:txBody>
      </p:sp>
      <p:grpSp>
        <p:nvGrpSpPr>
          <p:cNvPr id="16" name="组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直接连接符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接连接符​​(S)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文本占位符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latin typeface="Microsoft YaHei UI" panose="020B0503020204020204" pitchFamily="34" charset="-122"/>
                <a:ea typeface="Microsoft YaHei UI" panose="020B0503020204020204" pitchFamily="34" charset="-122"/>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a:t>单击此处编辑母版文本样式</a:t>
            </a:r>
          </a:p>
        </p:txBody>
      </p:sp>
      <p:sp>
        <p:nvSpPr>
          <p:cNvPr id="4" name="日期占位符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icrosoft YaHei UI" panose="020B0503020204020204" pitchFamily="34" charset="-122"/>
                <a:ea typeface="Microsoft YaHei UI" panose="020B0503020204020204" pitchFamily="34" charset="-122"/>
                <a:cs typeface="+mn-cs"/>
              </a:defRPr>
            </a:lvl1pPr>
          </a:lstStyle>
          <a:p>
            <a:fld id="{26061C7C-6751-4636-8DE1-8458C05064A7}" type="datetime1">
              <a:rPr lang="zh-CN" altLang="en-US" smtClean="0"/>
              <a:t>2022/3/17</a:t>
            </a:fld>
            <a:endParaRPr dirty="0"/>
          </a:p>
        </p:txBody>
      </p:sp>
      <p:sp>
        <p:nvSpPr>
          <p:cNvPr id="5" name="页脚占位符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latin typeface="Microsoft YaHei UI" panose="020B0503020204020204" pitchFamily="34" charset="-122"/>
                <a:ea typeface="Microsoft YaHei UI" panose="020B0503020204020204" pitchFamily="34" charset="-122"/>
              </a:defRPr>
            </a:lvl1pPr>
          </a:lstStyle>
          <a:p>
            <a:endParaRPr lang="en-US" dirty="0"/>
          </a:p>
        </p:txBody>
      </p:sp>
      <p:sp>
        <p:nvSpPr>
          <p:cNvPr id="6" name="灯片编号占位符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latin typeface="Microsoft YaHei UI" panose="020B0503020204020204" pitchFamily="34" charset="-122"/>
                <a:ea typeface="Microsoft YaHei UI" panose="020B0503020204020204" pitchFamily="34" charset="-122"/>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标题 7"/>
          <p:cNvSpPr>
            <a:spLocks noGrp="1"/>
          </p:cNvSpPr>
          <p:nvPr>
            <p:ph type="title"/>
          </p:nvPr>
        </p:nvSpPr>
        <p:spPr/>
        <p:txBody>
          <a:bodyPr rtlCol="0"/>
          <a:lstStyle/>
          <a:p>
            <a:pPr rtl="0"/>
            <a:r>
              <a:rPr lang="zh-CN" altLang="en-US"/>
              <a:t>单击此处编辑母版标题样式</a:t>
            </a:r>
            <a:endParaRPr lang="en-US" dirty="0"/>
          </a:p>
        </p:txBody>
      </p:sp>
      <p:sp>
        <p:nvSpPr>
          <p:cNvPr id="3" name="内容占位符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内容占位符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5" name="日期占位符 4"/>
          <p:cNvSpPr>
            <a:spLocks noGrp="1"/>
          </p:cNvSpPr>
          <p:nvPr>
            <p:ph type="dt" sz="half" idx="10"/>
          </p:nvPr>
        </p:nvSpPr>
        <p:spPr/>
        <p:txBody>
          <a:bodyPr rtlCol="0"/>
          <a:lstStyle/>
          <a:p>
            <a:pPr rtl="0"/>
            <a:fld id="{6D2B1DAD-13E2-42E6-B9D8-ACD801D84229}" type="datetime1">
              <a:rPr lang="zh-CN" altLang="en-US" smtClean="0"/>
              <a:t>2022/3/17</a:t>
            </a:fld>
            <a:endParaRPr lang="en-US" dirty="0"/>
          </a:p>
        </p:txBody>
      </p:sp>
      <p:sp>
        <p:nvSpPr>
          <p:cNvPr id="6" name="页脚占位符 5"/>
          <p:cNvSpPr>
            <a:spLocks noGrp="1"/>
          </p:cNvSpPr>
          <p:nvPr>
            <p:ph type="ftr" sz="quarter" idx="11"/>
          </p:nvPr>
        </p:nvSpPr>
        <p:spPr/>
        <p:txBody>
          <a:bodyPr rtlCol="0"/>
          <a:lstStyle/>
          <a:p>
            <a:pPr rtl="0"/>
            <a:endParaRPr lang="en-US" dirty="0"/>
          </a:p>
        </p:txBody>
      </p:sp>
      <p:sp>
        <p:nvSpPr>
          <p:cNvPr id="7" name="灯片编号占位符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en-US" dirty="0"/>
          </a:p>
        </p:txBody>
      </p:sp>
      <p:sp>
        <p:nvSpPr>
          <p:cNvPr id="3" name="文本占位符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p>
        </p:txBody>
      </p:sp>
      <p:sp>
        <p:nvSpPr>
          <p:cNvPr id="4" name="内容占位符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dirty="0"/>
          </a:p>
        </p:txBody>
      </p:sp>
      <p:sp>
        <p:nvSpPr>
          <p:cNvPr id="5" name="文本占位符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p>
        </p:txBody>
      </p:sp>
      <p:sp>
        <p:nvSpPr>
          <p:cNvPr id="6" name="内容占位符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dirty="0"/>
          </a:p>
        </p:txBody>
      </p:sp>
      <p:sp>
        <p:nvSpPr>
          <p:cNvPr id="7" name="日期占位符 6"/>
          <p:cNvSpPr>
            <a:spLocks noGrp="1"/>
          </p:cNvSpPr>
          <p:nvPr>
            <p:ph type="dt" sz="half" idx="10"/>
          </p:nvPr>
        </p:nvSpPr>
        <p:spPr/>
        <p:txBody>
          <a:bodyPr rtlCol="0"/>
          <a:lstStyle/>
          <a:p>
            <a:pPr rtl="0"/>
            <a:fld id="{3DE49154-3FC3-4E99-B1C7-806A1BE810AD}" type="datetime1">
              <a:rPr lang="zh-CN" altLang="en-US" smtClean="0"/>
              <a:t>2022/3/17</a:t>
            </a:fld>
            <a:endParaRPr lang="en-US"/>
          </a:p>
        </p:txBody>
      </p:sp>
      <p:sp>
        <p:nvSpPr>
          <p:cNvPr id="8" name="页脚占位符 7"/>
          <p:cNvSpPr>
            <a:spLocks noGrp="1"/>
          </p:cNvSpPr>
          <p:nvPr>
            <p:ph type="ftr" sz="quarter" idx="11"/>
          </p:nvPr>
        </p:nvSpPr>
        <p:spPr/>
        <p:txBody>
          <a:bodyPr rtlCol="0"/>
          <a:lstStyle/>
          <a:p>
            <a:pPr rtl="0"/>
            <a:endParaRPr lang="en-US"/>
          </a:p>
        </p:txBody>
      </p:sp>
      <p:sp>
        <p:nvSpPr>
          <p:cNvPr id="9" name="灯片编号占位符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en-US" dirty="0"/>
          </a:p>
        </p:txBody>
      </p:sp>
      <p:sp>
        <p:nvSpPr>
          <p:cNvPr id="3" name="日期占位符 2"/>
          <p:cNvSpPr>
            <a:spLocks noGrp="1"/>
          </p:cNvSpPr>
          <p:nvPr>
            <p:ph type="dt" sz="half" idx="10"/>
          </p:nvPr>
        </p:nvSpPr>
        <p:spPr/>
        <p:txBody>
          <a:bodyPr rtlCol="0"/>
          <a:lstStyle/>
          <a:p>
            <a:pPr rtl="0"/>
            <a:fld id="{14E3F6B1-AB2C-4FE9-9465-A12169B9FE93}" type="datetime1">
              <a:rPr lang="zh-CN" altLang="en-US" smtClean="0"/>
              <a:t>2022/3/17</a:t>
            </a:fld>
            <a:endParaRPr lang="en-US"/>
          </a:p>
        </p:txBody>
      </p:sp>
      <p:sp>
        <p:nvSpPr>
          <p:cNvPr id="4" name="页脚占位符 3"/>
          <p:cNvSpPr>
            <a:spLocks noGrp="1"/>
          </p:cNvSpPr>
          <p:nvPr>
            <p:ph type="ftr" sz="quarter" idx="11"/>
          </p:nvPr>
        </p:nvSpPr>
        <p:spPr/>
        <p:txBody>
          <a:bodyPr rtlCol="0"/>
          <a:lstStyle/>
          <a:p>
            <a:pPr rtl="0"/>
            <a:endParaRPr lang="en-US"/>
          </a:p>
        </p:txBody>
      </p:sp>
      <p:sp>
        <p:nvSpPr>
          <p:cNvPr id="5" name="灯片编号占位符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p>
            <a:pPr rtl="0"/>
            <a:fld id="{734E604B-F6EE-4DE3-9F26-10AAFE4A8162}" type="datetime1">
              <a:rPr lang="zh-CN" altLang="en-US" smtClean="0"/>
              <a:t>2022/3/17</a:t>
            </a:fld>
            <a:endParaRPr lang="en-US"/>
          </a:p>
        </p:txBody>
      </p:sp>
      <p:sp>
        <p:nvSpPr>
          <p:cNvPr id="3" name="页脚占位符 2"/>
          <p:cNvSpPr>
            <a:spLocks noGrp="1"/>
          </p:cNvSpPr>
          <p:nvPr>
            <p:ph type="ftr" sz="quarter" idx="11"/>
          </p:nvPr>
        </p:nvSpPr>
        <p:spPr/>
        <p:txBody>
          <a:bodyPr rtlCol="0"/>
          <a:lstStyle/>
          <a:p>
            <a:pPr rtl="0"/>
            <a:endParaRPr lang="en-US"/>
          </a:p>
        </p:txBody>
      </p:sp>
      <p:sp>
        <p:nvSpPr>
          <p:cNvPr id="4" name="灯片编号占位符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带标题的内容">
    <p:spTree>
      <p:nvGrpSpPr>
        <p:cNvPr id="1" name=""/>
        <p:cNvGrpSpPr/>
        <p:nvPr/>
      </p:nvGrpSpPr>
      <p:grpSpPr>
        <a:xfrm>
          <a:off x="0" y="0"/>
          <a:ext cx="0" cy="0"/>
          <a:chOff x="0" y="0"/>
          <a:chExt cx="0" cy="0"/>
        </a:xfrm>
      </p:grpSpPr>
      <p:sp>
        <p:nvSpPr>
          <p:cNvPr id="10" name="长方形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矩形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icrosoft YaHei UI" panose="020B0503020204020204" pitchFamily="34" charset="-122"/>
                <a:ea typeface="Microsoft YaHei UI" panose="020B0503020204020204" pitchFamily="34" charset="-122"/>
                <a:cs typeface="+mn-cs"/>
              </a:defRPr>
            </a:lvl1pPr>
          </a:lstStyle>
          <a:p>
            <a:pPr rtl="0"/>
            <a:r>
              <a:rPr lang="zh-CN" altLang="en-US"/>
              <a:t>单击此处编辑母版标题样式</a:t>
            </a:r>
            <a:endParaRPr lang="en-US" dirty="0"/>
          </a:p>
        </p:txBody>
      </p:sp>
      <p:sp>
        <p:nvSpPr>
          <p:cNvPr id="3" name="内容占位符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文本占位符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p>
        </p:txBody>
      </p:sp>
      <p:sp>
        <p:nvSpPr>
          <p:cNvPr id="8" name="日期占位符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1FDE3E57-7890-4A1C-9346-1B43487A6F43}" type="datetime1">
              <a:rPr lang="zh-CN" altLang="en-US" smtClean="0"/>
              <a:t>2022/3/17</a:t>
            </a:fld>
            <a:endParaRPr lang="en-US" dirty="0"/>
          </a:p>
        </p:txBody>
      </p:sp>
      <p:sp>
        <p:nvSpPr>
          <p:cNvPr id="9" name="页脚占位符 8"/>
          <p:cNvSpPr>
            <a:spLocks noGrp="1"/>
          </p:cNvSpPr>
          <p:nvPr>
            <p:ph type="ftr" sz="quarter" idx="11"/>
          </p:nvPr>
        </p:nvSpPr>
        <p:spPr>
          <a:xfrm>
            <a:off x="685801" y="6035040"/>
            <a:ext cx="4584700" cy="365760"/>
          </a:xfrm>
        </p:spPr>
        <p:txBody>
          <a:bodyPr rtlCol="0"/>
          <a:lstStyle>
            <a:lvl1pPr algn="l">
              <a:defRPr/>
            </a:lvl1pPr>
          </a:lstStyle>
          <a:p>
            <a:pPr rtl="0"/>
            <a:endParaRPr lang="en-US" dirty="0"/>
          </a:p>
        </p:txBody>
      </p:sp>
      <p:sp>
        <p:nvSpPr>
          <p:cNvPr id="11" name="灯片编号占位符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带题注的图片">
    <p:spTree>
      <p:nvGrpSpPr>
        <p:cNvPr id="1" name=""/>
        <p:cNvGrpSpPr/>
        <p:nvPr/>
      </p:nvGrpSpPr>
      <p:grpSpPr>
        <a:xfrm>
          <a:off x="0" y="0"/>
          <a:ext cx="0" cy="0"/>
          <a:chOff x="0" y="0"/>
          <a:chExt cx="0" cy="0"/>
        </a:xfrm>
      </p:grpSpPr>
      <p:sp>
        <p:nvSpPr>
          <p:cNvPr id="11" name="长方形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图片占位符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a:t>单击图标添加图片</a:t>
            </a:r>
            <a:endParaRPr lang="en-US" dirty="0"/>
          </a:p>
        </p:txBody>
      </p:sp>
      <p:sp>
        <p:nvSpPr>
          <p:cNvPr id="5" name="日期占位符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defRPr>
            </a:lvl1pPr>
          </a:lstStyle>
          <a:p>
            <a:fld id="{8D197156-3C99-457F-8943-2278A8613E02}" type="datetime1">
              <a:rPr lang="zh-CN" altLang="en-US" smtClean="0"/>
              <a:t>2022/3/17</a:t>
            </a:fld>
            <a:endParaRPr lang="en-US" dirty="0"/>
          </a:p>
        </p:txBody>
      </p:sp>
      <p:sp>
        <p:nvSpPr>
          <p:cNvPr id="6" name="页脚占位符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pPr algn="l"/>
            <a:endParaRPr lang="zh-CN" altLang="en-US"/>
          </a:p>
        </p:txBody>
      </p:sp>
      <p:sp>
        <p:nvSpPr>
          <p:cNvPr id="7" name="灯片编号占位符 6"/>
          <p:cNvSpPr>
            <a:spLocks noGrp="1"/>
          </p:cNvSpPr>
          <p:nvPr>
            <p:ph type="sldNum" sz="quarter" idx="12"/>
          </p:nvPr>
        </p:nvSpPr>
        <p:spPr>
          <a:xfrm>
            <a:off x="10396728" y="6035040"/>
            <a:ext cx="1225296" cy="365760"/>
          </a:xfrm>
        </p:spPr>
        <p:txBody>
          <a:bodyPr rtlCol="0"/>
          <a:lstStyle>
            <a:lvl1pPr>
              <a:defRPr>
                <a:latin typeface="Microsoft YaHei UI" panose="020B0503020204020204" pitchFamily="34" charset="-122"/>
                <a:ea typeface="Microsoft YaHei UI" panose="020B0503020204020204" pitchFamily="34" charset="-122"/>
              </a:defRPr>
            </a:lvl1pPr>
          </a:lstStyle>
          <a:p>
            <a:fld id="{34B7E4EF-A1BD-40F4-AB7B-04F084DD991D}" type="slidenum">
              <a:rPr lang="en-US" smtClean="0"/>
              <a:pPr/>
              <a:t>‹#›</a:t>
            </a:fld>
            <a:endParaRPr lang="en-US"/>
          </a:p>
        </p:txBody>
      </p:sp>
      <p:sp>
        <p:nvSpPr>
          <p:cNvPr id="12" name="长方形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zh-CN" altLang="en-US"/>
              <a:t>单击此处编辑母版标题样式</a:t>
            </a:r>
            <a:endParaRPr lang="en-US" dirty="0"/>
          </a:p>
        </p:txBody>
      </p:sp>
      <p:sp>
        <p:nvSpPr>
          <p:cNvPr id="4" name="文本占位符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长方形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矩形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矩形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标题占位符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zh-cn" dirty="0"/>
              <a:t>单击此处编辑母版标题样式</a:t>
            </a:r>
            <a:endParaRPr lang="en-US" dirty="0"/>
          </a:p>
        </p:txBody>
      </p:sp>
      <p:sp>
        <p:nvSpPr>
          <p:cNvPr id="3" name="文本占位符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zh-cn"/>
              <a:t>单击此处编辑母版文本样式</a:t>
            </a:r>
          </a:p>
          <a:p>
            <a:pPr lvl="1" rtl="0"/>
            <a:r>
              <a:rPr lang="zh-cn"/>
              <a:t>第二级</a:t>
            </a:r>
          </a:p>
          <a:p>
            <a:pPr lvl="2" rtl="0"/>
            <a:r>
              <a:rPr lang="zh-cn"/>
              <a:t>第三级</a:t>
            </a:r>
          </a:p>
          <a:p>
            <a:pPr lvl="3" rtl="0"/>
            <a:r>
              <a:rPr lang="zh-cn"/>
              <a:t>第四级</a:t>
            </a:r>
          </a:p>
          <a:p>
            <a:pPr lvl="4" rtl="0"/>
            <a:r>
              <a:rPr lang="zh-cn"/>
              <a:t>第五级</a:t>
            </a:r>
            <a:endParaRPr lang="en-US" dirty="0"/>
          </a:p>
        </p:txBody>
      </p:sp>
      <p:sp>
        <p:nvSpPr>
          <p:cNvPr id="4" name="日期占位符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fld id="{E00D77E9-5805-4003-AF46-590DFDEAE27A}" type="datetime1">
              <a:rPr lang="zh-CN" altLang="en-US" smtClean="0"/>
              <a:t>2022/3/17</a:t>
            </a:fld>
            <a:endParaRPr lang="en-US" dirty="0"/>
          </a:p>
        </p:txBody>
      </p:sp>
      <p:sp>
        <p:nvSpPr>
          <p:cNvPr id="5" name="页脚占位符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Microsoft YaHei UI" panose="020B0503020204020204" pitchFamily="34" charset="-122"/>
                <a:ea typeface="Microsoft YaHei UI" panose="020B0503020204020204" pitchFamily="34" charset="-122"/>
              </a:defRPr>
            </a:lvl1pPr>
          </a:lstStyle>
          <a:p>
            <a:endParaRPr lang="en-US" dirty="0"/>
          </a:p>
        </p:txBody>
      </p:sp>
      <p:sp>
        <p:nvSpPr>
          <p:cNvPr id="6" name="幻灯片编号占位符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icrosoft YaHei UI" panose="020B0503020204020204" pitchFamily="34" charset="-122"/>
          <a:ea typeface="Microsoft YaHei UI" panose="020B0503020204020204" pitchFamily="34" charset="-122"/>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icrosoft YaHei UI" panose="020B0503020204020204" pitchFamily="34" charset="-122"/>
          <a:ea typeface="Microsoft YaHei UI" panose="020B0503020204020204" pitchFamily="34" charset="-122"/>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icrosoft YaHei UI" panose="020B0503020204020204" pitchFamily="34" charset="-122"/>
          <a:ea typeface="Microsoft YaHei UI" panose="020B0503020204020204" pitchFamily="34" charset="-122"/>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hyperlink" Target="https://www.gradesaver.com/the-brothers-karamazov"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descr="一张显示了织物、桌子、红色和覆盖物的图片&#10;&#10;说明自动生成">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长方形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长方形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标题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Autofit/>
          </a:bodyPr>
          <a:lstStyle/>
          <a:p>
            <a:pPr rtl="0"/>
            <a:r>
              <a:rPr lang="en-US" altLang="zh-CN" sz="3600" dirty="0">
                <a:solidFill>
                  <a:schemeClr val="tx1"/>
                </a:solidFill>
              </a:rPr>
              <a:t>The reception of the red chamber dreams in the west</a:t>
            </a:r>
            <a:endParaRPr lang="zh-cn" sz="3600" dirty="0">
              <a:solidFill>
                <a:schemeClr val="tx1"/>
              </a:solidFill>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0476870-FF1A-44B6-B0C8-BA485D226E10}"/>
              </a:ext>
            </a:extLst>
          </p:cNvPr>
          <p:cNvSpPr>
            <a:spLocks noGrp="1"/>
          </p:cNvSpPr>
          <p:nvPr>
            <p:ph type="dt" sz="half" idx="10"/>
          </p:nvPr>
        </p:nvSpPr>
        <p:spPr/>
        <p:txBody>
          <a:bodyPr/>
          <a:lstStyle/>
          <a:p>
            <a:pPr rtl="0"/>
            <a:fld id="{734E604B-F6EE-4DE3-9F26-10AAFE4A8162}" type="datetime1">
              <a:rPr lang="zh-CN" altLang="en-US" smtClean="0"/>
              <a:t>2022/3/17</a:t>
            </a:fld>
            <a:endParaRPr lang="en-US"/>
          </a:p>
        </p:txBody>
      </p:sp>
      <p:sp>
        <p:nvSpPr>
          <p:cNvPr id="3" name="文本框 2">
            <a:extLst>
              <a:ext uri="{FF2B5EF4-FFF2-40B4-BE49-F238E27FC236}">
                <a16:creationId xmlns:a16="http://schemas.microsoft.com/office/drawing/2014/main" id="{A3721C57-F692-495B-9744-3619F190322C}"/>
              </a:ext>
            </a:extLst>
          </p:cNvPr>
          <p:cNvSpPr txBox="1"/>
          <p:nvPr/>
        </p:nvSpPr>
        <p:spPr>
          <a:xfrm>
            <a:off x="618978" y="914400"/>
            <a:ext cx="11254154" cy="3416320"/>
          </a:xfrm>
          <a:prstGeom prst="rect">
            <a:avLst/>
          </a:prstGeom>
          <a:noFill/>
        </p:spPr>
        <p:txBody>
          <a:bodyPr wrap="square" rtlCol="0">
            <a:spAutoFit/>
          </a:bodyPr>
          <a:lstStyle/>
          <a:p>
            <a:pPr marL="342900" indent="-342900">
              <a:buAutoNum type="arabicPeriod"/>
            </a:pPr>
            <a:r>
              <a:rPr lang="en-US" altLang="zh-CN" b="0" i="0" dirty="0">
                <a:solidFill>
                  <a:srgbClr val="1E1D1D"/>
                </a:solidFill>
                <a:effectLst/>
                <a:latin typeface="-apple-system"/>
              </a:rPr>
              <a:t>The Dream of the Red Chamber or (Hung Lou Meng) (Hong Kong: Kelly &amp; Walsh) 1891, 1892. </a:t>
            </a:r>
            <a:r>
              <a:rPr lang="en-US" altLang="zh-CN" b="0" i="1" dirty="0">
                <a:solidFill>
                  <a:srgbClr val="1E1D1D"/>
                </a:solidFill>
                <a:effectLst/>
                <a:latin typeface="-apple-system"/>
              </a:rPr>
              <a:t>Hung Lou Meng</a:t>
            </a:r>
            <a:r>
              <a:rPr lang="en-US" altLang="zh-CN" b="0" i="0" dirty="0">
                <a:solidFill>
                  <a:srgbClr val="1E1D1D"/>
                </a:solidFill>
                <a:effectLst/>
                <a:latin typeface="-apple-system"/>
              </a:rPr>
              <a:t>, from the Project Gutenberg, Hong Kong: Kelly &amp; Walsh, 1892–1893, paper published edition is also available. </a:t>
            </a:r>
            <a:r>
              <a:rPr lang="en-US" altLang="zh-CN" b="0" i="0" dirty="0" err="1">
                <a:solidFill>
                  <a:srgbClr val="1E1D1D"/>
                </a:solidFill>
                <a:effectLst/>
                <a:latin typeface="-apple-system"/>
              </a:rPr>
              <a:t>Wildside</a:t>
            </a:r>
            <a:r>
              <a:rPr lang="en-US" altLang="zh-CN" b="0" i="0" dirty="0">
                <a:solidFill>
                  <a:srgbClr val="1E1D1D"/>
                </a:solidFill>
                <a:effectLst/>
                <a:latin typeface="-apple-system"/>
              </a:rPr>
              <a:t> Press, ISBN 0-8095-9268-1; and Hard Press, 3 November 2006, ISBN 1-4069-4079-8. Text of the 1892–1893 English translation Archived 7 September 2015 at the </a:t>
            </a:r>
            <a:r>
              <a:rPr lang="en-US" altLang="zh-CN" b="0" i="0" dirty="0" err="1">
                <a:solidFill>
                  <a:srgbClr val="1E1D1D"/>
                </a:solidFill>
                <a:effectLst/>
                <a:latin typeface="-apple-system"/>
              </a:rPr>
              <a:t>Wayback</a:t>
            </a:r>
            <a:r>
              <a:rPr lang="en-US" altLang="zh-CN" b="0" i="0" dirty="0">
                <a:solidFill>
                  <a:srgbClr val="1E1D1D"/>
                </a:solidFill>
                <a:effectLst/>
                <a:latin typeface="-apple-system"/>
              </a:rPr>
              <a:t> Machine at University of Adelaide; </a:t>
            </a:r>
            <a:r>
              <a:rPr lang="en-US" altLang="zh-CN" b="0" i="0" dirty="0" err="1">
                <a:solidFill>
                  <a:srgbClr val="1E1D1D"/>
                </a:solidFill>
                <a:effectLst/>
                <a:latin typeface="-apple-system"/>
              </a:rPr>
              <a:t>rpr</a:t>
            </a:r>
            <a:r>
              <a:rPr lang="en-US" altLang="zh-CN" b="0" i="0" dirty="0">
                <a:solidFill>
                  <a:srgbClr val="1E1D1D"/>
                </a:solidFill>
                <a:effectLst/>
                <a:latin typeface="-apple-system"/>
              </a:rPr>
              <a:t>. with a new foreword by John Minford (1982-1986), Tokyo; North Clarendon, Vt.: 2010 ISBN 0-8048-4096-2</a:t>
            </a:r>
          </a:p>
          <a:p>
            <a:pPr marL="342900" indent="-342900">
              <a:buAutoNum type="arabicPeriod"/>
            </a:pPr>
            <a:r>
              <a:rPr lang="en-US" altLang="zh-CN" b="0" i="0" dirty="0">
                <a:solidFill>
                  <a:srgbClr val="1E1D1D"/>
                </a:solidFill>
                <a:effectLst/>
                <a:latin typeface="-apple-system"/>
              </a:rPr>
              <a:t>Minford, John (1999). "Rereading the Stone". </a:t>
            </a:r>
            <a:r>
              <a:rPr lang="en-US" altLang="zh-CN" b="0" i="1" dirty="0">
                <a:solidFill>
                  <a:srgbClr val="1E1D1D"/>
                </a:solidFill>
                <a:effectLst/>
                <a:latin typeface="-apple-system"/>
              </a:rPr>
              <a:t>China Review International</a:t>
            </a:r>
            <a:r>
              <a:rPr lang="en-US" altLang="zh-CN" b="0" i="0" dirty="0">
                <a:solidFill>
                  <a:srgbClr val="1E1D1D"/>
                </a:solidFill>
                <a:effectLst/>
                <a:latin typeface="-apple-system"/>
              </a:rPr>
              <a:t>. </a:t>
            </a:r>
            <a:r>
              <a:rPr lang="en-US" altLang="zh-CN" b="1" i="0" dirty="0">
                <a:solidFill>
                  <a:srgbClr val="1E1D1D"/>
                </a:solidFill>
                <a:effectLst/>
                <a:latin typeface="-apple-system"/>
              </a:rPr>
              <a:t>6</a:t>
            </a:r>
            <a:r>
              <a:rPr lang="en-US" altLang="zh-CN" b="0" i="0" dirty="0">
                <a:solidFill>
                  <a:srgbClr val="1E1D1D"/>
                </a:solidFill>
                <a:effectLst/>
                <a:latin typeface="-apple-system"/>
              </a:rPr>
              <a:t> (2): 308–309. doi:10.1353/cri.1999.0035. JSTOR 23732171.</a:t>
            </a:r>
            <a:endParaRPr lang="en-US" altLang="zh-CN" dirty="0">
              <a:solidFill>
                <a:srgbClr val="1E1D1D"/>
              </a:solidFill>
              <a:latin typeface="-apple-system"/>
            </a:endParaRPr>
          </a:p>
          <a:p>
            <a:pPr marL="342900" indent="-342900">
              <a:buAutoNum type="arabicPeriod"/>
            </a:pPr>
            <a:r>
              <a:rPr lang="af-ZA" altLang="zh-CN" b="0" i="0" dirty="0">
                <a:solidFill>
                  <a:srgbClr val="1E1D1D"/>
                </a:solidFill>
                <a:effectLst/>
                <a:latin typeface="-apple-system"/>
              </a:rPr>
              <a:t>Herbert Allen Giles, The Hung Lou Meng </a:t>
            </a:r>
            <a:r>
              <a:rPr lang="zh-CN" altLang="en-US" b="0" i="0" dirty="0">
                <a:solidFill>
                  <a:srgbClr val="1E1D1D"/>
                </a:solidFill>
                <a:effectLst/>
                <a:latin typeface="-apple-system"/>
              </a:rPr>
              <a:t>红楼梦 </a:t>
            </a:r>
            <a:r>
              <a:rPr lang="en-US" altLang="zh-CN" b="0" i="0" dirty="0">
                <a:solidFill>
                  <a:srgbClr val="1E1D1D"/>
                </a:solidFill>
                <a:effectLst/>
                <a:latin typeface="-apple-system"/>
              </a:rPr>
              <a:t>: </a:t>
            </a:r>
            <a:r>
              <a:rPr lang="af-ZA" altLang="zh-CN" b="0" i="0" dirty="0">
                <a:solidFill>
                  <a:srgbClr val="1E1D1D"/>
                </a:solidFill>
                <a:effectLst/>
                <a:latin typeface="-apple-system"/>
              </a:rPr>
              <a:t>Commonly Called the Dream of the Red Chamber Monograph ([S.l.]: Read 16th of April, 1885); A History of Chinese Literature pp. 355-384</a:t>
            </a:r>
            <a:endParaRPr lang="en-US" altLang="zh-CN" b="0" i="0" dirty="0">
              <a:solidFill>
                <a:srgbClr val="1E1D1D"/>
              </a:solidFill>
              <a:effectLst/>
              <a:latin typeface="-apple-system"/>
            </a:endParaRPr>
          </a:p>
          <a:p>
            <a:pPr marL="342900" indent="-342900">
              <a:buAutoNum type="arabicPeriod"/>
            </a:pPr>
            <a:r>
              <a:rPr lang="en-US" altLang="zh-CN" b="0" i="0" dirty="0">
                <a:solidFill>
                  <a:srgbClr val="1E1D1D"/>
                </a:solidFill>
                <a:effectLst/>
                <a:latin typeface="-apple-system"/>
              </a:rPr>
              <a:t>Rexroth, Kenneth. "The Chinese Classic Novel in Translation". University of Pennsylvania School of Arts and Sciences, original from Kenneth Rexroth 1958. Archived from the original on 31 July 2010.</a:t>
            </a:r>
            <a:endParaRPr lang="en-US" altLang="zh-CN" dirty="0">
              <a:solidFill>
                <a:srgbClr val="1E1D1D"/>
              </a:solidFill>
              <a:latin typeface="-apple-system"/>
            </a:endParaRPr>
          </a:p>
          <a:p>
            <a:pPr marL="342900" indent="-342900">
              <a:buAutoNum type="arabicPeriod"/>
            </a:pPr>
            <a:r>
              <a:rPr lang="en-US" altLang="zh-CN" b="0" i="0" dirty="0">
                <a:solidFill>
                  <a:srgbClr val="1E1D1D"/>
                </a:solidFill>
                <a:effectLst/>
                <a:latin typeface="-apple-system"/>
              </a:rPr>
              <a:t>"CNN.com - Millennium - Profiles". </a:t>
            </a:r>
            <a:r>
              <a:rPr lang="en-US" altLang="zh-CN" b="0" i="1" dirty="0">
                <a:solidFill>
                  <a:srgbClr val="1E1D1D"/>
                </a:solidFill>
                <a:effectLst/>
                <a:latin typeface="-apple-system"/>
              </a:rPr>
              <a:t>The LIFE Millennium</a:t>
            </a:r>
            <a:r>
              <a:rPr lang="en-US" altLang="zh-CN" b="0" i="0" dirty="0">
                <a:solidFill>
                  <a:srgbClr val="1E1D1D"/>
                </a:solidFill>
                <a:effectLst/>
                <a:latin typeface="-apple-system"/>
              </a:rPr>
              <a:t>. Time Inc. &amp; CNN.com.</a:t>
            </a:r>
            <a:endParaRPr lang="zh-CN" altLang="en-US" dirty="0"/>
          </a:p>
        </p:txBody>
      </p:sp>
    </p:spTree>
    <p:extLst>
      <p:ext uri="{BB962C8B-B14F-4D97-AF65-F5344CB8AC3E}">
        <p14:creationId xmlns:p14="http://schemas.microsoft.com/office/powerpoint/2010/main" val="1406906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红楼梦表情包 的图像结果">
            <a:extLst>
              <a:ext uri="{FF2B5EF4-FFF2-40B4-BE49-F238E27FC236}">
                <a16:creationId xmlns:a16="http://schemas.microsoft.com/office/drawing/2014/main" id="{9A63B807-F62C-486E-91AE-3F9BE9888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5969" y="921936"/>
            <a:ext cx="4334693" cy="457852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4B4A5912-6381-4FB9-89A4-B9C4CC1C2931}"/>
              </a:ext>
            </a:extLst>
          </p:cNvPr>
          <p:cNvSpPr>
            <a:spLocks noGrp="1"/>
          </p:cNvSpPr>
          <p:nvPr>
            <p:ph type="title"/>
          </p:nvPr>
        </p:nvSpPr>
        <p:spPr/>
        <p:txBody>
          <a:bodyPr/>
          <a:lstStyle/>
          <a:p>
            <a:r>
              <a:rPr lang="en-US" altLang="zh-CN" dirty="0"/>
              <a:t>Thank you!</a:t>
            </a:r>
            <a:endParaRPr lang="zh-CN" altLang="en-US" dirty="0"/>
          </a:p>
        </p:txBody>
      </p:sp>
      <p:sp>
        <p:nvSpPr>
          <p:cNvPr id="3" name="日期占位符 2">
            <a:extLst>
              <a:ext uri="{FF2B5EF4-FFF2-40B4-BE49-F238E27FC236}">
                <a16:creationId xmlns:a16="http://schemas.microsoft.com/office/drawing/2014/main" id="{835F1048-7057-4149-AAD5-0D6B9C4F6B63}"/>
              </a:ext>
            </a:extLst>
          </p:cNvPr>
          <p:cNvSpPr>
            <a:spLocks noGrp="1"/>
          </p:cNvSpPr>
          <p:nvPr>
            <p:ph type="dt" sz="half" idx="10"/>
          </p:nvPr>
        </p:nvSpPr>
        <p:spPr/>
        <p:txBody>
          <a:bodyPr/>
          <a:lstStyle/>
          <a:p>
            <a:pPr rtl="0"/>
            <a:fld id="{14E3F6B1-AB2C-4FE9-9465-A12169B9FE93}" type="datetime1">
              <a:rPr lang="zh-CN" altLang="en-US" smtClean="0"/>
              <a:t>2022/3/17</a:t>
            </a:fld>
            <a:endParaRPr lang="en-US"/>
          </a:p>
        </p:txBody>
      </p:sp>
      <p:pic>
        <p:nvPicPr>
          <p:cNvPr id="1026" name="Picture 2" descr="红楼梦表情包 的图像结果">
            <a:extLst>
              <a:ext uri="{FF2B5EF4-FFF2-40B4-BE49-F238E27FC236}">
                <a16:creationId xmlns:a16="http://schemas.microsoft.com/office/drawing/2014/main" id="{BFE132F2-D39B-4699-9919-DE5E586F3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5969" y="921936"/>
            <a:ext cx="5117170" cy="4578520"/>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97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026"/>
                                        </p:tgtEl>
                                      </p:cBhvr>
                                    </p:animEffect>
                                    <p:anim calcmode="lin" valueType="num">
                                      <p:cBhvr>
                                        <p:cTn id="7" dur="1000"/>
                                        <p:tgtEl>
                                          <p:spTgt spid="1026"/>
                                        </p:tgtEl>
                                        <p:attrNameLst>
                                          <p:attrName>ppt_x</p:attrName>
                                        </p:attrNameLst>
                                      </p:cBhvr>
                                      <p:tavLst>
                                        <p:tav tm="0">
                                          <p:val>
                                            <p:strVal val="ppt_x"/>
                                          </p:val>
                                        </p:tav>
                                        <p:tav tm="100000">
                                          <p:val>
                                            <p:strVal val="ppt_x"/>
                                          </p:val>
                                        </p:tav>
                                      </p:tavLst>
                                    </p:anim>
                                    <p:anim calcmode="lin" valueType="num">
                                      <p:cBhvr>
                                        <p:cTn id="8" dur="1000"/>
                                        <p:tgtEl>
                                          <p:spTgt spid="1026"/>
                                        </p:tgtEl>
                                        <p:attrNameLst>
                                          <p:attrName>ppt_y</p:attrName>
                                        </p:attrNameLst>
                                      </p:cBhvr>
                                      <p:tavLst>
                                        <p:tav tm="0">
                                          <p:val>
                                            <p:strVal val="ppt_y"/>
                                          </p:val>
                                        </p:tav>
                                        <p:tav tm="100000">
                                          <p:val>
                                            <p:strVal val="ppt_y+.1"/>
                                          </p:val>
                                        </p:tav>
                                      </p:tavLst>
                                    </p:anim>
                                    <p:set>
                                      <p:cBhvr>
                                        <p:cTn id="9"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长方形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长方形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标题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414929" cy="567228"/>
          </a:xfrm>
        </p:spPr>
        <p:txBody>
          <a:bodyPr rtlCol="0">
            <a:normAutofit fontScale="90000"/>
          </a:bodyPr>
          <a:lstStyle/>
          <a:p>
            <a:pPr rtl="0"/>
            <a:r>
              <a:rPr lang="en-US" dirty="0">
                <a:solidFill>
                  <a:schemeClr val="tx1">
                    <a:lumMod val="75000"/>
                    <a:lumOff val="25000"/>
                  </a:schemeClr>
                </a:solidFill>
              </a:rPr>
              <a:t>Translation in the west</a:t>
            </a:r>
          </a:p>
        </p:txBody>
      </p:sp>
      <p:graphicFrame>
        <p:nvGraphicFramePr>
          <p:cNvPr id="31" name="内容占位符 2">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3476958979"/>
              </p:ext>
            </p:extLst>
          </p:nvPr>
        </p:nvGraphicFramePr>
        <p:xfrm>
          <a:off x="112542" y="0"/>
          <a:ext cx="11820378" cy="4083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箭头: 下 4">
            <a:extLst>
              <a:ext uri="{FF2B5EF4-FFF2-40B4-BE49-F238E27FC236}">
                <a16:creationId xmlns:a16="http://schemas.microsoft.com/office/drawing/2014/main" id="{4F45F118-494A-4197-A4D3-1697D1D344EC}"/>
              </a:ext>
            </a:extLst>
          </p:cNvPr>
          <p:cNvSpPr/>
          <p:nvPr/>
        </p:nvSpPr>
        <p:spPr>
          <a:xfrm flipH="1">
            <a:off x="9133297" y="3080374"/>
            <a:ext cx="295421" cy="7555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CEFF7C6F-09FB-4A01-BE6D-E2D8FB6869BE}"/>
              </a:ext>
            </a:extLst>
          </p:cNvPr>
          <p:cNvSpPr txBox="1"/>
          <p:nvPr/>
        </p:nvSpPr>
        <p:spPr>
          <a:xfrm>
            <a:off x="6558909" y="3744645"/>
            <a:ext cx="4831279" cy="2554545"/>
          </a:xfrm>
          <a:prstGeom prst="rect">
            <a:avLst/>
          </a:prstGeom>
          <a:noFill/>
        </p:spPr>
        <p:txBody>
          <a:bodyPr wrap="square" rtlCol="0">
            <a:spAutoFit/>
          </a:bodyPr>
          <a:lstStyle/>
          <a:p>
            <a:r>
              <a:rPr lang="en-US" altLang="zh-CN" sz="2000" b="0" i="0" dirty="0">
                <a:solidFill>
                  <a:srgbClr val="1E1D1D"/>
                </a:solidFill>
                <a:effectLst/>
                <a:latin typeface="-apple-system"/>
              </a:rPr>
              <a:t>Still the novel was translated little by little but with complete chapters translated.</a:t>
            </a:r>
          </a:p>
          <a:p>
            <a:r>
              <a:rPr lang="en-US" altLang="zh-CN" sz="2000" b="0" i="0" dirty="0">
                <a:solidFill>
                  <a:srgbClr val="1E1D1D"/>
                </a:solidFill>
                <a:effectLst/>
                <a:latin typeface="-apple-system"/>
              </a:rPr>
              <a:t>E.J. </a:t>
            </a:r>
            <a:r>
              <a:rPr lang="en-US" altLang="zh-CN" sz="2000" b="0" i="0" dirty="0" err="1">
                <a:solidFill>
                  <a:srgbClr val="1E1D1D"/>
                </a:solidFill>
                <a:effectLst/>
                <a:latin typeface="-apple-system"/>
              </a:rPr>
              <a:t>Eitel</a:t>
            </a:r>
            <a:r>
              <a:rPr lang="en-US" altLang="zh-CN" sz="2000" b="0" i="0" dirty="0">
                <a:solidFill>
                  <a:srgbClr val="1E1D1D"/>
                </a:solidFill>
                <a:effectLst/>
                <a:latin typeface="-apple-system"/>
              </a:rPr>
              <a:t> reviewed Joly's translation and condemned the novel, saying that Chinese read it "because of its wickedness.“, while Herbert Giles took a more favorable view and wrote a twenty-five page synopsis in 1885 which improved its status.</a:t>
            </a:r>
            <a:endParaRPr lang="zh-CN" altLang="en-US" sz="2000" dirty="0"/>
          </a:p>
        </p:txBody>
      </p:sp>
      <p:sp>
        <p:nvSpPr>
          <p:cNvPr id="7" name="箭头: 下 6">
            <a:extLst>
              <a:ext uri="{FF2B5EF4-FFF2-40B4-BE49-F238E27FC236}">
                <a16:creationId xmlns:a16="http://schemas.microsoft.com/office/drawing/2014/main" id="{A5EC6155-6D31-46F4-A0F4-76C2D7C6D86A}"/>
              </a:ext>
            </a:extLst>
          </p:cNvPr>
          <p:cNvSpPr/>
          <p:nvPr/>
        </p:nvSpPr>
        <p:spPr>
          <a:xfrm>
            <a:off x="2644726" y="3151163"/>
            <a:ext cx="253219" cy="745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E983CF2E-3972-4B5A-8AF0-910CE9399B1C}"/>
              </a:ext>
            </a:extLst>
          </p:cNvPr>
          <p:cNvSpPr txBox="1"/>
          <p:nvPr/>
        </p:nvSpPr>
        <p:spPr>
          <a:xfrm>
            <a:off x="618979" y="3760820"/>
            <a:ext cx="4670473" cy="2862322"/>
          </a:xfrm>
          <a:prstGeom prst="rect">
            <a:avLst/>
          </a:prstGeom>
          <a:noFill/>
        </p:spPr>
        <p:txBody>
          <a:bodyPr wrap="square" rtlCol="0">
            <a:spAutoFit/>
          </a:bodyPr>
          <a:lstStyle/>
          <a:p>
            <a:r>
              <a:rPr lang="en-US" altLang="zh-CN" sz="2000" dirty="0">
                <a:solidFill>
                  <a:srgbClr val="1E1D1D"/>
                </a:solidFill>
                <a:latin typeface="-apple-system"/>
              </a:rPr>
              <a:t>In this period, only some scraps of the novel was translated. In 1842, Karl </a:t>
            </a:r>
            <a:r>
              <a:rPr lang="en-US" altLang="zh-CN" sz="2000" dirty="0" err="1">
                <a:solidFill>
                  <a:srgbClr val="1E1D1D"/>
                </a:solidFill>
                <a:latin typeface="-apple-system"/>
              </a:rPr>
              <a:t>Gützlaff</a:t>
            </a:r>
            <a:r>
              <a:rPr lang="en-US" altLang="zh-CN" sz="2000" dirty="0">
                <a:solidFill>
                  <a:srgbClr val="1E1D1D"/>
                </a:solidFill>
                <a:latin typeface="-apple-system"/>
              </a:rPr>
              <a:t> published </a:t>
            </a:r>
            <a:r>
              <a:rPr lang="en-US" altLang="zh-CN" sz="2000" b="0" i="0" dirty="0">
                <a:solidFill>
                  <a:srgbClr val="1E1D1D"/>
                </a:solidFill>
                <a:effectLst/>
                <a:latin typeface="-apple-system"/>
              </a:rPr>
              <a:t>an article "Hung Lau Mung, or Dreams in the Red Chamber“, in which some passages of the original work was criticized and some critical misunderstandings about the novel exist. It has been marginalized and instrumentalized.</a:t>
            </a:r>
            <a:endParaRPr lang="zh-CN" altLang="en-US" sz="2000" dirty="0"/>
          </a:p>
        </p:txBody>
      </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一张显示了织物、桌子、红色和覆盖物的图片&#10;&#10;说明自动生成">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5" name="标题 4">
            <a:extLst>
              <a:ext uri="{FF2B5EF4-FFF2-40B4-BE49-F238E27FC236}">
                <a16:creationId xmlns:a16="http://schemas.microsoft.com/office/drawing/2014/main" id="{FFA88C52-602F-403D-84B3-B73078042AB8}"/>
              </a:ext>
            </a:extLst>
          </p:cNvPr>
          <p:cNvSpPr>
            <a:spLocks noGrp="1"/>
          </p:cNvSpPr>
          <p:nvPr>
            <p:ph type="title"/>
          </p:nvPr>
        </p:nvSpPr>
        <p:spPr/>
        <p:txBody>
          <a:bodyPr/>
          <a:lstStyle/>
          <a:p>
            <a:endParaRPr lang="zh-CN" altLang="en-US" dirty="0"/>
          </a:p>
        </p:txBody>
      </p:sp>
      <p:sp>
        <p:nvSpPr>
          <p:cNvPr id="6" name="矩形 5">
            <a:extLst>
              <a:ext uri="{FF2B5EF4-FFF2-40B4-BE49-F238E27FC236}">
                <a16:creationId xmlns:a16="http://schemas.microsoft.com/office/drawing/2014/main" id="{4FD97292-CFC1-4D7A-952D-FD75C1F50D2E}"/>
              </a:ext>
            </a:extLst>
          </p:cNvPr>
          <p:cNvSpPr/>
          <p:nvPr/>
        </p:nvSpPr>
        <p:spPr>
          <a:xfrm>
            <a:off x="844061" y="520504"/>
            <a:ext cx="10818056" cy="54723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aphicFrame>
        <p:nvGraphicFramePr>
          <p:cNvPr id="14" name="图示 13">
            <a:extLst>
              <a:ext uri="{FF2B5EF4-FFF2-40B4-BE49-F238E27FC236}">
                <a16:creationId xmlns:a16="http://schemas.microsoft.com/office/drawing/2014/main" id="{21CB59D6-52A5-4591-AB3E-8192A322B74C}"/>
              </a:ext>
            </a:extLst>
          </p:cNvPr>
          <p:cNvGraphicFramePr/>
          <p:nvPr>
            <p:extLst>
              <p:ext uri="{D42A27DB-BD31-4B8C-83A1-F6EECF244321}">
                <p14:modId xmlns:p14="http://schemas.microsoft.com/office/powerpoint/2010/main" val="102953328"/>
              </p:ext>
            </p:extLst>
          </p:nvPr>
        </p:nvGraphicFramePr>
        <p:xfrm>
          <a:off x="1066800" y="574169"/>
          <a:ext cx="100584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5161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FC599E4-D297-4546-8DC7-67B52DBE39FD}"/>
              </a:ext>
            </a:extLst>
          </p:cNvPr>
          <p:cNvSpPr>
            <a:spLocks noGrp="1"/>
          </p:cNvSpPr>
          <p:nvPr>
            <p:ph type="dt" sz="half" idx="10"/>
          </p:nvPr>
        </p:nvSpPr>
        <p:spPr/>
        <p:txBody>
          <a:bodyPr/>
          <a:lstStyle/>
          <a:p>
            <a:pPr rtl="0"/>
            <a:fld id="{734E604B-F6EE-4DE3-9F26-10AAFE4A8162}" type="datetime1">
              <a:rPr lang="zh-CN" altLang="en-US" smtClean="0"/>
              <a:t>2022/3/17</a:t>
            </a:fld>
            <a:endParaRPr lang="en-US"/>
          </a:p>
        </p:txBody>
      </p:sp>
      <p:sp>
        <p:nvSpPr>
          <p:cNvPr id="3" name="文本框 2">
            <a:extLst>
              <a:ext uri="{FF2B5EF4-FFF2-40B4-BE49-F238E27FC236}">
                <a16:creationId xmlns:a16="http://schemas.microsoft.com/office/drawing/2014/main" id="{85316B8C-3069-490A-9951-F75E79AC1EBF}"/>
              </a:ext>
            </a:extLst>
          </p:cNvPr>
          <p:cNvSpPr txBox="1"/>
          <p:nvPr/>
        </p:nvSpPr>
        <p:spPr>
          <a:xfrm>
            <a:off x="1603719" y="2011682"/>
            <a:ext cx="8201464" cy="1754326"/>
          </a:xfrm>
          <a:prstGeom prst="rect">
            <a:avLst/>
          </a:prstGeom>
          <a:noFill/>
        </p:spPr>
        <p:txBody>
          <a:bodyPr wrap="square" rtlCol="0">
            <a:spAutoFit/>
          </a:bodyPr>
          <a:lstStyle/>
          <a:p>
            <a:r>
              <a:rPr lang="en-US" altLang="zh-CN" sz="3600" b="0" i="0" dirty="0">
                <a:solidFill>
                  <a:srgbClr val="1E1D1D"/>
                </a:solidFill>
                <a:effectLst/>
                <a:latin typeface="-apple-system"/>
              </a:rPr>
              <a:t>Then the stream of translations and literary studies in the West grew steadily, building on Chinese language scholarship. </a:t>
            </a:r>
            <a:endParaRPr lang="zh-CN" altLang="en-US" sz="3600" dirty="0"/>
          </a:p>
        </p:txBody>
      </p:sp>
    </p:spTree>
    <p:extLst>
      <p:ext uri="{BB962C8B-B14F-4D97-AF65-F5344CB8AC3E}">
        <p14:creationId xmlns:p14="http://schemas.microsoft.com/office/powerpoint/2010/main" val="117823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一张显示了织物、桌子、红色和覆盖物的图片&#10;&#10;说明自动生成">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5" name="标题 4">
            <a:extLst>
              <a:ext uri="{FF2B5EF4-FFF2-40B4-BE49-F238E27FC236}">
                <a16:creationId xmlns:a16="http://schemas.microsoft.com/office/drawing/2014/main" id="{FFA88C52-602F-403D-84B3-B73078042AB8}"/>
              </a:ext>
            </a:extLst>
          </p:cNvPr>
          <p:cNvSpPr>
            <a:spLocks noGrp="1"/>
          </p:cNvSpPr>
          <p:nvPr>
            <p:ph type="title"/>
          </p:nvPr>
        </p:nvSpPr>
        <p:spPr/>
        <p:txBody>
          <a:bodyPr/>
          <a:lstStyle/>
          <a:p>
            <a:endParaRPr lang="zh-CN" altLang="en-US" dirty="0"/>
          </a:p>
        </p:txBody>
      </p:sp>
      <p:sp>
        <p:nvSpPr>
          <p:cNvPr id="6" name="矩形 5">
            <a:extLst>
              <a:ext uri="{FF2B5EF4-FFF2-40B4-BE49-F238E27FC236}">
                <a16:creationId xmlns:a16="http://schemas.microsoft.com/office/drawing/2014/main" id="{4FD97292-CFC1-4D7A-952D-FD75C1F50D2E}"/>
              </a:ext>
            </a:extLst>
          </p:cNvPr>
          <p:cNvSpPr/>
          <p:nvPr/>
        </p:nvSpPr>
        <p:spPr>
          <a:xfrm>
            <a:off x="422031" y="464235"/>
            <a:ext cx="11240086" cy="58943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aphicFrame>
        <p:nvGraphicFramePr>
          <p:cNvPr id="2" name="图示 1">
            <a:extLst>
              <a:ext uri="{FF2B5EF4-FFF2-40B4-BE49-F238E27FC236}">
                <a16:creationId xmlns:a16="http://schemas.microsoft.com/office/drawing/2014/main" id="{D6A92D94-6134-48BD-9A18-94D8360B6A7A}"/>
              </a:ext>
            </a:extLst>
          </p:cNvPr>
          <p:cNvGraphicFramePr/>
          <p:nvPr>
            <p:extLst>
              <p:ext uri="{D42A27DB-BD31-4B8C-83A1-F6EECF244321}">
                <p14:modId xmlns:p14="http://schemas.microsoft.com/office/powerpoint/2010/main" val="16001065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438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79B290C-94DC-4BB8-945C-248A755C836B}"/>
              </a:ext>
            </a:extLst>
          </p:cNvPr>
          <p:cNvSpPr>
            <a:spLocks noGrp="1"/>
          </p:cNvSpPr>
          <p:nvPr>
            <p:ph type="dt" sz="half" idx="10"/>
          </p:nvPr>
        </p:nvSpPr>
        <p:spPr/>
        <p:txBody>
          <a:bodyPr/>
          <a:lstStyle/>
          <a:p>
            <a:pPr rtl="0"/>
            <a:fld id="{734E604B-F6EE-4DE3-9F26-10AAFE4A8162}" type="datetime1">
              <a:rPr lang="zh-CN" altLang="en-US" smtClean="0"/>
              <a:t>2022/3/17</a:t>
            </a:fld>
            <a:endParaRPr lang="en-US"/>
          </a:p>
        </p:txBody>
      </p:sp>
      <p:sp>
        <p:nvSpPr>
          <p:cNvPr id="3" name="文本框 2">
            <a:extLst>
              <a:ext uri="{FF2B5EF4-FFF2-40B4-BE49-F238E27FC236}">
                <a16:creationId xmlns:a16="http://schemas.microsoft.com/office/drawing/2014/main" id="{9D9AB472-B15E-4D84-B385-F165D9509C97}"/>
              </a:ext>
            </a:extLst>
          </p:cNvPr>
          <p:cNvSpPr txBox="1"/>
          <p:nvPr/>
        </p:nvSpPr>
        <p:spPr>
          <a:xfrm>
            <a:off x="914400" y="956603"/>
            <a:ext cx="8609428" cy="5139869"/>
          </a:xfrm>
          <a:prstGeom prst="rect">
            <a:avLst/>
          </a:prstGeom>
          <a:noFill/>
        </p:spPr>
        <p:txBody>
          <a:bodyPr wrap="square" rtlCol="0">
            <a:spAutoFit/>
          </a:bodyPr>
          <a:lstStyle/>
          <a:p>
            <a:r>
              <a:rPr lang="en-US" altLang="zh-CN" sz="4000" b="1" dirty="0"/>
              <a:t>Here we are in 1958</a:t>
            </a:r>
          </a:p>
          <a:p>
            <a:r>
              <a:rPr lang="en-US" altLang="zh-CN" sz="3200" b="0" i="0" dirty="0">
                <a:solidFill>
                  <a:srgbClr val="1E1D1D"/>
                </a:solidFill>
                <a:effectLst/>
                <a:latin typeface="-apple-system"/>
              </a:rPr>
              <a:t>According to what Anthony West has wrote in </a:t>
            </a:r>
            <a:r>
              <a:rPr lang="en-US" altLang="zh-CN" sz="3200" b="0" i="1" dirty="0">
                <a:solidFill>
                  <a:srgbClr val="1E1D1D"/>
                </a:solidFill>
                <a:effectLst/>
                <a:latin typeface="-apple-system"/>
              </a:rPr>
              <a:t>The New Yorker,</a:t>
            </a:r>
            <a:r>
              <a:rPr lang="en-US" altLang="zh-CN" sz="3200" b="0" i="0" dirty="0">
                <a:solidFill>
                  <a:srgbClr val="1E1D1D"/>
                </a:solidFill>
                <a:effectLst/>
                <a:latin typeface="-apple-system"/>
              </a:rPr>
              <a:t> the novel is to the Chinese “very much what </a:t>
            </a:r>
            <a:r>
              <a:rPr lang="en-US" altLang="zh-CN" sz="3200" b="0" i="1" dirty="0">
                <a:solidFill>
                  <a:srgbClr val="7D9ECD"/>
                </a:solidFill>
                <a:effectLst/>
                <a:latin typeface="inherit"/>
                <a:hlinkClick r:id="rId3"/>
              </a:rPr>
              <a:t>The Brothers Karamazov</a:t>
            </a:r>
            <a:r>
              <a:rPr lang="en-US" altLang="zh-CN" sz="2000" i="1" dirty="0">
                <a:solidFill>
                  <a:srgbClr val="7D9ECD"/>
                </a:solidFill>
                <a:latin typeface="inherit"/>
              </a:rPr>
              <a:t>《</a:t>
            </a:r>
            <a:r>
              <a:rPr lang="zh-CN" altLang="en-US" sz="2000" b="0" i="1" dirty="0">
                <a:solidFill>
                  <a:srgbClr val="7D9ECD"/>
                </a:solidFill>
                <a:effectLst/>
                <a:latin typeface="inherit"/>
              </a:rPr>
              <a:t>卡拉玛佐夫兄弟</a:t>
            </a:r>
            <a:r>
              <a:rPr lang="en-US" altLang="zh-CN" sz="2000" b="0" i="1" dirty="0">
                <a:solidFill>
                  <a:srgbClr val="7D9ECD"/>
                </a:solidFill>
                <a:effectLst/>
                <a:latin typeface="inherit"/>
              </a:rPr>
              <a:t>》</a:t>
            </a:r>
            <a:r>
              <a:rPr lang="en-US" altLang="zh-CN" sz="3200" b="0" i="0" dirty="0">
                <a:solidFill>
                  <a:srgbClr val="1E1D1D"/>
                </a:solidFill>
                <a:effectLst/>
                <a:latin typeface="-apple-system"/>
              </a:rPr>
              <a:t> is to Russian and </a:t>
            </a:r>
            <a:r>
              <a:rPr lang="en-US" altLang="zh-CN" sz="3200" b="0" i="1" u="sng" dirty="0">
                <a:solidFill>
                  <a:schemeClr val="accent1">
                    <a:lumMod val="60000"/>
                    <a:lumOff val="40000"/>
                  </a:schemeClr>
                </a:solidFill>
                <a:effectLst/>
                <a:latin typeface="-apple-system"/>
              </a:rPr>
              <a:t>Remembrance of Things Past</a:t>
            </a:r>
            <a:r>
              <a:rPr lang="en-US" altLang="zh-CN" sz="2000" b="0" i="1" u="sng" dirty="0">
                <a:solidFill>
                  <a:schemeClr val="accent1">
                    <a:lumMod val="60000"/>
                    <a:lumOff val="40000"/>
                  </a:schemeClr>
                </a:solidFill>
                <a:effectLst/>
                <a:latin typeface="-apple-system"/>
              </a:rPr>
              <a:t>《</a:t>
            </a:r>
            <a:r>
              <a:rPr lang="zh-CN" altLang="en-US" sz="2000" b="0" i="1" u="sng" dirty="0">
                <a:solidFill>
                  <a:schemeClr val="accent1">
                    <a:lumMod val="60000"/>
                    <a:lumOff val="40000"/>
                  </a:schemeClr>
                </a:solidFill>
                <a:effectLst/>
                <a:latin typeface="-apple-system"/>
              </a:rPr>
              <a:t>追忆似水年华</a:t>
            </a:r>
            <a:r>
              <a:rPr lang="en-US" altLang="zh-CN" sz="2000" b="0" i="1" u="sng" dirty="0">
                <a:solidFill>
                  <a:schemeClr val="accent1">
                    <a:lumMod val="60000"/>
                    <a:lumOff val="40000"/>
                  </a:schemeClr>
                </a:solidFill>
                <a:effectLst/>
                <a:latin typeface="-apple-system"/>
              </a:rPr>
              <a:t>》</a:t>
            </a:r>
            <a:r>
              <a:rPr lang="en-US" altLang="zh-CN" sz="3200" b="0" i="0" u="sng" dirty="0">
                <a:solidFill>
                  <a:schemeClr val="accent1">
                    <a:lumMod val="60000"/>
                    <a:lumOff val="40000"/>
                  </a:schemeClr>
                </a:solidFill>
                <a:effectLst/>
                <a:latin typeface="-apple-system"/>
              </a:rPr>
              <a:t> </a:t>
            </a:r>
            <a:r>
              <a:rPr lang="en-US" altLang="zh-CN" sz="3200" b="0" i="0" dirty="0">
                <a:solidFill>
                  <a:srgbClr val="1E1D1D"/>
                </a:solidFill>
                <a:effectLst/>
                <a:latin typeface="-apple-system"/>
              </a:rPr>
              <a:t>is to French literature” and Kenneth Rexroth’s comment in a 1958 review of the McHugh translation it is the "greatest works of prose fiction in all the history of literature", for it is "profoundly humane".</a:t>
            </a:r>
            <a:endParaRPr lang="zh-CN" altLang="en-US" sz="3200" dirty="0"/>
          </a:p>
        </p:txBody>
      </p:sp>
    </p:spTree>
    <p:extLst>
      <p:ext uri="{BB962C8B-B14F-4D97-AF65-F5344CB8AC3E}">
        <p14:creationId xmlns:p14="http://schemas.microsoft.com/office/powerpoint/2010/main" val="3170674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一张显示了织物、桌子、红色和覆盖物的图片&#10;&#10;说明自动生成">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5" name="标题 4">
            <a:extLst>
              <a:ext uri="{FF2B5EF4-FFF2-40B4-BE49-F238E27FC236}">
                <a16:creationId xmlns:a16="http://schemas.microsoft.com/office/drawing/2014/main" id="{FFA88C52-602F-403D-84B3-B73078042AB8}"/>
              </a:ext>
            </a:extLst>
          </p:cNvPr>
          <p:cNvSpPr>
            <a:spLocks noGrp="1"/>
          </p:cNvSpPr>
          <p:nvPr>
            <p:ph type="title"/>
          </p:nvPr>
        </p:nvSpPr>
        <p:spPr/>
        <p:txBody>
          <a:bodyPr/>
          <a:lstStyle/>
          <a:p>
            <a:endParaRPr lang="zh-CN" altLang="en-US" dirty="0"/>
          </a:p>
        </p:txBody>
      </p:sp>
      <p:sp>
        <p:nvSpPr>
          <p:cNvPr id="6" name="矩形 5">
            <a:extLst>
              <a:ext uri="{FF2B5EF4-FFF2-40B4-BE49-F238E27FC236}">
                <a16:creationId xmlns:a16="http://schemas.microsoft.com/office/drawing/2014/main" id="{4FD97292-CFC1-4D7A-952D-FD75C1F50D2E}"/>
              </a:ext>
            </a:extLst>
          </p:cNvPr>
          <p:cNvSpPr/>
          <p:nvPr/>
        </p:nvSpPr>
        <p:spPr>
          <a:xfrm>
            <a:off x="422031" y="464235"/>
            <a:ext cx="11240086" cy="58943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aphicFrame>
        <p:nvGraphicFramePr>
          <p:cNvPr id="2" name="图示 1">
            <a:extLst>
              <a:ext uri="{FF2B5EF4-FFF2-40B4-BE49-F238E27FC236}">
                <a16:creationId xmlns:a16="http://schemas.microsoft.com/office/drawing/2014/main" id="{D6A92D94-6134-48BD-9A18-94D8360B6A7A}"/>
              </a:ext>
            </a:extLst>
          </p:cNvPr>
          <p:cNvGraphicFramePr/>
          <p:nvPr>
            <p:extLst>
              <p:ext uri="{D42A27DB-BD31-4B8C-83A1-F6EECF244321}">
                <p14:modId xmlns:p14="http://schemas.microsoft.com/office/powerpoint/2010/main" val="68461030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图示 2">
            <a:extLst>
              <a:ext uri="{FF2B5EF4-FFF2-40B4-BE49-F238E27FC236}">
                <a16:creationId xmlns:a16="http://schemas.microsoft.com/office/drawing/2014/main" id="{997C0136-C47E-40C5-9BCD-B1A09E066B85}"/>
              </a:ext>
            </a:extLst>
          </p:cNvPr>
          <p:cNvGraphicFramePr/>
          <p:nvPr>
            <p:extLst>
              <p:ext uri="{D42A27DB-BD31-4B8C-83A1-F6EECF244321}">
                <p14:modId xmlns:p14="http://schemas.microsoft.com/office/powerpoint/2010/main" val="1978094619"/>
              </p:ext>
            </p:extLst>
          </p:nvPr>
        </p:nvGraphicFramePr>
        <p:xfrm>
          <a:off x="529883" y="719666"/>
          <a:ext cx="11240086" cy="581728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文本框 6">
            <a:extLst>
              <a:ext uri="{FF2B5EF4-FFF2-40B4-BE49-F238E27FC236}">
                <a16:creationId xmlns:a16="http://schemas.microsoft.com/office/drawing/2014/main" id="{3FA7016A-A1B1-4890-961D-4CA86BB8CC5F}"/>
              </a:ext>
            </a:extLst>
          </p:cNvPr>
          <p:cNvSpPr txBox="1"/>
          <p:nvPr/>
        </p:nvSpPr>
        <p:spPr>
          <a:xfrm>
            <a:off x="2032000" y="1223918"/>
            <a:ext cx="9141635" cy="954107"/>
          </a:xfrm>
          <a:prstGeom prst="rect">
            <a:avLst/>
          </a:prstGeom>
          <a:noFill/>
        </p:spPr>
        <p:txBody>
          <a:bodyPr wrap="square" rtlCol="0">
            <a:spAutoFit/>
          </a:bodyPr>
          <a:lstStyle/>
          <a:p>
            <a:r>
              <a:rPr lang="en-US" altLang="zh-CN" sz="2800" b="1" dirty="0"/>
              <a:t>In the late 20</a:t>
            </a:r>
            <a:r>
              <a:rPr lang="en-US" altLang="zh-CN" sz="2800" b="1" baseline="30000" dirty="0"/>
              <a:t>th</a:t>
            </a:r>
            <a:r>
              <a:rPr lang="en-US" altLang="zh-CN" sz="2800" b="1" dirty="0"/>
              <a:t> century: The most famous and wide-accepted translations</a:t>
            </a:r>
            <a:endParaRPr lang="zh-CN" altLang="en-US" sz="2800" b="1" dirty="0"/>
          </a:p>
        </p:txBody>
      </p:sp>
      <p:sp>
        <p:nvSpPr>
          <p:cNvPr id="8" name="文本框 7">
            <a:extLst>
              <a:ext uri="{FF2B5EF4-FFF2-40B4-BE49-F238E27FC236}">
                <a16:creationId xmlns:a16="http://schemas.microsoft.com/office/drawing/2014/main" id="{561C9023-9F00-4B0D-B3B2-AE306266D004}"/>
              </a:ext>
            </a:extLst>
          </p:cNvPr>
          <p:cNvSpPr txBox="1"/>
          <p:nvPr/>
        </p:nvSpPr>
        <p:spPr>
          <a:xfrm>
            <a:off x="2504049" y="5176911"/>
            <a:ext cx="7329268" cy="923330"/>
          </a:xfrm>
          <a:prstGeom prst="rect">
            <a:avLst/>
          </a:prstGeom>
          <a:noFill/>
        </p:spPr>
        <p:txBody>
          <a:bodyPr wrap="square" rtlCol="0">
            <a:spAutoFit/>
          </a:bodyPr>
          <a:lstStyle/>
          <a:p>
            <a:r>
              <a:rPr lang="en-US" altLang="zh-CN" dirty="0"/>
              <a:t>With the spreading of the translations, the Red Chamber Dreams</a:t>
            </a:r>
            <a:r>
              <a:rPr lang="en-US" altLang="zh-CN" b="0" i="0" dirty="0">
                <a:solidFill>
                  <a:srgbClr val="1E1D1D"/>
                </a:solidFill>
                <a:effectLst/>
                <a:latin typeface="-apple-system"/>
              </a:rPr>
              <a:t> and its author have been described as among the most significant works of literature and literary figures of the past millennium.</a:t>
            </a:r>
            <a:endParaRPr lang="zh-CN" altLang="en-US" dirty="0"/>
          </a:p>
        </p:txBody>
      </p:sp>
    </p:spTree>
    <p:extLst>
      <p:ext uri="{BB962C8B-B14F-4D97-AF65-F5344CB8AC3E}">
        <p14:creationId xmlns:p14="http://schemas.microsoft.com/office/powerpoint/2010/main" val="953153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64EE455-1D2D-41C4-8EB1-E6F9E37AECF7}"/>
              </a:ext>
            </a:extLst>
          </p:cNvPr>
          <p:cNvSpPr>
            <a:spLocks noGrp="1"/>
          </p:cNvSpPr>
          <p:nvPr>
            <p:ph type="dt" sz="half" idx="10"/>
          </p:nvPr>
        </p:nvSpPr>
        <p:spPr/>
        <p:txBody>
          <a:bodyPr/>
          <a:lstStyle/>
          <a:p>
            <a:pPr rtl="0"/>
            <a:fld id="{734E604B-F6EE-4DE3-9F26-10AAFE4A8162}" type="datetime1">
              <a:rPr lang="zh-CN" altLang="en-US" smtClean="0"/>
              <a:t>2022/3/17</a:t>
            </a:fld>
            <a:endParaRPr lang="en-US"/>
          </a:p>
        </p:txBody>
      </p:sp>
      <p:sp>
        <p:nvSpPr>
          <p:cNvPr id="3" name="文本框 2">
            <a:extLst>
              <a:ext uri="{FF2B5EF4-FFF2-40B4-BE49-F238E27FC236}">
                <a16:creationId xmlns:a16="http://schemas.microsoft.com/office/drawing/2014/main" id="{717A9CA9-5A47-4B91-BFAF-7FC39E709AC9}"/>
              </a:ext>
            </a:extLst>
          </p:cNvPr>
          <p:cNvSpPr txBox="1"/>
          <p:nvPr/>
        </p:nvSpPr>
        <p:spPr>
          <a:xfrm>
            <a:off x="1080867" y="427951"/>
            <a:ext cx="10299897" cy="984885"/>
          </a:xfrm>
          <a:prstGeom prst="rect">
            <a:avLst/>
          </a:prstGeom>
          <a:noFill/>
        </p:spPr>
        <p:txBody>
          <a:bodyPr wrap="square" rtlCol="0">
            <a:spAutoFit/>
          </a:bodyPr>
          <a:lstStyle/>
          <a:p>
            <a:r>
              <a:rPr lang="en-US" altLang="zh-CN" sz="2000" b="1" dirty="0"/>
              <a:t>Nowadays: The novel has won an increasing number of readers across the world</a:t>
            </a:r>
          </a:p>
          <a:p>
            <a:endParaRPr lang="en-US" altLang="zh-CN" sz="2000" b="1" dirty="0"/>
          </a:p>
          <a:p>
            <a:endParaRPr lang="zh-CN" altLang="en-US" dirty="0"/>
          </a:p>
        </p:txBody>
      </p:sp>
      <p:pic>
        <p:nvPicPr>
          <p:cNvPr id="7" name="图片 6">
            <a:extLst>
              <a:ext uri="{FF2B5EF4-FFF2-40B4-BE49-F238E27FC236}">
                <a16:creationId xmlns:a16="http://schemas.microsoft.com/office/drawing/2014/main" id="{9BFD6395-FAC7-4F70-B106-0BABF2052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87" y="1074282"/>
            <a:ext cx="8149308" cy="3286703"/>
          </a:xfrm>
          <a:prstGeom prst="rect">
            <a:avLst/>
          </a:prstGeom>
        </p:spPr>
      </p:pic>
    </p:spTree>
    <p:extLst>
      <p:ext uri="{BB962C8B-B14F-4D97-AF65-F5344CB8AC3E}">
        <p14:creationId xmlns:p14="http://schemas.microsoft.com/office/powerpoint/2010/main" val="271990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55D184C-D231-4D95-8784-D08DF4A2FABF}"/>
              </a:ext>
            </a:extLst>
          </p:cNvPr>
          <p:cNvSpPr>
            <a:spLocks noGrp="1"/>
          </p:cNvSpPr>
          <p:nvPr>
            <p:ph type="dt" sz="half" idx="10"/>
          </p:nvPr>
        </p:nvSpPr>
        <p:spPr/>
        <p:txBody>
          <a:bodyPr/>
          <a:lstStyle/>
          <a:p>
            <a:pPr rtl="0"/>
            <a:fld id="{734E604B-F6EE-4DE3-9F26-10AAFE4A8162}" type="datetime1">
              <a:rPr lang="zh-CN" altLang="en-US" smtClean="0"/>
              <a:t>2022/3/17</a:t>
            </a:fld>
            <a:endParaRPr lang="en-US"/>
          </a:p>
        </p:txBody>
      </p:sp>
      <p:pic>
        <p:nvPicPr>
          <p:cNvPr id="4" name="图片 3">
            <a:extLst>
              <a:ext uri="{FF2B5EF4-FFF2-40B4-BE49-F238E27FC236}">
                <a16:creationId xmlns:a16="http://schemas.microsoft.com/office/drawing/2014/main" id="{9AFAE64D-9957-4C23-874E-C382C453F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89" y="557175"/>
            <a:ext cx="5686711" cy="5140240"/>
          </a:xfrm>
          <a:prstGeom prst="rect">
            <a:avLst/>
          </a:prstGeom>
        </p:spPr>
      </p:pic>
      <p:sp>
        <p:nvSpPr>
          <p:cNvPr id="6" name="文本框 5">
            <a:extLst>
              <a:ext uri="{FF2B5EF4-FFF2-40B4-BE49-F238E27FC236}">
                <a16:creationId xmlns:a16="http://schemas.microsoft.com/office/drawing/2014/main" id="{AE31CADE-8310-42D4-8036-75850A5CDC97}"/>
              </a:ext>
            </a:extLst>
          </p:cNvPr>
          <p:cNvSpPr txBox="1"/>
          <p:nvPr/>
        </p:nvSpPr>
        <p:spPr>
          <a:xfrm>
            <a:off x="6505290" y="1160584"/>
            <a:ext cx="4973948" cy="1754326"/>
          </a:xfrm>
          <a:prstGeom prst="rect">
            <a:avLst/>
          </a:prstGeom>
          <a:noFill/>
        </p:spPr>
        <p:txBody>
          <a:bodyPr wrap="square">
            <a:spAutoFit/>
          </a:bodyPr>
          <a:lstStyle/>
          <a:p>
            <a:r>
              <a:rPr lang="en-US" altLang="zh-CN" dirty="0"/>
              <a:t>According to </a:t>
            </a:r>
            <a:r>
              <a:rPr lang="en-US" altLang="zh-CN" dirty="0" err="1"/>
              <a:t>Worldcat</a:t>
            </a:r>
            <a:r>
              <a:rPr lang="en-US" altLang="zh-CN" dirty="0"/>
              <a:t>:</a:t>
            </a:r>
          </a:p>
          <a:p>
            <a:r>
              <a:rPr lang="en-US" altLang="zh-CN" dirty="0"/>
              <a:t>3017</a:t>
            </a:r>
            <a:r>
              <a:rPr lang="zh-CN" altLang="en-US" dirty="0"/>
              <a:t> </a:t>
            </a:r>
            <a:r>
              <a:rPr lang="en-US" altLang="zh-CN" dirty="0"/>
              <a:t>Non-Chinese Region libraries collected </a:t>
            </a:r>
            <a:r>
              <a:rPr lang="af-ZA" altLang="zh-CN" dirty="0"/>
              <a:t>The Dream of the Red Chamber</a:t>
            </a:r>
          </a:p>
          <a:p>
            <a:r>
              <a:rPr lang="zh-CN" altLang="en-US" dirty="0"/>
              <a:t>356 </a:t>
            </a:r>
            <a:r>
              <a:rPr lang="en-US" altLang="zh-CN" dirty="0"/>
              <a:t>Non-Chinese Region libraries collected The Dream of the Red Chamber (Chinese Version)</a:t>
            </a:r>
            <a:endParaRPr lang="zh-CN" altLang="en-US" dirty="0"/>
          </a:p>
        </p:txBody>
      </p:sp>
    </p:spTree>
    <p:extLst>
      <p:ext uri="{BB962C8B-B14F-4D97-AF65-F5344CB8AC3E}">
        <p14:creationId xmlns:p14="http://schemas.microsoft.com/office/powerpoint/2010/main" val="8662660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647_TF56410444.potx" id="{B7366D43-3606-4A69-B5DE-5B41DECDEEC0}" vid="{BB120CEC-A989-4AF1-952A-762C102269EC}"/>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{D3514365-0CC7-455A-A72A-5BD32C914AF1}tf56410444_win32</Template>
  <TotalTime>369</TotalTime>
  <Words>1027</Words>
  <Application>Microsoft Office PowerPoint</Application>
  <PresentationFormat>宽屏</PresentationFormat>
  <Paragraphs>65</Paragraphs>
  <Slides>11</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-apple-system</vt:lpstr>
      <vt:lpstr>inherit</vt:lpstr>
      <vt:lpstr>Microsoft YaHei UI</vt:lpstr>
      <vt:lpstr>Arial</vt:lpstr>
      <vt:lpstr>Avenir Next LT Pro</vt:lpstr>
      <vt:lpstr>Avenir Next LT Pro Light</vt:lpstr>
      <vt:lpstr>Calibri</vt:lpstr>
      <vt:lpstr>Garamond</vt:lpstr>
      <vt:lpstr>SavonVTI</vt:lpstr>
      <vt:lpstr>The reception of the red chamber dreams in the west</vt:lpstr>
      <vt:lpstr>Translation in the west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reception of the red chamber dreams in the west</dc:title>
  <dc:creator>Zhou</dc:creator>
  <cp:lastModifiedBy>Zhou</cp:lastModifiedBy>
  <cp:revision>7</cp:revision>
  <dcterms:created xsi:type="dcterms:W3CDTF">2022-03-17T07:05:28Z</dcterms:created>
  <dcterms:modified xsi:type="dcterms:W3CDTF">2022-03-17T13:14:52Z</dcterms:modified>
</cp:coreProperties>
</file>