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3"/>
  </p:sldMasterIdLst>
  <p:notesMasterIdLst>
    <p:notesMasterId r:id="rId5"/>
  </p:notesMasterIdLst>
  <p:sldIdLst>
    <p:sldId id="410" r:id="rId4"/>
    <p:sldId id="412" r:id="rId6"/>
    <p:sldId id="414" r:id="rId7"/>
    <p:sldId id="416" r:id="rId8"/>
    <p:sldId id="417" r:id="rId9"/>
    <p:sldId id="418" r:id="rId10"/>
    <p:sldId id="419" r:id="rId11"/>
    <p:sldId id="422" r:id="rId12"/>
    <p:sldId id="424" r:id="rId13"/>
    <p:sldId id="425" r:id="rId14"/>
    <p:sldId id="428" r:id="rId15"/>
    <p:sldId id="426" r:id="rId16"/>
    <p:sldId id="427" r:id="rId17"/>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showPr>
  <p:clrMru>
    <a:srgbClr val="753020"/>
    <a:srgbClr val="F0EDE4"/>
    <a:srgbClr val="764800"/>
    <a:srgbClr val="D9D9D9"/>
    <a:srgbClr val="FFFFFF"/>
    <a:srgbClr val="DCDCDC"/>
    <a:srgbClr val="F0F0F0"/>
    <a:srgbClr val="E6E6E6"/>
    <a:srgbClr val="C8C8C8"/>
    <a:srgbClr val="FAFA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p:cViewPr varScale="1">
        <p:scale>
          <a:sx n="99" d="100"/>
          <a:sy n="99" d="100"/>
        </p:scale>
        <p:origin x="84" y="582"/>
      </p:cViewPr>
      <p:guideLst>
        <p:guide orient="horz" pos="2179"/>
        <p:guide pos="3828"/>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 Type="http://schemas.openxmlformats.org/officeDocument/2006/relationships/slide" Target="slides/slide1.xml"/><Relationship Id="rId3" Type="http://schemas.openxmlformats.org/officeDocument/2006/relationships/slideMaster" Target="slideMasters/slideMaster2.xml"/><Relationship Id="rId20" Type="http://schemas.openxmlformats.org/officeDocument/2006/relationships/tableStyles" Target="tableStyles.xml"/><Relationship Id="rId2" Type="http://schemas.openxmlformats.org/officeDocument/2006/relationships/theme" Target="theme/theme1.xml"/><Relationship Id="rId19" Type="http://schemas.openxmlformats.org/officeDocument/2006/relationships/viewProps" Target="viewProps.xml"/><Relationship Id="rId18" Type="http://schemas.openxmlformats.org/officeDocument/2006/relationships/presProps" Target="presProps.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2"/>
            </p:custDataLst>
          </p:nvPr>
        </p:nvSpPr>
        <p:spPr>
          <a:xfrm>
            <a:off x="1198800" y="914400"/>
            <a:ext cx="9799200" cy="2570400"/>
          </a:xfrm>
        </p:spPr>
        <p:txBody>
          <a:bodyPr lIns="90000" tIns="46800" rIns="90000" bIns="46800" anchor="b" anchorCtr="0">
            <a:normAutofit/>
          </a:bodyPr>
          <a:lstStyle>
            <a:lvl1pPr algn="ctr">
              <a:defRPr sz="6000" b="1" i="0" spc="300" baseline="0">
                <a:solidFill>
                  <a:schemeClr val="tx1">
                    <a:lumMod val="85000"/>
                    <a:lumOff val="15000"/>
                  </a:schemeClr>
                </a:solidFill>
                <a:effectLst/>
              </a:defRPr>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3"/>
            </p:custDataLst>
          </p:nvPr>
        </p:nvSpPr>
        <p:spPr>
          <a:xfrm>
            <a:off x="1198800" y="3560400"/>
            <a:ext cx="9799200" cy="1472400"/>
          </a:xfrm>
        </p:spPr>
        <p:txBody>
          <a:bodyPr lIns="90000" tIns="46800" rIns="90000" bIns="46800">
            <a:normAutofit/>
          </a:bodyPr>
          <a:lstStyle>
            <a:lvl1pPr marL="0" indent="0" algn="ctr" eaLnBrk="1" fontAlgn="auto" latinLnBrk="0" hangingPunct="1">
              <a:lnSpc>
                <a:spcPct val="110000"/>
              </a:lnSpc>
              <a:buNone/>
              <a:defRPr sz="2400" u="none" strike="noStrike" kern="1200" cap="none" spc="200" normalizeH="0" baseline="0">
                <a:solidFill>
                  <a:schemeClr val="tx1">
                    <a:lumMod val="65000"/>
                    <a:lumOff val="35000"/>
                  </a:schemeClr>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lvl1pPr marL="228600" indent="-228600" eaLnBrk="1" fontAlgn="auto" latinLnBrk="0" hangingPunct="1">
              <a:lnSpc>
                <a:spcPct val="130000"/>
              </a:lnSpc>
              <a:buFont typeface="Arial" panose="020B0604020202090204" pitchFamily="34" charset="0"/>
              <a:buChar char="●"/>
              <a:defRPr u="none" strike="noStrike" kern="1200" cap="none" spc="150" normalizeH="0" baseline="0">
                <a:solidFill>
                  <a:schemeClr val="tx1">
                    <a:lumMod val="65000"/>
                    <a:lumOff val="35000"/>
                  </a:schemeClr>
                </a:solidFill>
                <a:uFillTx/>
              </a:defRPr>
            </a:lvl1pPr>
            <a:lvl2pPr marL="685800" indent="-228600" defTabSz="914400" eaLnBrk="1" fontAlgn="auto" latinLnBrk="0" hangingPunct="1">
              <a:lnSpc>
                <a:spcPct val="120000"/>
              </a:lnSpc>
              <a:buFont typeface="Arial" panose="020B0604020202090204" pitchFamily="34" charset="0"/>
              <a:buChar char="●"/>
              <a:tabLst>
                <a:tab pos="1609725" algn="l"/>
                <a:tab pos="1609725" algn="l"/>
                <a:tab pos="1609725" algn="l"/>
                <a:tab pos="1609725" algn="l"/>
              </a:tabLst>
              <a:defRPr u="none" strike="noStrike" kern="1200" cap="none" spc="150" normalizeH="0" baseline="0">
                <a:solidFill>
                  <a:schemeClr val="tx1">
                    <a:lumMod val="65000"/>
                    <a:lumOff val="35000"/>
                  </a:schemeClr>
                </a:solidFill>
                <a:uFillTx/>
              </a:defRPr>
            </a:lvl2pPr>
            <a:lvl3pPr marL="1143000" indent="-228600" eaLnBrk="1" fontAlgn="auto" latinLnBrk="0" hangingPunct="1">
              <a:lnSpc>
                <a:spcPct val="120000"/>
              </a:lnSpc>
              <a:buFont typeface="Arial" panose="020B0604020202090204" pitchFamily="34" charset="0"/>
              <a:buChar char="●"/>
              <a:defRPr u="none" strike="noStrike" kern="1200" cap="none" spc="150" normalizeH="0" baseline="0">
                <a:solidFill>
                  <a:schemeClr val="tx1">
                    <a:lumMod val="65000"/>
                    <a:lumOff val="35000"/>
                  </a:schemeClr>
                </a:solidFill>
                <a:uFillTx/>
              </a:defRPr>
            </a:lvl3pPr>
            <a:lvl4pPr marL="1600200" indent="-228600" eaLnBrk="1" fontAlgn="auto" latinLnBrk="0" hangingPunct="1">
              <a:lnSpc>
                <a:spcPct val="120000"/>
              </a:lnSpc>
              <a:buFont typeface="Wingdings" panose="05000000000000000000" charset="0"/>
              <a:buChar char=""/>
              <a:defRPr u="none" strike="noStrike" kern="1200" cap="none" spc="150" normalizeH="0" baseline="0">
                <a:solidFill>
                  <a:schemeClr val="tx1">
                    <a:lumMod val="65000"/>
                    <a:lumOff val="35000"/>
                  </a:schemeClr>
                </a:solidFill>
                <a:uFillTx/>
              </a:defRPr>
            </a:lvl4pPr>
            <a:lvl5pPr marL="2057400" indent="-228600" eaLnBrk="1" fontAlgn="auto" latinLnBrk="0" hangingPunct="1">
              <a:lnSpc>
                <a:spcPct val="120000"/>
              </a:lnSpc>
              <a:buFont typeface="Arial" panose="020B0604020202090204" pitchFamily="34" charset="0"/>
              <a:buChar char="•"/>
              <a:defRPr u="none" strike="noStrike" kern="1200" cap="none" spc="150" normalizeH="0" baseline="0">
                <a:solidFill>
                  <a:schemeClr val="tx1">
                    <a:lumMod val="65000"/>
                    <a:lumOff val="35000"/>
                  </a:schemeClr>
                </a:solidFill>
                <a:uFillTx/>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marL="0" marR="0" algn="ctr" defTabSz="914400" rtl="0" eaLnBrk="1" fontAlgn="auto" latinLnBrk="0" hangingPunct="1">
              <a:lnSpc>
                <a:spcPct val="100000"/>
              </a:lnSpc>
              <a:buNone/>
              <a:defRPr kumimoji="0" lang="zh-CN" altLang="en-US" sz="6000" b="1" i="0" u="none" strike="noStrike" kern="1200" cap="none" spc="300" normalizeH="0" baseline="0" noProof="1" dirty="0">
                <a:solidFill>
                  <a:schemeClr val="tx1">
                    <a:lumMod val="85000"/>
                    <a:lumOff val="15000"/>
                  </a:schemeClr>
                </a:solidFill>
                <a:effectLst/>
                <a:uFillTx/>
                <a:latin typeface="Arial" panose="020B0604020202090204" pitchFamily="34" charset="0"/>
                <a:ea typeface="微软雅黑" panose="020B0503020204020204" pitchFamily="34" charset="-122"/>
                <a:cs typeface="+mj-cs"/>
                <a:sym typeface="+mn-ea"/>
              </a:defRPr>
            </a:lvl1pPr>
          </a:lstStyle>
          <a:p>
            <a:pPr lvl="0"/>
            <a:r>
              <a:rPr>
                <a:sym typeface="+mn-ea"/>
              </a:rPr>
              <a:t>单击此处编辑标题</a:t>
            </a:r>
            <a:endParaRPr>
              <a:sym typeface="+mn-ea"/>
            </a:endParaRPr>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marL="0" indent="0" algn="ctr">
              <a:lnSpc>
                <a:spcPct val="110000"/>
              </a:lnSpc>
              <a:buNone/>
              <a:defRPr sz="2400" spc="200" baseline="0">
                <a:solidFill>
                  <a:schemeClr val="tx1">
                    <a:lumMod val="65000"/>
                    <a:lumOff val="35000"/>
                  </a:schemeClr>
                </a:solidFill>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25" y="2130527"/>
            <a:ext cx="10363470" cy="1470093"/>
          </a:xfrm>
        </p:spPr>
        <p:txBody>
          <a:bodyPr/>
          <a:lstStyle/>
          <a:p>
            <a:r>
              <a:rPr lang="en-US"/>
              <a:t>Click to edit Master title style</a:t>
            </a:r>
            <a:endParaRPr lang="en-US"/>
          </a:p>
        </p:txBody>
      </p:sp>
      <p:sp>
        <p:nvSpPr>
          <p:cNvPr id="3" name="Subtitle 2"/>
          <p:cNvSpPr>
            <a:spLocks noGrp="1"/>
          </p:cNvSpPr>
          <p:nvPr>
            <p:ph type="subTitle" idx="1"/>
          </p:nvPr>
        </p:nvSpPr>
        <p:spPr>
          <a:xfrm>
            <a:off x="1828849" y="3886380"/>
            <a:ext cx="8534623" cy="1752681"/>
          </a:xfr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165" indent="0" algn="ctr">
              <a:buNone/>
              <a:defRPr>
                <a:solidFill>
                  <a:schemeClr val="tx1">
                    <a:tint val="75000"/>
                  </a:schemeClr>
                </a:solidFill>
              </a:defRPr>
            </a:lvl4pPr>
            <a:lvl5pPr marL="2437765" indent="0" algn="ctr">
              <a:buNone/>
              <a:defRPr>
                <a:solidFill>
                  <a:schemeClr val="tx1">
                    <a:tint val="75000"/>
                  </a:schemeClr>
                </a:solidFill>
              </a:defRPr>
            </a:lvl5pPr>
            <a:lvl6pPr marL="3047365" indent="0" algn="ctr">
              <a:buNone/>
              <a:defRPr>
                <a:solidFill>
                  <a:schemeClr val="tx1">
                    <a:tint val="75000"/>
                  </a:schemeClr>
                </a:solidFill>
              </a:defRPr>
            </a:lvl6pPr>
            <a:lvl7pPr marL="3656965" indent="0" algn="ctr">
              <a:buNone/>
              <a:defRPr>
                <a:solidFill>
                  <a:schemeClr val="tx1">
                    <a:tint val="75000"/>
                  </a:schemeClr>
                </a:solidFill>
              </a:defRPr>
            </a:lvl7pPr>
            <a:lvl8pPr marL="4266565" indent="0" algn="ctr">
              <a:buNone/>
              <a:defRPr>
                <a:solidFill>
                  <a:schemeClr val="tx1">
                    <a:tint val="75000"/>
                  </a:schemeClr>
                </a:solidFill>
              </a:defRPr>
            </a:lvl8pPr>
            <a:lvl9pPr marL="4876165" indent="0" algn="ctr">
              <a:buNone/>
              <a:defRPr>
                <a:solidFill>
                  <a:schemeClr val="tx1">
                    <a:tint val="75000"/>
                  </a:schemeClr>
                </a:solidFill>
              </a:defRPr>
            </a:lvl9pPr>
          </a:lstStyle>
          <a:p>
            <a:r>
              <a:rPr lang="en-US"/>
              <a:t>Click to edit Master subtitle style</a:t>
            </a:r>
            <a:endParaRPr lang="en-US"/>
          </a:p>
        </p:txBody>
      </p:sp>
      <p:sp>
        <p:nvSpPr>
          <p:cNvPr id="4" name="Date Placeholder 3"/>
          <p:cNvSpPr>
            <a:spLocks noGrp="1"/>
          </p:cNvSpPr>
          <p:nvPr>
            <p:ph type="dt" sz="half" idx="10"/>
          </p:nvPr>
        </p:nvSpPr>
        <p:spPr/>
        <p:txBody>
          <a:bodyPr/>
          <a:lstStyle/>
          <a:p>
            <a:pPr>
              <a:defRPr/>
            </a:pPr>
            <a:fld id="{406E9206-D2D6-4057-92D4-39C87A03E66D}" type="datetime1">
              <a:rPr lang="en-US" altLang="zh-CN"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pPr>
              <a:defRPr/>
            </a:pPr>
            <a:fld id="{C052E9E1-D97D-4C90-BB96-FA1ED58B786F}" type="datetime1">
              <a:rPr lang="en-US" altLang="zh-CN"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110" y="4407107"/>
            <a:ext cx="10363470" cy="1362138"/>
          </a:xfrm>
        </p:spPr>
        <p:txBody>
          <a:bodyPr anchor="t"/>
          <a:lstStyle>
            <a:lvl1pPr algn="l">
              <a:defRPr sz="5400" b="1" cap="all"/>
            </a:lvl1pPr>
          </a:lstStyle>
          <a:p>
            <a:r>
              <a:rPr lang="en-US"/>
              <a:t>Click to edit Master title style</a:t>
            </a:r>
            <a:endParaRPr lang="en-US"/>
          </a:p>
        </p:txBody>
      </p:sp>
      <p:sp>
        <p:nvSpPr>
          <p:cNvPr id="3" name="Text Placeholder 2"/>
          <p:cNvSpPr>
            <a:spLocks noGrp="1"/>
          </p:cNvSpPr>
          <p:nvPr>
            <p:ph type="body" idx="1"/>
          </p:nvPr>
        </p:nvSpPr>
        <p:spPr>
          <a:xfrm>
            <a:off x="963110" y="2906849"/>
            <a:ext cx="10363470" cy="1500256"/>
          </a:xfrm>
        </p:spPr>
        <p:txBody>
          <a:bodyPr anchor="b"/>
          <a:lstStyle>
            <a:lvl1pPr marL="0" indent="0">
              <a:buNone/>
              <a:defRPr sz="2700">
                <a:solidFill>
                  <a:schemeClr val="tx1">
                    <a:tint val="75000"/>
                  </a:schemeClr>
                </a:solidFill>
              </a:defRPr>
            </a:lvl1pPr>
            <a:lvl2pPr marL="609600" indent="0">
              <a:buNone/>
              <a:defRPr sz="2400">
                <a:solidFill>
                  <a:schemeClr val="tx1">
                    <a:tint val="75000"/>
                  </a:schemeClr>
                </a:solidFill>
              </a:defRPr>
            </a:lvl2pPr>
            <a:lvl3pPr marL="1219200" indent="0">
              <a:buNone/>
              <a:defRPr sz="2200">
                <a:solidFill>
                  <a:schemeClr val="tx1">
                    <a:tint val="75000"/>
                  </a:schemeClr>
                </a:solidFill>
              </a:defRPr>
            </a:lvl3pPr>
            <a:lvl4pPr marL="1828165" indent="0">
              <a:buNone/>
              <a:defRPr sz="1900">
                <a:solidFill>
                  <a:schemeClr val="tx1">
                    <a:tint val="75000"/>
                  </a:schemeClr>
                </a:solidFill>
              </a:defRPr>
            </a:lvl4pPr>
            <a:lvl5pPr marL="2437765" indent="0">
              <a:buNone/>
              <a:defRPr sz="1900">
                <a:solidFill>
                  <a:schemeClr val="tx1">
                    <a:tint val="75000"/>
                  </a:schemeClr>
                </a:solidFill>
              </a:defRPr>
            </a:lvl5pPr>
            <a:lvl6pPr marL="3047365" indent="0">
              <a:buNone/>
              <a:defRPr sz="1900">
                <a:solidFill>
                  <a:schemeClr val="tx1">
                    <a:tint val="75000"/>
                  </a:schemeClr>
                </a:solidFill>
              </a:defRPr>
            </a:lvl6pPr>
            <a:lvl7pPr marL="3656965" indent="0">
              <a:buNone/>
              <a:defRPr sz="1900">
                <a:solidFill>
                  <a:schemeClr val="tx1">
                    <a:tint val="75000"/>
                  </a:schemeClr>
                </a:solidFill>
              </a:defRPr>
            </a:lvl7pPr>
            <a:lvl8pPr marL="4266565" indent="0">
              <a:buNone/>
              <a:defRPr sz="1900">
                <a:solidFill>
                  <a:schemeClr val="tx1">
                    <a:tint val="75000"/>
                  </a:schemeClr>
                </a:solidFill>
              </a:defRPr>
            </a:lvl8pPr>
            <a:lvl9pPr marL="4876165" indent="0">
              <a:buNone/>
              <a:defRPr sz="19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pPr>
              <a:defRPr/>
            </a:pPr>
            <a:fld id="{814779EE-1E16-4CC5-A459-C716090F6017}" type="datetime1">
              <a:rPr lang="en-US" altLang="zh-CN"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609617" y="1600276"/>
            <a:ext cx="5384940" cy="4526173"/>
          </a:xfrm>
        </p:spPr>
        <p:txBody>
          <a:bodyPr/>
          <a:lstStyle>
            <a:lvl1pPr>
              <a:defRPr sz="38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97762" y="1600276"/>
            <a:ext cx="5384940" cy="4526173"/>
          </a:xfrm>
        </p:spPr>
        <p:txBody>
          <a:bodyPr/>
          <a:lstStyle>
            <a:lvl1pPr>
              <a:defRPr sz="38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pPr>
              <a:defRPr/>
            </a:pPr>
            <a:fld id="{A3311C9F-D64E-4824-A709-CF61DE4E0BDD}" type="datetime1">
              <a:rPr lang="en-US" altLang="zh-CN" smtClean="0">
                <a:solidFill>
                  <a:prstClr val="black">
                    <a:tint val="75000"/>
                  </a:prstClr>
                </a:solidFill>
              </a:rPr>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609617" y="1535185"/>
            <a:ext cx="5387058" cy="639793"/>
          </a:xfrm>
        </p:spPr>
        <p:txBody>
          <a:bodyPr anchor="b"/>
          <a:lstStyle>
            <a:lvl1pPr marL="0" indent="0">
              <a:buNone/>
              <a:defRPr sz="3200" b="1"/>
            </a:lvl1pPr>
            <a:lvl2pPr marL="609600" indent="0">
              <a:buNone/>
              <a:defRPr sz="2700" b="1"/>
            </a:lvl2pPr>
            <a:lvl3pPr marL="1219200" indent="0">
              <a:buNone/>
              <a:defRPr sz="2400" b="1"/>
            </a:lvl3pPr>
            <a:lvl4pPr marL="1828165" indent="0">
              <a:buNone/>
              <a:defRPr sz="2200" b="1"/>
            </a:lvl4pPr>
            <a:lvl5pPr marL="2437765" indent="0">
              <a:buNone/>
              <a:defRPr sz="2200" b="1"/>
            </a:lvl5pPr>
            <a:lvl6pPr marL="3047365" indent="0">
              <a:buNone/>
              <a:defRPr sz="2200" b="1"/>
            </a:lvl6pPr>
            <a:lvl7pPr marL="3656965" indent="0">
              <a:buNone/>
              <a:defRPr sz="2200" b="1"/>
            </a:lvl7pPr>
            <a:lvl8pPr marL="4266565" indent="0">
              <a:buNone/>
              <a:defRPr sz="2200" b="1"/>
            </a:lvl8pPr>
            <a:lvl9pPr marL="4876165" indent="0">
              <a:buNone/>
              <a:defRPr sz="2200" b="1"/>
            </a:lvl9pPr>
          </a:lstStyle>
          <a:p>
            <a:pPr lvl="0"/>
            <a:r>
              <a:rPr lang="en-US"/>
              <a:t>Click to edit Master text styles</a:t>
            </a:r>
            <a:endParaRPr lang="en-US"/>
          </a:p>
        </p:txBody>
      </p:sp>
      <p:sp>
        <p:nvSpPr>
          <p:cNvPr id="4" name="Content Placeholder 3"/>
          <p:cNvSpPr>
            <a:spLocks noGrp="1"/>
          </p:cNvSpPr>
          <p:nvPr>
            <p:ph sz="half" idx="2"/>
          </p:nvPr>
        </p:nvSpPr>
        <p:spPr>
          <a:xfrm>
            <a:off x="609617" y="2174977"/>
            <a:ext cx="5387058" cy="3951471"/>
          </a:xfrm>
        </p:spPr>
        <p:txBody>
          <a:bodyPr/>
          <a:lstStyle>
            <a:lvl1pPr>
              <a:defRPr sz="3200"/>
            </a:lvl1pPr>
            <a:lvl2pPr>
              <a:defRPr sz="27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93535" y="1535185"/>
            <a:ext cx="5389174" cy="639793"/>
          </a:xfrm>
        </p:spPr>
        <p:txBody>
          <a:bodyPr anchor="b"/>
          <a:lstStyle>
            <a:lvl1pPr marL="0" indent="0">
              <a:buNone/>
              <a:defRPr sz="3200" b="1"/>
            </a:lvl1pPr>
            <a:lvl2pPr marL="609600" indent="0">
              <a:buNone/>
              <a:defRPr sz="2700" b="1"/>
            </a:lvl2pPr>
            <a:lvl3pPr marL="1219200" indent="0">
              <a:buNone/>
              <a:defRPr sz="2400" b="1"/>
            </a:lvl3pPr>
            <a:lvl4pPr marL="1828165" indent="0">
              <a:buNone/>
              <a:defRPr sz="2200" b="1"/>
            </a:lvl4pPr>
            <a:lvl5pPr marL="2437765" indent="0">
              <a:buNone/>
              <a:defRPr sz="2200" b="1"/>
            </a:lvl5pPr>
            <a:lvl6pPr marL="3047365" indent="0">
              <a:buNone/>
              <a:defRPr sz="2200" b="1"/>
            </a:lvl6pPr>
            <a:lvl7pPr marL="3656965" indent="0">
              <a:buNone/>
              <a:defRPr sz="2200" b="1"/>
            </a:lvl7pPr>
            <a:lvl8pPr marL="4266565" indent="0">
              <a:buNone/>
              <a:defRPr sz="2200" b="1"/>
            </a:lvl8pPr>
            <a:lvl9pPr marL="4876165" indent="0">
              <a:buNone/>
              <a:defRPr sz="2200" b="1"/>
            </a:lvl9pPr>
          </a:lstStyle>
          <a:p>
            <a:pPr lvl="0"/>
            <a:r>
              <a:rPr lang="en-US"/>
              <a:t>Click to edit Master text styles</a:t>
            </a:r>
            <a:endParaRPr lang="en-US"/>
          </a:p>
        </p:txBody>
      </p:sp>
      <p:sp>
        <p:nvSpPr>
          <p:cNvPr id="6" name="Content Placeholder 5"/>
          <p:cNvSpPr>
            <a:spLocks noGrp="1"/>
          </p:cNvSpPr>
          <p:nvPr>
            <p:ph sz="quarter" idx="4"/>
          </p:nvPr>
        </p:nvSpPr>
        <p:spPr>
          <a:xfrm>
            <a:off x="6193535" y="2174977"/>
            <a:ext cx="5389174" cy="3951471"/>
          </a:xfrm>
        </p:spPr>
        <p:txBody>
          <a:bodyPr/>
          <a:lstStyle>
            <a:lvl1pPr>
              <a:defRPr sz="3200"/>
            </a:lvl1pPr>
            <a:lvl2pPr>
              <a:defRPr sz="27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pPr>
              <a:defRPr/>
            </a:pPr>
            <a:fld id="{0A4318BD-B3C6-4D4B-B871-C29490A2E55A}" type="datetime1">
              <a:rPr lang="en-US" altLang="zh-CN" smtClean="0">
                <a:solidFill>
                  <a:prstClr val="black">
                    <a:tint val="75000"/>
                  </a:prstClr>
                </a:solidFill>
              </a:rPr>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pPr>
              <a:defRPr/>
            </a:pPr>
            <a:fld id="{E14CAFC4-799C-4CDE-B92B-8C262F06CF3E}" type="datetime1">
              <a:rPr lang="en-US" altLang="zh-CN" smtClean="0">
                <a:solidFill>
                  <a:prstClr val="black">
                    <a:tint val="75000"/>
                  </a:prstClr>
                </a:solidFill>
              </a:rPr>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圆角矩形 4"/>
          <p:cNvSpPr/>
          <p:nvPr userDrawn="1"/>
        </p:nvSpPr>
        <p:spPr>
          <a:xfrm>
            <a:off x="1139663" y="1031306"/>
            <a:ext cx="9912993" cy="42892"/>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19" tIns="45709" rIns="91419" bIns="45709"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sp>
        <p:nvSpPr>
          <p:cNvPr id="6" name="圆角矩形 5"/>
          <p:cNvSpPr/>
          <p:nvPr userDrawn="1"/>
        </p:nvSpPr>
        <p:spPr>
          <a:xfrm>
            <a:off x="5900211" y="6452198"/>
            <a:ext cx="391899" cy="22011"/>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19" tIns="45709" rIns="91419" bIns="45709"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sp>
        <p:nvSpPr>
          <p:cNvPr id="7" name="日期占位符 6"/>
          <p:cNvSpPr>
            <a:spLocks noGrp="1"/>
          </p:cNvSpPr>
          <p:nvPr>
            <p:ph type="dt" sz="half" idx="10"/>
          </p:nvPr>
        </p:nvSpPr>
        <p:spPr/>
        <p:txBody>
          <a:bodyPr/>
          <a:lstStyle/>
          <a:p>
            <a:pPr>
              <a:defRPr/>
            </a:pPr>
            <a:fld id="{3E729073-8FFE-4F18-B513-07581FC6638E}" type="datetime1">
              <a:rPr lang="en-US" altLang="zh-CN" smtClean="0">
                <a:solidFill>
                  <a:prstClr val="black">
                    <a:tint val="75000"/>
                  </a:prstClr>
                </a:solidFill>
              </a:rPr>
            </a:fld>
            <a:endParaRPr lang="en-US" dirty="0">
              <a:solidFill>
                <a:prstClr val="black">
                  <a:tint val="75000"/>
                </a:prstClr>
              </a:solidFill>
            </a:endParaRPr>
          </a:p>
        </p:txBody>
      </p:sp>
      <p:sp>
        <p:nvSpPr>
          <p:cNvPr id="9" name="灯片编号占位符 8"/>
          <p:cNvSpPr>
            <a:spLocks noGrp="1"/>
          </p:cNvSpPr>
          <p:nvPr>
            <p:ph type="sldNum" sz="quarter" idx="12"/>
          </p:nvPr>
        </p:nvSpPr>
        <p:spPr>
          <a:xfrm>
            <a:off x="4673722" y="6396523"/>
            <a:ext cx="2844875" cy="365142"/>
          </a:xfrm>
        </p:spPr>
        <p:txBody>
          <a:bodyPr/>
          <a:lstStyle>
            <a:lvl1pPr algn="ctr">
              <a:defRPr>
                <a:latin typeface="ITC Avant Garde Std Bk" panose="020B0502020202020204" pitchFamily="34" charset="0"/>
              </a:defRPr>
            </a:lvl1pPr>
          </a:lstStyle>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lvl1pPr marL="0" marR="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9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90204" pitchFamily="34" charset="0"/>
              <a:buChar char="●"/>
              <a:defRPr kumimoji="0" lang="zh-CN" altLang="en-US" sz="1800" b="0" i="0" u="none" strike="noStrike" kern="1200" cap="none" spc="150" normalizeH="0" baseline="0" noProof="1" dirty="0">
                <a:solidFill>
                  <a:schemeClr val="tx1">
                    <a:lumMod val="65000"/>
                    <a:lumOff val="35000"/>
                  </a:schemeClr>
                </a:solidFill>
                <a:uFillTx/>
                <a:latin typeface="Arial" panose="020B060402020209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9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9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9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9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9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9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9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19" y="273062"/>
            <a:ext cx="4011189" cy="1162105"/>
          </a:xfrm>
        </p:spPr>
        <p:txBody>
          <a:bodyPr anchor="b"/>
          <a:lstStyle>
            <a:lvl1pPr algn="l">
              <a:defRPr sz="2700" b="1"/>
            </a:lvl1pPr>
          </a:lstStyle>
          <a:p>
            <a:r>
              <a:rPr lang="en-US"/>
              <a:t>Click to edit Master title style</a:t>
            </a:r>
            <a:endParaRPr lang="en-US"/>
          </a:p>
        </p:txBody>
      </p:sp>
      <p:sp>
        <p:nvSpPr>
          <p:cNvPr id="3" name="Content Placeholder 2"/>
          <p:cNvSpPr>
            <a:spLocks noGrp="1"/>
          </p:cNvSpPr>
          <p:nvPr>
            <p:ph idx="1"/>
          </p:nvPr>
        </p:nvSpPr>
        <p:spPr>
          <a:xfrm>
            <a:off x="4766858" y="273066"/>
            <a:ext cx="6815845" cy="5853384"/>
          </a:xfrm>
        </p:spPr>
        <p:txBody>
          <a:bodyPr/>
          <a:lstStyle>
            <a:lvl1pPr>
              <a:defRPr sz="4300"/>
            </a:lvl1pPr>
            <a:lvl2pPr>
              <a:defRPr sz="38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609619" y="1435171"/>
            <a:ext cx="4011189" cy="4691280"/>
          </a:xfrm>
        </p:spPr>
        <p:txBody>
          <a:bodyPr/>
          <a:lstStyle>
            <a:lvl1pPr marL="0" indent="0">
              <a:buNone/>
              <a:defRPr sz="1900"/>
            </a:lvl1pPr>
            <a:lvl2pPr marL="609600" indent="0">
              <a:buNone/>
              <a:defRPr sz="1600"/>
            </a:lvl2pPr>
            <a:lvl3pPr marL="1219200" indent="0">
              <a:buNone/>
              <a:defRPr sz="1400"/>
            </a:lvl3pPr>
            <a:lvl4pPr marL="1828165" indent="0">
              <a:buNone/>
              <a:defRPr sz="1200"/>
            </a:lvl4pPr>
            <a:lvl5pPr marL="2437765" indent="0">
              <a:buNone/>
              <a:defRPr sz="1200"/>
            </a:lvl5pPr>
            <a:lvl6pPr marL="3047365" indent="0">
              <a:buNone/>
              <a:defRPr sz="1200"/>
            </a:lvl6pPr>
            <a:lvl7pPr marL="3656965" indent="0">
              <a:buNone/>
              <a:defRPr sz="1200"/>
            </a:lvl7pPr>
            <a:lvl8pPr marL="4266565" indent="0">
              <a:buNone/>
              <a:defRPr sz="1200"/>
            </a:lvl8pPr>
            <a:lvl9pPr marL="4876165" indent="0">
              <a:buNone/>
              <a:defRPr sz="12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pPr>
              <a:defRPr/>
            </a:pPr>
            <a:fld id="{43C7FCF6-76BD-4495-B08F-4C059D2BA31F}" type="datetime1">
              <a:rPr lang="en-US" altLang="zh-CN" smtClean="0">
                <a:solidFill>
                  <a:prstClr val="black">
                    <a:tint val="75000"/>
                  </a:prstClr>
                </a:solidFill>
              </a:rPr>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79" y="4800825"/>
            <a:ext cx="7315391" cy="566765"/>
          </a:xfrm>
        </p:spPr>
        <p:txBody>
          <a:bodyPr anchor="b"/>
          <a:lstStyle>
            <a:lvl1pPr algn="l">
              <a:defRPr sz="2700" b="1"/>
            </a:lvl1pPr>
          </a:lstStyle>
          <a:p>
            <a:r>
              <a:rPr lang="en-US"/>
              <a:t>Click to edit Master title style</a:t>
            </a:r>
            <a:endParaRPr lang="en-US"/>
          </a:p>
        </p:txBody>
      </p:sp>
      <p:sp>
        <p:nvSpPr>
          <p:cNvPr id="3" name="Picture Placeholder 2"/>
          <p:cNvSpPr>
            <a:spLocks noGrp="1"/>
          </p:cNvSpPr>
          <p:nvPr>
            <p:ph type="pic" idx="1"/>
          </p:nvPr>
        </p:nvSpPr>
        <p:spPr>
          <a:xfrm>
            <a:off x="2389779" y="612805"/>
            <a:ext cx="7315391" cy="4114991"/>
          </a:xfrm>
        </p:spPr>
        <p:txBody>
          <a:bodyPr/>
          <a:lstStyle>
            <a:lvl1pPr marL="0" indent="0">
              <a:buNone/>
              <a:defRPr sz="4300"/>
            </a:lvl1pPr>
            <a:lvl2pPr marL="609600" indent="0">
              <a:buNone/>
              <a:defRPr sz="3800"/>
            </a:lvl2pPr>
            <a:lvl3pPr marL="1219200" indent="0">
              <a:buNone/>
              <a:defRPr sz="3200"/>
            </a:lvl3pPr>
            <a:lvl4pPr marL="1828165" indent="0">
              <a:buNone/>
              <a:defRPr sz="2700"/>
            </a:lvl4pPr>
            <a:lvl5pPr marL="2437765" indent="0">
              <a:buNone/>
              <a:defRPr sz="2700"/>
            </a:lvl5pPr>
            <a:lvl6pPr marL="3047365" indent="0">
              <a:buNone/>
              <a:defRPr sz="2700"/>
            </a:lvl6pPr>
            <a:lvl7pPr marL="3656965" indent="0">
              <a:buNone/>
              <a:defRPr sz="2700"/>
            </a:lvl7pPr>
            <a:lvl8pPr marL="4266565" indent="0">
              <a:buNone/>
              <a:defRPr sz="2700"/>
            </a:lvl8pPr>
            <a:lvl9pPr marL="4876165" indent="0">
              <a:buNone/>
              <a:defRPr sz="2700"/>
            </a:lvl9pPr>
          </a:lstStyle>
          <a:p>
            <a:endParaRPr lang="en-US" dirty="0"/>
          </a:p>
        </p:txBody>
      </p:sp>
      <p:sp>
        <p:nvSpPr>
          <p:cNvPr id="4" name="Text Placeholder 3"/>
          <p:cNvSpPr>
            <a:spLocks noGrp="1"/>
          </p:cNvSpPr>
          <p:nvPr>
            <p:ph type="body" sz="half" idx="2"/>
          </p:nvPr>
        </p:nvSpPr>
        <p:spPr>
          <a:xfrm>
            <a:off x="2389779" y="5367590"/>
            <a:ext cx="7315391" cy="804900"/>
          </a:xfrm>
        </p:spPr>
        <p:txBody>
          <a:bodyPr/>
          <a:lstStyle>
            <a:lvl1pPr marL="0" indent="0">
              <a:buNone/>
              <a:defRPr sz="1900"/>
            </a:lvl1pPr>
            <a:lvl2pPr marL="609600" indent="0">
              <a:buNone/>
              <a:defRPr sz="1600"/>
            </a:lvl2pPr>
            <a:lvl3pPr marL="1219200" indent="0">
              <a:buNone/>
              <a:defRPr sz="1400"/>
            </a:lvl3pPr>
            <a:lvl4pPr marL="1828165" indent="0">
              <a:buNone/>
              <a:defRPr sz="1200"/>
            </a:lvl4pPr>
            <a:lvl5pPr marL="2437765" indent="0">
              <a:buNone/>
              <a:defRPr sz="1200"/>
            </a:lvl5pPr>
            <a:lvl6pPr marL="3047365" indent="0">
              <a:buNone/>
              <a:defRPr sz="1200"/>
            </a:lvl6pPr>
            <a:lvl7pPr marL="3656965" indent="0">
              <a:buNone/>
              <a:defRPr sz="1200"/>
            </a:lvl7pPr>
            <a:lvl8pPr marL="4266565" indent="0">
              <a:buNone/>
              <a:defRPr sz="1200"/>
            </a:lvl8pPr>
            <a:lvl9pPr marL="4876165" indent="0">
              <a:buNone/>
              <a:defRPr sz="12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pPr>
              <a:defRPr/>
            </a:pPr>
            <a:fld id="{E257577C-F53D-4BB9-9408-EB84DEB3CD80}" type="datetime1">
              <a:rPr lang="en-US" altLang="zh-CN" smtClean="0">
                <a:solidFill>
                  <a:prstClr val="black">
                    <a:tint val="75000"/>
                  </a:prstClr>
                </a:solidFill>
              </a:rPr>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pPr>
              <a:defRPr/>
            </a:pPr>
            <a:fld id="{77D58058-BD14-4845-947D-4A9B79A00D09}" type="datetime1">
              <a:rPr lang="en-US" altLang="zh-CN"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431" y="274653"/>
            <a:ext cx="2743272" cy="5851796"/>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609617" y="274653"/>
            <a:ext cx="8026609" cy="5851796"/>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pPr>
              <a:defRPr/>
            </a:pPr>
            <a:fld id="{18ECB469-C949-4E3F-B0CB-0C15DA7B7F92}" type="datetime1">
              <a:rPr lang="en-US" altLang="zh-CN"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b="1" i="0" u="none" strike="noStrike" kern="1200" cap="none" spc="300" normalizeH="0" baseline="0">
                <a:solidFill>
                  <a:schemeClr val="tx1">
                    <a:lumMod val="85000"/>
                    <a:lumOff val="15000"/>
                  </a:schemeClr>
                </a:solidFill>
                <a:effectLst/>
                <a:uFillTx/>
              </a:defRPr>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eaLnBrk="1" fontAlgn="auto" latinLnBrk="0" hangingPunct="1">
              <a:lnSpc>
                <a:spcPct val="130000"/>
              </a:lnSpc>
              <a:buNone/>
              <a:defRPr kumimoji="0" lang="zh-CN" altLang="en-US" sz="1800" b="0" i="0" u="none" strike="noStrike" kern="1200" cap="none" spc="150" normalizeH="0" baseline="0" noProof="1">
                <a:solidFill>
                  <a:schemeClr val="tx1">
                    <a:lumMod val="65000"/>
                    <a:lumOff val="35000"/>
                  </a:schemeClr>
                </a:solidFill>
                <a:uFillTx/>
                <a:latin typeface="Arial" panose="020B0604020202090204" pitchFamily="34" charset="0"/>
                <a:ea typeface="微软雅黑" panose="020B0503020204020204" pitchFamily="34" charset="-122"/>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9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9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9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9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9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9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9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9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9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9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lvl1pPr marL="228600" indent="-228600" eaLnBrk="1" fontAlgn="auto" latinLnBrk="0" hangingPunct="1">
              <a:lnSpc>
                <a:spcPct val="130000"/>
              </a:lnSpc>
              <a:spcAft>
                <a:spcPts val="600"/>
              </a:spcAft>
              <a:buFont typeface="Arial" panose="020B0604020202090204" pitchFamily="34" charset="0"/>
              <a:buChar char="●"/>
              <a:defRPr sz="1600" u="none" strike="noStrike" kern="1200" cap="none" spc="150" normalizeH="0" baseline="0">
                <a:solidFill>
                  <a:schemeClr val="tx1">
                    <a:lumMod val="65000"/>
                    <a:lumOff val="35000"/>
                  </a:schemeClr>
                </a:solidFill>
                <a:latin typeface="Arial" panose="020B0604020202090204" pitchFamily="34" charset="0"/>
                <a:ea typeface="微软雅黑" panose="020B0503020204020204" pitchFamily="34" charset="-122"/>
              </a:defRPr>
            </a:lvl1pPr>
            <a:lvl2pPr marL="685800" indent="-228600" defTabSz="914400" eaLnBrk="1" fontAlgn="auto" latinLnBrk="0" hangingPunct="1">
              <a:lnSpc>
                <a:spcPct val="120000"/>
              </a:lnSpc>
              <a:buFont typeface="Arial" panose="020B060402020209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latin typeface="Arial" panose="020B0604020202090204" pitchFamily="34" charset="0"/>
                <a:ea typeface="微软雅黑" panose="020B0503020204020204" pitchFamily="34" charset="-122"/>
              </a:defRPr>
            </a:lvl2pPr>
            <a:lvl3pPr marL="1143000" indent="-228600" eaLnBrk="1" fontAlgn="auto" latinLnBrk="0" hangingPunct="1">
              <a:lnSpc>
                <a:spcPct val="120000"/>
              </a:lnSpc>
              <a:buFont typeface="Arial" panose="020B0604020202090204" pitchFamily="34" charset="0"/>
              <a:buChar char="●"/>
              <a:defRPr sz="1600" u="none" strike="noStrike" kern="1200" cap="none" spc="150" normalizeH="0" baseline="0">
                <a:solidFill>
                  <a:schemeClr val="tx1">
                    <a:lumMod val="65000"/>
                    <a:lumOff val="35000"/>
                  </a:schemeClr>
                </a:solidFill>
                <a:latin typeface="Arial" panose="020B0604020202090204" pitchFamily="34" charset="0"/>
                <a:ea typeface="微软雅黑" panose="020B0503020204020204" pitchFamily="34" charset="-122"/>
              </a:defRPr>
            </a:lvl3pPr>
            <a:lvl4pPr marL="1600200" indent="-228600" eaLnBrk="1" fontAlgn="auto" latinLnBrk="0" hangingPunct="1">
              <a:lnSpc>
                <a:spcPct val="120000"/>
              </a:lnSpc>
              <a:buFont typeface="Wingdings" panose="05000000000000000000" charset="0"/>
              <a:buChar char=""/>
              <a:defRPr sz="1400" u="none" strike="noStrike" kern="1200" cap="none" spc="150" normalizeH="0" baseline="0">
                <a:solidFill>
                  <a:schemeClr val="tx1">
                    <a:lumMod val="65000"/>
                    <a:lumOff val="35000"/>
                  </a:schemeClr>
                </a:solidFill>
                <a:latin typeface="Arial" panose="020B0604020202090204" pitchFamily="34" charset="0"/>
                <a:ea typeface="微软雅黑" panose="020B0503020204020204" pitchFamily="34" charset="-122"/>
              </a:defRPr>
            </a:lvl4pPr>
            <a:lvl5pPr eaLnBrk="1" fontAlgn="auto" latinLnBrk="0" hangingPunct="1">
              <a:lnSpc>
                <a:spcPct val="120000"/>
              </a:lnSpc>
              <a:defRPr sz="1400" u="none" strike="noStrike" kern="1200" cap="none" spc="150" normalizeH="0">
                <a:solidFill>
                  <a:schemeClr val="tx1">
                    <a:lumMod val="65000"/>
                    <a:lumOff val="35000"/>
                  </a:schemeClr>
                </a:solidFill>
                <a:latin typeface="Arial" panose="020B060402020209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9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eaLnBrk="1" fontAlgn="auto" latinLnBrk="0" hangingPunct="1">
              <a:lnSpc>
                <a:spcPct val="100000"/>
              </a:lnSpc>
              <a:spcAft>
                <a:spcPts val="0"/>
              </a:spcAft>
              <a:buNone/>
              <a:defRPr sz="2000" b="1" u="none" strike="noStrike" kern="1200" cap="none" spc="200" normalizeH="0" baseline="0">
                <a:solidFill>
                  <a:schemeClr val="tx1">
                    <a:lumMod val="75000"/>
                    <a:lumOff val="25000"/>
                  </a:schemeClr>
                </a:solidFill>
                <a:uFillTx/>
                <a:latin typeface="Arial" panose="020B0604020202090204" pitchFamily="34" charset="0"/>
                <a:ea typeface="微软雅黑"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9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9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9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9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9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9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9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9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9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90204" pitchFamily="34" charset="0"/>
              <a:buNone/>
              <a:defRPr kumimoji="0" lang="zh-CN" altLang="en-US" sz="2000" b="1" i="0" u="none" strike="noStrike" kern="1200" cap="none" spc="200" normalizeH="0" baseline="0" noProof="1" dirty="0">
                <a:solidFill>
                  <a:schemeClr val="tx1">
                    <a:lumMod val="75000"/>
                    <a:lumOff val="25000"/>
                  </a:schemeClr>
                </a:solidFill>
                <a:uFillTx/>
                <a:latin typeface="Arial" panose="020B0604020202090204" pitchFamily="34" charset="0"/>
                <a:ea typeface="微软雅黑" panose="020B0503020204020204" pitchFamily="3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9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9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9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9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9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9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9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9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9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90204" pitchFamily="34" charset="0"/>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330" y="1555115"/>
            <a:ext cx="5233035" cy="4608195"/>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90204" pitchFamily="34" charset="0"/>
              <a:buNone/>
              <a:defRPr kumimoji="0" lang="zh-CN" altLang="en-US" sz="1600" b="0" i="0" u="none" strike="noStrike" kern="1200" cap="none" spc="0" normalizeH="0" baseline="0" noProof="1" dirty="0">
                <a:solidFill>
                  <a:schemeClr val="tx1">
                    <a:lumMod val="65000"/>
                    <a:lumOff val="35000"/>
                  </a:schemeClr>
                </a:solidFill>
                <a:uFillTx/>
                <a:latin typeface="Arial" panose="020B060402020209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9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9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9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9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600"/>
              </a:spcAft>
              <a:buFont typeface="Arial" panose="020B0604020202090204" pitchFamily="34" charset="0"/>
              <a:buNone/>
              <a:defRPr kumimoji="0" lang="zh-CN" altLang="en-US" sz="1600" b="0" i="0" u="none" strike="noStrike" kern="1200" cap="none" spc="150" normalizeH="0" baseline="0" noProof="1" dirty="0">
                <a:solidFill>
                  <a:schemeClr val="tx1">
                    <a:lumMod val="65000"/>
                    <a:lumOff val="35000"/>
                  </a:schemeClr>
                </a:solidFill>
                <a:uFillTx/>
                <a:latin typeface="Arial" panose="020B0604020202090204" pitchFamily="34" charset="0"/>
                <a:ea typeface="微软雅黑" panose="020B0503020204020204" pitchFamily="34" charset="-122"/>
                <a:cs typeface="+mn-cs"/>
                <a:sym typeface="+mn-ea"/>
              </a:defRPr>
            </a:lvl1pPr>
            <a:lvl2pPr marL="457200" indent="0" defTabSz="914400" eaLnBrk="1" fontAlgn="auto" latinLnBrk="0" hangingPunct="1">
              <a:buNone/>
              <a:tabLst>
                <a:tab pos="1609725" algn="l"/>
                <a:tab pos="1609725" algn="l"/>
                <a:tab pos="1609725" algn="l"/>
                <a:tab pos="1609725" algn="l"/>
                <a:tab pos="1609725" algn="l"/>
                <a:tab pos="1609725" algn="l"/>
                <a:tab pos="1609725" algn="l"/>
                <a:tab pos="1609725" algn="l"/>
              </a:tabLst>
              <a:defRPr u="none" strike="noStrike" kern="1200" cap="none" spc="150" normalizeH="0">
                <a:solidFill>
                  <a:schemeClr val="tx1">
                    <a:lumMod val="65000"/>
                    <a:lumOff val="35000"/>
                  </a:schemeClr>
                </a:solidFill>
                <a:uFillTx/>
                <a:latin typeface="Arial" panose="020B0604020202090204" pitchFamily="34" charset="0"/>
                <a:ea typeface="微软雅黑" panose="020B0503020204020204" pitchFamily="34" charset="-122"/>
              </a:defRPr>
            </a:lvl2pPr>
            <a:lvl3pPr eaLnBrk="1" fontAlgn="auto" latinLnBrk="0" hangingPunct="1">
              <a:defRPr u="none" strike="noStrike" kern="1200" cap="none" spc="150" normalizeH="0">
                <a:solidFill>
                  <a:schemeClr val="tx1">
                    <a:lumMod val="65000"/>
                    <a:lumOff val="35000"/>
                  </a:schemeClr>
                </a:solidFill>
                <a:uFillTx/>
                <a:latin typeface="Arial" panose="020B0604020202090204" pitchFamily="34" charset="0"/>
                <a:ea typeface="微软雅黑" panose="020B0503020204020204" pitchFamily="34" charset="-122"/>
              </a:defRPr>
            </a:lvl3pPr>
            <a:lvl4pPr eaLnBrk="1" fontAlgn="auto" latinLnBrk="0" hangingPunct="1">
              <a:defRPr u="none" strike="noStrike" kern="1200" cap="none" spc="150" normalizeH="0">
                <a:solidFill>
                  <a:schemeClr val="tx1">
                    <a:lumMod val="65000"/>
                    <a:lumOff val="35000"/>
                  </a:schemeClr>
                </a:solidFill>
                <a:uFillTx/>
                <a:latin typeface="Arial" panose="020B0604020202090204" pitchFamily="34" charset="0"/>
                <a:ea typeface="微软雅黑" panose="020B0503020204020204" pitchFamily="34" charset="-122"/>
              </a:defRPr>
            </a:lvl4pPr>
            <a:lvl5pPr eaLnBrk="1" fontAlgn="auto" latinLnBrk="0" hangingPunct="1">
              <a:defRPr u="none" strike="noStrike" kern="1200" cap="none" spc="150" normalizeH="0">
                <a:solidFill>
                  <a:schemeClr val="tx1">
                    <a:lumMod val="65000"/>
                    <a:lumOff val="35000"/>
                  </a:schemeClr>
                </a:solidFill>
                <a:uFillTx/>
                <a:latin typeface="Arial" panose="020B0604020202090204" pitchFamily="34" charset="0"/>
                <a:ea typeface="微软雅黑" panose="020B0503020204020204" pitchFamily="34" charset="-122"/>
              </a:defRPr>
            </a:lvl5pPr>
          </a:lstStyle>
          <a:p>
            <a:pPr lvl="0"/>
            <a:r>
              <a:rPr dirty="0">
                <a:sym typeface="+mn-ea"/>
              </a:rPr>
              <a:t>单击此处编辑母版文本样式</a:t>
            </a:r>
            <a:endParaRPr dirty="0">
              <a:sym typeface="+mn-ea"/>
            </a:endParaRPr>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lstStyle>
            <a:lvl1pPr>
              <a:defRPr baseline="0"/>
            </a:lvl1pPr>
          </a:lstStyle>
          <a:p>
            <a:r>
              <a:rPr lang="zh-CN" altLang="en-US"/>
              <a:t>单击此处编辑母版标题样式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marL="0" marR="0" lvl="0" algn="l" defTabSz="914400" rtl="0" eaLnBrk="1" fontAlgn="auto" latinLnBrk="0" hangingPunct="1">
              <a:lnSpc>
                <a:spcPct val="100000"/>
              </a:lnSpc>
              <a:spcAft>
                <a:spcPts val="0"/>
              </a:spcAft>
              <a:buNone/>
              <a:defRPr kumimoji="0" lang="zh-CN" altLang="en-US" sz="2800" b="1" i="0" u="none" strike="noStrike" kern="1200" cap="none" spc="300" normalizeH="0" baseline="0" noProof="1" dirty="0">
                <a:solidFill>
                  <a:schemeClr val="tx1">
                    <a:lumMod val="85000"/>
                    <a:lumOff val="15000"/>
                  </a:schemeClr>
                </a:solidFill>
                <a:uFillTx/>
                <a:latin typeface="Arial" panose="020B0604020202090204" pitchFamily="34" charset="0"/>
                <a:ea typeface="微软雅黑" panose="020B0503020204020204" pitchFamily="34" charset="-122"/>
                <a:cs typeface="+mj-cs"/>
                <a:sym typeface="+mn-ea"/>
              </a:defRPr>
            </a:lvl1pPr>
          </a:lstStyle>
          <a:p>
            <a:pPr lvl="0"/>
            <a:r>
              <a:rPr dirty="0">
                <a:sym typeface="+mn-ea"/>
              </a:rPr>
              <a:t>单击此处编辑标题</a:t>
            </a:r>
            <a:endParaRPr dirty="0">
              <a:sym typeface="+mn-ea"/>
            </a:endParaRPr>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eaLnBrk="1" fontAlgn="auto" latinLnBrk="0" hangingPunct="1">
              <a:lnSpc>
                <a:spcPct val="130000"/>
              </a:lnSpc>
              <a:spcAft>
                <a:spcPts val="1000"/>
              </a:spcAft>
              <a:buFont typeface="Arial" panose="020B0604020202090204" pitchFamily="34" charset="0"/>
              <a:buChar char="●"/>
              <a:defRPr u="none" strike="noStrike" kern="1200" cap="none" spc="150" normalizeH="0" baseline="0">
                <a:solidFill>
                  <a:schemeClr val="tx1">
                    <a:lumMod val="65000"/>
                    <a:lumOff val="35000"/>
                  </a:schemeClr>
                </a:solidFill>
                <a:uFillTx/>
              </a:defRPr>
            </a:lvl1pPr>
            <a:lvl2pPr marL="685800" indent="-228600" defTabSz="914400" eaLnBrk="1" fontAlgn="auto" latinLnBrk="0" hangingPunct="1">
              <a:lnSpc>
                <a:spcPct val="120000"/>
              </a:lnSpc>
              <a:spcAft>
                <a:spcPts val="600"/>
              </a:spcAft>
              <a:buFont typeface="Arial" panose="020B0604020202090204" pitchFamily="34" charset="0"/>
              <a:buChar char="●"/>
              <a:tabLst>
                <a:tab pos="1609725" algn="l"/>
                <a:tab pos="1609725" algn="l"/>
                <a:tab pos="1609725" algn="l"/>
                <a:tab pos="1609725" algn="l"/>
              </a:tabLst>
              <a:defRPr u="none" strike="noStrike" kern="1200" cap="none" spc="150" normalizeH="0" baseline="0">
                <a:solidFill>
                  <a:schemeClr val="tx1">
                    <a:lumMod val="65000"/>
                    <a:lumOff val="35000"/>
                  </a:schemeClr>
                </a:solidFill>
                <a:uFillTx/>
              </a:defRPr>
            </a:lvl2pPr>
            <a:lvl3pPr marL="1143000" indent="-228600" eaLnBrk="1" fontAlgn="auto" latinLnBrk="0" hangingPunct="1">
              <a:lnSpc>
                <a:spcPct val="120000"/>
              </a:lnSpc>
              <a:spcAft>
                <a:spcPts val="600"/>
              </a:spcAft>
              <a:buFont typeface="Arial" panose="020B0604020202090204" pitchFamily="34" charset="0"/>
              <a:buChar char="●"/>
              <a:defRPr u="none" strike="noStrike" kern="1200" cap="none" spc="150" normalizeH="0" baseline="0">
                <a:solidFill>
                  <a:schemeClr val="tx1">
                    <a:lumMod val="65000"/>
                    <a:lumOff val="35000"/>
                  </a:schemeClr>
                </a:solidFill>
                <a:uFillTx/>
              </a:defRPr>
            </a:lvl3pPr>
            <a:lvl4pPr marL="1600200" indent="-228600" eaLnBrk="1" fontAlgn="auto" latinLnBrk="0" hangingPunct="1">
              <a:lnSpc>
                <a:spcPct val="120000"/>
              </a:lnSpc>
              <a:spcAft>
                <a:spcPts val="300"/>
              </a:spcAft>
              <a:buFont typeface="Wingdings" panose="05000000000000000000" charset="0"/>
              <a:buChar char=""/>
              <a:defRPr u="none" strike="noStrike" kern="1200" cap="none" spc="150" normalizeH="0" baseline="0">
                <a:solidFill>
                  <a:schemeClr val="tx1">
                    <a:lumMod val="65000"/>
                    <a:lumOff val="35000"/>
                  </a:schemeClr>
                </a:solidFill>
                <a:uFillTx/>
              </a:defRPr>
            </a:lvl4pPr>
            <a:lvl5pPr marL="2057400" indent="-228600" eaLnBrk="1" fontAlgn="auto" latinLnBrk="0" hangingPunct="1">
              <a:lnSpc>
                <a:spcPct val="120000"/>
              </a:lnSpc>
              <a:spcAft>
                <a:spcPts val="300"/>
              </a:spcAft>
              <a:buFont typeface="Arial" panose="020B0604020202090204" pitchFamily="34" charset="0"/>
              <a:buChar char="•"/>
              <a:defRPr u="none" strike="noStrike" kern="1200" cap="none" spc="150" normalizeH="0" baseline="0">
                <a:solidFill>
                  <a:schemeClr val="tx1">
                    <a:lumMod val="65000"/>
                    <a:lumOff val="35000"/>
                  </a:schemeClr>
                </a:solidFill>
                <a:uFillTx/>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9" Type="http://schemas.openxmlformats.org/officeDocument/2006/relationships/theme" Target="../theme/theme1.xml"/><Relationship Id="rId18" Type="http://schemas.openxmlformats.org/officeDocument/2006/relationships/tags" Target="../tags/tag62.xml"/><Relationship Id="rId17" Type="http://schemas.openxmlformats.org/officeDocument/2006/relationships/tags" Target="../tags/tag61.xml"/><Relationship Id="rId16" Type="http://schemas.openxmlformats.org/officeDocument/2006/relationships/tags" Target="../tags/tag60.xml"/><Relationship Id="rId15" Type="http://schemas.openxmlformats.org/officeDocument/2006/relationships/tags" Target="../tags/tag59.xml"/><Relationship Id="rId14" Type="http://schemas.openxmlformats.org/officeDocument/2006/relationships/tags" Target="../tags/tag58.xml"/><Relationship Id="rId13" Type="http://schemas.openxmlformats.org/officeDocument/2006/relationships/tags" Target="../tags/tag57.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1.xml"/><Relationship Id="rId8" Type="http://schemas.openxmlformats.org/officeDocument/2006/relationships/slideLayout" Target="../slideLayouts/slideLayout20.xml"/><Relationship Id="rId7" Type="http://schemas.openxmlformats.org/officeDocument/2006/relationships/slideLayout" Target="../slideLayouts/slideLayout19.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3" Type="http://schemas.openxmlformats.org/officeDocument/2006/relationships/slideLayout" Target="../slideLayouts/slideLayout15.xml"/><Relationship Id="rId2" Type="http://schemas.openxmlformats.org/officeDocument/2006/relationships/slideLayout" Target="../slideLayouts/slideLayout14.xml"/><Relationship Id="rId15" Type="http://schemas.openxmlformats.org/officeDocument/2006/relationships/theme" Target="../theme/theme2.xml"/><Relationship Id="rId14" Type="http://schemas.openxmlformats.org/officeDocument/2006/relationships/image" Target="../media/image1.jpeg"/><Relationship Id="rId13" Type="http://schemas.openxmlformats.org/officeDocument/2006/relationships/slideLayout" Target="../slideLayouts/slideLayout25.xml"/><Relationship Id="rId12" Type="http://schemas.openxmlformats.org/officeDocument/2006/relationships/slideLayout" Target="../slideLayouts/slideLayout24.xml"/><Relationship Id="rId11" Type="http://schemas.openxmlformats.org/officeDocument/2006/relationships/slideLayout" Target="../slideLayouts/slideLayout23.xml"/><Relationship Id="rId10" Type="http://schemas.openxmlformats.org/officeDocument/2006/relationships/slideLayout" Target="../slideLayouts/slideLayout22.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9D9D9"/>
            </a:gs>
          </a:gsLst>
          <a:lin ang="5400000" scaled="0"/>
        </a:gra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3"/>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4"/>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5"/>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latin typeface="Arial" panose="020B060402020209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6"/>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latin typeface="Arial" panose="020B0604020202090204" pitchFamily="34" charset="0"/>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custDataLst>
              <p:tags r:id="rId17"/>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latin typeface="Arial" panose="020B060402020209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KSO_TEMPLATE" hidden="1"/>
          <p:cNvSpPr/>
          <p:nvPr>
            <p:custDataLst>
              <p:tags r:id="rId18"/>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9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90204" pitchFamily="34" charset="0"/>
        <a:buChar char="●"/>
        <a:defRPr sz="1800" u="none" strike="noStrike" kern="1200" cap="none" spc="150" normalizeH="0" baseline="0">
          <a:solidFill>
            <a:schemeClr val="tx1">
              <a:lumMod val="65000"/>
              <a:lumOff val="35000"/>
            </a:schemeClr>
          </a:solidFill>
          <a:uFillTx/>
          <a:latin typeface="Arial" panose="020B060402020209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9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9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90204" pitchFamily="34" charset="0"/>
        <a:buChar char="●"/>
        <a:defRPr sz="1600" u="none" strike="noStrike" kern="1200" cap="none" spc="150" normalizeH="0" baseline="0">
          <a:solidFill>
            <a:schemeClr val="tx1">
              <a:lumMod val="65000"/>
              <a:lumOff val="35000"/>
            </a:schemeClr>
          </a:solidFill>
          <a:uFillTx/>
          <a:latin typeface="Arial" panose="020B060402020209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9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90204" pitchFamily="34" charset="0"/>
        <a:buChar char="•"/>
        <a:defRPr sz="1400" u="none" strike="noStrike" kern="1200" cap="none" spc="150" normalizeH="0" baseline="0">
          <a:solidFill>
            <a:schemeClr val="tx1">
              <a:lumMod val="65000"/>
              <a:lumOff val="35000"/>
            </a:schemeClr>
          </a:solidFill>
          <a:uFillTx/>
          <a:latin typeface="Arial" panose="020B060402020209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16" y="274652"/>
            <a:ext cx="10973087" cy="1143053"/>
          </a:xfrm>
          <a:prstGeom prst="rect">
            <a:avLst/>
          </a:prstGeom>
        </p:spPr>
        <p:txBody>
          <a:bodyPr vert="horz" lIns="91436" tIns="45718" rIns="91436" bIns="45718" rtlCol="0" anchor="ctr">
            <a:normAutofit/>
          </a:bodyPr>
          <a:lstStyle/>
          <a:p>
            <a:r>
              <a:rPr lang="en-US" dirty="0"/>
              <a:t>Click to edit Master title style</a:t>
            </a:r>
            <a:endParaRPr lang="en-US" dirty="0"/>
          </a:p>
        </p:txBody>
      </p:sp>
      <p:sp>
        <p:nvSpPr>
          <p:cNvPr id="3" name="Text Placeholder 2"/>
          <p:cNvSpPr>
            <a:spLocks noGrp="1"/>
          </p:cNvSpPr>
          <p:nvPr>
            <p:ph type="body" idx="1"/>
          </p:nvPr>
        </p:nvSpPr>
        <p:spPr>
          <a:xfrm>
            <a:off x="609616" y="1600276"/>
            <a:ext cx="10973087" cy="4526173"/>
          </a:xfrm>
          <a:prstGeom prst="rect">
            <a:avLst/>
          </a:prstGeom>
        </p:spPr>
        <p:txBody>
          <a:bodyPr vert="horz" lIns="91436" tIns="45718" rIns="91436" bIns="45718"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609616" y="6356648"/>
            <a:ext cx="2844875" cy="365142"/>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9196EC2F-0988-4314-AD4B-24FF16D7B45E}" type="datetime1">
              <a:rPr lang="en-US" altLang="zh-CN"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3"/>
          </p:nvPr>
        </p:nvSpPr>
        <p:spPr>
          <a:xfrm>
            <a:off x="4165710" y="6356648"/>
            <a:ext cx="3860900" cy="365142"/>
          </a:xfrm>
          <a:prstGeom prst="rect">
            <a:avLst/>
          </a:prstGeom>
        </p:spPr>
        <p:txBody>
          <a:bodyPr vert="horz" lIns="91436" tIns="45718" rIns="91436" bIns="45718" rtlCol="0" anchor="ctr"/>
          <a:lstStyle>
            <a:lvl1pPr algn="ctr">
              <a:defRPr sz="1600">
                <a:solidFill>
                  <a:schemeClr val="tx1">
                    <a:tint val="75000"/>
                  </a:schemeClr>
                </a:solidFill>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828" y="6356648"/>
            <a:ext cx="2844875" cy="365142"/>
          </a:xfrm>
          <a:prstGeom prst="rect">
            <a:avLst/>
          </a:prstGeom>
        </p:spPr>
        <p:txBody>
          <a:bodyPr vert="horz" lIns="91436" tIns="45718" rIns="91436" bIns="45718" rtlCol="0" anchor="ctr"/>
          <a:lstStyle>
            <a:lvl1pPr algn="r">
              <a:defRPr sz="1600">
                <a:solidFill>
                  <a:schemeClr val="tx1">
                    <a:tint val="75000"/>
                  </a:schemeClr>
                </a:solidFill>
              </a:defRPr>
            </a:lvl1pPr>
          </a:lstStyle>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Lst>
  <p:hf hdr="0" ftr="0" dt="0"/>
  <p:txStyles>
    <p:titleStyle>
      <a:lvl1pPr algn="ctr" defTabSz="1219200" rtl="0" eaLnBrk="1" latinLnBrk="0" hangingPunct="1">
        <a:spcBef>
          <a:spcPct val="0"/>
        </a:spcBef>
        <a:buNone/>
        <a:defRPr sz="5900" kern="1200">
          <a:solidFill>
            <a:schemeClr val="tx1"/>
          </a:solidFill>
          <a:latin typeface="+mj-lt"/>
          <a:ea typeface="+mj-ea"/>
          <a:cs typeface="+mj-cs"/>
        </a:defRPr>
      </a:lvl1pPr>
    </p:titleStyle>
    <p:bodyStyle>
      <a:lvl1pPr marL="457200" indent="-457200" algn="l" defTabSz="1219200" rtl="0" eaLnBrk="1" latinLnBrk="0" hangingPunct="1">
        <a:spcBef>
          <a:spcPct val="20000"/>
        </a:spcBef>
        <a:buFont typeface="Arial" panose="020B0604020202090204" pitchFamily="34" charset="0"/>
        <a:buChar char="•"/>
        <a:defRPr sz="4300" kern="1200">
          <a:solidFill>
            <a:schemeClr val="tx1"/>
          </a:solidFill>
          <a:latin typeface="+mn-lt"/>
          <a:ea typeface="+mn-ea"/>
          <a:cs typeface="+mn-cs"/>
        </a:defRPr>
      </a:lvl1pPr>
      <a:lvl2pPr marL="990600" indent="-381000" algn="l" defTabSz="1219200" rtl="0" eaLnBrk="1" latinLnBrk="0" hangingPunct="1">
        <a:spcBef>
          <a:spcPct val="20000"/>
        </a:spcBef>
        <a:buFont typeface="Arial" panose="020B0604020202090204" pitchFamily="34" charset="0"/>
        <a:buChar char="–"/>
        <a:defRPr sz="3800" kern="1200">
          <a:solidFill>
            <a:schemeClr val="tx1"/>
          </a:solidFill>
          <a:latin typeface="+mn-lt"/>
          <a:ea typeface="+mn-ea"/>
          <a:cs typeface="+mn-cs"/>
        </a:defRPr>
      </a:lvl2pPr>
      <a:lvl3pPr marL="1524000" indent="-304800" algn="l" defTabSz="1219200" rtl="0" eaLnBrk="1" latinLnBrk="0" hangingPunct="1">
        <a:spcBef>
          <a:spcPct val="20000"/>
        </a:spcBef>
        <a:buFont typeface="Arial" panose="020B0604020202090204" pitchFamily="34" charset="0"/>
        <a:buChar char="•"/>
        <a:defRPr sz="3200" kern="1200">
          <a:solidFill>
            <a:schemeClr val="tx1"/>
          </a:solidFill>
          <a:latin typeface="+mn-lt"/>
          <a:ea typeface="+mn-ea"/>
          <a:cs typeface="+mn-cs"/>
        </a:defRPr>
      </a:lvl3pPr>
      <a:lvl4pPr marL="2132965" indent="-304800" algn="l" defTabSz="1219200" rtl="0" eaLnBrk="1" latinLnBrk="0" hangingPunct="1">
        <a:spcBef>
          <a:spcPct val="20000"/>
        </a:spcBef>
        <a:buFont typeface="Arial" panose="020B0604020202090204" pitchFamily="34" charset="0"/>
        <a:buChar char="–"/>
        <a:defRPr sz="2700" kern="1200">
          <a:solidFill>
            <a:schemeClr val="tx1"/>
          </a:solidFill>
          <a:latin typeface="+mn-lt"/>
          <a:ea typeface="+mn-ea"/>
          <a:cs typeface="+mn-cs"/>
        </a:defRPr>
      </a:lvl4pPr>
      <a:lvl5pPr marL="2742565" indent="-304800" algn="l" defTabSz="1219200" rtl="0" eaLnBrk="1" latinLnBrk="0" hangingPunct="1">
        <a:spcBef>
          <a:spcPct val="20000"/>
        </a:spcBef>
        <a:buFont typeface="Arial" panose="020B0604020202090204" pitchFamily="34" charset="0"/>
        <a:buChar char="»"/>
        <a:defRPr sz="2700" kern="1200">
          <a:solidFill>
            <a:schemeClr val="tx1"/>
          </a:solidFill>
          <a:latin typeface="+mn-lt"/>
          <a:ea typeface="+mn-ea"/>
          <a:cs typeface="+mn-cs"/>
        </a:defRPr>
      </a:lvl5pPr>
      <a:lvl6pPr marL="3352165" indent="-304800" algn="l" defTabSz="1219200" rtl="0" eaLnBrk="1" latinLnBrk="0" hangingPunct="1">
        <a:spcBef>
          <a:spcPct val="20000"/>
        </a:spcBef>
        <a:buFont typeface="Arial" panose="020B0604020202090204" pitchFamily="34" charset="0"/>
        <a:buChar char="•"/>
        <a:defRPr sz="2700" kern="1200">
          <a:solidFill>
            <a:schemeClr val="tx1"/>
          </a:solidFill>
          <a:latin typeface="+mn-lt"/>
          <a:ea typeface="+mn-ea"/>
          <a:cs typeface="+mn-cs"/>
        </a:defRPr>
      </a:lvl6pPr>
      <a:lvl7pPr marL="3961765" indent="-304800" algn="l" defTabSz="1219200" rtl="0" eaLnBrk="1" latinLnBrk="0" hangingPunct="1">
        <a:spcBef>
          <a:spcPct val="20000"/>
        </a:spcBef>
        <a:buFont typeface="Arial" panose="020B0604020202090204" pitchFamily="34" charset="0"/>
        <a:buChar char="•"/>
        <a:defRPr sz="2700" kern="1200">
          <a:solidFill>
            <a:schemeClr val="tx1"/>
          </a:solidFill>
          <a:latin typeface="+mn-lt"/>
          <a:ea typeface="+mn-ea"/>
          <a:cs typeface="+mn-cs"/>
        </a:defRPr>
      </a:lvl7pPr>
      <a:lvl8pPr marL="4571365" indent="-304800" algn="l" defTabSz="1219200" rtl="0" eaLnBrk="1" latinLnBrk="0" hangingPunct="1">
        <a:spcBef>
          <a:spcPct val="20000"/>
        </a:spcBef>
        <a:buFont typeface="Arial" panose="020B0604020202090204" pitchFamily="34" charset="0"/>
        <a:buChar char="•"/>
        <a:defRPr sz="2700" kern="1200">
          <a:solidFill>
            <a:schemeClr val="tx1"/>
          </a:solidFill>
          <a:latin typeface="+mn-lt"/>
          <a:ea typeface="+mn-ea"/>
          <a:cs typeface="+mn-cs"/>
        </a:defRPr>
      </a:lvl8pPr>
      <a:lvl9pPr marL="5180330" indent="-304800" algn="l" defTabSz="1219200" rtl="0" eaLnBrk="1" latinLnBrk="0" hangingPunct="1">
        <a:spcBef>
          <a:spcPct val="20000"/>
        </a:spcBef>
        <a:buFont typeface="Arial" panose="020B0604020202090204" pitchFamily="34" charset="0"/>
        <a:buChar char="•"/>
        <a:defRPr sz="2700"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165" algn="l" defTabSz="1219200" rtl="0" eaLnBrk="1" latinLnBrk="0" hangingPunct="1">
        <a:defRPr sz="2400" kern="1200">
          <a:solidFill>
            <a:schemeClr val="tx1"/>
          </a:solidFill>
          <a:latin typeface="+mn-lt"/>
          <a:ea typeface="+mn-ea"/>
          <a:cs typeface="+mn-cs"/>
        </a:defRPr>
      </a:lvl4pPr>
      <a:lvl5pPr marL="2437765" algn="l" defTabSz="1219200" rtl="0" eaLnBrk="1" latinLnBrk="0" hangingPunct="1">
        <a:defRPr sz="2400" kern="1200">
          <a:solidFill>
            <a:schemeClr val="tx1"/>
          </a:solidFill>
          <a:latin typeface="+mn-lt"/>
          <a:ea typeface="+mn-ea"/>
          <a:cs typeface="+mn-cs"/>
        </a:defRPr>
      </a:lvl5pPr>
      <a:lvl6pPr marL="3047365" algn="l" defTabSz="1219200" rtl="0" eaLnBrk="1" latinLnBrk="0" hangingPunct="1">
        <a:defRPr sz="2400" kern="1200">
          <a:solidFill>
            <a:schemeClr val="tx1"/>
          </a:solidFill>
          <a:latin typeface="+mn-lt"/>
          <a:ea typeface="+mn-ea"/>
          <a:cs typeface="+mn-cs"/>
        </a:defRPr>
      </a:lvl6pPr>
      <a:lvl7pPr marL="3656965" algn="l" defTabSz="1219200" rtl="0" eaLnBrk="1" latinLnBrk="0" hangingPunct="1">
        <a:defRPr sz="2400" kern="1200">
          <a:solidFill>
            <a:schemeClr val="tx1"/>
          </a:solidFill>
          <a:latin typeface="+mn-lt"/>
          <a:ea typeface="+mn-ea"/>
          <a:cs typeface="+mn-cs"/>
        </a:defRPr>
      </a:lvl7pPr>
      <a:lvl8pPr marL="4266565" algn="l" defTabSz="1219200" rtl="0" eaLnBrk="1" latinLnBrk="0" hangingPunct="1">
        <a:defRPr sz="2400" kern="1200">
          <a:solidFill>
            <a:schemeClr val="tx1"/>
          </a:solidFill>
          <a:latin typeface="+mn-lt"/>
          <a:ea typeface="+mn-ea"/>
          <a:cs typeface="+mn-cs"/>
        </a:defRPr>
      </a:lvl8pPr>
      <a:lvl9pPr marL="4876165" algn="l" defTabSz="121920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2.xml"/><Relationship Id="rId2" Type="http://schemas.openxmlformats.org/officeDocument/2006/relationships/image" Target="../media/image3.png"/><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20.xml"/><Relationship Id="rId2" Type="http://schemas.openxmlformats.org/officeDocument/2006/relationships/image" Target="../media/image3.png"/><Relationship Id="rId1"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2.xml"/><Relationship Id="rId1" Type="http://schemas.openxmlformats.org/officeDocument/2006/relationships/image" Target="../media/image2.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0.xml"/><Relationship Id="rId1" Type="http://schemas.openxmlformats.org/officeDocument/2006/relationships/image" Target="../media/image4.png"/></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20.xml"/><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0.xml"/><Relationship Id="rId1"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20.xml"/><Relationship Id="rId2" Type="http://schemas.openxmlformats.org/officeDocument/2006/relationships/image" Target="../media/image10.png"/><Relationship Id="rId1"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3986" y="1240"/>
            <a:ext cx="12188156" cy="6855837"/>
          </a:xfrm>
          <a:prstGeom prst="rect">
            <a:avLst/>
          </a:prstGeom>
        </p:spPr>
      </p:pic>
      <p:sp>
        <p:nvSpPr>
          <p:cNvPr id="5" name="矩形 4"/>
          <p:cNvSpPr/>
          <p:nvPr/>
        </p:nvSpPr>
        <p:spPr>
          <a:xfrm>
            <a:off x="1144869" y="895184"/>
            <a:ext cx="9902578" cy="5067947"/>
          </a:xfrm>
          <a:prstGeom prst="rect">
            <a:avLst/>
          </a:prstGeom>
          <a:noFill/>
          <a:ln>
            <a:solidFill>
              <a:srgbClr val="7530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7"/>
          <p:cNvSpPr txBox="1">
            <a:spLocks noChangeArrowheads="1"/>
          </p:cNvSpPr>
          <p:nvPr/>
        </p:nvSpPr>
        <p:spPr bwMode="auto">
          <a:xfrm>
            <a:off x="3866259" y="1761691"/>
            <a:ext cx="6078736" cy="2861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panose="020F0502020204030204" charset="0"/>
                <a:ea typeface="宋体" panose="02010600030101010101" pitchFamily="2" charset="-122"/>
              </a:defRPr>
            </a:lvl1pPr>
            <a:lvl2pPr marL="742950" indent="-285750">
              <a:defRPr sz="1300">
                <a:solidFill>
                  <a:schemeClr val="tx1"/>
                </a:solidFill>
                <a:latin typeface="Calibri" panose="020F0502020204030204" charset="0"/>
                <a:ea typeface="宋体" panose="02010600030101010101" pitchFamily="2" charset="-122"/>
              </a:defRPr>
            </a:lvl2pPr>
            <a:lvl3pPr marL="1143000" indent="-228600">
              <a:defRPr sz="1300">
                <a:solidFill>
                  <a:schemeClr val="tx1"/>
                </a:solidFill>
                <a:latin typeface="Calibri" panose="020F0502020204030204" charset="0"/>
                <a:ea typeface="宋体" panose="02010600030101010101" pitchFamily="2" charset="-122"/>
              </a:defRPr>
            </a:lvl3pPr>
            <a:lvl4pPr marL="1600200" indent="-228600">
              <a:defRPr sz="1300">
                <a:solidFill>
                  <a:schemeClr val="tx1"/>
                </a:solidFill>
                <a:latin typeface="Calibri" panose="020F0502020204030204" charset="0"/>
                <a:ea typeface="宋体" panose="02010600030101010101" pitchFamily="2" charset="-122"/>
              </a:defRPr>
            </a:lvl4pPr>
            <a:lvl5pPr marL="2057400" indent="-228600">
              <a:defRPr sz="1300">
                <a:solidFill>
                  <a:schemeClr val="tx1"/>
                </a:solidFill>
                <a:latin typeface="Calibri" panose="020F050202020403020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charset="0"/>
                <a:ea typeface="宋体" panose="02010600030101010101" pitchFamily="2" charset="-122"/>
              </a:defRPr>
            </a:lvl9pPr>
          </a:lstStyle>
          <a:p>
            <a:pPr algn="ctr" defTabSz="685800"/>
            <a:r>
              <a:rPr lang="en-US" altLang="zh-CN" sz="6000" dirty="0">
                <a:solidFill>
                  <a:srgbClr val="753020"/>
                </a:solidFill>
                <a:latin typeface="华文中宋" panose="02010600040101010101" pitchFamily="2" charset="-122"/>
                <a:ea typeface="华文中宋" panose="02010600040101010101" pitchFamily="2" charset="-122"/>
              </a:rPr>
              <a:t>Acupuncture</a:t>
            </a:r>
            <a:endParaRPr lang="en-US" altLang="zh-CN" sz="6000" dirty="0">
              <a:solidFill>
                <a:srgbClr val="753020"/>
              </a:solidFill>
              <a:latin typeface="华文中宋" panose="02010600040101010101" pitchFamily="2" charset="-122"/>
              <a:ea typeface="华文中宋" panose="02010600040101010101" pitchFamily="2" charset="-122"/>
            </a:endParaRPr>
          </a:p>
          <a:p>
            <a:pPr algn="ctr" defTabSz="685800"/>
            <a:r>
              <a:rPr lang="en-US" altLang="zh-CN" sz="6000" dirty="0">
                <a:solidFill>
                  <a:srgbClr val="753020"/>
                </a:solidFill>
                <a:latin typeface="华文中宋" panose="02010600040101010101" pitchFamily="2" charset="-122"/>
                <a:ea typeface="华文中宋" panose="02010600040101010101" pitchFamily="2" charset="-122"/>
              </a:rPr>
              <a:t>and</a:t>
            </a:r>
            <a:endParaRPr lang="en-US" altLang="zh-CN" sz="6000" dirty="0">
              <a:solidFill>
                <a:srgbClr val="753020"/>
              </a:solidFill>
              <a:latin typeface="华文中宋" panose="02010600040101010101" pitchFamily="2" charset="-122"/>
              <a:ea typeface="华文中宋" panose="02010600040101010101" pitchFamily="2" charset="-122"/>
            </a:endParaRPr>
          </a:p>
          <a:p>
            <a:pPr algn="ctr" defTabSz="685800"/>
            <a:r>
              <a:rPr lang="en-US" altLang="zh-CN" sz="6000" dirty="0">
                <a:solidFill>
                  <a:srgbClr val="753020"/>
                </a:solidFill>
                <a:latin typeface="华文中宋" panose="02010600040101010101" pitchFamily="2" charset="-122"/>
                <a:ea typeface="华文中宋" panose="02010600040101010101" pitchFamily="2" charset="-122"/>
              </a:rPr>
              <a:t>Moxibustion</a:t>
            </a:r>
            <a:endParaRPr lang="en-US" altLang="zh-CN" sz="6000" dirty="0">
              <a:solidFill>
                <a:srgbClr val="753020"/>
              </a:solidFill>
              <a:latin typeface="华文中宋" panose="02010600040101010101" pitchFamily="2" charset="-122"/>
              <a:ea typeface="华文中宋" panose="02010600040101010101" pitchFamily="2" charset="-122"/>
            </a:endParaRPr>
          </a:p>
        </p:txBody>
      </p:sp>
      <p:pic>
        <p:nvPicPr>
          <p:cNvPr id="12" name="图片 11" descr="图片包含 鲜花, 植物&#10;&#10;已生成极高可信度的说明"/>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5972" y="1477725"/>
            <a:ext cx="3348090" cy="3057568"/>
          </a:xfrm>
          <a:prstGeom prst="rect">
            <a:avLst/>
          </a:prstGeom>
        </p:spPr>
      </p:pic>
      <p:sp>
        <p:nvSpPr>
          <p:cNvPr id="2" name="文本框 7"/>
          <p:cNvSpPr txBox="1">
            <a:spLocks noChangeArrowheads="1"/>
          </p:cNvSpPr>
          <p:nvPr/>
        </p:nvSpPr>
        <p:spPr bwMode="auto">
          <a:xfrm>
            <a:off x="6556375" y="4752340"/>
            <a:ext cx="4284345"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panose="020F0502020204030204" charset="0"/>
                <a:ea typeface="宋体" panose="02010600030101010101" pitchFamily="2" charset="-122"/>
              </a:defRPr>
            </a:lvl1pPr>
            <a:lvl2pPr marL="742950" indent="-285750">
              <a:defRPr sz="1300">
                <a:solidFill>
                  <a:schemeClr val="tx1"/>
                </a:solidFill>
                <a:latin typeface="Calibri" panose="020F0502020204030204" charset="0"/>
                <a:ea typeface="宋体" panose="02010600030101010101" pitchFamily="2" charset="-122"/>
              </a:defRPr>
            </a:lvl2pPr>
            <a:lvl3pPr marL="1143000" indent="-228600">
              <a:defRPr sz="1300">
                <a:solidFill>
                  <a:schemeClr val="tx1"/>
                </a:solidFill>
                <a:latin typeface="Calibri" panose="020F0502020204030204" charset="0"/>
                <a:ea typeface="宋体" panose="02010600030101010101" pitchFamily="2" charset="-122"/>
              </a:defRPr>
            </a:lvl3pPr>
            <a:lvl4pPr marL="1600200" indent="-228600">
              <a:defRPr sz="1300">
                <a:solidFill>
                  <a:schemeClr val="tx1"/>
                </a:solidFill>
                <a:latin typeface="Calibri" panose="020F0502020204030204" charset="0"/>
                <a:ea typeface="宋体" panose="02010600030101010101" pitchFamily="2" charset="-122"/>
              </a:defRPr>
            </a:lvl4pPr>
            <a:lvl5pPr marL="2057400" indent="-228600">
              <a:defRPr sz="1300">
                <a:solidFill>
                  <a:schemeClr val="tx1"/>
                </a:solidFill>
                <a:latin typeface="Calibri" panose="020F050202020403020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charset="0"/>
                <a:ea typeface="宋体" panose="02010600030101010101" pitchFamily="2" charset="-122"/>
              </a:defRPr>
            </a:lvl9pPr>
          </a:lstStyle>
          <a:p>
            <a:pPr algn="ctr" defTabSz="685800"/>
            <a:r>
              <a:rPr lang="zh-CN" altLang="en-US" sz="2800" dirty="0">
                <a:solidFill>
                  <a:srgbClr val="753020"/>
                </a:solidFill>
                <a:latin typeface="华文中宋" panose="02010600040101010101" pitchFamily="2" charset="-122"/>
                <a:ea typeface="华文中宋" panose="02010600040101010101" pitchFamily="2" charset="-122"/>
              </a:rPr>
              <a:t>吴一露 司妤</a:t>
            </a:r>
            <a:endParaRPr lang="zh-CN" altLang="en-US" sz="2800" dirty="0">
              <a:solidFill>
                <a:srgbClr val="753020"/>
              </a:solidFill>
              <a:latin typeface="华文中宋" panose="02010600040101010101" pitchFamily="2" charset="-122"/>
              <a:ea typeface="华文中宋" panose="0201060004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900" advTm="1000">
        <p14:warp dir="in"/>
      </p:transition>
    </mc:Choice>
    <mc:Fallback>
      <p:transition spd="slow" advTm="100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750"/>
                                            <p:tgtEl>
                                              <p:spTgt spid="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1000" fill="hold"/>
                                            <p:tgtEl>
                                              <p:spTgt spid="5"/>
                                            </p:tgtEl>
                                            <p:attrNameLst>
                                              <p:attrName>ppt_w</p:attrName>
                                            </p:attrNameLst>
                                          </p:cBhvr>
                                          <p:tavLst>
                                            <p:tav tm="0">
                                              <p:val>
                                                <p:fltVal val="0"/>
                                              </p:val>
                                            </p:tav>
                                            <p:tav tm="100000">
                                              <p:val>
                                                <p:strVal val="#ppt_w"/>
                                              </p:val>
                                            </p:tav>
                                          </p:tavLst>
                                        </p:anim>
                                        <p:anim calcmode="lin" valueType="num">
                                          <p:cBhvr>
                                            <p:cTn id="12" dur="1000" fill="hold"/>
                                            <p:tgtEl>
                                              <p:spTgt spid="5"/>
                                            </p:tgtEl>
                                            <p:attrNameLst>
                                              <p:attrName>ppt_h</p:attrName>
                                            </p:attrNameLst>
                                          </p:cBhvr>
                                          <p:tavLst>
                                            <p:tav tm="0">
                                              <p:val>
                                                <p:fltVal val="0"/>
                                              </p:val>
                                            </p:tav>
                                            <p:tav tm="100000">
                                              <p:val>
                                                <p:strVal val="#ppt_h"/>
                                              </p:val>
                                            </p:tav>
                                          </p:tavLst>
                                        </p:anim>
                                        <p:animEffect transition="in" filter="fade">
                                          <p:cBhvr>
                                            <p:cTn id="13" dur="1000"/>
                                            <p:tgtEl>
                                              <p:spTgt spid="5"/>
                                            </p:tgtEl>
                                          </p:cBhvr>
                                        </p:animEffect>
                                      </p:childTnLst>
                                    </p:cTn>
                                  </p:par>
                                </p:childTnLst>
                              </p:cTn>
                            </p:par>
                            <p:par>
                              <p:cTn id="14" fill="hold">
                                <p:stCondLst>
                                  <p:cond delay="2000"/>
                                </p:stCondLst>
                                <p:childTnLst>
                                  <p:par>
                                    <p:cTn id="15" presetID="2" presetClass="entr" presetSubtype="4" fill="hold" grpId="0" nodeType="afterEffect" p14:presetBounceEnd="33000">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14:bounceEnd="33000">
                                          <p:cBhvr additive="base">
                                            <p:cTn id="17" dur="1250" fill="hold"/>
                                            <p:tgtEl>
                                              <p:spTgt spid="7"/>
                                            </p:tgtEl>
                                            <p:attrNameLst>
                                              <p:attrName>ppt_x</p:attrName>
                                            </p:attrNameLst>
                                          </p:cBhvr>
                                          <p:tavLst>
                                            <p:tav tm="0">
                                              <p:val>
                                                <p:strVal val="#ppt_x"/>
                                              </p:val>
                                            </p:tav>
                                            <p:tav tm="100000">
                                              <p:val>
                                                <p:strVal val="#ppt_x"/>
                                              </p:val>
                                            </p:tav>
                                          </p:tavLst>
                                        </p:anim>
                                        <p:anim calcmode="lin" valueType="num" p14:bounceEnd="33000">
                                          <p:cBhvr additive="base">
                                            <p:cTn id="18" dur="1250" fill="hold"/>
                                            <p:tgtEl>
                                              <p:spTgt spid="7"/>
                                            </p:tgtEl>
                                            <p:attrNameLst>
                                              <p:attrName>ppt_y</p:attrName>
                                            </p:attrNameLst>
                                          </p:cBhvr>
                                          <p:tavLst>
                                            <p:tav tm="0">
                                              <p:val>
                                                <p:strVal val="1+#ppt_h/2"/>
                                              </p:val>
                                            </p:tav>
                                            <p:tav tm="100000">
                                              <p:val>
                                                <p:strVal val="#ppt_y"/>
                                              </p:val>
                                            </p:tav>
                                          </p:tavLst>
                                        </p:anim>
                                      </p:childTnLst>
                                    </p:cTn>
                                  </p:par>
                                </p:childTnLst>
                              </p:cTn>
                            </p:par>
                            <p:par>
                              <p:cTn id="19" fill="hold">
                                <p:stCondLst>
                                  <p:cond delay="3500"/>
                                </p:stCondLst>
                                <p:childTnLst>
                                  <p:par>
                                    <p:cTn id="20" presetID="42" presetClass="entr" presetSubtype="0"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1000"/>
                                            <p:tgtEl>
                                              <p:spTgt spid="12"/>
                                            </p:tgtEl>
                                          </p:cBhvr>
                                        </p:animEffect>
                                        <p:anim calcmode="lin" valueType="num">
                                          <p:cBhvr>
                                            <p:cTn id="23" dur="1000" fill="hold"/>
                                            <p:tgtEl>
                                              <p:spTgt spid="12"/>
                                            </p:tgtEl>
                                            <p:attrNameLst>
                                              <p:attrName>ppt_x</p:attrName>
                                            </p:attrNameLst>
                                          </p:cBhvr>
                                          <p:tavLst>
                                            <p:tav tm="0">
                                              <p:val>
                                                <p:strVal val="#ppt_x"/>
                                              </p:val>
                                            </p:tav>
                                            <p:tav tm="100000">
                                              <p:val>
                                                <p:strVal val="#ppt_x"/>
                                              </p:val>
                                            </p:tav>
                                          </p:tavLst>
                                        </p:anim>
                                        <p:anim calcmode="lin" valueType="num">
                                          <p:cBhvr>
                                            <p:cTn id="2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7"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750"/>
                                            <p:tgtEl>
                                              <p:spTgt spid="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1000" fill="hold"/>
                                            <p:tgtEl>
                                              <p:spTgt spid="5"/>
                                            </p:tgtEl>
                                            <p:attrNameLst>
                                              <p:attrName>ppt_w</p:attrName>
                                            </p:attrNameLst>
                                          </p:cBhvr>
                                          <p:tavLst>
                                            <p:tav tm="0">
                                              <p:val>
                                                <p:fltVal val="0"/>
                                              </p:val>
                                            </p:tav>
                                            <p:tav tm="100000">
                                              <p:val>
                                                <p:strVal val="#ppt_w"/>
                                              </p:val>
                                            </p:tav>
                                          </p:tavLst>
                                        </p:anim>
                                        <p:anim calcmode="lin" valueType="num">
                                          <p:cBhvr>
                                            <p:cTn id="12" dur="1000" fill="hold"/>
                                            <p:tgtEl>
                                              <p:spTgt spid="5"/>
                                            </p:tgtEl>
                                            <p:attrNameLst>
                                              <p:attrName>ppt_h</p:attrName>
                                            </p:attrNameLst>
                                          </p:cBhvr>
                                          <p:tavLst>
                                            <p:tav tm="0">
                                              <p:val>
                                                <p:fltVal val="0"/>
                                              </p:val>
                                            </p:tav>
                                            <p:tav tm="100000">
                                              <p:val>
                                                <p:strVal val="#ppt_h"/>
                                              </p:val>
                                            </p:tav>
                                          </p:tavLst>
                                        </p:anim>
                                        <p:animEffect transition="in" filter="fade">
                                          <p:cBhvr>
                                            <p:cTn id="13" dur="1000"/>
                                            <p:tgtEl>
                                              <p:spTgt spid="5"/>
                                            </p:tgtEl>
                                          </p:cBhvr>
                                        </p:animEffect>
                                      </p:childTnLst>
                                    </p:cTn>
                                  </p:par>
                                </p:childTnLst>
                              </p:cTn>
                            </p:par>
                            <p:par>
                              <p:cTn id="14" fill="hold">
                                <p:stCondLst>
                                  <p:cond delay="2000"/>
                                </p:stCondLst>
                                <p:childTnLst>
                                  <p:par>
                                    <p:cTn id="15" presetID="2" presetClass="entr" presetSubtype="4"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1250" fill="hold"/>
                                            <p:tgtEl>
                                              <p:spTgt spid="7"/>
                                            </p:tgtEl>
                                            <p:attrNameLst>
                                              <p:attrName>ppt_x</p:attrName>
                                            </p:attrNameLst>
                                          </p:cBhvr>
                                          <p:tavLst>
                                            <p:tav tm="0">
                                              <p:val>
                                                <p:strVal val="#ppt_x"/>
                                              </p:val>
                                            </p:tav>
                                            <p:tav tm="100000">
                                              <p:val>
                                                <p:strVal val="#ppt_x"/>
                                              </p:val>
                                            </p:tav>
                                          </p:tavLst>
                                        </p:anim>
                                        <p:anim calcmode="lin" valueType="num">
                                          <p:cBhvr additive="base">
                                            <p:cTn id="18" dur="1250" fill="hold"/>
                                            <p:tgtEl>
                                              <p:spTgt spid="7"/>
                                            </p:tgtEl>
                                            <p:attrNameLst>
                                              <p:attrName>ppt_y</p:attrName>
                                            </p:attrNameLst>
                                          </p:cBhvr>
                                          <p:tavLst>
                                            <p:tav tm="0">
                                              <p:val>
                                                <p:strVal val="1+#ppt_h/2"/>
                                              </p:val>
                                            </p:tav>
                                            <p:tav tm="100000">
                                              <p:val>
                                                <p:strVal val="#ppt_y"/>
                                              </p:val>
                                            </p:tav>
                                          </p:tavLst>
                                        </p:anim>
                                      </p:childTnLst>
                                    </p:cTn>
                                  </p:par>
                                </p:childTnLst>
                              </p:cTn>
                            </p:par>
                            <p:par>
                              <p:cTn id="19" fill="hold">
                                <p:stCondLst>
                                  <p:cond delay="3500"/>
                                </p:stCondLst>
                                <p:childTnLst>
                                  <p:par>
                                    <p:cTn id="20" presetID="42" presetClass="entr" presetSubtype="0"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1000"/>
                                            <p:tgtEl>
                                              <p:spTgt spid="12"/>
                                            </p:tgtEl>
                                          </p:cBhvr>
                                        </p:animEffect>
                                        <p:anim calcmode="lin" valueType="num">
                                          <p:cBhvr>
                                            <p:cTn id="23" dur="1000" fill="hold"/>
                                            <p:tgtEl>
                                              <p:spTgt spid="12"/>
                                            </p:tgtEl>
                                            <p:attrNameLst>
                                              <p:attrName>ppt_x</p:attrName>
                                            </p:attrNameLst>
                                          </p:cBhvr>
                                          <p:tavLst>
                                            <p:tav tm="0">
                                              <p:val>
                                                <p:strVal val="#ppt_x"/>
                                              </p:val>
                                            </p:tav>
                                            <p:tav tm="100000">
                                              <p:val>
                                                <p:strVal val="#ppt_x"/>
                                              </p:val>
                                            </p:tav>
                                          </p:tavLst>
                                        </p:anim>
                                        <p:anim calcmode="lin" valueType="num">
                                          <p:cBhvr>
                                            <p:cTn id="2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7" grpId="0"/>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 name="组合 2"/>
          <p:cNvGrpSpPr/>
          <p:nvPr/>
        </p:nvGrpSpPr>
        <p:grpSpPr>
          <a:xfrm>
            <a:off x="-315014" y="300720"/>
            <a:ext cx="11807197" cy="492587"/>
            <a:chOff x="373363" y="551510"/>
            <a:chExt cx="11809384" cy="492678"/>
          </a:xfrm>
        </p:grpSpPr>
        <p:sp>
          <p:nvSpPr>
            <p:cNvPr id="4" name="矩形 3"/>
            <p:cNvSpPr/>
            <p:nvPr/>
          </p:nvSpPr>
          <p:spPr>
            <a:xfrm>
              <a:off x="4170862" y="998469"/>
              <a:ext cx="8011885" cy="45719"/>
            </a:xfrm>
            <a:prstGeom prst="rect">
              <a:avLst/>
            </a:prstGeom>
            <a:solidFill>
              <a:srgbClr val="7530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000">
                <a:latin typeface="华文中宋" panose="02010600040101010101" pitchFamily="2" charset="-122"/>
                <a:ea typeface="华文中宋" panose="02010600040101010101" pitchFamily="2" charset="-122"/>
              </a:endParaRPr>
            </a:p>
          </p:txBody>
        </p:sp>
        <p:sp>
          <p:nvSpPr>
            <p:cNvPr id="139" name="TextBox 8"/>
            <p:cNvSpPr txBox="1">
              <a:spLocks noChangeArrowheads="1"/>
            </p:cNvSpPr>
            <p:nvPr/>
          </p:nvSpPr>
          <p:spPr bwMode="auto">
            <a:xfrm>
              <a:off x="373363" y="551510"/>
              <a:ext cx="6763368" cy="492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p>
              <a:pPr algn="ctr" eaLnBrk="1" hangingPunct="1"/>
              <a:r>
                <a:rPr lang="zh-CN" altLang="en-US" sz="3200" dirty="0">
                  <a:solidFill>
                    <a:srgbClr val="753020"/>
                  </a:solidFill>
                  <a:latin typeface="华文中宋" panose="02010600040101010101" pitchFamily="2" charset="-122"/>
                  <a:ea typeface="华文中宋" panose="02010600040101010101" pitchFamily="2" charset="-122"/>
                  <a:sym typeface="+mn-ea"/>
                </a:rPr>
                <a:t>Difficulties </a:t>
              </a:r>
              <a:r>
                <a:rPr lang="en-US" altLang="zh-CN" sz="3200" dirty="0">
                  <a:solidFill>
                    <a:srgbClr val="753020"/>
                  </a:solidFill>
                  <a:latin typeface="华文中宋" panose="02010600040101010101" pitchFamily="2" charset="-122"/>
                  <a:ea typeface="华文中宋" panose="02010600040101010101" pitchFamily="2" charset="-122"/>
                  <a:sym typeface="+mn-ea"/>
                </a:rPr>
                <a:t>in</a:t>
              </a:r>
              <a:r>
                <a:rPr lang="zh-CN" altLang="en-US" sz="3200" dirty="0">
                  <a:solidFill>
                    <a:srgbClr val="753020"/>
                  </a:solidFill>
                  <a:latin typeface="华文中宋" panose="02010600040101010101" pitchFamily="2" charset="-122"/>
                  <a:ea typeface="华文中宋" panose="02010600040101010101" pitchFamily="2" charset="-122"/>
                  <a:sym typeface="+mn-ea"/>
                </a:rPr>
                <a:t> Translation</a:t>
              </a:r>
              <a:endParaRPr lang="zh-CN" altLang="en-US" sz="3200" dirty="0">
                <a:solidFill>
                  <a:srgbClr val="753020"/>
                </a:solidFill>
                <a:latin typeface="华文中宋" panose="02010600040101010101" pitchFamily="2" charset="-122"/>
                <a:ea typeface="华文中宋" panose="02010600040101010101" pitchFamily="2" charset="-122"/>
                <a:sym typeface="+mn-ea"/>
              </a:endParaRPr>
            </a:p>
          </p:txBody>
        </p:sp>
      </p:grpSp>
      <p:sp>
        <p:nvSpPr>
          <p:cNvPr id="5" name="矩形 4"/>
          <p:cNvSpPr/>
          <p:nvPr/>
        </p:nvSpPr>
        <p:spPr>
          <a:xfrm>
            <a:off x="684213" y="1757680"/>
            <a:ext cx="2068195" cy="829945"/>
          </a:xfrm>
          <a:prstGeom prst="rect">
            <a:avLst/>
          </a:prstGeom>
          <a:noFill/>
          <a:ln>
            <a:noFill/>
          </a:ln>
        </p:spPr>
        <p:txBody>
          <a:bodyPr wrap="none" rtlCol="0" anchor="t">
            <a:spAutoFit/>
          </a:bodyPr>
          <a:p>
            <a:pPr algn="ctr"/>
            <a:r>
              <a:rPr lang="en-US" altLang="zh-CN" sz="4800" b="1">
                <a:solidFill>
                  <a:srgbClr val="753020"/>
                </a:solidFill>
                <a:effectLst>
                  <a:outerShdw blurRad="38100" dist="25400" dir="5400000" algn="ctr" rotWithShape="0">
                    <a:srgbClr val="6E747A">
                      <a:alpha val="43000"/>
                    </a:srgbClr>
                  </a:outerShdw>
                </a:effectLst>
              </a:rPr>
              <a:t>Words</a:t>
            </a:r>
            <a:endParaRPr lang="en-US" altLang="zh-CN" sz="4800" b="1">
              <a:solidFill>
                <a:srgbClr val="753020"/>
              </a:solidFill>
              <a:effectLst>
                <a:outerShdw blurRad="38100" dist="25400" dir="5400000" algn="ctr" rotWithShape="0">
                  <a:srgbClr val="6E747A">
                    <a:alpha val="43000"/>
                  </a:srgbClr>
                </a:outerShdw>
              </a:effectLst>
            </a:endParaRPr>
          </a:p>
        </p:txBody>
      </p:sp>
      <p:sp>
        <p:nvSpPr>
          <p:cNvPr id="6" name="文本框 5"/>
          <p:cNvSpPr txBox="1"/>
          <p:nvPr/>
        </p:nvSpPr>
        <p:spPr>
          <a:xfrm>
            <a:off x="3170555" y="2038350"/>
            <a:ext cx="8941435" cy="583565"/>
          </a:xfrm>
          <a:prstGeom prst="rect">
            <a:avLst/>
          </a:prstGeom>
          <a:noFill/>
        </p:spPr>
        <p:txBody>
          <a:bodyPr wrap="square" rtlCol="0" anchor="t">
            <a:spAutoFit/>
          </a:bodyPr>
          <a:p>
            <a:pPr algn="ctr">
              <a:buClrTx/>
              <a:buSzTx/>
              <a:buFontTx/>
            </a:pPr>
            <a:r>
              <a:rPr lang="zh-CN" altLang="en-US" sz="3200" dirty="0">
                <a:solidFill>
                  <a:srgbClr val="753020"/>
                </a:solidFill>
                <a:latin typeface="华文中宋" panose="02010600040101010101" pitchFamily="2" charset="-122"/>
                <a:ea typeface="华文中宋" panose="02010600040101010101" pitchFamily="2" charset="-122"/>
              </a:rPr>
              <a:t> transliteration is a good choice and tool</a:t>
            </a:r>
            <a:endParaRPr lang="zh-CN" altLang="en-US" sz="3200" dirty="0">
              <a:solidFill>
                <a:srgbClr val="753020"/>
              </a:solidFill>
              <a:latin typeface="华文中宋" panose="02010600040101010101" pitchFamily="2" charset="-122"/>
              <a:ea typeface="华文中宋" panose="02010600040101010101" pitchFamily="2" charset="-122"/>
            </a:endParaRPr>
          </a:p>
        </p:txBody>
      </p:sp>
      <p:sp>
        <p:nvSpPr>
          <p:cNvPr id="7" name="矩形 6"/>
          <p:cNvSpPr/>
          <p:nvPr/>
        </p:nvSpPr>
        <p:spPr>
          <a:xfrm>
            <a:off x="743585" y="3376295"/>
            <a:ext cx="3427095" cy="829945"/>
          </a:xfrm>
          <a:prstGeom prst="rect">
            <a:avLst/>
          </a:prstGeom>
          <a:noFill/>
          <a:ln>
            <a:noFill/>
          </a:ln>
        </p:spPr>
        <p:txBody>
          <a:bodyPr wrap="square" rtlCol="0" anchor="t">
            <a:spAutoFit/>
          </a:bodyPr>
          <a:p>
            <a:pPr algn="ctr"/>
            <a:r>
              <a:rPr lang="en-US" altLang="zh-CN" sz="4800" b="1">
                <a:solidFill>
                  <a:srgbClr val="753020"/>
                </a:solidFill>
                <a:effectLst>
                  <a:outerShdw blurRad="38100" dist="25400" dir="5400000" algn="ctr" rotWithShape="0">
                    <a:srgbClr val="6E747A">
                      <a:alpha val="43000"/>
                    </a:srgbClr>
                  </a:outerShdw>
                </a:effectLst>
              </a:rPr>
              <a:t>Sentences</a:t>
            </a:r>
            <a:endParaRPr lang="en-US" altLang="zh-CN" sz="4800" b="1">
              <a:solidFill>
                <a:srgbClr val="753020"/>
              </a:solidFill>
              <a:effectLst>
                <a:outerShdw blurRad="38100" dist="25400" dir="5400000" algn="ctr" rotWithShape="0">
                  <a:srgbClr val="6E747A">
                    <a:alpha val="43000"/>
                  </a:srgbClr>
                </a:outerShdw>
              </a:effectLst>
            </a:endParaRPr>
          </a:p>
        </p:txBody>
      </p:sp>
      <p:sp>
        <p:nvSpPr>
          <p:cNvPr id="8" name="文本框 7"/>
          <p:cNvSpPr txBox="1"/>
          <p:nvPr/>
        </p:nvSpPr>
        <p:spPr>
          <a:xfrm>
            <a:off x="4291330" y="3441700"/>
            <a:ext cx="7703820" cy="1568450"/>
          </a:xfrm>
          <a:prstGeom prst="rect">
            <a:avLst/>
          </a:prstGeom>
          <a:noFill/>
          <a:ln w="9525">
            <a:noFill/>
          </a:ln>
        </p:spPr>
        <p:txBody>
          <a:bodyPr wrap="square">
            <a:spAutoFit/>
          </a:bodyPr>
          <a:p>
            <a:pPr algn="l">
              <a:buClrTx/>
              <a:buSzTx/>
              <a:buFontTx/>
            </a:pPr>
            <a:r>
              <a:rPr lang="zh-CN" altLang="en-US" sz="3200" b="0" dirty="0">
                <a:solidFill>
                  <a:srgbClr val="753020"/>
                </a:solidFill>
                <a:latin typeface="华文中宋" panose="02010600040101010101" pitchFamily="2" charset="-122"/>
                <a:ea typeface="华文中宋" panose="02010600040101010101" pitchFamily="2" charset="-122"/>
              </a:rPr>
              <a:t>exact understanding in the process of translation lest some confuse be caused</a:t>
            </a:r>
            <a:endParaRPr lang="zh-CN" altLang="en-US" sz="3200" dirty="0">
              <a:solidFill>
                <a:srgbClr val="753020"/>
              </a:solidFill>
              <a:latin typeface="华文中宋" panose="02010600040101010101" pitchFamily="2" charset="-122"/>
              <a:ea typeface="华文中宋" panose="02010600040101010101" pitchFamily="2" charset="-122"/>
            </a:endParaRPr>
          </a:p>
        </p:txBody>
      </p:sp>
    </p:spTree>
  </p:cSld>
  <p:clrMapOvr>
    <a:masterClrMapping/>
  </p:clrMapOvr>
  <p:transition advTm="3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 name="组合 2"/>
          <p:cNvGrpSpPr/>
          <p:nvPr/>
        </p:nvGrpSpPr>
        <p:grpSpPr>
          <a:xfrm>
            <a:off x="-315014" y="300720"/>
            <a:ext cx="11807197" cy="492587"/>
            <a:chOff x="373363" y="551510"/>
            <a:chExt cx="11809384" cy="492678"/>
          </a:xfrm>
        </p:grpSpPr>
        <p:sp>
          <p:nvSpPr>
            <p:cNvPr id="4" name="矩形 3"/>
            <p:cNvSpPr/>
            <p:nvPr/>
          </p:nvSpPr>
          <p:spPr>
            <a:xfrm>
              <a:off x="4170862" y="998469"/>
              <a:ext cx="8011885" cy="45719"/>
            </a:xfrm>
            <a:prstGeom prst="rect">
              <a:avLst/>
            </a:prstGeom>
            <a:solidFill>
              <a:srgbClr val="7530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000">
                <a:latin typeface="华文中宋" panose="02010600040101010101" pitchFamily="2" charset="-122"/>
                <a:ea typeface="华文中宋" panose="02010600040101010101" pitchFamily="2" charset="-122"/>
              </a:endParaRPr>
            </a:p>
          </p:txBody>
        </p:sp>
        <p:sp>
          <p:nvSpPr>
            <p:cNvPr id="139" name="TextBox 8"/>
            <p:cNvSpPr txBox="1">
              <a:spLocks noChangeArrowheads="1"/>
            </p:cNvSpPr>
            <p:nvPr/>
          </p:nvSpPr>
          <p:spPr bwMode="auto">
            <a:xfrm>
              <a:off x="373363" y="551510"/>
              <a:ext cx="6763368" cy="492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p>
              <a:pPr algn="ctr" eaLnBrk="1" hangingPunct="1"/>
              <a:r>
                <a:rPr lang="zh-CN" altLang="en-US" sz="3200" dirty="0">
                  <a:solidFill>
                    <a:srgbClr val="753020"/>
                  </a:solidFill>
                  <a:latin typeface="华文中宋" panose="02010600040101010101" pitchFamily="2" charset="-122"/>
                  <a:ea typeface="华文中宋" panose="02010600040101010101" pitchFamily="2" charset="-122"/>
                  <a:sym typeface="+mn-ea"/>
                </a:rPr>
                <a:t>Difficulties </a:t>
              </a:r>
              <a:r>
                <a:rPr lang="en-US" altLang="zh-CN" sz="3200" dirty="0">
                  <a:solidFill>
                    <a:srgbClr val="753020"/>
                  </a:solidFill>
                  <a:latin typeface="华文中宋" panose="02010600040101010101" pitchFamily="2" charset="-122"/>
                  <a:ea typeface="华文中宋" panose="02010600040101010101" pitchFamily="2" charset="-122"/>
                  <a:sym typeface="+mn-ea"/>
                </a:rPr>
                <a:t>in</a:t>
              </a:r>
              <a:r>
                <a:rPr lang="zh-CN" altLang="en-US" sz="3200" dirty="0">
                  <a:solidFill>
                    <a:srgbClr val="753020"/>
                  </a:solidFill>
                  <a:latin typeface="华文中宋" panose="02010600040101010101" pitchFamily="2" charset="-122"/>
                  <a:ea typeface="华文中宋" panose="02010600040101010101" pitchFamily="2" charset="-122"/>
                  <a:sym typeface="+mn-ea"/>
                </a:rPr>
                <a:t> Translation</a:t>
              </a:r>
              <a:endParaRPr lang="zh-CN" altLang="en-US" sz="3200" dirty="0">
                <a:solidFill>
                  <a:srgbClr val="753020"/>
                </a:solidFill>
                <a:latin typeface="华文中宋" panose="02010600040101010101" pitchFamily="2" charset="-122"/>
                <a:ea typeface="华文中宋" panose="02010600040101010101" pitchFamily="2" charset="-122"/>
                <a:sym typeface="+mn-ea"/>
              </a:endParaRPr>
            </a:p>
          </p:txBody>
        </p:sp>
      </p:grpSp>
      <p:sp>
        <p:nvSpPr>
          <p:cNvPr id="6" name="文本框 5"/>
          <p:cNvSpPr txBox="1"/>
          <p:nvPr/>
        </p:nvSpPr>
        <p:spPr>
          <a:xfrm>
            <a:off x="710565" y="1104265"/>
            <a:ext cx="11233785" cy="460375"/>
          </a:xfrm>
          <a:prstGeom prst="rect">
            <a:avLst/>
          </a:prstGeom>
          <a:noFill/>
        </p:spPr>
        <p:txBody>
          <a:bodyPr wrap="square" rtlCol="0" anchor="t">
            <a:spAutoFit/>
          </a:bodyPr>
          <a:p>
            <a:pPr>
              <a:buClrTx/>
              <a:buSzTx/>
              <a:buFontTx/>
            </a:pPr>
            <a:r>
              <a:rPr lang="zh-CN" altLang="en-US" sz="2400" dirty="0">
                <a:solidFill>
                  <a:srgbClr val="753020"/>
                </a:solidFill>
                <a:latin typeface="华文中宋" panose="02010600040101010101" pitchFamily="2" charset="-122"/>
                <a:ea typeface="华文中宋" panose="02010600040101010101" pitchFamily="2" charset="-122"/>
              </a:rPr>
              <a:t>【原文】“阴”“阳”“少阴”“少阳”</a:t>
            </a:r>
            <a:endParaRPr lang="zh-CN" altLang="en-US" sz="2400" dirty="0">
              <a:solidFill>
                <a:srgbClr val="753020"/>
              </a:solidFill>
              <a:latin typeface="华文中宋" panose="02010600040101010101" pitchFamily="2" charset="-122"/>
              <a:ea typeface="华文中宋" panose="02010600040101010101" pitchFamily="2" charset="-122"/>
            </a:endParaRPr>
          </a:p>
        </p:txBody>
      </p:sp>
      <p:sp>
        <p:nvSpPr>
          <p:cNvPr id="8" name="文本框 7"/>
          <p:cNvSpPr txBox="1"/>
          <p:nvPr/>
        </p:nvSpPr>
        <p:spPr>
          <a:xfrm>
            <a:off x="710565" y="2355215"/>
            <a:ext cx="11168380" cy="460375"/>
          </a:xfrm>
          <a:prstGeom prst="rect">
            <a:avLst/>
          </a:prstGeom>
          <a:noFill/>
          <a:ln w="9525">
            <a:noFill/>
          </a:ln>
        </p:spPr>
        <p:txBody>
          <a:bodyPr wrap="square">
            <a:spAutoFit/>
          </a:bodyPr>
          <a:p>
            <a:pPr>
              <a:buClrTx/>
              <a:buSzTx/>
              <a:buFontTx/>
            </a:pPr>
            <a:r>
              <a:rPr lang="zh-CN" altLang="en-US" sz="2400" b="0" dirty="0">
                <a:solidFill>
                  <a:srgbClr val="753020"/>
                </a:solidFill>
                <a:latin typeface="华文中宋" panose="02010600040101010101" pitchFamily="2" charset="-122"/>
                <a:ea typeface="华文中宋" panose="02010600040101010101" pitchFamily="2" charset="-122"/>
              </a:rPr>
              <a:t>【译文】 Yin, Yang, Shao-yin, Shao-yang.</a:t>
            </a:r>
            <a:endParaRPr lang="zh-CN" altLang="en-US" sz="2400" b="0" dirty="0">
              <a:solidFill>
                <a:srgbClr val="753020"/>
              </a:solidFill>
              <a:latin typeface="华文中宋" panose="02010600040101010101" pitchFamily="2" charset="-122"/>
              <a:ea typeface="华文中宋" panose="02010600040101010101" pitchFamily="2" charset="-122"/>
            </a:endParaRPr>
          </a:p>
        </p:txBody>
      </p:sp>
      <p:sp>
        <p:nvSpPr>
          <p:cNvPr id="2" name="文本框 1"/>
          <p:cNvSpPr txBox="1"/>
          <p:nvPr/>
        </p:nvSpPr>
        <p:spPr>
          <a:xfrm>
            <a:off x="710565" y="3606165"/>
            <a:ext cx="11233785" cy="460375"/>
          </a:xfrm>
          <a:prstGeom prst="rect">
            <a:avLst/>
          </a:prstGeom>
          <a:noFill/>
        </p:spPr>
        <p:txBody>
          <a:bodyPr wrap="square" rtlCol="0" anchor="t">
            <a:spAutoFit/>
          </a:bodyPr>
          <a:p>
            <a:pPr>
              <a:buClrTx/>
              <a:buSzTx/>
              <a:buFontTx/>
            </a:pPr>
            <a:r>
              <a:rPr lang="zh-CN" altLang="en-US" sz="2400" dirty="0">
                <a:solidFill>
                  <a:srgbClr val="753020"/>
                </a:solidFill>
                <a:latin typeface="华文中宋" panose="02010600040101010101" pitchFamily="2" charset="-122"/>
                <a:ea typeface="华文中宋" panose="02010600040101010101" pitchFamily="2" charset="-122"/>
              </a:rPr>
              <a:t>【原文】“应以内膝眼、膝眼、百虫窝、鹤顶、为主穴”</a:t>
            </a:r>
            <a:endParaRPr lang="zh-CN" altLang="en-US" sz="2400" dirty="0">
              <a:solidFill>
                <a:srgbClr val="753020"/>
              </a:solidFill>
              <a:latin typeface="华文中宋" panose="02010600040101010101" pitchFamily="2" charset="-122"/>
              <a:ea typeface="华文中宋" panose="02010600040101010101" pitchFamily="2" charset="-122"/>
            </a:endParaRPr>
          </a:p>
        </p:txBody>
      </p:sp>
      <p:sp>
        <p:nvSpPr>
          <p:cNvPr id="100" name="文本框 99"/>
          <p:cNvSpPr txBox="1"/>
          <p:nvPr/>
        </p:nvSpPr>
        <p:spPr>
          <a:xfrm>
            <a:off x="710565" y="4857115"/>
            <a:ext cx="11402060" cy="829945"/>
          </a:xfrm>
          <a:prstGeom prst="rect">
            <a:avLst/>
          </a:prstGeom>
          <a:noFill/>
          <a:ln w="9525">
            <a:noFill/>
          </a:ln>
        </p:spPr>
        <p:txBody>
          <a:bodyPr wrap="square">
            <a:spAutoFit/>
          </a:bodyPr>
          <a:p>
            <a:pPr algn="l">
              <a:buClrTx/>
              <a:buSzTx/>
              <a:buFontTx/>
            </a:pPr>
            <a:r>
              <a:rPr lang="zh-CN" altLang="en-US" sz="2400" dirty="0">
                <a:solidFill>
                  <a:srgbClr val="753020"/>
                </a:solidFill>
                <a:latin typeface="华文中宋" panose="02010600040101010101" pitchFamily="2" charset="-122"/>
                <a:ea typeface="华文中宋" panose="02010600040101010101" pitchFamily="2" charset="-122"/>
                <a:sym typeface="+mn-ea"/>
              </a:rPr>
              <a:t>【译文】</a:t>
            </a:r>
            <a:r>
              <a:rPr lang="zh-CN" altLang="en-US" sz="2400" b="0" dirty="0">
                <a:solidFill>
                  <a:srgbClr val="753020"/>
                </a:solidFill>
                <a:latin typeface="华文中宋" panose="02010600040101010101" pitchFamily="2" charset="-122"/>
                <a:ea typeface="华文中宋" panose="02010600040101010101" pitchFamily="2" charset="-122"/>
              </a:rPr>
              <a:t>“The Neixiyan, Xiyan, Baichongwo and Heding should be treated as the master points”.</a:t>
            </a:r>
            <a:endParaRPr lang="zh-CN" altLang="en-US" sz="2400" dirty="0">
              <a:solidFill>
                <a:srgbClr val="753020"/>
              </a:solidFill>
              <a:latin typeface="华文中宋" panose="02010600040101010101" pitchFamily="2" charset="-122"/>
              <a:ea typeface="华文中宋" panose="02010600040101010101" pitchFamily="2" charset="-122"/>
            </a:endParaRPr>
          </a:p>
        </p:txBody>
      </p:sp>
    </p:spTree>
  </p:cSld>
  <p:clrMapOvr>
    <a:masterClrMapping/>
  </p:clrMapOvr>
  <p:transition advTm="3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 name="组合 2"/>
          <p:cNvGrpSpPr/>
          <p:nvPr/>
        </p:nvGrpSpPr>
        <p:grpSpPr>
          <a:xfrm>
            <a:off x="-315014" y="300720"/>
            <a:ext cx="11807197" cy="492587"/>
            <a:chOff x="373363" y="551510"/>
            <a:chExt cx="11809384" cy="492678"/>
          </a:xfrm>
        </p:grpSpPr>
        <p:sp>
          <p:nvSpPr>
            <p:cNvPr id="4" name="矩形 3"/>
            <p:cNvSpPr/>
            <p:nvPr/>
          </p:nvSpPr>
          <p:spPr>
            <a:xfrm>
              <a:off x="4170862" y="998469"/>
              <a:ext cx="8011885" cy="45719"/>
            </a:xfrm>
            <a:prstGeom prst="rect">
              <a:avLst/>
            </a:prstGeom>
            <a:solidFill>
              <a:srgbClr val="7530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000">
                <a:latin typeface="华文中宋" panose="02010600040101010101" pitchFamily="2" charset="-122"/>
                <a:ea typeface="华文中宋" panose="02010600040101010101" pitchFamily="2" charset="-122"/>
              </a:endParaRPr>
            </a:p>
          </p:txBody>
        </p:sp>
        <p:sp>
          <p:nvSpPr>
            <p:cNvPr id="139" name="TextBox 8"/>
            <p:cNvSpPr txBox="1">
              <a:spLocks noChangeArrowheads="1"/>
            </p:cNvSpPr>
            <p:nvPr/>
          </p:nvSpPr>
          <p:spPr bwMode="auto">
            <a:xfrm>
              <a:off x="373363" y="551510"/>
              <a:ext cx="6763368" cy="492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p>
              <a:pPr algn="ctr" eaLnBrk="1" hangingPunct="1"/>
              <a:r>
                <a:rPr lang="zh-CN" altLang="en-US" sz="3200" dirty="0">
                  <a:solidFill>
                    <a:srgbClr val="753020"/>
                  </a:solidFill>
                  <a:latin typeface="华文中宋" panose="02010600040101010101" pitchFamily="2" charset="-122"/>
                  <a:ea typeface="华文中宋" panose="02010600040101010101" pitchFamily="2" charset="-122"/>
                  <a:sym typeface="+mn-ea"/>
                </a:rPr>
                <a:t>Difficulties </a:t>
              </a:r>
              <a:r>
                <a:rPr lang="en-US" altLang="zh-CN" sz="3200" dirty="0">
                  <a:solidFill>
                    <a:srgbClr val="753020"/>
                  </a:solidFill>
                  <a:latin typeface="华文中宋" panose="02010600040101010101" pitchFamily="2" charset="-122"/>
                  <a:ea typeface="华文中宋" panose="02010600040101010101" pitchFamily="2" charset="-122"/>
                  <a:sym typeface="+mn-ea"/>
                </a:rPr>
                <a:t>in</a:t>
              </a:r>
              <a:r>
                <a:rPr lang="zh-CN" altLang="en-US" sz="3200" dirty="0">
                  <a:solidFill>
                    <a:srgbClr val="753020"/>
                  </a:solidFill>
                  <a:latin typeface="华文中宋" panose="02010600040101010101" pitchFamily="2" charset="-122"/>
                  <a:ea typeface="华文中宋" panose="02010600040101010101" pitchFamily="2" charset="-122"/>
                  <a:sym typeface="+mn-ea"/>
                </a:rPr>
                <a:t> Translation</a:t>
              </a:r>
              <a:endParaRPr lang="zh-CN" altLang="en-US" sz="3200" dirty="0">
                <a:solidFill>
                  <a:srgbClr val="753020"/>
                </a:solidFill>
                <a:latin typeface="华文中宋" panose="02010600040101010101" pitchFamily="2" charset="-122"/>
                <a:ea typeface="华文中宋" panose="02010600040101010101" pitchFamily="2" charset="-122"/>
                <a:sym typeface="+mn-ea"/>
              </a:endParaRPr>
            </a:p>
          </p:txBody>
        </p:sp>
      </p:grpSp>
      <p:sp>
        <p:nvSpPr>
          <p:cNvPr id="6" name="文本框 5"/>
          <p:cNvSpPr txBox="1"/>
          <p:nvPr/>
        </p:nvSpPr>
        <p:spPr>
          <a:xfrm>
            <a:off x="478790" y="1104265"/>
            <a:ext cx="11233785" cy="1568450"/>
          </a:xfrm>
          <a:prstGeom prst="rect">
            <a:avLst/>
          </a:prstGeom>
          <a:noFill/>
        </p:spPr>
        <p:txBody>
          <a:bodyPr wrap="square" rtlCol="0" anchor="t">
            <a:spAutoFit/>
          </a:bodyPr>
          <a:p>
            <a:pPr algn="l">
              <a:buClrTx/>
              <a:buSzTx/>
              <a:buFontTx/>
            </a:pPr>
            <a:r>
              <a:rPr lang="zh-CN" altLang="en-US" sz="2400" dirty="0">
                <a:solidFill>
                  <a:srgbClr val="753020"/>
                </a:solidFill>
                <a:latin typeface="华文中宋" panose="02010600040101010101" pitchFamily="2" charset="-122"/>
                <a:ea typeface="华文中宋" panose="02010600040101010101" pitchFamily="2" charset="-122"/>
              </a:rPr>
              <a:t>【原文】“艾叶苦辛，能回垂绝之阳，通十二经，走三阴，理气血，逐寒湿，暖子宫，止诸血，温中开郁，调经安胎……以之灸火，能透诸经而除百病。是以御风邪以汤药、针灸、蒸熨，皆能愈疾至于火艾，特有其能，针，药，汤，散皆所不及者，艾为最要。”</a:t>
            </a:r>
            <a:endParaRPr lang="zh-CN" altLang="en-US" sz="2400" dirty="0">
              <a:solidFill>
                <a:srgbClr val="753020"/>
              </a:solidFill>
              <a:latin typeface="华文中宋" panose="02010600040101010101" pitchFamily="2" charset="-122"/>
              <a:ea typeface="华文中宋" panose="02010600040101010101" pitchFamily="2" charset="-122"/>
            </a:endParaRPr>
          </a:p>
        </p:txBody>
      </p:sp>
      <p:sp>
        <p:nvSpPr>
          <p:cNvPr id="8" name="文本框 7"/>
          <p:cNvSpPr txBox="1"/>
          <p:nvPr/>
        </p:nvSpPr>
        <p:spPr>
          <a:xfrm>
            <a:off x="544830" y="2849245"/>
            <a:ext cx="11168380" cy="3415030"/>
          </a:xfrm>
          <a:prstGeom prst="rect">
            <a:avLst/>
          </a:prstGeom>
          <a:noFill/>
          <a:ln w="9525">
            <a:noFill/>
          </a:ln>
        </p:spPr>
        <p:txBody>
          <a:bodyPr wrap="square">
            <a:spAutoFit/>
          </a:bodyPr>
          <a:p>
            <a:pPr algn="l">
              <a:buClrTx/>
              <a:buSzTx/>
              <a:buFontTx/>
            </a:pPr>
            <a:r>
              <a:rPr lang="zh-CN" altLang="en-US" sz="2400" b="0" dirty="0">
                <a:solidFill>
                  <a:srgbClr val="753020"/>
                </a:solidFill>
                <a:latin typeface="华文中宋" panose="02010600040101010101" pitchFamily="2" charset="-122"/>
                <a:ea typeface="华文中宋" panose="02010600040101010101" pitchFamily="2" charset="-122"/>
              </a:rPr>
              <a:t>【译文】“Moxa leaf, sour and acrid, can make the deadly back to life, dredge the meridians, shaoyin, taiyin, jueyin, harmonize qi and blood, remove cold-dampness, warm uterus, stop bleeding, warm the middle and open depression, regulate menstruation and prevent abortion, and can dredge all the meridians and cure all diseases when burnt. Therefore, as long as the wind-evil can be cured by decoction, acupuncture or steam ironing, it can be treated by moxibustion, what’s more, moxibustion has special efficacy beyond needle, medicine and decoction with wormwood as its priority.” </a:t>
            </a:r>
            <a:endParaRPr lang="zh-CN" altLang="en-US" sz="2400" b="0" dirty="0">
              <a:solidFill>
                <a:srgbClr val="753020"/>
              </a:solidFill>
              <a:latin typeface="华文中宋" panose="02010600040101010101" pitchFamily="2" charset="-122"/>
              <a:ea typeface="华文中宋" panose="02010600040101010101" pitchFamily="2" charset="-122"/>
            </a:endParaRPr>
          </a:p>
        </p:txBody>
      </p:sp>
    </p:spTree>
  </p:cSld>
  <p:clrMapOvr>
    <a:masterClrMapping/>
  </p:clrMapOvr>
  <p:transition advTm="3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081" y="1240"/>
            <a:ext cx="12188156" cy="6855837"/>
          </a:xfrm>
          <a:prstGeom prst="rect">
            <a:avLst/>
          </a:prstGeom>
        </p:spPr>
      </p:pic>
      <p:sp>
        <p:nvSpPr>
          <p:cNvPr id="13" name="矩形 12"/>
          <p:cNvSpPr/>
          <p:nvPr/>
        </p:nvSpPr>
        <p:spPr>
          <a:xfrm>
            <a:off x="1144869" y="895184"/>
            <a:ext cx="9902578" cy="5067947"/>
          </a:xfrm>
          <a:prstGeom prst="rect">
            <a:avLst/>
          </a:prstGeom>
          <a:noFill/>
          <a:ln>
            <a:solidFill>
              <a:srgbClr val="7530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7"/>
          <p:cNvSpPr txBox="1">
            <a:spLocks noChangeArrowheads="1"/>
          </p:cNvSpPr>
          <p:nvPr/>
        </p:nvSpPr>
        <p:spPr bwMode="auto">
          <a:xfrm>
            <a:off x="3755390" y="2467610"/>
            <a:ext cx="6867525" cy="1183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panose="020F0502020204030204" charset="0"/>
                <a:ea typeface="宋体" panose="02010600030101010101" pitchFamily="2" charset="-122"/>
              </a:defRPr>
            </a:lvl1pPr>
            <a:lvl2pPr marL="742950" indent="-285750">
              <a:defRPr sz="1300">
                <a:solidFill>
                  <a:schemeClr val="tx1"/>
                </a:solidFill>
                <a:latin typeface="Calibri" panose="020F0502020204030204" charset="0"/>
                <a:ea typeface="宋体" panose="02010600030101010101" pitchFamily="2" charset="-122"/>
              </a:defRPr>
            </a:lvl2pPr>
            <a:lvl3pPr marL="1143000" indent="-228600">
              <a:defRPr sz="1300">
                <a:solidFill>
                  <a:schemeClr val="tx1"/>
                </a:solidFill>
                <a:latin typeface="Calibri" panose="020F0502020204030204" charset="0"/>
                <a:ea typeface="宋体" panose="02010600030101010101" pitchFamily="2" charset="-122"/>
              </a:defRPr>
            </a:lvl3pPr>
            <a:lvl4pPr marL="1600200" indent="-228600">
              <a:defRPr sz="1300">
                <a:solidFill>
                  <a:schemeClr val="tx1"/>
                </a:solidFill>
                <a:latin typeface="Calibri" panose="020F0502020204030204" charset="0"/>
                <a:ea typeface="宋体" panose="02010600030101010101" pitchFamily="2" charset="-122"/>
              </a:defRPr>
            </a:lvl4pPr>
            <a:lvl5pPr marL="2057400" indent="-228600">
              <a:defRPr sz="1300">
                <a:solidFill>
                  <a:schemeClr val="tx1"/>
                </a:solidFill>
                <a:latin typeface="Calibri" panose="020F050202020403020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charset="0"/>
                <a:ea typeface="宋体" panose="02010600030101010101" pitchFamily="2" charset="-122"/>
              </a:defRPr>
            </a:lvl9pPr>
          </a:lstStyle>
          <a:p>
            <a:pPr algn="ctr" defTabSz="685800"/>
            <a:r>
              <a:rPr lang="en-US" sz="7100" dirty="0">
                <a:solidFill>
                  <a:srgbClr val="753020"/>
                </a:solidFill>
                <a:latin typeface="华文中宋" panose="02010600040101010101" pitchFamily="2" charset="-122"/>
                <a:ea typeface="华文中宋" panose="02010600040101010101" pitchFamily="2" charset="-122"/>
              </a:rPr>
              <a:t>Thank you</a:t>
            </a:r>
            <a:endParaRPr lang="en-US" sz="7100" dirty="0">
              <a:solidFill>
                <a:srgbClr val="753020"/>
              </a:solidFill>
              <a:latin typeface="华文中宋" panose="02010600040101010101" pitchFamily="2" charset="-122"/>
              <a:ea typeface="华文中宋" panose="02010600040101010101" pitchFamily="2" charset="-122"/>
            </a:endParaRPr>
          </a:p>
        </p:txBody>
      </p:sp>
      <p:pic>
        <p:nvPicPr>
          <p:cNvPr id="17" name="图片 16" descr="图片包含 鲜花, 植物&#10;&#10;已生成极高可信度的说明"/>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50984" y="1830785"/>
            <a:ext cx="3348090" cy="3057568"/>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900" advTm="1000">
        <p14:warp dir="in"/>
      </p:transition>
    </mc:Choice>
    <mc:Fallback>
      <p:transition spd="slow" advTm="100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750"/>
                                            <p:tgtEl>
                                              <p:spTgt spid="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Effect transition="in" filter="fade">
                                          <p:cBhvr>
                                            <p:cTn id="13" dur="1000"/>
                                            <p:tgtEl>
                                              <p:spTgt spid="13"/>
                                            </p:tgtEl>
                                          </p:cBhvr>
                                        </p:animEffect>
                                      </p:childTnLst>
                                    </p:cTn>
                                  </p:par>
                                </p:childTnLst>
                              </p:cTn>
                            </p:par>
                            <p:par>
                              <p:cTn id="14" fill="hold">
                                <p:stCondLst>
                                  <p:cond delay="2000"/>
                                </p:stCondLst>
                                <p:childTnLst>
                                  <p:par>
                                    <p:cTn id="15" presetID="2" presetClass="entr" presetSubtype="4" fill="hold" grpId="0" nodeType="afterEffect" p14:presetBounceEnd="33000">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14:bounceEnd="33000">
                                          <p:cBhvr additive="base">
                                            <p:cTn id="17" dur="1250" fill="hold"/>
                                            <p:tgtEl>
                                              <p:spTgt spid="15"/>
                                            </p:tgtEl>
                                            <p:attrNameLst>
                                              <p:attrName>ppt_x</p:attrName>
                                            </p:attrNameLst>
                                          </p:cBhvr>
                                          <p:tavLst>
                                            <p:tav tm="0">
                                              <p:val>
                                                <p:strVal val="#ppt_x"/>
                                              </p:val>
                                            </p:tav>
                                            <p:tav tm="100000">
                                              <p:val>
                                                <p:strVal val="#ppt_x"/>
                                              </p:val>
                                            </p:tav>
                                          </p:tavLst>
                                        </p:anim>
                                        <p:anim calcmode="lin" valueType="num" p14:bounceEnd="33000">
                                          <p:cBhvr additive="base">
                                            <p:cTn id="18" dur="1250" fill="hold"/>
                                            <p:tgtEl>
                                              <p:spTgt spid="15"/>
                                            </p:tgtEl>
                                            <p:attrNameLst>
                                              <p:attrName>ppt_y</p:attrName>
                                            </p:attrNameLst>
                                          </p:cBhvr>
                                          <p:tavLst>
                                            <p:tav tm="0">
                                              <p:val>
                                                <p:strVal val="1+#ppt_h/2"/>
                                              </p:val>
                                            </p:tav>
                                            <p:tav tm="100000">
                                              <p:val>
                                                <p:strVal val="#ppt_y"/>
                                              </p:val>
                                            </p:tav>
                                          </p:tavLst>
                                        </p:anim>
                                      </p:childTnLst>
                                    </p:cTn>
                                  </p:par>
                                </p:childTnLst>
                              </p:cTn>
                            </p:par>
                            <p:par>
                              <p:cTn id="19" fill="hold">
                                <p:stCondLst>
                                  <p:cond delay="3500"/>
                                </p:stCondLst>
                                <p:childTnLst>
                                  <p:par>
                                    <p:cTn id="20" presetID="42" presetClass="entr" presetSubtype="0" fill="hold" nodeType="after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ldLvl="0" animBg="1"/>
          <p:bldP spid="15"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750"/>
                                            <p:tgtEl>
                                              <p:spTgt spid="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Effect transition="in" filter="fade">
                                          <p:cBhvr>
                                            <p:cTn id="13" dur="1000"/>
                                            <p:tgtEl>
                                              <p:spTgt spid="13"/>
                                            </p:tgtEl>
                                          </p:cBhvr>
                                        </p:animEffect>
                                      </p:childTnLst>
                                    </p:cTn>
                                  </p:par>
                                </p:childTnLst>
                              </p:cTn>
                            </p:par>
                            <p:par>
                              <p:cTn id="14" fill="hold">
                                <p:stCondLst>
                                  <p:cond delay="20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1250" fill="hold"/>
                                            <p:tgtEl>
                                              <p:spTgt spid="15"/>
                                            </p:tgtEl>
                                            <p:attrNameLst>
                                              <p:attrName>ppt_x</p:attrName>
                                            </p:attrNameLst>
                                          </p:cBhvr>
                                          <p:tavLst>
                                            <p:tav tm="0">
                                              <p:val>
                                                <p:strVal val="#ppt_x"/>
                                              </p:val>
                                            </p:tav>
                                            <p:tav tm="100000">
                                              <p:val>
                                                <p:strVal val="#ppt_x"/>
                                              </p:val>
                                            </p:tav>
                                          </p:tavLst>
                                        </p:anim>
                                        <p:anim calcmode="lin" valueType="num">
                                          <p:cBhvr additive="base">
                                            <p:cTn id="18" dur="1250" fill="hold"/>
                                            <p:tgtEl>
                                              <p:spTgt spid="15"/>
                                            </p:tgtEl>
                                            <p:attrNameLst>
                                              <p:attrName>ppt_y</p:attrName>
                                            </p:attrNameLst>
                                          </p:cBhvr>
                                          <p:tavLst>
                                            <p:tav tm="0">
                                              <p:val>
                                                <p:strVal val="1+#ppt_h/2"/>
                                              </p:val>
                                            </p:tav>
                                            <p:tav tm="100000">
                                              <p:val>
                                                <p:strVal val="#ppt_y"/>
                                              </p:val>
                                            </p:tav>
                                          </p:tavLst>
                                        </p:anim>
                                      </p:childTnLst>
                                    </p:cTn>
                                  </p:par>
                                </p:childTnLst>
                              </p:cTn>
                            </p:par>
                            <p:par>
                              <p:cTn id="19" fill="hold">
                                <p:stCondLst>
                                  <p:cond delay="3500"/>
                                </p:stCondLst>
                                <p:childTnLst>
                                  <p:par>
                                    <p:cTn id="20" presetID="42" presetClass="entr" presetSubtype="0" fill="hold" nodeType="after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ldLvl="0" animBg="1"/>
          <p:bldP spid="15" grpId="0"/>
        </p:bld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图片 3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3986" y="1875"/>
            <a:ext cx="12188156" cy="6855837"/>
          </a:xfrm>
          <a:prstGeom prst="rect">
            <a:avLst/>
          </a:prstGeom>
        </p:spPr>
      </p:pic>
      <p:sp>
        <p:nvSpPr>
          <p:cNvPr id="38" name="Rectangle 39"/>
          <p:cNvSpPr>
            <a:spLocks noChangeArrowheads="1"/>
          </p:cNvSpPr>
          <p:nvPr/>
        </p:nvSpPr>
        <p:spPr bwMode="auto">
          <a:xfrm>
            <a:off x="4107815" y="1177925"/>
            <a:ext cx="4827905" cy="615315"/>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lIns="0" tIns="0" rIns="0" bIns="0">
            <a:spAutoFit/>
          </a:bodyPr>
          <a:lstStyle/>
          <a:p>
            <a:pPr>
              <a:buFont typeface="Arial" panose="020B0604020202090204" pitchFamily="34" charset="0"/>
              <a:buNone/>
            </a:pPr>
            <a:r>
              <a:rPr lang="en-US" altLang="zh-CN" sz="4000" dirty="0">
                <a:solidFill>
                  <a:srgbClr val="753020"/>
                </a:solidFill>
                <a:latin typeface="华文中宋" panose="02010600040101010101" pitchFamily="2" charset="-122"/>
                <a:ea typeface="华文中宋" panose="02010600040101010101" pitchFamily="2" charset="-122"/>
              </a:rPr>
              <a:t>Acupuncture</a:t>
            </a:r>
            <a:endParaRPr lang="en-US" altLang="zh-CN" sz="4000" dirty="0">
              <a:solidFill>
                <a:srgbClr val="753020"/>
              </a:solidFill>
              <a:latin typeface="华文中宋" panose="02010600040101010101" pitchFamily="2" charset="-122"/>
              <a:ea typeface="华文中宋" panose="02010600040101010101" pitchFamily="2" charset="-122"/>
            </a:endParaRPr>
          </a:p>
        </p:txBody>
      </p:sp>
      <p:sp>
        <p:nvSpPr>
          <p:cNvPr id="39" name="Rectangle 39"/>
          <p:cNvSpPr>
            <a:spLocks noChangeArrowheads="1"/>
          </p:cNvSpPr>
          <p:nvPr/>
        </p:nvSpPr>
        <p:spPr bwMode="auto">
          <a:xfrm>
            <a:off x="4204970" y="1708150"/>
            <a:ext cx="2115185" cy="153670"/>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lIns="0" tIns="0" rIns="0" bIns="0">
            <a:spAutoFit/>
          </a:bodyPr>
          <a:lstStyle/>
          <a:p>
            <a:pPr>
              <a:buFont typeface="Arial" panose="020B0604020202090204" pitchFamily="34" charset="0"/>
              <a:buNone/>
            </a:pPr>
            <a:endParaRPr lang="en-US" altLang="zh-CN" sz="1000" dirty="0">
              <a:solidFill>
                <a:srgbClr val="753020"/>
              </a:solidFill>
              <a:latin typeface="华文中宋" panose="02010600040101010101" pitchFamily="2" charset="-122"/>
              <a:ea typeface="华文中宋" panose="02010600040101010101" pitchFamily="2" charset="-122"/>
            </a:endParaRPr>
          </a:p>
        </p:txBody>
      </p:sp>
      <p:grpSp>
        <p:nvGrpSpPr>
          <p:cNvPr id="40" name="组合 39"/>
          <p:cNvGrpSpPr/>
          <p:nvPr/>
        </p:nvGrpSpPr>
        <p:grpSpPr>
          <a:xfrm rot="0">
            <a:off x="3514725" y="1485265"/>
            <a:ext cx="307975" cy="307975"/>
            <a:chOff x="4923349" y="1475317"/>
            <a:chExt cx="305414" cy="305414"/>
          </a:xfrm>
          <a:solidFill>
            <a:srgbClr val="E94E60"/>
          </a:solidFill>
        </p:grpSpPr>
        <p:sp>
          <p:nvSpPr>
            <p:cNvPr id="56" name="椭圆 55"/>
            <p:cNvSpPr/>
            <p:nvPr/>
          </p:nvSpPr>
          <p:spPr>
            <a:xfrm>
              <a:off x="4923349" y="1475317"/>
              <a:ext cx="305414" cy="305414"/>
            </a:xfrm>
            <a:prstGeom prst="ellipse">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rgbClr val="753020"/>
                </a:solidFill>
                <a:latin typeface="华文中宋" panose="02010600040101010101" pitchFamily="2" charset="-122"/>
                <a:ea typeface="华文中宋" panose="02010600040101010101" pitchFamily="2" charset="-122"/>
              </a:endParaRPr>
            </a:p>
          </p:txBody>
        </p:sp>
        <p:sp>
          <p:nvSpPr>
            <p:cNvPr id="57" name="椭圆 56"/>
            <p:cNvSpPr/>
            <p:nvPr/>
          </p:nvSpPr>
          <p:spPr>
            <a:xfrm>
              <a:off x="5008132" y="1560100"/>
              <a:ext cx="135848" cy="135848"/>
            </a:xfrm>
            <a:prstGeom prst="ellipse">
              <a:avLst/>
            </a:prstGeom>
            <a:solidFill>
              <a:srgbClr val="753020"/>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rgbClr val="753020"/>
                </a:solidFill>
                <a:latin typeface="华文中宋" panose="02010600040101010101" pitchFamily="2" charset="-122"/>
                <a:ea typeface="华文中宋" panose="02010600040101010101" pitchFamily="2" charset="-122"/>
              </a:endParaRPr>
            </a:p>
          </p:txBody>
        </p:sp>
      </p:grpSp>
      <p:sp>
        <p:nvSpPr>
          <p:cNvPr id="41" name="Rectangle 39"/>
          <p:cNvSpPr>
            <a:spLocks noChangeArrowheads="1"/>
          </p:cNvSpPr>
          <p:nvPr/>
        </p:nvSpPr>
        <p:spPr bwMode="auto">
          <a:xfrm>
            <a:off x="4107815" y="2458085"/>
            <a:ext cx="6583045" cy="615315"/>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lIns="0" tIns="0" rIns="0" bIns="0">
            <a:spAutoFit/>
          </a:bodyPr>
          <a:lstStyle/>
          <a:p>
            <a:pPr>
              <a:buFont typeface="Arial" panose="020B0604020202090204" pitchFamily="34" charset="0"/>
              <a:buNone/>
            </a:pPr>
            <a:r>
              <a:rPr lang="en-US" altLang="zh-CN" sz="4000" dirty="0">
                <a:solidFill>
                  <a:srgbClr val="753020"/>
                </a:solidFill>
                <a:latin typeface="华文中宋" panose="02010600040101010101" pitchFamily="2" charset="-122"/>
                <a:ea typeface="华文中宋" panose="02010600040101010101" pitchFamily="2" charset="-122"/>
              </a:rPr>
              <a:t>Moxibustion</a:t>
            </a:r>
            <a:endParaRPr lang="en-US" altLang="zh-CN" sz="4000" dirty="0">
              <a:solidFill>
                <a:srgbClr val="753020"/>
              </a:solidFill>
              <a:latin typeface="华文中宋" panose="02010600040101010101" pitchFamily="2" charset="-122"/>
              <a:ea typeface="华文中宋" panose="02010600040101010101" pitchFamily="2" charset="-122"/>
            </a:endParaRPr>
          </a:p>
        </p:txBody>
      </p:sp>
      <p:sp>
        <p:nvSpPr>
          <p:cNvPr id="42" name="Rectangle 39"/>
          <p:cNvSpPr>
            <a:spLocks noChangeArrowheads="1"/>
          </p:cNvSpPr>
          <p:nvPr/>
        </p:nvSpPr>
        <p:spPr bwMode="auto">
          <a:xfrm>
            <a:off x="4204970" y="2458085"/>
            <a:ext cx="2115185" cy="153670"/>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lIns="0" tIns="0" rIns="0" bIns="0">
            <a:spAutoFit/>
          </a:bodyPr>
          <a:lstStyle/>
          <a:p>
            <a:pPr>
              <a:buFont typeface="Arial" panose="020B0604020202090204" pitchFamily="34" charset="0"/>
              <a:buNone/>
            </a:pPr>
            <a:endParaRPr lang="en-US" altLang="zh-CN" sz="1000" dirty="0">
              <a:solidFill>
                <a:srgbClr val="753020"/>
              </a:solidFill>
              <a:latin typeface="华文中宋" panose="02010600040101010101" pitchFamily="2" charset="-122"/>
              <a:ea typeface="华文中宋" panose="02010600040101010101" pitchFamily="2" charset="-122"/>
            </a:endParaRPr>
          </a:p>
        </p:txBody>
      </p:sp>
      <p:grpSp>
        <p:nvGrpSpPr>
          <p:cNvPr id="43" name="组合 42"/>
          <p:cNvGrpSpPr/>
          <p:nvPr/>
        </p:nvGrpSpPr>
        <p:grpSpPr>
          <a:xfrm rot="0">
            <a:off x="3514090" y="2619375"/>
            <a:ext cx="307975" cy="307975"/>
            <a:chOff x="4923349" y="1475317"/>
            <a:chExt cx="305414" cy="305414"/>
          </a:xfrm>
          <a:solidFill>
            <a:srgbClr val="E94E60"/>
          </a:solidFill>
        </p:grpSpPr>
        <p:sp>
          <p:nvSpPr>
            <p:cNvPr id="54" name="椭圆 53"/>
            <p:cNvSpPr/>
            <p:nvPr/>
          </p:nvSpPr>
          <p:spPr>
            <a:xfrm>
              <a:off x="4923349" y="1475317"/>
              <a:ext cx="305414" cy="305414"/>
            </a:xfrm>
            <a:prstGeom prst="ellipse">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rgbClr val="753020"/>
                </a:solidFill>
                <a:latin typeface="华文中宋" panose="02010600040101010101" pitchFamily="2" charset="-122"/>
                <a:ea typeface="华文中宋" panose="02010600040101010101" pitchFamily="2" charset="-122"/>
              </a:endParaRPr>
            </a:p>
          </p:txBody>
        </p:sp>
        <p:sp>
          <p:nvSpPr>
            <p:cNvPr id="55" name="椭圆 54"/>
            <p:cNvSpPr/>
            <p:nvPr/>
          </p:nvSpPr>
          <p:spPr>
            <a:xfrm>
              <a:off x="5008132" y="1560100"/>
              <a:ext cx="135848" cy="135848"/>
            </a:xfrm>
            <a:prstGeom prst="ellipse">
              <a:avLst/>
            </a:prstGeom>
            <a:solidFill>
              <a:srgbClr val="753020"/>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rgbClr val="753020"/>
                </a:solidFill>
                <a:latin typeface="华文中宋" panose="02010600040101010101" pitchFamily="2" charset="-122"/>
                <a:ea typeface="华文中宋" panose="02010600040101010101" pitchFamily="2" charset="-122"/>
              </a:endParaRPr>
            </a:p>
          </p:txBody>
        </p:sp>
      </p:grpSp>
      <p:sp>
        <p:nvSpPr>
          <p:cNvPr id="44" name="Rectangle 39"/>
          <p:cNvSpPr>
            <a:spLocks noChangeArrowheads="1"/>
          </p:cNvSpPr>
          <p:nvPr/>
        </p:nvSpPr>
        <p:spPr bwMode="auto">
          <a:xfrm>
            <a:off x="4204970" y="3693160"/>
            <a:ext cx="6941820" cy="615315"/>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lIns="0" tIns="0" rIns="0" bIns="0">
            <a:spAutoFit/>
          </a:bodyPr>
          <a:lstStyle/>
          <a:p>
            <a:pPr>
              <a:buFont typeface="Arial" panose="020B0604020202090204" pitchFamily="34" charset="0"/>
              <a:buNone/>
            </a:pPr>
            <a:r>
              <a:rPr lang="en-US" altLang="zh-CN" sz="4000" dirty="0">
                <a:solidFill>
                  <a:srgbClr val="753020"/>
                </a:solidFill>
                <a:latin typeface="华文中宋" panose="02010600040101010101" pitchFamily="2" charset="-122"/>
                <a:ea typeface="华文中宋" panose="02010600040101010101" pitchFamily="2" charset="-122"/>
              </a:rPr>
              <a:t>Difficulties in Translation</a:t>
            </a:r>
            <a:endParaRPr lang="en-US" altLang="zh-CN" sz="4000" dirty="0">
              <a:solidFill>
                <a:srgbClr val="753020"/>
              </a:solidFill>
              <a:latin typeface="华文中宋" panose="02010600040101010101" pitchFamily="2" charset="-122"/>
              <a:ea typeface="华文中宋" panose="02010600040101010101" pitchFamily="2" charset="-122"/>
            </a:endParaRPr>
          </a:p>
        </p:txBody>
      </p:sp>
      <p:sp>
        <p:nvSpPr>
          <p:cNvPr id="45" name="Rectangle 39"/>
          <p:cNvSpPr>
            <a:spLocks noChangeArrowheads="1"/>
          </p:cNvSpPr>
          <p:nvPr/>
        </p:nvSpPr>
        <p:spPr bwMode="auto">
          <a:xfrm>
            <a:off x="4204970" y="3197225"/>
            <a:ext cx="2115185" cy="153670"/>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lIns="0" tIns="0" rIns="0" bIns="0">
            <a:spAutoFit/>
          </a:bodyPr>
          <a:lstStyle/>
          <a:p>
            <a:pPr>
              <a:buFont typeface="Arial" panose="020B0604020202090204" pitchFamily="34" charset="0"/>
              <a:buNone/>
            </a:pPr>
            <a:endParaRPr lang="en-US" altLang="zh-CN" sz="1000" dirty="0">
              <a:solidFill>
                <a:srgbClr val="753020"/>
              </a:solidFill>
              <a:latin typeface="华文中宋" panose="02010600040101010101" pitchFamily="2" charset="-122"/>
              <a:ea typeface="华文中宋" panose="02010600040101010101" pitchFamily="2" charset="-122"/>
            </a:endParaRPr>
          </a:p>
        </p:txBody>
      </p:sp>
      <p:grpSp>
        <p:nvGrpSpPr>
          <p:cNvPr id="46" name="组合 45"/>
          <p:cNvGrpSpPr/>
          <p:nvPr/>
        </p:nvGrpSpPr>
        <p:grpSpPr>
          <a:xfrm rot="0">
            <a:off x="3513455" y="3846195"/>
            <a:ext cx="307975" cy="307975"/>
            <a:chOff x="4923349" y="1475317"/>
            <a:chExt cx="305414" cy="305414"/>
          </a:xfrm>
          <a:solidFill>
            <a:srgbClr val="E94E60"/>
          </a:solidFill>
        </p:grpSpPr>
        <p:sp>
          <p:nvSpPr>
            <p:cNvPr id="52" name="椭圆 51"/>
            <p:cNvSpPr/>
            <p:nvPr/>
          </p:nvSpPr>
          <p:spPr>
            <a:xfrm>
              <a:off x="4923349" y="1475317"/>
              <a:ext cx="305414" cy="305414"/>
            </a:xfrm>
            <a:prstGeom prst="ellipse">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rgbClr val="753020"/>
                </a:solidFill>
                <a:latin typeface="华文中宋" panose="02010600040101010101" pitchFamily="2" charset="-122"/>
                <a:ea typeface="华文中宋" panose="02010600040101010101" pitchFamily="2" charset="-122"/>
              </a:endParaRPr>
            </a:p>
          </p:txBody>
        </p:sp>
        <p:sp>
          <p:nvSpPr>
            <p:cNvPr id="53" name="椭圆 52"/>
            <p:cNvSpPr/>
            <p:nvPr/>
          </p:nvSpPr>
          <p:spPr>
            <a:xfrm>
              <a:off x="5008132" y="1560100"/>
              <a:ext cx="135848" cy="135848"/>
            </a:xfrm>
            <a:prstGeom prst="ellipse">
              <a:avLst/>
            </a:prstGeom>
            <a:solidFill>
              <a:srgbClr val="753020"/>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rgbClr val="753020"/>
                </a:solidFill>
                <a:latin typeface="华文中宋" panose="02010600040101010101" pitchFamily="2" charset="-122"/>
                <a:ea typeface="华文中宋" panose="02010600040101010101" pitchFamily="2" charset="-122"/>
              </a:endParaRPr>
            </a:p>
          </p:txBody>
        </p:sp>
      </p:grpSp>
      <p:sp>
        <p:nvSpPr>
          <p:cNvPr id="48" name="Rectangle 39"/>
          <p:cNvSpPr>
            <a:spLocks noChangeArrowheads="1"/>
          </p:cNvSpPr>
          <p:nvPr/>
        </p:nvSpPr>
        <p:spPr bwMode="auto">
          <a:xfrm>
            <a:off x="4204970" y="3909060"/>
            <a:ext cx="2115185" cy="153670"/>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lIns="0" tIns="0" rIns="0" bIns="0">
            <a:spAutoFit/>
          </a:bodyPr>
          <a:lstStyle/>
          <a:p>
            <a:pPr>
              <a:buFont typeface="Arial" panose="020B0604020202090204" pitchFamily="34" charset="0"/>
              <a:buNone/>
            </a:pPr>
            <a:endParaRPr lang="en-US" altLang="zh-CN" sz="1000" dirty="0">
              <a:solidFill>
                <a:srgbClr val="753020"/>
              </a:solidFill>
              <a:latin typeface="华文中宋" panose="02010600040101010101" pitchFamily="2" charset="-122"/>
              <a:ea typeface="华文中宋" panose="02010600040101010101" pitchFamily="2" charset="-122"/>
            </a:endParaRPr>
          </a:p>
        </p:txBody>
      </p:sp>
      <p:sp>
        <p:nvSpPr>
          <p:cNvPr id="50" name="椭圆 49"/>
          <p:cNvSpPr/>
          <p:nvPr/>
        </p:nvSpPr>
        <p:spPr>
          <a:xfrm>
            <a:off x="3600450" y="3623945"/>
            <a:ext cx="307975" cy="307975"/>
          </a:xfrm>
          <a:prstGeom prst="ellipse">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rgbClr val="753020"/>
              </a:solidFill>
              <a:latin typeface="华文中宋" panose="02010600040101010101" pitchFamily="2" charset="-122"/>
              <a:ea typeface="华文中宋" panose="02010600040101010101" pitchFamily="2" charset="-122"/>
            </a:endParaRPr>
          </a:p>
        </p:txBody>
      </p:sp>
      <p:sp>
        <p:nvSpPr>
          <p:cNvPr id="2" name="文本框 7"/>
          <p:cNvSpPr txBox="1">
            <a:spLocks noChangeArrowheads="1"/>
          </p:cNvSpPr>
          <p:nvPr/>
        </p:nvSpPr>
        <p:spPr bwMode="auto">
          <a:xfrm>
            <a:off x="69215" y="2458085"/>
            <a:ext cx="3453765" cy="1014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panose="020F0502020204030204" charset="0"/>
                <a:ea typeface="宋体" panose="02010600030101010101" pitchFamily="2" charset="-122"/>
              </a:defRPr>
            </a:lvl1pPr>
            <a:lvl2pPr marL="742950" indent="-285750">
              <a:defRPr sz="1300">
                <a:solidFill>
                  <a:schemeClr val="tx1"/>
                </a:solidFill>
                <a:latin typeface="Calibri" panose="020F0502020204030204" charset="0"/>
                <a:ea typeface="宋体" panose="02010600030101010101" pitchFamily="2" charset="-122"/>
              </a:defRPr>
            </a:lvl2pPr>
            <a:lvl3pPr marL="1143000" indent="-228600">
              <a:defRPr sz="1300">
                <a:solidFill>
                  <a:schemeClr val="tx1"/>
                </a:solidFill>
                <a:latin typeface="Calibri" panose="020F0502020204030204" charset="0"/>
                <a:ea typeface="宋体" panose="02010600030101010101" pitchFamily="2" charset="-122"/>
              </a:defRPr>
            </a:lvl3pPr>
            <a:lvl4pPr marL="1600200" indent="-228600">
              <a:defRPr sz="1300">
                <a:solidFill>
                  <a:schemeClr val="tx1"/>
                </a:solidFill>
                <a:latin typeface="Calibri" panose="020F0502020204030204" charset="0"/>
                <a:ea typeface="宋体" panose="02010600030101010101" pitchFamily="2" charset="-122"/>
              </a:defRPr>
            </a:lvl4pPr>
            <a:lvl5pPr marL="2057400" indent="-228600">
              <a:defRPr sz="1300">
                <a:solidFill>
                  <a:schemeClr val="tx1"/>
                </a:solidFill>
                <a:latin typeface="Calibri" panose="020F050202020403020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charset="0"/>
                <a:ea typeface="宋体" panose="02010600030101010101" pitchFamily="2" charset="-122"/>
              </a:defRPr>
            </a:lvl9pPr>
          </a:lstStyle>
          <a:p>
            <a:pPr algn="ctr" defTabSz="685800"/>
            <a:r>
              <a:rPr lang="en-US" altLang="zh-CN" sz="6000" dirty="0">
                <a:solidFill>
                  <a:srgbClr val="753020"/>
                </a:solidFill>
                <a:latin typeface="华文中宋" panose="02010600040101010101" pitchFamily="2" charset="-122"/>
                <a:ea typeface="华文中宋" panose="02010600040101010101" pitchFamily="2" charset="-122"/>
              </a:rPr>
              <a:t>Contents</a:t>
            </a:r>
            <a:endParaRPr lang="en-US" altLang="zh-CN" sz="6000" dirty="0">
              <a:solidFill>
                <a:srgbClr val="753020"/>
              </a:solidFill>
              <a:latin typeface="华文中宋" panose="02010600040101010101" pitchFamily="2" charset="-122"/>
              <a:ea typeface="华文中宋" panose="0201060004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900" advTm="1000">
        <p14:warp dir="in"/>
      </p:transition>
    </mc:Choice>
    <mc:Fallback>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75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 name="组合 2"/>
          <p:cNvGrpSpPr/>
          <p:nvPr/>
        </p:nvGrpSpPr>
        <p:grpSpPr>
          <a:xfrm>
            <a:off x="462255" y="247381"/>
            <a:ext cx="11029928" cy="984885"/>
            <a:chOff x="1150776" y="498161"/>
            <a:chExt cx="11031971" cy="985067"/>
          </a:xfrm>
        </p:grpSpPr>
        <p:sp>
          <p:nvSpPr>
            <p:cNvPr id="4" name="矩形 3"/>
            <p:cNvSpPr/>
            <p:nvPr/>
          </p:nvSpPr>
          <p:spPr>
            <a:xfrm>
              <a:off x="4170862" y="998469"/>
              <a:ext cx="8011885" cy="45719"/>
            </a:xfrm>
            <a:prstGeom prst="rect">
              <a:avLst/>
            </a:prstGeom>
            <a:solidFill>
              <a:srgbClr val="7530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000">
                <a:latin typeface="华文中宋" panose="02010600040101010101" pitchFamily="2" charset="-122"/>
                <a:ea typeface="华文中宋" panose="02010600040101010101" pitchFamily="2" charset="-122"/>
              </a:endParaRPr>
            </a:p>
          </p:txBody>
        </p:sp>
        <p:sp>
          <p:nvSpPr>
            <p:cNvPr id="139" name="TextBox 8"/>
            <p:cNvSpPr txBox="1">
              <a:spLocks noChangeArrowheads="1"/>
            </p:cNvSpPr>
            <p:nvPr/>
          </p:nvSpPr>
          <p:spPr bwMode="auto">
            <a:xfrm>
              <a:off x="1150776" y="498161"/>
              <a:ext cx="5112697" cy="985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p>
              <a:pPr algn="ctr" eaLnBrk="1" hangingPunct="1"/>
              <a:r>
                <a:rPr lang="zh-CN" altLang="en-US" sz="3200" dirty="0">
                  <a:solidFill>
                    <a:srgbClr val="753020"/>
                  </a:solidFill>
                  <a:latin typeface="华文中宋" panose="02010600040101010101" pitchFamily="2" charset="-122"/>
                  <a:ea typeface="华文中宋" panose="02010600040101010101" pitchFamily="2" charset="-122"/>
                  <a:sym typeface="+mn-ea"/>
                </a:rPr>
                <a:t>What is acupuncture?</a:t>
              </a:r>
              <a:endParaRPr lang="zh-CN" altLang="en-US" sz="3200" dirty="0">
                <a:solidFill>
                  <a:srgbClr val="753020"/>
                </a:solidFill>
                <a:latin typeface="华文中宋" panose="02010600040101010101" pitchFamily="2" charset="-122"/>
                <a:ea typeface="华文中宋" panose="02010600040101010101" pitchFamily="2" charset="-122"/>
              </a:endParaRPr>
            </a:p>
            <a:p>
              <a:pPr algn="ctr" eaLnBrk="1" hangingPunct="1"/>
              <a:endParaRPr lang="zh-CN" altLang="en-US" sz="3200" dirty="0">
                <a:solidFill>
                  <a:srgbClr val="753020"/>
                </a:solidFill>
                <a:latin typeface="华文中宋" panose="02010600040101010101" pitchFamily="2" charset="-122"/>
                <a:ea typeface="华文中宋" panose="02010600040101010101" pitchFamily="2" charset="-122"/>
                <a:sym typeface="+mn-ea"/>
              </a:endParaRPr>
            </a:p>
          </p:txBody>
        </p:sp>
      </p:grpSp>
      <p:sp>
        <p:nvSpPr>
          <p:cNvPr id="100" name="文本框 99"/>
          <p:cNvSpPr txBox="1"/>
          <p:nvPr/>
        </p:nvSpPr>
        <p:spPr>
          <a:xfrm>
            <a:off x="6724015" y="1659890"/>
            <a:ext cx="5467985" cy="3538220"/>
          </a:xfrm>
          <a:prstGeom prst="rect">
            <a:avLst/>
          </a:prstGeom>
          <a:noFill/>
          <a:ln w="9525">
            <a:noFill/>
          </a:ln>
        </p:spPr>
        <p:txBody>
          <a:bodyPr wrap="square">
            <a:spAutoFit/>
          </a:bodyPr>
          <a:p>
            <a:pPr indent="304800"/>
            <a:r>
              <a:rPr lang="en-US" sz="2800" b="0">
                <a:solidFill>
                  <a:srgbClr val="764800"/>
                </a:solidFill>
                <a:latin typeface="华文中宋" panose="02010600040101010101" pitchFamily="2" charset="-122"/>
                <a:ea typeface="华文中宋" panose="02010600040101010101" pitchFamily="2" charset="-122"/>
              </a:rPr>
              <a:t>Acupuncture is the practice of penetrating the skin with thin, solid, metallic needles which are then activated through gentle and specific movements of the practitioner's hands or with electrical stimulation. </a:t>
            </a:r>
            <a:endParaRPr lang="en-US" altLang="en-US" sz="2800" b="0">
              <a:solidFill>
                <a:srgbClr val="764800"/>
              </a:solidFill>
              <a:latin typeface="华文中宋" panose="02010600040101010101" pitchFamily="2" charset="-122"/>
              <a:ea typeface="华文中宋" panose="02010600040101010101" pitchFamily="2" charset="-122"/>
            </a:endParaRPr>
          </a:p>
        </p:txBody>
      </p:sp>
      <p:pic>
        <p:nvPicPr>
          <p:cNvPr id="2" name="图片 1"/>
          <p:cNvPicPr>
            <a:picLocks noChangeAspect="1"/>
          </p:cNvPicPr>
          <p:nvPr/>
        </p:nvPicPr>
        <p:blipFill>
          <a:blip r:embed="rId1"/>
          <a:stretch>
            <a:fillRect/>
          </a:stretch>
        </p:blipFill>
        <p:spPr>
          <a:xfrm>
            <a:off x="312420" y="2184400"/>
            <a:ext cx="6085840" cy="2787650"/>
          </a:xfrm>
          <a:prstGeom prst="rect">
            <a:avLst/>
          </a:prstGeom>
          <a:effectLst>
            <a:outerShdw blurRad="50800" dist="38100" dir="2700000" algn="tl" rotWithShape="0">
              <a:prstClr val="black">
                <a:alpha val="40000"/>
              </a:prstClr>
            </a:outerShdw>
          </a:effectLst>
        </p:spPr>
      </p:pic>
    </p:spTree>
  </p:cSld>
  <p:clrMapOvr>
    <a:masterClrMapping/>
  </p:clrMapOvr>
  <p:transition advTm="3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 name="组合 2"/>
          <p:cNvGrpSpPr/>
          <p:nvPr/>
        </p:nvGrpSpPr>
        <p:grpSpPr>
          <a:xfrm>
            <a:off x="462255" y="300719"/>
            <a:ext cx="11029928" cy="492588"/>
            <a:chOff x="1150776" y="551509"/>
            <a:chExt cx="11031971" cy="492679"/>
          </a:xfrm>
        </p:grpSpPr>
        <p:sp>
          <p:nvSpPr>
            <p:cNvPr id="4" name="矩形 3"/>
            <p:cNvSpPr/>
            <p:nvPr/>
          </p:nvSpPr>
          <p:spPr>
            <a:xfrm>
              <a:off x="4170862" y="998469"/>
              <a:ext cx="8011885" cy="45719"/>
            </a:xfrm>
            <a:prstGeom prst="rect">
              <a:avLst/>
            </a:prstGeom>
            <a:solidFill>
              <a:srgbClr val="7530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000">
                <a:latin typeface="华文中宋" panose="02010600040101010101" pitchFamily="2" charset="-122"/>
                <a:ea typeface="华文中宋" panose="02010600040101010101" pitchFamily="2" charset="-122"/>
              </a:endParaRPr>
            </a:p>
          </p:txBody>
        </p:sp>
        <p:sp>
          <p:nvSpPr>
            <p:cNvPr id="139" name="TextBox 8"/>
            <p:cNvSpPr txBox="1">
              <a:spLocks noChangeArrowheads="1"/>
            </p:cNvSpPr>
            <p:nvPr/>
          </p:nvSpPr>
          <p:spPr bwMode="auto">
            <a:xfrm>
              <a:off x="1150776" y="551509"/>
              <a:ext cx="7333703" cy="492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p>
              <a:pPr algn="ctr" eaLnBrk="1" hangingPunct="1"/>
              <a:r>
                <a:rPr lang="zh-CN" altLang="en-US" sz="3200" dirty="0">
                  <a:solidFill>
                    <a:srgbClr val="753020"/>
                  </a:solidFill>
                  <a:latin typeface="华文中宋" panose="02010600040101010101" pitchFamily="2" charset="-122"/>
                  <a:ea typeface="华文中宋" panose="02010600040101010101" pitchFamily="2" charset="-122"/>
                  <a:sym typeface="+mn-ea"/>
                </a:rPr>
                <a:t>What does acupuncture feel like?</a:t>
              </a:r>
              <a:endParaRPr lang="zh-CN" altLang="en-US" sz="3200" dirty="0">
                <a:solidFill>
                  <a:srgbClr val="753020"/>
                </a:solidFill>
                <a:latin typeface="华文中宋" panose="02010600040101010101" pitchFamily="2" charset="-122"/>
                <a:ea typeface="华文中宋" panose="02010600040101010101" pitchFamily="2" charset="-122"/>
                <a:sym typeface="+mn-ea"/>
              </a:endParaRPr>
            </a:p>
          </p:txBody>
        </p:sp>
      </p:grpSp>
      <p:sp>
        <p:nvSpPr>
          <p:cNvPr id="100" name="文本框 99"/>
          <p:cNvSpPr txBox="1"/>
          <p:nvPr/>
        </p:nvSpPr>
        <p:spPr>
          <a:xfrm>
            <a:off x="397510" y="4982845"/>
            <a:ext cx="11794490" cy="521970"/>
          </a:xfrm>
          <a:prstGeom prst="rect">
            <a:avLst/>
          </a:prstGeom>
          <a:noFill/>
          <a:ln w="9525">
            <a:noFill/>
          </a:ln>
        </p:spPr>
        <p:txBody>
          <a:bodyPr wrap="square">
            <a:spAutoFit/>
          </a:bodyPr>
          <a:p>
            <a:pPr indent="304800"/>
            <a:r>
              <a:rPr lang="en-US" sz="2800" b="0">
                <a:solidFill>
                  <a:srgbClr val="764800"/>
                </a:solidFill>
                <a:latin typeface="华文中宋" panose="02010600040101010101" pitchFamily="2" charset="-122"/>
                <a:ea typeface="华文中宋" panose="02010600040101010101" pitchFamily="2" charset="-122"/>
              </a:rPr>
              <a:t>minimal pain               feel energized                    feel relaxed </a:t>
            </a:r>
            <a:endParaRPr lang="en-US" sz="2800" b="0">
              <a:solidFill>
                <a:srgbClr val="764800"/>
              </a:solidFill>
              <a:latin typeface="华文中宋" panose="02010600040101010101" pitchFamily="2" charset="-122"/>
              <a:ea typeface="华文中宋" panose="02010600040101010101" pitchFamily="2" charset="-122"/>
            </a:endParaRPr>
          </a:p>
        </p:txBody>
      </p:sp>
      <p:pic>
        <p:nvPicPr>
          <p:cNvPr id="2" name="图片 1"/>
          <p:cNvPicPr>
            <a:picLocks noChangeAspect="1"/>
          </p:cNvPicPr>
          <p:nvPr/>
        </p:nvPicPr>
        <p:blipFill>
          <a:blip r:embed="rId1"/>
          <a:stretch>
            <a:fillRect/>
          </a:stretch>
        </p:blipFill>
        <p:spPr>
          <a:xfrm>
            <a:off x="194945" y="2360295"/>
            <a:ext cx="3370580" cy="2282190"/>
          </a:xfrm>
          <a:prstGeom prst="rect">
            <a:avLst/>
          </a:prstGeom>
          <a:effectLst>
            <a:outerShdw blurRad="50800" dist="38100" dir="2700000" algn="tl" rotWithShape="0">
              <a:prstClr val="black">
                <a:alpha val="40000"/>
              </a:prstClr>
            </a:outerShdw>
          </a:effectLst>
        </p:spPr>
      </p:pic>
      <p:pic>
        <p:nvPicPr>
          <p:cNvPr id="5" name="图片 4"/>
          <p:cNvPicPr>
            <a:picLocks noChangeAspect="1"/>
          </p:cNvPicPr>
          <p:nvPr/>
        </p:nvPicPr>
        <p:blipFill>
          <a:blip r:embed="rId2"/>
          <a:stretch>
            <a:fillRect/>
          </a:stretch>
        </p:blipFill>
        <p:spPr>
          <a:xfrm>
            <a:off x="8308340" y="2360295"/>
            <a:ext cx="3586480" cy="2281555"/>
          </a:xfrm>
          <a:prstGeom prst="rect">
            <a:avLst/>
          </a:prstGeom>
          <a:effectLst>
            <a:outerShdw blurRad="50800" dist="38100" dir="2700000" algn="tl" rotWithShape="0">
              <a:prstClr val="black">
                <a:alpha val="40000"/>
              </a:prstClr>
            </a:outerShdw>
          </a:effectLst>
        </p:spPr>
      </p:pic>
      <p:pic>
        <p:nvPicPr>
          <p:cNvPr id="6" name="图片 5"/>
          <p:cNvPicPr>
            <a:picLocks noChangeAspect="1"/>
          </p:cNvPicPr>
          <p:nvPr/>
        </p:nvPicPr>
        <p:blipFill>
          <a:blip r:embed="rId3"/>
          <a:stretch>
            <a:fillRect/>
          </a:stretch>
        </p:blipFill>
        <p:spPr>
          <a:xfrm>
            <a:off x="4117975" y="2360295"/>
            <a:ext cx="3676650" cy="2280920"/>
          </a:xfrm>
          <a:prstGeom prst="rect">
            <a:avLst/>
          </a:prstGeom>
          <a:effectLst>
            <a:outerShdw blurRad="50800" dist="38100" dir="2700000" algn="tl" rotWithShape="0">
              <a:prstClr val="black">
                <a:alpha val="40000"/>
              </a:prstClr>
            </a:outerShdw>
          </a:effectLst>
        </p:spPr>
      </p:pic>
    </p:spTree>
  </p:cSld>
  <p:clrMapOvr>
    <a:masterClrMapping/>
  </p:clrMapOvr>
  <p:transition advTm="3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 name="组合 2"/>
          <p:cNvGrpSpPr/>
          <p:nvPr/>
        </p:nvGrpSpPr>
        <p:grpSpPr>
          <a:xfrm>
            <a:off x="462255" y="300720"/>
            <a:ext cx="11029928" cy="492587"/>
            <a:chOff x="1150776" y="551510"/>
            <a:chExt cx="11031971" cy="492678"/>
          </a:xfrm>
        </p:grpSpPr>
        <p:sp>
          <p:nvSpPr>
            <p:cNvPr id="4" name="矩形 3"/>
            <p:cNvSpPr/>
            <p:nvPr/>
          </p:nvSpPr>
          <p:spPr>
            <a:xfrm>
              <a:off x="4170862" y="998469"/>
              <a:ext cx="8011885" cy="45719"/>
            </a:xfrm>
            <a:prstGeom prst="rect">
              <a:avLst/>
            </a:prstGeom>
            <a:solidFill>
              <a:srgbClr val="7530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000">
                <a:latin typeface="华文中宋" panose="02010600040101010101" pitchFamily="2" charset="-122"/>
                <a:ea typeface="华文中宋" panose="02010600040101010101" pitchFamily="2" charset="-122"/>
              </a:endParaRPr>
            </a:p>
          </p:txBody>
        </p:sp>
        <p:sp>
          <p:nvSpPr>
            <p:cNvPr id="139" name="TextBox 8"/>
            <p:cNvSpPr txBox="1">
              <a:spLocks noChangeArrowheads="1"/>
            </p:cNvSpPr>
            <p:nvPr/>
          </p:nvSpPr>
          <p:spPr bwMode="auto">
            <a:xfrm>
              <a:off x="1150776" y="551510"/>
              <a:ext cx="8506130" cy="492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p>
              <a:pPr algn="ctr" eaLnBrk="1" hangingPunct="1"/>
              <a:r>
                <a:rPr lang="zh-CN" altLang="en-US" sz="3200" dirty="0">
                  <a:solidFill>
                    <a:srgbClr val="753020"/>
                  </a:solidFill>
                  <a:latin typeface="华文中宋" panose="02010600040101010101" pitchFamily="2" charset="-122"/>
                  <a:ea typeface="华文中宋" panose="02010600040101010101" pitchFamily="2" charset="-122"/>
                  <a:sym typeface="+mn-ea"/>
                </a:rPr>
                <a:t>How does acupuncture affect the body?</a:t>
              </a:r>
              <a:endParaRPr lang="zh-CN" altLang="en-US" sz="3200" dirty="0">
                <a:solidFill>
                  <a:srgbClr val="753020"/>
                </a:solidFill>
                <a:latin typeface="华文中宋" panose="02010600040101010101" pitchFamily="2" charset="-122"/>
                <a:ea typeface="华文中宋" panose="02010600040101010101" pitchFamily="2" charset="-122"/>
                <a:sym typeface="+mn-ea"/>
              </a:endParaRPr>
            </a:p>
          </p:txBody>
        </p:sp>
      </p:grpSp>
      <p:sp>
        <p:nvSpPr>
          <p:cNvPr id="100" name="文本框 99"/>
          <p:cNvSpPr txBox="1"/>
          <p:nvPr/>
        </p:nvSpPr>
        <p:spPr>
          <a:xfrm>
            <a:off x="5398135" y="5080635"/>
            <a:ext cx="6793865" cy="1383665"/>
          </a:xfrm>
          <a:prstGeom prst="rect">
            <a:avLst/>
          </a:prstGeom>
          <a:noFill/>
          <a:ln w="9525">
            <a:noFill/>
          </a:ln>
        </p:spPr>
        <p:txBody>
          <a:bodyPr wrap="square">
            <a:spAutoFit/>
          </a:bodyPr>
          <a:p>
            <a:pPr indent="304800"/>
            <a:r>
              <a:rPr lang="en-US" sz="2800" b="0">
                <a:solidFill>
                  <a:srgbClr val="764800"/>
                </a:solidFill>
                <a:latin typeface="华文中宋" panose="02010600040101010101" pitchFamily="2" charset="-122"/>
                <a:ea typeface="华文中宋" panose="02010600040101010101" pitchFamily="2" charset="-122"/>
              </a:rPr>
              <a:t> stimulate the body's natural healing abilities and promote physical and emotional well-being.</a:t>
            </a:r>
            <a:endParaRPr lang="en-US" sz="2800" b="0">
              <a:solidFill>
                <a:srgbClr val="764800"/>
              </a:solidFill>
              <a:latin typeface="华文中宋" panose="02010600040101010101" pitchFamily="2" charset="-122"/>
              <a:ea typeface="华文中宋" panose="02010600040101010101" pitchFamily="2" charset="-122"/>
            </a:endParaRPr>
          </a:p>
        </p:txBody>
      </p:sp>
      <p:sp>
        <p:nvSpPr>
          <p:cNvPr id="2" name="椭圆 1"/>
          <p:cNvSpPr/>
          <p:nvPr/>
        </p:nvSpPr>
        <p:spPr>
          <a:xfrm>
            <a:off x="380365" y="1445260"/>
            <a:ext cx="1659890" cy="1659890"/>
          </a:xfrm>
          <a:prstGeom prst="ellipse">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矩形 4"/>
          <p:cNvSpPr/>
          <p:nvPr/>
        </p:nvSpPr>
        <p:spPr>
          <a:xfrm>
            <a:off x="887095" y="1597025"/>
            <a:ext cx="646430" cy="1198880"/>
          </a:xfrm>
          <a:prstGeom prst="rect">
            <a:avLst/>
          </a:prstGeom>
          <a:noFill/>
          <a:ln>
            <a:noFill/>
          </a:ln>
        </p:spPr>
        <p:txBody>
          <a:bodyPr wrap="none" rtlCol="0" anchor="t">
            <a:spAutoFit/>
          </a:bodyPr>
          <a:p>
            <a:pPr algn="ctr"/>
            <a:r>
              <a:rPr lang="en-US" altLang="zh-CN" sz="7200" b="1">
                <a:ln w="10160">
                  <a:solidFill>
                    <a:schemeClr val="accent2">
                      <a:lumMod val="50000"/>
                    </a:schemeClr>
                  </a:solidFill>
                  <a:prstDash val="solid"/>
                </a:ln>
                <a:solidFill>
                  <a:srgbClr val="FFFFFF"/>
                </a:solidFill>
                <a:effectLst>
                  <a:outerShdw blurRad="38100" dist="22860" dir="5400000" algn="tl" rotWithShape="0">
                    <a:srgbClr val="000000">
                      <a:alpha val="30000"/>
                    </a:srgbClr>
                  </a:outerShdw>
                </a:effectLst>
              </a:rPr>
              <a:t>1</a:t>
            </a:r>
            <a:endParaRPr lang="en-US" altLang="zh-CN" sz="7200" b="1">
              <a:ln w="10160">
                <a:solidFill>
                  <a:schemeClr val="accent2">
                    <a:lumMod val="50000"/>
                  </a:schemeClr>
                </a:solidFill>
                <a:prstDash val="solid"/>
              </a:ln>
              <a:solidFill>
                <a:srgbClr val="FFFFFF"/>
              </a:solidFill>
              <a:effectLst>
                <a:outerShdw blurRad="38100" dist="22860" dir="5400000" algn="tl" rotWithShape="0">
                  <a:srgbClr val="000000">
                    <a:alpha val="30000"/>
                  </a:srgbClr>
                </a:outerShdw>
              </a:effectLst>
            </a:endParaRPr>
          </a:p>
        </p:txBody>
      </p:sp>
      <p:sp>
        <p:nvSpPr>
          <p:cNvPr id="6" name="椭圆 5"/>
          <p:cNvSpPr/>
          <p:nvPr/>
        </p:nvSpPr>
        <p:spPr>
          <a:xfrm>
            <a:off x="1821815" y="3328670"/>
            <a:ext cx="1659890" cy="1659890"/>
          </a:xfrm>
          <a:prstGeom prst="ellipse">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矩形 6"/>
          <p:cNvSpPr/>
          <p:nvPr/>
        </p:nvSpPr>
        <p:spPr>
          <a:xfrm>
            <a:off x="2328545" y="3480435"/>
            <a:ext cx="646430" cy="1198880"/>
          </a:xfrm>
          <a:prstGeom prst="rect">
            <a:avLst/>
          </a:prstGeom>
          <a:noFill/>
          <a:ln>
            <a:noFill/>
          </a:ln>
        </p:spPr>
        <p:txBody>
          <a:bodyPr wrap="none" rtlCol="0" anchor="t">
            <a:spAutoFit/>
          </a:bodyPr>
          <a:p>
            <a:pPr algn="ctr"/>
            <a:r>
              <a:rPr lang="en-US" altLang="zh-CN" sz="7200" b="1">
                <a:ln w="10160">
                  <a:solidFill>
                    <a:schemeClr val="accent2">
                      <a:lumMod val="50000"/>
                    </a:schemeClr>
                  </a:solidFill>
                  <a:prstDash val="solid"/>
                </a:ln>
                <a:solidFill>
                  <a:srgbClr val="FFFFFF"/>
                </a:solidFill>
                <a:effectLst>
                  <a:outerShdw blurRad="38100" dist="22860" dir="5400000" algn="tl" rotWithShape="0">
                    <a:srgbClr val="000000">
                      <a:alpha val="30000"/>
                    </a:srgbClr>
                  </a:outerShdw>
                </a:effectLst>
              </a:rPr>
              <a:t>2</a:t>
            </a:r>
            <a:endParaRPr lang="en-US" altLang="zh-CN" sz="7200" b="1">
              <a:ln w="10160">
                <a:solidFill>
                  <a:schemeClr val="accent2">
                    <a:lumMod val="50000"/>
                  </a:schemeClr>
                </a:solidFill>
                <a:prstDash val="solid"/>
              </a:ln>
              <a:solidFill>
                <a:srgbClr val="FFFFFF"/>
              </a:solidFill>
              <a:effectLst>
                <a:outerShdw blurRad="38100" dist="22860" dir="5400000" algn="tl" rotWithShape="0">
                  <a:srgbClr val="000000">
                    <a:alpha val="30000"/>
                  </a:srgbClr>
                </a:outerShdw>
              </a:effectLst>
            </a:endParaRPr>
          </a:p>
        </p:txBody>
      </p:sp>
      <p:sp>
        <p:nvSpPr>
          <p:cNvPr id="8" name="椭圆 7"/>
          <p:cNvSpPr/>
          <p:nvPr/>
        </p:nvSpPr>
        <p:spPr>
          <a:xfrm>
            <a:off x="3609975" y="4942205"/>
            <a:ext cx="1659890" cy="1659890"/>
          </a:xfrm>
          <a:prstGeom prst="ellipse">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 name="矩形 8"/>
          <p:cNvSpPr/>
          <p:nvPr/>
        </p:nvSpPr>
        <p:spPr>
          <a:xfrm>
            <a:off x="4116705" y="5093970"/>
            <a:ext cx="646430" cy="1198880"/>
          </a:xfrm>
          <a:prstGeom prst="rect">
            <a:avLst/>
          </a:prstGeom>
          <a:noFill/>
          <a:ln>
            <a:noFill/>
          </a:ln>
        </p:spPr>
        <p:txBody>
          <a:bodyPr wrap="none" rtlCol="0" anchor="t">
            <a:spAutoFit/>
          </a:bodyPr>
          <a:p>
            <a:pPr algn="ctr"/>
            <a:r>
              <a:rPr lang="en-US" altLang="zh-CN" sz="7200" b="1">
                <a:ln w="10160">
                  <a:solidFill>
                    <a:schemeClr val="accent2">
                      <a:lumMod val="50000"/>
                    </a:schemeClr>
                  </a:solidFill>
                  <a:prstDash val="solid"/>
                </a:ln>
                <a:solidFill>
                  <a:srgbClr val="FFFFFF"/>
                </a:solidFill>
                <a:effectLst>
                  <a:outerShdw blurRad="38100" dist="22860" dir="5400000" algn="tl" rotWithShape="0">
                    <a:srgbClr val="000000">
                      <a:alpha val="30000"/>
                    </a:srgbClr>
                  </a:outerShdw>
                </a:effectLst>
              </a:rPr>
              <a:t>3</a:t>
            </a:r>
            <a:endParaRPr lang="en-US" altLang="zh-CN" sz="7200" b="1">
              <a:ln w="10160">
                <a:solidFill>
                  <a:schemeClr val="accent2">
                    <a:lumMod val="50000"/>
                  </a:schemeClr>
                </a:solidFill>
                <a:prstDash val="solid"/>
              </a:ln>
              <a:solidFill>
                <a:srgbClr val="FFFFFF"/>
              </a:solidFill>
              <a:effectLst>
                <a:outerShdw blurRad="38100" dist="22860" dir="5400000" algn="tl" rotWithShape="0">
                  <a:srgbClr val="000000">
                    <a:alpha val="30000"/>
                  </a:srgbClr>
                </a:outerShdw>
              </a:effectLst>
            </a:endParaRPr>
          </a:p>
        </p:txBody>
      </p:sp>
      <p:sp>
        <p:nvSpPr>
          <p:cNvPr id="10" name="文本框 9"/>
          <p:cNvSpPr txBox="1"/>
          <p:nvPr/>
        </p:nvSpPr>
        <p:spPr>
          <a:xfrm>
            <a:off x="2414905" y="1800225"/>
            <a:ext cx="6944360" cy="521970"/>
          </a:xfrm>
          <a:prstGeom prst="rect">
            <a:avLst/>
          </a:prstGeom>
          <a:noFill/>
        </p:spPr>
        <p:txBody>
          <a:bodyPr wrap="none" rtlCol="0" anchor="t">
            <a:spAutoFit/>
          </a:bodyPr>
          <a:p>
            <a:pPr indent="304800"/>
            <a:r>
              <a:rPr lang="en-US" sz="2800">
                <a:solidFill>
                  <a:srgbClr val="764800"/>
                </a:solidFill>
                <a:latin typeface="华文中宋" panose="02010600040101010101" pitchFamily="2" charset="-122"/>
                <a:ea typeface="华文中宋" panose="02010600040101010101" pitchFamily="2" charset="-122"/>
                <a:sym typeface="+mn-ea"/>
              </a:rPr>
              <a:t>stimulate the central nervous system</a:t>
            </a:r>
            <a:endParaRPr lang="zh-CN" altLang="en-US" sz="2800"/>
          </a:p>
        </p:txBody>
      </p:sp>
      <p:sp>
        <p:nvSpPr>
          <p:cNvPr id="11" name="文本框 10"/>
          <p:cNvSpPr txBox="1"/>
          <p:nvPr/>
        </p:nvSpPr>
        <p:spPr>
          <a:xfrm>
            <a:off x="3481705" y="3328670"/>
            <a:ext cx="8491220" cy="953135"/>
          </a:xfrm>
          <a:prstGeom prst="rect">
            <a:avLst/>
          </a:prstGeom>
          <a:noFill/>
        </p:spPr>
        <p:txBody>
          <a:bodyPr wrap="square" rtlCol="0" anchor="t">
            <a:spAutoFit/>
          </a:bodyPr>
          <a:p>
            <a:pPr indent="304800"/>
            <a:r>
              <a:rPr lang="en-US" sz="2800">
                <a:solidFill>
                  <a:srgbClr val="764800"/>
                </a:solidFill>
                <a:latin typeface="华文中宋" panose="02010600040101010101" pitchFamily="2" charset="-122"/>
                <a:ea typeface="华文中宋" panose="02010600040101010101" pitchFamily="2" charset="-122"/>
                <a:sym typeface="+mn-ea"/>
              </a:rPr>
              <a:t>releases chemicals into the muscles, spinal cord, and brain</a:t>
            </a:r>
            <a:endParaRPr lang="zh-CN" altLang="en-US" sz="2800"/>
          </a:p>
        </p:txBody>
      </p:sp>
    </p:spTree>
  </p:cSld>
  <p:clrMapOvr>
    <a:masterClrMapping/>
  </p:clrMapOvr>
  <p:transition advTm="3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 name="组合 2"/>
          <p:cNvGrpSpPr/>
          <p:nvPr/>
        </p:nvGrpSpPr>
        <p:grpSpPr>
          <a:xfrm>
            <a:off x="462255" y="300721"/>
            <a:ext cx="11029928" cy="492586"/>
            <a:chOff x="1150776" y="551511"/>
            <a:chExt cx="11031971" cy="492677"/>
          </a:xfrm>
        </p:grpSpPr>
        <p:sp>
          <p:nvSpPr>
            <p:cNvPr id="4" name="矩形 3"/>
            <p:cNvSpPr/>
            <p:nvPr/>
          </p:nvSpPr>
          <p:spPr>
            <a:xfrm>
              <a:off x="4170862" y="998469"/>
              <a:ext cx="8011885" cy="45719"/>
            </a:xfrm>
            <a:prstGeom prst="rect">
              <a:avLst/>
            </a:prstGeom>
            <a:solidFill>
              <a:srgbClr val="7530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000">
                <a:latin typeface="华文中宋" panose="02010600040101010101" pitchFamily="2" charset="-122"/>
                <a:ea typeface="华文中宋" panose="02010600040101010101" pitchFamily="2" charset="-122"/>
              </a:endParaRPr>
            </a:p>
          </p:txBody>
        </p:sp>
        <p:sp>
          <p:nvSpPr>
            <p:cNvPr id="139" name="TextBox 8"/>
            <p:cNvSpPr txBox="1">
              <a:spLocks noChangeArrowheads="1"/>
            </p:cNvSpPr>
            <p:nvPr/>
          </p:nvSpPr>
          <p:spPr bwMode="auto">
            <a:xfrm>
              <a:off x="1150776" y="551511"/>
              <a:ext cx="9679192" cy="492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p>
              <a:pPr algn="ctr" eaLnBrk="1" hangingPunct="1"/>
              <a:r>
                <a:rPr lang="zh-CN" altLang="en-US" sz="3200" dirty="0">
                  <a:solidFill>
                    <a:srgbClr val="753020"/>
                  </a:solidFill>
                  <a:latin typeface="华文中宋" panose="02010600040101010101" pitchFamily="2" charset="-122"/>
                  <a:ea typeface="华文中宋" panose="02010600040101010101" pitchFamily="2" charset="-122"/>
                  <a:sym typeface="+mn-ea"/>
                </a:rPr>
                <a:t>Considerations when choosing acupuncture</a:t>
              </a:r>
              <a:endParaRPr lang="zh-CN" altLang="en-US" sz="3200" dirty="0">
                <a:solidFill>
                  <a:srgbClr val="753020"/>
                </a:solidFill>
                <a:latin typeface="华文中宋" panose="02010600040101010101" pitchFamily="2" charset="-122"/>
                <a:ea typeface="华文中宋" panose="02010600040101010101" pitchFamily="2" charset="-122"/>
                <a:sym typeface="+mn-ea"/>
              </a:endParaRPr>
            </a:p>
          </p:txBody>
        </p:sp>
      </p:grpSp>
      <p:sp>
        <p:nvSpPr>
          <p:cNvPr id="100" name="文本框 99"/>
          <p:cNvSpPr txBox="1"/>
          <p:nvPr/>
        </p:nvSpPr>
        <p:spPr>
          <a:xfrm>
            <a:off x="3890645" y="3549015"/>
            <a:ext cx="9958705" cy="1383665"/>
          </a:xfrm>
          <a:prstGeom prst="rect">
            <a:avLst/>
          </a:prstGeom>
          <a:noFill/>
          <a:ln w="9525">
            <a:noFill/>
          </a:ln>
        </p:spPr>
        <p:txBody>
          <a:bodyPr wrap="square">
            <a:spAutoFit/>
          </a:bodyPr>
          <a:p>
            <a:pPr indent="0">
              <a:buFont typeface="Arial" panose="020B0604020202090204" pitchFamily="34" charset="0"/>
              <a:buNone/>
            </a:pPr>
            <a:endParaRPr lang="en-US" sz="2800" b="0">
              <a:solidFill>
                <a:srgbClr val="764800"/>
              </a:solidFill>
              <a:latin typeface="华文中宋" panose="02010600040101010101" pitchFamily="2" charset="-122"/>
              <a:ea typeface="华文中宋" panose="02010600040101010101" pitchFamily="2" charset="-122"/>
            </a:endParaRPr>
          </a:p>
          <a:p>
            <a:pPr marL="457200" indent="-457200">
              <a:buFont typeface="Arial" panose="020B0604020202090204" pitchFamily="34" charset="0"/>
              <a:buChar char="•"/>
            </a:pPr>
            <a:r>
              <a:rPr lang="en-US" sz="2800" b="0">
                <a:solidFill>
                  <a:srgbClr val="764800"/>
                </a:solidFill>
                <a:latin typeface="华文中宋" panose="02010600040101010101" pitchFamily="2" charset="-122"/>
                <a:ea typeface="华文中宋" panose="02010600040101010101" pitchFamily="2" charset="-122"/>
              </a:rPr>
              <a:t>Choose a licensed acupuncture practitioner.</a:t>
            </a:r>
            <a:endParaRPr lang="en-US" sz="2800" b="0">
              <a:solidFill>
                <a:srgbClr val="764800"/>
              </a:solidFill>
              <a:latin typeface="华文中宋" panose="02010600040101010101" pitchFamily="2" charset="-122"/>
              <a:ea typeface="华文中宋" panose="02010600040101010101" pitchFamily="2" charset="-122"/>
            </a:endParaRPr>
          </a:p>
          <a:p>
            <a:pPr indent="0">
              <a:buFont typeface="Arial" panose="020B0604020202090204" pitchFamily="34" charset="0"/>
              <a:buNone/>
            </a:pPr>
            <a:endParaRPr lang="en-US" sz="2800" b="0">
              <a:solidFill>
                <a:srgbClr val="764800"/>
              </a:solidFill>
              <a:latin typeface="华文中宋" panose="02010600040101010101" pitchFamily="2" charset="-122"/>
              <a:ea typeface="华文中宋" panose="02010600040101010101" pitchFamily="2" charset="-122"/>
            </a:endParaRPr>
          </a:p>
        </p:txBody>
      </p:sp>
      <p:grpSp>
        <p:nvGrpSpPr>
          <p:cNvPr id="19" name="组合 18"/>
          <p:cNvGrpSpPr/>
          <p:nvPr/>
        </p:nvGrpSpPr>
        <p:grpSpPr>
          <a:xfrm>
            <a:off x="462146" y="1717952"/>
            <a:ext cx="3428065" cy="3908234"/>
            <a:chOff x="7401017" y="1905277"/>
            <a:chExt cx="3428065" cy="3908234"/>
          </a:xfrm>
          <a:solidFill>
            <a:srgbClr val="99C2A4"/>
          </a:solidFill>
        </p:grpSpPr>
        <p:sp>
          <p:nvSpPr>
            <p:cNvPr id="20" name="椭圆 19"/>
            <p:cNvSpPr/>
            <p:nvPr/>
          </p:nvSpPr>
          <p:spPr bwMode="auto">
            <a:xfrm>
              <a:off x="7401017" y="2531046"/>
              <a:ext cx="2952328" cy="2952328"/>
            </a:xfrm>
            <a:prstGeom prst="ellipse">
              <a:avLst/>
            </a:prstGeom>
            <a:solidFill>
              <a:srgbClr val="75302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
              <a:pPr marL="0" marR="0" indent="0" algn="l" defTabSz="914400" rtl="0" eaLnBrk="1" fontAlgn="base" latinLnBrk="0" hangingPunct="1">
                <a:lnSpc>
                  <a:spcPct val="100000"/>
                </a:lnSpc>
                <a:spcBef>
                  <a:spcPct val="0"/>
                </a:spcBef>
                <a:spcAft>
                  <a:spcPct val="0"/>
                </a:spcAft>
                <a:buClrTx/>
                <a:buSzTx/>
                <a:buFont typeface="Arial" panose="020B0604020202090204" pitchFamily="34" charset="0"/>
                <a:buNone/>
              </a:pPr>
              <a:endParaRPr kumimoji="0" lang="zh-CN" altLang="en-US" sz="1800" b="0" i="0" u="none" strike="noStrike" cap="none" normalizeH="0" baseline="0" dirty="0">
                <a:ln>
                  <a:noFill/>
                </a:ln>
                <a:solidFill>
                  <a:schemeClr val="bg1">
                    <a:lumMod val="50000"/>
                  </a:schemeClr>
                </a:solidFill>
                <a:effectLst/>
                <a:latin typeface="Arial" panose="020B0604020202090204" pitchFamily="34" charset="0"/>
                <a:ea typeface="宋体" panose="02010600030101010101" pitchFamily="2" charset="-122"/>
              </a:endParaRPr>
            </a:p>
          </p:txBody>
        </p:sp>
        <p:sp>
          <p:nvSpPr>
            <p:cNvPr id="21" name="TextBox 33"/>
            <p:cNvSpPr txBox="1"/>
            <p:nvPr/>
          </p:nvSpPr>
          <p:spPr>
            <a:xfrm>
              <a:off x="7953736" y="3410468"/>
              <a:ext cx="1841976" cy="1076325"/>
            </a:xfrm>
            <a:prstGeom prst="rect">
              <a:avLst/>
            </a:prstGeom>
            <a:noFill/>
          </p:spPr>
          <p:txBody>
            <a:bodyPr wrap="square" rtlCol="0">
              <a:spAutoFit/>
            </a:bodyPr>
            <a:p>
              <a:pPr algn="ctr"/>
              <a:r>
                <a:rPr lang="en-US" altLang="zh-CN" sz="3200" b="1" dirty="0">
                  <a:solidFill>
                    <a:schemeClr val="bg1"/>
                  </a:solidFill>
                  <a:latin typeface="微软雅黑" panose="020B0503020204020204" pitchFamily="34" charset="-122"/>
                  <a:ea typeface="微软雅黑" panose="020B0503020204020204" pitchFamily="34" charset="-122"/>
                </a:rPr>
                <a:t>Conside-rations</a:t>
              </a:r>
              <a:endParaRPr lang="en-US" altLang="zh-CN" sz="3200" b="1" dirty="0">
                <a:solidFill>
                  <a:schemeClr val="bg1"/>
                </a:solidFill>
                <a:latin typeface="微软雅黑" panose="020B0503020204020204" pitchFamily="34" charset="-122"/>
                <a:ea typeface="微软雅黑" panose="020B0503020204020204" pitchFamily="34" charset="-122"/>
              </a:endParaRPr>
            </a:p>
          </p:txBody>
        </p:sp>
        <p:grpSp>
          <p:nvGrpSpPr>
            <p:cNvPr id="22" name="组合 21"/>
            <p:cNvGrpSpPr/>
            <p:nvPr/>
          </p:nvGrpSpPr>
          <p:grpSpPr>
            <a:xfrm>
              <a:off x="8877181" y="1905277"/>
              <a:ext cx="864096" cy="864096"/>
              <a:chOff x="2505666" y="1765071"/>
              <a:chExt cx="864096" cy="864096"/>
            </a:xfrm>
            <a:grpFill/>
          </p:grpSpPr>
          <p:sp>
            <p:nvSpPr>
              <p:cNvPr id="32" name="椭圆 31"/>
              <p:cNvSpPr/>
              <p:nvPr/>
            </p:nvSpPr>
            <p:spPr bwMode="auto">
              <a:xfrm>
                <a:off x="2505666" y="1765071"/>
                <a:ext cx="864096" cy="864096"/>
              </a:xfrm>
              <a:prstGeom prst="ellipse">
                <a:avLst/>
              </a:prstGeom>
              <a:solidFill>
                <a:srgbClr val="75302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
                <a:pPr marL="0" marR="0" indent="0" algn="l" defTabSz="914400" rtl="0" eaLnBrk="1" fontAlgn="base" latinLnBrk="0" hangingPunct="1">
                  <a:lnSpc>
                    <a:spcPct val="100000"/>
                  </a:lnSpc>
                  <a:spcBef>
                    <a:spcPct val="0"/>
                  </a:spcBef>
                  <a:spcAft>
                    <a:spcPct val="0"/>
                  </a:spcAft>
                  <a:buClrTx/>
                  <a:buSzTx/>
                  <a:buFont typeface="Arial" panose="020B0604020202090204" pitchFamily="34" charset="0"/>
                  <a:buNone/>
                </a:pPr>
                <a:endParaRPr kumimoji="0" lang="zh-CN" altLang="en-US" sz="1800" b="0" i="0" u="none" strike="noStrike" cap="none" normalizeH="0" baseline="0">
                  <a:ln>
                    <a:noFill/>
                  </a:ln>
                  <a:solidFill>
                    <a:schemeClr val="bg1">
                      <a:lumMod val="50000"/>
                    </a:schemeClr>
                  </a:solidFill>
                  <a:effectLst/>
                  <a:latin typeface="Arial" panose="020B0604020202090204" pitchFamily="34" charset="0"/>
                  <a:ea typeface="宋体" panose="02010600030101010101" pitchFamily="2" charset="-122"/>
                </a:endParaRPr>
              </a:p>
            </p:txBody>
          </p:sp>
          <p:sp>
            <p:nvSpPr>
              <p:cNvPr id="33" name="TextBox 36"/>
              <p:cNvSpPr txBox="1"/>
              <p:nvPr/>
            </p:nvSpPr>
            <p:spPr>
              <a:xfrm>
                <a:off x="2633673" y="1817068"/>
                <a:ext cx="646331" cy="646331"/>
              </a:xfrm>
              <a:prstGeom prst="rect">
                <a:avLst/>
              </a:prstGeom>
              <a:noFill/>
            </p:spPr>
            <p:txBody>
              <a:bodyPr wrap="none" rtlCol="0">
                <a:spAutoFit/>
              </a:bodyPr>
              <a:p>
                <a:r>
                  <a:rPr lang="en-US" altLang="zh-CN" sz="3600" dirty="0">
                    <a:solidFill>
                      <a:schemeClr val="bg1"/>
                    </a:solidFill>
                    <a:latin typeface="+mn-ea"/>
                    <a:ea typeface="+mn-ea"/>
                  </a:rPr>
                  <a:t>01</a:t>
                </a:r>
                <a:endParaRPr lang="zh-CN" altLang="en-US" sz="3600" dirty="0">
                  <a:solidFill>
                    <a:schemeClr val="bg1"/>
                  </a:solidFill>
                  <a:latin typeface="+mn-ea"/>
                  <a:ea typeface="+mn-ea"/>
                </a:endParaRPr>
              </a:p>
            </p:txBody>
          </p:sp>
        </p:grpSp>
        <p:grpSp>
          <p:nvGrpSpPr>
            <p:cNvPr id="23" name="组合 22"/>
            <p:cNvGrpSpPr/>
            <p:nvPr/>
          </p:nvGrpSpPr>
          <p:grpSpPr>
            <a:xfrm>
              <a:off x="9777281" y="2740380"/>
              <a:ext cx="864096" cy="864096"/>
              <a:chOff x="3405766" y="2600174"/>
              <a:chExt cx="864096" cy="864096"/>
            </a:xfrm>
            <a:grpFill/>
          </p:grpSpPr>
          <p:sp>
            <p:nvSpPr>
              <p:cNvPr id="30" name="椭圆 29"/>
              <p:cNvSpPr/>
              <p:nvPr/>
            </p:nvSpPr>
            <p:spPr bwMode="auto">
              <a:xfrm>
                <a:off x="3405766" y="2600174"/>
                <a:ext cx="864096" cy="864096"/>
              </a:xfrm>
              <a:prstGeom prst="ellipse">
                <a:avLst/>
              </a:prstGeom>
              <a:solidFill>
                <a:srgbClr val="75302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
                <a:pPr marL="0" marR="0" indent="0" algn="l" defTabSz="914400" rtl="0" eaLnBrk="1" fontAlgn="base" latinLnBrk="0" hangingPunct="1">
                  <a:lnSpc>
                    <a:spcPct val="100000"/>
                  </a:lnSpc>
                  <a:spcBef>
                    <a:spcPct val="0"/>
                  </a:spcBef>
                  <a:spcAft>
                    <a:spcPct val="0"/>
                  </a:spcAft>
                  <a:buClrTx/>
                  <a:buSzTx/>
                  <a:buFont typeface="Arial" panose="020B0604020202090204" pitchFamily="34" charset="0"/>
                  <a:buNone/>
                </a:pPr>
                <a:endParaRPr kumimoji="0" lang="zh-CN" altLang="en-US" sz="1800" b="0" i="0" u="none" strike="noStrike" cap="none" normalizeH="0" baseline="0">
                  <a:ln>
                    <a:noFill/>
                  </a:ln>
                  <a:solidFill>
                    <a:schemeClr val="bg1">
                      <a:lumMod val="50000"/>
                    </a:schemeClr>
                  </a:solidFill>
                  <a:effectLst/>
                  <a:latin typeface="Arial" panose="020B0604020202090204" pitchFamily="34" charset="0"/>
                  <a:ea typeface="宋体" panose="02010600030101010101" pitchFamily="2" charset="-122"/>
                </a:endParaRPr>
              </a:p>
            </p:txBody>
          </p:sp>
          <p:sp>
            <p:nvSpPr>
              <p:cNvPr id="31" name="TextBox 39"/>
              <p:cNvSpPr txBox="1"/>
              <p:nvPr/>
            </p:nvSpPr>
            <p:spPr>
              <a:xfrm>
                <a:off x="3522673" y="2666600"/>
                <a:ext cx="646331" cy="646331"/>
              </a:xfrm>
              <a:prstGeom prst="rect">
                <a:avLst/>
              </a:prstGeom>
              <a:noFill/>
            </p:spPr>
            <p:txBody>
              <a:bodyPr wrap="none" rtlCol="0">
                <a:spAutoFit/>
              </a:bodyPr>
              <a:p>
                <a:r>
                  <a:rPr lang="en-US" altLang="zh-CN" sz="3600" dirty="0">
                    <a:solidFill>
                      <a:schemeClr val="bg1"/>
                    </a:solidFill>
                    <a:latin typeface="+mn-ea"/>
                    <a:ea typeface="+mn-ea"/>
                  </a:rPr>
                  <a:t>02</a:t>
                </a:r>
                <a:endParaRPr lang="zh-CN" altLang="en-US" sz="3600" dirty="0">
                  <a:solidFill>
                    <a:schemeClr val="bg1"/>
                  </a:solidFill>
                  <a:latin typeface="+mn-ea"/>
                  <a:ea typeface="+mn-ea"/>
                </a:endParaRPr>
              </a:p>
            </p:txBody>
          </p:sp>
        </p:grpSp>
        <p:grpSp>
          <p:nvGrpSpPr>
            <p:cNvPr id="24" name="组合 23"/>
            <p:cNvGrpSpPr/>
            <p:nvPr/>
          </p:nvGrpSpPr>
          <p:grpSpPr>
            <a:xfrm>
              <a:off x="9964986" y="3996026"/>
              <a:ext cx="864096" cy="864096"/>
              <a:chOff x="3593471" y="3855820"/>
              <a:chExt cx="864096" cy="864096"/>
            </a:xfrm>
            <a:grpFill/>
          </p:grpSpPr>
          <p:sp>
            <p:nvSpPr>
              <p:cNvPr id="28" name="椭圆 27"/>
              <p:cNvSpPr/>
              <p:nvPr/>
            </p:nvSpPr>
            <p:spPr bwMode="auto">
              <a:xfrm>
                <a:off x="3593471" y="3855820"/>
                <a:ext cx="864096" cy="864096"/>
              </a:xfrm>
              <a:prstGeom prst="ellipse">
                <a:avLst/>
              </a:prstGeom>
              <a:solidFill>
                <a:srgbClr val="75302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
                <a:pPr marL="0" marR="0" indent="0" algn="l" defTabSz="914400" rtl="0" eaLnBrk="1" fontAlgn="base" latinLnBrk="0" hangingPunct="1">
                  <a:lnSpc>
                    <a:spcPct val="100000"/>
                  </a:lnSpc>
                  <a:spcBef>
                    <a:spcPct val="0"/>
                  </a:spcBef>
                  <a:spcAft>
                    <a:spcPct val="0"/>
                  </a:spcAft>
                  <a:buClrTx/>
                  <a:buSzTx/>
                  <a:buFont typeface="Arial" panose="020B0604020202090204" pitchFamily="34" charset="0"/>
                  <a:buNone/>
                </a:pPr>
                <a:endParaRPr kumimoji="0" lang="zh-CN" altLang="en-US" sz="1800" b="0" i="0" u="none" strike="noStrike" cap="none" normalizeH="0" baseline="0">
                  <a:ln>
                    <a:noFill/>
                  </a:ln>
                  <a:solidFill>
                    <a:schemeClr val="bg1">
                      <a:lumMod val="50000"/>
                    </a:schemeClr>
                  </a:solidFill>
                  <a:effectLst/>
                  <a:latin typeface="Arial" panose="020B0604020202090204" pitchFamily="34" charset="0"/>
                  <a:ea typeface="宋体" panose="02010600030101010101" pitchFamily="2" charset="-122"/>
                </a:endParaRPr>
              </a:p>
            </p:txBody>
          </p:sp>
          <p:sp>
            <p:nvSpPr>
              <p:cNvPr id="29" name="TextBox 42"/>
              <p:cNvSpPr txBox="1"/>
              <p:nvPr/>
            </p:nvSpPr>
            <p:spPr>
              <a:xfrm>
                <a:off x="3697737" y="3922532"/>
                <a:ext cx="646331" cy="646331"/>
              </a:xfrm>
              <a:prstGeom prst="rect">
                <a:avLst/>
              </a:prstGeom>
              <a:noFill/>
            </p:spPr>
            <p:txBody>
              <a:bodyPr wrap="none" rtlCol="0">
                <a:spAutoFit/>
              </a:bodyPr>
              <a:p>
                <a:r>
                  <a:rPr lang="en-US" altLang="zh-CN" sz="3600" dirty="0">
                    <a:solidFill>
                      <a:schemeClr val="bg1"/>
                    </a:solidFill>
                    <a:latin typeface="+mn-ea"/>
                    <a:ea typeface="+mn-ea"/>
                  </a:rPr>
                  <a:t>03</a:t>
                </a:r>
                <a:endParaRPr lang="zh-CN" altLang="en-US" sz="3600" dirty="0">
                  <a:solidFill>
                    <a:schemeClr val="bg1"/>
                  </a:solidFill>
                  <a:latin typeface="+mn-ea"/>
                  <a:ea typeface="+mn-ea"/>
                </a:endParaRPr>
              </a:p>
            </p:txBody>
          </p:sp>
        </p:grpSp>
        <p:grpSp>
          <p:nvGrpSpPr>
            <p:cNvPr id="25" name="组合 24"/>
            <p:cNvGrpSpPr/>
            <p:nvPr/>
          </p:nvGrpSpPr>
          <p:grpSpPr>
            <a:xfrm>
              <a:off x="9309229" y="4949415"/>
              <a:ext cx="864096" cy="864096"/>
              <a:chOff x="2937714" y="4911120"/>
              <a:chExt cx="864096" cy="864096"/>
            </a:xfrm>
            <a:grpFill/>
          </p:grpSpPr>
          <p:sp>
            <p:nvSpPr>
              <p:cNvPr id="26" name="椭圆 25"/>
              <p:cNvSpPr/>
              <p:nvPr/>
            </p:nvSpPr>
            <p:spPr bwMode="auto">
              <a:xfrm>
                <a:off x="2937714" y="4911120"/>
                <a:ext cx="864096" cy="864096"/>
              </a:xfrm>
              <a:prstGeom prst="ellipse">
                <a:avLst/>
              </a:prstGeom>
              <a:solidFill>
                <a:srgbClr val="75302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
                <a:pPr marL="0" marR="0" indent="0" algn="l" defTabSz="914400" rtl="0" eaLnBrk="1" fontAlgn="base" latinLnBrk="0" hangingPunct="1">
                  <a:lnSpc>
                    <a:spcPct val="100000"/>
                  </a:lnSpc>
                  <a:spcBef>
                    <a:spcPct val="0"/>
                  </a:spcBef>
                  <a:spcAft>
                    <a:spcPct val="0"/>
                  </a:spcAft>
                  <a:buClrTx/>
                  <a:buSzTx/>
                  <a:buFont typeface="Arial" panose="020B0604020202090204" pitchFamily="34" charset="0"/>
                  <a:buNone/>
                </a:pPr>
                <a:endParaRPr kumimoji="0" lang="zh-CN" altLang="en-US" sz="1800" b="0" i="0" u="none" strike="noStrike" cap="none" normalizeH="0" baseline="0">
                  <a:ln>
                    <a:noFill/>
                  </a:ln>
                  <a:solidFill>
                    <a:schemeClr val="bg1">
                      <a:lumMod val="50000"/>
                    </a:schemeClr>
                  </a:solidFill>
                  <a:effectLst/>
                  <a:latin typeface="Arial" panose="020B0604020202090204" pitchFamily="34" charset="0"/>
                  <a:ea typeface="宋体" panose="02010600030101010101" pitchFamily="2" charset="-122"/>
                </a:endParaRPr>
              </a:p>
            </p:txBody>
          </p:sp>
          <p:sp>
            <p:nvSpPr>
              <p:cNvPr id="27" name="TextBox 45"/>
              <p:cNvSpPr txBox="1"/>
              <p:nvPr/>
            </p:nvSpPr>
            <p:spPr>
              <a:xfrm>
                <a:off x="3024637" y="4963932"/>
                <a:ext cx="646331" cy="646331"/>
              </a:xfrm>
              <a:prstGeom prst="rect">
                <a:avLst/>
              </a:prstGeom>
              <a:noFill/>
            </p:spPr>
            <p:txBody>
              <a:bodyPr wrap="none" rtlCol="0">
                <a:spAutoFit/>
              </a:bodyPr>
              <a:p>
                <a:r>
                  <a:rPr lang="en-US" altLang="zh-CN" sz="3600" dirty="0">
                    <a:solidFill>
                      <a:schemeClr val="bg1"/>
                    </a:solidFill>
                    <a:latin typeface="+mn-ea"/>
                    <a:ea typeface="+mn-ea"/>
                  </a:rPr>
                  <a:t>04</a:t>
                </a:r>
                <a:endParaRPr lang="zh-CN" altLang="en-US" sz="3600" dirty="0">
                  <a:solidFill>
                    <a:schemeClr val="bg1"/>
                  </a:solidFill>
                  <a:latin typeface="+mn-ea"/>
                  <a:ea typeface="+mn-ea"/>
                </a:endParaRPr>
              </a:p>
            </p:txBody>
          </p:sp>
        </p:grpSp>
      </p:grpSp>
      <p:sp>
        <p:nvSpPr>
          <p:cNvPr id="2" name="文本框 1"/>
          <p:cNvSpPr txBox="1"/>
          <p:nvPr/>
        </p:nvSpPr>
        <p:spPr>
          <a:xfrm>
            <a:off x="3797935" y="5104130"/>
            <a:ext cx="7537450" cy="521970"/>
          </a:xfrm>
          <a:prstGeom prst="rect">
            <a:avLst/>
          </a:prstGeom>
          <a:noFill/>
        </p:spPr>
        <p:txBody>
          <a:bodyPr wrap="none" rtlCol="0" anchor="t">
            <a:spAutoFit/>
          </a:bodyPr>
          <a:p>
            <a:pPr marL="457200" indent="-457200">
              <a:buFont typeface="Arial" panose="020B0604020202090204" pitchFamily="34" charset="0"/>
              <a:buChar char="•"/>
            </a:pPr>
            <a:r>
              <a:rPr lang="en-US" sz="2800">
                <a:solidFill>
                  <a:srgbClr val="764800"/>
                </a:solidFill>
                <a:latin typeface="华文中宋" panose="02010600040101010101" pitchFamily="2" charset="-122"/>
                <a:ea typeface="华文中宋" panose="02010600040101010101" pitchFamily="2" charset="-122"/>
                <a:sym typeface="+mn-ea"/>
              </a:rPr>
              <a:t>Consider costs and insurance coverage. </a:t>
            </a:r>
            <a:endParaRPr lang="zh-CN" altLang="en-US" sz="2800"/>
          </a:p>
        </p:txBody>
      </p:sp>
      <p:sp>
        <p:nvSpPr>
          <p:cNvPr id="5" name="文本框 4"/>
          <p:cNvSpPr txBox="1"/>
          <p:nvPr/>
        </p:nvSpPr>
        <p:spPr>
          <a:xfrm>
            <a:off x="3234690" y="1821815"/>
            <a:ext cx="8263255" cy="521970"/>
          </a:xfrm>
          <a:prstGeom prst="rect">
            <a:avLst/>
          </a:prstGeom>
          <a:noFill/>
        </p:spPr>
        <p:txBody>
          <a:bodyPr wrap="none" rtlCol="0" anchor="t">
            <a:spAutoFit/>
          </a:bodyPr>
          <a:p>
            <a:pPr marL="457200" indent="-457200">
              <a:buFont typeface="Arial" panose="020B0604020202090204" pitchFamily="34" charset="0"/>
              <a:buChar char="•"/>
            </a:pPr>
            <a:r>
              <a:rPr lang="en-US" sz="2800">
                <a:solidFill>
                  <a:srgbClr val="764800"/>
                </a:solidFill>
                <a:latin typeface="华文中宋" panose="02010600040101010101" pitchFamily="2" charset="-122"/>
                <a:ea typeface="华文中宋" panose="02010600040101010101" pitchFamily="2" charset="-122"/>
                <a:sym typeface="+mn-ea"/>
              </a:rPr>
              <a:t>Discuss acupuncture with your doctor first. </a:t>
            </a:r>
            <a:endParaRPr lang="zh-CN" altLang="en-US" sz="2800"/>
          </a:p>
        </p:txBody>
      </p:sp>
      <p:sp>
        <p:nvSpPr>
          <p:cNvPr id="8" name="文本框 7"/>
          <p:cNvSpPr txBox="1"/>
          <p:nvPr/>
        </p:nvSpPr>
        <p:spPr>
          <a:xfrm>
            <a:off x="3702685" y="2649855"/>
            <a:ext cx="8054975" cy="953135"/>
          </a:xfrm>
          <a:prstGeom prst="rect">
            <a:avLst/>
          </a:prstGeom>
          <a:noFill/>
        </p:spPr>
        <p:txBody>
          <a:bodyPr wrap="square" rtlCol="0" anchor="t">
            <a:spAutoFit/>
          </a:bodyPr>
          <a:p>
            <a:pPr marL="457200" indent="-457200">
              <a:buFont typeface="Arial" panose="020B0604020202090204" pitchFamily="34" charset="0"/>
              <a:buChar char="•"/>
            </a:pPr>
            <a:r>
              <a:rPr lang="en-US" sz="2800">
                <a:solidFill>
                  <a:srgbClr val="764800"/>
                </a:solidFill>
                <a:latin typeface="华文中宋" panose="02010600040101010101" pitchFamily="2" charset="-122"/>
                <a:ea typeface="华文中宋" panose="02010600040101010101" pitchFamily="2" charset="-122"/>
                <a:sym typeface="+mn-ea"/>
              </a:rPr>
              <a:t>Do not rely on a diagnosis of disease by an acupuncture practitioner. </a:t>
            </a:r>
            <a:endParaRPr lang="zh-CN" altLang="en-US" sz="2800"/>
          </a:p>
        </p:txBody>
      </p:sp>
    </p:spTree>
  </p:cSld>
  <p:clrMapOvr>
    <a:masterClrMapping/>
  </p:clrMapOvr>
  <p:transition advTm="3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1000"/>
                                        <p:tgtEl>
                                          <p:spTgt spid="19"/>
                                        </p:tgtEl>
                                      </p:cBhvr>
                                    </p:animEffect>
                                    <p:anim calcmode="lin" valueType="num">
                                      <p:cBhvr>
                                        <p:cTn id="12" dur="1000" fill="hold"/>
                                        <p:tgtEl>
                                          <p:spTgt spid="19"/>
                                        </p:tgtEl>
                                        <p:attrNameLst>
                                          <p:attrName>ppt_x</p:attrName>
                                        </p:attrNameLst>
                                      </p:cBhvr>
                                      <p:tavLst>
                                        <p:tav tm="0">
                                          <p:val>
                                            <p:strVal val="#ppt_x"/>
                                          </p:val>
                                        </p:tav>
                                        <p:tav tm="100000">
                                          <p:val>
                                            <p:strVal val="#ppt_x"/>
                                          </p:val>
                                        </p:tav>
                                      </p:tavLst>
                                    </p:anim>
                                    <p:anim calcmode="lin" valueType="num">
                                      <p:cBhvr>
                                        <p:cTn id="13"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 name="组合 2"/>
          <p:cNvGrpSpPr/>
          <p:nvPr/>
        </p:nvGrpSpPr>
        <p:grpSpPr>
          <a:xfrm>
            <a:off x="-315014" y="300720"/>
            <a:ext cx="11807197" cy="492587"/>
            <a:chOff x="373363" y="551510"/>
            <a:chExt cx="11809384" cy="492678"/>
          </a:xfrm>
        </p:grpSpPr>
        <p:sp>
          <p:nvSpPr>
            <p:cNvPr id="4" name="矩形 3"/>
            <p:cNvSpPr/>
            <p:nvPr/>
          </p:nvSpPr>
          <p:spPr>
            <a:xfrm>
              <a:off x="4170862" y="998469"/>
              <a:ext cx="8011885" cy="45719"/>
            </a:xfrm>
            <a:prstGeom prst="rect">
              <a:avLst/>
            </a:prstGeom>
            <a:solidFill>
              <a:srgbClr val="7530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000">
                <a:latin typeface="华文中宋" panose="02010600040101010101" pitchFamily="2" charset="-122"/>
                <a:ea typeface="华文中宋" panose="02010600040101010101" pitchFamily="2" charset="-122"/>
              </a:endParaRPr>
            </a:p>
          </p:txBody>
        </p:sp>
        <p:sp>
          <p:nvSpPr>
            <p:cNvPr id="139" name="TextBox 8"/>
            <p:cNvSpPr txBox="1">
              <a:spLocks noChangeArrowheads="1"/>
            </p:cNvSpPr>
            <p:nvPr/>
          </p:nvSpPr>
          <p:spPr bwMode="auto">
            <a:xfrm>
              <a:off x="373363" y="551510"/>
              <a:ext cx="6763368" cy="492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p>
              <a:pPr algn="ctr" eaLnBrk="1" hangingPunct="1"/>
              <a:r>
                <a:rPr lang="zh-CN" altLang="en-US" sz="3200" dirty="0">
                  <a:solidFill>
                    <a:srgbClr val="753020"/>
                  </a:solidFill>
                  <a:latin typeface="华文中宋" panose="02010600040101010101" pitchFamily="2" charset="-122"/>
                  <a:ea typeface="华文中宋" panose="02010600040101010101" pitchFamily="2" charset="-122"/>
                  <a:sym typeface="+mn-ea"/>
                </a:rPr>
                <a:t>What is Moxibustion？</a:t>
              </a:r>
              <a:endParaRPr lang="zh-CN" altLang="en-US" sz="3200" dirty="0">
                <a:solidFill>
                  <a:srgbClr val="753020"/>
                </a:solidFill>
                <a:latin typeface="华文中宋" panose="02010600040101010101" pitchFamily="2" charset="-122"/>
                <a:ea typeface="华文中宋" panose="02010600040101010101" pitchFamily="2" charset="-122"/>
                <a:sym typeface="+mn-ea"/>
              </a:endParaRPr>
            </a:p>
          </p:txBody>
        </p:sp>
      </p:grpSp>
      <p:sp>
        <p:nvSpPr>
          <p:cNvPr id="100" name="文本框 99"/>
          <p:cNvSpPr txBox="1"/>
          <p:nvPr/>
        </p:nvSpPr>
        <p:spPr>
          <a:xfrm>
            <a:off x="355600" y="4650740"/>
            <a:ext cx="12033250" cy="1383665"/>
          </a:xfrm>
          <a:prstGeom prst="rect">
            <a:avLst/>
          </a:prstGeom>
          <a:noFill/>
          <a:ln w="9525">
            <a:noFill/>
          </a:ln>
        </p:spPr>
        <p:txBody>
          <a:bodyPr wrap="square">
            <a:spAutoFit/>
          </a:bodyPr>
          <a:p>
            <a:pPr indent="304800"/>
            <a:r>
              <a:rPr lang="en-US" sz="2800" b="0">
                <a:solidFill>
                  <a:srgbClr val="764800"/>
                </a:solidFill>
                <a:latin typeface="华文中宋" panose="02010600040101010101" pitchFamily="2" charset="-122"/>
                <a:ea typeface="华文中宋" panose="02010600040101010101" pitchFamily="2" charset="-122"/>
              </a:rPr>
              <a:t>Moxibustion is performed by burning small cones of dried leaves on certain designated points of the body, generally the same points as those used in acupuncture.</a:t>
            </a:r>
            <a:endParaRPr lang="en-US" sz="2800" b="0">
              <a:solidFill>
                <a:srgbClr val="764800"/>
              </a:solidFill>
              <a:latin typeface="华文中宋" panose="02010600040101010101" pitchFamily="2" charset="-122"/>
              <a:ea typeface="华文中宋" panose="02010600040101010101" pitchFamily="2" charset="-122"/>
            </a:endParaRPr>
          </a:p>
        </p:txBody>
      </p:sp>
      <p:pic>
        <p:nvPicPr>
          <p:cNvPr id="6" name="图片 5"/>
          <p:cNvPicPr>
            <a:picLocks noChangeAspect="1"/>
          </p:cNvPicPr>
          <p:nvPr/>
        </p:nvPicPr>
        <p:blipFill>
          <a:blip r:embed="rId1"/>
          <a:stretch>
            <a:fillRect/>
          </a:stretch>
        </p:blipFill>
        <p:spPr>
          <a:xfrm>
            <a:off x="3481705" y="1115695"/>
            <a:ext cx="4832350" cy="3213100"/>
          </a:xfrm>
          <a:prstGeom prst="rect">
            <a:avLst/>
          </a:prstGeom>
        </p:spPr>
      </p:pic>
    </p:spTree>
  </p:cSld>
  <p:clrMapOvr>
    <a:masterClrMapping/>
  </p:clrMapOvr>
  <p:transition advTm="3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1961387" y="1322072"/>
            <a:ext cx="7693254" cy="4252197"/>
            <a:chOff x="1127870" y="1347614"/>
            <a:chExt cx="5581053" cy="3084744"/>
          </a:xfrm>
        </p:grpSpPr>
        <p:grpSp>
          <p:nvGrpSpPr>
            <p:cNvPr id="7" name="组合 6"/>
            <p:cNvGrpSpPr/>
            <p:nvPr/>
          </p:nvGrpSpPr>
          <p:grpSpPr>
            <a:xfrm>
              <a:off x="1127870" y="1347614"/>
              <a:ext cx="1278500" cy="1278500"/>
              <a:chOff x="1127870" y="1347614"/>
              <a:chExt cx="1278500" cy="1278500"/>
            </a:xfrm>
          </p:grpSpPr>
          <p:sp>
            <p:nvSpPr>
              <p:cNvPr id="35" name="椭圆 34"/>
              <p:cNvSpPr/>
              <p:nvPr/>
            </p:nvSpPr>
            <p:spPr>
              <a:xfrm>
                <a:off x="1127870" y="1347614"/>
                <a:ext cx="1278500" cy="1278500"/>
              </a:xfrm>
              <a:prstGeom prst="ellipse">
                <a:avLst/>
              </a:prstGeom>
              <a:solidFill>
                <a:srgbClr val="75302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grpSp>
            <p:nvGrpSpPr>
              <p:cNvPr id="36" name="组合 35"/>
              <p:cNvGrpSpPr/>
              <p:nvPr/>
            </p:nvGrpSpPr>
            <p:grpSpPr>
              <a:xfrm>
                <a:off x="1519470" y="1713814"/>
                <a:ext cx="495300" cy="546100"/>
                <a:chOff x="1917700" y="530225"/>
                <a:chExt cx="495300" cy="546100"/>
              </a:xfrm>
            </p:grpSpPr>
            <p:sp>
              <p:nvSpPr>
                <p:cNvPr id="37" name="Freeform 23"/>
                <p:cNvSpPr>
                  <a:spLocks noEditPoints="1"/>
                </p:cNvSpPr>
                <p:nvPr/>
              </p:nvSpPr>
              <p:spPr bwMode="auto">
                <a:xfrm>
                  <a:off x="1917700" y="530225"/>
                  <a:ext cx="495300" cy="546100"/>
                </a:xfrm>
                <a:custGeom>
                  <a:avLst/>
                  <a:gdLst>
                    <a:gd name="T0" fmla="*/ 160 w 176"/>
                    <a:gd name="T1" fmla="*/ 130 h 194"/>
                    <a:gd name="T2" fmla="*/ 176 w 176"/>
                    <a:gd name="T3" fmla="*/ 114 h 194"/>
                    <a:gd name="T4" fmla="*/ 160 w 176"/>
                    <a:gd name="T5" fmla="*/ 98 h 194"/>
                    <a:gd name="T6" fmla="*/ 152 w 176"/>
                    <a:gd name="T7" fmla="*/ 100 h 194"/>
                    <a:gd name="T8" fmla="*/ 90 w 176"/>
                    <a:gd name="T9" fmla="*/ 34 h 194"/>
                    <a:gd name="T10" fmla="*/ 91 w 176"/>
                    <a:gd name="T11" fmla="*/ 32 h 194"/>
                    <a:gd name="T12" fmla="*/ 91 w 176"/>
                    <a:gd name="T13" fmla="*/ 7 h 194"/>
                    <a:gd name="T14" fmla="*/ 66 w 176"/>
                    <a:gd name="T15" fmla="*/ 7 h 194"/>
                    <a:gd name="T16" fmla="*/ 51 w 176"/>
                    <a:gd name="T17" fmla="*/ 21 h 194"/>
                    <a:gd name="T18" fmla="*/ 34 w 176"/>
                    <a:gd name="T19" fmla="*/ 18 h 194"/>
                    <a:gd name="T20" fmla="*/ 1 w 176"/>
                    <a:gd name="T21" fmla="*/ 31 h 194"/>
                    <a:gd name="T22" fmla="*/ 1 w 176"/>
                    <a:gd name="T23" fmla="*/ 37 h 194"/>
                    <a:gd name="T24" fmla="*/ 61 w 176"/>
                    <a:gd name="T25" fmla="*/ 97 h 194"/>
                    <a:gd name="T26" fmla="*/ 64 w 176"/>
                    <a:gd name="T27" fmla="*/ 98 h 194"/>
                    <a:gd name="T28" fmla="*/ 67 w 176"/>
                    <a:gd name="T29" fmla="*/ 97 h 194"/>
                    <a:gd name="T30" fmla="*/ 77 w 176"/>
                    <a:gd name="T31" fmla="*/ 47 h 194"/>
                    <a:gd name="T32" fmla="*/ 84 w 176"/>
                    <a:gd name="T33" fmla="*/ 39 h 194"/>
                    <a:gd name="T34" fmla="*/ 146 w 176"/>
                    <a:gd name="T35" fmla="*/ 106 h 194"/>
                    <a:gd name="T36" fmla="*/ 144 w 176"/>
                    <a:gd name="T37" fmla="*/ 114 h 194"/>
                    <a:gd name="T38" fmla="*/ 146 w 176"/>
                    <a:gd name="T39" fmla="*/ 122 h 194"/>
                    <a:gd name="T40" fmla="*/ 126 w 176"/>
                    <a:gd name="T41" fmla="*/ 142 h 194"/>
                    <a:gd name="T42" fmla="*/ 112 w 176"/>
                    <a:gd name="T43" fmla="*/ 138 h 194"/>
                    <a:gd name="T44" fmla="*/ 88 w 176"/>
                    <a:gd name="T45" fmla="*/ 162 h 194"/>
                    <a:gd name="T46" fmla="*/ 52 w 176"/>
                    <a:gd name="T47" fmla="*/ 162 h 194"/>
                    <a:gd name="T48" fmla="*/ 32 w 176"/>
                    <a:gd name="T49" fmla="*/ 182 h 194"/>
                    <a:gd name="T50" fmla="*/ 32 w 176"/>
                    <a:gd name="T51" fmla="*/ 190 h 194"/>
                    <a:gd name="T52" fmla="*/ 36 w 176"/>
                    <a:gd name="T53" fmla="*/ 194 h 194"/>
                    <a:gd name="T54" fmla="*/ 156 w 176"/>
                    <a:gd name="T55" fmla="*/ 194 h 194"/>
                    <a:gd name="T56" fmla="*/ 160 w 176"/>
                    <a:gd name="T57" fmla="*/ 190 h 194"/>
                    <a:gd name="T58" fmla="*/ 160 w 176"/>
                    <a:gd name="T59" fmla="*/ 182 h 194"/>
                    <a:gd name="T60" fmla="*/ 140 w 176"/>
                    <a:gd name="T61" fmla="*/ 162 h 194"/>
                    <a:gd name="T62" fmla="*/ 136 w 176"/>
                    <a:gd name="T63" fmla="*/ 162 h 194"/>
                    <a:gd name="T64" fmla="*/ 132 w 176"/>
                    <a:gd name="T65" fmla="*/ 148 h 194"/>
                    <a:gd name="T66" fmla="*/ 152 w 176"/>
                    <a:gd name="T67" fmla="*/ 128 h 194"/>
                    <a:gd name="T68" fmla="*/ 160 w 176"/>
                    <a:gd name="T69" fmla="*/ 130 h 194"/>
                    <a:gd name="T70" fmla="*/ 55 w 176"/>
                    <a:gd name="T71" fmla="*/ 48 h 194"/>
                    <a:gd name="T72" fmla="*/ 52 w 176"/>
                    <a:gd name="T73" fmla="*/ 50 h 194"/>
                    <a:gd name="T74" fmla="*/ 50 w 176"/>
                    <a:gd name="T75" fmla="*/ 48 h 194"/>
                    <a:gd name="T76" fmla="*/ 31 w 176"/>
                    <a:gd name="T77" fmla="*/ 42 h 194"/>
                    <a:gd name="T78" fmla="*/ 27 w 176"/>
                    <a:gd name="T79" fmla="*/ 39 h 194"/>
                    <a:gd name="T80" fmla="*/ 30 w 176"/>
                    <a:gd name="T81" fmla="*/ 34 h 194"/>
                    <a:gd name="T82" fmla="*/ 34 w 176"/>
                    <a:gd name="T83" fmla="*/ 34 h 194"/>
                    <a:gd name="T84" fmla="*/ 55 w 176"/>
                    <a:gd name="T85" fmla="*/ 43 h 194"/>
                    <a:gd name="T86" fmla="*/ 55 w 176"/>
                    <a:gd name="T87" fmla="*/ 48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76" h="194">
                      <a:moveTo>
                        <a:pt x="160" y="130"/>
                      </a:moveTo>
                      <a:cubicBezTo>
                        <a:pt x="169" y="130"/>
                        <a:pt x="176" y="123"/>
                        <a:pt x="176" y="114"/>
                      </a:cubicBezTo>
                      <a:cubicBezTo>
                        <a:pt x="176" y="105"/>
                        <a:pt x="169" y="98"/>
                        <a:pt x="160" y="98"/>
                      </a:cubicBezTo>
                      <a:cubicBezTo>
                        <a:pt x="157" y="98"/>
                        <a:pt x="155" y="99"/>
                        <a:pt x="152" y="100"/>
                      </a:cubicBezTo>
                      <a:cubicBezTo>
                        <a:pt x="90" y="34"/>
                        <a:pt x="90" y="34"/>
                        <a:pt x="90" y="34"/>
                      </a:cubicBezTo>
                      <a:cubicBezTo>
                        <a:pt x="91" y="32"/>
                        <a:pt x="91" y="32"/>
                        <a:pt x="91" y="32"/>
                      </a:cubicBezTo>
                      <a:cubicBezTo>
                        <a:pt x="98" y="25"/>
                        <a:pt x="98" y="14"/>
                        <a:pt x="91" y="7"/>
                      </a:cubicBezTo>
                      <a:cubicBezTo>
                        <a:pt x="84" y="0"/>
                        <a:pt x="73" y="0"/>
                        <a:pt x="66" y="7"/>
                      </a:cubicBezTo>
                      <a:cubicBezTo>
                        <a:pt x="51" y="21"/>
                        <a:pt x="51" y="21"/>
                        <a:pt x="51" y="21"/>
                      </a:cubicBezTo>
                      <a:cubicBezTo>
                        <a:pt x="46" y="19"/>
                        <a:pt x="40" y="18"/>
                        <a:pt x="34" y="18"/>
                      </a:cubicBezTo>
                      <a:cubicBezTo>
                        <a:pt x="22" y="18"/>
                        <a:pt x="10" y="23"/>
                        <a:pt x="1" y="31"/>
                      </a:cubicBezTo>
                      <a:cubicBezTo>
                        <a:pt x="0" y="33"/>
                        <a:pt x="0" y="35"/>
                        <a:pt x="1" y="37"/>
                      </a:cubicBezTo>
                      <a:cubicBezTo>
                        <a:pt x="61" y="97"/>
                        <a:pt x="61" y="97"/>
                        <a:pt x="61" y="97"/>
                      </a:cubicBezTo>
                      <a:cubicBezTo>
                        <a:pt x="62" y="97"/>
                        <a:pt x="63" y="98"/>
                        <a:pt x="64" y="98"/>
                      </a:cubicBezTo>
                      <a:cubicBezTo>
                        <a:pt x="65" y="98"/>
                        <a:pt x="66" y="97"/>
                        <a:pt x="67" y="97"/>
                      </a:cubicBezTo>
                      <a:cubicBezTo>
                        <a:pt x="80" y="83"/>
                        <a:pt x="84" y="63"/>
                        <a:pt x="77" y="47"/>
                      </a:cubicBezTo>
                      <a:cubicBezTo>
                        <a:pt x="84" y="39"/>
                        <a:pt x="84" y="39"/>
                        <a:pt x="84" y="39"/>
                      </a:cubicBezTo>
                      <a:cubicBezTo>
                        <a:pt x="146" y="106"/>
                        <a:pt x="146" y="106"/>
                        <a:pt x="146" y="106"/>
                      </a:cubicBezTo>
                      <a:cubicBezTo>
                        <a:pt x="145" y="108"/>
                        <a:pt x="144" y="111"/>
                        <a:pt x="144" y="114"/>
                      </a:cubicBezTo>
                      <a:cubicBezTo>
                        <a:pt x="144" y="117"/>
                        <a:pt x="145" y="120"/>
                        <a:pt x="146" y="122"/>
                      </a:cubicBezTo>
                      <a:cubicBezTo>
                        <a:pt x="126" y="142"/>
                        <a:pt x="126" y="142"/>
                        <a:pt x="126" y="142"/>
                      </a:cubicBezTo>
                      <a:cubicBezTo>
                        <a:pt x="122" y="140"/>
                        <a:pt x="117" y="138"/>
                        <a:pt x="112" y="138"/>
                      </a:cubicBezTo>
                      <a:cubicBezTo>
                        <a:pt x="99" y="138"/>
                        <a:pt x="88" y="149"/>
                        <a:pt x="88" y="162"/>
                      </a:cubicBezTo>
                      <a:cubicBezTo>
                        <a:pt x="52" y="162"/>
                        <a:pt x="52" y="162"/>
                        <a:pt x="52" y="162"/>
                      </a:cubicBezTo>
                      <a:cubicBezTo>
                        <a:pt x="41" y="162"/>
                        <a:pt x="32" y="171"/>
                        <a:pt x="32" y="182"/>
                      </a:cubicBezTo>
                      <a:cubicBezTo>
                        <a:pt x="32" y="190"/>
                        <a:pt x="32" y="190"/>
                        <a:pt x="32" y="190"/>
                      </a:cubicBezTo>
                      <a:cubicBezTo>
                        <a:pt x="32" y="192"/>
                        <a:pt x="34" y="194"/>
                        <a:pt x="36" y="194"/>
                      </a:cubicBezTo>
                      <a:cubicBezTo>
                        <a:pt x="156" y="194"/>
                        <a:pt x="156" y="194"/>
                        <a:pt x="156" y="194"/>
                      </a:cubicBezTo>
                      <a:cubicBezTo>
                        <a:pt x="158" y="194"/>
                        <a:pt x="160" y="192"/>
                        <a:pt x="160" y="190"/>
                      </a:cubicBezTo>
                      <a:cubicBezTo>
                        <a:pt x="160" y="182"/>
                        <a:pt x="160" y="182"/>
                        <a:pt x="160" y="182"/>
                      </a:cubicBezTo>
                      <a:cubicBezTo>
                        <a:pt x="160" y="171"/>
                        <a:pt x="151" y="162"/>
                        <a:pt x="140" y="162"/>
                      </a:cubicBezTo>
                      <a:cubicBezTo>
                        <a:pt x="136" y="162"/>
                        <a:pt x="136" y="162"/>
                        <a:pt x="136" y="162"/>
                      </a:cubicBezTo>
                      <a:cubicBezTo>
                        <a:pt x="136" y="157"/>
                        <a:pt x="134" y="152"/>
                        <a:pt x="132" y="148"/>
                      </a:cubicBezTo>
                      <a:cubicBezTo>
                        <a:pt x="152" y="128"/>
                        <a:pt x="152" y="128"/>
                        <a:pt x="152" y="128"/>
                      </a:cubicBezTo>
                      <a:cubicBezTo>
                        <a:pt x="154" y="129"/>
                        <a:pt x="157" y="130"/>
                        <a:pt x="160" y="130"/>
                      </a:cubicBezTo>
                      <a:close/>
                      <a:moveTo>
                        <a:pt x="55" y="48"/>
                      </a:moveTo>
                      <a:cubicBezTo>
                        <a:pt x="55" y="49"/>
                        <a:pt x="53" y="50"/>
                        <a:pt x="52" y="50"/>
                      </a:cubicBezTo>
                      <a:cubicBezTo>
                        <a:pt x="51" y="50"/>
                        <a:pt x="50" y="49"/>
                        <a:pt x="50" y="48"/>
                      </a:cubicBezTo>
                      <a:cubicBezTo>
                        <a:pt x="45" y="43"/>
                        <a:pt x="38" y="41"/>
                        <a:pt x="31" y="42"/>
                      </a:cubicBezTo>
                      <a:cubicBezTo>
                        <a:pt x="29" y="42"/>
                        <a:pt x="27" y="41"/>
                        <a:pt x="27" y="39"/>
                      </a:cubicBezTo>
                      <a:cubicBezTo>
                        <a:pt x="26" y="36"/>
                        <a:pt x="28" y="34"/>
                        <a:pt x="30" y="34"/>
                      </a:cubicBezTo>
                      <a:cubicBezTo>
                        <a:pt x="31" y="34"/>
                        <a:pt x="33" y="34"/>
                        <a:pt x="34" y="34"/>
                      </a:cubicBezTo>
                      <a:cubicBezTo>
                        <a:pt x="42" y="34"/>
                        <a:pt x="50" y="37"/>
                        <a:pt x="55" y="43"/>
                      </a:cubicBezTo>
                      <a:cubicBezTo>
                        <a:pt x="57" y="44"/>
                        <a:pt x="57" y="47"/>
                        <a:pt x="55" y="4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23" tIns="45711" rIns="91423" bIns="45711" numCol="1" anchor="t" anchorCtr="0" compatLnSpc="1"/>
                <a:lstStyle/>
                <a:p>
                  <a:endParaRPr lang="zh-CN" altLang="en-US" sz="1600"/>
                </a:p>
              </p:txBody>
            </p:sp>
            <p:sp>
              <p:nvSpPr>
                <p:cNvPr id="38" name="Freeform 24"/>
                <p:cNvSpPr/>
                <p:nvPr/>
              </p:nvSpPr>
              <p:spPr bwMode="auto">
                <a:xfrm>
                  <a:off x="1935163" y="690563"/>
                  <a:ext cx="98425" cy="93663"/>
                </a:xfrm>
                <a:custGeom>
                  <a:avLst/>
                  <a:gdLst>
                    <a:gd name="T0" fmla="*/ 4 w 35"/>
                    <a:gd name="T1" fmla="*/ 0 h 33"/>
                    <a:gd name="T2" fmla="*/ 9 w 35"/>
                    <a:gd name="T3" fmla="*/ 26 h 33"/>
                    <a:gd name="T4" fmla="*/ 25 w 35"/>
                    <a:gd name="T5" fmla="*/ 33 h 33"/>
                    <a:gd name="T6" fmla="*/ 35 w 35"/>
                    <a:gd name="T7" fmla="*/ 31 h 33"/>
                    <a:gd name="T8" fmla="*/ 4 w 35"/>
                    <a:gd name="T9" fmla="*/ 0 h 33"/>
                  </a:gdLst>
                  <a:ahLst/>
                  <a:cxnLst>
                    <a:cxn ang="0">
                      <a:pos x="T0" y="T1"/>
                    </a:cxn>
                    <a:cxn ang="0">
                      <a:pos x="T2" y="T3"/>
                    </a:cxn>
                    <a:cxn ang="0">
                      <a:pos x="T4" y="T5"/>
                    </a:cxn>
                    <a:cxn ang="0">
                      <a:pos x="T6" y="T7"/>
                    </a:cxn>
                    <a:cxn ang="0">
                      <a:pos x="T8" y="T9"/>
                    </a:cxn>
                  </a:cxnLst>
                  <a:rect l="0" t="0" r="r" b="b"/>
                  <a:pathLst>
                    <a:path w="35" h="33">
                      <a:moveTo>
                        <a:pt x="4" y="0"/>
                      </a:moveTo>
                      <a:cubicBezTo>
                        <a:pt x="0" y="9"/>
                        <a:pt x="2" y="19"/>
                        <a:pt x="9" y="26"/>
                      </a:cubicBezTo>
                      <a:cubicBezTo>
                        <a:pt x="13" y="31"/>
                        <a:pt x="19" y="33"/>
                        <a:pt x="25" y="33"/>
                      </a:cubicBezTo>
                      <a:cubicBezTo>
                        <a:pt x="28" y="33"/>
                        <a:pt x="32" y="32"/>
                        <a:pt x="35" y="31"/>
                      </a:cubicBezTo>
                      <a:lnTo>
                        <a:pt x="4"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23" tIns="45711" rIns="91423" bIns="45711" numCol="1" anchor="t" anchorCtr="0" compatLnSpc="1"/>
                <a:lstStyle/>
                <a:p>
                  <a:endParaRPr lang="zh-CN" altLang="en-US" sz="1600"/>
                </a:p>
              </p:txBody>
            </p:sp>
          </p:grpSp>
        </p:grpSp>
        <p:grpSp>
          <p:nvGrpSpPr>
            <p:cNvPr id="10" name="组合 9"/>
            <p:cNvGrpSpPr/>
            <p:nvPr/>
          </p:nvGrpSpPr>
          <p:grpSpPr>
            <a:xfrm>
              <a:off x="5430423" y="3153858"/>
              <a:ext cx="1278500" cy="1278500"/>
              <a:chOff x="5430423" y="3153858"/>
              <a:chExt cx="1278500" cy="1278500"/>
            </a:xfrm>
          </p:grpSpPr>
          <p:sp>
            <p:nvSpPr>
              <p:cNvPr id="29" name="椭圆 28"/>
              <p:cNvSpPr/>
              <p:nvPr/>
            </p:nvSpPr>
            <p:spPr>
              <a:xfrm>
                <a:off x="5430423" y="3153858"/>
                <a:ext cx="1278500" cy="1278500"/>
              </a:xfrm>
              <a:prstGeom prst="ellipse">
                <a:avLst/>
              </a:prstGeom>
              <a:solidFill>
                <a:srgbClr val="75302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30" name="Freeform 97"/>
              <p:cNvSpPr/>
              <p:nvPr/>
            </p:nvSpPr>
            <p:spPr bwMode="auto">
              <a:xfrm>
                <a:off x="5772281" y="3527275"/>
                <a:ext cx="634975" cy="528835"/>
              </a:xfrm>
              <a:custGeom>
                <a:avLst/>
                <a:gdLst>
                  <a:gd name="T0" fmla="*/ 188 w 192"/>
                  <a:gd name="T1" fmla="*/ 80 h 160"/>
                  <a:gd name="T2" fmla="*/ 164 w 192"/>
                  <a:gd name="T3" fmla="*/ 80 h 160"/>
                  <a:gd name="T4" fmla="*/ 161 w 192"/>
                  <a:gd name="T5" fmla="*/ 82 h 160"/>
                  <a:gd name="T6" fmla="*/ 157 w 192"/>
                  <a:gd name="T7" fmla="*/ 88 h 160"/>
                  <a:gd name="T8" fmla="*/ 152 w 192"/>
                  <a:gd name="T9" fmla="*/ 67 h 160"/>
                  <a:gd name="T10" fmla="*/ 148 w 192"/>
                  <a:gd name="T11" fmla="*/ 64 h 160"/>
                  <a:gd name="T12" fmla="*/ 144 w 192"/>
                  <a:gd name="T13" fmla="*/ 67 h 160"/>
                  <a:gd name="T14" fmla="*/ 134 w 192"/>
                  <a:gd name="T15" fmla="*/ 98 h 160"/>
                  <a:gd name="T16" fmla="*/ 128 w 192"/>
                  <a:gd name="T17" fmla="*/ 51 h 160"/>
                  <a:gd name="T18" fmla="*/ 124 w 192"/>
                  <a:gd name="T19" fmla="*/ 48 h 160"/>
                  <a:gd name="T20" fmla="*/ 120 w 192"/>
                  <a:gd name="T21" fmla="*/ 51 h 160"/>
                  <a:gd name="T22" fmla="*/ 103 w 192"/>
                  <a:gd name="T23" fmla="*/ 127 h 160"/>
                  <a:gd name="T24" fmla="*/ 96 w 192"/>
                  <a:gd name="T25" fmla="*/ 4 h 160"/>
                  <a:gd name="T26" fmla="*/ 92 w 192"/>
                  <a:gd name="T27" fmla="*/ 0 h 160"/>
                  <a:gd name="T28" fmla="*/ 88 w 192"/>
                  <a:gd name="T29" fmla="*/ 3 h 160"/>
                  <a:gd name="T30" fmla="*/ 69 w 192"/>
                  <a:gd name="T31" fmla="*/ 85 h 160"/>
                  <a:gd name="T32" fmla="*/ 64 w 192"/>
                  <a:gd name="T33" fmla="*/ 43 h 160"/>
                  <a:gd name="T34" fmla="*/ 61 w 192"/>
                  <a:gd name="T35" fmla="*/ 40 h 160"/>
                  <a:gd name="T36" fmla="*/ 56 w 192"/>
                  <a:gd name="T37" fmla="*/ 43 h 160"/>
                  <a:gd name="T38" fmla="*/ 45 w 192"/>
                  <a:gd name="T39" fmla="*/ 78 h 160"/>
                  <a:gd name="T40" fmla="*/ 40 w 192"/>
                  <a:gd name="T41" fmla="*/ 59 h 160"/>
                  <a:gd name="T42" fmla="*/ 37 w 192"/>
                  <a:gd name="T43" fmla="*/ 56 h 160"/>
                  <a:gd name="T44" fmla="*/ 33 w 192"/>
                  <a:gd name="T45" fmla="*/ 58 h 160"/>
                  <a:gd name="T46" fmla="*/ 26 w 192"/>
                  <a:gd name="T47" fmla="*/ 72 h 160"/>
                  <a:gd name="T48" fmla="*/ 4 w 192"/>
                  <a:gd name="T49" fmla="*/ 72 h 160"/>
                  <a:gd name="T50" fmla="*/ 0 w 192"/>
                  <a:gd name="T51" fmla="*/ 76 h 160"/>
                  <a:gd name="T52" fmla="*/ 4 w 192"/>
                  <a:gd name="T53" fmla="*/ 80 h 160"/>
                  <a:gd name="T54" fmla="*/ 28 w 192"/>
                  <a:gd name="T55" fmla="*/ 80 h 160"/>
                  <a:gd name="T56" fmla="*/ 32 w 192"/>
                  <a:gd name="T57" fmla="*/ 78 h 160"/>
                  <a:gd name="T58" fmla="*/ 35 w 192"/>
                  <a:gd name="T59" fmla="*/ 71 h 160"/>
                  <a:gd name="T60" fmla="*/ 40 w 192"/>
                  <a:gd name="T61" fmla="*/ 93 h 160"/>
                  <a:gd name="T62" fmla="*/ 44 w 192"/>
                  <a:gd name="T63" fmla="*/ 96 h 160"/>
                  <a:gd name="T64" fmla="*/ 48 w 192"/>
                  <a:gd name="T65" fmla="*/ 93 h 160"/>
                  <a:gd name="T66" fmla="*/ 58 w 192"/>
                  <a:gd name="T67" fmla="*/ 62 h 160"/>
                  <a:gd name="T68" fmla="*/ 64 w 192"/>
                  <a:gd name="T69" fmla="*/ 108 h 160"/>
                  <a:gd name="T70" fmla="*/ 68 w 192"/>
                  <a:gd name="T71" fmla="*/ 112 h 160"/>
                  <a:gd name="T72" fmla="*/ 72 w 192"/>
                  <a:gd name="T73" fmla="*/ 109 h 160"/>
                  <a:gd name="T74" fmla="*/ 90 w 192"/>
                  <a:gd name="T75" fmla="*/ 32 h 160"/>
                  <a:gd name="T76" fmla="*/ 96 w 192"/>
                  <a:gd name="T77" fmla="*/ 156 h 160"/>
                  <a:gd name="T78" fmla="*/ 100 w 192"/>
                  <a:gd name="T79" fmla="*/ 160 h 160"/>
                  <a:gd name="T80" fmla="*/ 100 w 192"/>
                  <a:gd name="T81" fmla="*/ 160 h 160"/>
                  <a:gd name="T82" fmla="*/ 104 w 192"/>
                  <a:gd name="T83" fmla="*/ 157 h 160"/>
                  <a:gd name="T84" fmla="*/ 123 w 192"/>
                  <a:gd name="T85" fmla="*/ 75 h 160"/>
                  <a:gd name="T86" fmla="*/ 128 w 192"/>
                  <a:gd name="T87" fmla="*/ 116 h 160"/>
                  <a:gd name="T88" fmla="*/ 132 w 192"/>
                  <a:gd name="T89" fmla="*/ 120 h 160"/>
                  <a:gd name="T90" fmla="*/ 136 w 192"/>
                  <a:gd name="T91" fmla="*/ 117 h 160"/>
                  <a:gd name="T92" fmla="*/ 148 w 192"/>
                  <a:gd name="T93" fmla="*/ 82 h 160"/>
                  <a:gd name="T94" fmla="*/ 152 w 192"/>
                  <a:gd name="T95" fmla="*/ 101 h 160"/>
                  <a:gd name="T96" fmla="*/ 156 w 192"/>
                  <a:gd name="T97" fmla="*/ 104 h 160"/>
                  <a:gd name="T98" fmla="*/ 160 w 192"/>
                  <a:gd name="T99" fmla="*/ 102 h 160"/>
                  <a:gd name="T100" fmla="*/ 167 w 192"/>
                  <a:gd name="T101" fmla="*/ 88 h 160"/>
                  <a:gd name="T102" fmla="*/ 188 w 192"/>
                  <a:gd name="T103" fmla="*/ 88 h 160"/>
                  <a:gd name="T104" fmla="*/ 192 w 192"/>
                  <a:gd name="T105" fmla="*/ 84 h 160"/>
                  <a:gd name="T106" fmla="*/ 188 w 192"/>
                  <a:gd name="T107" fmla="*/ 8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92" h="160">
                    <a:moveTo>
                      <a:pt x="188" y="80"/>
                    </a:moveTo>
                    <a:cubicBezTo>
                      <a:pt x="164" y="80"/>
                      <a:pt x="164" y="80"/>
                      <a:pt x="164" y="80"/>
                    </a:cubicBezTo>
                    <a:cubicBezTo>
                      <a:pt x="163" y="80"/>
                      <a:pt x="161" y="81"/>
                      <a:pt x="161" y="82"/>
                    </a:cubicBezTo>
                    <a:cubicBezTo>
                      <a:pt x="157" y="88"/>
                      <a:pt x="157" y="88"/>
                      <a:pt x="157" y="88"/>
                    </a:cubicBezTo>
                    <a:cubicBezTo>
                      <a:pt x="152" y="67"/>
                      <a:pt x="152" y="67"/>
                      <a:pt x="152" y="67"/>
                    </a:cubicBezTo>
                    <a:cubicBezTo>
                      <a:pt x="152" y="65"/>
                      <a:pt x="150" y="64"/>
                      <a:pt x="148" y="64"/>
                    </a:cubicBezTo>
                    <a:cubicBezTo>
                      <a:pt x="147" y="64"/>
                      <a:pt x="145" y="65"/>
                      <a:pt x="144" y="67"/>
                    </a:cubicBezTo>
                    <a:cubicBezTo>
                      <a:pt x="134" y="98"/>
                      <a:pt x="134" y="98"/>
                      <a:pt x="134" y="98"/>
                    </a:cubicBezTo>
                    <a:cubicBezTo>
                      <a:pt x="128" y="51"/>
                      <a:pt x="128" y="51"/>
                      <a:pt x="128" y="51"/>
                    </a:cubicBezTo>
                    <a:cubicBezTo>
                      <a:pt x="128" y="49"/>
                      <a:pt x="126" y="48"/>
                      <a:pt x="124" y="48"/>
                    </a:cubicBezTo>
                    <a:cubicBezTo>
                      <a:pt x="123" y="48"/>
                      <a:pt x="121" y="49"/>
                      <a:pt x="120" y="51"/>
                    </a:cubicBezTo>
                    <a:cubicBezTo>
                      <a:pt x="103" y="127"/>
                      <a:pt x="103" y="127"/>
                      <a:pt x="103" y="127"/>
                    </a:cubicBezTo>
                    <a:cubicBezTo>
                      <a:pt x="96" y="4"/>
                      <a:pt x="96" y="4"/>
                      <a:pt x="96" y="4"/>
                    </a:cubicBezTo>
                    <a:cubicBezTo>
                      <a:pt x="96" y="2"/>
                      <a:pt x="94" y="0"/>
                      <a:pt x="92" y="0"/>
                    </a:cubicBezTo>
                    <a:cubicBezTo>
                      <a:pt x="91" y="0"/>
                      <a:pt x="89" y="1"/>
                      <a:pt x="88" y="3"/>
                    </a:cubicBezTo>
                    <a:cubicBezTo>
                      <a:pt x="69" y="85"/>
                      <a:pt x="69" y="85"/>
                      <a:pt x="69" y="85"/>
                    </a:cubicBezTo>
                    <a:cubicBezTo>
                      <a:pt x="64" y="43"/>
                      <a:pt x="64" y="43"/>
                      <a:pt x="64" y="43"/>
                    </a:cubicBezTo>
                    <a:cubicBezTo>
                      <a:pt x="64" y="42"/>
                      <a:pt x="62" y="40"/>
                      <a:pt x="61" y="40"/>
                    </a:cubicBezTo>
                    <a:cubicBezTo>
                      <a:pt x="59" y="40"/>
                      <a:pt x="57" y="41"/>
                      <a:pt x="56" y="43"/>
                    </a:cubicBezTo>
                    <a:cubicBezTo>
                      <a:pt x="45" y="78"/>
                      <a:pt x="45" y="78"/>
                      <a:pt x="45" y="78"/>
                    </a:cubicBezTo>
                    <a:cubicBezTo>
                      <a:pt x="40" y="59"/>
                      <a:pt x="40" y="59"/>
                      <a:pt x="40" y="59"/>
                    </a:cubicBezTo>
                    <a:cubicBezTo>
                      <a:pt x="40" y="57"/>
                      <a:pt x="38" y="56"/>
                      <a:pt x="37" y="56"/>
                    </a:cubicBezTo>
                    <a:cubicBezTo>
                      <a:pt x="35" y="56"/>
                      <a:pt x="33" y="57"/>
                      <a:pt x="33" y="58"/>
                    </a:cubicBezTo>
                    <a:cubicBezTo>
                      <a:pt x="26" y="72"/>
                      <a:pt x="26" y="72"/>
                      <a:pt x="26" y="72"/>
                    </a:cubicBezTo>
                    <a:cubicBezTo>
                      <a:pt x="4" y="72"/>
                      <a:pt x="4" y="72"/>
                      <a:pt x="4" y="72"/>
                    </a:cubicBezTo>
                    <a:cubicBezTo>
                      <a:pt x="2" y="72"/>
                      <a:pt x="0" y="74"/>
                      <a:pt x="0" y="76"/>
                    </a:cubicBezTo>
                    <a:cubicBezTo>
                      <a:pt x="0" y="78"/>
                      <a:pt x="2" y="80"/>
                      <a:pt x="4" y="80"/>
                    </a:cubicBezTo>
                    <a:cubicBezTo>
                      <a:pt x="28" y="80"/>
                      <a:pt x="28" y="80"/>
                      <a:pt x="28" y="80"/>
                    </a:cubicBezTo>
                    <a:cubicBezTo>
                      <a:pt x="30" y="80"/>
                      <a:pt x="31" y="79"/>
                      <a:pt x="32" y="78"/>
                    </a:cubicBezTo>
                    <a:cubicBezTo>
                      <a:pt x="35" y="71"/>
                      <a:pt x="35" y="71"/>
                      <a:pt x="35" y="71"/>
                    </a:cubicBezTo>
                    <a:cubicBezTo>
                      <a:pt x="40" y="93"/>
                      <a:pt x="40" y="93"/>
                      <a:pt x="40" y="93"/>
                    </a:cubicBezTo>
                    <a:cubicBezTo>
                      <a:pt x="41" y="95"/>
                      <a:pt x="42" y="96"/>
                      <a:pt x="44" y="96"/>
                    </a:cubicBezTo>
                    <a:cubicBezTo>
                      <a:pt x="46" y="96"/>
                      <a:pt x="47" y="95"/>
                      <a:pt x="48" y="93"/>
                    </a:cubicBezTo>
                    <a:cubicBezTo>
                      <a:pt x="58" y="62"/>
                      <a:pt x="58" y="62"/>
                      <a:pt x="58" y="62"/>
                    </a:cubicBezTo>
                    <a:cubicBezTo>
                      <a:pt x="64" y="108"/>
                      <a:pt x="64" y="108"/>
                      <a:pt x="64" y="108"/>
                    </a:cubicBezTo>
                    <a:cubicBezTo>
                      <a:pt x="64" y="110"/>
                      <a:pt x="66" y="112"/>
                      <a:pt x="68" y="112"/>
                    </a:cubicBezTo>
                    <a:cubicBezTo>
                      <a:pt x="70" y="112"/>
                      <a:pt x="72" y="111"/>
                      <a:pt x="72" y="109"/>
                    </a:cubicBezTo>
                    <a:cubicBezTo>
                      <a:pt x="90" y="32"/>
                      <a:pt x="90" y="32"/>
                      <a:pt x="90" y="32"/>
                    </a:cubicBezTo>
                    <a:cubicBezTo>
                      <a:pt x="96" y="156"/>
                      <a:pt x="96" y="156"/>
                      <a:pt x="96" y="156"/>
                    </a:cubicBezTo>
                    <a:cubicBezTo>
                      <a:pt x="96" y="158"/>
                      <a:pt x="98" y="160"/>
                      <a:pt x="100" y="160"/>
                    </a:cubicBezTo>
                    <a:cubicBezTo>
                      <a:pt x="100" y="160"/>
                      <a:pt x="100" y="160"/>
                      <a:pt x="100" y="160"/>
                    </a:cubicBezTo>
                    <a:cubicBezTo>
                      <a:pt x="102" y="160"/>
                      <a:pt x="104" y="159"/>
                      <a:pt x="104" y="157"/>
                    </a:cubicBezTo>
                    <a:cubicBezTo>
                      <a:pt x="123" y="75"/>
                      <a:pt x="123" y="75"/>
                      <a:pt x="123" y="75"/>
                    </a:cubicBezTo>
                    <a:cubicBezTo>
                      <a:pt x="128" y="116"/>
                      <a:pt x="128" y="116"/>
                      <a:pt x="128" y="116"/>
                    </a:cubicBezTo>
                    <a:cubicBezTo>
                      <a:pt x="128" y="118"/>
                      <a:pt x="130" y="120"/>
                      <a:pt x="132" y="120"/>
                    </a:cubicBezTo>
                    <a:cubicBezTo>
                      <a:pt x="134" y="120"/>
                      <a:pt x="135" y="119"/>
                      <a:pt x="136" y="117"/>
                    </a:cubicBezTo>
                    <a:cubicBezTo>
                      <a:pt x="148" y="82"/>
                      <a:pt x="148" y="82"/>
                      <a:pt x="148" y="82"/>
                    </a:cubicBezTo>
                    <a:cubicBezTo>
                      <a:pt x="152" y="101"/>
                      <a:pt x="152" y="101"/>
                      <a:pt x="152" y="101"/>
                    </a:cubicBezTo>
                    <a:cubicBezTo>
                      <a:pt x="153" y="102"/>
                      <a:pt x="154" y="104"/>
                      <a:pt x="156" y="104"/>
                    </a:cubicBezTo>
                    <a:cubicBezTo>
                      <a:pt x="157" y="104"/>
                      <a:pt x="159" y="103"/>
                      <a:pt x="160" y="102"/>
                    </a:cubicBezTo>
                    <a:cubicBezTo>
                      <a:pt x="167" y="88"/>
                      <a:pt x="167" y="88"/>
                      <a:pt x="167" y="88"/>
                    </a:cubicBezTo>
                    <a:cubicBezTo>
                      <a:pt x="188" y="88"/>
                      <a:pt x="188" y="88"/>
                      <a:pt x="188" y="88"/>
                    </a:cubicBezTo>
                    <a:cubicBezTo>
                      <a:pt x="190" y="88"/>
                      <a:pt x="192" y="86"/>
                      <a:pt x="192" y="84"/>
                    </a:cubicBezTo>
                    <a:cubicBezTo>
                      <a:pt x="192" y="82"/>
                      <a:pt x="190" y="80"/>
                      <a:pt x="188" y="8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23" tIns="45711" rIns="91423" bIns="45711" numCol="1" anchor="t" anchorCtr="0" compatLnSpc="1"/>
              <a:lstStyle/>
              <a:p>
                <a:endParaRPr lang="zh-CN" altLang="en-US" sz="1600"/>
              </a:p>
            </p:txBody>
          </p:sp>
        </p:grpSp>
      </p:grpSp>
      <p:grpSp>
        <p:nvGrpSpPr>
          <p:cNvPr id="3" name="组合 2"/>
          <p:cNvGrpSpPr/>
          <p:nvPr/>
        </p:nvGrpSpPr>
        <p:grpSpPr>
          <a:xfrm>
            <a:off x="-1254805" y="300720"/>
            <a:ext cx="12746988" cy="492587"/>
            <a:chOff x="-566602" y="551510"/>
            <a:chExt cx="12749349" cy="492678"/>
          </a:xfrm>
        </p:grpSpPr>
        <p:sp>
          <p:nvSpPr>
            <p:cNvPr id="4" name="矩形 3"/>
            <p:cNvSpPr/>
            <p:nvPr/>
          </p:nvSpPr>
          <p:spPr>
            <a:xfrm>
              <a:off x="4170862" y="998469"/>
              <a:ext cx="8011885" cy="45719"/>
            </a:xfrm>
            <a:prstGeom prst="rect">
              <a:avLst/>
            </a:prstGeom>
            <a:solidFill>
              <a:srgbClr val="7530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000">
                <a:latin typeface="华文中宋" panose="02010600040101010101" pitchFamily="2" charset="-122"/>
                <a:ea typeface="华文中宋" panose="02010600040101010101" pitchFamily="2" charset="-122"/>
              </a:endParaRPr>
            </a:p>
          </p:txBody>
        </p:sp>
        <p:sp>
          <p:nvSpPr>
            <p:cNvPr id="139" name="TextBox 8"/>
            <p:cNvSpPr txBox="1">
              <a:spLocks noChangeArrowheads="1"/>
            </p:cNvSpPr>
            <p:nvPr/>
          </p:nvSpPr>
          <p:spPr bwMode="auto">
            <a:xfrm>
              <a:off x="-566602" y="551510"/>
              <a:ext cx="5538861" cy="492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p>
              <a:pPr algn="ctr" eaLnBrk="1" hangingPunct="1"/>
              <a:r>
                <a:rPr lang="en-US" altLang="zh-CN" sz="3200" dirty="0">
                  <a:solidFill>
                    <a:srgbClr val="753020"/>
                  </a:solidFill>
                  <a:latin typeface="华文中宋" panose="02010600040101010101" pitchFamily="2" charset="-122"/>
                  <a:ea typeface="华文中宋" panose="02010600040101010101" pitchFamily="2" charset="-122"/>
                  <a:sym typeface="+mn-ea"/>
                </a:rPr>
                <a:t>Uses</a:t>
              </a:r>
              <a:endParaRPr lang="en-US" altLang="zh-CN" sz="3200" dirty="0">
                <a:solidFill>
                  <a:srgbClr val="753020"/>
                </a:solidFill>
                <a:latin typeface="华文中宋" panose="02010600040101010101" pitchFamily="2" charset="-122"/>
                <a:ea typeface="华文中宋" panose="02010600040101010101" pitchFamily="2" charset="-122"/>
                <a:sym typeface="+mn-ea"/>
              </a:endParaRPr>
            </a:p>
          </p:txBody>
        </p:sp>
      </p:grpSp>
      <p:sp>
        <p:nvSpPr>
          <p:cNvPr id="2" name="文本框 1"/>
          <p:cNvSpPr txBox="1"/>
          <p:nvPr/>
        </p:nvSpPr>
        <p:spPr>
          <a:xfrm>
            <a:off x="3771900" y="1826895"/>
            <a:ext cx="6883400" cy="583565"/>
          </a:xfrm>
          <a:prstGeom prst="rect">
            <a:avLst/>
          </a:prstGeom>
          <a:noFill/>
        </p:spPr>
        <p:txBody>
          <a:bodyPr wrap="none" rtlCol="0" anchor="t">
            <a:spAutoFit/>
          </a:bodyPr>
          <a:p>
            <a:pPr marL="457200" indent="-457200">
              <a:buFont typeface="Arial" panose="020B0604020202090204" pitchFamily="34" charset="0"/>
              <a:buChar char="•"/>
            </a:pPr>
            <a:r>
              <a:rPr lang="en-US" sz="3200">
                <a:solidFill>
                  <a:srgbClr val="764800"/>
                </a:solidFill>
                <a:latin typeface="华文中宋" panose="02010600040101010101" pitchFamily="2" charset="-122"/>
                <a:ea typeface="华文中宋" panose="02010600040101010101" pitchFamily="2" charset="-122"/>
                <a:sym typeface="+mn-ea"/>
              </a:rPr>
              <a:t>increase the flow of vital energy</a:t>
            </a:r>
            <a:endParaRPr lang="zh-CN" altLang="en-US" sz="3200"/>
          </a:p>
        </p:txBody>
      </p:sp>
      <p:sp>
        <p:nvSpPr>
          <p:cNvPr id="5" name="文本框 4"/>
          <p:cNvSpPr txBox="1"/>
          <p:nvPr/>
        </p:nvSpPr>
        <p:spPr>
          <a:xfrm>
            <a:off x="864870" y="4472305"/>
            <a:ext cx="6809740" cy="583565"/>
          </a:xfrm>
          <a:prstGeom prst="rect">
            <a:avLst/>
          </a:prstGeom>
          <a:noFill/>
        </p:spPr>
        <p:txBody>
          <a:bodyPr wrap="none" rtlCol="0" anchor="t">
            <a:spAutoFit/>
          </a:bodyPr>
          <a:p>
            <a:pPr marL="457200" indent="-457200">
              <a:buFont typeface="Arial" panose="020B0604020202090204" pitchFamily="34" charset="0"/>
              <a:buChar char="•"/>
            </a:pPr>
            <a:r>
              <a:rPr lang="en-US" sz="3200">
                <a:solidFill>
                  <a:srgbClr val="764800"/>
                </a:solidFill>
                <a:latin typeface="华文中宋" panose="02010600040101010101" pitchFamily="2" charset="-122"/>
                <a:ea typeface="华文中宋" panose="02010600040101010101" pitchFamily="2" charset="-122"/>
                <a:sym typeface="+mn-ea"/>
              </a:rPr>
              <a:t>help treat the  health problems</a:t>
            </a:r>
            <a:endParaRPr lang="zh-CN" altLang="en-US" sz="3200"/>
          </a:p>
        </p:txBody>
      </p:sp>
    </p:spTree>
  </p:cSld>
  <p:clrMapOvr>
    <a:masterClrMapping/>
  </p:clrMapOvr>
  <mc:AlternateContent xmlns:mc="http://schemas.openxmlformats.org/markup-compatibility/2006">
    <mc:Choice xmlns:p14="http://schemas.microsoft.com/office/powerpoint/2010/main" Requires="p14">
      <p:transition spd="slow" p14:dur="900" advTm="1000">
        <p14:warp dir="in"/>
      </p:transition>
    </mc:Choice>
    <mc:Fallback>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22" presetClass="entr" presetSubtype="8"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584237" y="300720"/>
            <a:ext cx="12076420" cy="492587"/>
            <a:chOff x="104090" y="551510"/>
            <a:chExt cx="12078657" cy="492678"/>
          </a:xfrm>
        </p:grpSpPr>
        <p:sp>
          <p:nvSpPr>
            <p:cNvPr id="4" name="矩形 3"/>
            <p:cNvSpPr/>
            <p:nvPr/>
          </p:nvSpPr>
          <p:spPr>
            <a:xfrm>
              <a:off x="4170862" y="998469"/>
              <a:ext cx="8011885" cy="45719"/>
            </a:xfrm>
            <a:prstGeom prst="rect">
              <a:avLst/>
            </a:prstGeom>
            <a:solidFill>
              <a:srgbClr val="7530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000">
                <a:latin typeface="华文中宋" panose="02010600040101010101" pitchFamily="2" charset="-122"/>
                <a:ea typeface="华文中宋" panose="02010600040101010101" pitchFamily="2" charset="-122"/>
              </a:endParaRPr>
            </a:p>
          </p:txBody>
        </p:sp>
        <p:sp>
          <p:nvSpPr>
            <p:cNvPr id="139" name="TextBox 8"/>
            <p:cNvSpPr txBox="1">
              <a:spLocks noChangeArrowheads="1"/>
            </p:cNvSpPr>
            <p:nvPr/>
          </p:nvSpPr>
          <p:spPr bwMode="auto">
            <a:xfrm>
              <a:off x="104090" y="551510"/>
              <a:ext cx="8506130" cy="492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p>
              <a:pPr algn="ctr" eaLnBrk="1" hangingPunct="1"/>
              <a:r>
                <a:rPr lang="zh-CN" altLang="en-US" sz="3200" dirty="0">
                  <a:solidFill>
                    <a:srgbClr val="753020"/>
                  </a:solidFill>
                  <a:latin typeface="华文中宋" panose="02010600040101010101" pitchFamily="2" charset="-122"/>
                  <a:ea typeface="华文中宋" panose="02010600040101010101" pitchFamily="2" charset="-122"/>
                  <a:sym typeface="+mn-ea"/>
                </a:rPr>
                <a:t>What Moxibustion Involves ?</a:t>
              </a:r>
              <a:endParaRPr lang="zh-CN" altLang="en-US" sz="3200" dirty="0">
                <a:solidFill>
                  <a:srgbClr val="753020"/>
                </a:solidFill>
                <a:latin typeface="华文中宋" panose="02010600040101010101" pitchFamily="2" charset="-122"/>
                <a:ea typeface="华文中宋" panose="02010600040101010101" pitchFamily="2" charset="-122"/>
                <a:sym typeface="+mn-ea"/>
              </a:endParaRPr>
            </a:p>
          </p:txBody>
        </p:sp>
      </p:grpSp>
      <p:pic>
        <p:nvPicPr>
          <p:cNvPr id="2" name="图片 1"/>
          <p:cNvPicPr>
            <a:picLocks noChangeAspect="1"/>
          </p:cNvPicPr>
          <p:nvPr/>
        </p:nvPicPr>
        <p:blipFill>
          <a:blip r:embed="rId1"/>
          <a:stretch>
            <a:fillRect/>
          </a:stretch>
        </p:blipFill>
        <p:spPr>
          <a:xfrm>
            <a:off x="569595" y="1280795"/>
            <a:ext cx="4518025" cy="3173095"/>
          </a:xfrm>
          <a:prstGeom prst="rect">
            <a:avLst/>
          </a:prstGeom>
        </p:spPr>
      </p:pic>
      <p:sp>
        <p:nvSpPr>
          <p:cNvPr id="5" name="矩形 4"/>
          <p:cNvSpPr/>
          <p:nvPr/>
        </p:nvSpPr>
        <p:spPr>
          <a:xfrm>
            <a:off x="1466215" y="4725670"/>
            <a:ext cx="2015490" cy="1322070"/>
          </a:xfrm>
          <a:prstGeom prst="rect">
            <a:avLst/>
          </a:prstGeom>
          <a:noFill/>
          <a:ln>
            <a:noFill/>
          </a:ln>
        </p:spPr>
        <p:txBody>
          <a:bodyPr wrap="none" rtlCol="0" anchor="t">
            <a:spAutoFit/>
          </a:bodyPr>
          <a:p>
            <a:pPr algn="ctr"/>
            <a:r>
              <a:rPr lang="en-US" altLang="zh-CN" sz="4000" b="1">
                <a:solidFill>
                  <a:schemeClr val="tx1"/>
                </a:solidFill>
                <a:effectLst>
                  <a:outerShdw blurRad="38100" dist="19050" dir="2700000" algn="tl" rotWithShape="0">
                    <a:schemeClr val="dk1">
                      <a:alpha val="40000"/>
                    </a:schemeClr>
                  </a:outerShdw>
                </a:effectLst>
              </a:rPr>
              <a:t> </a:t>
            </a:r>
            <a:endParaRPr lang="en-US" altLang="zh-CN" sz="4000" b="1">
              <a:solidFill>
                <a:schemeClr val="tx1"/>
              </a:solidFill>
              <a:effectLst>
                <a:outerShdw blurRad="38100" dist="19050" dir="2700000" algn="tl" rotWithShape="0">
                  <a:schemeClr val="dk1">
                    <a:alpha val="40000"/>
                  </a:schemeClr>
                </a:outerShdw>
              </a:effectLst>
            </a:endParaRPr>
          </a:p>
          <a:p>
            <a:pPr algn="ctr"/>
            <a:r>
              <a:rPr lang="en-US" altLang="zh-CN" sz="4000" b="1">
                <a:solidFill>
                  <a:schemeClr val="tx1"/>
                </a:solidFill>
                <a:effectLst>
                  <a:outerShdw blurRad="38100" dist="19050" dir="2700000" algn="tl" rotWithShape="0">
                    <a:schemeClr val="dk1">
                      <a:alpha val="40000"/>
                    </a:schemeClr>
                  </a:outerShdw>
                </a:effectLst>
              </a:rPr>
              <a:t>indirect</a:t>
            </a:r>
            <a:endParaRPr lang="en-US" altLang="zh-CN" sz="4000" b="1">
              <a:solidFill>
                <a:schemeClr val="tx1"/>
              </a:solidFill>
              <a:effectLst>
                <a:outerShdw blurRad="38100" dist="19050" dir="2700000" algn="tl" rotWithShape="0">
                  <a:schemeClr val="dk1">
                    <a:alpha val="40000"/>
                  </a:schemeClr>
                </a:outerShdw>
              </a:effectLst>
            </a:endParaRPr>
          </a:p>
        </p:txBody>
      </p:sp>
      <p:pic>
        <p:nvPicPr>
          <p:cNvPr id="8" name="图片 7"/>
          <p:cNvPicPr>
            <a:picLocks noChangeAspect="1"/>
          </p:cNvPicPr>
          <p:nvPr/>
        </p:nvPicPr>
        <p:blipFill>
          <a:blip r:embed="rId2"/>
          <a:stretch>
            <a:fillRect/>
          </a:stretch>
        </p:blipFill>
        <p:spPr>
          <a:xfrm>
            <a:off x="6249035" y="1419860"/>
            <a:ext cx="4669155" cy="2894965"/>
          </a:xfrm>
          <a:prstGeom prst="rect">
            <a:avLst/>
          </a:prstGeom>
        </p:spPr>
      </p:pic>
      <p:sp>
        <p:nvSpPr>
          <p:cNvPr id="11" name="矩形 10"/>
          <p:cNvSpPr/>
          <p:nvPr/>
        </p:nvSpPr>
        <p:spPr>
          <a:xfrm>
            <a:off x="7791450" y="4725670"/>
            <a:ext cx="1583690" cy="1322070"/>
          </a:xfrm>
          <a:prstGeom prst="rect">
            <a:avLst/>
          </a:prstGeom>
          <a:noFill/>
          <a:ln>
            <a:noFill/>
          </a:ln>
        </p:spPr>
        <p:txBody>
          <a:bodyPr wrap="none" rtlCol="0" anchor="t">
            <a:spAutoFit/>
          </a:bodyPr>
          <a:p>
            <a:pPr algn="ctr"/>
            <a:r>
              <a:rPr lang="en-US" altLang="zh-CN" sz="4000" b="1">
                <a:solidFill>
                  <a:schemeClr val="tx1"/>
                </a:solidFill>
                <a:effectLst>
                  <a:outerShdw blurRad="38100" dist="19050" dir="2700000" algn="tl" rotWithShape="0">
                    <a:schemeClr val="dk1">
                      <a:alpha val="40000"/>
                    </a:schemeClr>
                  </a:outerShdw>
                </a:effectLst>
              </a:rPr>
              <a:t> </a:t>
            </a:r>
            <a:endParaRPr lang="en-US" altLang="zh-CN" sz="4000" b="1">
              <a:solidFill>
                <a:schemeClr val="tx1"/>
              </a:solidFill>
              <a:effectLst>
                <a:outerShdw blurRad="38100" dist="19050" dir="2700000" algn="tl" rotWithShape="0">
                  <a:schemeClr val="dk1">
                    <a:alpha val="40000"/>
                  </a:schemeClr>
                </a:outerShdw>
              </a:effectLst>
            </a:endParaRPr>
          </a:p>
          <a:p>
            <a:pPr algn="ctr"/>
            <a:r>
              <a:rPr lang="en-US" altLang="zh-CN" sz="4000" b="1">
                <a:solidFill>
                  <a:schemeClr val="tx1"/>
                </a:solidFill>
                <a:effectLst>
                  <a:outerShdw blurRad="38100" dist="19050" dir="2700000" algn="tl" rotWithShape="0">
                    <a:schemeClr val="dk1">
                      <a:alpha val="40000"/>
                    </a:schemeClr>
                  </a:outerShdw>
                </a:effectLst>
              </a:rPr>
              <a:t>direct</a:t>
            </a:r>
            <a:endParaRPr lang="en-US" altLang="zh-CN" sz="4000" b="1">
              <a:solidFill>
                <a:schemeClr val="tx1"/>
              </a:solidFill>
              <a:effectLst>
                <a:outerShdw blurRad="38100" dist="19050" dir="2700000" algn="tl" rotWithShape="0">
                  <a:schemeClr val="dk1">
                    <a:alpha val="40000"/>
                  </a:schemeClr>
                </a:outerShdw>
              </a:effectLst>
            </a:endParaRPr>
          </a:p>
        </p:txBody>
      </p:sp>
    </p:spTree>
  </p:cSld>
  <p:clrMapOvr>
    <a:masterClrMapping/>
  </p:clrMapOvr>
  <mc:AlternateContent xmlns:mc="http://schemas.openxmlformats.org/markup-compatibility/2006">
    <mc:Choice xmlns:p14="http://schemas.microsoft.com/office/powerpoint/2010/main" Requires="p14">
      <p:transition spd="slow" p14:dur="900" advTm="1000">
        <p14:warp dir="in"/>
      </p:transition>
    </mc:Choice>
    <mc:Fallback>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176"/>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176"/>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2.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176"/>
  <p:tag name="KSO_WM_TEMPLATE_MASTER_TYPE" val="0"/>
  <p:tag name="KSO_WM_TEMPLATE_COLOR_TYPE" val="1"/>
  <p:tag name="KSO_WM_UNIT_SHOW_EDIT_AREA_INDICATION" val="1"/>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炫彩扁平2">
      <a:dk1>
        <a:srgbClr val="000000"/>
      </a:dk1>
      <a:lt1>
        <a:srgbClr val="FFFFFF"/>
      </a:lt1>
      <a:dk2>
        <a:srgbClr val="44546A"/>
      </a:dk2>
      <a:lt2>
        <a:srgbClr val="E7E6E6"/>
      </a:lt2>
      <a:accent1>
        <a:srgbClr val="FFBF53"/>
      </a:accent1>
      <a:accent2>
        <a:srgbClr val="F17475"/>
      </a:accent2>
      <a:accent3>
        <a:srgbClr val="01B3C5"/>
      </a:accent3>
      <a:accent4>
        <a:srgbClr val="77448C"/>
      </a:accent4>
      <a:accent5>
        <a:srgbClr val="00AF92"/>
      </a:accent5>
      <a:accent6>
        <a:srgbClr val="C65885"/>
      </a:accent6>
      <a:hlink>
        <a:srgbClr val="FCC79F"/>
      </a:hlink>
      <a:folHlink>
        <a:srgbClr val="869FB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2288</Words>
  <Application>WPS 文字</Application>
  <PresentationFormat>宽屏</PresentationFormat>
  <Paragraphs>104</Paragraphs>
  <Slides>13</Slides>
  <Notes>4</Notes>
  <HiddenSlides>0</HiddenSlides>
  <MMClips>0</MMClips>
  <ScaleCrop>false</ScaleCrop>
  <HeadingPairs>
    <vt:vector size="6" baseType="variant">
      <vt:variant>
        <vt:lpstr>已用的字体</vt:lpstr>
      </vt:variant>
      <vt:variant>
        <vt:i4>17</vt:i4>
      </vt:variant>
      <vt:variant>
        <vt:lpstr>主题</vt:lpstr>
      </vt:variant>
      <vt:variant>
        <vt:i4>2</vt:i4>
      </vt:variant>
      <vt:variant>
        <vt:lpstr>幻灯片标题</vt:lpstr>
      </vt:variant>
      <vt:variant>
        <vt:i4>13</vt:i4>
      </vt:variant>
    </vt:vector>
  </HeadingPairs>
  <TitlesOfParts>
    <vt:vector size="32" baseType="lpstr">
      <vt:lpstr>Arial</vt:lpstr>
      <vt:lpstr>方正书宋_GBK</vt:lpstr>
      <vt:lpstr>Wingdings</vt:lpstr>
      <vt:lpstr>微软雅黑</vt:lpstr>
      <vt:lpstr>汉仪旗黑</vt:lpstr>
      <vt:lpstr>Wingdings</vt:lpstr>
      <vt:lpstr>Calibri</vt:lpstr>
      <vt:lpstr>宋体</vt:lpstr>
      <vt:lpstr>ITC Avant Garde Std Bk</vt:lpstr>
      <vt:lpstr>苹方-简</vt:lpstr>
      <vt:lpstr>Calibri</vt:lpstr>
      <vt:lpstr>Helvetica Neue</vt:lpstr>
      <vt:lpstr>汉仪书宋二KW</vt:lpstr>
      <vt:lpstr>华文中宋</vt:lpstr>
      <vt:lpstr>华文宋体</vt:lpstr>
      <vt:lpstr>宋体</vt:lpstr>
      <vt:lpstr>Arial Unicode MS</vt:lpstr>
      <vt:lpstr>Office 主题​​</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xiangyutao</cp:lastModifiedBy>
  <cp:revision>188</cp:revision>
  <dcterms:created xsi:type="dcterms:W3CDTF">2020-12-07T02:28:00Z</dcterms:created>
  <dcterms:modified xsi:type="dcterms:W3CDTF">2020-12-07T02:28:00Z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2052-2.5.0.4070</vt:lpwstr>
  </property>
</Properties>
</file>