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0" r:id="rId5"/>
    <p:sldId id="266" r:id="rId6"/>
    <p:sldId id="267" r:id="rId7"/>
    <p:sldId id="261" r:id="rId8"/>
    <p:sldId id="262" r:id="rId9"/>
    <p:sldId id="271" r:id="rId10"/>
    <p:sldId id="270" r:id="rId11"/>
    <p:sldId id="265" r:id="rId12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EFE3D7"/>
    <a:srgbClr val="C00000"/>
    <a:srgbClr val="892F1C"/>
    <a:srgbClr val="FFFFFF"/>
    <a:srgbClr val="CB9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46" autoAdjust="0"/>
    <p:restoredTop sz="86483" autoAdjust="0"/>
  </p:normalViewPr>
  <p:slideViewPr>
    <p:cSldViewPr snapToGrid="0" showGuides="1">
      <p:cViewPr varScale="1">
        <p:scale>
          <a:sx n="66" d="100"/>
          <a:sy n="66" d="100"/>
        </p:scale>
        <p:origin x="540" y="40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4C45C-F5C1-428D-B9E5-E55B5875E8D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8E7AD77-367F-4476-B5B2-887200A422B9}">
      <dgm:prSet phldrT="[文本]" phldr="0" custT="1"/>
      <dgm:spPr/>
      <dgm:t>
        <a:bodyPr/>
        <a:lstStyle/>
        <a:p>
          <a:r>
            <a: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rPr>
            <a:t>Chinese surnames</a:t>
          </a:r>
          <a:endParaRPr lang="zh-CN" alt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D948BC-89F9-49DD-AF60-0258E5F87D69}" type="parTrans" cxnId="{C146B9BA-50D4-42FB-8EDA-A373C225BC47}">
      <dgm:prSet/>
      <dgm:spPr/>
      <dgm:t>
        <a:bodyPr/>
        <a:lstStyle/>
        <a:p>
          <a:endParaRPr lang="zh-CN" altLang="en-US"/>
        </a:p>
      </dgm:t>
    </dgm:pt>
    <dgm:pt modelId="{88FAF32A-0724-49EF-9F66-ACEC2B83F96A}" type="sibTrans" cxnId="{C146B9BA-50D4-42FB-8EDA-A373C225BC47}">
      <dgm:prSet/>
      <dgm:spPr/>
      <dgm:t>
        <a:bodyPr/>
        <a:lstStyle/>
        <a:p>
          <a:endParaRPr lang="zh-CN" altLang="en-US"/>
        </a:p>
      </dgm:t>
    </dgm:pt>
    <dgm:pt modelId="{AF932CBB-8C55-4C4C-912C-7B7D28513F31}">
      <dgm:prSet phldrT="[文本]" phldr="0" custT="1"/>
      <dgm:spPr/>
      <dgm:t>
        <a:bodyPr/>
        <a:lstStyle/>
        <a:p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monosyllabic surnames</a:t>
          </a:r>
          <a:endParaRPr lang="zh-CN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6C20B9-7536-4B14-BD0C-4F11A25E0120}" type="parTrans" cxnId="{A4268CDB-A07C-4EA4-AD6E-6AFC2259BF13}">
      <dgm:prSet custT="1"/>
      <dgm:spPr/>
      <dgm:t>
        <a:bodyPr/>
        <a:lstStyle/>
        <a:p>
          <a:endParaRPr lang="zh-CN" altLang="en-US" sz="2000"/>
        </a:p>
      </dgm:t>
    </dgm:pt>
    <dgm:pt modelId="{13A9A06E-A543-4E89-AD48-E539BC5B839E}" type="sibTrans" cxnId="{A4268CDB-A07C-4EA4-AD6E-6AFC2259BF13}">
      <dgm:prSet/>
      <dgm:spPr/>
      <dgm:t>
        <a:bodyPr/>
        <a:lstStyle/>
        <a:p>
          <a:endParaRPr lang="zh-CN" altLang="en-US"/>
        </a:p>
      </dgm:t>
    </dgm:pt>
    <dgm:pt modelId="{DED291AC-4DBC-4D7C-92F0-1CC26197C3D6}">
      <dgm:prSet phldrT="[文本]" phldr="0" custT="1"/>
      <dgm:spPr/>
      <dgm:t>
        <a:bodyPr/>
        <a:lstStyle/>
        <a:p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polysyllabic surnames</a:t>
          </a:r>
          <a:endParaRPr lang="zh-CN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0268BB-1D0B-43C3-BAC9-E2A2B931AF8A}" type="parTrans" cxnId="{73F4164B-4509-4A58-B5D5-C1A100D09917}">
      <dgm:prSet custT="1"/>
      <dgm:spPr/>
      <dgm:t>
        <a:bodyPr/>
        <a:lstStyle/>
        <a:p>
          <a:endParaRPr lang="zh-CN" altLang="en-US" sz="2000"/>
        </a:p>
      </dgm:t>
    </dgm:pt>
    <dgm:pt modelId="{86EA3947-B06B-432E-8530-6C51F5274212}" type="sibTrans" cxnId="{73F4164B-4509-4A58-B5D5-C1A100D09917}">
      <dgm:prSet/>
      <dgm:spPr/>
      <dgm:t>
        <a:bodyPr/>
        <a:lstStyle/>
        <a:p>
          <a:endParaRPr lang="zh-CN" altLang="en-US"/>
        </a:p>
      </dgm:t>
    </dgm:pt>
    <dgm:pt modelId="{AC14A7B4-370D-4E7C-9F58-58B696B2979E}">
      <dgm:prSet phldrT="[文本]" phldr="0" custT="1"/>
      <dgm:spPr/>
      <dgm:t>
        <a:bodyPr/>
        <a:lstStyle/>
        <a:p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Fiefs</a:t>
          </a:r>
          <a:endParaRPr lang="zh-CN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368D32-2D66-431A-B1DD-82E904B65FE5}" type="parTrans" cxnId="{53E309BD-1F01-41E5-B6C5-9B8FBD50F3CB}">
      <dgm:prSet custT="1"/>
      <dgm:spPr/>
      <dgm:t>
        <a:bodyPr/>
        <a:lstStyle/>
        <a:p>
          <a:endParaRPr lang="zh-CN" altLang="en-US" sz="2000"/>
        </a:p>
      </dgm:t>
    </dgm:pt>
    <dgm:pt modelId="{C1E6E189-F7EC-403D-A0C9-B75F520BB87A}" type="sibTrans" cxnId="{53E309BD-1F01-41E5-B6C5-9B8FBD50F3CB}">
      <dgm:prSet/>
      <dgm:spPr/>
      <dgm:t>
        <a:bodyPr/>
        <a:lstStyle/>
        <a:p>
          <a:endParaRPr lang="zh-CN" altLang="en-US"/>
        </a:p>
      </dgm:t>
    </dgm:pt>
    <dgm:pt modelId="{3D02AACF-B94E-4C09-962A-478C9A69E97F}">
      <dgm:prSet phldrT="[文本]" phldr="0" custT="1"/>
      <dgm:spPr/>
      <dgm:t>
        <a:bodyPr/>
        <a:lstStyle/>
        <a:p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Official positions</a:t>
          </a:r>
          <a:endParaRPr lang="zh-CN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882314-B203-418D-9349-97DBBCE72295}" type="parTrans" cxnId="{5B98B2D1-8CF4-47E8-8426-3687EDC8CACD}">
      <dgm:prSet custT="1"/>
      <dgm:spPr/>
      <dgm:t>
        <a:bodyPr/>
        <a:lstStyle/>
        <a:p>
          <a:endParaRPr lang="zh-CN" altLang="en-US" sz="2000"/>
        </a:p>
      </dgm:t>
    </dgm:pt>
    <dgm:pt modelId="{BF47B6A4-FE28-4E73-A838-D362913D58CF}" type="sibTrans" cxnId="{5B98B2D1-8CF4-47E8-8426-3687EDC8CACD}">
      <dgm:prSet/>
      <dgm:spPr/>
      <dgm:t>
        <a:bodyPr/>
        <a:lstStyle/>
        <a:p>
          <a:endParaRPr lang="zh-CN" altLang="en-US"/>
        </a:p>
      </dgm:t>
    </dgm:pt>
    <dgm:pt modelId="{8F9CDC53-9A01-4A41-AC8E-188950739E51}">
      <dgm:prSet phldrT="[文本]" phldr="0" custT="1"/>
      <dgm:spPr/>
      <dgm:t>
        <a:bodyPr/>
        <a:lstStyle/>
        <a:p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Occupations</a:t>
          </a:r>
          <a:endParaRPr lang="zh-CN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D2058A-F962-4D77-A9BA-4C233E8BDFD1}" type="parTrans" cxnId="{1799E7C4-7EB7-4259-8CB1-455AB53868AE}">
      <dgm:prSet custT="1"/>
      <dgm:spPr/>
      <dgm:t>
        <a:bodyPr/>
        <a:lstStyle/>
        <a:p>
          <a:endParaRPr lang="zh-CN" altLang="en-US" sz="2000"/>
        </a:p>
      </dgm:t>
    </dgm:pt>
    <dgm:pt modelId="{B4307431-C4FA-468A-AEB0-EC6BF14FA91C}" type="sibTrans" cxnId="{1799E7C4-7EB7-4259-8CB1-455AB53868AE}">
      <dgm:prSet/>
      <dgm:spPr/>
      <dgm:t>
        <a:bodyPr/>
        <a:lstStyle/>
        <a:p>
          <a:endParaRPr lang="zh-CN" altLang="en-US"/>
        </a:p>
      </dgm:t>
    </dgm:pt>
    <dgm:pt modelId="{CDA7D919-19A4-47A8-B2A5-8B3CB07AA464}">
      <dgm:prSet phldrT="[文本]" phldr="0" custT="1"/>
      <dgm:spPr/>
      <dgm:t>
        <a:bodyPr/>
        <a:lstStyle/>
        <a:p>
          <a:r>
            <a: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Orientation</a:t>
          </a:r>
          <a:endParaRPr lang="zh-CN" altLang="en-U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10CC2-4C9C-4478-A554-2D537CE6DB62}" type="parTrans" cxnId="{239E6513-2351-4D2F-8FF1-4C501D3EEF45}">
      <dgm:prSet/>
      <dgm:spPr/>
      <dgm:t>
        <a:bodyPr/>
        <a:lstStyle/>
        <a:p>
          <a:endParaRPr lang="zh-CN" altLang="en-US"/>
        </a:p>
      </dgm:t>
    </dgm:pt>
    <dgm:pt modelId="{9AB4FB5F-21CD-4F6E-911B-36606220AC9A}" type="sibTrans" cxnId="{239E6513-2351-4D2F-8FF1-4C501D3EEF45}">
      <dgm:prSet/>
      <dgm:spPr/>
      <dgm:t>
        <a:bodyPr/>
        <a:lstStyle/>
        <a:p>
          <a:endParaRPr lang="zh-CN" altLang="en-US"/>
        </a:p>
      </dgm:t>
    </dgm:pt>
    <dgm:pt modelId="{E24AB2C4-7439-47D5-85C2-CECE011B0AAB}" type="pres">
      <dgm:prSet presAssocID="{7714C45C-F5C1-428D-B9E5-E55B5875E8D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06A78AA-9FC9-49A3-91AF-C6AF71049E76}" type="pres">
      <dgm:prSet presAssocID="{D8E7AD77-367F-4476-B5B2-887200A422B9}" presName="root1" presStyleCnt="0"/>
      <dgm:spPr/>
    </dgm:pt>
    <dgm:pt modelId="{62F9B159-301C-477A-893D-BC692CF8F9A9}" type="pres">
      <dgm:prSet presAssocID="{D8E7AD77-367F-4476-B5B2-887200A422B9}" presName="LevelOneTextNode" presStyleLbl="node0" presStyleIdx="0" presStyleCnt="1" custScaleX="166559" custScaleY="136893">
        <dgm:presLayoutVars>
          <dgm:chPref val="3"/>
        </dgm:presLayoutVars>
      </dgm:prSet>
      <dgm:spPr/>
    </dgm:pt>
    <dgm:pt modelId="{C78BA562-5F11-4D34-B502-8E045598917B}" type="pres">
      <dgm:prSet presAssocID="{D8E7AD77-367F-4476-B5B2-887200A422B9}" presName="level2hierChild" presStyleCnt="0"/>
      <dgm:spPr/>
    </dgm:pt>
    <dgm:pt modelId="{606D7D69-1744-40BF-B0F9-19051F2AECA5}" type="pres">
      <dgm:prSet presAssocID="{206C20B9-7536-4B14-BD0C-4F11A25E0120}" presName="conn2-1" presStyleLbl="parChTrans1D2" presStyleIdx="0" presStyleCnt="2"/>
      <dgm:spPr/>
    </dgm:pt>
    <dgm:pt modelId="{6DB3EE99-69AE-4A58-8110-886559E88653}" type="pres">
      <dgm:prSet presAssocID="{206C20B9-7536-4B14-BD0C-4F11A25E0120}" presName="connTx" presStyleLbl="parChTrans1D2" presStyleIdx="0" presStyleCnt="2"/>
      <dgm:spPr/>
    </dgm:pt>
    <dgm:pt modelId="{A7097A37-B948-4A68-89C8-057FE420A537}" type="pres">
      <dgm:prSet presAssocID="{AF932CBB-8C55-4C4C-912C-7B7D28513F31}" presName="root2" presStyleCnt="0"/>
      <dgm:spPr/>
    </dgm:pt>
    <dgm:pt modelId="{37637A84-7843-4E3B-AC7A-2A9288F6D384}" type="pres">
      <dgm:prSet presAssocID="{AF932CBB-8C55-4C4C-912C-7B7D28513F31}" presName="LevelTwoTextNode" presStyleLbl="node2" presStyleIdx="0" presStyleCnt="2" custScaleX="169305" custScaleY="121462">
        <dgm:presLayoutVars>
          <dgm:chPref val="3"/>
        </dgm:presLayoutVars>
      </dgm:prSet>
      <dgm:spPr/>
    </dgm:pt>
    <dgm:pt modelId="{EE577E1F-B260-4A58-9193-9A6455C3FA16}" type="pres">
      <dgm:prSet presAssocID="{AF932CBB-8C55-4C4C-912C-7B7D28513F31}" presName="level3hierChild" presStyleCnt="0"/>
      <dgm:spPr/>
    </dgm:pt>
    <dgm:pt modelId="{02B6ED55-90B6-4907-A983-099F8FA11687}" type="pres">
      <dgm:prSet presAssocID="{F50268BB-1D0B-43C3-BAC9-E2A2B931AF8A}" presName="conn2-1" presStyleLbl="parChTrans1D2" presStyleIdx="1" presStyleCnt="2"/>
      <dgm:spPr/>
    </dgm:pt>
    <dgm:pt modelId="{A1E0A2A2-2845-4C5F-B762-42A08A50A59F}" type="pres">
      <dgm:prSet presAssocID="{F50268BB-1D0B-43C3-BAC9-E2A2B931AF8A}" presName="connTx" presStyleLbl="parChTrans1D2" presStyleIdx="1" presStyleCnt="2"/>
      <dgm:spPr/>
    </dgm:pt>
    <dgm:pt modelId="{A6C98CAD-A42C-49FB-AC1D-B8082E71C7B5}" type="pres">
      <dgm:prSet presAssocID="{DED291AC-4DBC-4D7C-92F0-1CC26197C3D6}" presName="root2" presStyleCnt="0"/>
      <dgm:spPr/>
    </dgm:pt>
    <dgm:pt modelId="{F4F2B8FA-814B-4791-8CE7-6A692C45993F}" type="pres">
      <dgm:prSet presAssocID="{DED291AC-4DBC-4D7C-92F0-1CC26197C3D6}" presName="LevelTwoTextNode" presStyleLbl="node2" presStyleIdx="1" presStyleCnt="2" custScaleX="171886" custScaleY="113501">
        <dgm:presLayoutVars>
          <dgm:chPref val="3"/>
        </dgm:presLayoutVars>
      </dgm:prSet>
      <dgm:spPr/>
    </dgm:pt>
    <dgm:pt modelId="{E3AEE2F8-9D4F-41F7-93DE-EC8C99E805A5}" type="pres">
      <dgm:prSet presAssocID="{DED291AC-4DBC-4D7C-92F0-1CC26197C3D6}" presName="level3hierChild" presStyleCnt="0"/>
      <dgm:spPr/>
    </dgm:pt>
    <dgm:pt modelId="{E45BA833-927D-475B-8FFA-B62C264C65F8}" type="pres">
      <dgm:prSet presAssocID="{57368D32-2D66-431A-B1DD-82E904B65FE5}" presName="conn2-1" presStyleLbl="parChTrans1D3" presStyleIdx="0" presStyleCnt="4"/>
      <dgm:spPr/>
    </dgm:pt>
    <dgm:pt modelId="{569E1E41-396C-4000-8ADD-D817AD808312}" type="pres">
      <dgm:prSet presAssocID="{57368D32-2D66-431A-B1DD-82E904B65FE5}" presName="connTx" presStyleLbl="parChTrans1D3" presStyleIdx="0" presStyleCnt="4"/>
      <dgm:spPr/>
    </dgm:pt>
    <dgm:pt modelId="{DDB3D3EF-573B-4792-B78F-1908D0255555}" type="pres">
      <dgm:prSet presAssocID="{AC14A7B4-370D-4E7C-9F58-58B696B2979E}" presName="root2" presStyleCnt="0"/>
      <dgm:spPr/>
    </dgm:pt>
    <dgm:pt modelId="{8343E613-1D4D-4A3F-9AD0-9B521C218C96}" type="pres">
      <dgm:prSet presAssocID="{AC14A7B4-370D-4E7C-9F58-58B696B2979E}" presName="LevelTwoTextNode" presStyleLbl="node3" presStyleIdx="0" presStyleCnt="4" custScaleX="133776" custScaleY="69280">
        <dgm:presLayoutVars>
          <dgm:chPref val="3"/>
        </dgm:presLayoutVars>
      </dgm:prSet>
      <dgm:spPr/>
    </dgm:pt>
    <dgm:pt modelId="{15ABF324-2193-4001-B57B-A414D822BB87}" type="pres">
      <dgm:prSet presAssocID="{AC14A7B4-370D-4E7C-9F58-58B696B2979E}" presName="level3hierChild" presStyleCnt="0"/>
      <dgm:spPr/>
    </dgm:pt>
    <dgm:pt modelId="{600BFFE1-E260-4C0C-A3BA-4783133B51E0}" type="pres">
      <dgm:prSet presAssocID="{0D882314-B203-418D-9349-97DBBCE72295}" presName="conn2-1" presStyleLbl="parChTrans1D3" presStyleIdx="1" presStyleCnt="4"/>
      <dgm:spPr/>
    </dgm:pt>
    <dgm:pt modelId="{4BFB2D9A-6596-4F2C-A874-F4B29201A8F7}" type="pres">
      <dgm:prSet presAssocID="{0D882314-B203-418D-9349-97DBBCE72295}" presName="connTx" presStyleLbl="parChTrans1D3" presStyleIdx="1" presStyleCnt="4"/>
      <dgm:spPr/>
    </dgm:pt>
    <dgm:pt modelId="{BBB5A334-03A0-4D0C-BB7D-8676E4FA863C}" type="pres">
      <dgm:prSet presAssocID="{3D02AACF-B94E-4C09-962A-478C9A69E97F}" presName="root2" presStyleCnt="0"/>
      <dgm:spPr/>
    </dgm:pt>
    <dgm:pt modelId="{6F948D13-343D-4272-8E94-D5CE21D3A4F9}" type="pres">
      <dgm:prSet presAssocID="{3D02AACF-B94E-4C09-962A-478C9A69E97F}" presName="LevelTwoTextNode" presStyleLbl="node3" presStyleIdx="1" presStyleCnt="4" custScaleX="145178" custScaleY="69567">
        <dgm:presLayoutVars>
          <dgm:chPref val="3"/>
        </dgm:presLayoutVars>
      </dgm:prSet>
      <dgm:spPr/>
    </dgm:pt>
    <dgm:pt modelId="{4EBFE3D2-5CD6-4468-873B-C1310FAE2D84}" type="pres">
      <dgm:prSet presAssocID="{3D02AACF-B94E-4C09-962A-478C9A69E97F}" presName="level3hierChild" presStyleCnt="0"/>
      <dgm:spPr/>
    </dgm:pt>
    <dgm:pt modelId="{69A64D24-74CA-4ABF-A8BE-9DB558BE3FD0}" type="pres">
      <dgm:prSet presAssocID="{B7D2058A-F962-4D77-A9BA-4C233E8BDFD1}" presName="conn2-1" presStyleLbl="parChTrans1D3" presStyleIdx="2" presStyleCnt="4"/>
      <dgm:spPr/>
    </dgm:pt>
    <dgm:pt modelId="{EBA3ECC5-CEAC-4B68-847F-B09F9B91D64E}" type="pres">
      <dgm:prSet presAssocID="{B7D2058A-F962-4D77-A9BA-4C233E8BDFD1}" presName="connTx" presStyleLbl="parChTrans1D3" presStyleIdx="2" presStyleCnt="4"/>
      <dgm:spPr/>
    </dgm:pt>
    <dgm:pt modelId="{3392BDB7-D444-4B10-9519-0179DB50A1BC}" type="pres">
      <dgm:prSet presAssocID="{8F9CDC53-9A01-4A41-AC8E-188950739E51}" presName="root2" presStyleCnt="0"/>
      <dgm:spPr/>
    </dgm:pt>
    <dgm:pt modelId="{CC36A45A-E512-4C65-BE7F-E5470F450D8B}" type="pres">
      <dgm:prSet presAssocID="{8F9CDC53-9A01-4A41-AC8E-188950739E51}" presName="LevelTwoTextNode" presStyleLbl="node3" presStyleIdx="2" presStyleCnt="4" custScaleX="151036" custScaleY="70020">
        <dgm:presLayoutVars>
          <dgm:chPref val="3"/>
        </dgm:presLayoutVars>
      </dgm:prSet>
      <dgm:spPr/>
    </dgm:pt>
    <dgm:pt modelId="{09F21B70-1E32-40D4-9C83-C2F861A6A94E}" type="pres">
      <dgm:prSet presAssocID="{8F9CDC53-9A01-4A41-AC8E-188950739E51}" presName="level3hierChild" presStyleCnt="0"/>
      <dgm:spPr/>
    </dgm:pt>
    <dgm:pt modelId="{A6F5FC7B-9E67-4FA6-BDB8-089746449C73}" type="pres">
      <dgm:prSet presAssocID="{40210CC2-4C9C-4478-A554-2D537CE6DB62}" presName="conn2-1" presStyleLbl="parChTrans1D3" presStyleIdx="3" presStyleCnt="4"/>
      <dgm:spPr/>
    </dgm:pt>
    <dgm:pt modelId="{34494998-C59B-49CE-8728-F171C1552CCA}" type="pres">
      <dgm:prSet presAssocID="{40210CC2-4C9C-4478-A554-2D537CE6DB62}" presName="connTx" presStyleLbl="parChTrans1D3" presStyleIdx="3" presStyleCnt="4"/>
      <dgm:spPr/>
    </dgm:pt>
    <dgm:pt modelId="{8C02F789-1291-44DC-8F95-F9652ACAA72F}" type="pres">
      <dgm:prSet presAssocID="{CDA7D919-19A4-47A8-B2A5-8B3CB07AA464}" presName="root2" presStyleCnt="0"/>
      <dgm:spPr/>
    </dgm:pt>
    <dgm:pt modelId="{5DBD55E4-AB8A-449C-8368-4AD81B5CA449}" type="pres">
      <dgm:prSet presAssocID="{CDA7D919-19A4-47A8-B2A5-8B3CB07AA464}" presName="LevelTwoTextNode" presStyleLbl="node3" presStyleIdx="3" presStyleCnt="4" custScaleX="152188" custScaleY="69841">
        <dgm:presLayoutVars>
          <dgm:chPref val="3"/>
        </dgm:presLayoutVars>
      </dgm:prSet>
      <dgm:spPr/>
    </dgm:pt>
    <dgm:pt modelId="{B15E550E-577B-44CE-AFDB-0543DA05D23E}" type="pres">
      <dgm:prSet presAssocID="{CDA7D919-19A4-47A8-B2A5-8B3CB07AA464}" presName="level3hierChild" presStyleCnt="0"/>
      <dgm:spPr/>
    </dgm:pt>
  </dgm:ptLst>
  <dgm:cxnLst>
    <dgm:cxn modelId="{239E6513-2351-4D2F-8FF1-4C501D3EEF45}" srcId="{DED291AC-4DBC-4D7C-92F0-1CC26197C3D6}" destId="{CDA7D919-19A4-47A8-B2A5-8B3CB07AA464}" srcOrd="3" destOrd="0" parTransId="{40210CC2-4C9C-4478-A554-2D537CE6DB62}" sibTransId="{9AB4FB5F-21CD-4F6E-911B-36606220AC9A}"/>
    <dgm:cxn modelId="{C308ED1D-01E8-4D91-821D-44FDAF3F76BE}" type="presOf" srcId="{DED291AC-4DBC-4D7C-92F0-1CC26197C3D6}" destId="{F4F2B8FA-814B-4791-8CE7-6A692C45993F}" srcOrd="0" destOrd="0" presId="urn:microsoft.com/office/officeart/2005/8/layout/hierarchy2"/>
    <dgm:cxn modelId="{56112F2C-CD31-45CD-9A6F-E85EED1EFA54}" type="presOf" srcId="{F50268BB-1D0B-43C3-BAC9-E2A2B931AF8A}" destId="{A1E0A2A2-2845-4C5F-B762-42A08A50A59F}" srcOrd="1" destOrd="0" presId="urn:microsoft.com/office/officeart/2005/8/layout/hierarchy2"/>
    <dgm:cxn modelId="{7A1CA136-3950-4BC0-AD37-1F472FAD2E86}" type="presOf" srcId="{40210CC2-4C9C-4478-A554-2D537CE6DB62}" destId="{34494998-C59B-49CE-8728-F171C1552CCA}" srcOrd="1" destOrd="0" presId="urn:microsoft.com/office/officeart/2005/8/layout/hierarchy2"/>
    <dgm:cxn modelId="{48EA8838-9409-4D64-9353-63165B2A2009}" type="presOf" srcId="{0D882314-B203-418D-9349-97DBBCE72295}" destId="{4BFB2D9A-6596-4F2C-A874-F4B29201A8F7}" srcOrd="1" destOrd="0" presId="urn:microsoft.com/office/officeart/2005/8/layout/hierarchy2"/>
    <dgm:cxn modelId="{B6487F3C-2144-4F92-8F22-7CFE1D001FF3}" type="presOf" srcId="{D8E7AD77-367F-4476-B5B2-887200A422B9}" destId="{62F9B159-301C-477A-893D-BC692CF8F9A9}" srcOrd="0" destOrd="0" presId="urn:microsoft.com/office/officeart/2005/8/layout/hierarchy2"/>
    <dgm:cxn modelId="{6D12E93E-1970-42E1-90A4-C0272CA9C3B3}" type="presOf" srcId="{7714C45C-F5C1-428D-B9E5-E55B5875E8DA}" destId="{E24AB2C4-7439-47D5-85C2-CECE011B0AAB}" srcOrd="0" destOrd="0" presId="urn:microsoft.com/office/officeart/2005/8/layout/hierarchy2"/>
    <dgm:cxn modelId="{C4A9815C-E06C-4FD0-866D-1C8B05705DF6}" type="presOf" srcId="{F50268BB-1D0B-43C3-BAC9-E2A2B931AF8A}" destId="{02B6ED55-90B6-4907-A983-099F8FA11687}" srcOrd="0" destOrd="0" presId="urn:microsoft.com/office/officeart/2005/8/layout/hierarchy2"/>
    <dgm:cxn modelId="{2057F842-0F81-4995-9B3D-2EB5B0C57803}" type="presOf" srcId="{57368D32-2D66-431A-B1DD-82E904B65FE5}" destId="{E45BA833-927D-475B-8FFA-B62C264C65F8}" srcOrd="0" destOrd="0" presId="urn:microsoft.com/office/officeart/2005/8/layout/hierarchy2"/>
    <dgm:cxn modelId="{DCA04463-DFB1-4FA9-8EEE-037F89908567}" type="presOf" srcId="{8F9CDC53-9A01-4A41-AC8E-188950739E51}" destId="{CC36A45A-E512-4C65-BE7F-E5470F450D8B}" srcOrd="0" destOrd="0" presId="urn:microsoft.com/office/officeart/2005/8/layout/hierarchy2"/>
    <dgm:cxn modelId="{73F4164B-4509-4A58-B5D5-C1A100D09917}" srcId="{D8E7AD77-367F-4476-B5B2-887200A422B9}" destId="{DED291AC-4DBC-4D7C-92F0-1CC26197C3D6}" srcOrd="1" destOrd="0" parTransId="{F50268BB-1D0B-43C3-BAC9-E2A2B931AF8A}" sibTransId="{86EA3947-B06B-432E-8530-6C51F5274212}"/>
    <dgm:cxn modelId="{E8819774-7C5E-4C3A-A864-A1BCBA2C474E}" type="presOf" srcId="{3D02AACF-B94E-4C09-962A-478C9A69E97F}" destId="{6F948D13-343D-4272-8E94-D5CE21D3A4F9}" srcOrd="0" destOrd="0" presId="urn:microsoft.com/office/officeart/2005/8/layout/hierarchy2"/>
    <dgm:cxn modelId="{EF86EA7A-4D8E-4C3D-851C-ABD683723911}" type="presOf" srcId="{AC14A7B4-370D-4E7C-9F58-58B696B2979E}" destId="{8343E613-1D4D-4A3F-9AD0-9B521C218C96}" srcOrd="0" destOrd="0" presId="urn:microsoft.com/office/officeart/2005/8/layout/hierarchy2"/>
    <dgm:cxn modelId="{68D31E90-4F5D-4701-A44C-B30DC8A66ACE}" type="presOf" srcId="{AF932CBB-8C55-4C4C-912C-7B7D28513F31}" destId="{37637A84-7843-4E3B-AC7A-2A9288F6D384}" srcOrd="0" destOrd="0" presId="urn:microsoft.com/office/officeart/2005/8/layout/hierarchy2"/>
    <dgm:cxn modelId="{55257090-ABBA-40A2-AA0E-F7DD432FBF76}" type="presOf" srcId="{CDA7D919-19A4-47A8-B2A5-8B3CB07AA464}" destId="{5DBD55E4-AB8A-449C-8368-4AD81B5CA449}" srcOrd="0" destOrd="0" presId="urn:microsoft.com/office/officeart/2005/8/layout/hierarchy2"/>
    <dgm:cxn modelId="{5B2B1A96-4C31-4CA4-A9AD-0F3FC0BF0304}" type="presOf" srcId="{B7D2058A-F962-4D77-A9BA-4C233E8BDFD1}" destId="{69A64D24-74CA-4ABF-A8BE-9DB558BE3FD0}" srcOrd="0" destOrd="0" presId="urn:microsoft.com/office/officeart/2005/8/layout/hierarchy2"/>
    <dgm:cxn modelId="{5D1B71B2-A25D-48E6-8FF1-4F7DAE52C072}" type="presOf" srcId="{57368D32-2D66-431A-B1DD-82E904B65FE5}" destId="{569E1E41-396C-4000-8ADD-D817AD808312}" srcOrd="1" destOrd="0" presId="urn:microsoft.com/office/officeart/2005/8/layout/hierarchy2"/>
    <dgm:cxn modelId="{C146B9BA-50D4-42FB-8EDA-A373C225BC47}" srcId="{7714C45C-F5C1-428D-B9E5-E55B5875E8DA}" destId="{D8E7AD77-367F-4476-B5B2-887200A422B9}" srcOrd="0" destOrd="0" parTransId="{C8D948BC-89F9-49DD-AF60-0258E5F87D69}" sibTransId="{88FAF32A-0724-49EF-9F66-ACEC2B83F96A}"/>
    <dgm:cxn modelId="{53E309BD-1F01-41E5-B6C5-9B8FBD50F3CB}" srcId="{DED291AC-4DBC-4D7C-92F0-1CC26197C3D6}" destId="{AC14A7B4-370D-4E7C-9F58-58B696B2979E}" srcOrd="0" destOrd="0" parTransId="{57368D32-2D66-431A-B1DD-82E904B65FE5}" sibTransId="{C1E6E189-F7EC-403D-A0C9-B75F520BB87A}"/>
    <dgm:cxn modelId="{F9024ABD-0EC5-4326-88C6-429CCEE04466}" type="presOf" srcId="{B7D2058A-F962-4D77-A9BA-4C233E8BDFD1}" destId="{EBA3ECC5-CEAC-4B68-847F-B09F9B91D64E}" srcOrd="1" destOrd="0" presId="urn:microsoft.com/office/officeart/2005/8/layout/hierarchy2"/>
    <dgm:cxn modelId="{DD65E2C2-B3AB-4F3C-9BAD-B00CF4D79189}" type="presOf" srcId="{206C20B9-7536-4B14-BD0C-4F11A25E0120}" destId="{6DB3EE99-69AE-4A58-8110-886559E88653}" srcOrd="1" destOrd="0" presId="urn:microsoft.com/office/officeart/2005/8/layout/hierarchy2"/>
    <dgm:cxn modelId="{1799E7C4-7EB7-4259-8CB1-455AB53868AE}" srcId="{DED291AC-4DBC-4D7C-92F0-1CC26197C3D6}" destId="{8F9CDC53-9A01-4A41-AC8E-188950739E51}" srcOrd="2" destOrd="0" parTransId="{B7D2058A-F962-4D77-A9BA-4C233E8BDFD1}" sibTransId="{B4307431-C4FA-468A-AEB0-EC6BF14FA91C}"/>
    <dgm:cxn modelId="{5B98B2D1-8CF4-47E8-8426-3687EDC8CACD}" srcId="{DED291AC-4DBC-4D7C-92F0-1CC26197C3D6}" destId="{3D02AACF-B94E-4C09-962A-478C9A69E97F}" srcOrd="1" destOrd="0" parTransId="{0D882314-B203-418D-9349-97DBBCE72295}" sibTransId="{BF47B6A4-FE28-4E73-A838-D362913D58CF}"/>
    <dgm:cxn modelId="{47CD82D5-CFF2-4D5D-BCC0-E3635586926A}" type="presOf" srcId="{0D882314-B203-418D-9349-97DBBCE72295}" destId="{600BFFE1-E260-4C0C-A3BA-4783133B51E0}" srcOrd="0" destOrd="0" presId="urn:microsoft.com/office/officeart/2005/8/layout/hierarchy2"/>
    <dgm:cxn modelId="{A4268CDB-A07C-4EA4-AD6E-6AFC2259BF13}" srcId="{D8E7AD77-367F-4476-B5B2-887200A422B9}" destId="{AF932CBB-8C55-4C4C-912C-7B7D28513F31}" srcOrd="0" destOrd="0" parTransId="{206C20B9-7536-4B14-BD0C-4F11A25E0120}" sibTransId="{13A9A06E-A543-4E89-AD48-E539BC5B839E}"/>
    <dgm:cxn modelId="{07055FE2-B95A-4AAB-9B52-C36FCCDC35F3}" type="presOf" srcId="{206C20B9-7536-4B14-BD0C-4F11A25E0120}" destId="{606D7D69-1744-40BF-B0F9-19051F2AECA5}" srcOrd="0" destOrd="0" presId="urn:microsoft.com/office/officeart/2005/8/layout/hierarchy2"/>
    <dgm:cxn modelId="{0F3629F9-7771-4D32-B4DA-3197F5EDBE1D}" type="presOf" srcId="{40210CC2-4C9C-4478-A554-2D537CE6DB62}" destId="{A6F5FC7B-9E67-4FA6-BDB8-089746449C73}" srcOrd="0" destOrd="0" presId="urn:microsoft.com/office/officeart/2005/8/layout/hierarchy2"/>
    <dgm:cxn modelId="{169A2970-D398-4389-84A5-740FF58A0EC6}" type="presParOf" srcId="{E24AB2C4-7439-47D5-85C2-CECE011B0AAB}" destId="{706A78AA-9FC9-49A3-91AF-C6AF71049E76}" srcOrd="0" destOrd="0" presId="urn:microsoft.com/office/officeart/2005/8/layout/hierarchy2"/>
    <dgm:cxn modelId="{A039D581-863B-4862-B31E-3DFD2274DC51}" type="presParOf" srcId="{706A78AA-9FC9-49A3-91AF-C6AF71049E76}" destId="{62F9B159-301C-477A-893D-BC692CF8F9A9}" srcOrd="0" destOrd="0" presId="urn:microsoft.com/office/officeart/2005/8/layout/hierarchy2"/>
    <dgm:cxn modelId="{1784D977-A89B-43F6-974E-BE01146A652D}" type="presParOf" srcId="{706A78AA-9FC9-49A3-91AF-C6AF71049E76}" destId="{C78BA562-5F11-4D34-B502-8E045598917B}" srcOrd="1" destOrd="0" presId="urn:microsoft.com/office/officeart/2005/8/layout/hierarchy2"/>
    <dgm:cxn modelId="{179C8457-BA26-44A1-9832-08E7474AFDDE}" type="presParOf" srcId="{C78BA562-5F11-4D34-B502-8E045598917B}" destId="{606D7D69-1744-40BF-B0F9-19051F2AECA5}" srcOrd="0" destOrd="0" presId="urn:microsoft.com/office/officeart/2005/8/layout/hierarchy2"/>
    <dgm:cxn modelId="{E0019D40-E2D7-402A-921C-8D21AA3AA104}" type="presParOf" srcId="{606D7D69-1744-40BF-B0F9-19051F2AECA5}" destId="{6DB3EE99-69AE-4A58-8110-886559E88653}" srcOrd="0" destOrd="0" presId="urn:microsoft.com/office/officeart/2005/8/layout/hierarchy2"/>
    <dgm:cxn modelId="{22B5FDCE-F9BB-4AFD-87F8-6D89D7C54CC0}" type="presParOf" srcId="{C78BA562-5F11-4D34-B502-8E045598917B}" destId="{A7097A37-B948-4A68-89C8-057FE420A537}" srcOrd="1" destOrd="0" presId="urn:microsoft.com/office/officeart/2005/8/layout/hierarchy2"/>
    <dgm:cxn modelId="{395F2E57-2AEB-4896-ABF0-943DB9B4037C}" type="presParOf" srcId="{A7097A37-B948-4A68-89C8-057FE420A537}" destId="{37637A84-7843-4E3B-AC7A-2A9288F6D384}" srcOrd="0" destOrd="0" presId="urn:microsoft.com/office/officeart/2005/8/layout/hierarchy2"/>
    <dgm:cxn modelId="{048B9AEE-01F4-46B1-AA36-A46EB2B131E6}" type="presParOf" srcId="{A7097A37-B948-4A68-89C8-057FE420A537}" destId="{EE577E1F-B260-4A58-9193-9A6455C3FA16}" srcOrd="1" destOrd="0" presId="urn:microsoft.com/office/officeart/2005/8/layout/hierarchy2"/>
    <dgm:cxn modelId="{33059223-1EB4-4DE5-B6D1-89E885CF61FD}" type="presParOf" srcId="{C78BA562-5F11-4D34-B502-8E045598917B}" destId="{02B6ED55-90B6-4907-A983-099F8FA11687}" srcOrd="2" destOrd="0" presId="urn:microsoft.com/office/officeart/2005/8/layout/hierarchy2"/>
    <dgm:cxn modelId="{205E6369-383C-4326-B025-AA397917FDBD}" type="presParOf" srcId="{02B6ED55-90B6-4907-A983-099F8FA11687}" destId="{A1E0A2A2-2845-4C5F-B762-42A08A50A59F}" srcOrd="0" destOrd="0" presId="urn:microsoft.com/office/officeart/2005/8/layout/hierarchy2"/>
    <dgm:cxn modelId="{563ED697-618E-4219-AA79-1FC5554DEE99}" type="presParOf" srcId="{C78BA562-5F11-4D34-B502-8E045598917B}" destId="{A6C98CAD-A42C-49FB-AC1D-B8082E71C7B5}" srcOrd="3" destOrd="0" presId="urn:microsoft.com/office/officeart/2005/8/layout/hierarchy2"/>
    <dgm:cxn modelId="{E4D52106-C02D-447F-8932-965DA4C65A16}" type="presParOf" srcId="{A6C98CAD-A42C-49FB-AC1D-B8082E71C7B5}" destId="{F4F2B8FA-814B-4791-8CE7-6A692C45993F}" srcOrd="0" destOrd="0" presId="urn:microsoft.com/office/officeart/2005/8/layout/hierarchy2"/>
    <dgm:cxn modelId="{E217C103-C7D3-480F-AAF8-F4A209D6F920}" type="presParOf" srcId="{A6C98CAD-A42C-49FB-AC1D-B8082E71C7B5}" destId="{E3AEE2F8-9D4F-41F7-93DE-EC8C99E805A5}" srcOrd="1" destOrd="0" presId="urn:microsoft.com/office/officeart/2005/8/layout/hierarchy2"/>
    <dgm:cxn modelId="{92AD9CAE-55A6-43CE-90C3-B81899CF85B0}" type="presParOf" srcId="{E3AEE2F8-9D4F-41F7-93DE-EC8C99E805A5}" destId="{E45BA833-927D-475B-8FFA-B62C264C65F8}" srcOrd="0" destOrd="0" presId="urn:microsoft.com/office/officeart/2005/8/layout/hierarchy2"/>
    <dgm:cxn modelId="{BDD57B8E-1285-462E-A8A8-29E99DB5DFD6}" type="presParOf" srcId="{E45BA833-927D-475B-8FFA-B62C264C65F8}" destId="{569E1E41-396C-4000-8ADD-D817AD808312}" srcOrd="0" destOrd="0" presId="urn:microsoft.com/office/officeart/2005/8/layout/hierarchy2"/>
    <dgm:cxn modelId="{EA21F5AD-209E-4D00-A46F-B3256FB191EB}" type="presParOf" srcId="{E3AEE2F8-9D4F-41F7-93DE-EC8C99E805A5}" destId="{DDB3D3EF-573B-4792-B78F-1908D0255555}" srcOrd="1" destOrd="0" presId="urn:microsoft.com/office/officeart/2005/8/layout/hierarchy2"/>
    <dgm:cxn modelId="{89F5A12C-603B-4AFE-ADF8-C356AF81B77A}" type="presParOf" srcId="{DDB3D3EF-573B-4792-B78F-1908D0255555}" destId="{8343E613-1D4D-4A3F-9AD0-9B521C218C96}" srcOrd="0" destOrd="0" presId="urn:microsoft.com/office/officeart/2005/8/layout/hierarchy2"/>
    <dgm:cxn modelId="{8092D24B-8A3D-4AA7-A3DE-7A146D18B7E1}" type="presParOf" srcId="{DDB3D3EF-573B-4792-B78F-1908D0255555}" destId="{15ABF324-2193-4001-B57B-A414D822BB87}" srcOrd="1" destOrd="0" presId="urn:microsoft.com/office/officeart/2005/8/layout/hierarchy2"/>
    <dgm:cxn modelId="{3A24B4E1-A71D-4E39-ADAF-8818E09D6775}" type="presParOf" srcId="{E3AEE2F8-9D4F-41F7-93DE-EC8C99E805A5}" destId="{600BFFE1-E260-4C0C-A3BA-4783133B51E0}" srcOrd="2" destOrd="0" presId="urn:microsoft.com/office/officeart/2005/8/layout/hierarchy2"/>
    <dgm:cxn modelId="{4E95EA2C-6704-4D7D-A917-19B87DFB1891}" type="presParOf" srcId="{600BFFE1-E260-4C0C-A3BA-4783133B51E0}" destId="{4BFB2D9A-6596-4F2C-A874-F4B29201A8F7}" srcOrd="0" destOrd="0" presId="urn:microsoft.com/office/officeart/2005/8/layout/hierarchy2"/>
    <dgm:cxn modelId="{F7F83F71-AC33-4822-9996-080DBAD541DE}" type="presParOf" srcId="{E3AEE2F8-9D4F-41F7-93DE-EC8C99E805A5}" destId="{BBB5A334-03A0-4D0C-BB7D-8676E4FA863C}" srcOrd="3" destOrd="0" presId="urn:microsoft.com/office/officeart/2005/8/layout/hierarchy2"/>
    <dgm:cxn modelId="{C5841E69-2E36-44D8-9C2D-91B8B6F254E4}" type="presParOf" srcId="{BBB5A334-03A0-4D0C-BB7D-8676E4FA863C}" destId="{6F948D13-343D-4272-8E94-D5CE21D3A4F9}" srcOrd="0" destOrd="0" presId="urn:microsoft.com/office/officeart/2005/8/layout/hierarchy2"/>
    <dgm:cxn modelId="{F642C59C-3DEF-4640-B934-55C47F9E2EAC}" type="presParOf" srcId="{BBB5A334-03A0-4D0C-BB7D-8676E4FA863C}" destId="{4EBFE3D2-5CD6-4468-873B-C1310FAE2D84}" srcOrd="1" destOrd="0" presId="urn:microsoft.com/office/officeart/2005/8/layout/hierarchy2"/>
    <dgm:cxn modelId="{31123704-24B5-46C7-A2EF-49F44340E8C6}" type="presParOf" srcId="{E3AEE2F8-9D4F-41F7-93DE-EC8C99E805A5}" destId="{69A64D24-74CA-4ABF-A8BE-9DB558BE3FD0}" srcOrd="4" destOrd="0" presId="urn:microsoft.com/office/officeart/2005/8/layout/hierarchy2"/>
    <dgm:cxn modelId="{083E7720-3544-4275-892A-9111AA3CB50E}" type="presParOf" srcId="{69A64D24-74CA-4ABF-A8BE-9DB558BE3FD0}" destId="{EBA3ECC5-CEAC-4B68-847F-B09F9B91D64E}" srcOrd="0" destOrd="0" presId="urn:microsoft.com/office/officeart/2005/8/layout/hierarchy2"/>
    <dgm:cxn modelId="{882B2664-0375-4977-A3A8-34AEC758AC91}" type="presParOf" srcId="{E3AEE2F8-9D4F-41F7-93DE-EC8C99E805A5}" destId="{3392BDB7-D444-4B10-9519-0179DB50A1BC}" srcOrd="5" destOrd="0" presId="urn:microsoft.com/office/officeart/2005/8/layout/hierarchy2"/>
    <dgm:cxn modelId="{28B331FF-C5FA-4B28-AC5A-13BEEC0877E2}" type="presParOf" srcId="{3392BDB7-D444-4B10-9519-0179DB50A1BC}" destId="{CC36A45A-E512-4C65-BE7F-E5470F450D8B}" srcOrd="0" destOrd="0" presId="urn:microsoft.com/office/officeart/2005/8/layout/hierarchy2"/>
    <dgm:cxn modelId="{8D7845AB-E29C-4F7B-85A6-B57284D781FD}" type="presParOf" srcId="{3392BDB7-D444-4B10-9519-0179DB50A1BC}" destId="{09F21B70-1E32-40D4-9C83-C2F861A6A94E}" srcOrd="1" destOrd="0" presId="urn:microsoft.com/office/officeart/2005/8/layout/hierarchy2"/>
    <dgm:cxn modelId="{4247F1C1-C3C9-480B-8C2C-E7EBC856EEDD}" type="presParOf" srcId="{E3AEE2F8-9D4F-41F7-93DE-EC8C99E805A5}" destId="{A6F5FC7B-9E67-4FA6-BDB8-089746449C73}" srcOrd="6" destOrd="0" presId="urn:microsoft.com/office/officeart/2005/8/layout/hierarchy2"/>
    <dgm:cxn modelId="{D525E1A9-9EF6-4ABE-ACC5-79E7B6E15F2E}" type="presParOf" srcId="{A6F5FC7B-9E67-4FA6-BDB8-089746449C73}" destId="{34494998-C59B-49CE-8728-F171C1552CCA}" srcOrd="0" destOrd="0" presId="urn:microsoft.com/office/officeart/2005/8/layout/hierarchy2"/>
    <dgm:cxn modelId="{D6A46CA6-5D0D-4BE5-84A1-E53286235D70}" type="presParOf" srcId="{E3AEE2F8-9D4F-41F7-93DE-EC8C99E805A5}" destId="{8C02F789-1291-44DC-8F95-F9652ACAA72F}" srcOrd="7" destOrd="0" presId="urn:microsoft.com/office/officeart/2005/8/layout/hierarchy2"/>
    <dgm:cxn modelId="{558CD924-3C74-4B27-A6FB-881F7009E8B1}" type="presParOf" srcId="{8C02F789-1291-44DC-8F95-F9652ACAA72F}" destId="{5DBD55E4-AB8A-449C-8368-4AD81B5CA449}" srcOrd="0" destOrd="0" presId="urn:microsoft.com/office/officeart/2005/8/layout/hierarchy2"/>
    <dgm:cxn modelId="{DC6B0C57-1410-4F6A-8FCD-24E518129B5D}" type="presParOf" srcId="{8C02F789-1291-44DC-8F95-F9652ACAA72F}" destId="{B15E550E-577B-44CE-AFDB-0543DA05D23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9B159-301C-477A-893D-BC692CF8F9A9}">
      <dsp:nvSpPr>
        <dsp:cNvPr id="0" name=""/>
        <dsp:cNvSpPr/>
      </dsp:nvSpPr>
      <dsp:spPr>
        <a:xfrm>
          <a:off x="5375" y="1301586"/>
          <a:ext cx="2686861" cy="11041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Chinese surnames</a:t>
          </a:r>
          <a:endParaRPr lang="zh-CN" alt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714" y="1333925"/>
        <a:ext cx="2622183" cy="1039472"/>
      </dsp:txXfrm>
    </dsp:sp>
    <dsp:sp modelId="{606D7D69-1744-40BF-B0F9-19051F2AECA5}">
      <dsp:nvSpPr>
        <dsp:cNvPr id="0" name=""/>
        <dsp:cNvSpPr/>
      </dsp:nvSpPr>
      <dsp:spPr>
        <a:xfrm rot="19273858">
          <a:off x="2601066" y="1578609"/>
          <a:ext cx="827604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827604" y="159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2994178" y="1573856"/>
        <a:ext cx="41380" cy="41380"/>
      </dsp:txXfrm>
    </dsp:sp>
    <dsp:sp modelId="{37637A84-7843-4E3B-AC7A-2A9288F6D384}">
      <dsp:nvSpPr>
        <dsp:cNvPr id="0" name=""/>
        <dsp:cNvSpPr/>
      </dsp:nvSpPr>
      <dsp:spPr>
        <a:xfrm>
          <a:off x="3337499" y="845586"/>
          <a:ext cx="2731158" cy="979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monosyllabic surnames</a:t>
          </a:r>
          <a:endParaRPr lang="zh-CN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6193" y="874280"/>
        <a:ext cx="2673770" cy="922299"/>
      </dsp:txXfrm>
    </dsp:sp>
    <dsp:sp modelId="{02B6ED55-90B6-4907-A983-099F8FA11687}">
      <dsp:nvSpPr>
        <dsp:cNvPr id="0" name=""/>
        <dsp:cNvSpPr/>
      </dsp:nvSpPr>
      <dsp:spPr>
        <a:xfrm rot="2427627">
          <a:off x="2590829" y="2112893"/>
          <a:ext cx="848077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848077" y="159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2993666" y="2107628"/>
        <a:ext cx="42403" cy="42403"/>
      </dsp:txXfrm>
    </dsp:sp>
    <dsp:sp modelId="{F4F2B8FA-814B-4791-8CE7-6A692C45993F}">
      <dsp:nvSpPr>
        <dsp:cNvPr id="0" name=""/>
        <dsp:cNvSpPr/>
      </dsp:nvSpPr>
      <dsp:spPr>
        <a:xfrm>
          <a:off x="3337499" y="1946261"/>
          <a:ext cx="2772794" cy="915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polysyllabic surnames</a:t>
          </a:r>
          <a:endParaRPr lang="zh-CN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64312" y="1973074"/>
        <a:ext cx="2719168" cy="861849"/>
      </dsp:txXfrm>
    </dsp:sp>
    <dsp:sp modelId="{E45BA833-927D-475B-8FFA-B62C264C65F8}">
      <dsp:nvSpPr>
        <dsp:cNvPr id="0" name=""/>
        <dsp:cNvSpPr/>
      </dsp:nvSpPr>
      <dsp:spPr>
        <a:xfrm rot="18129853">
          <a:off x="5826871" y="1875021"/>
          <a:ext cx="1212109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1212109" y="159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6402623" y="1860655"/>
        <a:ext cx="60605" cy="60605"/>
      </dsp:txXfrm>
    </dsp:sp>
    <dsp:sp modelId="{8343E613-1D4D-4A3F-9AD0-9B521C218C96}">
      <dsp:nvSpPr>
        <dsp:cNvPr id="0" name=""/>
        <dsp:cNvSpPr/>
      </dsp:nvSpPr>
      <dsp:spPr>
        <a:xfrm>
          <a:off x="6755557" y="1098518"/>
          <a:ext cx="2158019" cy="5587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Fiefs</a:t>
          </a:r>
          <a:endParaRPr lang="zh-CN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71924" y="1114885"/>
        <a:ext cx="2125285" cy="526064"/>
      </dsp:txXfrm>
    </dsp:sp>
    <dsp:sp modelId="{600BFFE1-E260-4C0C-A3BA-4783133B51E0}">
      <dsp:nvSpPr>
        <dsp:cNvPr id="0" name=""/>
        <dsp:cNvSpPr/>
      </dsp:nvSpPr>
      <dsp:spPr>
        <a:xfrm rot="19911511">
          <a:off x="6067041" y="2215492"/>
          <a:ext cx="731769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731769" y="159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6414631" y="2213135"/>
        <a:ext cx="36588" cy="36588"/>
      </dsp:txXfrm>
    </dsp:sp>
    <dsp:sp modelId="{6F948D13-343D-4272-8E94-D5CE21D3A4F9}">
      <dsp:nvSpPr>
        <dsp:cNvPr id="0" name=""/>
        <dsp:cNvSpPr/>
      </dsp:nvSpPr>
      <dsp:spPr>
        <a:xfrm>
          <a:off x="6755557" y="1778303"/>
          <a:ext cx="2341951" cy="5611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Official positions</a:t>
          </a:r>
          <a:endParaRPr lang="zh-CN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71991" y="1794737"/>
        <a:ext cx="2309083" cy="528245"/>
      </dsp:txXfrm>
    </dsp:sp>
    <dsp:sp modelId="{69A64D24-74CA-4ABF-A8BE-9DB558BE3FD0}">
      <dsp:nvSpPr>
        <dsp:cNvPr id="0" name=""/>
        <dsp:cNvSpPr/>
      </dsp:nvSpPr>
      <dsp:spPr>
        <a:xfrm rot="1662069">
          <a:off x="6068528" y="2557456"/>
          <a:ext cx="728794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728794" y="159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/>
        </a:p>
      </dsp:txBody>
      <dsp:txXfrm>
        <a:off x="6414705" y="2555172"/>
        <a:ext cx="36439" cy="36439"/>
      </dsp:txXfrm>
    </dsp:sp>
    <dsp:sp modelId="{CC36A45A-E512-4C65-BE7F-E5470F450D8B}">
      <dsp:nvSpPr>
        <dsp:cNvPr id="0" name=""/>
        <dsp:cNvSpPr/>
      </dsp:nvSpPr>
      <dsp:spPr>
        <a:xfrm>
          <a:off x="6755557" y="2460403"/>
          <a:ext cx="2436450" cy="564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Occupations</a:t>
          </a:r>
          <a:endParaRPr lang="zh-CN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72098" y="2476944"/>
        <a:ext cx="2403368" cy="531684"/>
      </dsp:txXfrm>
    </dsp:sp>
    <dsp:sp modelId="{A6F5FC7B-9E67-4FA6-BDB8-089746449C73}">
      <dsp:nvSpPr>
        <dsp:cNvPr id="0" name=""/>
        <dsp:cNvSpPr/>
      </dsp:nvSpPr>
      <dsp:spPr>
        <a:xfrm rot="3466726">
          <a:off x="5827828" y="2899972"/>
          <a:ext cx="1210194" cy="31873"/>
        </a:xfrm>
        <a:custGeom>
          <a:avLst/>
          <a:gdLst/>
          <a:ahLst/>
          <a:cxnLst/>
          <a:rect l="0" t="0" r="0" b="0"/>
          <a:pathLst>
            <a:path>
              <a:moveTo>
                <a:pt x="0" y="15936"/>
              </a:moveTo>
              <a:lnTo>
                <a:pt x="1210194" y="159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6402670" y="2885653"/>
        <a:ext cx="60509" cy="60509"/>
      </dsp:txXfrm>
    </dsp:sp>
    <dsp:sp modelId="{5DBD55E4-AB8A-449C-8368-4AD81B5CA449}">
      <dsp:nvSpPr>
        <dsp:cNvPr id="0" name=""/>
        <dsp:cNvSpPr/>
      </dsp:nvSpPr>
      <dsp:spPr>
        <a:xfrm>
          <a:off x="6755557" y="3146156"/>
          <a:ext cx="2455034" cy="5633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Orientation</a:t>
          </a:r>
          <a:endParaRPr lang="zh-CN" altLang="en-U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72056" y="3162655"/>
        <a:ext cx="2422036" cy="5303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217fd274-aca4-48c3-9176-3160d8c81ca4"/>
          <p:cNvPicPr/>
          <p:nvPr/>
        </p:nvPicPr>
        <p:blipFill>
          <a:blip r:embed="rId2"/>
          <a:stretch>
            <a:fillRect/>
          </a:stretch>
        </p:blipFill>
        <p:spPr>
          <a:xfrm rot="-5400000">
            <a:off x="2644775" y="-2689225"/>
            <a:ext cx="6873875" cy="1222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 descr="4adcfb12-a2bc-427f-b73c-ae7cf4fcc823"/>
          <p:cNvSpPr/>
          <p:nvPr/>
        </p:nvSpPr>
        <p:spPr>
          <a:xfrm>
            <a:off x="-28575" y="990600"/>
            <a:ext cx="12220575" cy="4779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9" name="图片 8" descr="ac72f80e-ce9a-4a5c-a4e0-bef9028c0f57"/>
          <p:cNvPicPr>
            <a:picLocks noChangeAspect="1"/>
          </p:cNvPicPr>
          <p:nvPr/>
        </p:nvPicPr>
        <p:blipFill>
          <a:blip r:embed="rId3">
            <a:biLevel thresh="50000"/>
          </a:blip>
          <a:srcRect t="14685" r="56783" b="15611"/>
          <a:stretch>
            <a:fillRect/>
          </a:stretch>
        </p:blipFill>
        <p:spPr>
          <a:xfrm>
            <a:off x="9821863" y="990600"/>
            <a:ext cx="2370137" cy="4779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bf960517-244e-46db-84c6-492cb923d29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987" y="150813"/>
            <a:ext cx="3494087" cy="45624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1" name="直接连接符 10" descr="121befa9-f154-41ba-8fd7-4b0a7ad39917"/>
          <p:cNvCxnSpPr/>
          <p:nvPr/>
        </p:nvCxnSpPr>
        <p:spPr>
          <a:xfrm>
            <a:off x="1798638" y="6340475"/>
            <a:ext cx="931386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标题 1" descr="c25e7f35-bb88-48ff-95a4-93dc8db3e510"/>
          <p:cNvSpPr>
            <a:spLocks noGrp="1"/>
          </p:cNvSpPr>
          <p:nvPr>
            <p:ph type="ctrTitle" hasCustomPrompt="1"/>
          </p:nvPr>
        </p:nvSpPr>
        <p:spPr>
          <a:xfrm>
            <a:off x="2600854" y="1975818"/>
            <a:ext cx="6990292" cy="1371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副标题 2" descr="b9d82c9b-a4b8-43d7-8fd6-a775f4968f85"/>
          <p:cNvSpPr>
            <a:spLocks noGrp="1"/>
          </p:cNvSpPr>
          <p:nvPr>
            <p:ph type="subTitle" idx="1" hasCustomPrompt="1"/>
          </p:nvPr>
        </p:nvSpPr>
        <p:spPr>
          <a:xfrm>
            <a:off x="2600854" y="3510584"/>
            <a:ext cx="6990292" cy="61268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文本占位符 3" descr="03eb72af-33cc-408a-bfe2-4a1d0439ae92"/>
          <p:cNvSpPr>
            <a:spLocks noGrp="1"/>
          </p:cNvSpPr>
          <p:nvPr>
            <p:ph type="body" sz="quarter" idx="13" hasCustomPrompt="1"/>
          </p:nvPr>
        </p:nvSpPr>
        <p:spPr>
          <a:xfrm>
            <a:off x="2925230" y="4386551"/>
            <a:ext cx="3071812" cy="459423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文本占位符 4" descr="a501f1c3-ec19-4f57-a6d0-e1cb090a2947"/>
          <p:cNvSpPr>
            <a:spLocks noGrp="1"/>
          </p:cNvSpPr>
          <p:nvPr>
            <p:ph type="body" sz="quarter" idx="14" hasCustomPrompt="1"/>
          </p:nvPr>
        </p:nvSpPr>
        <p:spPr>
          <a:xfrm>
            <a:off x="6208974" y="4386550"/>
            <a:ext cx="3071812" cy="459423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20XX.XX.XX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9dd0a01a-6d53-4e8b-867d-c8b63cbafb3e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内容占位符 2" descr="ba192ee7-513e-4e05-8429-ec76b6769d39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 descr="6ae83e74-eb92-4f24-b146-fc42669e1f8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a276fb0b-2dbf-4b12-85e6-932b1dfe66cc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 descr="96152b11-56bc-4da1-bd0a-7d698d6a640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f5105934-5622-41fa-a950-deb5731ea7ba"/>
          <p:cNvPicPr/>
          <p:nvPr/>
        </p:nvPicPr>
        <p:blipFill>
          <a:blip r:embed="rId2"/>
          <a:stretch>
            <a:fillRect/>
          </a:stretch>
        </p:blipFill>
        <p:spPr>
          <a:xfrm rot="-5400000">
            <a:off x="2644775" y="-2689225"/>
            <a:ext cx="6873875" cy="122205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3" name="直接连接符 12" descr="66cf958c-ab26-4ac3-9f7b-c93b661355ef"/>
          <p:cNvCxnSpPr/>
          <p:nvPr/>
        </p:nvCxnSpPr>
        <p:spPr>
          <a:xfrm>
            <a:off x="1798638" y="6340475"/>
            <a:ext cx="931386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0" name="矩形 9" descr="512f6ebd-e516-427c-bcc0-1326b428c44d"/>
          <p:cNvSpPr/>
          <p:nvPr/>
        </p:nvSpPr>
        <p:spPr>
          <a:xfrm>
            <a:off x="-28575" y="990600"/>
            <a:ext cx="12220575" cy="4779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11" name="图片 10" descr="447fa659-701c-44b1-be24-b7b99b6002dd"/>
          <p:cNvPicPr>
            <a:picLocks noChangeAspect="1"/>
          </p:cNvPicPr>
          <p:nvPr/>
        </p:nvPicPr>
        <p:blipFill>
          <a:blip r:embed="rId3">
            <a:biLevel thresh="50000"/>
          </a:blip>
          <a:srcRect t="14685" r="56783" b="15611"/>
          <a:stretch>
            <a:fillRect/>
          </a:stretch>
        </p:blipFill>
        <p:spPr>
          <a:xfrm>
            <a:off x="9821863" y="990600"/>
            <a:ext cx="2370137" cy="4779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 descr="c7ee4c7a-f723-4ffe-b2b2-3fcb39ef66c1"/>
          <p:cNvPicPr>
            <a:picLocks noChangeAspect="1"/>
          </p:cNvPicPr>
          <p:nvPr/>
        </p:nvPicPr>
        <p:blipFill>
          <a:blip r:embed="rId4"/>
          <a:srcRect b="32066"/>
          <a:stretch>
            <a:fillRect/>
          </a:stretch>
        </p:blipFill>
        <p:spPr>
          <a:xfrm flipH="1">
            <a:off x="8896350" y="3933825"/>
            <a:ext cx="3295650" cy="292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标题 1" descr="060c823b-90e3-4294-bf59-5997292492bf"/>
          <p:cNvSpPr>
            <a:spLocks noGrp="1"/>
          </p:cNvSpPr>
          <p:nvPr>
            <p:ph type="title" hasCustomPrompt="1"/>
          </p:nvPr>
        </p:nvSpPr>
        <p:spPr>
          <a:xfrm>
            <a:off x="660399" y="1354667"/>
            <a:ext cx="2980267" cy="2463800"/>
          </a:xfrm>
        </p:spPr>
        <p:txBody>
          <a:bodyPr anchor="t">
            <a:noAutofit/>
          </a:bodyPr>
          <a:lstStyle>
            <a:lvl1pPr algn="ctr">
              <a:defRPr sz="6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" name="内容占位符 2" descr="c7c0c1b1-9a8c-4756-a2f9-0bb1bf2d4671"/>
          <p:cNvSpPr>
            <a:spLocks noGrp="1"/>
          </p:cNvSpPr>
          <p:nvPr>
            <p:ph sz="quarter" idx="1" hasCustomPrompt="1"/>
          </p:nvPr>
        </p:nvSpPr>
        <p:spPr>
          <a:xfrm>
            <a:off x="3745079" y="1130300"/>
            <a:ext cx="6440322" cy="3712633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2400">
                <a:solidFill>
                  <a:srgbClr val="FFFFFF"/>
                </a:solidFill>
              </a:defRPr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 sz="2400">
                <a:solidFill>
                  <a:srgbClr val="FFFFFF"/>
                </a:solidFill>
              </a:defRPr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 sz="240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sz="240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日期占位符 3" descr="19183075-9fba-401e-a048-c76d753171bf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页脚占位符 4" descr="f43da858-c5b5-49c2-906e-38c80cdfd5e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 descr="a3174236-f1e2-45f0-b192-a4f93ed37d8e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任意多边形: 形状 7" descr="c5285ef1-6786-46a4-b020-2d7e16106f61"/>
          <p:cNvSpPr>
            <a:spLocks noChangeAspect="1"/>
          </p:cNvSpPr>
          <p:nvPr/>
        </p:nvSpPr>
        <p:spPr bwMode="auto">
          <a:xfrm>
            <a:off x="2626456" y="5219207"/>
            <a:ext cx="870506" cy="915667"/>
          </a:xfrm>
          <a:custGeom>
            <a:avLst/>
            <a:gdLst>
              <a:gd name="T0" fmla="*/ 3353 w 5127"/>
              <a:gd name="T1" fmla="*/ 1728 h 5401"/>
              <a:gd name="T2" fmla="*/ 2183 w 5127"/>
              <a:gd name="T3" fmla="*/ 1608 h 5401"/>
              <a:gd name="T4" fmla="*/ 3353 w 5127"/>
              <a:gd name="T5" fmla="*/ 1488 h 5401"/>
              <a:gd name="T6" fmla="*/ 3103 w 5127"/>
              <a:gd name="T7" fmla="*/ 2231 h 5401"/>
              <a:gd name="T8" fmla="*/ 3103 w 5127"/>
              <a:gd name="T9" fmla="*/ 1991 h 5401"/>
              <a:gd name="T10" fmla="*/ 2432 w 5127"/>
              <a:gd name="T11" fmla="*/ 2111 h 5401"/>
              <a:gd name="T12" fmla="*/ 3103 w 5127"/>
              <a:gd name="T13" fmla="*/ 2231 h 5401"/>
              <a:gd name="T14" fmla="*/ 3353 w 5127"/>
              <a:gd name="T15" fmla="*/ 2648 h 5401"/>
              <a:gd name="T16" fmla="*/ 2183 w 5127"/>
              <a:gd name="T17" fmla="*/ 2768 h 5401"/>
              <a:gd name="T18" fmla="*/ 3353 w 5127"/>
              <a:gd name="T19" fmla="*/ 2888 h 5401"/>
              <a:gd name="T20" fmla="*/ 2552 w 5127"/>
              <a:gd name="T21" fmla="*/ 3151 h 5401"/>
              <a:gd name="T22" fmla="*/ 2552 w 5127"/>
              <a:gd name="T23" fmla="*/ 3391 h 5401"/>
              <a:gd name="T24" fmla="*/ 3223 w 5127"/>
              <a:gd name="T25" fmla="*/ 3271 h 5401"/>
              <a:gd name="T26" fmla="*/ 2552 w 5127"/>
              <a:gd name="T27" fmla="*/ 3151 h 5401"/>
              <a:gd name="T28" fmla="*/ 4448 w 5127"/>
              <a:gd name="T29" fmla="*/ 1442 h 5401"/>
              <a:gd name="T30" fmla="*/ 4688 w 5127"/>
              <a:gd name="T31" fmla="*/ 1442 h 5401"/>
              <a:gd name="T32" fmla="*/ 3988 w 5127"/>
              <a:gd name="T33" fmla="*/ 0 h 5401"/>
              <a:gd name="T34" fmla="*/ 0 w 5127"/>
              <a:gd name="T35" fmla="*/ 604 h 5401"/>
              <a:gd name="T36" fmla="*/ 120 w 5127"/>
              <a:gd name="T37" fmla="*/ 1792 h 5401"/>
              <a:gd name="T38" fmla="*/ 686 w 5127"/>
              <a:gd name="T39" fmla="*/ 1672 h 5401"/>
              <a:gd name="T40" fmla="*/ 240 w 5127"/>
              <a:gd name="T41" fmla="*/ 1552 h 5401"/>
              <a:gd name="T42" fmla="*/ 604 w 5127"/>
              <a:gd name="T43" fmla="*/ 240 h 5401"/>
              <a:gd name="T44" fmla="*/ 968 w 5127"/>
              <a:gd name="T45" fmla="*/ 4179 h 5401"/>
              <a:gd name="T46" fmla="*/ 3904 w 5127"/>
              <a:gd name="T47" fmla="*/ 4879 h 5401"/>
              <a:gd name="T48" fmla="*/ 3904 w 5127"/>
              <a:gd name="T49" fmla="*/ 4639 h 5401"/>
              <a:gd name="T50" fmla="*/ 1208 w 5127"/>
              <a:gd name="T51" fmla="*/ 4179 h 5401"/>
              <a:gd name="T52" fmla="*/ 1086 w 5127"/>
              <a:gd name="T53" fmla="*/ 240 h 5401"/>
              <a:gd name="T54" fmla="*/ 4448 w 5127"/>
              <a:gd name="T55" fmla="*/ 700 h 5401"/>
              <a:gd name="T56" fmla="*/ 4568 w 5127"/>
              <a:gd name="T57" fmla="*/ 2000 h 5401"/>
              <a:gd name="T58" fmla="*/ 4568 w 5127"/>
              <a:gd name="T59" fmla="*/ 2240 h 5401"/>
              <a:gd name="T60" fmla="*/ 4887 w 5127"/>
              <a:gd name="T61" fmla="*/ 2340 h 5401"/>
              <a:gd name="T62" fmla="*/ 5007 w 5127"/>
              <a:gd name="T63" fmla="*/ 3838 h 5401"/>
              <a:gd name="T64" fmla="*/ 5127 w 5127"/>
              <a:gd name="T65" fmla="*/ 2340 h 5401"/>
              <a:gd name="T66" fmla="*/ 4568 w 5127"/>
              <a:gd name="T67" fmla="*/ 5139 h 5401"/>
              <a:gd name="T68" fmla="*/ 4448 w 5127"/>
              <a:gd name="T69" fmla="*/ 5281 h 5401"/>
              <a:gd name="T70" fmla="*/ 4688 w 5127"/>
              <a:gd name="T71" fmla="*/ 5281 h 5401"/>
              <a:gd name="T72" fmla="*/ 4568 w 5127"/>
              <a:gd name="T73" fmla="*/ 5139 h 5401"/>
              <a:gd name="T74" fmla="*/ 4448 w 5127"/>
              <a:gd name="T75" fmla="*/ 2559 h 5401"/>
              <a:gd name="T76" fmla="*/ 4568 w 5127"/>
              <a:gd name="T77" fmla="*/ 4974 h 5401"/>
              <a:gd name="T78" fmla="*/ 4688 w 5127"/>
              <a:gd name="T79" fmla="*/ 2559 h 5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127" h="5401">
                <a:moveTo>
                  <a:pt x="3473" y="1608"/>
                </a:moveTo>
                <a:cubicBezTo>
                  <a:pt x="3473" y="1674"/>
                  <a:pt x="3419" y="1728"/>
                  <a:pt x="3353" y="1728"/>
                </a:cubicBezTo>
                <a:lnTo>
                  <a:pt x="2303" y="1728"/>
                </a:lnTo>
                <a:cubicBezTo>
                  <a:pt x="2236" y="1728"/>
                  <a:pt x="2183" y="1674"/>
                  <a:pt x="2183" y="1608"/>
                </a:cubicBezTo>
                <a:cubicBezTo>
                  <a:pt x="2183" y="1542"/>
                  <a:pt x="2236" y="1488"/>
                  <a:pt x="2303" y="1488"/>
                </a:cubicBezTo>
                <a:lnTo>
                  <a:pt x="3353" y="1488"/>
                </a:lnTo>
                <a:cubicBezTo>
                  <a:pt x="3419" y="1488"/>
                  <a:pt x="3473" y="1542"/>
                  <a:pt x="3473" y="1608"/>
                </a:cubicBezTo>
                <a:close/>
                <a:moveTo>
                  <a:pt x="3103" y="2231"/>
                </a:moveTo>
                <a:cubicBezTo>
                  <a:pt x="3170" y="2231"/>
                  <a:pt x="3223" y="2178"/>
                  <a:pt x="3223" y="2111"/>
                </a:cubicBezTo>
                <a:cubicBezTo>
                  <a:pt x="3223" y="2045"/>
                  <a:pt x="3170" y="1991"/>
                  <a:pt x="3103" y="1991"/>
                </a:cubicBezTo>
                <a:lnTo>
                  <a:pt x="2552" y="1991"/>
                </a:lnTo>
                <a:cubicBezTo>
                  <a:pt x="2486" y="1991"/>
                  <a:pt x="2432" y="2045"/>
                  <a:pt x="2432" y="2111"/>
                </a:cubicBezTo>
                <a:cubicBezTo>
                  <a:pt x="2432" y="2178"/>
                  <a:pt x="2486" y="2231"/>
                  <a:pt x="2552" y="2231"/>
                </a:cubicBezTo>
                <a:lnTo>
                  <a:pt x="3103" y="2231"/>
                </a:lnTo>
                <a:close/>
                <a:moveTo>
                  <a:pt x="3473" y="2768"/>
                </a:moveTo>
                <a:cubicBezTo>
                  <a:pt x="3473" y="2701"/>
                  <a:pt x="3419" y="2648"/>
                  <a:pt x="3353" y="2648"/>
                </a:cubicBezTo>
                <a:lnTo>
                  <a:pt x="2303" y="2648"/>
                </a:lnTo>
                <a:cubicBezTo>
                  <a:pt x="2236" y="2648"/>
                  <a:pt x="2183" y="2701"/>
                  <a:pt x="2183" y="2768"/>
                </a:cubicBezTo>
                <a:cubicBezTo>
                  <a:pt x="2183" y="2834"/>
                  <a:pt x="2236" y="2888"/>
                  <a:pt x="2303" y="2888"/>
                </a:cubicBezTo>
                <a:lnTo>
                  <a:pt x="3353" y="2888"/>
                </a:lnTo>
                <a:cubicBezTo>
                  <a:pt x="3419" y="2888"/>
                  <a:pt x="3473" y="2834"/>
                  <a:pt x="3473" y="2768"/>
                </a:cubicBezTo>
                <a:close/>
                <a:moveTo>
                  <a:pt x="2552" y="3151"/>
                </a:moveTo>
                <a:cubicBezTo>
                  <a:pt x="2486" y="3151"/>
                  <a:pt x="2432" y="3205"/>
                  <a:pt x="2432" y="3271"/>
                </a:cubicBezTo>
                <a:cubicBezTo>
                  <a:pt x="2432" y="3338"/>
                  <a:pt x="2486" y="3391"/>
                  <a:pt x="2552" y="3391"/>
                </a:cubicBezTo>
                <a:lnTo>
                  <a:pt x="3103" y="3391"/>
                </a:lnTo>
                <a:cubicBezTo>
                  <a:pt x="3170" y="3391"/>
                  <a:pt x="3223" y="3338"/>
                  <a:pt x="3223" y="3271"/>
                </a:cubicBezTo>
                <a:cubicBezTo>
                  <a:pt x="3223" y="3205"/>
                  <a:pt x="3170" y="3151"/>
                  <a:pt x="3103" y="3151"/>
                </a:cubicBezTo>
                <a:lnTo>
                  <a:pt x="2552" y="3151"/>
                </a:lnTo>
                <a:close/>
                <a:moveTo>
                  <a:pt x="4448" y="700"/>
                </a:moveTo>
                <a:lnTo>
                  <a:pt x="4448" y="1442"/>
                </a:lnTo>
                <a:cubicBezTo>
                  <a:pt x="4448" y="1509"/>
                  <a:pt x="4501" y="1562"/>
                  <a:pt x="4568" y="1562"/>
                </a:cubicBezTo>
                <a:cubicBezTo>
                  <a:pt x="4634" y="1562"/>
                  <a:pt x="4688" y="1509"/>
                  <a:pt x="4688" y="1442"/>
                </a:cubicBezTo>
                <a:lnTo>
                  <a:pt x="4688" y="700"/>
                </a:lnTo>
                <a:cubicBezTo>
                  <a:pt x="4688" y="314"/>
                  <a:pt x="4374" y="0"/>
                  <a:pt x="3988" y="0"/>
                </a:cubicBezTo>
                <a:lnTo>
                  <a:pt x="604" y="0"/>
                </a:lnTo>
                <a:cubicBezTo>
                  <a:pt x="271" y="0"/>
                  <a:pt x="0" y="271"/>
                  <a:pt x="0" y="604"/>
                </a:cubicBezTo>
                <a:lnTo>
                  <a:pt x="0" y="1672"/>
                </a:lnTo>
                <a:cubicBezTo>
                  <a:pt x="0" y="1738"/>
                  <a:pt x="53" y="1792"/>
                  <a:pt x="120" y="1792"/>
                </a:cubicBezTo>
                <a:lnTo>
                  <a:pt x="566" y="1792"/>
                </a:lnTo>
                <a:cubicBezTo>
                  <a:pt x="632" y="1792"/>
                  <a:pt x="686" y="1738"/>
                  <a:pt x="686" y="1672"/>
                </a:cubicBezTo>
                <a:cubicBezTo>
                  <a:pt x="686" y="1606"/>
                  <a:pt x="632" y="1552"/>
                  <a:pt x="566" y="1552"/>
                </a:cubicBezTo>
                <a:lnTo>
                  <a:pt x="240" y="1552"/>
                </a:lnTo>
                <a:lnTo>
                  <a:pt x="240" y="604"/>
                </a:lnTo>
                <a:cubicBezTo>
                  <a:pt x="240" y="403"/>
                  <a:pt x="403" y="240"/>
                  <a:pt x="604" y="240"/>
                </a:cubicBezTo>
                <a:cubicBezTo>
                  <a:pt x="805" y="240"/>
                  <a:pt x="968" y="403"/>
                  <a:pt x="968" y="604"/>
                </a:cubicBezTo>
                <a:lnTo>
                  <a:pt x="968" y="4179"/>
                </a:lnTo>
                <a:cubicBezTo>
                  <a:pt x="968" y="4565"/>
                  <a:pt x="1282" y="4879"/>
                  <a:pt x="1668" y="4879"/>
                </a:cubicBezTo>
                <a:lnTo>
                  <a:pt x="3904" y="4879"/>
                </a:lnTo>
                <a:cubicBezTo>
                  <a:pt x="3970" y="4879"/>
                  <a:pt x="4024" y="4825"/>
                  <a:pt x="4024" y="4759"/>
                </a:cubicBezTo>
                <a:cubicBezTo>
                  <a:pt x="4024" y="4693"/>
                  <a:pt x="3970" y="4639"/>
                  <a:pt x="3904" y="4639"/>
                </a:cubicBezTo>
                <a:lnTo>
                  <a:pt x="1668" y="4639"/>
                </a:lnTo>
                <a:cubicBezTo>
                  <a:pt x="1415" y="4639"/>
                  <a:pt x="1208" y="4433"/>
                  <a:pt x="1208" y="4179"/>
                </a:cubicBezTo>
                <a:lnTo>
                  <a:pt x="1208" y="604"/>
                </a:lnTo>
                <a:cubicBezTo>
                  <a:pt x="1208" y="468"/>
                  <a:pt x="1163" y="341"/>
                  <a:pt x="1086" y="240"/>
                </a:cubicBezTo>
                <a:lnTo>
                  <a:pt x="3988" y="240"/>
                </a:lnTo>
                <a:cubicBezTo>
                  <a:pt x="4241" y="240"/>
                  <a:pt x="4448" y="446"/>
                  <a:pt x="4448" y="700"/>
                </a:cubicBezTo>
                <a:close/>
                <a:moveTo>
                  <a:pt x="4787" y="2000"/>
                </a:moveTo>
                <a:lnTo>
                  <a:pt x="4568" y="2000"/>
                </a:lnTo>
                <a:cubicBezTo>
                  <a:pt x="4501" y="2000"/>
                  <a:pt x="4448" y="2054"/>
                  <a:pt x="4448" y="2120"/>
                </a:cubicBezTo>
                <a:cubicBezTo>
                  <a:pt x="4448" y="2187"/>
                  <a:pt x="4501" y="2240"/>
                  <a:pt x="4568" y="2240"/>
                </a:cubicBezTo>
                <a:lnTo>
                  <a:pt x="4787" y="2240"/>
                </a:lnTo>
                <a:cubicBezTo>
                  <a:pt x="4842" y="2240"/>
                  <a:pt x="4887" y="2285"/>
                  <a:pt x="4887" y="2340"/>
                </a:cubicBezTo>
                <a:lnTo>
                  <a:pt x="4887" y="3718"/>
                </a:lnTo>
                <a:cubicBezTo>
                  <a:pt x="4887" y="3785"/>
                  <a:pt x="4941" y="3838"/>
                  <a:pt x="5007" y="3838"/>
                </a:cubicBezTo>
                <a:cubicBezTo>
                  <a:pt x="5073" y="3838"/>
                  <a:pt x="5127" y="3785"/>
                  <a:pt x="5127" y="3718"/>
                </a:cubicBezTo>
                <a:lnTo>
                  <a:pt x="5127" y="2340"/>
                </a:lnTo>
                <a:cubicBezTo>
                  <a:pt x="5127" y="2153"/>
                  <a:pt x="4975" y="2000"/>
                  <a:pt x="4787" y="2000"/>
                </a:cubicBezTo>
                <a:close/>
                <a:moveTo>
                  <a:pt x="4568" y="5139"/>
                </a:moveTo>
                <a:cubicBezTo>
                  <a:pt x="4501" y="5139"/>
                  <a:pt x="4448" y="5193"/>
                  <a:pt x="4448" y="5259"/>
                </a:cubicBezTo>
                <a:lnTo>
                  <a:pt x="4448" y="5281"/>
                </a:lnTo>
                <a:cubicBezTo>
                  <a:pt x="4448" y="5347"/>
                  <a:pt x="4501" y="5401"/>
                  <a:pt x="4568" y="5401"/>
                </a:cubicBezTo>
                <a:cubicBezTo>
                  <a:pt x="4634" y="5401"/>
                  <a:pt x="4688" y="5347"/>
                  <a:pt x="4688" y="5281"/>
                </a:cubicBezTo>
                <a:lnTo>
                  <a:pt x="4688" y="5259"/>
                </a:lnTo>
                <a:cubicBezTo>
                  <a:pt x="4688" y="5193"/>
                  <a:pt x="4634" y="5139"/>
                  <a:pt x="4568" y="5139"/>
                </a:cubicBezTo>
                <a:close/>
                <a:moveTo>
                  <a:pt x="4568" y="2439"/>
                </a:moveTo>
                <a:cubicBezTo>
                  <a:pt x="4501" y="2439"/>
                  <a:pt x="4448" y="2492"/>
                  <a:pt x="4448" y="2559"/>
                </a:cubicBezTo>
                <a:lnTo>
                  <a:pt x="4448" y="4854"/>
                </a:lnTo>
                <a:cubicBezTo>
                  <a:pt x="4448" y="4920"/>
                  <a:pt x="4501" y="4974"/>
                  <a:pt x="4568" y="4974"/>
                </a:cubicBezTo>
                <a:cubicBezTo>
                  <a:pt x="4634" y="4974"/>
                  <a:pt x="4688" y="4920"/>
                  <a:pt x="4688" y="4854"/>
                </a:cubicBezTo>
                <a:lnTo>
                  <a:pt x="4688" y="2559"/>
                </a:lnTo>
                <a:cubicBezTo>
                  <a:pt x="4688" y="2492"/>
                  <a:pt x="4634" y="2439"/>
                  <a:pt x="4568" y="243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dbbfb700-ae62-4f9b-b349-a6fd13b21017"/>
          <p:cNvPicPr/>
          <p:nvPr/>
        </p:nvPicPr>
        <p:blipFill>
          <a:blip r:embed="rId2"/>
          <a:stretch>
            <a:fillRect/>
          </a:stretch>
        </p:blipFill>
        <p:spPr>
          <a:xfrm rot="-5400000">
            <a:off x="2644775" y="-2689225"/>
            <a:ext cx="6873875" cy="1222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矩形 10" descr="1c0c9159-af11-41ef-97cd-9587fcb81f40"/>
          <p:cNvSpPr/>
          <p:nvPr/>
        </p:nvSpPr>
        <p:spPr>
          <a:xfrm>
            <a:off x="-28575" y="990600"/>
            <a:ext cx="12220575" cy="4779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latin typeface="黑体" panose="02010609060101010101" charset="-122"/>
              <a:ea typeface="黑体" panose="02010609060101010101" charset="-122"/>
            </a:endParaRPr>
          </a:p>
        </p:txBody>
      </p:sp>
      <p:cxnSp>
        <p:nvCxnSpPr>
          <p:cNvPr id="10" name="直接连接符 9" descr="665754a9-90f3-4fe7-9f39-7c929eb6ccca"/>
          <p:cNvCxnSpPr/>
          <p:nvPr/>
        </p:nvCxnSpPr>
        <p:spPr>
          <a:xfrm>
            <a:off x="1798638" y="6340475"/>
            <a:ext cx="931386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7" name="图片 6" descr="f3aad8c7-ea9c-495c-8c9e-fce23dde4a9d"/>
          <p:cNvPicPr>
            <a:picLocks noChangeAspect="1"/>
          </p:cNvPicPr>
          <p:nvPr/>
        </p:nvPicPr>
        <p:blipFill>
          <a:blip r:embed="rId3"/>
          <a:srcRect b="32066"/>
          <a:stretch>
            <a:fillRect/>
          </a:stretch>
        </p:blipFill>
        <p:spPr>
          <a:xfrm flipH="1">
            <a:off x="7613650" y="1719263"/>
            <a:ext cx="4578350" cy="4060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缺角矩形 7" descr="61bcd9f9-2ce5-4b95-8c79-a357bd010782"/>
          <p:cNvSpPr/>
          <p:nvPr/>
        </p:nvSpPr>
        <p:spPr>
          <a:xfrm>
            <a:off x="1828799" y="1907329"/>
            <a:ext cx="660400" cy="6604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22225" cmpd="sng">
            <a:solidFill>
              <a:srgbClr val="CB986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标题 1" descr="99448779-1647-478e-bc62-55a0096c0039"/>
          <p:cNvSpPr>
            <a:spLocks noGrp="1"/>
          </p:cNvSpPr>
          <p:nvPr>
            <p:ph type="title" hasCustomPrompt="1"/>
          </p:nvPr>
        </p:nvSpPr>
        <p:spPr>
          <a:xfrm>
            <a:off x="1659467" y="2682664"/>
            <a:ext cx="5909734" cy="1371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文本占位符 2" descr="1c5dbc4d-aad0-4262-adf2-dc6ce78e7098"/>
          <p:cNvSpPr>
            <a:spLocks noGrp="1"/>
          </p:cNvSpPr>
          <p:nvPr>
            <p:ph type="body" idx="1" hasCustomPrompt="1"/>
          </p:nvPr>
        </p:nvSpPr>
        <p:spPr>
          <a:xfrm>
            <a:off x="1659467" y="4284135"/>
            <a:ext cx="5909734" cy="55033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日期占位符 3" descr="8a3d3a3c-a70b-40fe-9f69-e600078414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页脚占位符 4" descr="4b08de8c-febd-4190-a798-bf46e380de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灯片编号占位符 5" descr="d778e1b1-9fbb-489f-87d0-ca5c6b67d4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331998cb-e209-4b57-9ebd-fdf15f163fbf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日期占位符 2" descr="b784d542-ddb9-4675-abdb-f0f16b575d9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 descr="523f1fb2-6472-4a54-b7bd-bf8ebfafda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灯片编号占位符 4" descr="84c78901-95df-4604-bb1b-30310445d2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 descr="e01060d6-ec8e-4304-b7b7-fc99dc7c9c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 descr="eb4ce03a-3484-4a79-bc84-8eee58caa47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 descr="94aaf3d9-334a-45f1-8c92-485799699eb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f3a7883-03fd-42bb-bbdb-25aad0219960"/>
          <p:cNvPicPr/>
          <p:nvPr/>
        </p:nvPicPr>
        <p:blipFill>
          <a:blip r:embed="rId2"/>
          <a:stretch>
            <a:fillRect/>
          </a:stretch>
        </p:blipFill>
        <p:spPr>
          <a:xfrm rot="-5400000">
            <a:off x="2673350" y="-2689225"/>
            <a:ext cx="6873875" cy="12220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 descr="b35860fc-f7dd-4b6c-b0d3-4742e5230eb5"/>
          <p:cNvSpPr/>
          <p:nvPr/>
        </p:nvSpPr>
        <p:spPr>
          <a:xfrm>
            <a:off x="-28576" y="990599"/>
            <a:ext cx="12220575" cy="4779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6" descr="de284b6c-64fe-4a78-96db-77052fa30c3e"/>
          <p:cNvPicPr>
            <a:picLocks noChangeAspect="1"/>
          </p:cNvPicPr>
          <p:nvPr/>
        </p:nvPicPr>
        <p:blipFill>
          <a:blip r:embed="rId3">
            <a:biLevel thresh="50000"/>
          </a:blip>
          <a:srcRect t="14685" r="56783" b="15611"/>
          <a:stretch>
            <a:fillRect/>
          </a:stretch>
        </p:blipFill>
        <p:spPr>
          <a:xfrm>
            <a:off x="9821863" y="990600"/>
            <a:ext cx="2370137" cy="4779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f9117282-d6f7-4572-9bf0-ec211d10167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987" y="150813"/>
            <a:ext cx="3494087" cy="456247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9" name="直接连接符 8" descr="5e0c9ca1-6ec7-40b2-b0b0-3d9811720fdf"/>
          <p:cNvCxnSpPr/>
          <p:nvPr/>
        </p:nvCxnSpPr>
        <p:spPr>
          <a:xfrm>
            <a:off x="1798638" y="6340475"/>
            <a:ext cx="9313863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标题 1" descr="9805f6c9-a1c6-4d1d-820a-1974e99dbf11"/>
          <p:cNvSpPr>
            <a:spLocks noGrp="1"/>
          </p:cNvSpPr>
          <p:nvPr>
            <p:ph type="title" hasCustomPrompt="1"/>
          </p:nvPr>
        </p:nvSpPr>
        <p:spPr>
          <a:xfrm>
            <a:off x="2315633" y="2252133"/>
            <a:ext cx="7560734" cy="1380067"/>
          </a:xfrm>
        </p:spPr>
        <p:txBody>
          <a:bodyPr anchor="ctr">
            <a:noAutofit/>
          </a:bodyPr>
          <a:lstStyle>
            <a:lvl1pPr algn="ctr">
              <a:defRPr sz="48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4" name="文本占位符 3" descr="15b3d47f-906f-4068-852a-31016d692fb7"/>
          <p:cNvSpPr>
            <a:spLocks noGrp="1"/>
          </p:cNvSpPr>
          <p:nvPr>
            <p:ph type="body" sz="quarter" idx="13" hasCustomPrompt="1"/>
          </p:nvPr>
        </p:nvSpPr>
        <p:spPr>
          <a:xfrm>
            <a:off x="3101188" y="3845759"/>
            <a:ext cx="2874433" cy="466354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" name="文本占位符 4" descr="fdf96481-8f03-487b-a565-3baba979de12"/>
          <p:cNvSpPr>
            <a:spLocks noGrp="1"/>
          </p:cNvSpPr>
          <p:nvPr>
            <p:ph type="body" sz="quarter" idx="14" hasCustomPrompt="1"/>
          </p:nvPr>
        </p:nvSpPr>
        <p:spPr>
          <a:xfrm>
            <a:off x="6250526" y="3852267"/>
            <a:ext cx="2874433" cy="466354"/>
          </a:xfrm>
          <a:prstGeom prst="roundRect">
            <a:avLst>
              <a:gd name="adj" fmla="val 50000"/>
            </a:avLst>
          </a:prstGeom>
          <a:solidFill>
            <a:srgbClr val="FFFFFF"/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/>
              <a:t>20XX.XX.XX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-26987" y="576263"/>
            <a:ext cx="12245975" cy="5692775"/>
            <a:chOff x="861" y="1"/>
            <a:chExt cx="19286" cy="10799"/>
          </a:xfrm>
        </p:grpSpPr>
        <p:sp>
          <p:nvSpPr>
            <p:cNvPr id="8" name="矩形 7"/>
            <p:cNvSpPr/>
            <p:nvPr/>
          </p:nvSpPr>
          <p:spPr>
            <a:xfrm>
              <a:off x="861" y="1"/>
              <a:ext cx="19244" cy="10799"/>
            </a:xfrm>
            <a:prstGeom prst="rect">
              <a:avLst/>
            </a:prstGeom>
            <a:solidFill>
              <a:srgbClr val="DBBB91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/>
              <a:endParaRPr lang="zh-CN" altLang="en-US" strike="noStrike" noProof="1">
                <a:latin typeface="黑体" panose="02010609060101010101" charset="-122"/>
                <a:ea typeface="黑体" panose="02010609060101010101" charset="-122"/>
              </a:endParaRPr>
            </a:p>
          </p:txBody>
        </p:sp>
        <p:pic>
          <p:nvPicPr>
            <p:cNvPr id="9" name="图片 8"/>
            <p:cNvPicPr/>
            <p:nvPr/>
          </p:nvPicPr>
          <p:blipFill>
            <a:blip r:embed="rId9"/>
            <a:stretch>
              <a:fillRect/>
            </a:stretch>
          </p:blipFill>
          <p:spPr>
            <a:xfrm rot="-5400000">
              <a:off x="5152" y="-4236"/>
              <a:ext cx="10743" cy="19243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10" name="直接连接符 9"/>
          <p:cNvCxnSpPr/>
          <p:nvPr/>
        </p:nvCxnSpPr>
        <p:spPr>
          <a:xfrm>
            <a:off x="1798638" y="6542088"/>
            <a:ext cx="9837738" cy="0"/>
          </a:xfrm>
          <a:prstGeom prst="line">
            <a:avLst/>
          </a:prstGeom>
          <a:ln>
            <a:solidFill>
              <a:srgbClr val="E3CDB3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105984" y="1153304"/>
            <a:ext cx="10412916" cy="7130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2007022"/>
            <a:ext cx="10858500" cy="4127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1146-E542-4D4E-B8E9-6919A11DDD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缺角矩形 11"/>
          <p:cNvSpPr/>
          <p:nvPr/>
        </p:nvSpPr>
        <p:spPr>
          <a:xfrm>
            <a:off x="646907" y="1395392"/>
            <a:ext cx="445584" cy="445584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22225" cmpd="sng">
            <a:solidFill>
              <a:srgbClr val="CB9861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endParaRPr lang="zh-CN" altLang="en-US" strike="noStrike" noProof="1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4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4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c25e7f35-bb88-48ff-95a4-93dc8db3e510"/>
          <p:cNvSpPr>
            <a:spLocks noGrp="1"/>
          </p:cNvSpPr>
          <p:nvPr>
            <p:ph type="ctrTitle" hasCustomPrompt="1"/>
          </p:nvPr>
        </p:nvSpPr>
        <p:spPr>
          <a:xfrm>
            <a:off x="2600854" y="2476332"/>
            <a:ext cx="6990292" cy="1371600"/>
          </a:xfrm>
        </p:spPr>
        <p:txBody>
          <a:bodyPr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6600" b="1" i="0" u="none" dirty="0">
                <a:solidFill>
                  <a:srgbClr val="CB98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Names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E2EBD1-4AA3-7BB1-6D1F-BCE45566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015" y="646220"/>
            <a:ext cx="3071379" cy="733647"/>
          </a:xfrm>
        </p:spPr>
        <p:txBody>
          <a:bodyPr/>
          <a:lstStyle/>
          <a:p>
            <a:r>
              <a:rPr lang="en-US" altLang="zh-CN" dirty="0"/>
              <a:t>1950s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6402DA-8DEA-76F0-3B6F-1D063A391A2B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8"/>
          <a:stretch>
            <a:fillRect/>
          </a:stretch>
        </p:blipFill>
        <p:spPr>
          <a:xfrm>
            <a:off x="7754756" y="1379867"/>
            <a:ext cx="3680057" cy="468404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5EF517-3A3D-F62C-C52F-5ECF8958F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67" y="1530417"/>
            <a:ext cx="3557649" cy="445035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265FEB7-738E-D184-1E57-0317F4BEB65B}"/>
              </a:ext>
            </a:extLst>
          </p:cNvPr>
          <p:cNvSpPr txBox="1"/>
          <p:nvPr/>
        </p:nvSpPr>
        <p:spPr>
          <a:xfrm>
            <a:off x="9086136" y="794084"/>
            <a:ext cx="1843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892F1C"/>
                </a:solidFill>
                <a:effectLst/>
                <a:uLnTx/>
                <a:uFillTx/>
                <a:latin typeface="Noto Sans S Chinese Bold"/>
                <a:cs typeface="+mj-cs"/>
              </a:rPr>
              <a:t>2010s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71D53D3-1030-5E3A-9B3A-2672C3254608}"/>
              </a:ext>
            </a:extLst>
          </p:cNvPr>
          <p:cNvSpPr txBox="1"/>
          <p:nvPr/>
        </p:nvSpPr>
        <p:spPr>
          <a:xfrm>
            <a:off x="363352" y="0"/>
            <a:ext cx="3099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/>
              <a:t>Popular names: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02100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9805f6c9-a1c6-4d1d-820a-1974e99dbf11"/>
          <p:cNvSpPr>
            <a:spLocks noGrp="1"/>
          </p:cNvSpPr>
          <p:nvPr>
            <p:ph type="title" hasCustomPrompt="1"/>
          </p:nvPr>
        </p:nvSpPr>
        <p:spPr>
          <a:xfrm>
            <a:off x="2315632" y="2536837"/>
            <a:ext cx="8108527" cy="2092915"/>
          </a:xfrm>
        </p:spPr>
        <p:txBody>
          <a:bodyPr anchorCtr="0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5400" b="1" i="0" u="none" dirty="0">
                <a:solidFill>
                  <a:srgbClr val="CB9861"/>
                </a:solidFill>
                <a:latin typeface="Times New Roman" panose="02020603050405020304" pitchFamily="18" charset="0"/>
                <a:ea typeface="Noto Sans S Chinese Bold"/>
                <a:cs typeface="Times New Roman" panose="02020603050405020304" pitchFamily="18" charset="0"/>
              </a:rPr>
              <a:t>Thank You !</a:t>
            </a:r>
            <a:br>
              <a:rPr lang="en-US" sz="5400" b="1" i="0" u="none" dirty="0">
                <a:solidFill>
                  <a:srgbClr val="CB9861"/>
                </a:solidFill>
                <a:latin typeface="Times New Roman" panose="02020603050405020304" pitchFamily="18" charset="0"/>
                <a:ea typeface="Noto Sans S Chinese Bold"/>
                <a:cs typeface="Times New Roman" panose="02020603050405020304" pitchFamily="18" charset="0"/>
              </a:rPr>
            </a:br>
            <a:endParaRPr lang="en-US" sz="5400" b="1" i="0" u="none" dirty="0">
              <a:solidFill>
                <a:srgbClr val="CB9861"/>
              </a:solidFill>
              <a:latin typeface="Times New Roman" panose="02020603050405020304" pitchFamily="18" charset="0"/>
              <a:ea typeface="Noto Sans S Chinese Bold"/>
              <a:cs typeface="Times New Roman" panose="02020603050405020304" pitchFamily="18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ABBF89E5-CCF4-6D57-D57C-06FA264E6835}"/>
              </a:ext>
            </a:extLst>
          </p:cNvPr>
          <p:cNvSpPr txBox="1"/>
          <p:nvPr/>
        </p:nvSpPr>
        <p:spPr>
          <a:xfrm>
            <a:off x="1151287" y="5909912"/>
            <a:ext cx="104372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Resources: 《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姓名与中国文化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》; 《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中国文化课本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2025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版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》; Wikipedia; 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小红书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893464" y="1997681"/>
            <a:ext cx="1861432" cy="1861432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5" name="同心圆 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1736933" y="2537879"/>
            <a:ext cx="2202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45416">
              <a:defRPr/>
            </a:pPr>
            <a:r>
              <a:rPr lang="zh-CN" altLang="en-US" sz="4000" b="1" kern="0" dirty="0">
                <a:solidFill>
                  <a:srgbClr val="C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目 录</a:t>
            </a:r>
          </a:p>
        </p:txBody>
      </p:sp>
      <p:sp>
        <p:nvSpPr>
          <p:cNvPr id="113" name="椭圆 112"/>
          <p:cNvSpPr/>
          <p:nvPr/>
        </p:nvSpPr>
        <p:spPr>
          <a:xfrm>
            <a:off x="10836913" y="5461067"/>
            <a:ext cx="667877" cy="66787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121" name="椭圆 120"/>
          <p:cNvSpPr/>
          <p:nvPr/>
        </p:nvSpPr>
        <p:spPr>
          <a:xfrm>
            <a:off x="10138759" y="5945759"/>
            <a:ext cx="366369" cy="36636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122" name="椭圆 121"/>
          <p:cNvSpPr/>
          <p:nvPr/>
        </p:nvSpPr>
        <p:spPr>
          <a:xfrm>
            <a:off x="11601042" y="5258660"/>
            <a:ext cx="183185" cy="183185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grpSp>
        <p:nvGrpSpPr>
          <p:cNvPr id="123" name="组合 122"/>
          <p:cNvGrpSpPr/>
          <p:nvPr>
            <p:custDataLst>
              <p:tags r:id="rId1"/>
            </p:custDataLst>
          </p:nvPr>
        </p:nvGrpSpPr>
        <p:grpSpPr>
          <a:xfrm>
            <a:off x="4475965" y="1911956"/>
            <a:ext cx="5137736" cy="1151165"/>
            <a:chOff x="3580172" y="949982"/>
            <a:chExt cx="3523605" cy="863374"/>
          </a:xfrm>
        </p:grpSpPr>
        <p:pic>
          <p:nvPicPr>
            <p:cNvPr id="124" name="图片 123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6614450" y="1191719"/>
              <a:ext cx="718813" cy="259841"/>
            </a:xfrm>
            <a:prstGeom prst="rect">
              <a:avLst/>
            </a:prstGeom>
          </p:spPr>
        </p:pic>
        <p:pic>
          <p:nvPicPr>
            <p:cNvPr id="125" name="图片 124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3858753" y="1662329"/>
              <a:ext cx="2735177" cy="151027"/>
            </a:xfrm>
            <a:prstGeom prst="rect">
              <a:avLst/>
            </a:prstGeom>
          </p:spPr>
        </p:pic>
        <p:sp>
          <p:nvSpPr>
            <p:cNvPr id="126" name="圆角矩形 125"/>
            <p:cNvSpPr/>
            <p:nvPr>
              <p:custDataLst>
                <p:tags r:id="rId17"/>
              </p:custDataLst>
            </p:nvPr>
          </p:nvSpPr>
          <p:spPr>
            <a:xfrm>
              <a:off x="3580172" y="949982"/>
              <a:ext cx="3292340" cy="718813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27" name="矩形 126"/>
            <p:cNvSpPr/>
            <p:nvPr>
              <p:custDataLst>
                <p:tags r:id="rId18"/>
              </p:custDataLst>
            </p:nvPr>
          </p:nvSpPr>
          <p:spPr>
            <a:xfrm>
              <a:off x="4553217" y="1116802"/>
              <a:ext cx="1798814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en-US" altLang="zh-CN" sz="24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Chinese Surnames</a:t>
              </a:r>
              <a:endParaRPr lang="zh-CN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28" name="KSO_Shape"/>
            <p:cNvSpPr/>
            <p:nvPr>
              <p:custDataLst>
                <p:tags r:id="rId19"/>
              </p:custDataLst>
            </p:nvPr>
          </p:nvSpPr>
          <p:spPr bwMode="auto">
            <a:xfrm>
              <a:off x="4116883" y="1163131"/>
              <a:ext cx="332209" cy="25192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gradFill>
              <a:gsLst>
                <a:gs pos="100000">
                  <a:srgbClr val="F17445"/>
                </a:gs>
                <a:gs pos="0">
                  <a:srgbClr val="F17445">
                    <a:lumMod val="75000"/>
                  </a:srgbClr>
                </a:gs>
              </a:gsLst>
              <a:lin ang="5400000" scaled="1"/>
            </a:gra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/>
              <a:endParaRPr lang="zh-CN" altLang="en-US" sz="2000" b="1" kern="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9" name="组合 128"/>
          <p:cNvGrpSpPr/>
          <p:nvPr>
            <p:custDataLst>
              <p:tags r:id="rId2"/>
            </p:custDataLst>
          </p:nvPr>
        </p:nvGrpSpPr>
        <p:grpSpPr>
          <a:xfrm>
            <a:off x="4523212" y="4162438"/>
            <a:ext cx="5160316" cy="1157961"/>
            <a:chOff x="3580171" y="1879622"/>
            <a:chExt cx="3523606" cy="868471"/>
          </a:xfrm>
        </p:grpSpPr>
        <p:pic>
          <p:nvPicPr>
            <p:cNvPr id="130" name="图片 12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 rot="16200000">
              <a:off x="6614450" y="2130503"/>
              <a:ext cx="718813" cy="259841"/>
            </a:xfrm>
            <a:prstGeom prst="rect">
              <a:avLst/>
            </a:prstGeom>
          </p:spPr>
        </p:pic>
        <p:pic>
          <p:nvPicPr>
            <p:cNvPr id="131" name="图片 130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 rotWithShape="1"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t="76775"/>
            <a:stretch>
              <a:fillRect/>
            </a:stretch>
          </p:blipFill>
          <p:spPr>
            <a:xfrm>
              <a:off x="3858753" y="2597066"/>
              <a:ext cx="2735177" cy="151027"/>
            </a:xfrm>
            <a:prstGeom prst="rect">
              <a:avLst/>
            </a:prstGeom>
          </p:spPr>
        </p:pic>
        <p:sp>
          <p:nvSpPr>
            <p:cNvPr id="132" name="圆角矩形 131"/>
            <p:cNvSpPr/>
            <p:nvPr>
              <p:custDataLst>
                <p:tags r:id="rId12"/>
              </p:custDataLst>
            </p:nvPr>
          </p:nvSpPr>
          <p:spPr>
            <a:xfrm>
              <a:off x="3580171" y="1879622"/>
              <a:ext cx="3292340" cy="718813"/>
            </a:xfrm>
            <a:prstGeom prst="roundRect">
              <a:avLst>
                <a:gd name="adj" fmla="val 9218"/>
              </a:avLst>
            </a:prstGeom>
            <a:gradFill>
              <a:gsLst>
                <a:gs pos="47000">
                  <a:srgbClr val="FDFDFD"/>
                </a:gs>
                <a:gs pos="53000">
                  <a:srgbClr val="E8E8E8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>
              <a:outerShdw blurRad="76200" dist="38100" dir="270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52" tIns="45727" rIns="91452" bIns="45727" rtlCol="0" anchor="ctr"/>
            <a:lstStyle/>
            <a:p>
              <a:pPr algn="ctr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33" name="矩形 132"/>
            <p:cNvSpPr/>
            <p:nvPr>
              <p:custDataLst>
                <p:tags r:id="rId13"/>
              </p:custDataLst>
            </p:nvPr>
          </p:nvSpPr>
          <p:spPr>
            <a:xfrm>
              <a:off x="4432539" y="2067006"/>
              <a:ext cx="2087573" cy="3462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1219170">
                <a:defRPr/>
              </a:pPr>
              <a:r>
                <a:rPr lang="en-US" altLang="zh-CN" sz="24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</a:rPr>
                <a:t>Chinese Given Names</a:t>
              </a:r>
              <a:endParaRPr lang="zh-CN" altLang="en-US" sz="2400" b="1" kern="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134" name="KSO_Shape"/>
            <p:cNvSpPr/>
            <p:nvPr>
              <p:custDataLst>
                <p:tags r:id="rId14"/>
              </p:custDataLst>
            </p:nvPr>
          </p:nvSpPr>
          <p:spPr bwMode="auto">
            <a:xfrm>
              <a:off x="4107169" y="2082584"/>
              <a:ext cx="321647" cy="273936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rgbClr val="E94744"/>
                </a:gs>
                <a:gs pos="0">
                  <a:srgbClr val="E94744">
                    <a:lumMod val="75000"/>
                  </a:srgbClr>
                </a:gs>
              </a:gsLst>
              <a:lin ang="5400000" scaled="1"/>
            </a:gradFill>
            <a:ln w="28575" cap="flat">
              <a:noFill/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121920" tIns="60960" rIns="121920" bIns="60960" numCol="1" anchor="t" anchorCtr="0" compatLnSpc="1"/>
            <a:lstStyle/>
            <a:p>
              <a:pPr defTabSz="1219170"/>
              <a:endParaRPr lang="zh-CN" altLang="en-US" sz="2000" b="1" kern="0">
                <a:solidFill>
                  <a:schemeClr val="bg1"/>
                </a:solidFill>
              </a:endParaRPr>
            </a:p>
          </p:txBody>
        </p:sp>
      </p:grpSp>
      <p:sp>
        <p:nvSpPr>
          <p:cNvPr id="151" name="矩形 150"/>
          <p:cNvSpPr/>
          <p:nvPr>
            <p:custDataLst>
              <p:tags r:id="rId3"/>
            </p:custDataLst>
          </p:nvPr>
        </p:nvSpPr>
        <p:spPr>
          <a:xfrm>
            <a:off x="4925109" y="619891"/>
            <a:ext cx="346452" cy="5289045"/>
          </a:xfrm>
          <a:prstGeom prst="rect">
            <a:avLst/>
          </a:prstGeom>
          <a:gradFill>
            <a:gsLst>
              <a:gs pos="0">
                <a:schemeClr val="tx1">
                  <a:alpha val="8000"/>
                </a:schemeClr>
              </a:gs>
              <a:gs pos="100000">
                <a:srgbClr val="F2F2F2">
                  <a:alpha val="0"/>
                </a:srgb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154" name="矩形 153"/>
          <p:cNvSpPr/>
          <p:nvPr>
            <p:custDataLst>
              <p:tags r:id="rId4"/>
            </p:custDataLst>
          </p:nvPr>
        </p:nvSpPr>
        <p:spPr>
          <a:xfrm>
            <a:off x="3985608" y="839898"/>
            <a:ext cx="168793" cy="528904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156" name="流程图: 手动输入 32"/>
          <p:cNvSpPr/>
          <p:nvPr>
            <p:custDataLst>
              <p:tags r:id="rId5"/>
            </p:custDataLst>
          </p:nvPr>
        </p:nvSpPr>
        <p:spPr>
          <a:xfrm flipH="1" flipV="1">
            <a:off x="4925281" y="619892"/>
            <a:ext cx="345655" cy="92108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667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6677 h 10000"/>
              <a:gd name="connsiteX0-11" fmla="*/ 0 w 10000"/>
              <a:gd name="connsiteY0-12" fmla="*/ 6875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6875 h 10000"/>
              <a:gd name="connsiteX0-21" fmla="*/ 0 w 10185"/>
              <a:gd name="connsiteY0-22" fmla="*/ 6624 h 10000"/>
              <a:gd name="connsiteX1-23" fmla="*/ 10185 w 10185"/>
              <a:gd name="connsiteY1-24" fmla="*/ 0 h 10000"/>
              <a:gd name="connsiteX2-25" fmla="*/ 10185 w 10185"/>
              <a:gd name="connsiteY2-26" fmla="*/ 10000 h 10000"/>
              <a:gd name="connsiteX3-27" fmla="*/ 185 w 10185"/>
              <a:gd name="connsiteY3-28" fmla="*/ 10000 h 10000"/>
              <a:gd name="connsiteX4-29" fmla="*/ 0 w 10185"/>
              <a:gd name="connsiteY4-30" fmla="*/ 6624 h 10000"/>
              <a:gd name="connsiteX0-31" fmla="*/ 0 w 10092"/>
              <a:gd name="connsiteY0-32" fmla="*/ 8092 h 10000"/>
              <a:gd name="connsiteX1-33" fmla="*/ 10092 w 10092"/>
              <a:gd name="connsiteY1-34" fmla="*/ 0 h 10000"/>
              <a:gd name="connsiteX2-35" fmla="*/ 10092 w 10092"/>
              <a:gd name="connsiteY2-36" fmla="*/ 10000 h 10000"/>
              <a:gd name="connsiteX3-37" fmla="*/ 92 w 10092"/>
              <a:gd name="connsiteY3-38" fmla="*/ 10000 h 10000"/>
              <a:gd name="connsiteX4-39" fmla="*/ 0 w 10092"/>
              <a:gd name="connsiteY4-40" fmla="*/ 8092 h 10000"/>
              <a:gd name="connsiteX0-41" fmla="*/ 0 w 10092"/>
              <a:gd name="connsiteY0-42" fmla="*/ 8736 h 10000"/>
              <a:gd name="connsiteX1-43" fmla="*/ 10092 w 10092"/>
              <a:gd name="connsiteY1-44" fmla="*/ 0 h 10000"/>
              <a:gd name="connsiteX2-45" fmla="*/ 10092 w 10092"/>
              <a:gd name="connsiteY2-46" fmla="*/ 10000 h 10000"/>
              <a:gd name="connsiteX3-47" fmla="*/ 92 w 10092"/>
              <a:gd name="connsiteY3-48" fmla="*/ 10000 h 10000"/>
              <a:gd name="connsiteX4-49" fmla="*/ 0 w 10092"/>
              <a:gd name="connsiteY4-50" fmla="*/ 87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157" name="梯形 156"/>
          <p:cNvSpPr/>
          <p:nvPr>
            <p:custDataLst>
              <p:tags r:id="rId6"/>
            </p:custDataLst>
          </p:nvPr>
        </p:nvSpPr>
        <p:spPr>
          <a:xfrm rot="5400000">
            <a:off x="4396254" y="1851203"/>
            <a:ext cx="1396693" cy="345928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58" name="梯形 157"/>
          <p:cNvSpPr/>
          <p:nvPr>
            <p:custDataLst>
              <p:tags r:id="rId7"/>
            </p:custDataLst>
          </p:nvPr>
        </p:nvSpPr>
        <p:spPr>
          <a:xfrm rot="5400000">
            <a:off x="4396254" y="3100585"/>
            <a:ext cx="1396693" cy="345928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59" name="梯形 158"/>
          <p:cNvSpPr/>
          <p:nvPr>
            <p:custDataLst>
              <p:tags r:id="rId8"/>
            </p:custDataLst>
          </p:nvPr>
        </p:nvSpPr>
        <p:spPr>
          <a:xfrm rot="5400000">
            <a:off x="4396254" y="4327939"/>
            <a:ext cx="1396693" cy="345928"/>
          </a:xfrm>
          <a:prstGeom prst="trapezoid">
            <a:avLst>
              <a:gd name="adj" fmla="val 173951"/>
            </a:avLst>
          </a:prstGeom>
          <a:gradFill>
            <a:gsLst>
              <a:gs pos="100000">
                <a:schemeClr val="tx1">
                  <a:alpha val="21000"/>
                </a:schemeClr>
              </a:gs>
              <a:gs pos="0">
                <a:srgbClr val="F2F2F2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60" name="流程图: 手动输入 32"/>
          <p:cNvSpPr/>
          <p:nvPr>
            <p:custDataLst>
              <p:tags r:id="rId9"/>
            </p:custDataLst>
          </p:nvPr>
        </p:nvSpPr>
        <p:spPr>
          <a:xfrm flipH="1">
            <a:off x="4925281" y="5013197"/>
            <a:ext cx="345655" cy="89574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6677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0 w 10000"/>
              <a:gd name="connsiteY4-10" fmla="*/ 6677 h 10000"/>
              <a:gd name="connsiteX0-11" fmla="*/ 0 w 10000"/>
              <a:gd name="connsiteY0-12" fmla="*/ 6875 h 10000"/>
              <a:gd name="connsiteX1-13" fmla="*/ 10000 w 10000"/>
              <a:gd name="connsiteY1-14" fmla="*/ 0 h 10000"/>
              <a:gd name="connsiteX2-15" fmla="*/ 10000 w 10000"/>
              <a:gd name="connsiteY2-16" fmla="*/ 10000 h 10000"/>
              <a:gd name="connsiteX3-17" fmla="*/ 0 w 10000"/>
              <a:gd name="connsiteY3-18" fmla="*/ 10000 h 10000"/>
              <a:gd name="connsiteX4-19" fmla="*/ 0 w 10000"/>
              <a:gd name="connsiteY4-20" fmla="*/ 6875 h 10000"/>
              <a:gd name="connsiteX0-21" fmla="*/ 0 w 10185"/>
              <a:gd name="connsiteY0-22" fmla="*/ 6624 h 10000"/>
              <a:gd name="connsiteX1-23" fmla="*/ 10185 w 10185"/>
              <a:gd name="connsiteY1-24" fmla="*/ 0 h 10000"/>
              <a:gd name="connsiteX2-25" fmla="*/ 10185 w 10185"/>
              <a:gd name="connsiteY2-26" fmla="*/ 10000 h 10000"/>
              <a:gd name="connsiteX3-27" fmla="*/ 185 w 10185"/>
              <a:gd name="connsiteY3-28" fmla="*/ 10000 h 10000"/>
              <a:gd name="connsiteX4-29" fmla="*/ 0 w 10185"/>
              <a:gd name="connsiteY4-30" fmla="*/ 6624 h 10000"/>
              <a:gd name="connsiteX0-31" fmla="*/ 0 w 10092"/>
              <a:gd name="connsiteY0-32" fmla="*/ 8092 h 10000"/>
              <a:gd name="connsiteX1-33" fmla="*/ 10092 w 10092"/>
              <a:gd name="connsiteY1-34" fmla="*/ 0 h 10000"/>
              <a:gd name="connsiteX2-35" fmla="*/ 10092 w 10092"/>
              <a:gd name="connsiteY2-36" fmla="*/ 10000 h 10000"/>
              <a:gd name="connsiteX3-37" fmla="*/ 92 w 10092"/>
              <a:gd name="connsiteY3-38" fmla="*/ 10000 h 10000"/>
              <a:gd name="connsiteX4-39" fmla="*/ 0 w 10092"/>
              <a:gd name="connsiteY4-40" fmla="*/ 8092 h 10000"/>
              <a:gd name="connsiteX0-41" fmla="*/ 0 w 10092"/>
              <a:gd name="connsiteY0-42" fmla="*/ 8736 h 10000"/>
              <a:gd name="connsiteX1-43" fmla="*/ 10092 w 10092"/>
              <a:gd name="connsiteY1-44" fmla="*/ 0 h 10000"/>
              <a:gd name="connsiteX2-45" fmla="*/ 10092 w 10092"/>
              <a:gd name="connsiteY2-46" fmla="*/ 10000 h 10000"/>
              <a:gd name="connsiteX3-47" fmla="*/ 92 w 10092"/>
              <a:gd name="connsiteY3-48" fmla="*/ 10000 h 10000"/>
              <a:gd name="connsiteX4-49" fmla="*/ 0 w 10092"/>
              <a:gd name="connsiteY4-50" fmla="*/ 87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92" h="10000">
                <a:moveTo>
                  <a:pt x="0" y="8736"/>
                </a:moveTo>
                <a:lnTo>
                  <a:pt x="10092" y="0"/>
                </a:lnTo>
                <a:lnTo>
                  <a:pt x="10092" y="10000"/>
                </a:lnTo>
                <a:lnTo>
                  <a:pt x="92" y="10000"/>
                </a:lnTo>
                <a:cubicBezTo>
                  <a:pt x="30" y="8875"/>
                  <a:pt x="62" y="9861"/>
                  <a:pt x="0" y="8736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21000"/>
                </a:schemeClr>
              </a:gs>
              <a:gs pos="100000">
                <a:srgbClr val="F2F2F2">
                  <a:alpha val="0"/>
                </a:srgbClr>
              </a:gs>
            </a:gsLst>
            <a:lin ang="10800000" scaled="0"/>
          </a:gra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2" tIns="45727" rIns="91452" bIns="45727" rtlCol="0" anchor="ctr"/>
          <a:lstStyle/>
          <a:p>
            <a:pPr algn="ctr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81" name="TextBox 13"/>
          <p:cNvSpPr txBox="1"/>
          <p:nvPr/>
        </p:nvSpPr>
        <p:spPr>
          <a:xfrm>
            <a:off x="1736934" y="4189268"/>
            <a:ext cx="184721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Contents</a:t>
            </a:r>
          </a:p>
        </p:txBody>
      </p:sp>
    </p:spTree>
  </p:cSld>
  <p:clrMapOvr>
    <a:masterClrMapping/>
  </p:clrMapOvr>
  <p:transition spd="slow" advTm="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99448779-1647-478e-bc62-55a0096c0039"/>
          <p:cNvSpPr>
            <a:spLocks noGrp="1"/>
          </p:cNvSpPr>
          <p:nvPr>
            <p:ph type="title" hasCustomPrompt="1"/>
          </p:nvPr>
        </p:nvSpPr>
        <p:spPr/>
        <p:txBody>
          <a:bodyPr anchorCtr="0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800" b="1" i="0" u="none" dirty="0">
                <a:solidFill>
                  <a:srgbClr val="CB98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Chinese S</a:t>
            </a:r>
            <a:r>
              <a:rPr lang="en-US" altLang="zh-CN" sz="4800" b="1" i="0" u="none" dirty="0">
                <a:solidFill>
                  <a:srgbClr val="CB98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urnames</a:t>
            </a:r>
            <a:endParaRPr lang="en-US" sz="4800" b="1" i="0" u="none" dirty="0">
              <a:solidFill>
                <a:srgbClr val="CB986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331998cb-e209-4b57-9ebd-fdf15f163fbf"/>
          <p:cNvSpPr>
            <a:spLocks noGrp="1"/>
          </p:cNvSpPr>
          <p:nvPr>
            <p:ph type="title" hasCustomPrompt="1"/>
          </p:nvPr>
        </p:nvSpPr>
        <p:spPr/>
        <p:txBody>
          <a:bodyPr anchorCtr="0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</a:pPr>
            <a:r>
              <a:rPr lang="en-US" sz="3600" b="1" i="0" u="none" dirty="0">
                <a:solidFill>
                  <a:srgbClr val="892F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3600" b="1" i="0" u="none" dirty="0">
                <a:solidFill>
                  <a:srgbClr val="892F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amily Names in Hundreds</a:t>
            </a:r>
            <a:endParaRPr lang="en-US" sz="3600" b="1" i="0" u="none" dirty="0">
              <a:solidFill>
                <a:srgbClr val="892F1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e5bed833-6d36-48e3-b086-44f1bd744d82.source.4.zh-Hans.pptx" descr="ee54a702-79ef-47e2-9402-6b78062a8012">
            <a:extLst>
              <a:ext uri="{FF2B5EF4-FFF2-40B4-BE49-F238E27FC236}">
                <a16:creationId xmlns:a16="http://schemas.microsoft.com/office/drawing/2014/main" id="{DFCEEA74-10B3-60C5-9FFC-246F6618AF8C}"/>
              </a:ext>
            </a:extLst>
          </p:cNvPr>
          <p:cNvGrpSpPr/>
          <p:nvPr/>
        </p:nvGrpSpPr>
        <p:grpSpPr>
          <a:xfrm>
            <a:off x="298307" y="2038629"/>
            <a:ext cx="10933238" cy="3666067"/>
            <a:chOff x="675279" y="2372492"/>
            <a:chExt cx="10742930" cy="4485508"/>
          </a:xfrm>
        </p:grpSpPr>
        <p:cxnSp>
          <p:nvCxnSpPr>
            <p:cNvPr id="3" name="直接连接符 2" descr="b57b073c-e543-4e17-84d6-dae6a26362ff">
              <a:extLst>
                <a:ext uri="{FF2B5EF4-FFF2-40B4-BE49-F238E27FC236}">
                  <a16:creationId xmlns:a16="http://schemas.microsoft.com/office/drawing/2014/main" id="{1495A410-78D7-CA84-049D-75EAE16BD2E3}"/>
                </a:ext>
              </a:extLst>
            </p:cNvPr>
            <p:cNvCxnSpPr>
              <a:cxnSpLocks/>
            </p:cNvCxnSpPr>
            <p:nvPr/>
          </p:nvCxnSpPr>
          <p:spPr>
            <a:xfrm>
              <a:off x="778342" y="2676653"/>
              <a:ext cx="6707" cy="4181347"/>
            </a:xfrm>
            <a:prstGeom prst="line">
              <a:avLst/>
            </a:prstGeom>
            <a:ln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 descr="6b3ed521-85b4-4b91-8569-882a321c4edf">
              <a:extLst>
                <a:ext uri="{FF2B5EF4-FFF2-40B4-BE49-F238E27FC236}">
                  <a16:creationId xmlns:a16="http://schemas.microsoft.com/office/drawing/2014/main" id="{F934239E-5B97-CAFA-8603-2D7351B86195}"/>
                </a:ext>
              </a:extLst>
            </p:cNvPr>
            <p:cNvCxnSpPr>
              <a:cxnSpLocks/>
            </p:cNvCxnSpPr>
            <p:nvPr/>
          </p:nvCxnSpPr>
          <p:spPr>
            <a:xfrm>
              <a:off x="778342" y="2676653"/>
              <a:ext cx="6707" cy="4181347"/>
            </a:xfrm>
            <a:prstGeom prst="line">
              <a:avLst/>
            </a:prstGeom>
            <a:ln>
              <a:solidFill>
                <a:schemeClr val="tx1"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组合 48" descr="77304be3-76f3-46e7-88b6-37a610ad9fb6">
              <a:extLst>
                <a:ext uri="{FF2B5EF4-FFF2-40B4-BE49-F238E27FC236}">
                  <a16:creationId xmlns:a16="http://schemas.microsoft.com/office/drawing/2014/main" id="{94D54144-6EA4-8BE9-F52B-F8816BDC1B74}"/>
                </a:ext>
              </a:extLst>
            </p:cNvPr>
            <p:cNvGrpSpPr/>
            <p:nvPr/>
          </p:nvGrpSpPr>
          <p:grpSpPr>
            <a:xfrm>
              <a:off x="675279" y="2372492"/>
              <a:ext cx="10742930" cy="398049"/>
              <a:chOff x="675279" y="2372492"/>
              <a:chExt cx="10742930" cy="398049"/>
            </a:xfrm>
          </p:grpSpPr>
          <p:sp>
            <p:nvSpPr>
              <p:cNvPr id="33" name="Icon1" descr="760f2fef-7b0c-4a46-902d-0bf68810c130">
                <a:extLst>
                  <a:ext uri="{FF2B5EF4-FFF2-40B4-BE49-F238E27FC236}">
                    <a16:creationId xmlns:a16="http://schemas.microsoft.com/office/drawing/2014/main" id="{E686B6EC-927C-C6F6-4852-AA14132B4A2B}"/>
                  </a:ext>
                </a:extLst>
              </p:cNvPr>
              <p:cNvSpPr/>
              <p:nvPr/>
            </p:nvSpPr>
            <p:spPr>
              <a:xfrm>
                <a:off x="675279" y="2461940"/>
                <a:ext cx="219540" cy="219155"/>
              </a:xfrm>
              <a:custGeom>
                <a:avLst/>
                <a:gdLst>
                  <a:gd name="T0" fmla="*/ 2200 w 4400"/>
                  <a:gd name="T1" fmla="*/ 0 h 4400"/>
                  <a:gd name="T2" fmla="*/ 0 w 4400"/>
                  <a:gd name="T3" fmla="*/ 2200 h 4400"/>
                  <a:gd name="T4" fmla="*/ 2200 w 4400"/>
                  <a:gd name="T5" fmla="*/ 4400 h 4400"/>
                  <a:gd name="T6" fmla="*/ 4400 w 4400"/>
                  <a:gd name="T7" fmla="*/ 2200 h 4400"/>
                  <a:gd name="T8" fmla="*/ 2200 w 4400"/>
                  <a:gd name="T9" fmla="*/ 0 h 4400"/>
                  <a:gd name="T10" fmla="*/ 3408 w 4400"/>
                  <a:gd name="T11" fmla="*/ 1941 h 4400"/>
                  <a:gd name="T12" fmla="*/ 2341 w 4400"/>
                  <a:gd name="T13" fmla="*/ 3008 h 4400"/>
                  <a:gd name="T14" fmla="*/ 2200 w 4400"/>
                  <a:gd name="T15" fmla="*/ 3067 h 4400"/>
                  <a:gd name="T16" fmla="*/ 2059 w 4400"/>
                  <a:gd name="T17" fmla="*/ 3008 h 4400"/>
                  <a:gd name="T18" fmla="*/ 992 w 4400"/>
                  <a:gd name="T19" fmla="*/ 1941 h 4400"/>
                  <a:gd name="T20" fmla="*/ 992 w 4400"/>
                  <a:gd name="T21" fmla="*/ 1659 h 4400"/>
                  <a:gd name="T22" fmla="*/ 1275 w 4400"/>
                  <a:gd name="T23" fmla="*/ 1659 h 4400"/>
                  <a:gd name="T24" fmla="*/ 2200 w 4400"/>
                  <a:gd name="T25" fmla="*/ 2584 h 4400"/>
                  <a:gd name="T26" fmla="*/ 3125 w 4400"/>
                  <a:gd name="T27" fmla="*/ 1659 h 4400"/>
                  <a:gd name="T28" fmla="*/ 3408 w 4400"/>
                  <a:gd name="T29" fmla="*/ 1659 h 4400"/>
                  <a:gd name="T30" fmla="*/ 3408 w 4400"/>
                  <a:gd name="T31" fmla="*/ 1941 h 4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00" h="4400">
                    <a:moveTo>
                      <a:pt x="2200" y="0"/>
                    </a:moveTo>
                    <a:cubicBezTo>
                      <a:pt x="987" y="0"/>
                      <a:pt x="0" y="987"/>
                      <a:pt x="0" y="2200"/>
                    </a:cubicBezTo>
                    <a:cubicBezTo>
                      <a:pt x="0" y="3413"/>
                      <a:pt x="987" y="4400"/>
                      <a:pt x="2200" y="4400"/>
                    </a:cubicBezTo>
                    <a:cubicBezTo>
                      <a:pt x="3413" y="4400"/>
                      <a:pt x="4400" y="3413"/>
                      <a:pt x="4400" y="2200"/>
                    </a:cubicBezTo>
                    <a:cubicBezTo>
                      <a:pt x="4400" y="987"/>
                      <a:pt x="3413" y="0"/>
                      <a:pt x="2200" y="0"/>
                    </a:cubicBezTo>
                    <a:close/>
                    <a:moveTo>
                      <a:pt x="3408" y="1941"/>
                    </a:moveTo>
                    <a:lnTo>
                      <a:pt x="2341" y="3008"/>
                    </a:lnTo>
                    <a:cubicBezTo>
                      <a:pt x="2304" y="3046"/>
                      <a:pt x="2253" y="3067"/>
                      <a:pt x="2200" y="3067"/>
                    </a:cubicBezTo>
                    <a:cubicBezTo>
                      <a:pt x="2147" y="3067"/>
                      <a:pt x="2096" y="3046"/>
                      <a:pt x="2059" y="3008"/>
                    </a:cubicBezTo>
                    <a:lnTo>
                      <a:pt x="992" y="1941"/>
                    </a:lnTo>
                    <a:cubicBezTo>
                      <a:pt x="914" y="1863"/>
                      <a:pt x="914" y="1737"/>
                      <a:pt x="992" y="1659"/>
                    </a:cubicBezTo>
                    <a:cubicBezTo>
                      <a:pt x="1070" y="1580"/>
                      <a:pt x="1197" y="1580"/>
                      <a:pt x="1275" y="1659"/>
                    </a:cubicBezTo>
                    <a:lnTo>
                      <a:pt x="2200" y="2584"/>
                    </a:lnTo>
                    <a:lnTo>
                      <a:pt x="3125" y="1659"/>
                    </a:lnTo>
                    <a:cubicBezTo>
                      <a:pt x="3203" y="1580"/>
                      <a:pt x="3330" y="1580"/>
                      <a:pt x="3408" y="1659"/>
                    </a:cubicBezTo>
                    <a:cubicBezTo>
                      <a:pt x="3486" y="1737"/>
                      <a:pt x="3486" y="1863"/>
                      <a:pt x="3408" y="19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Bullet1" descr="32db0e5d-cea2-4694-b636-f758d5bcac9b">
                <a:extLst>
                  <a:ext uri="{FF2B5EF4-FFF2-40B4-BE49-F238E27FC236}">
                    <a16:creationId xmlns:a16="http://schemas.microsoft.com/office/drawing/2014/main" id="{AC5A819B-CBE1-6173-8708-856E44C89011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894819" y="2372492"/>
                <a:ext cx="10523390" cy="398049"/>
              </a:xfrm>
              <a:prstGeom prst="roundRect">
                <a:avLst>
                  <a:gd name="adj" fmla="val 0"/>
                </a:avLst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000" b="1" i="0" u="none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you hear the word “surname,” what book comes to mind?</a:t>
                </a:r>
              </a:p>
            </p:txBody>
          </p:sp>
        </p:grpSp>
        <p:grpSp>
          <p:nvGrpSpPr>
            <p:cNvPr id="50" name="组合 49" descr="e7256074-dc3c-4d17-a6b0-09fa4c8ab28c">
              <a:extLst>
                <a:ext uri="{FF2B5EF4-FFF2-40B4-BE49-F238E27FC236}">
                  <a16:creationId xmlns:a16="http://schemas.microsoft.com/office/drawing/2014/main" id="{F278E0B2-275E-3E0E-96BC-EE7C0C1C114D}"/>
                </a:ext>
              </a:extLst>
            </p:cNvPr>
            <p:cNvGrpSpPr/>
            <p:nvPr/>
          </p:nvGrpSpPr>
          <p:grpSpPr>
            <a:xfrm>
              <a:off x="675279" y="3373352"/>
              <a:ext cx="8565170" cy="429051"/>
              <a:chOff x="675279" y="3320713"/>
              <a:chExt cx="8565170" cy="429051"/>
            </a:xfrm>
          </p:grpSpPr>
          <p:sp>
            <p:nvSpPr>
              <p:cNvPr id="37" name="Icon2" descr="e1519f19-30d7-4fca-8eaa-afb60a3dba28">
                <a:extLst>
                  <a:ext uri="{FF2B5EF4-FFF2-40B4-BE49-F238E27FC236}">
                    <a16:creationId xmlns:a16="http://schemas.microsoft.com/office/drawing/2014/main" id="{05F5C0F6-2969-46CB-D203-FC25E926400A}"/>
                  </a:ext>
                </a:extLst>
              </p:cNvPr>
              <p:cNvSpPr/>
              <p:nvPr/>
            </p:nvSpPr>
            <p:spPr>
              <a:xfrm>
                <a:off x="675279" y="3400689"/>
                <a:ext cx="219540" cy="219155"/>
              </a:xfrm>
              <a:custGeom>
                <a:avLst/>
                <a:gdLst>
                  <a:gd name="T0" fmla="*/ 2200 w 4400"/>
                  <a:gd name="T1" fmla="*/ 0 h 4400"/>
                  <a:gd name="T2" fmla="*/ 0 w 4400"/>
                  <a:gd name="T3" fmla="*/ 2200 h 4400"/>
                  <a:gd name="T4" fmla="*/ 2200 w 4400"/>
                  <a:gd name="T5" fmla="*/ 4400 h 4400"/>
                  <a:gd name="T6" fmla="*/ 4400 w 4400"/>
                  <a:gd name="T7" fmla="*/ 2200 h 4400"/>
                  <a:gd name="T8" fmla="*/ 2200 w 4400"/>
                  <a:gd name="T9" fmla="*/ 0 h 4400"/>
                  <a:gd name="T10" fmla="*/ 3408 w 4400"/>
                  <a:gd name="T11" fmla="*/ 1941 h 4400"/>
                  <a:gd name="T12" fmla="*/ 2341 w 4400"/>
                  <a:gd name="T13" fmla="*/ 3008 h 4400"/>
                  <a:gd name="T14" fmla="*/ 2200 w 4400"/>
                  <a:gd name="T15" fmla="*/ 3067 h 4400"/>
                  <a:gd name="T16" fmla="*/ 2059 w 4400"/>
                  <a:gd name="T17" fmla="*/ 3008 h 4400"/>
                  <a:gd name="T18" fmla="*/ 992 w 4400"/>
                  <a:gd name="T19" fmla="*/ 1941 h 4400"/>
                  <a:gd name="T20" fmla="*/ 992 w 4400"/>
                  <a:gd name="T21" fmla="*/ 1659 h 4400"/>
                  <a:gd name="T22" fmla="*/ 1275 w 4400"/>
                  <a:gd name="T23" fmla="*/ 1659 h 4400"/>
                  <a:gd name="T24" fmla="*/ 2200 w 4400"/>
                  <a:gd name="T25" fmla="*/ 2584 h 4400"/>
                  <a:gd name="T26" fmla="*/ 3125 w 4400"/>
                  <a:gd name="T27" fmla="*/ 1659 h 4400"/>
                  <a:gd name="T28" fmla="*/ 3408 w 4400"/>
                  <a:gd name="T29" fmla="*/ 1659 h 4400"/>
                  <a:gd name="T30" fmla="*/ 3408 w 4400"/>
                  <a:gd name="T31" fmla="*/ 1941 h 4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00" h="4400">
                    <a:moveTo>
                      <a:pt x="2200" y="0"/>
                    </a:moveTo>
                    <a:cubicBezTo>
                      <a:pt x="987" y="0"/>
                      <a:pt x="0" y="987"/>
                      <a:pt x="0" y="2200"/>
                    </a:cubicBezTo>
                    <a:cubicBezTo>
                      <a:pt x="0" y="3413"/>
                      <a:pt x="987" y="4400"/>
                      <a:pt x="2200" y="4400"/>
                    </a:cubicBezTo>
                    <a:cubicBezTo>
                      <a:pt x="3413" y="4400"/>
                      <a:pt x="4400" y="3413"/>
                      <a:pt x="4400" y="2200"/>
                    </a:cubicBezTo>
                    <a:cubicBezTo>
                      <a:pt x="4400" y="987"/>
                      <a:pt x="3413" y="0"/>
                      <a:pt x="2200" y="0"/>
                    </a:cubicBezTo>
                    <a:close/>
                    <a:moveTo>
                      <a:pt x="3408" y="1941"/>
                    </a:moveTo>
                    <a:lnTo>
                      <a:pt x="2341" y="3008"/>
                    </a:lnTo>
                    <a:cubicBezTo>
                      <a:pt x="2304" y="3046"/>
                      <a:pt x="2253" y="3067"/>
                      <a:pt x="2200" y="3067"/>
                    </a:cubicBezTo>
                    <a:cubicBezTo>
                      <a:pt x="2147" y="3067"/>
                      <a:pt x="2096" y="3046"/>
                      <a:pt x="2059" y="3008"/>
                    </a:cubicBezTo>
                    <a:lnTo>
                      <a:pt x="992" y="1941"/>
                    </a:lnTo>
                    <a:cubicBezTo>
                      <a:pt x="914" y="1863"/>
                      <a:pt x="914" y="1737"/>
                      <a:pt x="992" y="1659"/>
                    </a:cubicBezTo>
                    <a:cubicBezTo>
                      <a:pt x="1070" y="1580"/>
                      <a:pt x="1197" y="1580"/>
                      <a:pt x="1275" y="1659"/>
                    </a:cubicBezTo>
                    <a:lnTo>
                      <a:pt x="2200" y="2584"/>
                    </a:lnTo>
                    <a:lnTo>
                      <a:pt x="3125" y="1659"/>
                    </a:lnTo>
                    <a:cubicBezTo>
                      <a:pt x="3203" y="1580"/>
                      <a:pt x="3330" y="1580"/>
                      <a:pt x="3408" y="1659"/>
                    </a:cubicBezTo>
                    <a:cubicBezTo>
                      <a:pt x="3486" y="1737"/>
                      <a:pt x="3486" y="1863"/>
                      <a:pt x="3408" y="19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2" descr="7f3ad67e-8c0c-4c8f-b46c-f581169c25b2">
                <a:extLst>
                  <a:ext uri="{FF2B5EF4-FFF2-40B4-BE49-F238E27FC236}">
                    <a16:creationId xmlns:a16="http://schemas.microsoft.com/office/drawing/2014/main" id="{D7C5BC4D-99CE-3B8D-952E-41738D29E178}"/>
                  </a:ext>
                </a:extLst>
              </p:cNvPr>
              <p:cNvSpPr txBox="1">
                <a:spLocks/>
              </p:cNvSpPr>
              <p:nvPr/>
            </p:nvSpPr>
            <p:spPr>
              <a:xfrm flipH="1">
                <a:off x="982808" y="3320713"/>
                <a:ext cx="8257641" cy="429051"/>
              </a:xfrm>
              <a:prstGeom prst="rect">
                <a:avLst/>
              </a:prstGeom>
              <a:noFill/>
            </p:spPr>
            <p:txBody>
              <a:bodyPr wrap="square" rtlCol="0" anchor="t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endParaRPr lang="en-US" sz="2000" b="0" i="0" u="none" dirty="0">
                  <a:solidFill>
                    <a:schemeClr val="bg1"/>
                  </a:solidFill>
                  <a:latin typeface="Noto Sans S Chinese Medium"/>
                </a:endParaRPr>
              </a:p>
            </p:txBody>
          </p:sp>
        </p:grpSp>
        <p:grpSp>
          <p:nvGrpSpPr>
            <p:cNvPr id="51" name="组合 50" descr="259dcfbe-c479-4f6b-aad7-f6febd0dfee0">
              <a:extLst>
                <a:ext uri="{FF2B5EF4-FFF2-40B4-BE49-F238E27FC236}">
                  <a16:creationId xmlns:a16="http://schemas.microsoft.com/office/drawing/2014/main" id="{764C571D-E797-8951-DD1A-A00091F60D83}"/>
                </a:ext>
              </a:extLst>
            </p:cNvPr>
            <p:cNvGrpSpPr/>
            <p:nvPr/>
          </p:nvGrpSpPr>
          <p:grpSpPr>
            <a:xfrm>
              <a:off x="675279" y="4355267"/>
              <a:ext cx="10736224" cy="398049"/>
              <a:chOff x="675279" y="4249989"/>
              <a:chExt cx="10736224" cy="398049"/>
            </a:xfrm>
          </p:grpSpPr>
          <p:sp>
            <p:nvSpPr>
              <p:cNvPr id="41" name="Icon3" descr="575d047b-4e59-4a80-96b6-15f5a34025fb">
                <a:extLst>
                  <a:ext uri="{FF2B5EF4-FFF2-40B4-BE49-F238E27FC236}">
                    <a16:creationId xmlns:a16="http://schemas.microsoft.com/office/drawing/2014/main" id="{05EC27AE-704F-34B2-FD69-62F67252A06B}"/>
                  </a:ext>
                </a:extLst>
              </p:cNvPr>
              <p:cNvSpPr/>
              <p:nvPr/>
            </p:nvSpPr>
            <p:spPr>
              <a:xfrm>
                <a:off x="675279" y="4339437"/>
                <a:ext cx="219540" cy="219155"/>
              </a:xfrm>
              <a:custGeom>
                <a:avLst/>
                <a:gdLst>
                  <a:gd name="T0" fmla="*/ 2200 w 4400"/>
                  <a:gd name="T1" fmla="*/ 0 h 4400"/>
                  <a:gd name="T2" fmla="*/ 0 w 4400"/>
                  <a:gd name="T3" fmla="*/ 2200 h 4400"/>
                  <a:gd name="T4" fmla="*/ 2200 w 4400"/>
                  <a:gd name="T5" fmla="*/ 4400 h 4400"/>
                  <a:gd name="T6" fmla="*/ 4400 w 4400"/>
                  <a:gd name="T7" fmla="*/ 2200 h 4400"/>
                  <a:gd name="T8" fmla="*/ 2200 w 4400"/>
                  <a:gd name="T9" fmla="*/ 0 h 4400"/>
                  <a:gd name="T10" fmla="*/ 3408 w 4400"/>
                  <a:gd name="T11" fmla="*/ 1941 h 4400"/>
                  <a:gd name="T12" fmla="*/ 2341 w 4400"/>
                  <a:gd name="T13" fmla="*/ 3008 h 4400"/>
                  <a:gd name="T14" fmla="*/ 2200 w 4400"/>
                  <a:gd name="T15" fmla="*/ 3067 h 4400"/>
                  <a:gd name="T16" fmla="*/ 2059 w 4400"/>
                  <a:gd name="T17" fmla="*/ 3008 h 4400"/>
                  <a:gd name="T18" fmla="*/ 992 w 4400"/>
                  <a:gd name="T19" fmla="*/ 1941 h 4400"/>
                  <a:gd name="T20" fmla="*/ 992 w 4400"/>
                  <a:gd name="T21" fmla="*/ 1659 h 4400"/>
                  <a:gd name="T22" fmla="*/ 1275 w 4400"/>
                  <a:gd name="T23" fmla="*/ 1659 h 4400"/>
                  <a:gd name="T24" fmla="*/ 2200 w 4400"/>
                  <a:gd name="T25" fmla="*/ 2584 h 4400"/>
                  <a:gd name="T26" fmla="*/ 3125 w 4400"/>
                  <a:gd name="T27" fmla="*/ 1659 h 4400"/>
                  <a:gd name="T28" fmla="*/ 3408 w 4400"/>
                  <a:gd name="T29" fmla="*/ 1659 h 4400"/>
                  <a:gd name="T30" fmla="*/ 3408 w 4400"/>
                  <a:gd name="T31" fmla="*/ 1941 h 4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00" h="4400">
                    <a:moveTo>
                      <a:pt x="2200" y="0"/>
                    </a:moveTo>
                    <a:cubicBezTo>
                      <a:pt x="987" y="0"/>
                      <a:pt x="0" y="987"/>
                      <a:pt x="0" y="2200"/>
                    </a:cubicBezTo>
                    <a:cubicBezTo>
                      <a:pt x="0" y="3413"/>
                      <a:pt x="987" y="4400"/>
                      <a:pt x="2200" y="4400"/>
                    </a:cubicBezTo>
                    <a:cubicBezTo>
                      <a:pt x="3413" y="4400"/>
                      <a:pt x="4400" y="3413"/>
                      <a:pt x="4400" y="2200"/>
                    </a:cubicBezTo>
                    <a:cubicBezTo>
                      <a:pt x="4400" y="987"/>
                      <a:pt x="3413" y="0"/>
                      <a:pt x="2200" y="0"/>
                    </a:cubicBezTo>
                    <a:close/>
                    <a:moveTo>
                      <a:pt x="3408" y="1941"/>
                    </a:moveTo>
                    <a:lnTo>
                      <a:pt x="2341" y="3008"/>
                    </a:lnTo>
                    <a:cubicBezTo>
                      <a:pt x="2304" y="3046"/>
                      <a:pt x="2253" y="3067"/>
                      <a:pt x="2200" y="3067"/>
                    </a:cubicBezTo>
                    <a:cubicBezTo>
                      <a:pt x="2147" y="3067"/>
                      <a:pt x="2096" y="3046"/>
                      <a:pt x="2059" y="3008"/>
                    </a:cubicBezTo>
                    <a:lnTo>
                      <a:pt x="992" y="1941"/>
                    </a:lnTo>
                    <a:cubicBezTo>
                      <a:pt x="914" y="1863"/>
                      <a:pt x="914" y="1737"/>
                      <a:pt x="992" y="1659"/>
                    </a:cubicBezTo>
                    <a:cubicBezTo>
                      <a:pt x="1070" y="1580"/>
                      <a:pt x="1197" y="1580"/>
                      <a:pt x="1275" y="1659"/>
                    </a:cubicBezTo>
                    <a:lnTo>
                      <a:pt x="2200" y="2584"/>
                    </a:lnTo>
                    <a:lnTo>
                      <a:pt x="3125" y="1659"/>
                    </a:lnTo>
                    <a:cubicBezTo>
                      <a:pt x="3203" y="1580"/>
                      <a:pt x="3330" y="1580"/>
                      <a:pt x="3408" y="1659"/>
                    </a:cubicBezTo>
                    <a:cubicBezTo>
                      <a:pt x="3486" y="1737"/>
                      <a:pt x="3486" y="1863"/>
                      <a:pt x="3408" y="194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sz="200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Bullet3" descr="a4a3299f-b494-4115-92e3-34829663b9f4">
                <a:extLst>
                  <a:ext uri="{FF2B5EF4-FFF2-40B4-BE49-F238E27FC236}">
                    <a16:creationId xmlns:a16="http://schemas.microsoft.com/office/drawing/2014/main" id="{00D8E342-E508-0B81-D818-C32B6CC98F83}"/>
                  </a:ext>
                </a:extLst>
              </p:cNvPr>
              <p:cNvSpPr>
                <a:spLocks/>
              </p:cNvSpPr>
              <p:nvPr/>
            </p:nvSpPr>
            <p:spPr>
              <a:xfrm flipH="1">
                <a:off x="888113" y="4249989"/>
                <a:ext cx="10523390" cy="398049"/>
              </a:xfrm>
              <a:prstGeom prst="roundRect">
                <a:avLst>
                  <a:gd name="adj" fmla="val 0"/>
                </a:avLst>
              </a:prstGeom>
              <a:noFill/>
              <a:ln w="12700" cap="rnd">
                <a:noFill/>
                <a:prstDash val="solid"/>
                <a:round/>
                <a:headEnd/>
                <a:tailEnd/>
              </a:ln>
              <a:effectLst>
                <a:outerShdw blurRad="254000" dist="127000" algn="ctr" rotWithShape="0">
                  <a:schemeClr val="bg1">
                    <a:lumMod val="65000"/>
                    <a:alpha val="2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Why they're arranged in this order?</a:t>
                </a:r>
                <a:endParaRPr lang="en-US" sz="2000" b="1" i="0" u="non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F211D6-D088-322B-AA09-F9FACBC46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669" y="968973"/>
            <a:ext cx="3321051" cy="445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F0E8EF5-4A08-938D-8848-2036F11D7ABF}"/>
              </a:ext>
            </a:extLst>
          </p:cNvPr>
          <p:cNvSpPr txBox="1"/>
          <p:nvPr/>
        </p:nvSpPr>
        <p:spPr>
          <a:xfrm>
            <a:off x="528709" y="2811514"/>
            <a:ext cx="79367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you know what the first four surnames in the book are?</a:t>
            </a:r>
            <a:endParaRPr lang="zh-CN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54A30F4-B678-F227-374D-309C07ADC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9" y="4002500"/>
            <a:ext cx="6797312" cy="2637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图示 2">
            <a:extLst>
              <a:ext uri="{FF2B5EF4-FFF2-40B4-BE49-F238E27FC236}">
                <a16:creationId xmlns:a16="http://schemas.microsoft.com/office/drawing/2014/main" id="{F3EEF6B4-93D4-3749-9253-F54501701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2966047"/>
              </p:ext>
            </p:extLst>
          </p:nvPr>
        </p:nvGraphicFramePr>
        <p:xfrm>
          <a:off x="166258" y="1303777"/>
          <a:ext cx="9215967" cy="4555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ictureMisc" descr="899a76e4-a27c-4504-9d4a-7c1f6dd47b42">
            <a:extLst>
              <a:ext uri="{FF2B5EF4-FFF2-40B4-BE49-F238E27FC236}">
                <a16:creationId xmlns:a16="http://schemas.microsoft.com/office/drawing/2014/main" id="{F94E6B07-DC6A-94A9-EB18-DA22EBDA169F}"/>
              </a:ext>
            </a:extLst>
          </p:cNvPr>
          <p:cNvSpPr/>
          <p:nvPr/>
        </p:nvSpPr>
        <p:spPr>
          <a:xfrm>
            <a:off x="9279467" y="560077"/>
            <a:ext cx="2912533" cy="6297923"/>
          </a:xfrm>
          <a:custGeom>
            <a:avLst/>
            <a:gdLst>
              <a:gd name="connsiteX0" fmla="*/ 2676829 w 3692522"/>
              <a:gd name="connsiteY0" fmla="*/ 6785968 h 6858000"/>
              <a:gd name="connsiteX1" fmla="*/ 2687721 w 3692522"/>
              <a:gd name="connsiteY1" fmla="*/ 6790489 h 6858000"/>
              <a:gd name="connsiteX2" fmla="*/ 2687105 w 3692522"/>
              <a:gd name="connsiteY2" fmla="*/ 6791105 h 6858000"/>
              <a:gd name="connsiteX3" fmla="*/ 2692388 w 3692522"/>
              <a:gd name="connsiteY3" fmla="*/ 6792425 h 6858000"/>
              <a:gd name="connsiteX4" fmla="*/ 2710868 w 3692522"/>
              <a:gd name="connsiteY4" fmla="*/ 6800096 h 6858000"/>
              <a:gd name="connsiteX5" fmla="*/ 2748760 w 3692522"/>
              <a:gd name="connsiteY5" fmla="*/ 6806518 h 6858000"/>
              <a:gd name="connsiteX6" fmla="*/ 2710226 w 3692522"/>
              <a:gd name="connsiteY6" fmla="*/ 6796885 h 6858000"/>
              <a:gd name="connsiteX7" fmla="*/ 2692388 w 3692522"/>
              <a:gd name="connsiteY7" fmla="*/ 6792425 h 6858000"/>
              <a:gd name="connsiteX8" fmla="*/ 2687721 w 3692522"/>
              <a:gd name="connsiteY8" fmla="*/ 6790489 h 6858000"/>
              <a:gd name="connsiteX9" fmla="*/ 2692244 w 3692522"/>
              <a:gd name="connsiteY9" fmla="*/ 6785968 h 6858000"/>
              <a:gd name="connsiteX10" fmla="*/ 2676829 w 3692522"/>
              <a:gd name="connsiteY10" fmla="*/ 6785968 h 6858000"/>
              <a:gd name="connsiteX11" fmla="*/ 2748760 w 3692522"/>
              <a:gd name="connsiteY11" fmla="*/ 6739725 h 6858000"/>
              <a:gd name="connsiteX12" fmla="*/ 2760572 w 3692522"/>
              <a:gd name="connsiteY12" fmla="*/ 6746734 h 6858000"/>
              <a:gd name="connsiteX13" fmla="*/ 2759277 w 3692522"/>
              <a:gd name="connsiteY13" fmla="*/ 6746469 h 6858000"/>
              <a:gd name="connsiteX14" fmla="*/ 2748760 w 3692522"/>
              <a:gd name="connsiteY14" fmla="*/ 6739725 h 6858000"/>
              <a:gd name="connsiteX15" fmla="*/ 2447203 w 3692522"/>
              <a:gd name="connsiteY15" fmla="*/ 6714597 h 6858000"/>
              <a:gd name="connsiteX16" fmla="*/ 2447231 w 3692522"/>
              <a:gd name="connsiteY16" fmla="*/ 6714599 h 6858000"/>
              <a:gd name="connsiteX17" fmla="*/ 2453448 w 3692522"/>
              <a:gd name="connsiteY17" fmla="*/ 6717880 h 6858000"/>
              <a:gd name="connsiteX18" fmla="*/ 2453431 w 3692522"/>
              <a:gd name="connsiteY18" fmla="*/ 6717874 h 6858000"/>
              <a:gd name="connsiteX19" fmla="*/ 3654629 w 3692522"/>
              <a:gd name="connsiteY19" fmla="*/ 6709701 h 6858000"/>
              <a:gd name="connsiteX20" fmla="*/ 3570819 w 3692522"/>
              <a:gd name="connsiteY20" fmla="*/ 6714036 h 6858000"/>
              <a:gd name="connsiteX21" fmla="*/ 3591371 w 3692522"/>
              <a:gd name="connsiteY21" fmla="*/ 6719175 h 6858000"/>
              <a:gd name="connsiteX22" fmla="*/ 3591371 w 3692522"/>
              <a:gd name="connsiteY22" fmla="*/ 6714036 h 6858000"/>
              <a:gd name="connsiteX23" fmla="*/ 3678713 w 3692522"/>
              <a:gd name="connsiteY23" fmla="*/ 6714036 h 6858000"/>
              <a:gd name="connsiteX24" fmla="*/ 3654629 w 3692522"/>
              <a:gd name="connsiteY24" fmla="*/ 6709701 h 6858000"/>
              <a:gd name="connsiteX25" fmla="*/ 2393430 w 3692522"/>
              <a:gd name="connsiteY25" fmla="*/ 6692518 h 6858000"/>
              <a:gd name="connsiteX26" fmla="*/ 2394137 w 3692522"/>
              <a:gd name="connsiteY26" fmla="*/ 6692720 h 6858000"/>
              <a:gd name="connsiteX27" fmla="*/ 2420579 w 3692522"/>
              <a:gd name="connsiteY27" fmla="*/ 6704403 h 6858000"/>
              <a:gd name="connsiteX28" fmla="*/ 2445041 w 3692522"/>
              <a:gd name="connsiteY28" fmla="*/ 6713459 h 6858000"/>
              <a:gd name="connsiteX29" fmla="*/ 2447203 w 3692522"/>
              <a:gd name="connsiteY29" fmla="*/ 6714597 h 6858000"/>
              <a:gd name="connsiteX30" fmla="*/ 2442652 w 3692522"/>
              <a:gd name="connsiteY30" fmla="*/ 6714218 h 6858000"/>
              <a:gd name="connsiteX31" fmla="*/ 2356963 w 3692522"/>
              <a:gd name="connsiteY31" fmla="*/ 6682046 h 6858000"/>
              <a:gd name="connsiteX32" fmla="*/ 2383971 w 3692522"/>
              <a:gd name="connsiteY32" fmla="*/ 6688348 h 6858000"/>
              <a:gd name="connsiteX33" fmla="*/ 2393430 w 3692522"/>
              <a:gd name="connsiteY33" fmla="*/ 6692518 h 6858000"/>
              <a:gd name="connsiteX34" fmla="*/ 2378834 w 3692522"/>
              <a:gd name="connsiteY34" fmla="*/ 6688348 h 6858000"/>
              <a:gd name="connsiteX35" fmla="*/ 3436592 w 3692522"/>
              <a:gd name="connsiteY35" fmla="*/ 6680640 h 6858000"/>
              <a:gd name="connsiteX36" fmla="*/ 3339615 w 3692522"/>
              <a:gd name="connsiteY36" fmla="*/ 6683209 h 6858000"/>
              <a:gd name="connsiteX37" fmla="*/ 3457786 w 3692522"/>
              <a:gd name="connsiteY37" fmla="*/ 6693485 h 6858000"/>
              <a:gd name="connsiteX38" fmla="*/ 3529716 w 3692522"/>
              <a:gd name="connsiteY38" fmla="*/ 6693485 h 6858000"/>
              <a:gd name="connsiteX39" fmla="*/ 3436592 w 3692522"/>
              <a:gd name="connsiteY39" fmla="*/ 6680640 h 6858000"/>
              <a:gd name="connsiteX40" fmla="*/ 2341085 w 3692522"/>
              <a:gd name="connsiteY40" fmla="*/ 6677470 h 6858000"/>
              <a:gd name="connsiteX41" fmla="*/ 2356963 w 3692522"/>
              <a:gd name="connsiteY41" fmla="*/ 6682046 h 6858000"/>
              <a:gd name="connsiteX42" fmla="*/ 2345437 w 3692522"/>
              <a:gd name="connsiteY42" fmla="*/ 6679356 h 6858000"/>
              <a:gd name="connsiteX43" fmla="*/ 2306903 w 3692522"/>
              <a:gd name="connsiteY43" fmla="*/ 6662659 h 6858000"/>
              <a:gd name="connsiteX44" fmla="*/ 2341085 w 3692522"/>
              <a:gd name="connsiteY44" fmla="*/ 6677470 h 6858000"/>
              <a:gd name="connsiteX45" fmla="*/ 2340941 w 3692522"/>
              <a:gd name="connsiteY45" fmla="*/ 6677429 h 6858000"/>
              <a:gd name="connsiteX46" fmla="*/ 2306903 w 3692522"/>
              <a:gd name="connsiteY46" fmla="*/ 6662659 h 6858000"/>
              <a:gd name="connsiteX47" fmla="*/ 3200891 w 3692522"/>
              <a:gd name="connsiteY47" fmla="*/ 6642107 h 6858000"/>
              <a:gd name="connsiteX48" fmla="*/ 3225828 w 3692522"/>
              <a:gd name="connsiteY48" fmla="*/ 6642674 h 6858000"/>
              <a:gd name="connsiteX49" fmla="*/ 3252271 w 3692522"/>
              <a:gd name="connsiteY49" fmla="*/ 6647887 h 6858000"/>
              <a:gd name="connsiteX50" fmla="*/ 3303650 w 3692522"/>
              <a:gd name="connsiteY50" fmla="*/ 6657520 h 6858000"/>
              <a:gd name="connsiteX51" fmla="*/ 3303650 w 3692522"/>
              <a:gd name="connsiteY51" fmla="*/ 6652383 h 6858000"/>
              <a:gd name="connsiteX52" fmla="*/ 3313926 w 3692522"/>
              <a:gd name="connsiteY52" fmla="*/ 6652383 h 6858000"/>
              <a:gd name="connsiteX53" fmla="*/ 3257409 w 3692522"/>
              <a:gd name="connsiteY53" fmla="*/ 6643391 h 6858000"/>
              <a:gd name="connsiteX54" fmla="*/ 3225828 w 3692522"/>
              <a:gd name="connsiteY54" fmla="*/ 6642674 h 6858000"/>
              <a:gd name="connsiteX55" fmla="*/ 3224173 w 3692522"/>
              <a:gd name="connsiteY55" fmla="*/ 6642347 h 6858000"/>
              <a:gd name="connsiteX56" fmla="*/ 3200891 w 3692522"/>
              <a:gd name="connsiteY56" fmla="*/ 6642107 h 6858000"/>
              <a:gd name="connsiteX57" fmla="*/ 2168181 w 3692522"/>
              <a:gd name="connsiteY57" fmla="*/ 6642107 h 6858000"/>
              <a:gd name="connsiteX58" fmla="*/ 2209283 w 3692522"/>
              <a:gd name="connsiteY58" fmla="*/ 6657520 h 6858000"/>
              <a:gd name="connsiteX59" fmla="*/ 2168181 w 3692522"/>
              <a:gd name="connsiteY59" fmla="*/ 6642107 h 6858000"/>
              <a:gd name="connsiteX60" fmla="*/ 2378115 w 3692522"/>
              <a:gd name="connsiteY60" fmla="*/ 6622635 h 6858000"/>
              <a:gd name="connsiteX61" fmla="*/ 2389110 w 3692522"/>
              <a:gd name="connsiteY61" fmla="*/ 6626692 h 6858000"/>
              <a:gd name="connsiteX62" fmla="*/ 2378482 w 3692522"/>
              <a:gd name="connsiteY62" fmla="*/ 6622834 h 6858000"/>
              <a:gd name="connsiteX63" fmla="*/ 3067308 w 3692522"/>
              <a:gd name="connsiteY63" fmla="*/ 6611279 h 6858000"/>
              <a:gd name="connsiteX64" fmla="*/ 3087858 w 3692522"/>
              <a:gd name="connsiteY64" fmla="*/ 6611793 h 6858000"/>
              <a:gd name="connsiteX65" fmla="*/ 3087858 w 3692522"/>
              <a:gd name="connsiteY65" fmla="*/ 6616416 h 6858000"/>
              <a:gd name="connsiteX66" fmla="*/ 3118686 w 3692522"/>
              <a:gd name="connsiteY66" fmla="*/ 6616416 h 6858000"/>
              <a:gd name="connsiteX67" fmla="*/ 3092997 w 3692522"/>
              <a:gd name="connsiteY67" fmla="*/ 6611921 h 6858000"/>
              <a:gd name="connsiteX68" fmla="*/ 3087858 w 3692522"/>
              <a:gd name="connsiteY68" fmla="*/ 6611793 h 6858000"/>
              <a:gd name="connsiteX69" fmla="*/ 3087858 w 3692522"/>
              <a:gd name="connsiteY69" fmla="*/ 6611279 h 6858000"/>
              <a:gd name="connsiteX70" fmla="*/ 3067308 w 3692522"/>
              <a:gd name="connsiteY70" fmla="*/ 6611279 h 6858000"/>
              <a:gd name="connsiteX71" fmla="*/ 2111665 w 3692522"/>
              <a:gd name="connsiteY71" fmla="*/ 6606141 h 6858000"/>
              <a:gd name="connsiteX72" fmla="*/ 2178457 w 3692522"/>
              <a:gd name="connsiteY72" fmla="*/ 6631831 h 6858000"/>
              <a:gd name="connsiteX73" fmla="*/ 2111665 w 3692522"/>
              <a:gd name="connsiteY73" fmla="*/ 6606141 h 6858000"/>
              <a:gd name="connsiteX74" fmla="*/ 2301766 w 3692522"/>
              <a:gd name="connsiteY74" fmla="*/ 6601004 h 6858000"/>
              <a:gd name="connsiteX75" fmla="*/ 2317178 w 3692522"/>
              <a:gd name="connsiteY75" fmla="*/ 6606141 h 6858000"/>
              <a:gd name="connsiteX76" fmla="*/ 2301766 w 3692522"/>
              <a:gd name="connsiteY76" fmla="*/ 6601004 h 6858000"/>
              <a:gd name="connsiteX77" fmla="*/ 2425074 w 3692522"/>
              <a:gd name="connsiteY77" fmla="*/ 6590728 h 6858000"/>
              <a:gd name="connsiteX78" fmla="*/ 2474491 w 3692522"/>
              <a:gd name="connsiteY78" fmla="*/ 6605390 h 6858000"/>
              <a:gd name="connsiteX79" fmla="*/ 2476452 w 3692522"/>
              <a:gd name="connsiteY79" fmla="*/ 6606141 h 6858000"/>
              <a:gd name="connsiteX80" fmla="*/ 2425074 w 3692522"/>
              <a:gd name="connsiteY80" fmla="*/ 6590728 h 6858000"/>
              <a:gd name="connsiteX81" fmla="*/ 2332593 w 3692522"/>
              <a:gd name="connsiteY81" fmla="*/ 6590728 h 6858000"/>
              <a:gd name="connsiteX82" fmla="*/ 2358282 w 3692522"/>
              <a:gd name="connsiteY82" fmla="*/ 6601004 h 6858000"/>
              <a:gd name="connsiteX83" fmla="*/ 2332593 w 3692522"/>
              <a:gd name="connsiteY83" fmla="*/ 6590728 h 6858000"/>
              <a:gd name="connsiteX84" fmla="*/ 2265882 w 3692522"/>
              <a:gd name="connsiteY84" fmla="*/ 6581402 h 6858000"/>
              <a:gd name="connsiteX85" fmla="*/ 2284279 w 3692522"/>
              <a:gd name="connsiteY85" fmla="*/ 6588630 h 6858000"/>
              <a:gd name="connsiteX86" fmla="*/ 2281214 w 3692522"/>
              <a:gd name="connsiteY86" fmla="*/ 6587517 h 6858000"/>
              <a:gd name="connsiteX87" fmla="*/ 3149514 w 3692522"/>
              <a:gd name="connsiteY87" fmla="*/ 6575315 h 6858000"/>
              <a:gd name="connsiteX88" fmla="*/ 3236858 w 3692522"/>
              <a:gd name="connsiteY88" fmla="*/ 6585591 h 6858000"/>
              <a:gd name="connsiteX89" fmla="*/ 3149514 w 3692522"/>
              <a:gd name="connsiteY89" fmla="*/ 6575315 h 6858000"/>
              <a:gd name="connsiteX90" fmla="*/ 2065424 w 3692522"/>
              <a:gd name="connsiteY90" fmla="*/ 6570176 h 6858000"/>
              <a:gd name="connsiteX91" fmla="*/ 2073051 w 3692522"/>
              <a:gd name="connsiteY91" fmla="*/ 6574270 h 6858000"/>
              <a:gd name="connsiteX92" fmla="*/ 2073311 w 3692522"/>
              <a:gd name="connsiteY92" fmla="*/ 6574401 h 6858000"/>
              <a:gd name="connsiteX93" fmla="*/ 2101388 w 3692522"/>
              <a:gd name="connsiteY93" fmla="*/ 6589443 h 6858000"/>
              <a:gd name="connsiteX94" fmla="*/ 2114336 w 3692522"/>
              <a:gd name="connsiteY94" fmla="*/ 6593605 h 6858000"/>
              <a:gd name="connsiteX95" fmla="*/ 2115277 w 3692522"/>
              <a:gd name="connsiteY95" fmla="*/ 6594020 h 6858000"/>
              <a:gd name="connsiteX96" fmla="*/ 2137354 w 3692522"/>
              <a:gd name="connsiteY96" fmla="*/ 6601004 h 6858000"/>
              <a:gd name="connsiteX97" fmla="*/ 2114336 w 3692522"/>
              <a:gd name="connsiteY97" fmla="*/ 6593605 h 6858000"/>
              <a:gd name="connsiteX98" fmla="*/ 2091756 w 3692522"/>
              <a:gd name="connsiteY98" fmla="*/ 6583663 h 6858000"/>
              <a:gd name="connsiteX99" fmla="*/ 2073311 w 3692522"/>
              <a:gd name="connsiteY99" fmla="*/ 6574401 h 6858000"/>
              <a:gd name="connsiteX100" fmla="*/ 2173318 w 3692522"/>
              <a:gd name="connsiteY100" fmla="*/ 6544487 h 6858000"/>
              <a:gd name="connsiteX101" fmla="*/ 2265882 w 3692522"/>
              <a:gd name="connsiteY101" fmla="*/ 6581402 h 6858000"/>
              <a:gd name="connsiteX102" fmla="*/ 2250386 w 3692522"/>
              <a:gd name="connsiteY102" fmla="*/ 6575315 h 6858000"/>
              <a:gd name="connsiteX103" fmla="*/ 2173318 w 3692522"/>
              <a:gd name="connsiteY103" fmla="*/ 6544487 h 6858000"/>
              <a:gd name="connsiteX104" fmla="*/ 3472790 w 3692522"/>
              <a:gd name="connsiteY104" fmla="*/ 6542123 h 6858000"/>
              <a:gd name="connsiteX105" fmla="*/ 3493507 w 3692522"/>
              <a:gd name="connsiteY105" fmla="*/ 6545699 h 6858000"/>
              <a:gd name="connsiteX106" fmla="*/ 3468062 w 3692522"/>
              <a:gd name="connsiteY106" fmla="*/ 6544487 h 6858000"/>
              <a:gd name="connsiteX107" fmla="*/ 2234974 w 3692522"/>
              <a:gd name="connsiteY107" fmla="*/ 6539348 h 6858000"/>
              <a:gd name="connsiteX108" fmla="*/ 2255518 w 3692522"/>
              <a:gd name="connsiteY108" fmla="*/ 6544485 h 6858000"/>
              <a:gd name="connsiteX109" fmla="*/ 2255525 w 3692522"/>
              <a:gd name="connsiteY109" fmla="*/ 6544487 h 6858000"/>
              <a:gd name="connsiteX110" fmla="*/ 2255520 w 3692522"/>
              <a:gd name="connsiteY110" fmla="*/ 6544485 h 6858000"/>
              <a:gd name="connsiteX111" fmla="*/ 2258094 w 3692522"/>
              <a:gd name="connsiteY111" fmla="*/ 6545129 h 6858000"/>
              <a:gd name="connsiteX112" fmla="*/ 2281214 w 3692522"/>
              <a:gd name="connsiteY112" fmla="*/ 6554763 h 6858000"/>
              <a:gd name="connsiteX113" fmla="*/ 2234974 w 3692522"/>
              <a:gd name="connsiteY113" fmla="*/ 6539348 h 6858000"/>
              <a:gd name="connsiteX114" fmla="*/ 2219688 w 3692522"/>
              <a:gd name="connsiteY114" fmla="*/ 6536468 h 6858000"/>
              <a:gd name="connsiteX115" fmla="*/ 2322318 w 3692522"/>
              <a:gd name="connsiteY115" fmla="*/ 6580452 h 6858000"/>
              <a:gd name="connsiteX116" fmla="*/ 2241027 w 3692522"/>
              <a:gd name="connsiteY116" fmla="*/ 6548721 h 6858000"/>
              <a:gd name="connsiteX117" fmla="*/ 2225581 w 3692522"/>
              <a:gd name="connsiteY117" fmla="*/ 6540393 h 6858000"/>
              <a:gd name="connsiteX118" fmla="*/ 3545129 w 3692522"/>
              <a:gd name="connsiteY118" fmla="*/ 6534211 h 6858000"/>
              <a:gd name="connsiteX119" fmla="*/ 3561816 w 3692522"/>
              <a:gd name="connsiteY119" fmla="*/ 6538462 h 6858000"/>
              <a:gd name="connsiteX120" fmla="*/ 3557171 w 3692522"/>
              <a:gd name="connsiteY120" fmla="*/ 6538546 h 6858000"/>
              <a:gd name="connsiteX121" fmla="*/ 3545129 w 3692522"/>
              <a:gd name="connsiteY121" fmla="*/ 6534211 h 6858000"/>
              <a:gd name="connsiteX122" fmla="*/ 2173318 w 3692522"/>
              <a:gd name="connsiteY122" fmla="*/ 6529074 h 6858000"/>
              <a:gd name="connsiteX123" fmla="*/ 2224698 w 3692522"/>
              <a:gd name="connsiteY123" fmla="*/ 6549624 h 6858000"/>
              <a:gd name="connsiteX124" fmla="*/ 2173318 w 3692522"/>
              <a:gd name="connsiteY124" fmla="*/ 6529074 h 6858000"/>
              <a:gd name="connsiteX125" fmla="*/ 2512359 w 3692522"/>
              <a:gd name="connsiteY125" fmla="*/ 6523908 h 6858000"/>
              <a:gd name="connsiteX126" fmla="*/ 2512418 w 3692522"/>
              <a:gd name="connsiteY126" fmla="*/ 6523935 h 6858000"/>
              <a:gd name="connsiteX127" fmla="*/ 2563155 w 3692522"/>
              <a:gd name="connsiteY127" fmla="*/ 6545129 h 6858000"/>
              <a:gd name="connsiteX128" fmla="*/ 2593744 w 3692522"/>
              <a:gd name="connsiteY128" fmla="*/ 6561471 h 6858000"/>
              <a:gd name="connsiteX129" fmla="*/ 2193194 w 3692522"/>
              <a:gd name="connsiteY129" fmla="*/ 6518822 h 6858000"/>
              <a:gd name="connsiteX130" fmla="*/ 2211852 w 3692522"/>
              <a:gd name="connsiteY130" fmla="*/ 6526505 h 6858000"/>
              <a:gd name="connsiteX131" fmla="*/ 2255520 w 3692522"/>
              <a:gd name="connsiteY131" fmla="*/ 6544485 h 6858000"/>
              <a:gd name="connsiteX132" fmla="*/ 2255518 w 3692522"/>
              <a:gd name="connsiteY132" fmla="*/ 6544485 h 6858000"/>
              <a:gd name="connsiteX133" fmla="*/ 2211853 w 3692522"/>
              <a:gd name="connsiteY133" fmla="*/ 6528431 h 6858000"/>
              <a:gd name="connsiteX134" fmla="*/ 2198442 w 3692522"/>
              <a:gd name="connsiteY134" fmla="*/ 6522318 h 6858000"/>
              <a:gd name="connsiteX135" fmla="*/ 2151274 w 3692522"/>
              <a:gd name="connsiteY135" fmla="*/ 6506449 h 6858000"/>
              <a:gd name="connsiteX136" fmla="*/ 2157905 w 3692522"/>
              <a:gd name="connsiteY136" fmla="*/ 6507881 h 6858000"/>
              <a:gd name="connsiteX137" fmla="*/ 2168181 w 3692522"/>
              <a:gd name="connsiteY137" fmla="*/ 6508523 h 6858000"/>
              <a:gd name="connsiteX138" fmla="*/ 2198442 w 3692522"/>
              <a:gd name="connsiteY138" fmla="*/ 6522318 h 6858000"/>
              <a:gd name="connsiteX139" fmla="*/ 2219688 w 3692522"/>
              <a:gd name="connsiteY139" fmla="*/ 6536468 h 6858000"/>
              <a:gd name="connsiteX140" fmla="*/ 2214422 w 3692522"/>
              <a:gd name="connsiteY140" fmla="*/ 6534211 h 6858000"/>
              <a:gd name="connsiteX141" fmla="*/ 2160233 w 3692522"/>
              <a:gd name="connsiteY141" fmla="*/ 6513981 h 6858000"/>
              <a:gd name="connsiteX142" fmla="*/ 2147629 w 3692522"/>
              <a:gd name="connsiteY142" fmla="*/ 6503384 h 6858000"/>
              <a:gd name="connsiteX143" fmla="*/ 2151274 w 3692522"/>
              <a:gd name="connsiteY143" fmla="*/ 6506449 h 6858000"/>
              <a:gd name="connsiteX144" fmla="*/ 2150840 w 3692522"/>
              <a:gd name="connsiteY144" fmla="*/ 6506355 h 6858000"/>
              <a:gd name="connsiteX145" fmla="*/ 2147629 w 3692522"/>
              <a:gd name="connsiteY145" fmla="*/ 6503384 h 6858000"/>
              <a:gd name="connsiteX146" fmla="*/ 1957528 w 3692522"/>
              <a:gd name="connsiteY146" fmla="*/ 6487971 h 6858000"/>
              <a:gd name="connsiteX147" fmla="*/ 1996062 w 3692522"/>
              <a:gd name="connsiteY147" fmla="*/ 6507880 h 6858000"/>
              <a:gd name="connsiteX148" fmla="*/ 2003758 w 3692522"/>
              <a:gd name="connsiteY148" fmla="*/ 6511086 h 6858000"/>
              <a:gd name="connsiteX149" fmla="*/ 2012439 w 3692522"/>
              <a:gd name="connsiteY149" fmla="*/ 6515426 h 6858000"/>
              <a:gd name="connsiteX150" fmla="*/ 2019182 w 3692522"/>
              <a:gd name="connsiteY150" fmla="*/ 6518798 h 6858000"/>
              <a:gd name="connsiteX151" fmla="*/ 2014045 w 3692522"/>
              <a:gd name="connsiteY151" fmla="*/ 6518798 h 6858000"/>
              <a:gd name="connsiteX152" fmla="*/ 2034596 w 3692522"/>
              <a:gd name="connsiteY152" fmla="*/ 6523935 h 6858000"/>
              <a:gd name="connsiteX153" fmla="*/ 2003758 w 3692522"/>
              <a:gd name="connsiteY153" fmla="*/ 6511086 h 6858000"/>
              <a:gd name="connsiteX154" fmla="*/ 1996062 w 3692522"/>
              <a:gd name="connsiteY154" fmla="*/ 6507238 h 6858000"/>
              <a:gd name="connsiteX155" fmla="*/ 1957528 w 3692522"/>
              <a:gd name="connsiteY155" fmla="*/ 6487971 h 6858000"/>
              <a:gd name="connsiteX156" fmla="*/ 2723071 w 3692522"/>
              <a:gd name="connsiteY156" fmla="*/ 6482832 h 6858000"/>
              <a:gd name="connsiteX157" fmla="*/ 2985102 w 3692522"/>
              <a:gd name="connsiteY157" fmla="*/ 6565039 h 6858000"/>
              <a:gd name="connsiteX158" fmla="*/ 3015929 w 3692522"/>
              <a:gd name="connsiteY158" fmla="*/ 6570176 h 6858000"/>
              <a:gd name="connsiteX159" fmla="*/ 2869499 w 3692522"/>
              <a:gd name="connsiteY159" fmla="*/ 6526504 h 6858000"/>
              <a:gd name="connsiteX160" fmla="*/ 2740302 w 3692522"/>
              <a:gd name="connsiteY160" fmla="*/ 6487971 h 6858000"/>
              <a:gd name="connsiteX161" fmla="*/ 1993493 w 3692522"/>
              <a:gd name="connsiteY161" fmla="*/ 6482832 h 6858000"/>
              <a:gd name="connsiteX162" fmla="*/ 2034596 w 3692522"/>
              <a:gd name="connsiteY162" fmla="*/ 6508523 h 6858000"/>
              <a:gd name="connsiteX163" fmla="*/ 1993493 w 3692522"/>
              <a:gd name="connsiteY163" fmla="*/ 6482832 h 6858000"/>
              <a:gd name="connsiteX164" fmla="*/ 2127166 w 3692522"/>
              <a:gd name="connsiteY164" fmla="*/ 6474845 h 6858000"/>
              <a:gd name="connsiteX165" fmla="*/ 2163685 w 3692522"/>
              <a:gd name="connsiteY165" fmla="*/ 6490539 h 6858000"/>
              <a:gd name="connsiteX166" fmla="*/ 2245249 w 3692522"/>
              <a:gd name="connsiteY166" fmla="*/ 6523935 h 6858000"/>
              <a:gd name="connsiteX167" fmla="*/ 2168181 w 3692522"/>
              <a:gd name="connsiteY167" fmla="*/ 6493108 h 6858000"/>
              <a:gd name="connsiteX168" fmla="*/ 2131688 w 3692522"/>
              <a:gd name="connsiteY168" fmla="*/ 6477857 h 6858000"/>
              <a:gd name="connsiteX169" fmla="*/ 3075015 w 3692522"/>
              <a:gd name="connsiteY169" fmla="*/ 6465492 h 6858000"/>
              <a:gd name="connsiteX170" fmla="*/ 3062170 w 3692522"/>
              <a:gd name="connsiteY170" fmla="*/ 6467419 h 6858000"/>
              <a:gd name="connsiteX171" fmla="*/ 3087858 w 3692522"/>
              <a:gd name="connsiteY171" fmla="*/ 6467419 h 6858000"/>
              <a:gd name="connsiteX172" fmla="*/ 3075015 w 3692522"/>
              <a:gd name="connsiteY172" fmla="*/ 6465492 h 6858000"/>
              <a:gd name="connsiteX173" fmla="*/ 2574072 w 3692522"/>
              <a:gd name="connsiteY173" fmla="*/ 6457143 h 6858000"/>
              <a:gd name="connsiteX174" fmla="*/ 2738484 w 3692522"/>
              <a:gd name="connsiteY174" fmla="*/ 6518798 h 6858000"/>
              <a:gd name="connsiteX175" fmla="*/ 2574072 w 3692522"/>
              <a:gd name="connsiteY175" fmla="*/ 6457143 h 6858000"/>
              <a:gd name="connsiteX176" fmla="*/ 2671692 w 3692522"/>
              <a:gd name="connsiteY176" fmla="*/ 6452004 h 6858000"/>
              <a:gd name="connsiteX177" fmla="*/ 2753897 w 3692522"/>
              <a:gd name="connsiteY177" fmla="*/ 6487971 h 6858000"/>
              <a:gd name="connsiteX178" fmla="*/ 2743621 w 3692522"/>
              <a:gd name="connsiteY178" fmla="*/ 6487971 h 6858000"/>
              <a:gd name="connsiteX179" fmla="*/ 2923448 w 3692522"/>
              <a:gd name="connsiteY179" fmla="*/ 6534211 h 6858000"/>
              <a:gd name="connsiteX180" fmla="*/ 2769312 w 3692522"/>
              <a:gd name="connsiteY180" fmla="*/ 6477695 h 6858000"/>
              <a:gd name="connsiteX181" fmla="*/ 2671692 w 3692522"/>
              <a:gd name="connsiteY181" fmla="*/ 6452004 h 6858000"/>
              <a:gd name="connsiteX182" fmla="*/ 2558659 w 3692522"/>
              <a:gd name="connsiteY182" fmla="*/ 6405766 h 6858000"/>
              <a:gd name="connsiteX183" fmla="*/ 2676829 w 3692522"/>
              <a:gd name="connsiteY183" fmla="*/ 6441730 h 6858000"/>
              <a:gd name="connsiteX184" fmla="*/ 2630588 w 3692522"/>
              <a:gd name="connsiteY184" fmla="*/ 6426315 h 6858000"/>
              <a:gd name="connsiteX185" fmla="*/ 2558659 w 3692522"/>
              <a:gd name="connsiteY185" fmla="*/ 6405766 h 6858000"/>
              <a:gd name="connsiteX186" fmla="*/ 1834220 w 3692522"/>
              <a:gd name="connsiteY186" fmla="*/ 6374938 h 6858000"/>
              <a:gd name="connsiteX187" fmla="*/ 1859908 w 3692522"/>
              <a:gd name="connsiteY187" fmla="*/ 6395488 h 6858000"/>
              <a:gd name="connsiteX188" fmla="*/ 1885597 w 3692522"/>
              <a:gd name="connsiteY188" fmla="*/ 6405766 h 6858000"/>
              <a:gd name="connsiteX189" fmla="*/ 1834220 w 3692522"/>
              <a:gd name="connsiteY189" fmla="*/ 6374938 h 6858000"/>
              <a:gd name="connsiteX190" fmla="*/ 2219559 w 3692522"/>
              <a:gd name="connsiteY190" fmla="*/ 6369799 h 6858000"/>
              <a:gd name="connsiteX191" fmla="*/ 2428928 w 3692522"/>
              <a:gd name="connsiteY191" fmla="*/ 6485401 h 6858000"/>
              <a:gd name="connsiteX192" fmla="*/ 2512359 w 3692522"/>
              <a:gd name="connsiteY192" fmla="*/ 6523908 h 6858000"/>
              <a:gd name="connsiteX193" fmla="*/ 2497004 w 3692522"/>
              <a:gd name="connsiteY193" fmla="*/ 6516871 h 6858000"/>
              <a:gd name="connsiteX194" fmla="*/ 2481591 w 3692522"/>
              <a:gd name="connsiteY194" fmla="*/ 6513660 h 6858000"/>
              <a:gd name="connsiteX195" fmla="*/ 2610038 w 3692522"/>
              <a:gd name="connsiteY195" fmla="*/ 6570176 h 6858000"/>
              <a:gd name="connsiteX196" fmla="*/ 2593744 w 3692522"/>
              <a:gd name="connsiteY196" fmla="*/ 6561471 h 6858000"/>
              <a:gd name="connsiteX197" fmla="*/ 2646003 w 3692522"/>
              <a:gd name="connsiteY197" fmla="*/ 6585591 h 6858000"/>
              <a:gd name="connsiteX198" fmla="*/ 2640864 w 3692522"/>
              <a:gd name="connsiteY198" fmla="*/ 6585591 h 6858000"/>
              <a:gd name="connsiteX199" fmla="*/ 2738484 w 3692522"/>
              <a:gd name="connsiteY199" fmla="*/ 6621555 h 6858000"/>
              <a:gd name="connsiteX200" fmla="*/ 2743621 w 3692522"/>
              <a:gd name="connsiteY200" fmla="*/ 6621555 h 6858000"/>
              <a:gd name="connsiteX201" fmla="*/ 2774449 w 3692522"/>
              <a:gd name="connsiteY201" fmla="*/ 6626692 h 6858000"/>
              <a:gd name="connsiteX202" fmla="*/ 2219559 w 3692522"/>
              <a:gd name="connsiteY202" fmla="*/ 6369799 h 6858000"/>
              <a:gd name="connsiteX203" fmla="*/ 1808529 w 3692522"/>
              <a:gd name="connsiteY203" fmla="*/ 6354386 h 6858000"/>
              <a:gd name="connsiteX204" fmla="*/ 1818805 w 3692522"/>
              <a:gd name="connsiteY204" fmla="*/ 6359523 h 6858000"/>
              <a:gd name="connsiteX205" fmla="*/ 1808529 w 3692522"/>
              <a:gd name="connsiteY205" fmla="*/ 6354386 h 6858000"/>
              <a:gd name="connsiteX206" fmla="*/ 2353143 w 3692522"/>
              <a:gd name="connsiteY206" fmla="*/ 6333834 h 6858000"/>
              <a:gd name="connsiteX207" fmla="*/ 2363419 w 3692522"/>
              <a:gd name="connsiteY207" fmla="*/ 6344110 h 6858000"/>
              <a:gd name="connsiteX208" fmla="*/ 2635727 w 3692522"/>
              <a:gd name="connsiteY208" fmla="*/ 6457143 h 6858000"/>
              <a:gd name="connsiteX209" fmla="*/ 2353143 w 3692522"/>
              <a:gd name="connsiteY209" fmla="*/ 6333834 h 6858000"/>
              <a:gd name="connsiteX210" fmla="*/ 1726324 w 3692522"/>
              <a:gd name="connsiteY210" fmla="*/ 6328695 h 6858000"/>
              <a:gd name="connsiteX211" fmla="*/ 1752012 w 3692522"/>
              <a:gd name="connsiteY211" fmla="*/ 6344110 h 6858000"/>
              <a:gd name="connsiteX212" fmla="*/ 1787979 w 3692522"/>
              <a:gd name="connsiteY212" fmla="*/ 6364662 h 6858000"/>
              <a:gd name="connsiteX213" fmla="*/ 1726324 w 3692522"/>
              <a:gd name="connsiteY213" fmla="*/ 6328695 h 6858000"/>
              <a:gd name="connsiteX214" fmla="*/ 2147629 w 3692522"/>
              <a:gd name="connsiteY214" fmla="*/ 6323558 h 6858000"/>
              <a:gd name="connsiteX215" fmla="*/ 2188733 w 3692522"/>
              <a:gd name="connsiteY215" fmla="*/ 6349247 h 6858000"/>
              <a:gd name="connsiteX216" fmla="*/ 2193870 w 3692522"/>
              <a:gd name="connsiteY216" fmla="*/ 6349247 h 6858000"/>
              <a:gd name="connsiteX217" fmla="*/ 2199009 w 3692522"/>
              <a:gd name="connsiteY217" fmla="*/ 6349247 h 6858000"/>
              <a:gd name="connsiteX218" fmla="*/ 2147629 w 3692522"/>
              <a:gd name="connsiteY218" fmla="*/ 6323558 h 6858000"/>
              <a:gd name="connsiteX219" fmla="*/ 2400220 w 3692522"/>
              <a:gd name="connsiteY219" fmla="*/ 6311439 h 6858000"/>
              <a:gd name="connsiteX220" fmla="*/ 2400557 w 3692522"/>
              <a:gd name="connsiteY220" fmla="*/ 6311533 h 6858000"/>
              <a:gd name="connsiteX221" fmla="*/ 2404523 w 3692522"/>
              <a:gd name="connsiteY221" fmla="*/ 6313283 h 6858000"/>
              <a:gd name="connsiteX222" fmla="*/ 2368558 w 3692522"/>
              <a:gd name="connsiteY222" fmla="*/ 6297870 h 6858000"/>
              <a:gd name="connsiteX223" fmla="*/ 2400220 w 3692522"/>
              <a:gd name="connsiteY223" fmla="*/ 6311439 h 6858000"/>
              <a:gd name="connsiteX224" fmla="*/ 2388467 w 3692522"/>
              <a:gd name="connsiteY224" fmla="*/ 6308145 h 6858000"/>
              <a:gd name="connsiteX225" fmla="*/ 2368558 w 3692522"/>
              <a:gd name="connsiteY225" fmla="*/ 6303007 h 6858000"/>
              <a:gd name="connsiteX226" fmla="*/ 2466178 w 3692522"/>
              <a:gd name="connsiteY226" fmla="*/ 6344110 h 6858000"/>
              <a:gd name="connsiteX227" fmla="*/ 2399386 w 3692522"/>
              <a:gd name="connsiteY227" fmla="*/ 6323558 h 6858000"/>
              <a:gd name="connsiteX228" fmla="*/ 2532970 w 3692522"/>
              <a:gd name="connsiteY228" fmla="*/ 6374938 h 6858000"/>
              <a:gd name="connsiteX229" fmla="*/ 2414798 w 3692522"/>
              <a:gd name="connsiteY229" fmla="*/ 6318421 h 6858000"/>
              <a:gd name="connsiteX230" fmla="*/ 2404523 w 3692522"/>
              <a:gd name="connsiteY230" fmla="*/ 6313283 h 6858000"/>
              <a:gd name="connsiteX231" fmla="*/ 2401071 w 3692522"/>
              <a:gd name="connsiteY231" fmla="*/ 6311677 h 6858000"/>
              <a:gd name="connsiteX232" fmla="*/ 2400557 w 3692522"/>
              <a:gd name="connsiteY232" fmla="*/ 6311533 h 6858000"/>
              <a:gd name="connsiteX233" fmla="*/ 2382687 w 3692522"/>
              <a:gd name="connsiteY233" fmla="*/ 6303650 h 6858000"/>
              <a:gd name="connsiteX234" fmla="*/ 2368558 w 3692522"/>
              <a:gd name="connsiteY234" fmla="*/ 6297870 h 6858000"/>
              <a:gd name="connsiteX235" fmla="*/ 3627336 w 3692522"/>
              <a:gd name="connsiteY235" fmla="*/ 6287594 h 6858000"/>
              <a:gd name="connsiteX236" fmla="*/ 3673576 w 3692522"/>
              <a:gd name="connsiteY236" fmla="*/ 6292731 h 6858000"/>
              <a:gd name="connsiteX237" fmla="*/ 3627336 w 3692522"/>
              <a:gd name="connsiteY237" fmla="*/ 6287594 h 6858000"/>
              <a:gd name="connsiteX238" fmla="*/ 2152766 w 3692522"/>
              <a:gd name="connsiteY238" fmla="*/ 6287594 h 6858000"/>
              <a:gd name="connsiteX239" fmla="*/ 2178457 w 3692522"/>
              <a:gd name="connsiteY239" fmla="*/ 6303007 h 6858000"/>
              <a:gd name="connsiteX240" fmla="*/ 2152766 w 3692522"/>
              <a:gd name="connsiteY240" fmla="*/ 6287594 h 6858000"/>
              <a:gd name="connsiteX241" fmla="*/ 3570819 w 3692522"/>
              <a:gd name="connsiteY241" fmla="*/ 6282455 h 6858000"/>
              <a:gd name="connsiteX242" fmla="*/ 3622197 w 3692522"/>
              <a:gd name="connsiteY242" fmla="*/ 6287594 h 6858000"/>
              <a:gd name="connsiteX243" fmla="*/ 3622197 w 3692522"/>
              <a:gd name="connsiteY243" fmla="*/ 6282455 h 6858000"/>
              <a:gd name="connsiteX244" fmla="*/ 3570819 w 3692522"/>
              <a:gd name="connsiteY244" fmla="*/ 6282455 h 6858000"/>
              <a:gd name="connsiteX245" fmla="*/ 1680083 w 3692522"/>
              <a:gd name="connsiteY245" fmla="*/ 6267042 h 6858000"/>
              <a:gd name="connsiteX246" fmla="*/ 1695496 w 3692522"/>
              <a:gd name="connsiteY246" fmla="*/ 6277318 h 6858000"/>
              <a:gd name="connsiteX247" fmla="*/ 1680083 w 3692522"/>
              <a:gd name="connsiteY247" fmla="*/ 6267042 h 6858000"/>
              <a:gd name="connsiteX248" fmla="*/ 1669807 w 3692522"/>
              <a:gd name="connsiteY248" fmla="*/ 6267042 h 6858000"/>
              <a:gd name="connsiteX249" fmla="*/ 1700635 w 3692522"/>
              <a:gd name="connsiteY249" fmla="*/ 6287594 h 6858000"/>
              <a:gd name="connsiteX250" fmla="*/ 1669807 w 3692522"/>
              <a:gd name="connsiteY250" fmla="*/ 6267042 h 6858000"/>
              <a:gd name="connsiteX251" fmla="*/ 3510529 w 3692522"/>
              <a:gd name="connsiteY251" fmla="*/ 6252431 h 6858000"/>
              <a:gd name="connsiteX252" fmla="*/ 3411544 w 3692522"/>
              <a:gd name="connsiteY252" fmla="*/ 6256766 h 6858000"/>
              <a:gd name="connsiteX253" fmla="*/ 3509164 w 3692522"/>
              <a:gd name="connsiteY253" fmla="*/ 6261903 h 6858000"/>
              <a:gd name="connsiteX254" fmla="*/ 3509164 w 3692522"/>
              <a:gd name="connsiteY254" fmla="*/ 6256766 h 6858000"/>
              <a:gd name="connsiteX255" fmla="*/ 3534853 w 3692522"/>
              <a:gd name="connsiteY255" fmla="*/ 6256766 h 6858000"/>
              <a:gd name="connsiteX256" fmla="*/ 3510529 w 3692522"/>
              <a:gd name="connsiteY256" fmla="*/ 6252431 h 6858000"/>
              <a:gd name="connsiteX257" fmla="*/ 2008908 w 3692522"/>
              <a:gd name="connsiteY257" fmla="*/ 6246490 h 6858000"/>
              <a:gd name="connsiteX258" fmla="*/ 2023037 w 3692522"/>
              <a:gd name="connsiteY258" fmla="*/ 6253555 h 6858000"/>
              <a:gd name="connsiteX259" fmla="*/ 2029452 w 3692522"/>
              <a:gd name="connsiteY259" fmla="*/ 6256763 h 6858000"/>
              <a:gd name="connsiteX260" fmla="*/ 2030582 w 3692522"/>
              <a:gd name="connsiteY260" fmla="*/ 6257328 h 6858000"/>
              <a:gd name="connsiteX261" fmla="*/ 2029458 w 3692522"/>
              <a:gd name="connsiteY261" fmla="*/ 6256766 h 6858000"/>
              <a:gd name="connsiteX262" fmla="*/ 2029452 w 3692522"/>
              <a:gd name="connsiteY262" fmla="*/ 6256763 h 6858000"/>
              <a:gd name="connsiteX263" fmla="*/ 2021110 w 3692522"/>
              <a:gd name="connsiteY263" fmla="*/ 6251628 h 6858000"/>
              <a:gd name="connsiteX264" fmla="*/ 2008908 w 3692522"/>
              <a:gd name="connsiteY264" fmla="*/ 6246490 h 6858000"/>
              <a:gd name="connsiteX265" fmla="*/ 1810602 w 3692522"/>
              <a:gd name="connsiteY265" fmla="*/ 6246065 h 6858000"/>
              <a:gd name="connsiteX266" fmla="*/ 1815033 w 3692522"/>
              <a:gd name="connsiteY266" fmla="*/ 6248818 h 6858000"/>
              <a:gd name="connsiteX267" fmla="*/ 1833547 w 3692522"/>
              <a:gd name="connsiteY267" fmla="*/ 6263118 h 6858000"/>
              <a:gd name="connsiteX268" fmla="*/ 1835806 w 3692522"/>
              <a:gd name="connsiteY268" fmla="*/ 6266642 h 6858000"/>
              <a:gd name="connsiteX269" fmla="*/ 3339615 w 3692522"/>
              <a:gd name="connsiteY269" fmla="*/ 6241353 h 6858000"/>
              <a:gd name="connsiteX270" fmla="*/ 3411544 w 3692522"/>
              <a:gd name="connsiteY270" fmla="*/ 6246490 h 6858000"/>
              <a:gd name="connsiteX271" fmla="*/ 3411544 w 3692522"/>
              <a:gd name="connsiteY271" fmla="*/ 6241353 h 6858000"/>
              <a:gd name="connsiteX272" fmla="*/ 2255525 w 3692522"/>
              <a:gd name="connsiteY272" fmla="*/ 6236214 h 6858000"/>
              <a:gd name="connsiteX273" fmla="*/ 2337730 w 3692522"/>
              <a:gd name="connsiteY273" fmla="*/ 6277318 h 6858000"/>
              <a:gd name="connsiteX274" fmla="*/ 2265801 w 3692522"/>
              <a:gd name="connsiteY274" fmla="*/ 6236214 h 6858000"/>
              <a:gd name="connsiteX275" fmla="*/ 2255525 w 3692522"/>
              <a:gd name="connsiteY275" fmla="*/ 6236214 h 6858000"/>
              <a:gd name="connsiteX276" fmla="*/ 3306861 w 3692522"/>
              <a:gd name="connsiteY276" fmla="*/ 6224012 h 6858000"/>
              <a:gd name="connsiteX277" fmla="*/ 3329339 w 3692522"/>
              <a:gd name="connsiteY277" fmla="*/ 6225938 h 6858000"/>
              <a:gd name="connsiteX278" fmla="*/ 3304933 w 3692522"/>
              <a:gd name="connsiteY278" fmla="*/ 6225938 h 6858000"/>
              <a:gd name="connsiteX279" fmla="*/ 3294347 w 3692522"/>
              <a:gd name="connsiteY279" fmla="*/ 6225938 h 6858000"/>
              <a:gd name="connsiteX280" fmla="*/ 3291760 w 3692522"/>
              <a:gd name="connsiteY280" fmla="*/ 6225574 h 6858000"/>
              <a:gd name="connsiteX281" fmla="*/ 2419936 w 3692522"/>
              <a:gd name="connsiteY281" fmla="*/ 6215663 h 6858000"/>
              <a:gd name="connsiteX282" fmla="*/ 2430210 w 3692522"/>
              <a:gd name="connsiteY282" fmla="*/ 6219989 h 6858000"/>
              <a:gd name="connsiteX283" fmla="*/ 2440487 w 3692522"/>
              <a:gd name="connsiteY283" fmla="*/ 6225938 h 6858000"/>
              <a:gd name="connsiteX284" fmla="*/ 2432138 w 3692522"/>
              <a:gd name="connsiteY284" fmla="*/ 6220800 h 6858000"/>
              <a:gd name="connsiteX285" fmla="*/ 2430210 w 3692522"/>
              <a:gd name="connsiteY285" fmla="*/ 6219989 h 6858000"/>
              <a:gd name="connsiteX286" fmla="*/ 2428285 w 3692522"/>
              <a:gd name="connsiteY286" fmla="*/ 6218874 h 6858000"/>
              <a:gd name="connsiteX287" fmla="*/ 2419936 w 3692522"/>
              <a:gd name="connsiteY287" fmla="*/ 6215663 h 6858000"/>
              <a:gd name="connsiteX288" fmla="*/ 1597878 w 3692522"/>
              <a:gd name="connsiteY288" fmla="*/ 6210526 h 6858000"/>
              <a:gd name="connsiteX289" fmla="*/ 1608152 w 3692522"/>
              <a:gd name="connsiteY289" fmla="*/ 6220801 h 6858000"/>
              <a:gd name="connsiteX290" fmla="*/ 1597878 w 3692522"/>
              <a:gd name="connsiteY290" fmla="*/ 6210526 h 6858000"/>
              <a:gd name="connsiteX291" fmla="*/ 1753093 w 3692522"/>
              <a:gd name="connsiteY291" fmla="*/ 6199116 h 6858000"/>
              <a:gd name="connsiteX292" fmla="*/ 1813668 w 3692522"/>
              <a:gd name="connsiteY292" fmla="*/ 6238141 h 6858000"/>
              <a:gd name="connsiteX293" fmla="*/ 1880460 w 3692522"/>
              <a:gd name="connsiteY293" fmla="*/ 6277318 h 6858000"/>
              <a:gd name="connsiteX294" fmla="*/ 1772706 w 3692522"/>
              <a:gd name="connsiteY294" fmla="*/ 6215128 h 6858000"/>
              <a:gd name="connsiteX295" fmla="*/ 3267686 w 3692522"/>
              <a:gd name="connsiteY295" fmla="*/ 6195111 h 6858000"/>
              <a:gd name="connsiteX296" fmla="*/ 3276968 w 3692522"/>
              <a:gd name="connsiteY296" fmla="*/ 6197592 h 6858000"/>
              <a:gd name="connsiteX297" fmla="*/ 3276175 w 3692522"/>
              <a:gd name="connsiteY297" fmla="*/ 6197450 h 6858000"/>
              <a:gd name="connsiteX298" fmla="*/ 3267686 w 3692522"/>
              <a:gd name="connsiteY298" fmla="*/ 6195111 h 6858000"/>
              <a:gd name="connsiteX299" fmla="*/ 2234974 w 3692522"/>
              <a:gd name="connsiteY299" fmla="*/ 6184837 h 6858000"/>
              <a:gd name="connsiteX300" fmla="*/ 2234974 w 3692522"/>
              <a:gd name="connsiteY300" fmla="*/ 6189974 h 6858000"/>
              <a:gd name="connsiteX301" fmla="*/ 2245249 w 3692522"/>
              <a:gd name="connsiteY301" fmla="*/ 6189974 h 6858000"/>
              <a:gd name="connsiteX302" fmla="*/ 2234974 w 3692522"/>
              <a:gd name="connsiteY302" fmla="*/ 6184837 h 6858000"/>
              <a:gd name="connsiteX303" fmla="*/ 3452680 w 3692522"/>
              <a:gd name="connsiteY303" fmla="*/ 6184011 h 6858000"/>
              <a:gd name="connsiteX304" fmla="*/ 3477334 w 3692522"/>
              <a:gd name="connsiteY304" fmla="*/ 6187503 h 6858000"/>
              <a:gd name="connsiteX305" fmla="*/ 3483684 w 3692522"/>
              <a:gd name="connsiteY305" fmla="*/ 6188901 h 6858000"/>
              <a:gd name="connsiteX306" fmla="*/ 3482672 w 3692522"/>
              <a:gd name="connsiteY306" fmla="*/ 6189171 h 6858000"/>
              <a:gd name="connsiteX307" fmla="*/ 3432096 w 3692522"/>
              <a:gd name="connsiteY307" fmla="*/ 6184837 h 6858000"/>
              <a:gd name="connsiteX308" fmla="*/ 2234974 w 3692522"/>
              <a:gd name="connsiteY308" fmla="*/ 6179698 h 6858000"/>
              <a:gd name="connsiteX309" fmla="*/ 2332593 w 3692522"/>
              <a:gd name="connsiteY309" fmla="*/ 6236214 h 6858000"/>
              <a:gd name="connsiteX310" fmla="*/ 2250386 w 3692522"/>
              <a:gd name="connsiteY310" fmla="*/ 6189974 h 6858000"/>
              <a:gd name="connsiteX311" fmla="*/ 2250386 w 3692522"/>
              <a:gd name="connsiteY311" fmla="*/ 6184837 h 6858000"/>
              <a:gd name="connsiteX312" fmla="*/ 2234974 w 3692522"/>
              <a:gd name="connsiteY312" fmla="*/ 6179698 h 6858000"/>
              <a:gd name="connsiteX313" fmla="*/ 1988356 w 3692522"/>
              <a:gd name="connsiteY313" fmla="*/ 6174561 h 6858000"/>
              <a:gd name="connsiteX314" fmla="*/ 2029458 w 3692522"/>
              <a:gd name="connsiteY314" fmla="*/ 6195111 h 6858000"/>
              <a:gd name="connsiteX315" fmla="*/ 1988356 w 3692522"/>
              <a:gd name="connsiteY315" fmla="*/ 6174561 h 6858000"/>
              <a:gd name="connsiteX316" fmla="*/ 1597878 w 3692522"/>
              <a:gd name="connsiteY316" fmla="*/ 6174561 h 6858000"/>
              <a:gd name="connsiteX317" fmla="*/ 1661048 w 3692522"/>
              <a:gd name="connsiteY317" fmla="*/ 6220288 h 6858000"/>
              <a:gd name="connsiteX318" fmla="*/ 1690359 w 3692522"/>
              <a:gd name="connsiteY318" fmla="*/ 6246490 h 6858000"/>
              <a:gd name="connsiteX319" fmla="*/ 1690359 w 3692522"/>
              <a:gd name="connsiteY319" fmla="*/ 6256766 h 6858000"/>
              <a:gd name="connsiteX320" fmla="*/ 1690359 w 3692522"/>
              <a:gd name="connsiteY320" fmla="*/ 6261903 h 6858000"/>
              <a:gd name="connsiteX321" fmla="*/ 1762288 w 3692522"/>
              <a:gd name="connsiteY321" fmla="*/ 6303007 h 6858000"/>
              <a:gd name="connsiteX322" fmla="*/ 1683937 w 3692522"/>
              <a:gd name="connsiteY322" fmla="*/ 6236857 h 6858000"/>
              <a:gd name="connsiteX323" fmla="*/ 1661048 w 3692522"/>
              <a:gd name="connsiteY323" fmla="*/ 6220288 h 6858000"/>
              <a:gd name="connsiteX324" fmla="*/ 1647971 w 3692522"/>
              <a:gd name="connsiteY324" fmla="*/ 6208598 h 6858000"/>
              <a:gd name="connsiteX325" fmla="*/ 1597878 w 3692522"/>
              <a:gd name="connsiteY325" fmla="*/ 6174561 h 6858000"/>
              <a:gd name="connsiteX326" fmla="*/ 1696137 w 3692522"/>
              <a:gd name="connsiteY326" fmla="*/ 6164316 h 6858000"/>
              <a:gd name="connsiteX327" fmla="*/ 1704990 w 3692522"/>
              <a:gd name="connsiteY327" fmla="*/ 6169533 h 6858000"/>
              <a:gd name="connsiteX328" fmla="*/ 1729375 w 3692522"/>
              <a:gd name="connsiteY328" fmla="*/ 6181545 h 6858000"/>
              <a:gd name="connsiteX329" fmla="*/ 1734342 w 3692522"/>
              <a:gd name="connsiteY329" fmla="*/ 6183808 h 6858000"/>
              <a:gd name="connsiteX330" fmla="*/ 1753093 w 3692522"/>
              <a:gd name="connsiteY330" fmla="*/ 6199116 h 6858000"/>
              <a:gd name="connsiteX331" fmla="*/ 1746876 w 3692522"/>
              <a:gd name="connsiteY331" fmla="*/ 6195111 h 6858000"/>
              <a:gd name="connsiteX332" fmla="*/ 1726569 w 3692522"/>
              <a:gd name="connsiteY332" fmla="*/ 6186176 h 6858000"/>
              <a:gd name="connsiteX333" fmla="*/ 1706048 w 3692522"/>
              <a:gd name="connsiteY333" fmla="*/ 6173184 h 6858000"/>
              <a:gd name="connsiteX334" fmla="*/ 1721187 w 3692522"/>
              <a:gd name="connsiteY334" fmla="*/ 6159146 h 6858000"/>
              <a:gd name="connsiteX335" fmla="*/ 1829081 w 3692522"/>
              <a:gd name="connsiteY335" fmla="*/ 6231077 h 6858000"/>
              <a:gd name="connsiteX336" fmla="*/ 1803392 w 3692522"/>
              <a:gd name="connsiteY336" fmla="*/ 6215663 h 6858000"/>
              <a:gd name="connsiteX337" fmla="*/ 1829081 w 3692522"/>
              <a:gd name="connsiteY337" fmla="*/ 6231077 h 6858000"/>
              <a:gd name="connsiteX338" fmla="*/ 1767427 w 3692522"/>
              <a:gd name="connsiteY338" fmla="*/ 6195111 h 6858000"/>
              <a:gd name="connsiteX339" fmla="*/ 1721187 w 3692522"/>
              <a:gd name="connsiteY339" fmla="*/ 6159146 h 6858000"/>
              <a:gd name="connsiteX340" fmla="*/ 1690359 w 3692522"/>
              <a:gd name="connsiteY340" fmla="*/ 6159146 h 6858000"/>
              <a:gd name="connsiteX341" fmla="*/ 1696137 w 3692522"/>
              <a:gd name="connsiteY341" fmla="*/ 6164316 h 6858000"/>
              <a:gd name="connsiteX342" fmla="*/ 1694626 w 3692522"/>
              <a:gd name="connsiteY342" fmla="*/ 6163426 h 6858000"/>
              <a:gd name="connsiteX343" fmla="*/ 1690359 w 3692522"/>
              <a:gd name="connsiteY343" fmla="*/ 6159146 h 6858000"/>
              <a:gd name="connsiteX344" fmla="*/ 2681968 w 3692522"/>
              <a:gd name="connsiteY344" fmla="*/ 6154009 h 6858000"/>
              <a:gd name="connsiteX345" fmla="*/ 2866932 w 3692522"/>
              <a:gd name="connsiteY345" fmla="*/ 6241353 h 6858000"/>
              <a:gd name="connsiteX346" fmla="*/ 2862130 w 3692522"/>
              <a:gd name="connsiteY346" fmla="*/ 6231751 h 6858000"/>
              <a:gd name="connsiteX347" fmla="*/ 2867654 w 3692522"/>
              <a:gd name="connsiteY347" fmla="*/ 6234208 h 6858000"/>
              <a:gd name="connsiteX348" fmla="*/ 2875385 w 3692522"/>
              <a:gd name="connsiteY348" fmla="*/ 6237071 h 6858000"/>
              <a:gd name="connsiteX349" fmla="*/ 2882344 w 3692522"/>
              <a:gd name="connsiteY349" fmla="*/ 6241353 h 6858000"/>
              <a:gd name="connsiteX350" fmla="*/ 2846380 w 3692522"/>
              <a:gd name="connsiteY350" fmla="*/ 6241353 h 6858000"/>
              <a:gd name="connsiteX351" fmla="*/ 3057033 w 3692522"/>
              <a:gd name="connsiteY351" fmla="*/ 6308146 h 6858000"/>
              <a:gd name="connsiteX352" fmla="*/ 2928585 w 3692522"/>
              <a:gd name="connsiteY352" fmla="*/ 6256766 h 6858000"/>
              <a:gd name="connsiteX353" fmla="*/ 2875385 w 3692522"/>
              <a:gd name="connsiteY353" fmla="*/ 6237071 h 6858000"/>
              <a:gd name="connsiteX354" fmla="*/ 2873996 w 3692522"/>
              <a:gd name="connsiteY354" fmla="*/ 6236215 h 6858000"/>
              <a:gd name="connsiteX355" fmla="*/ 2861793 w 3692522"/>
              <a:gd name="connsiteY355" fmla="*/ 6231077 h 6858000"/>
              <a:gd name="connsiteX356" fmla="*/ 2862130 w 3692522"/>
              <a:gd name="connsiteY356" fmla="*/ 6231751 h 6858000"/>
              <a:gd name="connsiteX357" fmla="*/ 2807204 w 3692522"/>
              <a:gd name="connsiteY357" fmla="*/ 6207315 h 6858000"/>
              <a:gd name="connsiteX358" fmla="*/ 2681968 w 3692522"/>
              <a:gd name="connsiteY358" fmla="*/ 6154009 h 6858000"/>
              <a:gd name="connsiteX359" fmla="*/ 2416993 w 3692522"/>
              <a:gd name="connsiteY359" fmla="*/ 6144379 h 6858000"/>
              <a:gd name="connsiteX360" fmla="*/ 2425716 w 3692522"/>
              <a:gd name="connsiteY360" fmla="*/ 6146944 h 6858000"/>
              <a:gd name="connsiteX361" fmla="*/ 2440487 w 3692522"/>
              <a:gd name="connsiteY361" fmla="*/ 6154009 h 6858000"/>
              <a:gd name="connsiteX362" fmla="*/ 2422895 w 3692522"/>
              <a:gd name="connsiteY362" fmla="*/ 6148278 h 6858000"/>
              <a:gd name="connsiteX363" fmla="*/ 2422420 w 3692522"/>
              <a:gd name="connsiteY363" fmla="*/ 6148011 h 6858000"/>
              <a:gd name="connsiteX364" fmla="*/ 1685923 w 3692522"/>
              <a:gd name="connsiteY364" fmla="*/ 6144279 h 6858000"/>
              <a:gd name="connsiteX365" fmla="*/ 1757793 w 3692522"/>
              <a:gd name="connsiteY365" fmla="*/ 6192543 h 6858000"/>
              <a:gd name="connsiteX366" fmla="*/ 1849632 w 3692522"/>
              <a:gd name="connsiteY366" fmla="*/ 6251629 h 6858000"/>
              <a:gd name="connsiteX367" fmla="*/ 1736600 w 3692522"/>
              <a:gd name="connsiteY367" fmla="*/ 6184837 h 6858000"/>
              <a:gd name="connsiteX368" fmla="*/ 1734342 w 3692522"/>
              <a:gd name="connsiteY368" fmla="*/ 6183808 h 6858000"/>
              <a:gd name="connsiteX369" fmla="*/ 1561912 w 3692522"/>
              <a:gd name="connsiteY369" fmla="*/ 6138594 h 6858000"/>
              <a:gd name="connsiteX370" fmla="*/ 1597878 w 3692522"/>
              <a:gd name="connsiteY370" fmla="*/ 6164285 h 6858000"/>
              <a:gd name="connsiteX371" fmla="*/ 1561912 w 3692522"/>
              <a:gd name="connsiteY371" fmla="*/ 6138594 h 6858000"/>
              <a:gd name="connsiteX372" fmla="*/ 3562181 w 3692522"/>
              <a:gd name="connsiteY372" fmla="*/ 6135773 h 6858000"/>
              <a:gd name="connsiteX373" fmla="*/ 3596508 w 3692522"/>
              <a:gd name="connsiteY373" fmla="*/ 6138594 h 6858000"/>
              <a:gd name="connsiteX374" fmla="*/ 3573388 w 3692522"/>
              <a:gd name="connsiteY374" fmla="*/ 6137952 h 6858000"/>
              <a:gd name="connsiteX375" fmla="*/ 3155543 w 3692522"/>
              <a:gd name="connsiteY375" fmla="*/ 6128680 h 6858000"/>
              <a:gd name="connsiteX376" fmla="*/ 3200250 w 3692522"/>
              <a:gd name="connsiteY376" fmla="*/ 6130247 h 6858000"/>
              <a:gd name="connsiteX377" fmla="*/ 3205246 w 3692522"/>
              <a:gd name="connsiteY377" fmla="*/ 6130732 h 6858000"/>
              <a:gd name="connsiteX378" fmla="*/ 3196798 w 3692522"/>
              <a:gd name="connsiteY378" fmla="*/ 6132574 h 6858000"/>
              <a:gd name="connsiteX379" fmla="*/ 3171992 w 3692522"/>
              <a:gd name="connsiteY379" fmla="*/ 6131531 h 6858000"/>
              <a:gd name="connsiteX380" fmla="*/ 1834220 w 3692522"/>
              <a:gd name="connsiteY380" fmla="*/ 6128320 h 6858000"/>
              <a:gd name="connsiteX381" fmla="*/ 1859908 w 3692522"/>
              <a:gd name="connsiteY381" fmla="*/ 6143733 h 6858000"/>
              <a:gd name="connsiteX382" fmla="*/ 1859908 w 3692522"/>
              <a:gd name="connsiteY382" fmla="*/ 6148870 h 6858000"/>
              <a:gd name="connsiteX383" fmla="*/ 1906149 w 3692522"/>
              <a:gd name="connsiteY383" fmla="*/ 6174561 h 6858000"/>
              <a:gd name="connsiteX384" fmla="*/ 1834220 w 3692522"/>
              <a:gd name="connsiteY384" fmla="*/ 6128320 h 6858000"/>
              <a:gd name="connsiteX385" fmla="*/ 2954274 w 3692522"/>
              <a:gd name="connsiteY385" fmla="*/ 6118045 h 6858000"/>
              <a:gd name="connsiteX386" fmla="*/ 3015929 w 3692522"/>
              <a:gd name="connsiteY386" fmla="*/ 6128320 h 6858000"/>
              <a:gd name="connsiteX387" fmla="*/ 2969689 w 3692522"/>
              <a:gd name="connsiteY387" fmla="*/ 6118045 h 6858000"/>
              <a:gd name="connsiteX388" fmla="*/ 2962624 w 3692522"/>
              <a:gd name="connsiteY388" fmla="*/ 6118045 h 6858000"/>
              <a:gd name="connsiteX389" fmla="*/ 2954274 w 3692522"/>
              <a:gd name="connsiteY389" fmla="*/ 6118045 h 6858000"/>
              <a:gd name="connsiteX390" fmla="*/ 1479706 w 3692522"/>
              <a:gd name="connsiteY390" fmla="*/ 6118045 h 6858000"/>
              <a:gd name="connsiteX391" fmla="*/ 1567050 w 3692522"/>
              <a:gd name="connsiteY391" fmla="*/ 6184837 h 6858000"/>
              <a:gd name="connsiteX392" fmla="*/ 1561912 w 3692522"/>
              <a:gd name="connsiteY392" fmla="*/ 6184837 h 6858000"/>
              <a:gd name="connsiteX393" fmla="*/ 1638980 w 3692522"/>
              <a:gd name="connsiteY393" fmla="*/ 6231077 h 6858000"/>
              <a:gd name="connsiteX394" fmla="*/ 1479706 w 3692522"/>
              <a:gd name="connsiteY394" fmla="*/ 6118045 h 6858000"/>
              <a:gd name="connsiteX395" fmla="*/ 1648533 w 3692522"/>
              <a:gd name="connsiteY395" fmla="*/ 6112653 h 6858000"/>
              <a:gd name="connsiteX396" fmla="*/ 1649256 w 3692522"/>
              <a:gd name="connsiteY396" fmla="*/ 6112906 h 6858000"/>
              <a:gd name="connsiteX397" fmla="*/ 1648545 w 3692522"/>
              <a:gd name="connsiteY397" fmla="*/ 6112665 h 6858000"/>
              <a:gd name="connsiteX398" fmla="*/ 1640764 w 3692522"/>
              <a:gd name="connsiteY398" fmla="*/ 6109936 h 6858000"/>
              <a:gd name="connsiteX399" fmla="*/ 1643726 w 3692522"/>
              <a:gd name="connsiteY399" fmla="*/ 6110972 h 6858000"/>
              <a:gd name="connsiteX400" fmla="*/ 1643797 w 3692522"/>
              <a:gd name="connsiteY400" fmla="*/ 6111060 h 6858000"/>
              <a:gd name="connsiteX401" fmla="*/ 1648545 w 3692522"/>
              <a:gd name="connsiteY401" fmla="*/ 6112665 h 6858000"/>
              <a:gd name="connsiteX402" fmla="*/ 1654474 w 3692522"/>
              <a:gd name="connsiteY402" fmla="*/ 6118606 h 6858000"/>
              <a:gd name="connsiteX403" fmla="*/ 1685923 w 3692522"/>
              <a:gd name="connsiteY403" fmla="*/ 6144279 h 6858000"/>
              <a:gd name="connsiteX404" fmla="*/ 1669807 w 3692522"/>
              <a:gd name="connsiteY404" fmla="*/ 6133457 h 6858000"/>
              <a:gd name="connsiteX405" fmla="*/ 1657284 w 3692522"/>
              <a:gd name="connsiteY405" fmla="*/ 6124065 h 6858000"/>
              <a:gd name="connsiteX406" fmla="*/ 3373252 w 3692522"/>
              <a:gd name="connsiteY406" fmla="*/ 6108089 h 6858000"/>
              <a:gd name="connsiteX407" fmla="*/ 3360166 w 3692522"/>
              <a:gd name="connsiteY407" fmla="*/ 6112906 h 6858000"/>
              <a:gd name="connsiteX408" fmla="*/ 3457786 w 3692522"/>
              <a:gd name="connsiteY408" fmla="*/ 6128320 h 6858000"/>
              <a:gd name="connsiteX409" fmla="*/ 3373252 w 3692522"/>
              <a:gd name="connsiteY409" fmla="*/ 6108089 h 6858000"/>
              <a:gd name="connsiteX410" fmla="*/ 3426959 w 3692522"/>
              <a:gd name="connsiteY410" fmla="*/ 6107769 h 6858000"/>
              <a:gd name="connsiteX411" fmla="*/ 3539992 w 3692522"/>
              <a:gd name="connsiteY411" fmla="*/ 6128320 h 6858000"/>
              <a:gd name="connsiteX412" fmla="*/ 3426959 w 3692522"/>
              <a:gd name="connsiteY412" fmla="*/ 6107769 h 6858000"/>
              <a:gd name="connsiteX413" fmla="*/ 2738484 w 3692522"/>
              <a:gd name="connsiteY413" fmla="*/ 6102630 h 6858000"/>
              <a:gd name="connsiteX414" fmla="*/ 2764173 w 3692522"/>
              <a:gd name="connsiteY414" fmla="*/ 6112906 h 6858000"/>
              <a:gd name="connsiteX415" fmla="*/ 2738484 w 3692522"/>
              <a:gd name="connsiteY415" fmla="*/ 6102630 h 6858000"/>
              <a:gd name="connsiteX416" fmla="*/ 1531086 w 3692522"/>
              <a:gd name="connsiteY416" fmla="*/ 6102630 h 6858000"/>
              <a:gd name="connsiteX417" fmla="*/ 1561912 w 3692522"/>
              <a:gd name="connsiteY417" fmla="*/ 6133457 h 6858000"/>
              <a:gd name="connsiteX418" fmla="*/ 1577326 w 3692522"/>
              <a:gd name="connsiteY418" fmla="*/ 6143733 h 6858000"/>
              <a:gd name="connsiteX419" fmla="*/ 1531086 w 3692522"/>
              <a:gd name="connsiteY419" fmla="*/ 6102630 h 6858000"/>
              <a:gd name="connsiteX420" fmla="*/ 2085974 w 3692522"/>
              <a:gd name="connsiteY420" fmla="*/ 6097493 h 6858000"/>
              <a:gd name="connsiteX421" fmla="*/ 2100295 w 3692522"/>
              <a:gd name="connsiteY421" fmla="*/ 6105917 h 6858000"/>
              <a:gd name="connsiteX422" fmla="*/ 2110380 w 3692522"/>
              <a:gd name="connsiteY422" fmla="*/ 6112264 h 6858000"/>
              <a:gd name="connsiteX423" fmla="*/ 2127078 w 3692522"/>
              <a:gd name="connsiteY423" fmla="*/ 6123182 h 6858000"/>
              <a:gd name="connsiteX424" fmla="*/ 2132216 w 3692522"/>
              <a:gd name="connsiteY424" fmla="*/ 6128320 h 6858000"/>
              <a:gd name="connsiteX425" fmla="*/ 2173318 w 3692522"/>
              <a:gd name="connsiteY425" fmla="*/ 6148870 h 6858000"/>
              <a:gd name="connsiteX426" fmla="*/ 2129646 w 3692522"/>
              <a:gd name="connsiteY426" fmla="*/ 6123182 h 6858000"/>
              <a:gd name="connsiteX427" fmla="*/ 2100295 w 3692522"/>
              <a:gd name="connsiteY427" fmla="*/ 6105917 h 6858000"/>
              <a:gd name="connsiteX428" fmla="*/ 2096732 w 3692522"/>
              <a:gd name="connsiteY428" fmla="*/ 6103674 h 6858000"/>
              <a:gd name="connsiteX429" fmla="*/ 2085974 w 3692522"/>
              <a:gd name="connsiteY429" fmla="*/ 6097493 h 6858000"/>
              <a:gd name="connsiteX430" fmla="*/ 1632263 w 3692522"/>
              <a:gd name="connsiteY430" fmla="*/ 6096352 h 6858000"/>
              <a:gd name="connsiteX431" fmla="*/ 1648533 w 3692522"/>
              <a:gd name="connsiteY431" fmla="*/ 6112653 h 6858000"/>
              <a:gd name="connsiteX432" fmla="*/ 1643726 w 3692522"/>
              <a:gd name="connsiteY432" fmla="*/ 6110972 h 6858000"/>
              <a:gd name="connsiteX433" fmla="*/ 1636411 w 3692522"/>
              <a:gd name="connsiteY433" fmla="*/ 6101988 h 6858000"/>
              <a:gd name="connsiteX434" fmla="*/ 3272822 w 3692522"/>
              <a:gd name="connsiteY434" fmla="*/ 6092354 h 6858000"/>
              <a:gd name="connsiteX435" fmla="*/ 3355028 w 3692522"/>
              <a:gd name="connsiteY435" fmla="*/ 6102630 h 6858000"/>
              <a:gd name="connsiteX436" fmla="*/ 3324202 w 3692522"/>
              <a:gd name="connsiteY436" fmla="*/ 6092354 h 6858000"/>
              <a:gd name="connsiteX437" fmla="*/ 3272822 w 3692522"/>
              <a:gd name="connsiteY437" fmla="*/ 6092354 h 6858000"/>
              <a:gd name="connsiteX438" fmla="*/ 1617980 w 3692522"/>
              <a:gd name="connsiteY438" fmla="*/ 6092319 h 6858000"/>
              <a:gd name="connsiteX439" fmla="*/ 1620676 w 3692522"/>
              <a:gd name="connsiteY439" fmla="*/ 6093719 h 6858000"/>
              <a:gd name="connsiteX440" fmla="*/ 1638980 w 3692522"/>
              <a:gd name="connsiteY440" fmla="*/ 6108411 h 6858000"/>
              <a:gd name="connsiteX441" fmla="*/ 1640764 w 3692522"/>
              <a:gd name="connsiteY441" fmla="*/ 6109936 h 6858000"/>
              <a:gd name="connsiteX442" fmla="*/ 1637776 w 3692522"/>
              <a:gd name="connsiteY442" fmla="*/ 6108892 h 6858000"/>
              <a:gd name="connsiteX443" fmla="*/ 1626778 w 3692522"/>
              <a:gd name="connsiteY443" fmla="*/ 6100061 h 6858000"/>
              <a:gd name="connsiteX444" fmla="*/ 1859908 w 3692522"/>
              <a:gd name="connsiteY444" fmla="*/ 6087217 h 6858000"/>
              <a:gd name="connsiteX445" fmla="*/ 1875321 w 3692522"/>
              <a:gd name="connsiteY445" fmla="*/ 6097493 h 6858000"/>
              <a:gd name="connsiteX446" fmla="*/ 1911288 w 3692522"/>
              <a:gd name="connsiteY446" fmla="*/ 6118045 h 6858000"/>
              <a:gd name="connsiteX447" fmla="*/ 1859908 w 3692522"/>
              <a:gd name="connsiteY447" fmla="*/ 6087217 h 6858000"/>
              <a:gd name="connsiteX448" fmla="*/ 1608152 w 3692522"/>
              <a:gd name="connsiteY448" fmla="*/ 6087217 h 6858000"/>
              <a:gd name="connsiteX449" fmla="*/ 1616742 w 3692522"/>
              <a:gd name="connsiteY449" fmla="*/ 6091231 h 6858000"/>
              <a:gd name="connsiteX450" fmla="*/ 1617980 w 3692522"/>
              <a:gd name="connsiteY450" fmla="*/ 6092319 h 6858000"/>
              <a:gd name="connsiteX451" fmla="*/ 2531451 w 3692522"/>
              <a:gd name="connsiteY451" fmla="*/ 6085593 h 6858000"/>
              <a:gd name="connsiteX452" fmla="*/ 2538107 w 3692522"/>
              <a:gd name="connsiteY452" fmla="*/ 6087217 h 6858000"/>
              <a:gd name="connsiteX453" fmla="*/ 2531749 w 3692522"/>
              <a:gd name="connsiteY453" fmla="*/ 6085706 h 6858000"/>
              <a:gd name="connsiteX454" fmla="*/ 2514955 w 3692522"/>
              <a:gd name="connsiteY454" fmla="*/ 6079331 h 6858000"/>
              <a:gd name="connsiteX455" fmla="*/ 2531451 w 3692522"/>
              <a:gd name="connsiteY455" fmla="*/ 6085593 h 6858000"/>
              <a:gd name="connsiteX456" fmla="*/ 2524941 w 3692522"/>
              <a:gd name="connsiteY456" fmla="*/ 6084006 h 6858000"/>
              <a:gd name="connsiteX457" fmla="*/ 2483356 w 3692522"/>
              <a:gd name="connsiteY457" fmla="*/ 6067096 h 6858000"/>
              <a:gd name="connsiteX458" fmla="*/ 2494757 w 3692522"/>
              <a:gd name="connsiteY458" fmla="*/ 6069876 h 6858000"/>
              <a:gd name="connsiteX459" fmla="*/ 2509849 w 3692522"/>
              <a:gd name="connsiteY459" fmla="*/ 6076941 h 6858000"/>
              <a:gd name="connsiteX460" fmla="*/ 2514955 w 3692522"/>
              <a:gd name="connsiteY460" fmla="*/ 6079331 h 6858000"/>
              <a:gd name="connsiteX461" fmla="*/ 2485064 w 3692522"/>
              <a:gd name="connsiteY461" fmla="*/ 6067984 h 6858000"/>
              <a:gd name="connsiteX462" fmla="*/ 1736600 w 3692522"/>
              <a:gd name="connsiteY462" fmla="*/ 6035837 h 6858000"/>
              <a:gd name="connsiteX463" fmla="*/ 1767427 w 3692522"/>
              <a:gd name="connsiteY463" fmla="*/ 6056389 h 6858000"/>
              <a:gd name="connsiteX464" fmla="*/ 1736600 w 3692522"/>
              <a:gd name="connsiteY464" fmla="*/ 6035837 h 6858000"/>
              <a:gd name="connsiteX465" fmla="*/ 2584348 w 3692522"/>
              <a:gd name="connsiteY465" fmla="*/ 6020425 h 6858000"/>
              <a:gd name="connsiteX466" fmla="*/ 2712795 w 3692522"/>
              <a:gd name="connsiteY466" fmla="*/ 6082078 h 6858000"/>
              <a:gd name="connsiteX467" fmla="*/ 2584348 w 3692522"/>
              <a:gd name="connsiteY467" fmla="*/ 6020425 h 6858000"/>
              <a:gd name="connsiteX468" fmla="*/ 2425074 w 3692522"/>
              <a:gd name="connsiteY468" fmla="*/ 5989597 h 6858000"/>
              <a:gd name="connsiteX469" fmla="*/ 2437031 w 3692522"/>
              <a:gd name="connsiteY469" fmla="*/ 5989597 h 6858000"/>
              <a:gd name="connsiteX470" fmla="*/ 2440487 w 3692522"/>
              <a:gd name="connsiteY470" fmla="*/ 5992419 h 6858000"/>
              <a:gd name="connsiteX471" fmla="*/ 2440487 w 3692522"/>
              <a:gd name="connsiteY471" fmla="*/ 5994736 h 6858000"/>
              <a:gd name="connsiteX472" fmla="*/ 2448548 w 3692522"/>
              <a:gd name="connsiteY472" fmla="*/ 5999003 h 6858000"/>
              <a:gd name="connsiteX473" fmla="*/ 2455902 w 3692522"/>
              <a:gd name="connsiteY473" fmla="*/ 6005010 h 6858000"/>
              <a:gd name="connsiteX474" fmla="*/ 2446268 w 3692522"/>
              <a:gd name="connsiteY474" fmla="*/ 6001799 h 6858000"/>
              <a:gd name="connsiteX475" fmla="*/ 2433839 w 3692522"/>
              <a:gd name="connsiteY475" fmla="*/ 5997656 h 6858000"/>
              <a:gd name="connsiteX476" fmla="*/ 2399386 w 3692522"/>
              <a:gd name="connsiteY476" fmla="*/ 5989597 h 6858000"/>
              <a:gd name="connsiteX477" fmla="*/ 2419936 w 3692522"/>
              <a:gd name="connsiteY477" fmla="*/ 5999873 h 6858000"/>
              <a:gd name="connsiteX478" fmla="*/ 2399386 w 3692522"/>
              <a:gd name="connsiteY478" fmla="*/ 5989597 h 6858000"/>
              <a:gd name="connsiteX479" fmla="*/ 2188733 w 3692522"/>
              <a:gd name="connsiteY479" fmla="*/ 5984460 h 6858000"/>
              <a:gd name="connsiteX480" fmla="*/ 2229834 w 3692522"/>
              <a:gd name="connsiteY480" fmla="*/ 6020425 h 6858000"/>
              <a:gd name="connsiteX481" fmla="*/ 2291490 w 3692522"/>
              <a:gd name="connsiteY481" fmla="*/ 6061528 h 6858000"/>
              <a:gd name="connsiteX482" fmla="*/ 2368558 w 3692522"/>
              <a:gd name="connsiteY482" fmla="*/ 6107769 h 6858000"/>
              <a:gd name="connsiteX483" fmla="*/ 2402596 w 3692522"/>
              <a:gd name="connsiteY483" fmla="*/ 6134742 h 6858000"/>
              <a:gd name="connsiteX484" fmla="*/ 2416993 w 3692522"/>
              <a:gd name="connsiteY484" fmla="*/ 6144379 h 6858000"/>
              <a:gd name="connsiteX485" fmla="*/ 2414798 w 3692522"/>
              <a:gd name="connsiteY485" fmla="*/ 6143733 h 6858000"/>
              <a:gd name="connsiteX486" fmla="*/ 2422420 w 3692522"/>
              <a:gd name="connsiteY486" fmla="*/ 6148011 h 6858000"/>
              <a:gd name="connsiteX487" fmla="*/ 2422746 w 3692522"/>
              <a:gd name="connsiteY487" fmla="*/ 6148229 h 6858000"/>
              <a:gd name="connsiteX488" fmla="*/ 2422895 w 3692522"/>
              <a:gd name="connsiteY488" fmla="*/ 6148278 h 6858000"/>
              <a:gd name="connsiteX489" fmla="*/ 2488174 w 3692522"/>
              <a:gd name="connsiteY489" fmla="*/ 6184916 h 6858000"/>
              <a:gd name="connsiteX490" fmla="*/ 2717932 w 3692522"/>
              <a:gd name="connsiteY490" fmla="*/ 6282455 h 6858000"/>
              <a:gd name="connsiteX491" fmla="*/ 2897758 w 3692522"/>
              <a:gd name="connsiteY491" fmla="*/ 6354386 h 6858000"/>
              <a:gd name="connsiteX492" fmla="*/ 2918309 w 3692522"/>
              <a:gd name="connsiteY492" fmla="*/ 6354386 h 6858000"/>
              <a:gd name="connsiteX493" fmla="*/ 2800140 w 3692522"/>
              <a:gd name="connsiteY493" fmla="*/ 6313283 h 6858000"/>
              <a:gd name="connsiteX494" fmla="*/ 2717932 w 3692522"/>
              <a:gd name="connsiteY494" fmla="*/ 6272179 h 6858000"/>
              <a:gd name="connsiteX495" fmla="*/ 2507280 w 3692522"/>
              <a:gd name="connsiteY495" fmla="*/ 6174561 h 6858000"/>
              <a:gd name="connsiteX496" fmla="*/ 2512418 w 3692522"/>
              <a:gd name="connsiteY496" fmla="*/ 6174561 h 6858000"/>
              <a:gd name="connsiteX497" fmla="*/ 2368558 w 3692522"/>
              <a:gd name="connsiteY497" fmla="*/ 6092354 h 6858000"/>
              <a:gd name="connsiteX498" fmla="*/ 2375301 w 3692522"/>
              <a:gd name="connsiteY498" fmla="*/ 6091605 h 6858000"/>
              <a:gd name="connsiteX499" fmla="*/ 2378674 w 3692522"/>
              <a:gd name="connsiteY499" fmla="*/ 6093799 h 6858000"/>
              <a:gd name="connsiteX500" fmla="*/ 2375783 w 3692522"/>
              <a:gd name="connsiteY500" fmla="*/ 6091551 h 6858000"/>
              <a:gd name="connsiteX501" fmla="*/ 2375301 w 3692522"/>
              <a:gd name="connsiteY501" fmla="*/ 6091605 h 6858000"/>
              <a:gd name="connsiteX502" fmla="*/ 2368558 w 3692522"/>
              <a:gd name="connsiteY502" fmla="*/ 6087217 h 6858000"/>
              <a:gd name="connsiteX503" fmla="*/ 2327454 w 3692522"/>
              <a:gd name="connsiteY503" fmla="*/ 6066665 h 6858000"/>
              <a:gd name="connsiteX504" fmla="*/ 2281214 w 3692522"/>
              <a:gd name="connsiteY504" fmla="*/ 6040976 h 6858000"/>
              <a:gd name="connsiteX505" fmla="*/ 2204146 w 3692522"/>
              <a:gd name="connsiteY505" fmla="*/ 5989597 h 6858000"/>
              <a:gd name="connsiteX506" fmla="*/ 2199009 w 3692522"/>
              <a:gd name="connsiteY506" fmla="*/ 5984460 h 6858000"/>
              <a:gd name="connsiteX507" fmla="*/ 2188733 w 3692522"/>
              <a:gd name="connsiteY507" fmla="*/ 5984460 h 6858000"/>
              <a:gd name="connsiteX508" fmla="*/ 2707072 w 3692522"/>
              <a:gd name="connsiteY508" fmla="*/ 5960789 h 6858000"/>
              <a:gd name="connsiteX509" fmla="*/ 2712794 w 3692522"/>
              <a:gd name="connsiteY509" fmla="*/ 5961981 h 6858000"/>
              <a:gd name="connsiteX510" fmla="*/ 2728208 w 3692522"/>
              <a:gd name="connsiteY510" fmla="*/ 5969045 h 6858000"/>
              <a:gd name="connsiteX511" fmla="*/ 1315294 w 3692522"/>
              <a:gd name="connsiteY511" fmla="*/ 5958769 h 6858000"/>
              <a:gd name="connsiteX512" fmla="*/ 1387225 w 3692522"/>
              <a:gd name="connsiteY512" fmla="*/ 6025562 h 6858000"/>
              <a:gd name="connsiteX513" fmla="*/ 1382086 w 3692522"/>
              <a:gd name="connsiteY513" fmla="*/ 6030700 h 6858000"/>
              <a:gd name="connsiteX514" fmla="*/ 1489982 w 3692522"/>
              <a:gd name="connsiteY514" fmla="*/ 6107769 h 6858000"/>
              <a:gd name="connsiteX515" fmla="*/ 1397501 w 3692522"/>
              <a:gd name="connsiteY515" fmla="*/ 6025562 h 6858000"/>
              <a:gd name="connsiteX516" fmla="*/ 1448879 w 3692522"/>
              <a:gd name="connsiteY516" fmla="*/ 6061528 h 6858000"/>
              <a:gd name="connsiteX517" fmla="*/ 1366674 w 3692522"/>
              <a:gd name="connsiteY517" fmla="*/ 5994736 h 6858000"/>
              <a:gd name="connsiteX518" fmla="*/ 1315294 w 3692522"/>
              <a:gd name="connsiteY518" fmla="*/ 5958769 h 6858000"/>
              <a:gd name="connsiteX519" fmla="*/ 1885597 w 3692522"/>
              <a:gd name="connsiteY519" fmla="*/ 5953632 h 6858000"/>
              <a:gd name="connsiteX520" fmla="*/ 1947252 w 3692522"/>
              <a:gd name="connsiteY520" fmla="*/ 5994736 h 6858000"/>
              <a:gd name="connsiteX521" fmla="*/ 1998632 w 3692522"/>
              <a:gd name="connsiteY521" fmla="*/ 6025562 h 6858000"/>
              <a:gd name="connsiteX522" fmla="*/ 1885597 w 3692522"/>
              <a:gd name="connsiteY522" fmla="*/ 5953632 h 6858000"/>
              <a:gd name="connsiteX523" fmla="*/ 2892620 w 3692522"/>
              <a:gd name="connsiteY523" fmla="*/ 5948493 h 6858000"/>
              <a:gd name="connsiteX524" fmla="*/ 2920236 w 3692522"/>
              <a:gd name="connsiteY524" fmla="*/ 5956201 h 6858000"/>
              <a:gd name="connsiteX525" fmla="*/ 2934337 w 3692522"/>
              <a:gd name="connsiteY525" fmla="*/ 5959820 h 6858000"/>
              <a:gd name="connsiteX526" fmla="*/ 2943998 w 3692522"/>
              <a:gd name="connsiteY526" fmla="*/ 5963908 h 6858000"/>
              <a:gd name="connsiteX527" fmla="*/ 2935248 w 3692522"/>
              <a:gd name="connsiteY527" fmla="*/ 5960054 h 6858000"/>
              <a:gd name="connsiteX528" fmla="*/ 2934337 w 3692522"/>
              <a:gd name="connsiteY528" fmla="*/ 5959820 h 6858000"/>
              <a:gd name="connsiteX529" fmla="*/ 2927300 w 3692522"/>
              <a:gd name="connsiteY529" fmla="*/ 5956843 h 6858000"/>
              <a:gd name="connsiteX530" fmla="*/ 2918309 w 3692522"/>
              <a:gd name="connsiteY530" fmla="*/ 5953632 h 6858000"/>
              <a:gd name="connsiteX531" fmla="*/ 2892620 w 3692522"/>
              <a:gd name="connsiteY531" fmla="*/ 5948493 h 6858000"/>
              <a:gd name="connsiteX532" fmla="*/ 1769633 w 3692522"/>
              <a:gd name="connsiteY532" fmla="*/ 5931107 h 6858000"/>
              <a:gd name="connsiteX533" fmla="*/ 1775133 w 3692522"/>
              <a:gd name="connsiteY533" fmla="*/ 5935007 h 6858000"/>
              <a:gd name="connsiteX534" fmla="*/ 1793116 w 3692522"/>
              <a:gd name="connsiteY534" fmla="*/ 5953632 h 6858000"/>
              <a:gd name="connsiteX535" fmla="*/ 2404523 w 3692522"/>
              <a:gd name="connsiteY535" fmla="*/ 5927943 h 6858000"/>
              <a:gd name="connsiteX536" fmla="*/ 2538107 w 3692522"/>
              <a:gd name="connsiteY536" fmla="*/ 6005010 h 6858000"/>
              <a:gd name="connsiteX537" fmla="*/ 2589487 w 3692522"/>
              <a:gd name="connsiteY537" fmla="*/ 6025562 h 6858000"/>
              <a:gd name="connsiteX538" fmla="*/ 2502142 w 3692522"/>
              <a:gd name="connsiteY538" fmla="*/ 5974184 h 6858000"/>
              <a:gd name="connsiteX539" fmla="*/ 2404523 w 3692522"/>
              <a:gd name="connsiteY539" fmla="*/ 5927943 h 6858000"/>
              <a:gd name="connsiteX540" fmla="*/ 1747101 w 3692522"/>
              <a:gd name="connsiteY540" fmla="*/ 5912604 h 6858000"/>
              <a:gd name="connsiteX541" fmla="*/ 1761647 w 3692522"/>
              <a:gd name="connsiteY541" fmla="*/ 5923447 h 6858000"/>
              <a:gd name="connsiteX542" fmla="*/ 1769633 w 3692522"/>
              <a:gd name="connsiteY542" fmla="*/ 5931107 h 6858000"/>
              <a:gd name="connsiteX543" fmla="*/ 1760337 w 3692522"/>
              <a:gd name="connsiteY543" fmla="*/ 5924516 h 6858000"/>
              <a:gd name="connsiteX544" fmla="*/ 2538107 w 3692522"/>
              <a:gd name="connsiteY544" fmla="*/ 5912529 h 6858000"/>
              <a:gd name="connsiteX545" fmla="*/ 2565068 w 3692522"/>
              <a:gd name="connsiteY545" fmla="*/ 5919935 h 6858000"/>
              <a:gd name="connsiteX546" fmla="*/ 2589486 w 3692522"/>
              <a:gd name="connsiteY546" fmla="*/ 5930511 h 6858000"/>
              <a:gd name="connsiteX547" fmla="*/ 2640864 w 3692522"/>
              <a:gd name="connsiteY547" fmla="*/ 5948493 h 6858000"/>
              <a:gd name="connsiteX548" fmla="*/ 2651140 w 3692522"/>
              <a:gd name="connsiteY548" fmla="*/ 5948493 h 6858000"/>
              <a:gd name="connsiteX549" fmla="*/ 2596551 w 3692522"/>
              <a:gd name="connsiteY549" fmla="*/ 5928584 h 6858000"/>
              <a:gd name="connsiteX550" fmla="*/ 2565068 w 3692522"/>
              <a:gd name="connsiteY550" fmla="*/ 5919935 h 6858000"/>
              <a:gd name="connsiteX551" fmla="*/ 2564278 w 3692522"/>
              <a:gd name="connsiteY551" fmla="*/ 5919593 h 6858000"/>
              <a:gd name="connsiteX552" fmla="*/ 2538107 w 3692522"/>
              <a:gd name="connsiteY552" fmla="*/ 5912529 h 6858000"/>
              <a:gd name="connsiteX553" fmla="*/ 1741737 w 3692522"/>
              <a:gd name="connsiteY553" fmla="*/ 5912529 h 6858000"/>
              <a:gd name="connsiteX554" fmla="*/ 1755545 w 3692522"/>
              <a:gd name="connsiteY554" fmla="*/ 5921118 h 6858000"/>
              <a:gd name="connsiteX555" fmla="*/ 1760337 w 3692522"/>
              <a:gd name="connsiteY555" fmla="*/ 5924516 h 6858000"/>
              <a:gd name="connsiteX556" fmla="*/ 1771280 w 3692522"/>
              <a:gd name="connsiteY556" fmla="*/ 5934365 h 6858000"/>
              <a:gd name="connsiteX557" fmla="*/ 1793116 w 3692522"/>
              <a:gd name="connsiteY557" fmla="*/ 5953632 h 6858000"/>
              <a:gd name="connsiteX558" fmla="*/ 1741737 w 3692522"/>
              <a:gd name="connsiteY558" fmla="*/ 5912529 h 6858000"/>
              <a:gd name="connsiteX559" fmla="*/ 1890736 w 3692522"/>
              <a:gd name="connsiteY559" fmla="*/ 5907392 h 6858000"/>
              <a:gd name="connsiteX560" fmla="*/ 1901894 w 3692522"/>
              <a:gd name="connsiteY560" fmla="*/ 5918229 h 6858000"/>
              <a:gd name="connsiteX561" fmla="*/ 1903009 w 3692522"/>
              <a:gd name="connsiteY561" fmla="*/ 5918797 h 6858000"/>
              <a:gd name="connsiteX562" fmla="*/ 1905507 w 3692522"/>
              <a:gd name="connsiteY562" fmla="*/ 5921119 h 6858000"/>
              <a:gd name="connsiteX563" fmla="*/ 1957528 w 3692522"/>
              <a:gd name="connsiteY563" fmla="*/ 5953632 h 6858000"/>
              <a:gd name="connsiteX564" fmla="*/ 1922205 w 3692522"/>
              <a:gd name="connsiteY564" fmla="*/ 5928585 h 6858000"/>
              <a:gd name="connsiteX565" fmla="*/ 1903009 w 3692522"/>
              <a:gd name="connsiteY565" fmla="*/ 5918797 h 6858000"/>
              <a:gd name="connsiteX566" fmla="*/ 1726324 w 3692522"/>
              <a:gd name="connsiteY566" fmla="*/ 5897116 h 6858000"/>
              <a:gd name="connsiteX567" fmla="*/ 1727969 w 3692522"/>
              <a:gd name="connsiteY567" fmla="*/ 5897721 h 6858000"/>
              <a:gd name="connsiteX568" fmla="*/ 1745591 w 3692522"/>
              <a:gd name="connsiteY568" fmla="*/ 5911245 h 6858000"/>
              <a:gd name="connsiteX569" fmla="*/ 1747101 w 3692522"/>
              <a:gd name="connsiteY569" fmla="*/ 5912604 h 6858000"/>
              <a:gd name="connsiteX570" fmla="*/ 1455676 w 3692522"/>
              <a:gd name="connsiteY570" fmla="*/ 5885078 h 6858000"/>
              <a:gd name="connsiteX571" fmla="*/ 1468066 w 3692522"/>
              <a:gd name="connsiteY571" fmla="*/ 5896233 h 6858000"/>
              <a:gd name="connsiteX572" fmla="*/ 1500401 w 3692522"/>
              <a:gd name="connsiteY572" fmla="*/ 5922237 h 6858000"/>
              <a:gd name="connsiteX573" fmla="*/ 1491267 w 3692522"/>
              <a:gd name="connsiteY573" fmla="*/ 5916382 h 6858000"/>
              <a:gd name="connsiteX574" fmla="*/ 1464775 w 3692522"/>
              <a:gd name="connsiteY574" fmla="*/ 5896474 h 6858000"/>
              <a:gd name="connsiteX575" fmla="*/ 2497004 w 3692522"/>
              <a:gd name="connsiteY575" fmla="*/ 5881701 h 6858000"/>
              <a:gd name="connsiteX576" fmla="*/ 2574072 w 3692522"/>
              <a:gd name="connsiteY576" fmla="*/ 5912529 h 6858000"/>
              <a:gd name="connsiteX577" fmla="*/ 2538107 w 3692522"/>
              <a:gd name="connsiteY577" fmla="*/ 5897116 h 6858000"/>
              <a:gd name="connsiteX578" fmla="*/ 2512418 w 3692522"/>
              <a:gd name="connsiteY578" fmla="*/ 5876564 h 6858000"/>
              <a:gd name="connsiteX579" fmla="*/ 2563796 w 3692522"/>
              <a:gd name="connsiteY579" fmla="*/ 5897116 h 6858000"/>
              <a:gd name="connsiteX580" fmla="*/ 2512418 w 3692522"/>
              <a:gd name="connsiteY580" fmla="*/ 5876564 h 6858000"/>
              <a:gd name="connsiteX581" fmla="*/ 2291490 w 3692522"/>
              <a:gd name="connsiteY581" fmla="*/ 5876564 h 6858000"/>
              <a:gd name="connsiteX582" fmla="*/ 2353143 w 3692522"/>
              <a:gd name="connsiteY582" fmla="*/ 5907392 h 6858000"/>
              <a:gd name="connsiteX583" fmla="*/ 2291490 w 3692522"/>
              <a:gd name="connsiteY583" fmla="*/ 5876564 h 6858000"/>
              <a:gd name="connsiteX584" fmla="*/ 1690359 w 3692522"/>
              <a:gd name="connsiteY584" fmla="*/ 5876564 h 6858000"/>
              <a:gd name="connsiteX585" fmla="*/ 1798255 w 3692522"/>
              <a:gd name="connsiteY585" fmla="*/ 5958769 h 6858000"/>
              <a:gd name="connsiteX586" fmla="*/ 1798255 w 3692522"/>
              <a:gd name="connsiteY586" fmla="*/ 5953632 h 6858000"/>
              <a:gd name="connsiteX587" fmla="*/ 1906149 w 3692522"/>
              <a:gd name="connsiteY587" fmla="*/ 6030700 h 6858000"/>
              <a:gd name="connsiteX588" fmla="*/ 1870184 w 3692522"/>
              <a:gd name="connsiteY588" fmla="*/ 5994736 h 6858000"/>
              <a:gd name="connsiteX589" fmla="*/ 1762288 w 3692522"/>
              <a:gd name="connsiteY589" fmla="*/ 5912529 h 6858000"/>
              <a:gd name="connsiteX590" fmla="*/ 1734834 w 3692522"/>
              <a:gd name="connsiteY590" fmla="*/ 5900246 h 6858000"/>
              <a:gd name="connsiteX591" fmla="*/ 1727969 w 3692522"/>
              <a:gd name="connsiteY591" fmla="*/ 5897721 h 6858000"/>
              <a:gd name="connsiteX592" fmla="*/ 1717975 w 3692522"/>
              <a:gd name="connsiteY592" fmla="*/ 5890051 h 6858000"/>
              <a:gd name="connsiteX593" fmla="*/ 1690359 w 3692522"/>
              <a:gd name="connsiteY593" fmla="*/ 5876564 h 6858000"/>
              <a:gd name="connsiteX594" fmla="*/ 1448879 w 3692522"/>
              <a:gd name="connsiteY594" fmla="*/ 5876564 h 6858000"/>
              <a:gd name="connsiteX595" fmla="*/ 1455676 w 3692522"/>
              <a:gd name="connsiteY595" fmla="*/ 5885078 h 6858000"/>
              <a:gd name="connsiteX596" fmla="*/ 1454168 w 3692522"/>
              <a:gd name="connsiteY596" fmla="*/ 5883719 h 6858000"/>
              <a:gd name="connsiteX597" fmla="*/ 1448879 w 3692522"/>
              <a:gd name="connsiteY597" fmla="*/ 5876564 h 6858000"/>
              <a:gd name="connsiteX598" fmla="*/ 2214819 w 3692522"/>
              <a:gd name="connsiteY598" fmla="*/ 5868950 h 6858000"/>
              <a:gd name="connsiteX599" fmla="*/ 2219559 w 3692522"/>
              <a:gd name="connsiteY599" fmla="*/ 5871427 h 6858000"/>
              <a:gd name="connsiteX600" fmla="*/ 2322318 w 3692522"/>
              <a:gd name="connsiteY600" fmla="*/ 5943356 h 6858000"/>
              <a:gd name="connsiteX601" fmla="*/ 2348982 w 3692522"/>
              <a:gd name="connsiteY601" fmla="*/ 5964908 h 6858000"/>
              <a:gd name="connsiteX602" fmla="*/ 2329301 w 3692522"/>
              <a:gd name="connsiteY602" fmla="*/ 5955318 h 6858000"/>
              <a:gd name="connsiteX603" fmla="*/ 2272865 w 3692522"/>
              <a:gd name="connsiteY603" fmla="*/ 5917025 h 6858000"/>
              <a:gd name="connsiteX604" fmla="*/ 1398835 w 3692522"/>
              <a:gd name="connsiteY604" fmla="*/ 5861618 h 6858000"/>
              <a:gd name="connsiteX605" fmla="*/ 1418051 w 3692522"/>
              <a:gd name="connsiteY605" fmla="*/ 5876564 h 6858000"/>
              <a:gd name="connsiteX606" fmla="*/ 1454018 w 3692522"/>
              <a:gd name="connsiteY606" fmla="*/ 5907392 h 6858000"/>
              <a:gd name="connsiteX607" fmla="*/ 1428327 w 3692522"/>
              <a:gd name="connsiteY607" fmla="*/ 5891977 h 6858000"/>
              <a:gd name="connsiteX608" fmla="*/ 1525947 w 3692522"/>
              <a:gd name="connsiteY608" fmla="*/ 5984460 h 6858000"/>
              <a:gd name="connsiteX609" fmla="*/ 1752012 w 3692522"/>
              <a:gd name="connsiteY609" fmla="*/ 6164285 h 6858000"/>
              <a:gd name="connsiteX610" fmla="*/ 1664670 w 3692522"/>
              <a:gd name="connsiteY610" fmla="*/ 6112906 h 6858000"/>
              <a:gd name="connsiteX611" fmla="*/ 1623567 w 3692522"/>
              <a:gd name="connsiteY611" fmla="*/ 6087217 h 6858000"/>
              <a:gd name="connsiteX612" fmla="*/ 1629026 w 3692522"/>
              <a:gd name="connsiteY612" fmla="*/ 6091953 h 6858000"/>
              <a:gd name="connsiteX613" fmla="*/ 1632263 w 3692522"/>
              <a:gd name="connsiteY613" fmla="*/ 6096352 h 6858000"/>
              <a:gd name="connsiteX614" fmla="*/ 1402638 w 3692522"/>
              <a:gd name="connsiteY614" fmla="*/ 5866288 h 6858000"/>
              <a:gd name="connsiteX615" fmla="*/ 2892620 w 3692522"/>
              <a:gd name="connsiteY615" fmla="*/ 5861151 h 6858000"/>
              <a:gd name="connsiteX616" fmla="*/ 2913172 w 3692522"/>
              <a:gd name="connsiteY616" fmla="*/ 5871427 h 6858000"/>
              <a:gd name="connsiteX617" fmla="*/ 1998632 w 3692522"/>
              <a:gd name="connsiteY617" fmla="*/ 5861151 h 6858000"/>
              <a:gd name="connsiteX618" fmla="*/ 2014045 w 3692522"/>
              <a:gd name="connsiteY618" fmla="*/ 5871427 h 6858000"/>
              <a:gd name="connsiteX619" fmla="*/ 1998632 w 3692522"/>
              <a:gd name="connsiteY619" fmla="*/ 5861151 h 6858000"/>
              <a:gd name="connsiteX620" fmla="*/ 2322318 w 3692522"/>
              <a:gd name="connsiteY620" fmla="*/ 5850875 h 6858000"/>
              <a:gd name="connsiteX621" fmla="*/ 2399386 w 3692522"/>
              <a:gd name="connsiteY621" fmla="*/ 5902253 h 6858000"/>
              <a:gd name="connsiteX622" fmla="*/ 2322318 w 3692522"/>
              <a:gd name="connsiteY622" fmla="*/ 5850875 h 6858000"/>
              <a:gd name="connsiteX623" fmla="*/ 2497004 w 3692522"/>
              <a:gd name="connsiteY623" fmla="*/ 5845736 h 6858000"/>
              <a:gd name="connsiteX624" fmla="*/ 2514050 w 3692522"/>
              <a:gd name="connsiteY624" fmla="*/ 5851258 h 6858000"/>
              <a:gd name="connsiteX625" fmla="*/ 2522694 w 3692522"/>
              <a:gd name="connsiteY625" fmla="*/ 5856012 h 6858000"/>
              <a:gd name="connsiteX626" fmla="*/ 2514620 w 3692522"/>
              <a:gd name="connsiteY626" fmla="*/ 5853994 h 6858000"/>
              <a:gd name="connsiteX627" fmla="*/ 2497004 w 3692522"/>
              <a:gd name="connsiteY627" fmla="*/ 5845736 h 6858000"/>
              <a:gd name="connsiteX628" fmla="*/ 2509849 w 3692522"/>
              <a:gd name="connsiteY628" fmla="*/ 5852801 h 6858000"/>
              <a:gd name="connsiteX629" fmla="*/ 2514620 w 3692522"/>
              <a:gd name="connsiteY629" fmla="*/ 5853994 h 6858000"/>
              <a:gd name="connsiteX630" fmla="*/ 2538107 w 3692522"/>
              <a:gd name="connsiteY630" fmla="*/ 5865004 h 6858000"/>
              <a:gd name="connsiteX631" fmla="*/ 2563796 w 3692522"/>
              <a:gd name="connsiteY631" fmla="*/ 5876564 h 6858000"/>
              <a:gd name="connsiteX632" fmla="*/ 2574072 w 3692522"/>
              <a:gd name="connsiteY632" fmla="*/ 5876564 h 6858000"/>
              <a:gd name="connsiteX633" fmla="*/ 2514104 w 3692522"/>
              <a:gd name="connsiteY633" fmla="*/ 5851276 h 6858000"/>
              <a:gd name="connsiteX634" fmla="*/ 2514050 w 3692522"/>
              <a:gd name="connsiteY634" fmla="*/ 5851258 h 6858000"/>
              <a:gd name="connsiteX635" fmla="*/ 2509849 w 3692522"/>
              <a:gd name="connsiteY635" fmla="*/ 5848948 h 6858000"/>
              <a:gd name="connsiteX636" fmla="*/ 2497004 w 3692522"/>
              <a:gd name="connsiteY636" fmla="*/ 5845736 h 6858000"/>
              <a:gd name="connsiteX637" fmla="*/ 1381143 w 3692522"/>
              <a:gd name="connsiteY637" fmla="*/ 5839892 h 6858000"/>
              <a:gd name="connsiteX638" fmla="*/ 1382086 w 3692522"/>
              <a:gd name="connsiteY638" fmla="*/ 5840599 h 6858000"/>
              <a:gd name="connsiteX639" fmla="*/ 1381368 w 3692522"/>
              <a:gd name="connsiteY639" fmla="*/ 5840168 h 6858000"/>
              <a:gd name="connsiteX640" fmla="*/ 2666553 w 3692522"/>
              <a:gd name="connsiteY640" fmla="*/ 5835460 h 6858000"/>
              <a:gd name="connsiteX641" fmla="*/ 2681968 w 3692522"/>
              <a:gd name="connsiteY641" fmla="*/ 5840599 h 6858000"/>
              <a:gd name="connsiteX642" fmla="*/ 2666553 w 3692522"/>
              <a:gd name="connsiteY642" fmla="*/ 5835460 h 6858000"/>
              <a:gd name="connsiteX643" fmla="*/ 2060285 w 3692522"/>
              <a:gd name="connsiteY643" fmla="*/ 5825185 h 6858000"/>
              <a:gd name="connsiteX644" fmla="*/ 2085974 w 3692522"/>
              <a:gd name="connsiteY644" fmla="*/ 5845736 h 6858000"/>
              <a:gd name="connsiteX645" fmla="*/ 2060285 w 3692522"/>
              <a:gd name="connsiteY645" fmla="*/ 5825185 h 6858000"/>
              <a:gd name="connsiteX646" fmla="*/ 2461039 w 3692522"/>
              <a:gd name="connsiteY646" fmla="*/ 5820048 h 6858000"/>
              <a:gd name="connsiteX647" fmla="*/ 2472151 w 3692522"/>
              <a:gd name="connsiteY647" fmla="*/ 5821294 h 6858000"/>
              <a:gd name="connsiteX648" fmla="*/ 2483518 w 3692522"/>
              <a:gd name="connsiteY648" fmla="*/ 5825827 h 6858000"/>
              <a:gd name="connsiteX649" fmla="*/ 2502142 w 3692522"/>
              <a:gd name="connsiteY649" fmla="*/ 5835460 h 6858000"/>
              <a:gd name="connsiteX650" fmla="*/ 2502142 w 3692522"/>
              <a:gd name="connsiteY650" fmla="*/ 5840599 h 6858000"/>
              <a:gd name="connsiteX651" fmla="*/ 2543244 w 3692522"/>
              <a:gd name="connsiteY651" fmla="*/ 5850875 h 6858000"/>
              <a:gd name="connsiteX652" fmla="*/ 2478218 w 3692522"/>
              <a:gd name="connsiteY652" fmla="*/ 5821974 h 6858000"/>
              <a:gd name="connsiteX653" fmla="*/ 2472151 w 3692522"/>
              <a:gd name="connsiteY653" fmla="*/ 5821294 h 6858000"/>
              <a:gd name="connsiteX654" fmla="*/ 2469629 w 3692522"/>
              <a:gd name="connsiteY654" fmla="*/ 5820288 h 6858000"/>
              <a:gd name="connsiteX655" fmla="*/ 2461039 w 3692522"/>
              <a:gd name="connsiteY655" fmla="*/ 5820048 h 6858000"/>
              <a:gd name="connsiteX656" fmla="*/ 2127078 w 3692522"/>
              <a:gd name="connsiteY656" fmla="*/ 5820048 h 6858000"/>
              <a:gd name="connsiteX657" fmla="*/ 2168181 w 3692522"/>
              <a:gd name="connsiteY657" fmla="*/ 5856012 h 6858000"/>
              <a:gd name="connsiteX658" fmla="*/ 2276075 w 3692522"/>
              <a:gd name="connsiteY658" fmla="*/ 5938217 h 6858000"/>
              <a:gd name="connsiteX659" fmla="*/ 2445626 w 3692522"/>
              <a:gd name="connsiteY659" fmla="*/ 6040976 h 6858000"/>
              <a:gd name="connsiteX660" fmla="*/ 2445626 w 3692522"/>
              <a:gd name="connsiteY660" fmla="*/ 6046113 h 6858000"/>
              <a:gd name="connsiteX661" fmla="*/ 2463689 w 3692522"/>
              <a:gd name="connsiteY661" fmla="*/ 6056871 h 6858000"/>
              <a:gd name="connsiteX662" fmla="*/ 2483356 w 3692522"/>
              <a:gd name="connsiteY662" fmla="*/ 6067096 h 6858000"/>
              <a:gd name="connsiteX663" fmla="*/ 2481591 w 3692522"/>
              <a:gd name="connsiteY663" fmla="*/ 6066665 h 6858000"/>
              <a:gd name="connsiteX664" fmla="*/ 2485064 w 3692522"/>
              <a:gd name="connsiteY664" fmla="*/ 6067984 h 6858000"/>
              <a:gd name="connsiteX665" fmla="*/ 2489940 w 3692522"/>
              <a:gd name="connsiteY665" fmla="*/ 6070519 h 6858000"/>
              <a:gd name="connsiteX666" fmla="*/ 2517154 w 3692522"/>
              <a:gd name="connsiteY666" fmla="*/ 6082239 h 6858000"/>
              <a:gd name="connsiteX667" fmla="*/ 2531749 w 3692522"/>
              <a:gd name="connsiteY667" fmla="*/ 6085706 h 6858000"/>
              <a:gd name="connsiteX668" fmla="*/ 2550951 w 3692522"/>
              <a:gd name="connsiteY668" fmla="*/ 6092996 h 6858000"/>
              <a:gd name="connsiteX669" fmla="*/ 2620312 w 3692522"/>
              <a:gd name="connsiteY669" fmla="*/ 6123182 h 6858000"/>
              <a:gd name="connsiteX670" fmla="*/ 2572145 w 3692522"/>
              <a:gd name="connsiteY670" fmla="*/ 6088501 h 6858000"/>
              <a:gd name="connsiteX671" fmla="*/ 2539820 w 3692522"/>
              <a:gd name="connsiteY671" fmla="*/ 6076941 h 6858000"/>
              <a:gd name="connsiteX672" fmla="*/ 2535779 w 3692522"/>
              <a:gd name="connsiteY672" fmla="*/ 6075496 h 6858000"/>
              <a:gd name="connsiteX673" fmla="*/ 2512418 w 3692522"/>
              <a:gd name="connsiteY673" fmla="*/ 6061528 h 6858000"/>
              <a:gd name="connsiteX674" fmla="*/ 2527831 w 3692522"/>
              <a:gd name="connsiteY674" fmla="*/ 6061528 h 6858000"/>
              <a:gd name="connsiteX675" fmla="*/ 2419936 w 3692522"/>
              <a:gd name="connsiteY675" fmla="*/ 6015286 h 6858000"/>
              <a:gd name="connsiteX676" fmla="*/ 2369200 w 3692522"/>
              <a:gd name="connsiteY676" fmla="*/ 5981248 h 6858000"/>
              <a:gd name="connsiteX677" fmla="*/ 2348982 w 3692522"/>
              <a:gd name="connsiteY677" fmla="*/ 5964908 h 6858000"/>
              <a:gd name="connsiteX678" fmla="*/ 2389110 w 3692522"/>
              <a:gd name="connsiteY678" fmla="*/ 5984460 h 6858000"/>
              <a:gd name="connsiteX679" fmla="*/ 2394247 w 3692522"/>
              <a:gd name="connsiteY679" fmla="*/ 5984460 h 6858000"/>
              <a:gd name="connsiteX680" fmla="*/ 2425074 w 3692522"/>
              <a:gd name="connsiteY680" fmla="*/ 5994735 h 6858000"/>
              <a:gd name="connsiteX681" fmla="*/ 2433839 w 3692522"/>
              <a:gd name="connsiteY681" fmla="*/ 5997656 h 6858000"/>
              <a:gd name="connsiteX682" fmla="*/ 2444020 w 3692522"/>
              <a:gd name="connsiteY682" fmla="*/ 6007017 h 6858000"/>
              <a:gd name="connsiteX683" fmla="*/ 2527831 w 3692522"/>
              <a:gd name="connsiteY683" fmla="*/ 6040976 h 6858000"/>
              <a:gd name="connsiteX684" fmla="*/ 2448548 w 3692522"/>
              <a:gd name="connsiteY684" fmla="*/ 5999003 h 6858000"/>
              <a:gd name="connsiteX685" fmla="*/ 2440487 w 3692522"/>
              <a:gd name="connsiteY685" fmla="*/ 5992419 h 6858000"/>
              <a:gd name="connsiteX686" fmla="*/ 2440487 w 3692522"/>
              <a:gd name="connsiteY686" fmla="*/ 5989597 h 6858000"/>
              <a:gd name="connsiteX687" fmla="*/ 2437031 w 3692522"/>
              <a:gd name="connsiteY687" fmla="*/ 5989597 h 6858000"/>
              <a:gd name="connsiteX688" fmla="*/ 2434869 w 3692522"/>
              <a:gd name="connsiteY688" fmla="*/ 5987831 h 6858000"/>
              <a:gd name="connsiteX689" fmla="*/ 2312042 w 3692522"/>
              <a:gd name="connsiteY689" fmla="*/ 5922805 h 6858000"/>
              <a:gd name="connsiteX690" fmla="*/ 2265801 w 3692522"/>
              <a:gd name="connsiteY690" fmla="*/ 5881701 h 6858000"/>
              <a:gd name="connsiteX691" fmla="*/ 2168181 w 3692522"/>
              <a:gd name="connsiteY691" fmla="*/ 5830323 h 6858000"/>
              <a:gd name="connsiteX692" fmla="*/ 2214819 w 3692522"/>
              <a:gd name="connsiteY692" fmla="*/ 5868950 h 6858000"/>
              <a:gd name="connsiteX693" fmla="*/ 2200051 w 3692522"/>
              <a:gd name="connsiteY693" fmla="*/ 5861231 h 6858000"/>
              <a:gd name="connsiteX694" fmla="*/ 2127078 w 3692522"/>
              <a:gd name="connsiteY694" fmla="*/ 5820048 h 6858000"/>
              <a:gd name="connsiteX695" fmla="*/ 1592739 w 3692522"/>
              <a:gd name="connsiteY695" fmla="*/ 5814909 h 6858000"/>
              <a:gd name="connsiteX696" fmla="*/ 1608152 w 3692522"/>
              <a:gd name="connsiteY696" fmla="*/ 5830323 h 6858000"/>
              <a:gd name="connsiteX697" fmla="*/ 1592739 w 3692522"/>
              <a:gd name="connsiteY697" fmla="*/ 5814909 h 6858000"/>
              <a:gd name="connsiteX698" fmla="*/ 1340983 w 3692522"/>
              <a:gd name="connsiteY698" fmla="*/ 5809772 h 6858000"/>
              <a:gd name="connsiteX699" fmla="*/ 1361534 w 3692522"/>
              <a:gd name="connsiteY699" fmla="*/ 5825185 h 6858000"/>
              <a:gd name="connsiteX700" fmla="*/ 1367078 w 3692522"/>
              <a:gd name="connsiteY700" fmla="*/ 5829343 h 6858000"/>
              <a:gd name="connsiteX701" fmla="*/ 1374700 w 3692522"/>
              <a:gd name="connsiteY701" fmla="*/ 5836164 h 6858000"/>
              <a:gd name="connsiteX702" fmla="*/ 1381368 w 3692522"/>
              <a:gd name="connsiteY702" fmla="*/ 5840168 h 6858000"/>
              <a:gd name="connsiteX703" fmla="*/ 1398835 w 3692522"/>
              <a:gd name="connsiteY703" fmla="*/ 5861618 h 6858000"/>
              <a:gd name="connsiteX704" fmla="*/ 1377591 w 3692522"/>
              <a:gd name="connsiteY704" fmla="*/ 5845094 h 6858000"/>
              <a:gd name="connsiteX705" fmla="*/ 1340983 w 3692522"/>
              <a:gd name="connsiteY705" fmla="*/ 5809772 h 6858000"/>
              <a:gd name="connsiteX706" fmla="*/ 1582463 w 3692522"/>
              <a:gd name="connsiteY706" fmla="*/ 5794357 h 6858000"/>
              <a:gd name="connsiteX707" fmla="*/ 1597878 w 3692522"/>
              <a:gd name="connsiteY707" fmla="*/ 5809772 h 6858000"/>
              <a:gd name="connsiteX708" fmla="*/ 1582463 w 3692522"/>
              <a:gd name="connsiteY708" fmla="*/ 5794357 h 6858000"/>
              <a:gd name="connsiteX709" fmla="*/ 1972941 w 3692522"/>
              <a:gd name="connsiteY709" fmla="*/ 5784083 h 6858000"/>
              <a:gd name="connsiteX710" fmla="*/ 1998632 w 3692522"/>
              <a:gd name="connsiteY710" fmla="*/ 5809772 h 6858000"/>
              <a:gd name="connsiteX711" fmla="*/ 1998632 w 3692522"/>
              <a:gd name="connsiteY711" fmla="*/ 5804635 h 6858000"/>
              <a:gd name="connsiteX712" fmla="*/ 2019182 w 3692522"/>
              <a:gd name="connsiteY712" fmla="*/ 5820048 h 6858000"/>
              <a:gd name="connsiteX713" fmla="*/ 1972941 w 3692522"/>
              <a:gd name="connsiteY713" fmla="*/ 5784083 h 6858000"/>
              <a:gd name="connsiteX714" fmla="*/ 2229834 w 3692522"/>
              <a:gd name="connsiteY714" fmla="*/ 5773807 h 6858000"/>
              <a:gd name="connsiteX715" fmla="*/ 2260662 w 3692522"/>
              <a:gd name="connsiteY715" fmla="*/ 5799496 h 6858000"/>
              <a:gd name="connsiteX716" fmla="*/ 2229834 w 3692522"/>
              <a:gd name="connsiteY716" fmla="*/ 5773807 h 6858000"/>
              <a:gd name="connsiteX717" fmla="*/ 1613291 w 3692522"/>
              <a:gd name="connsiteY717" fmla="*/ 5773807 h 6858000"/>
              <a:gd name="connsiteX718" fmla="*/ 1674944 w 3692522"/>
              <a:gd name="connsiteY718" fmla="*/ 5835460 h 6858000"/>
              <a:gd name="connsiteX719" fmla="*/ 1669807 w 3692522"/>
              <a:gd name="connsiteY719" fmla="*/ 5835460 h 6858000"/>
              <a:gd name="connsiteX720" fmla="*/ 1716048 w 3692522"/>
              <a:gd name="connsiteY720" fmla="*/ 5861151 h 6858000"/>
              <a:gd name="connsiteX721" fmla="*/ 1613291 w 3692522"/>
              <a:gd name="connsiteY721" fmla="*/ 5773807 h 6858000"/>
              <a:gd name="connsiteX722" fmla="*/ 1716048 w 3692522"/>
              <a:gd name="connsiteY722" fmla="*/ 5768668 h 6858000"/>
              <a:gd name="connsiteX723" fmla="*/ 1746876 w 3692522"/>
              <a:gd name="connsiteY723" fmla="*/ 5794357 h 6858000"/>
              <a:gd name="connsiteX724" fmla="*/ 1716048 w 3692522"/>
              <a:gd name="connsiteY724" fmla="*/ 5768668 h 6858000"/>
              <a:gd name="connsiteX725" fmla="*/ 2374469 w 3692522"/>
              <a:gd name="connsiteY725" fmla="*/ 5764024 h 6858000"/>
              <a:gd name="connsiteX726" fmla="*/ 2375511 w 3692522"/>
              <a:gd name="connsiteY726" fmla="*/ 5764111 h 6858000"/>
              <a:gd name="connsiteX727" fmla="*/ 2376936 w 3692522"/>
              <a:gd name="connsiteY727" fmla="*/ 5764565 h 6858000"/>
              <a:gd name="connsiteX728" fmla="*/ 2383971 w 3692522"/>
              <a:gd name="connsiteY728" fmla="*/ 5768668 h 6858000"/>
              <a:gd name="connsiteX729" fmla="*/ 2380760 w 3692522"/>
              <a:gd name="connsiteY729" fmla="*/ 5768026 h 6858000"/>
              <a:gd name="connsiteX730" fmla="*/ 2368558 w 3692522"/>
              <a:gd name="connsiteY730" fmla="*/ 5763531 h 6858000"/>
              <a:gd name="connsiteX731" fmla="*/ 2450763 w 3692522"/>
              <a:gd name="connsiteY731" fmla="*/ 5804635 h 6858000"/>
              <a:gd name="connsiteX732" fmla="*/ 2466178 w 3692522"/>
              <a:gd name="connsiteY732" fmla="*/ 5804635 h 6858000"/>
              <a:gd name="connsiteX733" fmla="*/ 2396094 w 3692522"/>
              <a:gd name="connsiteY733" fmla="*/ 5770676 h 6858000"/>
              <a:gd name="connsiteX734" fmla="*/ 2376936 w 3692522"/>
              <a:gd name="connsiteY734" fmla="*/ 5764565 h 6858000"/>
              <a:gd name="connsiteX735" fmla="*/ 2376264 w 3692522"/>
              <a:gd name="connsiteY735" fmla="*/ 5764173 h 6858000"/>
              <a:gd name="connsiteX736" fmla="*/ 2375511 w 3692522"/>
              <a:gd name="connsiteY736" fmla="*/ 5764111 h 6858000"/>
              <a:gd name="connsiteX737" fmla="*/ 2373695 w 3692522"/>
              <a:gd name="connsiteY737" fmla="*/ 5763531 h 6858000"/>
              <a:gd name="connsiteX738" fmla="*/ 2374469 w 3692522"/>
              <a:gd name="connsiteY738" fmla="*/ 5764024 h 6858000"/>
              <a:gd name="connsiteX739" fmla="*/ 2055148 w 3692522"/>
              <a:gd name="connsiteY739" fmla="*/ 5758392 h 6858000"/>
              <a:gd name="connsiteX740" fmla="*/ 2060285 w 3692522"/>
              <a:gd name="connsiteY740" fmla="*/ 5763531 h 6858000"/>
              <a:gd name="connsiteX741" fmla="*/ 2044872 w 3692522"/>
              <a:gd name="connsiteY741" fmla="*/ 5763531 h 6858000"/>
              <a:gd name="connsiteX742" fmla="*/ 2142490 w 3692522"/>
              <a:gd name="connsiteY742" fmla="*/ 5820048 h 6858000"/>
              <a:gd name="connsiteX743" fmla="*/ 2135427 w 3692522"/>
              <a:gd name="connsiteY743" fmla="*/ 5812983 h 6858000"/>
              <a:gd name="connsiteX744" fmla="*/ 2132217 w 3692522"/>
              <a:gd name="connsiteY744" fmla="*/ 5809773 h 6858000"/>
              <a:gd name="connsiteX745" fmla="*/ 2132218 w 3692522"/>
              <a:gd name="connsiteY745" fmla="*/ 5809773 h 6858000"/>
              <a:gd name="connsiteX746" fmla="*/ 2139922 w 3692522"/>
              <a:gd name="connsiteY746" fmla="*/ 5816836 h 6858000"/>
              <a:gd name="connsiteX747" fmla="*/ 2147629 w 3692522"/>
              <a:gd name="connsiteY747" fmla="*/ 5820048 h 6858000"/>
              <a:gd name="connsiteX748" fmla="*/ 2132218 w 3692522"/>
              <a:gd name="connsiteY748" fmla="*/ 5809773 h 6858000"/>
              <a:gd name="connsiteX749" fmla="*/ 2132216 w 3692522"/>
              <a:gd name="connsiteY749" fmla="*/ 5809772 h 6858000"/>
              <a:gd name="connsiteX750" fmla="*/ 2132217 w 3692522"/>
              <a:gd name="connsiteY750" fmla="*/ 5809773 h 6858000"/>
              <a:gd name="connsiteX751" fmla="*/ 1608946 w 3692522"/>
              <a:gd name="connsiteY751" fmla="*/ 5730532 h 6858000"/>
              <a:gd name="connsiteX752" fmla="*/ 1629988 w 3692522"/>
              <a:gd name="connsiteY752" fmla="*/ 5749402 h 6858000"/>
              <a:gd name="connsiteX753" fmla="*/ 1657604 w 3692522"/>
              <a:gd name="connsiteY753" fmla="*/ 5777820 h 6858000"/>
              <a:gd name="connsiteX754" fmla="*/ 1666222 w 3692522"/>
              <a:gd name="connsiteY754" fmla="*/ 5793127 h 6858000"/>
              <a:gd name="connsiteX755" fmla="*/ 1656963 w 3692522"/>
              <a:gd name="connsiteY755" fmla="*/ 5783440 h 6858000"/>
              <a:gd name="connsiteX756" fmla="*/ 2188733 w 3692522"/>
              <a:gd name="connsiteY756" fmla="*/ 5722428 h 6858000"/>
              <a:gd name="connsiteX757" fmla="*/ 2213138 w 3692522"/>
              <a:gd name="connsiteY757" fmla="*/ 5739126 h 6858000"/>
              <a:gd name="connsiteX758" fmla="*/ 2221325 w 3692522"/>
              <a:gd name="connsiteY758" fmla="*/ 5745024 h 6858000"/>
              <a:gd name="connsiteX759" fmla="*/ 2245249 w 3692522"/>
              <a:gd name="connsiteY759" fmla="*/ 5763531 h 6858000"/>
              <a:gd name="connsiteX760" fmla="*/ 2232084 w 3692522"/>
              <a:gd name="connsiteY760" fmla="*/ 5752774 h 6858000"/>
              <a:gd name="connsiteX761" fmla="*/ 2221325 w 3692522"/>
              <a:gd name="connsiteY761" fmla="*/ 5745024 h 6858000"/>
              <a:gd name="connsiteX762" fmla="*/ 2211210 w 3692522"/>
              <a:gd name="connsiteY762" fmla="*/ 5737199 h 6858000"/>
              <a:gd name="connsiteX763" fmla="*/ 2188733 w 3692522"/>
              <a:gd name="connsiteY763" fmla="*/ 5722428 h 6858000"/>
              <a:gd name="connsiteX764" fmla="*/ 1366674 w 3692522"/>
              <a:gd name="connsiteY764" fmla="*/ 5701876 h 6858000"/>
              <a:gd name="connsiteX765" fmla="*/ 1371810 w 3692522"/>
              <a:gd name="connsiteY765" fmla="*/ 5707015 h 6858000"/>
              <a:gd name="connsiteX766" fmla="*/ 1376950 w 3692522"/>
              <a:gd name="connsiteY766" fmla="*/ 5712152 h 6858000"/>
              <a:gd name="connsiteX767" fmla="*/ 1366674 w 3692522"/>
              <a:gd name="connsiteY767" fmla="*/ 5701876 h 6858000"/>
              <a:gd name="connsiteX768" fmla="*/ 2240110 w 3692522"/>
              <a:gd name="connsiteY768" fmla="*/ 5681324 h 6858000"/>
              <a:gd name="connsiteX769" fmla="*/ 2312042 w 3692522"/>
              <a:gd name="connsiteY769" fmla="*/ 5737842 h 6858000"/>
              <a:gd name="connsiteX770" fmla="*/ 2240110 w 3692522"/>
              <a:gd name="connsiteY770" fmla="*/ 5681324 h 6858000"/>
              <a:gd name="connsiteX771" fmla="*/ 1983217 w 3692522"/>
              <a:gd name="connsiteY771" fmla="*/ 5671048 h 6858000"/>
              <a:gd name="connsiteX772" fmla="*/ 2029458 w 3692522"/>
              <a:gd name="connsiteY772" fmla="*/ 5701876 h 6858000"/>
              <a:gd name="connsiteX773" fmla="*/ 2039734 w 3692522"/>
              <a:gd name="connsiteY773" fmla="*/ 5707015 h 6858000"/>
              <a:gd name="connsiteX774" fmla="*/ 1983217 w 3692522"/>
              <a:gd name="connsiteY774" fmla="*/ 5671048 h 6858000"/>
              <a:gd name="connsiteX775" fmla="*/ 2260662 w 3692522"/>
              <a:gd name="connsiteY775" fmla="*/ 5640222 h 6858000"/>
              <a:gd name="connsiteX776" fmla="*/ 2306903 w 3692522"/>
              <a:gd name="connsiteY776" fmla="*/ 5660772 h 6858000"/>
              <a:gd name="connsiteX777" fmla="*/ 2270938 w 3692522"/>
              <a:gd name="connsiteY777" fmla="*/ 5640222 h 6858000"/>
              <a:gd name="connsiteX778" fmla="*/ 2265801 w 3692522"/>
              <a:gd name="connsiteY778" fmla="*/ 5640222 h 6858000"/>
              <a:gd name="connsiteX779" fmla="*/ 2260662 w 3692522"/>
              <a:gd name="connsiteY779" fmla="*/ 5640222 h 6858000"/>
              <a:gd name="connsiteX780" fmla="*/ 2039734 w 3692522"/>
              <a:gd name="connsiteY780" fmla="*/ 5599119 h 6858000"/>
              <a:gd name="connsiteX781" fmla="*/ 2055148 w 3692522"/>
              <a:gd name="connsiteY781" fmla="*/ 5614532 h 6858000"/>
              <a:gd name="connsiteX782" fmla="*/ 2050009 w 3692522"/>
              <a:gd name="connsiteY782" fmla="*/ 5614532 h 6858000"/>
              <a:gd name="connsiteX783" fmla="*/ 2085974 w 3692522"/>
              <a:gd name="connsiteY783" fmla="*/ 5650498 h 6858000"/>
              <a:gd name="connsiteX784" fmla="*/ 2137354 w 3692522"/>
              <a:gd name="connsiteY784" fmla="*/ 5681324 h 6858000"/>
              <a:gd name="connsiteX785" fmla="*/ 2039734 w 3692522"/>
              <a:gd name="connsiteY785" fmla="*/ 5599119 h 6858000"/>
              <a:gd name="connsiteX786" fmla="*/ 1525947 w 3692522"/>
              <a:gd name="connsiteY786" fmla="*/ 5588843 h 6858000"/>
              <a:gd name="connsiteX787" fmla="*/ 1536223 w 3692522"/>
              <a:gd name="connsiteY787" fmla="*/ 5593982 h 6858000"/>
              <a:gd name="connsiteX788" fmla="*/ 1525947 w 3692522"/>
              <a:gd name="connsiteY788" fmla="*/ 5588843 h 6858000"/>
              <a:gd name="connsiteX789" fmla="*/ 1407775 w 3692522"/>
              <a:gd name="connsiteY789" fmla="*/ 5588843 h 6858000"/>
              <a:gd name="connsiteX790" fmla="*/ 1448879 w 3692522"/>
              <a:gd name="connsiteY790" fmla="*/ 5640222 h 6858000"/>
              <a:gd name="connsiteX791" fmla="*/ 1505395 w 3692522"/>
              <a:gd name="connsiteY791" fmla="*/ 5707015 h 6858000"/>
              <a:gd name="connsiteX792" fmla="*/ 1505395 w 3692522"/>
              <a:gd name="connsiteY792" fmla="*/ 5701876 h 6858000"/>
              <a:gd name="connsiteX793" fmla="*/ 1525947 w 3692522"/>
              <a:gd name="connsiteY793" fmla="*/ 5722428 h 6858000"/>
              <a:gd name="connsiteX794" fmla="*/ 1407775 w 3692522"/>
              <a:gd name="connsiteY794" fmla="*/ 5588843 h 6858000"/>
              <a:gd name="connsiteX795" fmla="*/ 1263917 w 3692522"/>
              <a:gd name="connsiteY795" fmla="*/ 5568291 h 6858000"/>
              <a:gd name="connsiteX796" fmla="*/ 1286192 w 3692522"/>
              <a:gd name="connsiteY796" fmla="*/ 5589687 h 6858000"/>
              <a:gd name="connsiteX797" fmla="*/ 1287036 w 3692522"/>
              <a:gd name="connsiteY797" fmla="*/ 5590690 h 6858000"/>
              <a:gd name="connsiteX798" fmla="*/ 1289605 w 3692522"/>
              <a:gd name="connsiteY798" fmla="*/ 5593982 h 6858000"/>
              <a:gd name="connsiteX799" fmla="*/ 1361535 w 3692522"/>
              <a:gd name="connsiteY799" fmla="*/ 5665911 h 6858000"/>
              <a:gd name="connsiteX800" fmla="*/ 1312726 w 3692522"/>
              <a:gd name="connsiteY800" fmla="*/ 5615175 h 6858000"/>
              <a:gd name="connsiteX801" fmla="*/ 1286192 w 3692522"/>
              <a:gd name="connsiteY801" fmla="*/ 5589687 h 6858000"/>
              <a:gd name="connsiteX802" fmla="*/ 1280614 w 3692522"/>
              <a:gd name="connsiteY802" fmla="*/ 5583064 h 6858000"/>
              <a:gd name="connsiteX803" fmla="*/ 1263917 w 3692522"/>
              <a:gd name="connsiteY803" fmla="*/ 5568291 h 6858000"/>
              <a:gd name="connsiteX804" fmla="*/ 1726324 w 3692522"/>
              <a:gd name="connsiteY804" fmla="*/ 5558015 h 6858000"/>
              <a:gd name="connsiteX805" fmla="*/ 1731463 w 3692522"/>
              <a:gd name="connsiteY805" fmla="*/ 5568291 h 6858000"/>
              <a:gd name="connsiteX806" fmla="*/ 1734811 w 3692522"/>
              <a:gd name="connsiteY806" fmla="*/ 5564943 h 6858000"/>
              <a:gd name="connsiteX807" fmla="*/ 1757794 w 3692522"/>
              <a:gd name="connsiteY807" fmla="*/ 5583706 h 6858000"/>
              <a:gd name="connsiteX808" fmla="*/ 1759540 w 3692522"/>
              <a:gd name="connsiteY808" fmla="*/ 5584976 h 6858000"/>
              <a:gd name="connsiteX809" fmla="*/ 1762930 w 3692522"/>
              <a:gd name="connsiteY809" fmla="*/ 5588201 h 6858000"/>
              <a:gd name="connsiteX810" fmla="*/ 1793116 w 3692522"/>
              <a:gd name="connsiteY810" fmla="*/ 5609395 h 6858000"/>
              <a:gd name="connsiteX811" fmla="*/ 1813668 w 3692522"/>
              <a:gd name="connsiteY811" fmla="*/ 5629947 h 6858000"/>
              <a:gd name="connsiteX812" fmla="*/ 1823944 w 3692522"/>
              <a:gd name="connsiteY812" fmla="*/ 5640222 h 6858000"/>
              <a:gd name="connsiteX813" fmla="*/ 1870184 w 3692522"/>
              <a:gd name="connsiteY813" fmla="*/ 5681324 h 6858000"/>
              <a:gd name="connsiteX814" fmla="*/ 1767427 w 3692522"/>
              <a:gd name="connsiteY814" fmla="*/ 5583706 h 6858000"/>
              <a:gd name="connsiteX815" fmla="*/ 1793116 w 3692522"/>
              <a:gd name="connsiteY815" fmla="*/ 5609395 h 6858000"/>
              <a:gd name="connsiteX816" fmla="*/ 1759540 w 3692522"/>
              <a:gd name="connsiteY816" fmla="*/ 5584976 h 6858000"/>
              <a:gd name="connsiteX817" fmla="*/ 1736600 w 3692522"/>
              <a:gd name="connsiteY817" fmla="*/ 5563154 h 6858000"/>
              <a:gd name="connsiteX818" fmla="*/ 1734811 w 3692522"/>
              <a:gd name="connsiteY818" fmla="*/ 5564943 h 6858000"/>
              <a:gd name="connsiteX819" fmla="*/ 1454021 w 3692522"/>
              <a:gd name="connsiteY819" fmla="*/ 5547744 h 6858000"/>
              <a:gd name="connsiteX820" fmla="*/ 1469430 w 3692522"/>
              <a:gd name="connsiteY820" fmla="*/ 5563154 h 6858000"/>
              <a:gd name="connsiteX821" fmla="*/ 1459381 w 3692522"/>
              <a:gd name="connsiteY821" fmla="*/ 5555338 h 6858000"/>
              <a:gd name="connsiteX822" fmla="*/ 2173318 w 3692522"/>
              <a:gd name="connsiteY822" fmla="*/ 5547739 h 6858000"/>
              <a:gd name="connsiteX823" fmla="*/ 2212495 w 3692522"/>
              <a:gd name="connsiteY823" fmla="*/ 5571503 h 6858000"/>
              <a:gd name="connsiteX824" fmla="*/ 2220706 w 3692522"/>
              <a:gd name="connsiteY824" fmla="*/ 5575150 h 6858000"/>
              <a:gd name="connsiteX825" fmla="*/ 2246766 w 3692522"/>
              <a:gd name="connsiteY825" fmla="*/ 5589738 h 6858000"/>
              <a:gd name="connsiteX826" fmla="*/ 2255525 w 3692522"/>
              <a:gd name="connsiteY826" fmla="*/ 5599119 h 6858000"/>
              <a:gd name="connsiteX827" fmla="*/ 2224698 w 3692522"/>
              <a:gd name="connsiteY827" fmla="*/ 5593982 h 6858000"/>
              <a:gd name="connsiteX828" fmla="*/ 2270938 w 3692522"/>
              <a:gd name="connsiteY828" fmla="*/ 5635084 h 6858000"/>
              <a:gd name="connsiteX829" fmla="*/ 2335804 w 3692522"/>
              <a:gd name="connsiteY829" fmla="*/ 5667196 h 6858000"/>
              <a:gd name="connsiteX830" fmla="*/ 2340054 w 3692522"/>
              <a:gd name="connsiteY830" fmla="*/ 5669575 h 6858000"/>
              <a:gd name="connsiteX831" fmla="*/ 2378173 w 3692522"/>
              <a:gd name="connsiteY831" fmla="*/ 5692803 h 6858000"/>
              <a:gd name="connsiteX832" fmla="*/ 2383400 w 3692522"/>
              <a:gd name="connsiteY832" fmla="*/ 5697181 h 6858000"/>
              <a:gd name="connsiteX833" fmla="*/ 2389110 w 3692522"/>
              <a:gd name="connsiteY833" fmla="*/ 5707015 h 6858000"/>
              <a:gd name="connsiteX834" fmla="*/ 2322318 w 3692522"/>
              <a:gd name="connsiteY834" fmla="*/ 5686463 h 6858000"/>
              <a:gd name="connsiteX835" fmla="*/ 2461039 w 3692522"/>
              <a:gd name="connsiteY835" fmla="*/ 5753255 h 6858000"/>
              <a:gd name="connsiteX836" fmla="*/ 2353143 w 3692522"/>
              <a:gd name="connsiteY836" fmla="*/ 5712152 h 6858000"/>
              <a:gd name="connsiteX837" fmla="*/ 2461039 w 3692522"/>
              <a:gd name="connsiteY837" fmla="*/ 5784083 h 6858000"/>
              <a:gd name="connsiteX838" fmla="*/ 2599762 w 3692522"/>
              <a:gd name="connsiteY838" fmla="*/ 5866288 h 6858000"/>
              <a:gd name="connsiteX839" fmla="*/ 2877206 w 3692522"/>
              <a:gd name="connsiteY839" fmla="*/ 5999873 h 6858000"/>
              <a:gd name="connsiteX840" fmla="*/ 3483475 w 3692522"/>
              <a:gd name="connsiteY840" fmla="*/ 6174561 h 6858000"/>
              <a:gd name="connsiteX841" fmla="*/ 3288235 w 3692522"/>
              <a:gd name="connsiteY841" fmla="*/ 6123182 h 6858000"/>
              <a:gd name="connsiteX842" fmla="*/ 3283098 w 3692522"/>
              <a:gd name="connsiteY842" fmla="*/ 6123182 h 6858000"/>
              <a:gd name="connsiteX843" fmla="*/ 2979964 w 3692522"/>
              <a:gd name="connsiteY843" fmla="*/ 6025562 h 6858000"/>
              <a:gd name="connsiteX844" fmla="*/ 2779588 w 3692522"/>
              <a:gd name="connsiteY844" fmla="*/ 5943356 h 6858000"/>
              <a:gd name="connsiteX845" fmla="*/ 2625451 w 3692522"/>
              <a:gd name="connsiteY845" fmla="*/ 5866288 h 6858000"/>
              <a:gd name="connsiteX846" fmla="*/ 2635727 w 3692522"/>
              <a:gd name="connsiteY846" fmla="*/ 5866288 h 6858000"/>
              <a:gd name="connsiteX847" fmla="*/ 2481591 w 3692522"/>
              <a:gd name="connsiteY847" fmla="*/ 5763531 h 6858000"/>
              <a:gd name="connsiteX848" fmla="*/ 2399385 w 3692522"/>
              <a:gd name="connsiteY848" fmla="*/ 5705729 h 6858000"/>
              <a:gd name="connsiteX849" fmla="*/ 2378173 w 3692522"/>
              <a:gd name="connsiteY849" fmla="*/ 5692803 h 6858000"/>
              <a:gd name="connsiteX850" fmla="*/ 2371368 w 3692522"/>
              <a:gd name="connsiteY850" fmla="*/ 5687105 h 6858000"/>
              <a:gd name="connsiteX851" fmla="*/ 2340054 w 3692522"/>
              <a:gd name="connsiteY851" fmla="*/ 5669575 h 6858000"/>
              <a:gd name="connsiteX852" fmla="*/ 2317178 w 3692522"/>
              <a:gd name="connsiteY852" fmla="*/ 5655635 h 6858000"/>
              <a:gd name="connsiteX853" fmla="*/ 2276075 w 3692522"/>
              <a:gd name="connsiteY853" fmla="*/ 5619671 h 6858000"/>
              <a:gd name="connsiteX854" fmla="*/ 2342869 w 3692522"/>
              <a:gd name="connsiteY854" fmla="*/ 5645359 h 6858000"/>
              <a:gd name="connsiteX855" fmla="*/ 2265801 w 3692522"/>
              <a:gd name="connsiteY855" fmla="*/ 5599119 h 6858000"/>
              <a:gd name="connsiteX856" fmla="*/ 2249183 w 3692522"/>
              <a:gd name="connsiteY856" fmla="*/ 5591091 h 6858000"/>
              <a:gd name="connsiteX857" fmla="*/ 2246766 w 3692522"/>
              <a:gd name="connsiteY857" fmla="*/ 5589738 h 6858000"/>
              <a:gd name="connsiteX858" fmla="*/ 2241958 w 3692522"/>
              <a:gd name="connsiteY858" fmla="*/ 5584588 h 6858000"/>
              <a:gd name="connsiteX859" fmla="*/ 2220706 w 3692522"/>
              <a:gd name="connsiteY859" fmla="*/ 5575150 h 6858000"/>
              <a:gd name="connsiteX860" fmla="*/ 2217632 w 3692522"/>
              <a:gd name="connsiteY860" fmla="*/ 5573429 h 6858000"/>
              <a:gd name="connsiteX861" fmla="*/ 2173318 w 3692522"/>
              <a:gd name="connsiteY861" fmla="*/ 5547739 h 6858000"/>
              <a:gd name="connsiteX862" fmla="*/ 1438603 w 3692522"/>
              <a:gd name="connsiteY862" fmla="*/ 5532327 h 6858000"/>
              <a:gd name="connsiteX863" fmla="*/ 1452091 w 3692522"/>
              <a:gd name="connsiteY863" fmla="*/ 5549667 h 6858000"/>
              <a:gd name="connsiteX864" fmla="*/ 1459381 w 3692522"/>
              <a:gd name="connsiteY864" fmla="*/ 5555338 h 6858000"/>
              <a:gd name="connsiteX865" fmla="*/ 1469431 w 3692522"/>
              <a:gd name="connsiteY865" fmla="*/ 5569576 h 6858000"/>
              <a:gd name="connsiteX866" fmla="*/ 1484843 w 3692522"/>
              <a:gd name="connsiteY866" fmla="*/ 5583706 h 6858000"/>
              <a:gd name="connsiteX867" fmla="*/ 1541360 w 3692522"/>
              <a:gd name="connsiteY867" fmla="*/ 5629947 h 6858000"/>
              <a:gd name="connsiteX868" fmla="*/ 1538631 w 3692522"/>
              <a:gd name="connsiteY868" fmla="*/ 5624246 h 6858000"/>
              <a:gd name="connsiteX869" fmla="*/ 1541537 w 3692522"/>
              <a:gd name="connsiteY869" fmla="*/ 5626047 h 6858000"/>
              <a:gd name="connsiteX870" fmla="*/ 1551636 w 3692522"/>
              <a:gd name="connsiteY870" fmla="*/ 5635084 h 6858000"/>
              <a:gd name="connsiteX871" fmla="*/ 1542645 w 3692522"/>
              <a:gd name="connsiteY871" fmla="*/ 5626735 h 6858000"/>
              <a:gd name="connsiteX872" fmla="*/ 1541537 w 3692522"/>
              <a:gd name="connsiteY872" fmla="*/ 5626047 h 6858000"/>
              <a:gd name="connsiteX873" fmla="*/ 1502827 w 3692522"/>
              <a:gd name="connsiteY873" fmla="*/ 5591411 h 6858000"/>
              <a:gd name="connsiteX874" fmla="*/ 1454018 w 3692522"/>
              <a:gd name="connsiteY874" fmla="*/ 5547739 h 6858000"/>
              <a:gd name="connsiteX875" fmla="*/ 1454021 w 3692522"/>
              <a:gd name="connsiteY875" fmla="*/ 5547744 h 6858000"/>
              <a:gd name="connsiteX876" fmla="*/ 1452733 w 3692522"/>
              <a:gd name="connsiteY876" fmla="*/ 5546456 h 6858000"/>
              <a:gd name="connsiteX877" fmla="*/ 1443742 w 3692522"/>
              <a:gd name="connsiteY877" fmla="*/ 5537464 h 6858000"/>
              <a:gd name="connsiteX878" fmla="*/ 1448879 w 3692522"/>
              <a:gd name="connsiteY878" fmla="*/ 5537464 h 6858000"/>
              <a:gd name="connsiteX879" fmla="*/ 1438603 w 3692522"/>
              <a:gd name="connsiteY879" fmla="*/ 5532327 h 6858000"/>
              <a:gd name="connsiteX880" fmla="*/ 1885597 w 3692522"/>
              <a:gd name="connsiteY880" fmla="*/ 5527190 h 6858000"/>
              <a:gd name="connsiteX881" fmla="*/ 1957528 w 3692522"/>
              <a:gd name="connsiteY881" fmla="*/ 5593982 h 6858000"/>
              <a:gd name="connsiteX882" fmla="*/ 1870184 w 3692522"/>
              <a:gd name="connsiteY882" fmla="*/ 5532327 h 6858000"/>
              <a:gd name="connsiteX883" fmla="*/ 1921564 w 3692522"/>
              <a:gd name="connsiteY883" fmla="*/ 5578567 h 6858000"/>
              <a:gd name="connsiteX884" fmla="*/ 1901012 w 3692522"/>
              <a:gd name="connsiteY884" fmla="*/ 5568291 h 6858000"/>
              <a:gd name="connsiteX885" fmla="*/ 1931840 w 3692522"/>
              <a:gd name="connsiteY885" fmla="*/ 5593982 h 6858000"/>
              <a:gd name="connsiteX886" fmla="*/ 1921564 w 3692522"/>
              <a:gd name="connsiteY886" fmla="*/ 5593982 h 6858000"/>
              <a:gd name="connsiteX887" fmla="*/ 1967804 w 3692522"/>
              <a:gd name="connsiteY887" fmla="*/ 5635084 h 6858000"/>
              <a:gd name="connsiteX888" fmla="*/ 1972941 w 3692522"/>
              <a:gd name="connsiteY888" fmla="*/ 5640222 h 6858000"/>
              <a:gd name="connsiteX889" fmla="*/ 2168742 w 3692522"/>
              <a:gd name="connsiteY889" fmla="*/ 5796285 h 6858000"/>
              <a:gd name="connsiteX890" fmla="*/ 2214251 w 3692522"/>
              <a:gd name="connsiteY890" fmla="*/ 5824543 h 6858000"/>
              <a:gd name="connsiteX891" fmla="*/ 2222770 w 3692522"/>
              <a:gd name="connsiteY891" fmla="*/ 5832250 h 6858000"/>
              <a:gd name="connsiteX892" fmla="*/ 2240110 w 3692522"/>
              <a:gd name="connsiteY892" fmla="*/ 5840599 h 6858000"/>
              <a:gd name="connsiteX893" fmla="*/ 2214251 w 3692522"/>
              <a:gd name="connsiteY893" fmla="*/ 5824543 h 6858000"/>
              <a:gd name="connsiteX894" fmla="*/ 2209283 w 3692522"/>
              <a:gd name="connsiteY894" fmla="*/ 5820048 h 6858000"/>
              <a:gd name="connsiteX895" fmla="*/ 2240110 w 3692522"/>
              <a:gd name="connsiteY895" fmla="*/ 5830323 h 6858000"/>
              <a:gd name="connsiteX896" fmla="*/ 2178457 w 3692522"/>
              <a:gd name="connsiteY896" fmla="*/ 5784083 h 6858000"/>
              <a:gd name="connsiteX897" fmla="*/ 2065424 w 3692522"/>
              <a:gd name="connsiteY897" fmla="*/ 5691600 h 6858000"/>
              <a:gd name="connsiteX898" fmla="*/ 1885597 w 3692522"/>
              <a:gd name="connsiteY898" fmla="*/ 5527190 h 6858000"/>
              <a:gd name="connsiteX899" fmla="*/ 2050009 w 3692522"/>
              <a:gd name="connsiteY899" fmla="*/ 5516914 h 6858000"/>
              <a:gd name="connsiteX900" fmla="*/ 2121940 w 3692522"/>
              <a:gd name="connsiteY900" fmla="*/ 5583706 h 6858000"/>
              <a:gd name="connsiteX901" fmla="*/ 2229834 w 3692522"/>
              <a:gd name="connsiteY901" fmla="*/ 5655635 h 6858000"/>
              <a:gd name="connsiteX902" fmla="*/ 2332593 w 3692522"/>
              <a:gd name="connsiteY902" fmla="*/ 5717291 h 6858000"/>
              <a:gd name="connsiteX903" fmla="*/ 2276075 w 3692522"/>
              <a:gd name="connsiteY903" fmla="*/ 5691600 h 6858000"/>
              <a:gd name="connsiteX904" fmla="*/ 2419936 w 3692522"/>
              <a:gd name="connsiteY904" fmla="*/ 5773807 h 6858000"/>
              <a:gd name="connsiteX905" fmla="*/ 2378834 w 3692522"/>
              <a:gd name="connsiteY905" fmla="*/ 5748116 h 6858000"/>
              <a:gd name="connsiteX906" fmla="*/ 2265801 w 3692522"/>
              <a:gd name="connsiteY906" fmla="*/ 5660772 h 6858000"/>
              <a:gd name="connsiteX907" fmla="*/ 2096250 w 3692522"/>
              <a:gd name="connsiteY907" fmla="*/ 5552878 h 6858000"/>
              <a:gd name="connsiteX908" fmla="*/ 2142490 w 3692522"/>
              <a:gd name="connsiteY908" fmla="*/ 5578567 h 6858000"/>
              <a:gd name="connsiteX909" fmla="*/ 2050009 w 3692522"/>
              <a:gd name="connsiteY909" fmla="*/ 5516914 h 6858000"/>
              <a:gd name="connsiteX910" fmla="*/ 1084090 w 3692522"/>
              <a:gd name="connsiteY910" fmla="*/ 5496362 h 6858000"/>
              <a:gd name="connsiteX911" fmla="*/ 1125193 w 3692522"/>
              <a:gd name="connsiteY911" fmla="*/ 5542602 h 6858000"/>
              <a:gd name="connsiteX912" fmla="*/ 1084090 w 3692522"/>
              <a:gd name="connsiteY912" fmla="*/ 5496362 h 6858000"/>
              <a:gd name="connsiteX913" fmla="*/ 1166297 w 3692522"/>
              <a:gd name="connsiteY913" fmla="*/ 5486086 h 6858000"/>
              <a:gd name="connsiteX914" fmla="*/ 1186848 w 3692522"/>
              <a:gd name="connsiteY914" fmla="*/ 5506638 h 6858000"/>
              <a:gd name="connsiteX915" fmla="*/ 1166297 w 3692522"/>
              <a:gd name="connsiteY915" fmla="*/ 5486086 h 6858000"/>
              <a:gd name="connsiteX916" fmla="*/ 1464294 w 3692522"/>
              <a:gd name="connsiteY916" fmla="*/ 5475810 h 6858000"/>
              <a:gd name="connsiteX917" fmla="*/ 1464294 w 3692522"/>
              <a:gd name="connsiteY917" fmla="*/ 5486086 h 6858000"/>
              <a:gd name="connsiteX918" fmla="*/ 1469430 w 3692522"/>
              <a:gd name="connsiteY918" fmla="*/ 5480947 h 6858000"/>
              <a:gd name="connsiteX919" fmla="*/ 1495761 w 3692522"/>
              <a:gd name="connsiteY919" fmla="*/ 5511132 h 6858000"/>
              <a:gd name="connsiteX920" fmla="*/ 1497199 w 3692522"/>
              <a:gd name="connsiteY920" fmla="*/ 5512386 h 6858000"/>
              <a:gd name="connsiteX921" fmla="*/ 1498331 w 3692522"/>
              <a:gd name="connsiteY921" fmla="*/ 5513702 h 6858000"/>
              <a:gd name="connsiteX922" fmla="*/ 1525947 w 3692522"/>
              <a:gd name="connsiteY922" fmla="*/ 5537464 h 6858000"/>
              <a:gd name="connsiteX923" fmla="*/ 1497199 w 3692522"/>
              <a:gd name="connsiteY923" fmla="*/ 5512386 h 6858000"/>
              <a:gd name="connsiteX924" fmla="*/ 1474568 w 3692522"/>
              <a:gd name="connsiteY924" fmla="*/ 5486086 h 6858000"/>
              <a:gd name="connsiteX925" fmla="*/ 1489982 w 3692522"/>
              <a:gd name="connsiteY925" fmla="*/ 5496362 h 6858000"/>
              <a:gd name="connsiteX926" fmla="*/ 1464294 w 3692522"/>
              <a:gd name="connsiteY926" fmla="*/ 5475810 h 6858000"/>
              <a:gd name="connsiteX927" fmla="*/ 1793116 w 3692522"/>
              <a:gd name="connsiteY927" fmla="*/ 5470671 h 6858000"/>
              <a:gd name="connsiteX928" fmla="*/ 1834220 w 3692522"/>
              <a:gd name="connsiteY928" fmla="*/ 5516914 h 6858000"/>
              <a:gd name="connsiteX929" fmla="*/ 1793116 w 3692522"/>
              <a:gd name="connsiteY929" fmla="*/ 5470671 h 6858000"/>
              <a:gd name="connsiteX930" fmla="*/ 1654394 w 3692522"/>
              <a:gd name="connsiteY930" fmla="*/ 5470671 h 6858000"/>
              <a:gd name="connsiteX931" fmla="*/ 1716048 w 3692522"/>
              <a:gd name="connsiteY931" fmla="*/ 5522051 h 6858000"/>
              <a:gd name="connsiteX932" fmla="*/ 1669807 w 3692522"/>
              <a:gd name="connsiteY932" fmla="*/ 5480947 h 6858000"/>
              <a:gd name="connsiteX933" fmla="*/ 1654394 w 3692522"/>
              <a:gd name="connsiteY933" fmla="*/ 5470671 h 6858000"/>
              <a:gd name="connsiteX934" fmla="*/ 1890736 w 3692522"/>
              <a:gd name="connsiteY934" fmla="*/ 5444982 h 6858000"/>
              <a:gd name="connsiteX935" fmla="*/ 2019182 w 3692522"/>
              <a:gd name="connsiteY935" fmla="*/ 5578567 h 6858000"/>
              <a:gd name="connsiteX936" fmla="*/ 2039734 w 3692522"/>
              <a:gd name="connsiteY936" fmla="*/ 5588843 h 6858000"/>
              <a:gd name="connsiteX937" fmla="*/ 1890736 w 3692522"/>
              <a:gd name="connsiteY937" fmla="*/ 5444982 h 6858000"/>
              <a:gd name="connsiteX938" fmla="*/ 1680083 w 3692522"/>
              <a:gd name="connsiteY938" fmla="*/ 5434707 h 6858000"/>
              <a:gd name="connsiteX939" fmla="*/ 1716048 w 3692522"/>
              <a:gd name="connsiteY939" fmla="*/ 5470671 h 6858000"/>
              <a:gd name="connsiteX940" fmla="*/ 1716048 w 3692522"/>
              <a:gd name="connsiteY940" fmla="*/ 5469356 h 6858000"/>
              <a:gd name="connsiteX941" fmla="*/ 1732746 w 3692522"/>
              <a:gd name="connsiteY941" fmla="*/ 5485443 h 6858000"/>
              <a:gd name="connsiteX942" fmla="*/ 1793116 w 3692522"/>
              <a:gd name="connsiteY942" fmla="*/ 5532327 h 6858000"/>
              <a:gd name="connsiteX943" fmla="*/ 1716048 w 3692522"/>
              <a:gd name="connsiteY943" fmla="*/ 5465534 h 6858000"/>
              <a:gd name="connsiteX944" fmla="*/ 1716048 w 3692522"/>
              <a:gd name="connsiteY944" fmla="*/ 5469356 h 6858000"/>
              <a:gd name="connsiteX945" fmla="*/ 1603015 w 3692522"/>
              <a:gd name="connsiteY945" fmla="*/ 5429570 h 6858000"/>
              <a:gd name="connsiteX946" fmla="*/ 1644119 w 3692522"/>
              <a:gd name="connsiteY946" fmla="*/ 5470671 h 6858000"/>
              <a:gd name="connsiteX947" fmla="*/ 1633843 w 3692522"/>
              <a:gd name="connsiteY947" fmla="*/ 5455258 h 6858000"/>
              <a:gd name="connsiteX948" fmla="*/ 1603015 w 3692522"/>
              <a:gd name="connsiteY948" fmla="*/ 5429570 h 6858000"/>
              <a:gd name="connsiteX949" fmla="*/ 1489982 w 3692522"/>
              <a:gd name="connsiteY949" fmla="*/ 5429570 h 6858000"/>
              <a:gd name="connsiteX950" fmla="*/ 1536223 w 3692522"/>
              <a:gd name="connsiteY950" fmla="*/ 5491223 h 6858000"/>
              <a:gd name="connsiteX951" fmla="*/ 1536223 w 3692522"/>
              <a:gd name="connsiteY951" fmla="*/ 5486086 h 6858000"/>
              <a:gd name="connsiteX952" fmla="*/ 1556775 w 3692522"/>
              <a:gd name="connsiteY952" fmla="*/ 5506638 h 6858000"/>
              <a:gd name="connsiteX953" fmla="*/ 1489982 w 3692522"/>
              <a:gd name="connsiteY953" fmla="*/ 5429570 h 6858000"/>
              <a:gd name="connsiteX954" fmla="*/ 1037849 w 3692522"/>
              <a:gd name="connsiteY954" fmla="*/ 5429570 h 6858000"/>
              <a:gd name="connsiteX955" fmla="*/ 1114917 w 3692522"/>
              <a:gd name="connsiteY955" fmla="*/ 5516914 h 6858000"/>
              <a:gd name="connsiteX956" fmla="*/ 1037849 w 3692522"/>
              <a:gd name="connsiteY956" fmla="*/ 5429570 h 6858000"/>
              <a:gd name="connsiteX957" fmla="*/ 1346122 w 3692522"/>
              <a:gd name="connsiteY957" fmla="*/ 5419294 h 6858000"/>
              <a:gd name="connsiteX958" fmla="*/ 1358838 w 3692522"/>
              <a:gd name="connsiteY958" fmla="*/ 5430193 h 6858000"/>
              <a:gd name="connsiteX959" fmla="*/ 1360084 w 3692522"/>
              <a:gd name="connsiteY959" fmla="*/ 5431956 h 6858000"/>
              <a:gd name="connsiteX960" fmla="*/ 1746876 w 3692522"/>
              <a:gd name="connsiteY960" fmla="*/ 5409018 h 6858000"/>
              <a:gd name="connsiteX961" fmla="*/ 1798255 w 3692522"/>
              <a:gd name="connsiteY961" fmla="*/ 5455258 h 6858000"/>
              <a:gd name="connsiteX962" fmla="*/ 1818805 w 3692522"/>
              <a:gd name="connsiteY962" fmla="*/ 5465534 h 6858000"/>
              <a:gd name="connsiteX963" fmla="*/ 1746876 w 3692522"/>
              <a:gd name="connsiteY963" fmla="*/ 5409018 h 6858000"/>
              <a:gd name="connsiteX964" fmla="*/ 1145301 w 3692522"/>
              <a:gd name="connsiteY964" fmla="*/ 5398288 h 6858000"/>
              <a:gd name="connsiteX965" fmla="*/ 1145745 w 3692522"/>
              <a:gd name="connsiteY965" fmla="*/ 5398742 h 6858000"/>
              <a:gd name="connsiteX966" fmla="*/ 1146640 w 3692522"/>
              <a:gd name="connsiteY966" fmla="*/ 5399816 h 6858000"/>
              <a:gd name="connsiteX967" fmla="*/ 1726324 w 3692522"/>
              <a:gd name="connsiteY967" fmla="*/ 5378190 h 6858000"/>
              <a:gd name="connsiteX968" fmla="*/ 1757152 w 3692522"/>
              <a:gd name="connsiteY968" fmla="*/ 5409018 h 6858000"/>
              <a:gd name="connsiteX969" fmla="*/ 1798255 w 3692522"/>
              <a:gd name="connsiteY969" fmla="*/ 5434707 h 6858000"/>
              <a:gd name="connsiteX970" fmla="*/ 1726324 w 3692522"/>
              <a:gd name="connsiteY970" fmla="*/ 5378190 h 6858000"/>
              <a:gd name="connsiteX971" fmla="*/ 1561912 w 3692522"/>
              <a:gd name="connsiteY971" fmla="*/ 5378190 h 6858000"/>
              <a:gd name="connsiteX972" fmla="*/ 1597878 w 3692522"/>
              <a:gd name="connsiteY972" fmla="*/ 5419294 h 6858000"/>
              <a:gd name="connsiteX973" fmla="*/ 1603015 w 3692522"/>
              <a:gd name="connsiteY973" fmla="*/ 5424431 h 6858000"/>
              <a:gd name="connsiteX974" fmla="*/ 1561912 w 3692522"/>
              <a:gd name="connsiteY974" fmla="*/ 5378190 h 6858000"/>
              <a:gd name="connsiteX975" fmla="*/ 1644119 w 3692522"/>
              <a:gd name="connsiteY975" fmla="*/ 5357638 h 6858000"/>
              <a:gd name="connsiteX976" fmla="*/ 1736600 w 3692522"/>
              <a:gd name="connsiteY976" fmla="*/ 5460397 h 6858000"/>
              <a:gd name="connsiteX977" fmla="*/ 1685220 w 3692522"/>
              <a:gd name="connsiteY977" fmla="*/ 5403879 h 6858000"/>
              <a:gd name="connsiteX978" fmla="*/ 1644119 w 3692522"/>
              <a:gd name="connsiteY978" fmla="*/ 5357638 h 6858000"/>
              <a:gd name="connsiteX979" fmla="*/ 1911288 w 3692522"/>
              <a:gd name="connsiteY979" fmla="*/ 5347362 h 6858000"/>
              <a:gd name="connsiteX980" fmla="*/ 1914499 w 3692522"/>
              <a:gd name="connsiteY980" fmla="*/ 5350574 h 6858000"/>
              <a:gd name="connsiteX981" fmla="*/ 1916951 w 3692522"/>
              <a:gd name="connsiteY981" fmla="*/ 5353026 h 6858000"/>
              <a:gd name="connsiteX982" fmla="*/ 1918352 w 3692522"/>
              <a:gd name="connsiteY982" fmla="*/ 5354427 h 6858000"/>
              <a:gd name="connsiteX983" fmla="*/ 1921564 w 3692522"/>
              <a:gd name="connsiteY983" fmla="*/ 5357638 h 6858000"/>
              <a:gd name="connsiteX984" fmla="*/ 1916951 w 3692522"/>
              <a:gd name="connsiteY984" fmla="*/ 5353026 h 6858000"/>
              <a:gd name="connsiteX985" fmla="*/ 1818805 w 3692522"/>
              <a:gd name="connsiteY985" fmla="*/ 5342225 h 6858000"/>
              <a:gd name="connsiteX986" fmla="*/ 1890736 w 3692522"/>
              <a:gd name="connsiteY986" fmla="*/ 5419294 h 6858000"/>
              <a:gd name="connsiteX987" fmla="*/ 1818805 w 3692522"/>
              <a:gd name="connsiteY987" fmla="*/ 5342225 h 6858000"/>
              <a:gd name="connsiteX988" fmla="*/ 1382086 w 3692522"/>
              <a:gd name="connsiteY988" fmla="*/ 5337088 h 6858000"/>
              <a:gd name="connsiteX989" fmla="*/ 1418051 w 3692522"/>
              <a:gd name="connsiteY989" fmla="*/ 5373053 h 6858000"/>
              <a:gd name="connsiteX990" fmla="*/ 1382086 w 3692522"/>
              <a:gd name="connsiteY990" fmla="*/ 5337088 h 6858000"/>
              <a:gd name="connsiteX991" fmla="*/ 1310157 w 3692522"/>
              <a:gd name="connsiteY991" fmla="*/ 5337088 h 6858000"/>
              <a:gd name="connsiteX992" fmla="*/ 1371810 w 3692522"/>
              <a:gd name="connsiteY992" fmla="*/ 5419294 h 6858000"/>
              <a:gd name="connsiteX993" fmla="*/ 1310157 w 3692522"/>
              <a:gd name="connsiteY993" fmla="*/ 5337088 h 6858000"/>
              <a:gd name="connsiteX994" fmla="*/ 436718 w 3692522"/>
              <a:gd name="connsiteY994" fmla="*/ 5321674 h 6858000"/>
              <a:gd name="connsiteX995" fmla="*/ 451410 w 3692522"/>
              <a:gd name="connsiteY995" fmla="*/ 5334759 h 6858000"/>
              <a:gd name="connsiteX996" fmla="*/ 456968 w 3692522"/>
              <a:gd name="connsiteY996" fmla="*/ 5343973 h 6858000"/>
              <a:gd name="connsiteX997" fmla="*/ 444746 w 3692522"/>
              <a:gd name="connsiteY997" fmla="*/ 5329140 h 6858000"/>
              <a:gd name="connsiteX998" fmla="*/ 436718 w 3692522"/>
              <a:gd name="connsiteY998" fmla="*/ 5321674 h 6858000"/>
              <a:gd name="connsiteX999" fmla="*/ 1880460 w 3692522"/>
              <a:gd name="connsiteY999" fmla="*/ 5306261 h 6858000"/>
              <a:gd name="connsiteX1000" fmla="*/ 1931840 w 3692522"/>
              <a:gd name="connsiteY1000" fmla="*/ 5357638 h 6858000"/>
              <a:gd name="connsiteX1001" fmla="*/ 1880460 w 3692522"/>
              <a:gd name="connsiteY1001" fmla="*/ 5306261 h 6858000"/>
              <a:gd name="connsiteX1002" fmla="*/ 1366674 w 3692522"/>
              <a:gd name="connsiteY1002" fmla="*/ 5306261 h 6858000"/>
              <a:gd name="connsiteX1003" fmla="*/ 1371810 w 3692522"/>
              <a:gd name="connsiteY1003" fmla="*/ 5311398 h 6858000"/>
              <a:gd name="connsiteX1004" fmla="*/ 1366674 w 3692522"/>
              <a:gd name="connsiteY1004" fmla="*/ 5306261 h 6858000"/>
              <a:gd name="connsiteX1005" fmla="*/ 967965 w 3692522"/>
              <a:gd name="connsiteY1005" fmla="*/ 5304450 h 6858000"/>
              <a:gd name="connsiteX1006" fmla="*/ 979405 w 3692522"/>
              <a:gd name="connsiteY1006" fmla="*/ 5318463 h 6858000"/>
              <a:gd name="connsiteX1007" fmla="*/ 997930 w 3692522"/>
              <a:gd name="connsiteY1007" fmla="*/ 5339259 h 6858000"/>
              <a:gd name="connsiteX1008" fmla="*/ 1001884 w 3692522"/>
              <a:gd name="connsiteY1008" fmla="*/ 5345437 h 6858000"/>
              <a:gd name="connsiteX1009" fmla="*/ 1021905 w 3692522"/>
              <a:gd name="connsiteY1009" fmla="*/ 5378220 h 6858000"/>
              <a:gd name="connsiteX1010" fmla="*/ 1191985 w 3692522"/>
              <a:gd name="connsiteY1010" fmla="*/ 5301122 h 6858000"/>
              <a:gd name="connsiteX1011" fmla="*/ 1274191 w 3692522"/>
              <a:gd name="connsiteY1011" fmla="*/ 5424431 h 6858000"/>
              <a:gd name="connsiteX1012" fmla="*/ 1212537 w 3692522"/>
              <a:gd name="connsiteY1012" fmla="*/ 5331950 h 6858000"/>
              <a:gd name="connsiteX1013" fmla="*/ 1262631 w 3692522"/>
              <a:gd name="connsiteY1013" fmla="*/ 5382044 h 6858000"/>
              <a:gd name="connsiteX1014" fmla="*/ 1305014 w 3692522"/>
              <a:gd name="connsiteY1014" fmla="*/ 5439840 h 6858000"/>
              <a:gd name="connsiteX1015" fmla="*/ 1299881 w 3692522"/>
              <a:gd name="connsiteY1015" fmla="*/ 5434707 h 6858000"/>
              <a:gd name="connsiteX1016" fmla="*/ 1305018 w 3692522"/>
              <a:gd name="connsiteY1016" fmla="*/ 5439845 h 6858000"/>
              <a:gd name="connsiteX1017" fmla="*/ 1305014 w 3692522"/>
              <a:gd name="connsiteY1017" fmla="*/ 5439840 h 6858000"/>
              <a:gd name="connsiteX1018" fmla="*/ 1306945 w 3692522"/>
              <a:gd name="connsiteY1018" fmla="*/ 5441771 h 6858000"/>
              <a:gd name="connsiteX1019" fmla="*/ 1310157 w 3692522"/>
              <a:gd name="connsiteY1019" fmla="*/ 5444982 h 6858000"/>
              <a:gd name="connsiteX1020" fmla="*/ 1191985 w 3692522"/>
              <a:gd name="connsiteY1020" fmla="*/ 5301122 h 6858000"/>
              <a:gd name="connsiteX1021" fmla="*/ 1672230 w 3692522"/>
              <a:gd name="connsiteY1021" fmla="*/ 5297778 h 6858000"/>
              <a:gd name="connsiteX1022" fmla="*/ 1675712 w 3692522"/>
              <a:gd name="connsiteY1022" fmla="*/ 5300354 h 6858000"/>
              <a:gd name="connsiteX1023" fmla="*/ 1674944 w 3692522"/>
              <a:gd name="connsiteY1023" fmla="*/ 5301122 h 6858000"/>
              <a:gd name="connsiteX1024" fmla="*/ 970683 w 3692522"/>
              <a:gd name="connsiteY1024" fmla="*/ 5283547 h 6858000"/>
              <a:gd name="connsiteX1025" fmla="*/ 971058 w 3692522"/>
              <a:gd name="connsiteY1025" fmla="*/ 5283782 h 6858000"/>
              <a:gd name="connsiteX1026" fmla="*/ 976196 w 3692522"/>
              <a:gd name="connsiteY1026" fmla="*/ 5290846 h 6858000"/>
              <a:gd name="connsiteX1027" fmla="*/ 950505 w 3692522"/>
              <a:gd name="connsiteY1027" fmla="*/ 5280570 h 6858000"/>
              <a:gd name="connsiteX1028" fmla="*/ 967965 w 3692522"/>
              <a:gd name="connsiteY1028" fmla="*/ 5304450 h 6858000"/>
              <a:gd name="connsiteX1029" fmla="*/ 959416 w 3692522"/>
              <a:gd name="connsiteY1029" fmla="*/ 5293977 h 6858000"/>
              <a:gd name="connsiteX1030" fmla="*/ 950505 w 3692522"/>
              <a:gd name="connsiteY1030" fmla="*/ 5280570 h 6858000"/>
              <a:gd name="connsiteX1031" fmla="*/ 1690359 w 3692522"/>
              <a:gd name="connsiteY1031" fmla="*/ 5265157 h 6858000"/>
              <a:gd name="connsiteX1032" fmla="*/ 1793116 w 3692522"/>
              <a:gd name="connsiteY1032" fmla="*/ 5388466 h 6858000"/>
              <a:gd name="connsiteX1033" fmla="*/ 1798255 w 3692522"/>
              <a:gd name="connsiteY1033" fmla="*/ 5388466 h 6858000"/>
              <a:gd name="connsiteX1034" fmla="*/ 1806716 w 3692522"/>
              <a:gd name="connsiteY1034" fmla="*/ 5397531 h 6858000"/>
              <a:gd name="connsiteX1035" fmla="*/ 1809815 w 3692522"/>
              <a:gd name="connsiteY1035" fmla="*/ 5401311 h 6858000"/>
              <a:gd name="connsiteX1036" fmla="*/ 1870184 w 3692522"/>
              <a:gd name="connsiteY1036" fmla="*/ 5465534 h 6858000"/>
              <a:gd name="connsiteX1037" fmla="*/ 1806716 w 3692522"/>
              <a:gd name="connsiteY1037" fmla="*/ 5397531 h 6858000"/>
              <a:gd name="connsiteX1038" fmla="*/ 1757152 w 3692522"/>
              <a:gd name="connsiteY1038" fmla="*/ 5337088 h 6858000"/>
              <a:gd name="connsiteX1039" fmla="*/ 1690359 w 3692522"/>
              <a:gd name="connsiteY1039" fmla="*/ 5265157 h 6858000"/>
              <a:gd name="connsiteX1040" fmla="*/ 1299881 w 3692522"/>
              <a:gd name="connsiteY1040" fmla="*/ 5260020 h 6858000"/>
              <a:gd name="connsiteX1041" fmla="*/ 1423190 w 3692522"/>
              <a:gd name="connsiteY1041" fmla="*/ 5419294 h 6858000"/>
              <a:gd name="connsiteX1042" fmla="*/ 1340983 w 3692522"/>
              <a:gd name="connsiteY1042" fmla="*/ 5306261 h 6858000"/>
              <a:gd name="connsiteX1043" fmla="*/ 1340983 w 3692522"/>
              <a:gd name="connsiteY1043" fmla="*/ 5311398 h 6858000"/>
              <a:gd name="connsiteX1044" fmla="*/ 1299881 w 3692522"/>
              <a:gd name="connsiteY1044" fmla="*/ 5260020 h 6858000"/>
              <a:gd name="connsiteX1045" fmla="*/ 616544 w 3692522"/>
              <a:gd name="connsiteY1045" fmla="*/ 5244605 h 6858000"/>
              <a:gd name="connsiteX1046" fmla="*/ 698751 w 3692522"/>
              <a:gd name="connsiteY1046" fmla="*/ 5383329 h 6858000"/>
              <a:gd name="connsiteX1047" fmla="*/ 693612 w 3692522"/>
              <a:gd name="connsiteY1047" fmla="*/ 5383329 h 6858000"/>
              <a:gd name="connsiteX1048" fmla="*/ 714164 w 3692522"/>
              <a:gd name="connsiteY1048" fmla="*/ 5398742 h 6858000"/>
              <a:gd name="connsiteX1049" fmla="*/ 688475 w 3692522"/>
              <a:gd name="connsiteY1049" fmla="*/ 5352501 h 6858000"/>
              <a:gd name="connsiteX1050" fmla="*/ 616544 w 3692522"/>
              <a:gd name="connsiteY1050" fmla="*/ 5244605 h 6858000"/>
              <a:gd name="connsiteX1051" fmla="*/ 647371 w 3692522"/>
              <a:gd name="connsiteY1051" fmla="*/ 5234330 h 6858000"/>
              <a:gd name="connsiteX1052" fmla="*/ 899128 w 3692522"/>
              <a:gd name="connsiteY1052" fmla="*/ 5604256 h 6858000"/>
              <a:gd name="connsiteX1053" fmla="*/ 899128 w 3692522"/>
              <a:gd name="connsiteY1053" fmla="*/ 5609395 h 6858000"/>
              <a:gd name="connsiteX1054" fmla="*/ 935092 w 3692522"/>
              <a:gd name="connsiteY1054" fmla="*/ 5640222 h 6858000"/>
              <a:gd name="connsiteX1055" fmla="*/ 852887 w 3692522"/>
              <a:gd name="connsiteY1055" fmla="*/ 5516914 h 6858000"/>
              <a:gd name="connsiteX1056" fmla="*/ 811783 w 3692522"/>
              <a:gd name="connsiteY1056" fmla="*/ 5450121 h 6858000"/>
              <a:gd name="connsiteX1057" fmla="*/ 647371 w 3692522"/>
              <a:gd name="connsiteY1057" fmla="*/ 5234330 h 6858000"/>
              <a:gd name="connsiteX1058" fmla="*/ 1803392 w 3692522"/>
              <a:gd name="connsiteY1058" fmla="*/ 5229193 h 6858000"/>
              <a:gd name="connsiteX1059" fmla="*/ 1823944 w 3692522"/>
              <a:gd name="connsiteY1059" fmla="*/ 5249744 h 6858000"/>
              <a:gd name="connsiteX1060" fmla="*/ 1803392 w 3692522"/>
              <a:gd name="connsiteY1060" fmla="*/ 5229193 h 6858000"/>
              <a:gd name="connsiteX1061" fmla="*/ 1001884 w 3692522"/>
              <a:gd name="connsiteY1061" fmla="*/ 5218917 h 6858000"/>
              <a:gd name="connsiteX1062" fmla="*/ 1058401 w 3692522"/>
              <a:gd name="connsiteY1062" fmla="*/ 5290846 h 6858000"/>
              <a:gd name="connsiteX1063" fmla="*/ 1118129 w 3692522"/>
              <a:gd name="connsiteY1063" fmla="*/ 5367273 h 6858000"/>
              <a:gd name="connsiteX1064" fmla="*/ 1145301 w 3692522"/>
              <a:gd name="connsiteY1064" fmla="*/ 5398288 h 6858000"/>
              <a:gd name="connsiteX1065" fmla="*/ 1118129 w 3692522"/>
              <a:gd name="connsiteY1065" fmla="*/ 5370484 h 6858000"/>
              <a:gd name="connsiteX1066" fmla="*/ 1094366 w 3692522"/>
              <a:gd name="connsiteY1066" fmla="*/ 5342225 h 6858000"/>
              <a:gd name="connsiteX1067" fmla="*/ 1048125 w 3692522"/>
              <a:gd name="connsiteY1067" fmla="*/ 5285709 h 6858000"/>
              <a:gd name="connsiteX1068" fmla="*/ 1001884 w 3692522"/>
              <a:gd name="connsiteY1068" fmla="*/ 5218917 h 6858000"/>
              <a:gd name="connsiteX1069" fmla="*/ 1037849 w 3692522"/>
              <a:gd name="connsiteY1069" fmla="*/ 5213778 h 6858000"/>
              <a:gd name="connsiteX1070" fmla="*/ 1053985 w 3692522"/>
              <a:gd name="connsiteY1070" fmla="*/ 5232724 h 6858000"/>
              <a:gd name="connsiteX1071" fmla="*/ 1058625 w 3692522"/>
              <a:gd name="connsiteY1071" fmla="*/ 5240703 h 6858000"/>
              <a:gd name="connsiteX1072" fmla="*/ 1045877 w 3692522"/>
              <a:gd name="connsiteY1072" fmla="*/ 5225580 h 6858000"/>
              <a:gd name="connsiteX1073" fmla="*/ 1037849 w 3692522"/>
              <a:gd name="connsiteY1073" fmla="*/ 5213778 h 6858000"/>
              <a:gd name="connsiteX1074" fmla="*/ 1299881 w 3692522"/>
              <a:gd name="connsiteY1074" fmla="*/ 5203504 h 6858000"/>
              <a:gd name="connsiteX1075" fmla="*/ 1346122 w 3692522"/>
              <a:gd name="connsiteY1075" fmla="*/ 5265157 h 6858000"/>
              <a:gd name="connsiteX1076" fmla="*/ 1325570 w 3692522"/>
              <a:gd name="connsiteY1076" fmla="*/ 5234330 h 6858000"/>
              <a:gd name="connsiteX1077" fmla="*/ 1299881 w 3692522"/>
              <a:gd name="connsiteY1077" fmla="*/ 5203504 h 6858000"/>
              <a:gd name="connsiteX1078" fmla="*/ 647371 w 3692522"/>
              <a:gd name="connsiteY1078" fmla="*/ 5177813 h 6858000"/>
              <a:gd name="connsiteX1079" fmla="*/ 728293 w 3692522"/>
              <a:gd name="connsiteY1079" fmla="*/ 5319105 h 6858000"/>
              <a:gd name="connsiteX1080" fmla="*/ 752444 w 3692522"/>
              <a:gd name="connsiteY1080" fmla="*/ 5353406 h 6858000"/>
              <a:gd name="connsiteX1081" fmla="*/ 816920 w 3692522"/>
              <a:gd name="connsiteY1081" fmla="*/ 5450121 h 6858000"/>
              <a:gd name="connsiteX1082" fmla="*/ 816920 w 3692522"/>
              <a:gd name="connsiteY1082" fmla="*/ 5444982 h 6858000"/>
              <a:gd name="connsiteX1083" fmla="*/ 752444 w 3692522"/>
              <a:gd name="connsiteY1083" fmla="*/ 5353406 h 6858000"/>
              <a:gd name="connsiteX1084" fmla="*/ 734715 w 3692522"/>
              <a:gd name="connsiteY1084" fmla="*/ 5326813 h 6858000"/>
              <a:gd name="connsiteX1085" fmla="*/ 750128 w 3692522"/>
              <a:gd name="connsiteY1085" fmla="*/ 5337088 h 6858000"/>
              <a:gd name="connsiteX1086" fmla="*/ 647371 w 3692522"/>
              <a:gd name="connsiteY1086" fmla="*/ 5177813 h 6858000"/>
              <a:gd name="connsiteX1087" fmla="*/ 898443 w 3692522"/>
              <a:gd name="connsiteY1087" fmla="*/ 5174864 h 6858000"/>
              <a:gd name="connsiteX1088" fmla="*/ 909403 w 3692522"/>
              <a:gd name="connsiteY1088" fmla="*/ 5188089 h 6858000"/>
              <a:gd name="connsiteX1089" fmla="*/ 900642 w 3692522"/>
              <a:gd name="connsiteY1089" fmla="*/ 5177704 h 6858000"/>
              <a:gd name="connsiteX1090" fmla="*/ 1320433 w 3692522"/>
              <a:gd name="connsiteY1090" fmla="*/ 5172676 h 6858000"/>
              <a:gd name="connsiteX1091" fmla="*/ 1330709 w 3692522"/>
              <a:gd name="connsiteY1091" fmla="*/ 5182952 h 6858000"/>
              <a:gd name="connsiteX1092" fmla="*/ 1320433 w 3692522"/>
              <a:gd name="connsiteY1092" fmla="*/ 5172676 h 6858000"/>
              <a:gd name="connsiteX1093" fmla="*/ 889491 w 3692522"/>
              <a:gd name="connsiteY1093" fmla="*/ 5163246 h 6858000"/>
              <a:gd name="connsiteX1094" fmla="*/ 891340 w 3692522"/>
              <a:gd name="connsiteY1094" fmla="*/ 5165692 h 6858000"/>
              <a:gd name="connsiteX1095" fmla="*/ 898443 w 3692522"/>
              <a:gd name="connsiteY1095" fmla="*/ 5174864 h 6858000"/>
              <a:gd name="connsiteX1096" fmla="*/ 890950 w 3692522"/>
              <a:gd name="connsiteY1096" fmla="*/ 5165822 h 6858000"/>
              <a:gd name="connsiteX1097" fmla="*/ 889887 w 3692522"/>
              <a:gd name="connsiteY1097" fmla="*/ 5164089 h 6858000"/>
              <a:gd name="connsiteX1098" fmla="*/ 1500258 w 3692522"/>
              <a:gd name="connsiteY1098" fmla="*/ 5162400 h 6858000"/>
              <a:gd name="connsiteX1099" fmla="*/ 1508446 w 3692522"/>
              <a:gd name="connsiteY1099" fmla="*/ 5174924 h 6858000"/>
              <a:gd name="connsiteX1100" fmla="*/ 1509236 w 3692522"/>
              <a:gd name="connsiteY1100" fmla="*/ 5175693 h 6858000"/>
              <a:gd name="connsiteX1101" fmla="*/ 1527151 w 3692522"/>
              <a:gd name="connsiteY1101" fmla="*/ 5202219 h 6858000"/>
              <a:gd name="connsiteX1102" fmla="*/ 1549710 w 3692522"/>
              <a:gd name="connsiteY1102" fmla="*/ 5238184 h 6858000"/>
              <a:gd name="connsiteX1103" fmla="*/ 1602024 w 3692522"/>
              <a:gd name="connsiteY1103" fmla="*/ 5304995 h 6858000"/>
              <a:gd name="connsiteX1104" fmla="*/ 1606572 w 3692522"/>
              <a:gd name="connsiteY1104" fmla="*/ 5311609 h 6858000"/>
              <a:gd name="connsiteX1105" fmla="*/ 1603657 w 3692522"/>
              <a:gd name="connsiteY1105" fmla="*/ 5309472 h 6858000"/>
              <a:gd name="connsiteX1106" fmla="*/ 1597878 w 3692522"/>
              <a:gd name="connsiteY1106" fmla="*/ 5306261 h 6858000"/>
              <a:gd name="connsiteX1107" fmla="*/ 1629989 w 3692522"/>
              <a:gd name="connsiteY1107" fmla="*/ 5343511 h 6858000"/>
              <a:gd name="connsiteX1108" fmla="*/ 1635892 w 3692522"/>
              <a:gd name="connsiteY1108" fmla="*/ 5348747 h 6858000"/>
              <a:gd name="connsiteX1109" fmla="*/ 1636893 w 3692522"/>
              <a:gd name="connsiteY1109" fmla="*/ 5350013 h 6858000"/>
              <a:gd name="connsiteX1110" fmla="*/ 1638913 w 3692522"/>
              <a:gd name="connsiteY1110" fmla="*/ 5351427 h 6858000"/>
              <a:gd name="connsiteX1111" fmla="*/ 1649898 w 3692522"/>
              <a:gd name="connsiteY1111" fmla="*/ 5361172 h 6858000"/>
              <a:gd name="connsiteX1112" fmla="*/ 1669807 w 3692522"/>
              <a:gd name="connsiteY1112" fmla="*/ 5373053 h 6858000"/>
              <a:gd name="connsiteX1113" fmla="*/ 1638913 w 3692522"/>
              <a:gd name="connsiteY1113" fmla="*/ 5351427 h 6858000"/>
              <a:gd name="connsiteX1114" fmla="*/ 1635892 w 3692522"/>
              <a:gd name="connsiteY1114" fmla="*/ 5348747 h 6858000"/>
              <a:gd name="connsiteX1115" fmla="*/ 1606869 w 3692522"/>
              <a:gd name="connsiteY1115" fmla="*/ 5312041 h 6858000"/>
              <a:gd name="connsiteX1116" fmla="*/ 1606572 w 3692522"/>
              <a:gd name="connsiteY1116" fmla="*/ 5311609 h 6858000"/>
              <a:gd name="connsiteX1117" fmla="*/ 1613291 w 3692522"/>
              <a:gd name="connsiteY1117" fmla="*/ 5316537 h 6858000"/>
              <a:gd name="connsiteX1118" fmla="*/ 1603015 w 3692522"/>
              <a:gd name="connsiteY1118" fmla="*/ 5301122 h 6858000"/>
              <a:gd name="connsiteX1119" fmla="*/ 1603015 w 3692522"/>
              <a:gd name="connsiteY1119" fmla="*/ 5306261 h 6858000"/>
              <a:gd name="connsiteX1120" fmla="*/ 1602024 w 3692522"/>
              <a:gd name="connsiteY1120" fmla="*/ 5304995 h 6858000"/>
              <a:gd name="connsiteX1121" fmla="*/ 1578771 w 3692522"/>
              <a:gd name="connsiteY1121" fmla="*/ 5271179 h 6858000"/>
              <a:gd name="connsiteX1122" fmla="*/ 1551636 w 3692522"/>
              <a:gd name="connsiteY1122" fmla="*/ 5239468 h 6858000"/>
              <a:gd name="connsiteX1123" fmla="*/ 1613291 w 3692522"/>
              <a:gd name="connsiteY1123" fmla="*/ 5295985 h 6858000"/>
              <a:gd name="connsiteX1124" fmla="*/ 1561912 w 3692522"/>
              <a:gd name="connsiteY1124" fmla="*/ 5224054 h 6858000"/>
              <a:gd name="connsiteX1125" fmla="*/ 1527232 w 3692522"/>
              <a:gd name="connsiteY1125" fmla="*/ 5193227 h 6858000"/>
              <a:gd name="connsiteX1126" fmla="*/ 1509236 w 3692522"/>
              <a:gd name="connsiteY1126" fmla="*/ 5175693 h 6858000"/>
              <a:gd name="connsiteX1127" fmla="*/ 1320433 w 3692522"/>
              <a:gd name="connsiteY1127" fmla="*/ 5157261 h 6858000"/>
              <a:gd name="connsiteX1128" fmla="*/ 1327586 w 3692522"/>
              <a:gd name="connsiteY1128" fmla="*/ 5166027 h 6858000"/>
              <a:gd name="connsiteX1129" fmla="*/ 1334722 w 3692522"/>
              <a:gd name="connsiteY1129" fmla="*/ 5176528 h 6858000"/>
              <a:gd name="connsiteX1130" fmla="*/ 1397842 w 3692522"/>
              <a:gd name="connsiteY1130" fmla="*/ 5275272 h 6858000"/>
              <a:gd name="connsiteX1131" fmla="*/ 1398949 w 3692522"/>
              <a:gd name="connsiteY1131" fmla="*/ 5276495 h 6858000"/>
              <a:gd name="connsiteX1132" fmla="*/ 1397501 w 3692522"/>
              <a:gd name="connsiteY1132" fmla="*/ 5275433 h 6858000"/>
              <a:gd name="connsiteX1133" fmla="*/ 1397501 w 3692522"/>
              <a:gd name="connsiteY1133" fmla="*/ 5280570 h 6858000"/>
              <a:gd name="connsiteX1134" fmla="*/ 1402638 w 3692522"/>
              <a:gd name="connsiteY1134" fmla="*/ 5280570 h 6858000"/>
              <a:gd name="connsiteX1135" fmla="*/ 1398949 w 3692522"/>
              <a:gd name="connsiteY1135" fmla="*/ 5276495 h 6858000"/>
              <a:gd name="connsiteX1136" fmla="*/ 1408338 w 3692522"/>
              <a:gd name="connsiteY1136" fmla="*/ 5283380 h 6858000"/>
              <a:gd name="connsiteX1137" fmla="*/ 1443742 w 3692522"/>
              <a:gd name="connsiteY1137" fmla="*/ 5321674 h 6858000"/>
              <a:gd name="connsiteX1138" fmla="*/ 1385940 w 3692522"/>
              <a:gd name="connsiteY1138" fmla="*/ 5237541 h 6858000"/>
              <a:gd name="connsiteX1139" fmla="*/ 1327586 w 3692522"/>
              <a:gd name="connsiteY1139" fmla="*/ 5166027 h 6858000"/>
              <a:gd name="connsiteX1140" fmla="*/ 1325230 w 3692522"/>
              <a:gd name="connsiteY1140" fmla="*/ 5162560 h 6858000"/>
              <a:gd name="connsiteX1141" fmla="*/ 1320433 w 3692522"/>
              <a:gd name="connsiteY1141" fmla="*/ 5157261 h 6858000"/>
              <a:gd name="connsiteX1142" fmla="*/ 888852 w 3692522"/>
              <a:gd name="connsiteY1142" fmla="*/ 5157261 h 6858000"/>
              <a:gd name="connsiteX1143" fmla="*/ 924816 w 3692522"/>
              <a:gd name="connsiteY1143" fmla="*/ 5203504 h 6858000"/>
              <a:gd name="connsiteX1144" fmla="*/ 909403 w 3692522"/>
              <a:gd name="connsiteY1144" fmla="*/ 5188089 h 6858000"/>
              <a:gd name="connsiteX1145" fmla="*/ 888852 w 3692522"/>
              <a:gd name="connsiteY1145" fmla="*/ 5157261 h 6858000"/>
              <a:gd name="connsiteX1146" fmla="*/ 1443742 w 3692522"/>
              <a:gd name="connsiteY1146" fmla="*/ 5136710 h 6858000"/>
              <a:gd name="connsiteX1147" fmla="*/ 1484843 w 3692522"/>
              <a:gd name="connsiteY1147" fmla="*/ 5203504 h 6858000"/>
              <a:gd name="connsiteX1148" fmla="*/ 1556775 w 3692522"/>
              <a:gd name="connsiteY1148" fmla="*/ 5301122 h 6858000"/>
              <a:gd name="connsiteX1149" fmla="*/ 1551636 w 3692522"/>
              <a:gd name="connsiteY1149" fmla="*/ 5295985 h 6858000"/>
              <a:gd name="connsiteX1150" fmla="*/ 1654394 w 3692522"/>
              <a:gd name="connsiteY1150" fmla="*/ 5424431 h 6858000"/>
              <a:gd name="connsiteX1151" fmla="*/ 1536223 w 3692522"/>
              <a:gd name="connsiteY1151" fmla="*/ 5265157 h 6858000"/>
              <a:gd name="connsiteX1152" fmla="*/ 1443742 w 3692522"/>
              <a:gd name="connsiteY1152" fmla="*/ 5136710 h 6858000"/>
              <a:gd name="connsiteX1153" fmla="*/ 1089228 w 3692522"/>
              <a:gd name="connsiteY1153" fmla="*/ 5090469 h 6858000"/>
              <a:gd name="connsiteX1154" fmla="*/ 1099504 w 3692522"/>
              <a:gd name="connsiteY1154" fmla="*/ 5105884 h 6858000"/>
              <a:gd name="connsiteX1155" fmla="*/ 1089228 w 3692522"/>
              <a:gd name="connsiteY1155" fmla="*/ 5090469 h 6858000"/>
              <a:gd name="connsiteX1156" fmla="*/ 1423190 w 3692522"/>
              <a:gd name="connsiteY1156" fmla="*/ 5075056 h 6858000"/>
              <a:gd name="connsiteX1157" fmla="*/ 1443742 w 3692522"/>
              <a:gd name="connsiteY1157" fmla="*/ 5105884 h 6858000"/>
              <a:gd name="connsiteX1158" fmla="*/ 1423190 w 3692522"/>
              <a:gd name="connsiteY1158" fmla="*/ 5075056 h 6858000"/>
              <a:gd name="connsiteX1159" fmla="*/ 1063540 w 3692522"/>
              <a:gd name="connsiteY1159" fmla="*/ 5075056 h 6858000"/>
              <a:gd name="connsiteX1160" fmla="*/ 1156021 w 3692522"/>
              <a:gd name="connsiteY1160" fmla="*/ 5244605 h 6858000"/>
              <a:gd name="connsiteX1161" fmla="*/ 1156021 w 3692522"/>
              <a:gd name="connsiteY1161" fmla="*/ 5249744 h 6858000"/>
              <a:gd name="connsiteX1162" fmla="*/ 1263917 w 3692522"/>
              <a:gd name="connsiteY1162" fmla="*/ 5373053 h 6858000"/>
              <a:gd name="connsiteX1163" fmla="*/ 1181710 w 3692522"/>
              <a:gd name="connsiteY1163" fmla="*/ 5260020 h 6858000"/>
              <a:gd name="connsiteX1164" fmla="*/ 1202261 w 3692522"/>
              <a:gd name="connsiteY1164" fmla="*/ 5270296 h 6858000"/>
              <a:gd name="connsiteX1165" fmla="*/ 1140606 w 3692522"/>
              <a:gd name="connsiteY1165" fmla="*/ 5182952 h 6858000"/>
              <a:gd name="connsiteX1166" fmla="*/ 1145617 w 3692522"/>
              <a:gd name="connsiteY1166" fmla="*/ 5182041 h 6858000"/>
              <a:gd name="connsiteX1167" fmla="*/ 1150882 w 3692522"/>
              <a:gd name="connsiteY1167" fmla="*/ 5188089 h 6858000"/>
              <a:gd name="connsiteX1168" fmla="*/ 1147671 w 3692522"/>
              <a:gd name="connsiteY1168" fmla="*/ 5181667 h 6858000"/>
              <a:gd name="connsiteX1169" fmla="*/ 1145617 w 3692522"/>
              <a:gd name="connsiteY1169" fmla="*/ 5182041 h 6858000"/>
              <a:gd name="connsiteX1170" fmla="*/ 1103358 w 3692522"/>
              <a:gd name="connsiteY1170" fmla="*/ 5133499 h 6858000"/>
              <a:gd name="connsiteX1171" fmla="*/ 1063540 w 3692522"/>
              <a:gd name="connsiteY1171" fmla="*/ 5075056 h 6858000"/>
              <a:gd name="connsiteX1172" fmla="*/ 1181710 w 3692522"/>
              <a:gd name="connsiteY1172" fmla="*/ 5054504 h 6858000"/>
              <a:gd name="connsiteX1173" fmla="*/ 1217674 w 3692522"/>
              <a:gd name="connsiteY1173" fmla="*/ 5116160 h 6858000"/>
              <a:gd name="connsiteX1174" fmla="*/ 1181710 w 3692522"/>
              <a:gd name="connsiteY1174" fmla="*/ 5054504 h 6858000"/>
              <a:gd name="connsiteX1175" fmla="*/ 1474568 w 3692522"/>
              <a:gd name="connsiteY1175" fmla="*/ 5023677 h 6858000"/>
              <a:gd name="connsiteX1176" fmla="*/ 1567050 w 3692522"/>
              <a:gd name="connsiteY1176" fmla="*/ 5168180 h 6858000"/>
              <a:gd name="connsiteX1177" fmla="*/ 1672230 w 3692522"/>
              <a:gd name="connsiteY1177" fmla="*/ 5297778 h 6858000"/>
              <a:gd name="connsiteX1178" fmla="*/ 1669807 w 3692522"/>
              <a:gd name="connsiteY1178" fmla="*/ 5295985 h 6858000"/>
              <a:gd name="connsiteX1179" fmla="*/ 1674944 w 3692522"/>
              <a:gd name="connsiteY1179" fmla="*/ 5306261 h 6858000"/>
              <a:gd name="connsiteX1180" fmla="*/ 1659532 w 3692522"/>
              <a:gd name="connsiteY1180" fmla="*/ 5295985 h 6858000"/>
              <a:gd name="connsiteX1181" fmla="*/ 1726324 w 3692522"/>
              <a:gd name="connsiteY1181" fmla="*/ 5362777 h 6858000"/>
              <a:gd name="connsiteX1182" fmla="*/ 1731463 w 3692522"/>
              <a:gd name="connsiteY1182" fmla="*/ 5357638 h 6858000"/>
              <a:gd name="connsiteX1183" fmla="*/ 1752012 w 3692522"/>
              <a:gd name="connsiteY1183" fmla="*/ 5367914 h 6858000"/>
              <a:gd name="connsiteX1184" fmla="*/ 1689877 w 3692522"/>
              <a:gd name="connsiteY1184" fmla="*/ 5310837 h 6858000"/>
              <a:gd name="connsiteX1185" fmla="*/ 1675712 w 3692522"/>
              <a:gd name="connsiteY1185" fmla="*/ 5300354 h 6858000"/>
              <a:gd name="connsiteX1186" fmla="*/ 1680083 w 3692522"/>
              <a:gd name="connsiteY1186" fmla="*/ 5295985 h 6858000"/>
              <a:gd name="connsiteX1187" fmla="*/ 1710911 w 3692522"/>
              <a:gd name="connsiteY1187" fmla="*/ 5321674 h 6858000"/>
              <a:gd name="connsiteX1188" fmla="*/ 1680083 w 3692522"/>
              <a:gd name="connsiteY1188" fmla="*/ 5285709 h 6858000"/>
              <a:gd name="connsiteX1189" fmla="*/ 1597878 w 3692522"/>
              <a:gd name="connsiteY1189" fmla="*/ 5177813 h 6858000"/>
              <a:gd name="connsiteX1190" fmla="*/ 1600407 w 3692522"/>
              <a:gd name="connsiteY1190" fmla="*/ 5178273 h 6858000"/>
              <a:gd name="connsiteX1191" fmla="*/ 1608152 w 3692522"/>
              <a:gd name="connsiteY1191" fmla="*/ 5188089 h 6858000"/>
              <a:gd name="connsiteX1192" fmla="*/ 1604942 w 3692522"/>
              <a:gd name="connsiteY1192" fmla="*/ 5179098 h 6858000"/>
              <a:gd name="connsiteX1193" fmla="*/ 1600407 w 3692522"/>
              <a:gd name="connsiteY1193" fmla="*/ 5178273 h 6858000"/>
              <a:gd name="connsiteX1194" fmla="*/ 1543288 w 3692522"/>
              <a:gd name="connsiteY1194" fmla="*/ 5105884 h 6858000"/>
              <a:gd name="connsiteX1195" fmla="*/ 1474568 w 3692522"/>
              <a:gd name="connsiteY1195" fmla="*/ 5023677 h 6858000"/>
              <a:gd name="connsiteX1196" fmla="*/ 580579 w 3692522"/>
              <a:gd name="connsiteY1196" fmla="*/ 5023677 h 6858000"/>
              <a:gd name="connsiteX1197" fmla="*/ 621682 w 3692522"/>
              <a:gd name="connsiteY1197" fmla="*/ 5105884 h 6858000"/>
              <a:gd name="connsiteX1198" fmla="*/ 580579 w 3692522"/>
              <a:gd name="connsiteY1198" fmla="*/ 5023677 h 6858000"/>
              <a:gd name="connsiteX1199" fmla="*/ 1411273 w 3692522"/>
              <a:gd name="connsiteY1199" fmla="*/ 5015964 h 6858000"/>
              <a:gd name="connsiteX1200" fmla="*/ 1415162 w 3692522"/>
              <a:gd name="connsiteY1200" fmla="*/ 5018138 h 6858000"/>
              <a:gd name="connsiteX1201" fmla="*/ 1431090 w 3692522"/>
              <a:gd name="connsiteY1201" fmla="*/ 5036742 h 6858000"/>
              <a:gd name="connsiteX1202" fmla="*/ 1438603 w 3692522"/>
              <a:gd name="connsiteY1202" fmla="*/ 5049367 h 6858000"/>
              <a:gd name="connsiteX1203" fmla="*/ 1415482 w 3692522"/>
              <a:gd name="connsiteY1203" fmla="*/ 5021109 h 6858000"/>
              <a:gd name="connsiteX1204" fmla="*/ 1551636 w 3692522"/>
              <a:gd name="connsiteY1204" fmla="*/ 4992851 h 6858000"/>
              <a:gd name="connsiteX1205" fmla="*/ 1572188 w 3692522"/>
              <a:gd name="connsiteY1205" fmla="*/ 5018540 h 6858000"/>
              <a:gd name="connsiteX1206" fmla="*/ 1551636 w 3692522"/>
              <a:gd name="connsiteY1206" fmla="*/ 4992851 h 6858000"/>
              <a:gd name="connsiteX1207" fmla="*/ 1238226 w 3692522"/>
              <a:gd name="connsiteY1207" fmla="*/ 4992851 h 6858000"/>
              <a:gd name="connsiteX1208" fmla="*/ 1263917 w 3692522"/>
              <a:gd name="connsiteY1208" fmla="*/ 5033953 h 6858000"/>
              <a:gd name="connsiteX1209" fmla="*/ 1258778 w 3692522"/>
              <a:gd name="connsiteY1209" fmla="*/ 5028816 h 6858000"/>
              <a:gd name="connsiteX1210" fmla="*/ 1289605 w 3692522"/>
              <a:gd name="connsiteY1210" fmla="*/ 5085332 h 6858000"/>
              <a:gd name="connsiteX1211" fmla="*/ 1346122 w 3692522"/>
              <a:gd name="connsiteY1211" fmla="*/ 5157261 h 6858000"/>
              <a:gd name="connsiteX1212" fmla="*/ 1258778 w 3692522"/>
              <a:gd name="connsiteY1212" fmla="*/ 5023677 h 6858000"/>
              <a:gd name="connsiteX1213" fmla="*/ 1284466 w 3692522"/>
              <a:gd name="connsiteY1213" fmla="*/ 5049367 h 6858000"/>
              <a:gd name="connsiteX1214" fmla="*/ 1238226 w 3692522"/>
              <a:gd name="connsiteY1214" fmla="*/ 4992851 h 6858000"/>
              <a:gd name="connsiteX1215" fmla="*/ 1150882 w 3692522"/>
              <a:gd name="connsiteY1215" fmla="*/ 4992851 h 6858000"/>
              <a:gd name="connsiteX1216" fmla="*/ 1186848 w 3692522"/>
              <a:gd name="connsiteY1216" fmla="*/ 5044229 h 6858000"/>
              <a:gd name="connsiteX1217" fmla="*/ 1166297 w 3692522"/>
              <a:gd name="connsiteY1217" fmla="*/ 5013401 h 6858000"/>
              <a:gd name="connsiteX1218" fmla="*/ 1150882 w 3692522"/>
              <a:gd name="connsiteY1218" fmla="*/ 4992851 h 6858000"/>
              <a:gd name="connsiteX1219" fmla="*/ 1448879 w 3692522"/>
              <a:gd name="connsiteY1219" fmla="*/ 4987712 h 6858000"/>
              <a:gd name="connsiteX1220" fmla="*/ 1489982 w 3692522"/>
              <a:gd name="connsiteY1220" fmla="*/ 5039092 h 6858000"/>
              <a:gd name="connsiteX1221" fmla="*/ 1492354 w 3692522"/>
              <a:gd name="connsiteY1221" fmla="*/ 5039092 h 6858000"/>
              <a:gd name="connsiteX1222" fmla="*/ 1505395 w 3692522"/>
              <a:gd name="connsiteY1222" fmla="*/ 5054504 h 6858000"/>
              <a:gd name="connsiteX1223" fmla="*/ 1495119 w 3692522"/>
              <a:gd name="connsiteY1223" fmla="*/ 5039092 h 6858000"/>
              <a:gd name="connsiteX1224" fmla="*/ 1492354 w 3692522"/>
              <a:gd name="connsiteY1224" fmla="*/ 5039092 h 6858000"/>
              <a:gd name="connsiteX1225" fmla="*/ 1477138 w 3692522"/>
              <a:gd name="connsiteY1225" fmla="*/ 5021108 h 6858000"/>
              <a:gd name="connsiteX1226" fmla="*/ 1448879 w 3692522"/>
              <a:gd name="connsiteY1226" fmla="*/ 4987712 h 6858000"/>
              <a:gd name="connsiteX1227" fmla="*/ 1027573 w 3692522"/>
              <a:gd name="connsiteY1227" fmla="*/ 4977436 h 6858000"/>
              <a:gd name="connsiteX1228" fmla="*/ 1062896 w 3692522"/>
              <a:gd name="connsiteY1228" fmla="*/ 5046156 h 6858000"/>
              <a:gd name="connsiteX1229" fmla="*/ 1099158 w 3692522"/>
              <a:gd name="connsiteY1229" fmla="*/ 5096325 h 6858000"/>
              <a:gd name="connsiteX1230" fmla="*/ 1101270 w 3692522"/>
              <a:gd name="connsiteY1230" fmla="*/ 5100585 h 6858000"/>
              <a:gd name="connsiteX1231" fmla="*/ 1109780 w 3692522"/>
              <a:gd name="connsiteY1231" fmla="*/ 5111021 h 6858000"/>
              <a:gd name="connsiteX1232" fmla="*/ 1099158 w 3692522"/>
              <a:gd name="connsiteY1232" fmla="*/ 5096325 h 6858000"/>
              <a:gd name="connsiteX1233" fmla="*/ 1091797 w 3692522"/>
              <a:gd name="connsiteY1233" fmla="*/ 5081479 h 6858000"/>
              <a:gd name="connsiteX1234" fmla="*/ 1073814 w 3692522"/>
              <a:gd name="connsiteY1234" fmla="*/ 5044229 h 6858000"/>
              <a:gd name="connsiteX1235" fmla="*/ 1027573 w 3692522"/>
              <a:gd name="connsiteY1235" fmla="*/ 4977436 h 6858000"/>
              <a:gd name="connsiteX1236" fmla="*/ 986472 w 3692522"/>
              <a:gd name="connsiteY1236" fmla="*/ 4977436 h 6858000"/>
              <a:gd name="connsiteX1237" fmla="*/ 1001884 w 3692522"/>
              <a:gd name="connsiteY1237" fmla="*/ 5008264 h 6858000"/>
              <a:gd name="connsiteX1238" fmla="*/ 1032712 w 3692522"/>
              <a:gd name="connsiteY1238" fmla="*/ 5054504 h 6858000"/>
              <a:gd name="connsiteX1239" fmla="*/ 986472 w 3692522"/>
              <a:gd name="connsiteY1239" fmla="*/ 4977436 h 6858000"/>
              <a:gd name="connsiteX1240" fmla="*/ 1027573 w 3692522"/>
              <a:gd name="connsiteY1240" fmla="*/ 4962023 h 6858000"/>
              <a:gd name="connsiteX1241" fmla="*/ 1042988 w 3692522"/>
              <a:gd name="connsiteY1241" fmla="*/ 4982575 h 6858000"/>
              <a:gd name="connsiteX1242" fmla="*/ 1027573 w 3692522"/>
              <a:gd name="connsiteY1242" fmla="*/ 4962023 h 6858000"/>
              <a:gd name="connsiteX1243" fmla="*/ 1520810 w 3692522"/>
              <a:gd name="connsiteY1243" fmla="*/ 4946609 h 6858000"/>
              <a:gd name="connsiteX1244" fmla="*/ 1541360 w 3692522"/>
              <a:gd name="connsiteY1244" fmla="*/ 4977436 h 6858000"/>
              <a:gd name="connsiteX1245" fmla="*/ 1551636 w 3692522"/>
              <a:gd name="connsiteY1245" fmla="*/ 4982575 h 6858000"/>
              <a:gd name="connsiteX1246" fmla="*/ 1520810 w 3692522"/>
              <a:gd name="connsiteY1246" fmla="*/ 4946609 h 6858000"/>
              <a:gd name="connsiteX1247" fmla="*/ 498374 w 3692522"/>
              <a:gd name="connsiteY1247" fmla="*/ 4931196 h 6858000"/>
              <a:gd name="connsiteX1248" fmla="*/ 544614 w 3692522"/>
              <a:gd name="connsiteY1248" fmla="*/ 5003125 h 6858000"/>
              <a:gd name="connsiteX1249" fmla="*/ 498374 w 3692522"/>
              <a:gd name="connsiteY1249" fmla="*/ 4931196 h 6858000"/>
              <a:gd name="connsiteX1250" fmla="*/ 446994 w 3692522"/>
              <a:gd name="connsiteY1250" fmla="*/ 4926059 h 6858000"/>
              <a:gd name="connsiteX1251" fmla="*/ 499015 w 3692522"/>
              <a:gd name="connsiteY1251" fmla="*/ 5059000 h 6858000"/>
              <a:gd name="connsiteX1252" fmla="*/ 501893 w 3692522"/>
              <a:gd name="connsiteY1252" fmla="*/ 5065649 h 6858000"/>
              <a:gd name="connsiteX1253" fmla="*/ 552321 w 3692522"/>
              <a:gd name="connsiteY1253" fmla="*/ 5193870 h 6858000"/>
              <a:gd name="connsiteX1254" fmla="*/ 688475 w 3692522"/>
              <a:gd name="connsiteY1254" fmla="*/ 5450121 h 6858000"/>
              <a:gd name="connsiteX1255" fmla="*/ 626819 w 3692522"/>
              <a:gd name="connsiteY1255" fmla="*/ 5326813 h 6858000"/>
              <a:gd name="connsiteX1256" fmla="*/ 554890 w 3692522"/>
              <a:gd name="connsiteY1256" fmla="*/ 5188089 h 6858000"/>
              <a:gd name="connsiteX1257" fmla="*/ 501893 w 3692522"/>
              <a:gd name="connsiteY1257" fmla="*/ 5065649 h 6858000"/>
              <a:gd name="connsiteX1258" fmla="*/ 714164 w 3692522"/>
              <a:gd name="connsiteY1258" fmla="*/ 4920920 h 6858000"/>
              <a:gd name="connsiteX1259" fmla="*/ 729578 w 3692522"/>
              <a:gd name="connsiteY1259" fmla="*/ 4941472 h 6858000"/>
              <a:gd name="connsiteX1260" fmla="*/ 714164 w 3692522"/>
              <a:gd name="connsiteY1260" fmla="*/ 4920920 h 6858000"/>
              <a:gd name="connsiteX1261" fmla="*/ 1507805 w 3692522"/>
              <a:gd name="connsiteY1261" fmla="*/ 4916023 h 6858000"/>
              <a:gd name="connsiteX1262" fmla="*/ 1510025 w 3692522"/>
              <a:gd name="connsiteY1262" fmla="*/ 4918377 h 6858000"/>
              <a:gd name="connsiteX1263" fmla="*/ 1510534 w 3692522"/>
              <a:gd name="connsiteY1263" fmla="*/ 4920920 h 6858000"/>
              <a:gd name="connsiteX1264" fmla="*/ 1507805 w 3692522"/>
              <a:gd name="connsiteY1264" fmla="*/ 4916023 h 6858000"/>
              <a:gd name="connsiteX1265" fmla="*/ 1505395 w 3692522"/>
              <a:gd name="connsiteY1265" fmla="*/ 4910644 h 6858000"/>
              <a:gd name="connsiteX1266" fmla="*/ 1505395 w 3692522"/>
              <a:gd name="connsiteY1266" fmla="*/ 4915783 h 6858000"/>
              <a:gd name="connsiteX1267" fmla="*/ 1520810 w 3692522"/>
              <a:gd name="connsiteY1267" fmla="*/ 4931196 h 6858000"/>
              <a:gd name="connsiteX1268" fmla="*/ 1511819 w 3692522"/>
              <a:gd name="connsiteY1268" fmla="*/ 4920278 h 6858000"/>
              <a:gd name="connsiteX1269" fmla="*/ 1510025 w 3692522"/>
              <a:gd name="connsiteY1269" fmla="*/ 4918377 h 6858000"/>
              <a:gd name="connsiteX1270" fmla="*/ 1509892 w 3692522"/>
              <a:gd name="connsiteY1270" fmla="*/ 4917709 h 6858000"/>
              <a:gd name="connsiteX1271" fmla="*/ 1505395 w 3692522"/>
              <a:gd name="connsiteY1271" fmla="*/ 4910644 h 6858000"/>
              <a:gd name="connsiteX1272" fmla="*/ 1191985 w 3692522"/>
              <a:gd name="connsiteY1272" fmla="*/ 4900368 h 6858000"/>
              <a:gd name="connsiteX1273" fmla="*/ 1207398 w 3692522"/>
              <a:gd name="connsiteY1273" fmla="*/ 4926059 h 6858000"/>
              <a:gd name="connsiteX1274" fmla="*/ 1078953 w 3692522"/>
              <a:gd name="connsiteY1274" fmla="*/ 4884955 h 6858000"/>
              <a:gd name="connsiteX1275" fmla="*/ 1084090 w 3692522"/>
              <a:gd name="connsiteY1275" fmla="*/ 4895231 h 6858000"/>
              <a:gd name="connsiteX1276" fmla="*/ 1084090 w 3692522"/>
              <a:gd name="connsiteY1276" fmla="*/ 4890092 h 6858000"/>
              <a:gd name="connsiteX1277" fmla="*/ 1135469 w 3692522"/>
              <a:gd name="connsiteY1277" fmla="*/ 4977436 h 6858000"/>
              <a:gd name="connsiteX1278" fmla="*/ 1084090 w 3692522"/>
              <a:gd name="connsiteY1278" fmla="*/ 4884955 h 6858000"/>
              <a:gd name="connsiteX1279" fmla="*/ 770680 w 3692522"/>
              <a:gd name="connsiteY1279" fmla="*/ 4869540 h 6858000"/>
              <a:gd name="connsiteX1280" fmla="*/ 780956 w 3692522"/>
              <a:gd name="connsiteY1280" fmla="*/ 4879816 h 6858000"/>
              <a:gd name="connsiteX1281" fmla="*/ 781865 w 3692522"/>
              <a:gd name="connsiteY1281" fmla="*/ 4880726 h 6858000"/>
              <a:gd name="connsiteX1282" fmla="*/ 831050 w 3692522"/>
              <a:gd name="connsiteY1282" fmla="*/ 5000558 h 6858000"/>
              <a:gd name="connsiteX1283" fmla="*/ 909403 w 3692522"/>
              <a:gd name="connsiteY1283" fmla="*/ 5172676 h 6858000"/>
              <a:gd name="connsiteX1284" fmla="*/ 872796 w 3692522"/>
              <a:gd name="connsiteY1284" fmla="*/ 5111021 h 6858000"/>
              <a:gd name="connsiteX1285" fmla="*/ 858322 w 3692522"/>
              <a:gd name="connsiteY1285" fmla="*/ 5088966 h 6858000"/>
              <a:gd name="connsiteX1286" fmla="*/ 858104 w 3692522"/>
              <a:gd name="connsiteY1286" fmla="*/ 5088383 h 6858000"/>
              <a:gd name="connsiteX1287" fmla="*/ 847748 w 3692522"/>
              <a:gd name="connsiteY1287" fmla="*/ 5059643 h 6858000"/>
              <a:gd name="connsiteX1288" fmla="*/ 770680 w 3692522"/>
              <a:gd name="connsiteY1288" fmla="*/ 4869540 h 6858000"/>
              <a:gd name="connsiteX1289" fmla="*/ 1340983 w 3692522"/>
              <a:gd name="connsiteY1289" fmla="*/ 4864403 h 6858000"/>
              <a:gd name="connsiteX1290" fmla="*/ 1356398 w 3692522"/>
              <a:gd name="connsiteY1290" fmla="*/ 4884955 h 6858000"/>
              <a:gd name="connsiteX1291" fmla="*/ 1340983 w 3692522"/>
              <a:gd name="connsiteY1291" fmla="*/ 4864403 h 6858000"/>
              <a:gd name="connsiteX1292" fmla="*/ 1176572 w 3692522"/>
              <a:gd name="connsiteY1292" fmla="*/ 4864403 h 6858000"/>
              <a:gd name="connsiteX1293" fmla="*/ 1176572 w 3692522"/>
              <a:gd name="connsiteY1293" fmla="*/ 4869540 h 6858000"/>
              <a:gd name="connsiteX1294" fmla="*/ 1222813 w 3692522"/>
              <a:gd name="connsiteY1294" fmla="*/ 4926059 h 6858000"/>
              <a:gd name="connsiteX1295" fmla="*/ 1176572 w 3692522"/>
              <a:gd name="connsiteY1295" fmla="*/ 4864403 h 6858000"/>
              <a:gd name="connsiteX1296" fmla="*/ 873437 w 3692522"/>
              <a:gd name="connsiteY1296" fmla="*/ 4859266 h 6858000"/>
              <a:gd name="connsiteX1297" fmla="*/ 883713 w 3692522"/>
              <a:gd name="connsiteY1297" fmla="*/ 4874679 h 6858000"/>
              <a:gd name="connsiteX1298" fmla="*/ 873437 w 3692522"/>
              <a:gd name="connsiteY1298" fmla="*/ 4859266 h 6858000"/>
              <a:gd name="connsiteX1299" fmla="*/ 1387225 w 3692522"/>
              <a:gd name="connsiteY1299" fmla="*/ 4843852 h 6858000"/>
              <a:gd name="connsiteX1300" fmla="*/ 1412914 w 3692522"/>
              <a:gd name="connsiteY1300" fmla="*/ 4890092 h 6858000"/>
              <a:gd name="connsiteX1301" fmla="*/ 1387225 w 3692522"/>
              <a:gd name="connsiteY1301" fmla="*/ 4843852 h 6858000"/>
              <a:gd name="connsiteX1302" fmla="*/ 1310157 w 3692522"/>
              <a:gd name="connsiteY1302" fmla="*/ 4843852 h 6858000"/>
              <a:gd name="connsiteX1303" fmla="*/ 1361535 w 3692522"/>
              <a:gd name="connsiteY1303" fmla="*/ 4926059 h 6858000"/>
              <a:gd name="connsiteX1304" fmla="*/ 1361535 w 3692522"/>
              <a:gd name="connsiteY1304" fmla="*/ 4931196 h 6858000"/>
              <a:gd name="connsiteX1305" fmla="*/ 1392362 w 3692522"/>
              <a:gd name="connsiteY1305" fmla="*/ 4992851 h 6858000"/>
              <a:gd name="connsiteX1306" fmla="*/ 1411273 w 3692522"/>
              <a:gd name="connsiteY1306" fmla="*/ 5015964 h 6858000"/>
              <a:gd name="connsiteX1307" fmla="*/ 1397501 w 3692522"/>
              <a:gd name="connsiteY1307" fmla="*/ 5008264 h 6858000"/>
              <a:gd name="connsiteX1308" fmla="*/ 1397501 w 3692522"/>
              <a:gd name="connsiteY1308" fmla="*/ 5018540 h 6858000"/>
              <a:gd name="connsiteX1309" fmla="*/ 1402638 w 3692522"/>
              <a:gd name="connsiteY1309" fmla="*/ 5018540 h 6858000"/>
              <a:gd name="connsiteX1310" fmla="*/ 1515671 w 3692522"/>
              <a:gd name="connsiteY1310" fmla="*/ 5157261 h 6858000"/>
              <a:gd name="connsiteX1311" fmla="*/ 1464294 w 3692522"/>
              <a:gd name="connsiteY1311" fmla="*/ 5085332 h 6858000"/>
              <a:gd name="connsiteX1312" fmla="*/ 1434750 w 3692522"/>
              <a:gd name="connsiteY1312" fmla="*/ 5041017 h 6858000"/>
              <a:gd name="connsiteX1313" fmla="*/ 1431090 w 3692522"/>
              <a:gd name="connsiteY1313" fmla="*/ 5036742 h 6858000"/>
              <a:gd name="connsiteX1314" fmla="*/ 1376307 w 3692522"/>
              <a:gd name="connsiteY1314" fmla="*/ 4944682 h 6858000"/>
              <a:gd name="connsiteX1315" fmla="*/ 1310157 w 3692522"/>
              <a:gd name="connsiteY1315" fmla="*/ 4843852 h 6858000"/>
              <a:gd name="connsiteX1316" fmla="*/ 878576 w 3692522"/>
              <a:gd name="connsiteY1316" fmla="*/ 4843852 h 6858000"/>
              <a:gd name="connsiteX1317" fmla="*/ 914540 w 3692522"/>
              <a:gd name="connsiteY1317" fmla="*/ 4910644 h 6858000"/>
              <a:gd name="connsiteX1318" fmla="*/ 935092 w 3692522"/>
              <a:gd name="connsiteY1318" fmla="*/ 4931196 h 6858000"/>
              <a:gd name="connsiteX1319" fmla="*/ 878576 w 3692522"/>
              <a:gd name="connsiteY1319" fmla="*/ 4843852 h 6858000"/>
              <a:gd name="connsiteX1320" fmla="*/ 1269054 w 3692522"/>
              <a:gd name="connsiteY1320" fmla="*/ 4823300 h 6858000"/>
              <a:gd name="connsiteX1321" fmla="*/ 1305018 w 3692522"/>
              <a:gd name="connsiteY1321" fmla="*/ 4900368 h 6858000"/>
              <a:gd name="connsiteX1322" fmla="*/ 1305018 w 3692522"/>
              <a:gd name="connsiteY1322" fmla="*/ 4905507 h 6858000"/>
              <a:gd name="connsiteX1323" fmla="*/ 1397501 w 3692522"/>
              <a:gd name="connsiteY1323" fmla="*/ 5054504 h 6858000"/>
              <a:gd name="connsiteX1324" fmla="*/ 1330709 w 3692522"/>
              <a:gd name="connsiteY1324" fmla="*/ 4931196 h 6858000"/>
              <a:gd name="connsiteX1325" fmla="*/ 1269054 w 3692522"/>
              <a:gd name="connsiteY1325" fmla="*/ 4823300 h 6858000"/>
              <a:gd name="connsiteX1326" fmla="*/ 873437 w 3692522"/>
              <a:gd name="connsiteY1326" fmla="*/ 4818163 h 6858000"/>
              <a:gd name="connsiteX1327" fmla="*/ 889359 w 3692522"/>
              <a:gd name="connsiteY1327" fmla="*/ 4840183 h 6858000"/>
              <a:gd name="connsiteX1328" fmla="*/ 904264 w 3692522"/>
              <a:gd name="connsiteY1328" fmla="*/ 4864403 h 6858000"/>
              <a:gd name="connsiteX1329" fmla="*/ 929955 w 3692522"/>
              <a:gd name="connsiteY1329" fmla="*/ 4905507 h 6858000"/>
              <a:gd name="connsiteX1330" fmla="*/ 903622 w 3692522"/>
              <a:gd name="connsiteY1330" fmla="*/ 4859908 h 6858000"/>
              <a:gd name="connsiteX1331" fmla="*/ 889359 w 3692522"/>
              <a:gd name="connsiteY1331" fmla="*/ 4840183 h 6858000"/>
              <a:gd name="connsiteX1332" fmla="*/ 888851 w 3692522"/>
              <a:gd name="connsiteY1332" fmla="*/ 4839357 h 6858000"/>
              <a:gd name="connsiteX1333" fmla="*/ 873437 w 3692522"/>
              <a:gd name="connsiteY1333" fmla="*/ 4818163 h 6858000"/>
              <a:gd name="connsiteX1334" fmla="*/ 965920 w 3692522"/>
              <a:gd name="connsiteY1334" fmla="*/ 4813024 h 6858000"/>
              <a:gd name="connsiteX1335" fmla="*/ 976196 w 3692522"/>
              <a:gd name="connsiteY1335" fmla="*/ 4838715 h 6858000"/>
              <a:gd name="connsiteX1336" fmla="*/ 1007021 w 3692522"/>
              <a:gd name="connsiteY1336" fmla="*/ 4890092 h 6858000"/>
              <a:gd name="connsiteX1337" fmla="*/ 965920 w 3692522"/>
              <a:gd name="connsiteY1337" fmla="*/ 4813024 h 6858000"/>
              <a:gd name="connsiteX1338" fmla="*/ 745461 w 3692522"/>
              <a:gd name="connsiteY1338" fmla="*/ 4788276 h 6858000"/>
              <a:gd name="connsiteX1339" fmla="*/ 750128 w 3692522"/>
              <a:gd name="connsiteY1339" fmla="*/ 4797611 h 6858000"/>
              <a:gd name="connsiteX1340" fmla="*/ 745584 w 3692522"/>
              <a:gd name="connsiteY1340" fmla="*/ 4788585 h 6858000"/>
              <a:gd name="connsiteX1341" fmla="*/ 1140606 w 3692522"/>
              <a:gd name="connsiteY1341" fmla="*/ 4777059 h 6858000"/>
              <a:gd name="connsiteX1342" fmla="*/ 1176572 w 3692522"/>
              <a:gd name="connsiteY1342" fmla="*/ 4843852 h 6858000"/>
              <a:gd name="connsiteX1343" fmla="*/ 1150882 w 3692522"/>
              <a:gd name="connsiteY1343" fmla="*/ 4792474 h 6858000"/>
              <a:gd name="connsiteX1344" fmla="*/ 1140606 w 3692522"/>
              <a:gd name="connsiteY1344" fmla="*/ 4777059 h 6858000"/>
              <a:gd name="connsiteX1345" fmla="*/ 791232 w 3692522"/>
              <a:gd name="connsiteY1345" fmla="*/ 4777059 h 6858000"/>
              <a:gd name="connsiteX1346" fmla="*/ 802150 w 3692522"/>
              <a:gd name="connsiteY1346" fmla="*/ 4797612 h 6858000"/>
              <a:gd name="connsiteX1347" fmla="*/ 809626 w 3692522"/>
              <a:gd name="connsiteY1347" fmla="*/ 4808014 h 6858000"/>
              <a:gd name="connsiteX1348" fmla="*/ 810017 w 3692522"/>
              <a:gd name="connsiteY1348" fmla="*/ 4808849 h 6858000"/>
              <a:gd name="connsiteX1349" fmla="*/ 811783 w 3692522"/>
              <a:gd name="connsiteY1349" fmla="*/ 4813024 h 6858000"/>
              <a:gd name="connsiteX1350" fmla="*/ 816920 w 3692522"/>
              <a:gd name="connsiteY1350" fmla="*/ 4818163 h 6858000"/>
              <a:gd name="connsiteX1351" fmla="*/ 809626 w 3692522"/>
              <a:gd name="connsiteY1351" fmla="*/ 4808014 h 6858000"/>
              <a:gd name="connsiteX1352" fmla="*/ 805361 w 3692522"/>
              <a:gd name="connsiteY1352" fmla="*/ 4798895 h 6858000"/>
              <a:gd name="connsiteX1353" fmla="*/ 791232 w 3692522"/>
              <a:gd name="connsiteY1353" fmla="*/ 4777059 h 6858000"/>
              <a:gd name="connsiteX1354" fmla="*/ 1037849 w 3692522"/>
              <a:gd name="connsiteY1354" fmla="*/ 4771922 h 6858000"/>
              <a:gd name="connsiteX1355" fmla="*/ 1073814 w 3692522"/>
              <a:gd name="connsiteY1355" fmla="*/ 4848990 h 6858000"/>
              <a:gd name="connsiteX1356" fmla="*/ 1037849 w 3692522"/>
              <a:gd name="connsiteY1356" fmla="*/ 4771922 h 6858000"/>
              <a:gd name="connsiteX1357" fmla="*/ 1269054 w 3692522"/>
              <a:gd name="connsiteY1357" fmla="*/ 4761646 h 6858000"/>
              <a:gd name="connsiteX1358" fmla="*/ 1274191 w 3692522"/>
              <a:gd name="connsiteY1358" fmla="*/ 4771922 h 6858000"/>
              <a:gd name="connsiteX1359" fmla="*/ 1269054 w 3692522"/>
              <a:gd name="connsiteY1359" fmla="*/ 4761646 h 6858000"/>
              <a:gd name="connsiteX1360" fmla="*/ 1089228 w 3692522"/>
              <a:gd name="connsiteY1360" fmla="*/ 4751371 h 6858000"/>
              <a:gd name="connsiteX1361" fmla="*/ 1130332 w 3692522"/>
              <a:gd name="connsiteY1361" fmla="*/ 4833576 h 6858000"/>
              <a:gd name="connsiteX1362" fmla="*/ 1130332 w 3692522"/>
              <a:gd name="connsiteY1362" fmla="*/ 4823300 h 6858000"/>
              <a:gd name="connsiteX1363" fmla="*/ 1125193 w 3692522"/>
              <a:gd name="connsiteY1363" fmla="*/ 4823300 h 6858000"/>
              <a:gd name="connsiteX1364" fmla="*/ 1089228 w 3692522"/>
              <a:gd name="connsiteY1364" fmla="*/ 4751371 h 6858000"/>
              <a:gd name="connsiteX1365" fmla="*/ 837472 w 3692522"/>
              <a:gd name="connsiteY1365" fmla="*/ 4730819 h 6858000"/>
              <a:gd name="connsiteX1366" fmla="*/ 847748 w 3692522"/>
              <a:gd name="connsiteY1366" fmla="*/ 4751371 h 6858000"/>
              <a:gd name="connsiteX1367" fmla="*/ 847748 w 3692522"/>
              <a:gd name="connsiteY1367" fmla="*/ 4748159 h 6858000"/>
              <a:gd name="connsiteX1368" fmla="*/ 847748 w 3692522"/>
              <a:gd name="connsiteY1368" fmla="*/ 4741316 h 6858000"/>
              <a:gd name="connsiteX1369" fmla="*/ 872154 w 3692522"/>
              <a:gd name="connsiteY1369" fmla="*/ 4791189 h 6858000"/>
              <a:gd name="connsiteX1370" fmla="*/ 885413 w 3692522"/>
              <a:gd name="connsiteY1370" fmla="*/ 4809934 h 6858000"/>
              <a:gd name="connsiteX1371" fmla="*/ 891822 w 3692522"/>
              <a:gd name="connsiteY1371" fmla="*/ 4821294 h 6858000"/>
              <a:gd name="connsiteX1372" fmla="*/ 909403 w 3692522"/>
              <a:gd name="connsiteY1372" fmla="*/ 4843852 h 6858000"/>
              <a:gd name="connsiteX1373" fmla="*/ 885413 w 3692522"/>
              <a:gd name="connsiteY1373" fmla="*/ 4809934 h 6858000"/>
              <a:gd name="connsiteX1374" fmla="*/ 876649 w 3692522"/>
              <a:gd name="connsiteY1374" fmla="*/ 4794400 h 6858000"/>
              <a:gd name="connsiteX1375" fmla="*/ 847748 w 3692522"/>
              <a:gd name="connsiteY1375" fmla="*/ 4741095 h 6858000"/>
              <a:gd name="connsiteX1376" fmla="*/ 847748 w 3692522"/>
              <a:gd name="connsiteY1376" fmla="*/ 4741316 h 6858000"/>
              <a:gd name="connsiteX1377" fmla="*/ 842611 w 3692522"/>
              <a:gd name="connsiteY1377" fmla="*/ 4730819 h 6858000"/>
              <a:gd name="connsiteX1378" fmla="*/ 1253641 w 3692522"/>
              <a:gd name="connsiteY1378" fmla="*/ 4725682 h 6858000"/>
              <a:gd name="connsiteX1379" fmla="*/ 1269054 w 3692522"/>
              <a:gd name="connsiteY1379" fmla="*/ 4756507 h 6858000"/>
              <a:gd name="connsiteX1380" fmla="*/ 1253641 w 3692522"/>
              <a:gd name="connsiteY1380" fmla="*/ 4725682 h 6858000"/>
              <a:gd name="connsiteX1381" fmla="*/ 1114917 w 3692522"/>
              <a:gd name="connsiteY1381" fmla="*/ 4725682 h 6858000"/>
              <a:gd name="connsiteX1382" fmla="*/ 1125193 w 3692522"/>
              <a:gd name="connsiteY1382" fmla="*/ 4746232 h 6858000"/>
              <a:gd name="connsiteX1383" fmla="*/ 1125194 w 3692522"/>
              <a:gd name="connsiteY1383" fmla="*/ 4746232 h 6858000"/>
              <a:gd name="connsiteX1384" fmla="*/ 1130332 w 3692522"/>
              <a:gd name="connsiteY1384" fmla="*/ 4756507 h 6858000"/>
              <a:gd name="connsiteX1385" fmla="*/ 1130332 w 3692522"/>
              <a:gd name="connsiteY1385" fmla="*/ 4746232 h 6858000"/>
              <a:gd name="connsiteX1386" fmla="*/ 1125194 w 3692522"/>
              <a:gd name="connsiteY1386" fmla="*/ 4746232 h 6858000"/>
              <a:gd name="connsiteX1387" fmla="*/ 1227950 w 3692522"/>
              <a:gd name="connsiteY1387" fmla="*/ 4710267 h 6858000"/>
              <a:gd name="connsiteX1388" fmla="*/ 1269054 w 3692522"/>
              <a:gd name="connsiteY1388" fmla="*/ 4787335 h 6858000"/>
              <a:gd name="connsiteX1389" fmla="*/ 1243365 w 3692522"/>
              <a:gd name="connsiteY1389" fmla="*/ 4730819 h 6858000"/>
              <a:gd name="connsiteX1390" fmla="*/ 1227950 w 3692522"/>
              <a:gd name="connsiteY1390" fmla="*/ 4710267 h 6858000"/>
              <a:gd name="connsiteX1391" fmla="*/ 950864 w 3692522"/>
              <a:gd name="connsiteY1391" fmla="*/ 4644413 h 6858000"/>
              <a:gd name="connsiteX1392" fmla="*/ 1038492 w 3692522"/>
              <a:gd name="connsiteY1392" fmla="*/ 4873395 h 6858000"/>
              <a:gd name="connsiteX1393" fmla="*/ 1145745 w 3692522"/>
              <a:gd name="connsiteY1393" fmla="*/ 5095608 h 6858000"/>
              <a:gd name="connsiteX1394" fmla="*/ 1166584 w 3692522"/>
              <a:gd name="connsiteY1394" fmla="*/ 5130588 h 6858000"/>
              <a:gd name="connsiteX1395" fmla="*/ 1132258 w 3692522"/>
              <a:gd name="connsiteY1395" fmla="*/ 5087258 h 6858000"/>
              <a:gd name="connsiteX1396" fmla="*/ 1113939 w 3692522"/>
              <a:gd name="connsiteY1396" fmla="*/ 5051899 h 6858000"/>
              <a:gd name="connsiteX1397" fmla="*/ 1105961 w 3692522"/>
              <a:gd name="connsiteY1397" fmla="*/ 5034283 h 6858000"/>
              <a:gd name="connsiteX1398" fmla="*/ 1109045 w 3692522"/>
              <a:gd name="connsiteY1398" fmla="*/ 5035054 h 6858000"/>
              <a:gd name="connsiteX1399" fmla="*/ 1114917 w 3692522"/>
              <a:gd name="connsiteY1399" fmla="*/ 5044229 h 6858000"/>
              <a:gd name="connsiteX1400" fmla="*/ 1109779 w 3692522"/>
              <a:gd name="connsiteY1400" fmla="*/ 5035237 h 6858000"/>
              <a:gd name="connsiteX1401" fmla="*/ 1109045 w 3692522"/>
              <a:gd name="connsiteY1401" fmla="*/ 5035054 h 6858000"/>
              <a:gd name="connsiteX1402" fmla="*/ 1104642 w 3692522"/>
              <a:gd name="connsiteY1402" fmla="*/ 5028173 h 6858000"/>
              <a:gd name="connsiteX1403" fmla="*/ 1094366 w 3692522"/>
              <a:gd name="connsiteY1403" fmla="*/ 5008264 h 6858000"/>
              <a:gd name="connsiteX1404" fmla="*/ 1094366 w 3692522"/>
              <a:gd name="connsiteY1404" fmla="*/ 5003125 h 6858000"/>
              <a:gd name="connsiteX1405" fmla="*/ 1035093 w 3692522"/>
              <a:gd name="connsiteY1405" fmla="*/ 4876113 h 6858000"/>
              <a:gd name="connsiteX1406" fmla="*/ 1025158 w 3692522"/>
              <a:gd name="connsiteY1406" fmla="*/ 4852052 h 6858000"/>
              <a:gd name="connsiteX1407" fmla="*/ 1027574 w 3692522"/>
              <a:gd name="connsiteY1407" fmla="*/ 4854770 h 6858000"/>
              <a:gd name="connsiteX1408" fmla="*/ 1032712 w 3692522"/>
              <a:gd name="connsiteY1408" fmla="*/ 4864403 h 6858000"/>
              <a:gd name="connsiteX1409" fmla="*/ 991609 w 3692522"/>
              <a:gd name="connsiteY1409" fmla="*/ 4766783 h 6858000"/>
              <a:gd name="connsiteX1410" fmla="*/ 961423 w 3692522"/>
              <a:gd name="connsiteY1410" fmla="*/ 4679440 h 6858000"/>
              <a:gd name="connsiteX1411" fmla="*/ 1197124 w 3692522"/>
              <a:gd name="connsiteY1411" fmla="*/ 4597234 h 6858000"/>
              <a:gd name="connsiteX1412" fmla="*/ 1212537 w 3692522"/>
              <a:gd name="connsiteY1412" fmla="*/ 4633199 h 6858000"/>
              <a:gd name="connsiteX1413" fmla="*/ 1238226 w 3692522"/>
              <a:gd name="connsiteY1413" fmla="*/ 4679439 h 6858000"/>
              <a:gd name="connsiteX1414" fmla="*/ 1197124 w 3692522"/>
              <a:gd name="connsiteY1414" fmla="*/ 4597234 h 6858000"/>
              <a:gd name="connsiteX1415" fmla="*/ 1042988 w 3692522"/>
              <a:gd name="connsiteY1415" fmla="*/ 4597234 h 6858000"/>
              <a:gd name="connsiteX1416" fmla="*/ 1071889 w 3692522"/>
              <a:gd name="connsiteY1416" fmla="*/ 4681046 h 6858000"/>
              <a:gd name="connsiteX1417" fmla="*/ 1075560 w 3692522"/>
              <a:gd name="connsiteY1417" fmla="*/ 4690297 h 6858000"/>
              <a:gd name="connsiteX1418" fmla="*/ 1078953 w 3692522"/>
              <a:gd name="connsiteY1418" fmla="*/ 4699991 h 6858000"/>
              <a:gd name="connsiteX1419" fmla="*/ 1076986 w 3692522"/>
              <a:gd name="connsiteY1419" fmla="*/ 4693890 h 6858000"/>
              <a:gd name="connsiteX1420" fmla="*/ 1075560 w 3692522"/>
              <a:gd name="connsiteY1420" fmla="*/ 4690297 h 6858000"/>
              <a:gd name="connsiteX1421" fmla="*/ 1060971 w 3692522"/>
              <a:gd name="connsiteY1421" fmla="*/ 4648613 h 6858000"/>
              <a:gd name="connsiteX1422" fmla="*/ 1042988 w 3692522"/>
              <a:gd name="connsiteY1422" fmla="*/ 4597234 h 6858000"/>
              <a:gd name="connsiteX1423" fmla="*/ 375065 w 3692522"/>
              <a:gd name="connsiteY1423" fmla="*/ 4586958 h 6858000"/>
              <a:gd name="connsiteX1424" fmla="*/ 405891 w 3692522"/>
              <a:gd name="connsiteY1424" fmla="*/ 4684578 h 6858000"/>
              <a:gd name="connsiteX1425" fmla="*/ 400754 w 3692522"/>
              <a:gd name="connsiteY1425" fmla="*/ 4679439 h 6858000"/>
              <a:gd name="connsiteX1426" fmla="*/ 472683 w 3692522"/>
              <a:gd name="connsiteY1426" fmla="*/ 4869540 h 6858000"/>
              <a:gd name="connsiteX1427" fmla="*/ 539475 w 3692522"/>
              <a:gd name="connsiteY1427" fmla="*/ 4977436 h 6858000"/>
              <a:gd name="connsiteX1428" fmla="*/ 513787 w 3692522"/>
              <a:gd name="connsiteY1428" fmla="*/ 4931196 h 6858000"/>
              <a:gd name="connsiteX1429" fmla="*/ 472683 w 3692522"/>
              <a:gd name="connsiteY1429" fmla="*/ 4854127 h 6858000"/>
              <a:gd name="connsiteX1430" fmla="*/ 446994 w 3692522"/>
              <a:gd name="connsiteY1430" fmla="*/ 4771922 h 6858000"/>
              <a:gd name="connsiteX1431" fmla="*/ 421306 w 3692522"/>
              <a:gd name="connsiteY1431" fmla="*/ 4684578 h 6858000"/>
              <a:gd name="connsiteX1432" fmla="*/ 375065 w 3692522"/>
              <a:gd name="connsiteY1432" fmla="*/ 4586958 h 6858000"/>
              <a:gd name="connsiteX1433" fmla="*/ 380202 w 3692522"/>
              <a:gd name="connsiteY1433" fmla="*/ 4566406 h 6858000"/>
              <a:gd name="connsiteX1434" fmla="*/ 390478 w 3692522"/>
              <a:gd name="connsiteY1434" fmla="*/ 4586958 h 6858000"/>
              <a:gd name="connsiteX1435" fmla="*/ 380202 w 3692522"/>
              <a:gd name="connsiteY1435" fmla="*/ 4566406 h 6858000"/>
              <a:gd name="connsiteX1436" fmla="*/ 1181710 w 3692522"/>
              <a:gd name="connsiteY1436" fmla="*/ 4535579 h 6858000"/>
              <a:gd name="connsiteX1437" fmla="*/ 1197124 w 3692522"/>
              <a:gd name="connsiteY1437" fmla="*/ 4566406 h 6858000"/>
              <a:gd name="connsiteX1438" fmla="*/ 1191985 w 3692522"/>
              <a:gd name="connsiteY1438" fmla="*/ 4566406 h 6858000"/>
              <a:gd name="connsiteX1439" fmla="*/ 1202261 w 3692522"/>
              <a:gd name="connsiteY1439" fmla="*/ 4576682 h 6858000"/>
              <a:gd name="connsiteX1440" fmla="*/ 1181710 w 3692522"/>
              <a:gd name="connsiteY1440" fmla="*/ 4535579 h 6858000"/>
              <a:gd name="connsiteX1441" fmla="*/ 642234 w 3692522"/>
              <a:gd name="connsiteY1441" fmla="*/ 4535579 h 6858000"/>
              <a:gd name="connsiteX1442" fmla="*/ 662786 w 3692522"/>
              <a:gd name="connsiteY1442" fmla="*/ 4607510 h 6858000"/>
              <a:gd name="connsiteX1443" fmla="*/ 642234 w 3692522"/>
              <a:gd name="connsiteY1443" fmla="*/ 4535579 h 6858000"/>
              <a:gd name="connsiteX1444" fmla="*/ 693612 w 3692522"/>
              <a:gd name="connsiteY1444" fmla="*/ 4530442 h 6858000"/>
              <a:gd name="connsiteX1445" fmla="*/ 744763 w 3692522"/>
              <a:gd name="connsiteY1445" fmla="*/ 4638761 h 6858000"/>
              <a:gd name="connsiteX1446" fmla="*/ 744991 w 3692522"/>
              <a:gd name="connsiteY1446" fmla="*/ 4648614 h 6858000"/>
              <a:gd name="connsiteX1447" fmla="*/ 703808 w 3692522"/>
              <a:gd name="connsiteY1447" fmla="*/ 4561188 h 6858000"/>
              <a:gd name="connsiteX1448" fmla="*/ 703290 w 3692522"/>
              <a:gd name="connsiteY1448" fmla="*/ 4559886 h 6858000"/>
              <a:gd name="connsiteX1449" fmla="*/ 164412 w 3692522"/>
              <a:gd name="connsiteY1449" fmla="*/ 4525303 h 6858000"/>
              <a:gd name="connsiteX1450" fmla="*/ 179825 w 3692522"/>
              <a:gd name="connsiteY1450" fmla="*/ 4571545 h 6858000"/>
              <a:gd name="connsiteX1451" fmla="*/ 164412 w 3692522"/>
              <a:gd name="connsiteY1451" fmla="*/ 4525303 h 6858000"/>
              <a:gd name="connsiteX1452" fmla="*/ 1197124 w 3692522"/>
              <a:gd name="connsiteY1452" fmla="*/ 4520166 h 6858000"/>
              <a:gd name="connsiteX1453" fmla="*/ 1197124 w 3692522"/>
              <a:gd name="connsiteY1453" fmla="*/ 4530442 h 6858000"/>
              <a:gd name="connsiteX1454" fmla="*/ 1200549 w 3692522"/>
              <a:gd name="connsiteY1454" fmla="*/ 4527016 h 6858000"/>
              <a:gd name="connsiteX1455" fmla="*/ 1212537 w 3692522"/>
              <a:gd name="connsiteY1455" fmla="*/ 4550994 h 6858000"/>
              <a:gd name="connsiteX1456" fmla="*/ 1202261 w 3692522"/>
              <a:gd name="connsiteY1456" fmla="*/ 4525303 h 6858000"/>
              <a:gd name="connsiteX1457" fmla="*/ 1200549 w 3692522"/>
              <a:gd name="connsiteY1457" fmla="*/ 4527016 h 6858000"/>
              <a:gd name="connsiteX1458" fmla="*/ 275418 w 3692522"/>
              <a:gd name="connsiteY1458" fmla="*/ 4510035 h 6858000"/>
              <a:gd name="connsiteX1459" fmla="*/ 276802 w 3692522"/>
              <a:gd name="connsiteY1459" fmla="*/ 4513504 h 6858000"/>
              <a:gd name="connsiteX1460" fmla="*/ 282582 w 3692522"/>
              <a:gd name="connsiteY1460" fmla="*/ 4545857 h 6858000"/>
              <a:gd name="connsiteX1461" fmla="*/ 277444 w 3692522"/>
              <a:gd name="connsiteY1461" fmla="*/ 4520166 h 6858000"/>
              <a:gd name="connsiteX1462" fmla="*/ 1042988 w 3692522"/>
              <a:gd name="connsiteY1462" fmla="*/ 4509890 h 6858000"/>
              <a:gd name="connsiteX1463" fmla="*/ 1063540 w 3692522"/>
              <a:gd name="connsiteY1463" fmla="*/ 4556131 h 6858000"/>
              <a:gd name="connsiteX1464" fmla="*/ 1042988 w 3692522"/>
              <a:gd name="connsiteY1464" fmla="*/ 4509890 h 6858000"/>
              <a:gd name="connsiteX1465" fmla="*/ 1012160 w 3692522"/>
              <a:gd name="connsiteY1465" fmla="*/ 4499614 h 6858000"/>
              <a:gd name="connsiteX1466" fmla="*/ 1022436 w 3692522"/>
              <a:gd name="connsiteY1466" fmla="*/ 4530442 h 6858000"/>
              <a:gd name="connsiteX1467" fmla="*/ 1012160 w 3692522"/>
              <a:gd name="connsiteY1467" fmla="*/ 4499614 h 6858000"/>
              <a:gd name="connsiteX1468" fmla="*/ 772239 w 3692522"/>
              <a:gd name="connsiteY1468" fmla="*/ 4486645 h 6858000"/>
              <a:gd name="connsiteX1469" fmla="*/ 772240 w 3692522"/>
              <a:gd name="connsiteY1469" fmla="*/ 4486647 h 6858000"/>
              <a:gd name="connsiteX1470" fmla="*/ 780956 w 3692522"/>
              <a:gd name="connsiteY1470" fmla="*/ 4509890 h 6858000"/>
              <a:gd name="connsiteX1471" fmla="*/ 667923 w 3692522"/>
              <a:gd name="connsiteY1471" fmla="*/ 4484201 h 6858000"/>
              <a:gd name="connsiteX1472" fmla="*/ 688475 w 3692522"/>
              <a:gd name="connsiteY1472" fmla="*/ 4545857 h 6858000"/>
              <a:gd name="connsiteX1473" fmla="*/ 667923 w 3692522"/>
              <a:gd name="connsiteY1473" fmla="*/ 4484201 h 6858000"/>
              <a:gd name="connsiteX1474" fmla="*/ 359650 w 3692522"/>
              <a:gd name="connsiteY1474" fmla="*/ 4484201 h 6858000"/>
              <a:gd name="connsiteX1475" fmla="*/ 359650 w 3692522"/>
              <a:gd name="connsiteY1475" fmla="*/ 4499614 h 6858000"/>
              <a:gd name="connsiteX1476" fmla="*/ 395617 w 3692522"/>
              <a:gd name="connsiteY1476" fmla="*/ 4576682 h 6858000"/>
              <a:gd name="connsiteX1477" fmla="*/ 359650 w 3692522"/>
              <a:gd name="connsiteY1477" fmla="*/ 4484201 h 6858000"/>
              <a:gd name="connsiteX1478" fmla="*/ 539475 w 3692522"/>
              <a:gd name="connsiteY1478" fmla="*/ 4468786 h 6858000"/>
              <a:gd name="connsiteX1479" fmla="*/ 547556 w 3692522"/>
              <a:gd name="connsiteY1479" fmla="*/ 4498626 h 6858000"/>
              <a:gd name="connsiteX1480" fmla="*/ 544533 w 3692522"/>
              <a:gd name="connsiteY1480" fmla="*/ 4490543 h 6858000"/>
              <a:gd name="connsiteX1481" fmla="*/ 539475 w 3692522"/>
              <a:gd name="connsiteY1481" fmla="*/ 4468786 h 6858000"/>
              <a:gd name="connsiteX1482" fmla="*/ 1238226 w 3692522"/>
              <a:gd name="connsiteY1482" fmla="*/ 4458512 h 6858000"/>
              <a:gd name="connsiteX1483" fmla="*/ 1258778 w 3692522"/>
              <a:gd name="connsiteY1483" fmla="*/ 4494477 h 6858000"/>
              <a:gd name="connsiteX1484" fmla="*/ 1238226 w 3692522"/>
              <a:gd name="connsiteY1484" fmla="*/ 4458512 h 6858000"/>
              <a:gd name="connsiteX1485" fmla="*/ 566771 w 3692522"/>
              <a:gd name="connsiteY1485" fmla="*/ 4450886 h 6858000"/>
              <a:gd name="connsiteX1486" fmla="*/ 575442 w 3692522"/>
              <a:gd name="connsiteY1486" fmla="*/ 4479064 h 6858000"/>
              <a:gd name="connsiteX1487" fmla="*/ 595994 w 3692522"/>
              <a:gd name="connsiteY1487" fmla="*/ 4525303 h 6858000"/>
              <a:gd name="connsiteX1488" fmla="*/ 570303 w 3692522"/>
              <a:gd name="connsiteY1488" fmla="*/ 4453374 h 6858000"/>
              <a:gd name="connsiteX1489" fmla="*/ 566771 w 3692522"/>
              <a:gd name="connsiteY1489" fmla="*/ 4450886 h 6858000"/>
              <a:gd name="connsiteX1490" fmla="*/ 1212537 w 3692522"/>
              <a:gd name="connsiteY1490" fmla="*/ 4448237 h 6858000"/>
              <a:gd name="connsiteX1491" fmla="*/ 1258778 w 3692522"/>
              <a:gd name="connsiteY1491" fmla="*/ 4571545 h 6858000"/>
              <a:gd name="connsiteX1492" fmla="*/ 1274191 w 3692522"/>
              <a:gd name="connsiteY1492" fmla="*/ 4622923 h 6858000"/>
              <a:gd name="connsiteX1493" fmla="*/ 1310157 w 3692522"/>
              <a:gd name="connsiteY1493" fmla="*/ 4699991 h 6858000"/>
              <a:gd name="connsiteX1494" fmla="*/ 1305018 w 3692522"/>
              <a:gd name="connsiteY1494" fmla="*/ 4699991 h 6858000"/>
              <a:gd name="connsiteX1495" fmla="*/ 1340983 w 3692522"/>
              <a:gd name="connsiteY1495" fmla="*/ 4766783 h 6858000"/>
              <a:gd name="connsiteX1496" fmla="*/ 1371810 w 3692522"/>
              <a:gd name="connsiteY1496" fmla="*/ 4807887 h 6858000"/>
              <a:gd name="connsiteX1497" fmla="*/ 1325570 w 3692522"/>
              <a:gd name="connsiteY1497" fmla="*/ 4725682 h 6858000"/>
              <a:gd name="connsiteX1498" fmla="*/ 1382086 w 3692522"/>
              <a:gd name="connsiteY1498" fmla="*/ 4807887 h 6858000"/>
              <a:gd name="connsiteX1499" fmla="*/ 1289605 w 3692522"/>
              <a:gd name="connsiteY1499" fmla="*/ 4597234 h 6858000"/>
              <a:gd name="connsiteX1500" fmla="*/ 1284466 w 3692522"/>
              <a:gd name="connsiteY1500" fmla="*/ 4586958 h 6858000"/>
              <a:gd name="connsiteX1501" fmla="*/ 1212537 w 3692522"/>
              <a:gd name="connsiteY1501" fmla="*/ 4448237 h 6858000"/>
              <a:gd name="connsiteX1502" fmla="*/ 1171434 w 3692522"/>
              <a:gd name="connsiteY1502" fmla="*/ 4448237 h 6858000"/>
              <a:gd name="connsiteX1503" fmla="*/ 1191985 w 3692522"/>
              <a:gd name="connsiteY1503" fmla="*/ 4504753 h 6858000"/>
              <a:gd name="connsiteX1504" fmla="*/ 1171434 w 3692522"/>
              <a:gd name="connsiteY1504" fmla="*/ 4448237 h 6858000"/>
              <a:gd name="connsiteX1505" fmla="*/ 750128 w 3692522"/>
              <a:gd name="connsiteY1505" fmla="*/ 4448237 h 6858000"/>
              <a:gd name="connsiteX1506" fmla="*/ 769395 w 3692522"/>
              <a:gd name="connsiteY1506" fmla="*/ 4479063 h 6858000"/>
              <a:gd name="connsiteX1507" fmla="*/ 772239 w 3692522"/>
              <a:gd name="connsiteY1507" fmla="*/ 4486645 h 6858000"/>
              <a:gd name="connsiteX1508" fmla="*/ 1191985 w 3692522"/>
              <a:gd name="connsiteY1508" fmla="*/ 4443098 h 6858000"/>
              <a:gd name="connsiteX1509" fmla="*/ 1202261 w 3692522"/>
              <a:gd name="connsiteY1509" fmla="*/ 4458512 h 6858000"/>
              <a:gd name="connsiteX1510" fmla="*/ 1191985 w 3692522"/>
              <a:gd name="connsiteY1510" fmla="*/ 4443098 h 6858000"/>
              <a:gd name="connsiteX1511" fmla="*/ 863163 w 3692522"/>
              <a:gd name="connsiteY1511" fmla="*/ 4407133 h 6858000"/>
              <a:gd name="connsiteX1512" fmla="*/ 893989 w 3692522"/>
              <a:gd name="connsiteY1512" fmla="*/ 4504753 h 6858000"/>
              <a:gd name="connsiteX1513" fmla="*/ 863163 w 3692522"/>
              <a:gd name="connsiteY1513" fmla="*/ 4407133 h 6858000"/>
              <a:gd name="connsiteX1514" fmla="*/ 333961 w 3692522"/>
              <a:gd name="connsiteY1514" fmla="*/ 4407133 h 6858000"/>
              <a:gd name="connsiteX1515" fmla="*/ 364789 w 3692522"/>
              <a:gd name="connsiteY1515" fmla="*/ 4479064 h 6858000"/>
              <a:gd name="connsiteX1516" fmla="*/ 333961 w 3692522"/>
              <a:gd name="connsiteY1516" fmla="*/ 4407133 h 6858000"/>
              <a:gd name="connsiteX1517" fmla="*/ 1161158 w 3692522"/>
              <a:gd name="connsiteY1517" fmla="*/ 4401994 h 6858000"/>
              <a:gd name="connsiteX1518" fmla="*/ 1166297 w 3692522"/>
              <a:gd name="connsiteY1518" fmla="*/ 4417409 h 6858000"/>
              <a:gd name="connsiteX1519" fmla="*/ 1181710 w 3692522"/>
              <a:gd name="connsiteY1519" fmla="*/ 4443098 h 6858000"/>
              <a:gd name="connsiteX1520" fmla="*/ 1161158 w 3692522"/>
              <a:gd name="connsiteY1520" fmla="*/ 4401994 h 6858000"/>
              <a:gd name="connsiteX1521" fmla="*/ 1202261 w 3692522"/>
              <a:gd name="connsiteY1521" fmla="*/ 4355754 h 6858000"/>
              <a:gd name="connsiteX1522" fmla="*/ 1238226 w 3692522"/>
              <a:gd name="connsiteY1522" fmla="*/ 4432822 h 6858000"/>
              <a:gd name="connsiteX1523" fmla="*/ 1212537 w 3692522"/>
              <a:gd name="connsiteY1523" fmla="*/ 4371168 h 6858000"/>
              <a:gd name="connsiteX1524" fmla="*/ 1202261 w 3692522"/>
              <a:gd name="connsiteY1524" fmla="*/ 4355754 h 6858000"/>
              <a:gd name="connsiteX1525" fmla="*/ 748121 w 3692522"/>
              <a:gd name="connsiteY1525" fmla="*/ 4337129 h 6858000"/>
              <a:gd name="connsiteX1526" fmla="*/ 756702 w 3692522"/>
              <a:gd name="connsiteY1526" fmla="*/ 4356998 h 6858000"/>
              <a:gd name="connsiteX1527" fmla="*/ 759876 w 3692522"/>
              <a:gd name="connsiteY1527" fmla="*/ 4364314 h 6858000"/>
              <a:gd name="connsiteX1528" fmla="*/ 760404 w 3692522"/>
              <a:gd name="connsiteY1528" fmla="*/ 4366029 h 6858000"/>
              <a:gd name="connsiteX1529" fmla="*/ 760483 w 3692522"/>
              <a:gd name="connsiteY1529" fmla="*/ 4365713 h 6858000"/>
              <a:gd name="connsiteX1530" fmla="*/ 759876 w 3692522"/>
              <a:gd name="connsiteY1530" fmla="*/ 4364314 h 6858000"/>
              <a:gd name="connsiteX1531" fmla="*/ 755266 w 3692522"/>
              <a:gd name="connsiteY1531" fmla="*/ 4349332 h 6858000"/>
              <a:gd name="connsiteX1532" fmla="*/ 750128 w 3692522"/>
              <a:gd name="connsiteY1532" fmla="*/ 4340341 h 6858000"/>
              <a:gd name="connsiteX1533" fmla="*/ 748121 w 3692522"/>
              <a:gd name="connsiteY1533" fmla="*/ 4337129 h 6858000"/>
              <a:gd name="connsiteX1534" fmla="*/ 1166297 w 3692522"/>
              <a:gd name="connsiteY1534" fmla="*/ 4324928 h 6858000"/>
              <a:gd name="connsiteX1535" fmla="*/ 1166297 w 3692522"/>
              <a:gd name="connsiteY1535" fmla="*/ 4335202 h 6858000"/>
              <a:gd name="connsiteX1536" fmla="*/ 1166297 w 3692522"/>
              <a:gd name="connsiteY1536" fmla="*/ 4324928 h 6858000"/>
              <a:gd name="connsiteX1537" fmla="*/ 1135469 w 3692522"/>
              <a:gd name="connsiteY1537" fmla="*/ 4324928 h 6858000"/>
              <a:gd name="connsiteX1538" fmla="*/ 1140606 w 3692522"/>
              <a:gd name="connsiteY1538" fmla="*/ 4335202 h 6858000"/>
              <a:gd name="connsiteX1539" fmla="*/ 1142319 w 3692522"/>
              <a:gd name="connsiteY1539" fmla="*/ 4335202 h 6858000"/>
              <a:gd name="connsiteX1540" fmla="*/ 1145745 w 3692522"/>
              <a:gd name="connsiteY1540" fmla="*/ 4340341 h 6858000"/>
              <a:gd name="connsiteX1541" fmla="*/ 1145745 w 3692522"/>
              <a:gd name="connsiteY1541" fmla="*/ 4335202 h 6858000"/>
              <a:gd name="connsiteX1542" fmla="*/ 1142319 w 3692522"/>
              <a:gd name="connsiteY1542" fmla="*/ 4335202 h 6858000"/>
              <a:gd name="connsiteX1543" fmla="*/ 524062 w 3692522"/>
              <a:gd name="connsiteY1543" fmla="*/ 4319789 h 6858000"/>
              <a:gd name="connsiteX1544" fmla="*/ 530967 w 3692522"/>
              <a:gd name="connsiteY1544" fmla="*/ 4334319 h 6858000"/>
              <a:gd name="connsiteX1545" fmla="*/ 536340 w 3692522"/>
              <a:gd name="connsiteY1545" fmla="*/ 4352070 h 6858000"/>
              <a:gd name="connsiteX1546" fmla="*/ 534338 w 3692522"/>
              <a:gd name="connsiteY1546" fmla="*/ 4347406 h 6858000"/>
              <a:gd name="connsiteX1547" fmla="*/ 524062 w 3692522"/>
              <a:gd name="connsiteY1547" fmla="*/ 4319789 h 6858000"/>
              <a:gd name="connsiteX1548" fmla="*/ 693612 w 3692522"/>
              <a:gd name="connsiteY1548" fmla="*/ 4309513 h 6858000"/>
              <a:gd name="connsiteX1549" fmla="*/ 719302 w 3692522"/>
              <a:gd name="connsiteY1549" fmla="*/ 4371168 h 6858000"/>
              <a:gd name="connsiteX1550" fmla="*/ 693612 w 3692522"/>
              <a:gd name="connsiteY1550" fmla="*/ 4309513 h 6858000"/>
              <a:gd name="connsiteX1551" fmla="*/ 452133 w 3692522"/>
              <a:gd name="connsiteY1551" fmla="*/ 4309513 h 6858000"/>
              <a:gd name="connsiteX1552" fmla="*/ 462409 w 3692522"/>
              <a:gd name="connsiteY1552" fmla="*/ 4330065 h 6858000"/>
              <a:gd name="connsiteX1553" fmla="*/ 452133 w 3692522"/>
              <a:gd name="connsiteY1553" fmla="*/ 4309513 h 6858000"/>
              <a:gd name="connsiteX1554" fmla="*/ 308273 w 3692522"/>
              <a:gd name="connsiteY1554" fmla="*/ 4278685 h 6858000"/>
              <a:gd name="connsiteX1555" fmla="*/ 344237 w 3692522"/>
              <a:gd name="connsiteY1555" fmla="*/ 4391720 h 6858000"/>
              <a:gd name="connsiteX1556" fmla="*/ 359008 w 3692522"/>
              <a:gd name="connsiteY1556" fmla="*/ 4422547 h 6858000"/>
              <a:gd name="connsiteX1557" fmla="*/ 365248 w 3692522"/>
              <a:gd name="connsiteY1557" fmla="*/ 4436341 h 6858000"/>
              <a:gd name="connsiteX1558" fmla="*/ 369926 w 3692522"/>
              <a:gd name="connsiteY1558" fmla="*/ 4453374 h 6858000"/>
              <a:gd name="connsiteX1559" fmla="*/ 366635 w 3692522"/>
              <a:gd name="connsiteY1559" fmla="*/ 4439406 h 6858000"/>
              <a:gd name="connsiteX1560" fmla="*/ 365248 w 3692522"/>
              <a:gd name="connsiteY1560" fmla="*/ 4436341 h 6858000"/>
              <a:gd name="connsiteX1561" fmla="*/ 344879 w 3692522"/>
              <a:gd name="connsiteY1561" fmla="*/ 4362177 h 6858000"/>
              <a:gd name="connsiteX1562" fmla="*/ 308273 w 3692522"/>
              <a:gd name="connsiteY1562" fmla="*/ 4278685 h 6858000"/>
              <a:gd name="connsiteX1563" fmla="*/ 1150882 w 3692522"/>
              <a:gd name="connsiteY1563" fmla="*/ 4273548 h 6858000"/>
              <a:gd name="connsiteX1564" fmla="*/ 1160516 w 3692522"/>
              <a:gd name="connsiteY1564" fmla="*/ 4292816 h 6858000"/>
              <a:gd name="connsiteX1565" fmla="*/ 1164011 w 3692522"/>
              <a:gd name="connsiteY1565" fmla="*/ 4299805 h 6858000"/>
              <a:gd name="connsiteX1566" fmla="*/ 1166297 w 3692522"/>
              <a:gd name="connsiteY1566" fmla="*/ 4304376 h 6858000"/>
              <a:gd name="connsiteX1567" fmla="*/ 1164611 w 3692522"/>
              <a:gd name="connsiteY1567" fmla="*/ 4301004 h 6858000"/>
              <a:gd name="connsiteX1568" fmla="*/ 1164011 w 3692522"/>
              <a:gd name="connsiteY1568" fmla="*/ 4299805 h 6858000"/>
              <a:gd name="connsiteX1569" fmla="*/ 1158590 w 3692522"/>
              <a:gd name="connsiteY1569" fmla="*/ 4288962 h 6858000"/>
              <a:gd name="connsiteX1570" fmla="*/ 1150882 w 3692522"/>
              <a:gd name="connsiteY1570" fmla="*/ 4273548 h 6858000"/>
              <a:gd name="connsiteX1571" fmla="*/ 737685 w 3692522"/>
              <a:gd name="connsiteY1571" fmla="*/ 4269615 h 6858000"/>
              <a:gd name="connsiteX1572" fmla="*/ 739852 w 3692522"/>
              <a:gd name="connsiteY1572" fmla="*/ 4299237 h 6858000"/>
              <a:gd name="connsiteX1573" fmla="*/ 739852 w 3692522"/>
              <a:gd name="connsiteY1573" fmla="*/ 4273548 h 6858000"/>
              <a:gd name="connsiteX1574" fmla="*/ 737685 w 3692522"/>
              <a:gd name="connsiteY1574" fmla="*/ 4269615 h 6858000"/>
              <a:gd name="connsiteX1575" fmla="*/ 1186848 w 3692522"/>
              <a:gd name="connsiteY1575" fmla="*/ 4247860 h 6858000"/>
              <a:gd name="connsiteX1576" fmla="*/ 1202261 w 3692522"/>
              <a:gd name="connsiteY1576" fmla="*/ 4288961 h 6858000"/>
              <a:gd name="connsiteX1577" fmla="*/ 1186848 w 3692522"/>
              <a:gd name="connsiteY1577" fmla="*/ 4247860 h 6858000"/>
              <a:gd name="connsiteX1578" fmla="*/ 1120056 w 3692522"/>
              <a:gd name="connsiteY1578" fmla="*/ 4242721 h 6858000"/>
              <a:gd name="connsiteX1579" fmla="*/ 1120056 w 3692522"/>
              <a:gd name="connsiteY1579" fmla="*/ 4263273 h 6858000"/>
              <a:gd name="connsiteX1580" fmla="*/ 1127287 w 3692522"/>
              <a:gd name="connsiteY1580" fmla="*/ 4266887 h 6858000"/>
              <a:gd name="connsiteX1581" fmla="*/ 1130332 w 3692522"/>
              <a:gd name="connsiteY1581" fmla="*/ 4278685 h 6858000"/>
              <a:gd name="connsiteX1582" fmla="*/ 1130332 w 3692522"/>
              <a:gd name="connsiteY1582" fmla="*/ 4268410 h 6858000"/>
              <a:gd name="connsiteX1583" fmla="*/ 1127287 w 3692522"/>
              <a:gd name="connsiteY1583" fmla="*/ 4266887 h 6858000"/>
              <a:gd name="connsiteX1584" fmla="*/ 1125193 w 3692522"/>
              <a:gd name="connsiteY1584" fmla="*/ 4258777 h 6858000"/>
              <a:gd name="connsiteX1585" fmla="*/ 1120056 w 3692522"/>
              <a:gd name="connsiteY1585" fmla="*/ 4242721 h 6858000"/>
              <a:gd name="connsiteX1586" fmla="*/ 611407 w 3692522"/>
              <a:gd name="connsiteY1586" fmla="*/ 4201619 h 6858000"/>
              <a:gd name="connsiteX1587" fmla="*/ 642234 w 3692522"/>
              <a:gd name="connsiteY1587" fmla="*/ 4360892 h 6858000"/>
              <a:gd name="connsiteX1588" fmla="*/ 693612 w 3692522"/>
              <a:gd name="connsiteY1588" fmla="*/ 4535579 h 6858000"/>
              <a:gd name="connsiteX1589" fmla="*/ 703290 w 3692522"/>
              <a:gd name="connsiteY1589" fmla="*/ 4559886 h 6858000"/>
              <a:gd name="connsiteX1590" fmla="*/ 723797 w 3692522"/>
              <a:gd name="connsiteY1590" fmla="*/ 4622282 h 6858000"/>
              <a:gd name="connsiteX1591" fmla="*/ 765543 w 3692522"/>
              <a:gd name="connsiteY1591" fmla="*/ 4710267 h 6858000"/>
              <a:gd name="connsiteX1592" fmla="*/ 806645 w 3692522"/>
              <a:gd name="connsiteY1592" fmla="*/ 4782198 h 6858000"/>
              <a:gd name="connsiteX1593" fmla="*/ 780956 w 3692522"/>
              <a:gd name="connsiteY1593" fmla="*/ 4715406 h 6858000"/>
              <a:gd name="connsiteX1594" fmla="*/ 744763 w 3692522"/>
              <a:gd name="connsiteY1594" fmla="*/ 4638761 h 6858000"/>
              <a:gd name="connsiteX1595" fmla="*/ 744429 w 3692522"/>
              <a:gd name="connsiteY1595" fmla="*/ 4624369 h 6858000"/>
              <a:gd name="connsiteX1596" fmla="*/ 709026 w 3692522"/>
              <a:gd name="connsiteY1596" fmla="*/ 4530442 h 6858000"/>
              <a:gd name="connsiteX1597" fmla="*/ 678199 w 3692522"/>
              <a:gd name="connsiteY1597" fmla="*/ 4417409 h 6858000"/>
              <a:gd name="connsiteX1598" fmla="*/ 626819 w 3692522"/>
              <a:gd name="connsiteY1598" fmla="*/ 4237584 h 6858000"/>
              <a:gd name="connsiteX1599" fmla="*/ 652510 w 3692522"/>
              <a:gd name="connsiteY1599" fmla="*/ 4340341 h 6858000"/>
              <a:gd name="connsiteX1600" fmla="*/ 626819 w 3692522"/>
              <a:gd name="connsiteY1600" fmla="*/ 4278685 h 6858000"/>
              <a:gd name="connsiteX1601" fmla="*/ 631958 w 3692522"/>
              <a:gd name="connsiteY1601" fmla="*/ 4278685 h 6858000"/>
              <a:gd name="connsiteX1602" fmla="*/ 611407 w 3692522"/>
              <a:gd name="connsiteY1602" fmla="*/ 4201619 h 6858000"/>
              <a:gd name="connsiteX1603" fmla="*/ 899128 w 3692522"/>
              <a:gd name="connsiteY1603" fmla="*/ 4196480 h 6858000"/>
              <a:gd name="connsiteX1604" fmla="*/ 899128 w 3692522"/>
              <a:gd name="connsiteY1604" fmla="*/ 4211893 h 6858000"/>
              <a:gd name="connsiteX1605" fmla="*/ 899128 w 3692522"/>
              <a:gd name="connsiteY1605" fmla="*/ 4196480 h 6858000"/>
              <a:gd name="connsiteX1606" fmla="*/ 719302 w 3692522"/>
              <a:gd name="connsiteY1606" fmla="*/ 4175928 h 6858000"/>
              <a:gd name="connsiteX1607" fmla="*/ 719302 w 3692522"/>
              <a:gd name="connsiteY1607" fmla="*/ 4186204 h 6858000"/>
              <a:gd name="connsiteX1608" fmla="*/ 744991 w 3692522"/>
              <a:gd name="connsiteY1608" fmla="*/ 4247860 h 6858000"/>
              <a:gd name="connsiteX1609" fmla="*/ 719302 w 3692522"/>
              <a:gd name="connsiteY1609" fmla="*/ 4175928 h 6858000"/>
              <a:gd name="connsiteX1610" fmla="*/ 292858 w 3692522"/>
              <a:gd name="connsiteY1610" fmla="*/ 4160516 h 6858000"/>
              <a:gd name="connsiteX1611" fmla="*/ 296070 w 3692522"/>
              <a:gd name="connsiteY1611" fmla="*/ 4170791 h 6858000"/>
              <a:gd name="connsiteX1612" fmla="*/ 296648 w 3692522"/>
              <a:gd name="connsiteY1612" fmla="*/ 4171632 h 6858000"/>
              <a:gd name="connsiteX1613" fmla="*/ 301288 w 3692522"/>
              <a:gd name="connsiteY1613" fmla="*/ 4185242 h 6858000"/>
              <a:gd name="connsiteX1614" fmla="*/ 323686 w 3692522"/>
              <a:gd name="connsiteY1614" fmla="*/ 4263273 h 6858000"/>
              <a:gd name="connsiteX1615" fmla="*/ 303134 w 3692522"/>
              <a:gd name="connsiteY1615" fmla="*/ 4175928 h 6858000"/>
              <a:gd name="connsiteX1616" fmla="*/ 303134 w 3692522"/>
              <a:gd name="connsiteY1616" fmla="*/ 4181067 h 6858000"/>
              <a:gd name="connsiteX1617" fmla="*/ 296648 w 3692522"/>
              <a:gd name="connsiteY1617" fmla="*/ 4171632 h 6858000"/>
              <a:gd name="connsiteX1618" fmla="*/ 76251 w 3692522"/>
              <a:gd name="connsiteY1618" fmla="*/ 4159948 h 6858000"/>
              <a:gd name="connsiteX1619" fmla="*/ 81564 w 3692522"/>
              <a:gd name="connsiteY1619" fmla="*/ 4175929 h 6858000"/>
              <a:gd name="connsiteX1620" fmla="*/ 90635 w 3692522"/>
              <a:gd name="connsiteY1620" fmla="*/ 4206114 h 6858000"/>
              <a:gd name="connsiteX1621" fmla="*/ 92186 w 3692522"/>
              <a:gd name="connsiteY1621" fmla="*/ 4228242 h 6858000"/>
              <a:gd name="connsiteX1622" fmla="*/ 611407 w 3692522"/>
              <a:gd name="connsiteY1622" fmla="*/ 4150240 h 6858000"/>
              <a:gd name="connsiteX1623" fmla="*/ 611407 w 3692522"/>
              <a:gd name="connsiteY1623" fmla="*/ 4160516 h 6858000"/>
              <a:gd name="connsiteX1624" fmla="*/ 613740 w 3692522"/>
              <a:gd name="connsiteY1624" fmla="*/ 4158181 h 6858000"/>
              <a:gd name="connsiteX1625" fmla="*/ 616785 w 3692522"/>
              <a:gd name="connsiteY1625" fmla="*/ 4168543 h 6858000"/>
              <a:gd name="connsiteX1626" fmla="*/ 631958 w 3692522"/>
              <a:gd name="connsiteY1626" fmla="*/ 4211893 h 6858000"/>
              <a:gd name="connsiteX1627" fmla="*/ 616544 w 3692522"/>
              <a:gd name="connsiteY1627" fmla="*/ 4155377 h 6858000"/>
              <a:gd name="connsiteX1628" fmla="*/ 613740 w 3692522"/>
              <a:gd name="connsiteY1628" fmla="*/ 4158181 h 6858000"/>
              <a:gd name="connsiteX1629" fmla="*/ 816920 w 3692522"/>
              <a:gd name="connsiteY1629" fmla="*/ 4145101 h 6858000"/>
              <a:gd name="connsiteX1630" fmla="*/ 822059 w 3692522"/>
              <a:gd name="connsiteY1630" fmla="*/ 4217032 h 6858000"/>
              <a:gd name="connsiteX1631" fmla="*/ 873437 w 3692522"/>
              <a:gd name="connsiteY1631" fmla="*/ 4422546 h 6858000"/>
              <a:gd name="connsiteX1632" fmla="*/ 861236 w 3692522"/>
              <a:gd name="connsiteY1632" fmla="*/ 4398783 h 6858000"/>
              <a:gd name="connsiteX1633" fmla="*/ 856926 w 3692522"/>
              <a:gd name="connsiteY1633" fmla="*/ 4385971 h 6858000"/>
              <a:gd name="connsiteX1634" fmla="*/ 852887 w 3692522"/>
              <a:gd name="connsiteY1634" fmla="*/ 4371168 h 6858000"/>
              <a:gd name="connsiteX1635" fmla="*/ 855376 w 3692522"/>
              <a:gd name="connsiteY1635" fmla="*/ 4381363 h 6858000"/>
              <a:gd name="connsiteX1636" fmla="*/ 856926 w 3692522"/>
              <a:gd name="connsiteY1636" fmla="*/ 4385971 h 6858000"/>
              <a:gd name="connsiteX1637" fmla="*/ 889815 w 3692522"/>
              <a:gd name="connsiteY1637" fmla="*/ 4506519 h 6858000"/>
              <a:gd name="connsiteX1638" fmla="*/ 936377 w 3692522"/>
              <a:gd name="connsiteY1638" fmla="*/ 4637053 h 6858000"/>
              <a:gd name="connsiteX1639" fmla="*/ 1025158 w 3692522"/>
              <a:gd name="connsiteY1639" fmla="*/ 4852052 h 6858000"/>
              <a:gd name="connsiteX1640" fmla="*/ 1022436 w 3692522"/>
              <a:gd name="connsiteY1640" fmla="*/ 4848990 h 6858000"/>
              <a:gd name="connsiteX1641" fmla="*/ 1035093 w 3692522"/>
              <a:gd name="connsiteY1641" fmla="*/ 4876113 h 6858000"/>
              <a:gd name="connsiteX1642" fmla="*/ 1042988 w 3692522"/>
              <a:gd name="connsiteY1642" fmla="*/ 4895231 h 6858000"/>
              <a:gd name="connsiteX1643" fmla="*/ 1105961 w 3692522"/>
              <a:gd name="connsiteY1643" fmla="*/ 5034283 h 6858000"/>
              <a:gd name="connsiteX1644" fmla="*/ 1104641 w 3692522"/>
              <a:gd name="connsiteY1644" fmla="*/ 5033953 h 6858000"/>
              <a:gd name="connsiteX1645" fmla="*/ 1113939 w 3692522"/>
              <a:gd name="connsiteY1645" fmla="*/ 5051899 h 6858000"/>
              <a:gd name="connsiteX1646" fmla="*/ 1134024 w 3692522"/>
              <a:gd name="connsiteY1646" fmla="*/ 5096250 h 6858000"/>
              <a:gd name="connsiteX1647" fmla="*/ 1505395 w 3692522"/>
              <a:gd name="connsiteY1647" fmla="*/ 5645359 h 6858000"/>
              <a:gd name="connsiteX1648" fmla="*/ 1618428 w 3692522"/>
              <a:gd name="connsiteY1648" fmla="*/ 5763531 h 6858000"/>
              <a:gd name="connsiteX1649" fmla="*/ 1669807 w 3692522"/>
              <a:gd name="connsiteY1649" fmla="*/ 5799496 h 6858000"/>
              <a:gd name="connsiteX1650" fmla="*/ 1666222 w 3692522"/>
              <a:gd name="connsiteY1650" fmla="*/ 5793127 h 6858000"/>
              <a:gd name="connsiteX1651" fmla="*/ 1726324 w 3692522"/>
              <a:gd name="connsiteY1651" fmla="*/ 5856012 h 6858000"/>
              <a:gd name="connsiteX1652" fmla="*/ 1721187 w 3692522"/>
              <a:gd name="connsiteY1652" fmla="*/ 5856012 h 6858000"/>
              <a:gd name="connsiteX1653" fmla="*/ 1854771 w 3692522"/>
              <a:gd name="connsiteY1653" fmla="*/ 5969045 h 6858000"/>
              <a:gd name="connsiteX1654" fmla="*/ 1736600 w 3692522"/>
              <a:gd name="connsiteY1654" fmla="*/ 5850875 h 6858000"/>
              <a:gd name="connsiteX1655" fmla="*/ 1767427 w 3692522"/>
              <a:gd name="connsiteY1655" fmla="*/ 5871427 h 6858000"/>
              <a:gd name="connsiteX1656" fmla="*/ 1695496 w 3692522"/>
              <a:gd name="connsiteY1656" fmla="*/ 5809772 h 6858000"/>
              <a:gd name="connsiteX1657" fmla="*/ 1659532 w 3692522"/>
              <a:gd name="connsiteY1657" fmla="*/ 5778944 h 6858000"/>
              <a:gd name="connsiteX1658" fmla="*/ 1716048 w 3692522"/>
              <a:gd name="connsiteY1658" fmla="*/ 5814909 h 6858000"/>
              <a:gd name="connsiteX1659" fmla="*/ 1597878 w 3692522"/>
              <a:gd name="connsiteY1659" fmla="*/ 5712152 h 6858000"/>
              <a:gd name="connsiteX1660" fmla="*/ 1659532 w 3692522"/>
              <a:gd name="connsiteY1660" fmla="*/ 5753255 h 6858000"/>
              <a:gd name="connsiteX1661" fmla="*/ 1525947 w 3692522"/>
              <a:gd name="connsiteY1661" fmla="*/ 5635084 h 6858000"/>
              <a:gd name="connsiteX1662" fmla="*/ 1587602 w 3692522"/>
              <a:gd name="connsiteY1662" fmla="*/ 5707015 h 6858000"/>
              <a:gd name="connsiteX1663" fmla="*/ 1608946 w 3692522"/>
              <a:gd name="connsiteY1663" fmla="*/ 5730532 h 6858000"/>
              <a:gd name="connsiteX1664" fmla="*/ 1600446 w 3692522"/>
              <a:gd name="connsiteY1664" fmla="*/ 5722910 h 6858000"/>
              <a:gd name="connsiteX1665" fmla="*/ 1582463 w 3692522"/>
              <a:gd name="connsiteY1665" fmla="*/ 5707015 h 6858000"/>
              <a:gd name="connsiteX1666" fmla="*/ 1412914 w 3692522"/>
              <a:gd name="connsiteY1666" fmla="*/ 5506638 h 6858000"/>
              <a:gd name="connsiteX1667" fmla="*/ 1360084 w 3692522"/>
              <a:gd name="connsiteY1667" fmla="*/ 5431956 h 6858000"/>
              <a:gd name="connsiteX1668" fmla="*/ 1362499 w 3692522"/>
              <a:gd name="connsiteY1668" fmla="*/ 5434145 h 6858000"/>
              <a:gd name="connsiteX1669" fmla="*/ 1423190 w 3692522"/>
              <a:gd name="connsiteY1669" fmla="*/ 5491223 h 6858000"/>
              <a:gd name="connsiteX1670" fmla="*/ 1382086 w 3692522"/>
              <a:gd name="connsiteY1670" fmla="*/ 5450121 h 6858000"/>
              <a:gd name="connsiteX1671" fmla="*/ 1358838 w 3692522"/>
              <a:gd name="connsiteY1671" fmla="*/ 5430193 h 6858000"/>
              <a:gd name="connsiteX1672" fmla="*/ 1271622 w 3692522"/>
              <a:gd name="connsiteY1672" fmla="*/ 5306903 h 6858000"/>
              <a:gd name="connsiteX1673" fmla="*/ 1166584 w 3692522"/>
              <a:gd name="connsiteY1673" fmla="*/ 5130588 h 6858000"/>
              <a:gd name="connsiteX1674" fmla="*/ 1171434 w 3692522"/>
              <a:gd name="connsiteY1674" fmla="*/ 5136710 h 6858000"/>
              <a:gd name="connsiteX1675" fmla="*/ 1238226 w 3692522"/>
              <a:gd name="connsiteY1675" fmla="*/ 5224054 h 6858000"/>
              <a:gd name="connsiteX1676" fmla="*/ 935092 w 3692522"/>
              <a:gd name="connsiteY1676" fmla="*/ 4592095 h 6858000"/>
              <a:gd name="connsiteX1677" fmla="*/ 950864 w 3692522"/>
              <a:gd name="connsiteY1677" fmla="*/ 4644413 h 6858000"/>
              <a:gd name="connsiteX1678" fmla="*/ 950505 w 3692522"/>
              <a:gd name="connsiteY1678" fmla="*/ 4643475 h 6858000"/>
              <a:gd name="connsiteX1679" fmla="*/ 873437 w 3692522"/>
              <a:gd name="connsiteY1679" fmla="*/ 4391720 h 6858000"/>
              <a:gd name="connsiteX1680" fmla="*/ 842611 w 3692522"/>
              <a:gd name="connsiteY1680" fmla="*/ 4258136 h 6858000"/>
              <a:gd name="connsiteX1681" fmla="*/ 816920 w 3692522"/>
              <a:gd name="connsiteY1681" fmla="*/ 4145101 h 6858000"/>
              <a:gd name="connsiteX1682" fmla="*/ 714164 w 3692522"/>
              <a:gd name="connsiteY1682" fmla="*/ 4119412 h 6858000"/>
              <a:gd name="connsiteX1683" fmla="*/ 719302 w 3692522"/>
              <a:gd name="connsiteY1683" fmla="*/ 4139964 h 6858000"/>
              <a:gd name="connsiteX1684" fmla="*/ 714164 w 3692522"/>
              <a:gd name="connsiteY1684" fmla="*/ 4119412 h 6858000"/>
              <a:gd name="connsiteX1685" fmla="*/ 66792 w 3692522"/>
              <a:gd name="connsiteY1685" fmla="*/ 4119412 h 6858000"/>
              <a:gd name="connsiteX1686" fmla="*/ 76251 w 3692522"/>
              <a:gd name="connsiteY1686" fmla="*/ 4159948 h 6858000"/>
              <a:gd name="connsiteX1687" fmla="*/ 71528 w 3692522"/>
              <a:gd name="connsiteY1687" fmla="*/ 4145744 h 6858000"/>
              <a:gd name="connsiteX1688" fmla="*/ 66792 w 3692522"/>
              <a:gd name="connsiteY1688" fmla="*/ 4119412 h 6858000"/>
              <a:gd name="connsiteX1689" fmla="*/ 529201 w 3692522"/>
              <a:gd name="connsiteY1689" fmla="*/ 4103999 h 6858000"/>
              <a:gd name="connsiteX1690" fmla="*/ 539475 w 3692522"/>
              <a:gd name="connsiteY1690" fmla="*/ 4139964 h 6858000"/>
              <a:gd name="connsiteX1691" fmla="*/ 529201 w 3692522"/>
              <a:gd name="connsiteY1691" fmla="*/ 4103999 h 6858000"/>
              <a:gd name="connsiteX1692" fmla="*/ 282582 w 3692522"/>
              <a:gd name="connsiteY1692" fmla="*/ 4037207 h 6858000"/>
              <a:gd name="connsiteX1693" fmla="*/ 282582 w 3692522"/>
              <a:gd name="connsiteY1693" fmla="*/ 4057757 h 6858000"/>
              <a:gd name="connsiteX1694" fmla="*/ 292858 w 3692522"/>
              <a:gd name="connsiteY1694" fmla="*/ 4083447 h 6858000"/>
              <a:gd name="connsiteX1695" fmla="*/ 282582 w 3692522"/>
              <a:gd name="connsiteY1695" fmla="*/ 4037207 h 6858000"/>
              <a:gd name="connsiteX1696" fmla="*/ 863163 w 3692522"/>
              <a:gd name="connsiteY1696" fmla="*/ 3996103 h 6858000"/>
              <a:gd name="connsiteX1697" fmla="*/ 868300 w 3692522"/>
              <a:gd name="connsiteY1697" fmla="*/ 4047483 h 6858000"/>
              <a:gd name="connsiteX1698" fmla="*/ 863163 w 3692522"/>
              <a:gd name="connsiteY1698" fmla="*/ 3996103 h 6858000"/>
              <a:gd name="connsiteX1699" fmla="*/ 375065 w 3692522"/>
              <a:gd name="connsiteY1699" fmla="*/ 3955000 h 6858000"/>
              <a:gd name="connsiteX1700" fmla="*/ 378276 w 3692522"/>
              <a:gd name="connsiteY1700" fmla="*/ 3975552 h 6858000"/>
              <a:gd name="connsiteX1701" fmla="*/ 379393 w 3692522"/>
              <a:gd name="connsiteY1701" fmla="*/ 3978800 h 6858000"/>
              <a:gd name="connsiteX1702" fmla="*/ 380203 w 3692522"/>
              <a:gd name="connsiteY1702" fmla="*/ 3983258 h 6858000"/>
              <a:gd name="connsiteX1703" fmla="*/ 385341 w 3692522"/>
              <a:gd name="connsiteY1703" fmla="*/ 4011516 h 6858000"/>
              <a:gd name="connsiteX1704" fmla="*/ 385341 w 3692522"/>
              <a:gd name="connsiteY1704" fmla="*/ 3996103 h 6858000"/>
              <a:gd name="connsiteX1705" fmla="*/ 379393 w 3692522"/>
              <a:gd name="connsiteY1705" fmla="*/ 3978800 h 6858000"/>
              <a:gd name="connsiteX1706" fmla="*/ 641168 w 3692522"/>
              <a:gd name="connsiteY1706" fmla="*/ 3948215 h 6858000"/>
              <a:gd name="connsiteX1707" fmla="*/ 642234 w 3692522"/>
              <a:gd name="connsiteY1707" fmla="*/ 3949863 h 6858000"/>
              <a:gd name="connsiteX1708" fmla="*/ 642234 w 3692522"/>
              <a:gd name="connsiteY1708" fmla="*/ 3965275 h 6858000"/>
              <a:gd name="connsiteX1709" fmla="*/ 632575 w 3692522"/>
              <a:gd name="connsiteY1709" fmla="*/ 3925584 h 6858000"/>
              <a:gd name="connsiteX1710" fmla="*/ 640949 w 3692522"/>
              <a:gd name="connsiteY1710" fmla="*/ 3944724 h 6858000"/>
              <a:gd name="connsiteX1711" fmla="*/ 641168 w 3692522"/>
              <a:gd name="connsiteY1711" fmla="*/ 3948215 h 6858000"/>
              <a:gd name="connsiteX1712" fmla="*/ 635169 w 3692522"/>
              <a:gd name="connsiteY1712" fmla="*/ 3938945 h 6858000"/>
              <a:gd name="connsiteX1713" fmla="*/ 632739 w 3692522"/>
              <a:gd name="connsiteY1713" fmla="*/ 3927765 h 6858000"/>
              <a:gd name="connsiteX1714" fmla="*/ 633338 w 3692522"/>
              <a:gd name="connsiteY1714" fmla="*/ 3874583 h 6858000"/>
              <a:gd name="connsiteX1715" fmla="*/ 642234 w 3692522"/>
              <a:gd name="connsiteY1715" fmla="*/ 3908759 h 6858000"/>
              <a:gd name="connsiteX1716" fmla="*/ 635490 w 3692522"/>
              <a:gd name="connsiteY1716" fmla="*/ 3885880 h 6858000"/>
              <a:gd name="connsiteX1717" fmla="*/ 457399 w 3692522"/>
              <a:gd name="connsiteY1717" fmla="*/ 3838106 h 6858000"/>
              <a:gd name="connsiteX1718" fmla="*/ 458394 w 3692522"/>
              <a:gd name="connsiteY1718" fmla="*/ 3842689 h 6858000"/>
              <a:gd name="connsiteX1719" fmla="*/ 457270 w 3692522"/>
              <a:gd name="connsiteY1719" fmla="*/ 3862518 h 6858000"/>
              <a:gd name="connsiteX1720" fmla="*/ 457270 w 3692522"/>
              <a:gd name="connsiteY1720" fmla="*/ 3841967 h 6858000"/>
              <a:gd name="connsiteX1721" fmla="*/ 625269 w 3692522"/>
              <a:gd name="connsiteY1721" fmla="*/ 3828147 h 6858000"/>
              <a:gd name="connsiteX1722" fmla="*/ 626819 w 3692522"/>
              <a:gd name="connsiteY1722" fmla="*/ 3831691 h 6858000"/>
              <a:gd name="connsiteX1723" fmla="*/ 630673 w 3692522"/>
              <a:gd name="connsiteY1723" fmla="*/ 3860592 h 6858000"/>
              <a:gd name="connsiteX1724" fmla="*/ 633338 w 3692522"/>
              <a:gd name="connsiteY1724" fmla="*/ 3874583 h 6858000"/>
              <a:gd name="connsiteX1725" fmla="*/ 630031 w 3692522"/>
              <a:gd name="connsiteY1725" fmla="*/ 3861876 h 6858000"/>
              <a:gd name="connsiteX1726" fmla="*/ 625929 w 3692522"/>
              <a:gd name="connsiteY1726" fmla="*/ 3836946 h 6858000"/>
              <a:gd name="connsiteX1727" fmla="*/ 560027 w 3692522"/>
              <a:gd name="connsiteY1727" fmla="*/ 3821415 h 6858000"/>
              <a:gd name="connsiteX1728" fmla="*/ 575442 w 3692522"/>
              <a:gd name="connsiteY1728" fmla="*/ 3883070 h 6858000"/>
              <a:gd name="connsiteX1729" fmla="*/ 560027 w 3692522"/>
              <a:gd name="connsiteY1729" fmla="*/ 3821415 h 6858000"/>
              <a:gd name="connsiteX1730" fmla="*/ 986472 w 3692522"/>
              <a:gd name="connsiteY1730" fmla="*/ 3806002 h 6858000"/>
              <a:gd name="connsiteX1731" fmla="*/ 996747 w 3692522"/>
              <a:gd name="connsiteY1731" fmla="*/ 3934448 h 6858000"/>
              <a:gd name="connsiteX1732" fmla="*/ 986472 w 3692522"/>
              <a:gd name="connsiteY1732" fmla="*/ 3806002 h 6858000"/>
              <a:gd name="connsiteX1733" fmla="*/ 362621 w 3692522"/>
              <a:gd name="connsiteY1733" fmla="*/ 3798135 h 6858000"/>
              <a:gd name="connsiteX1734" fmla="*/ 364066 w 3692522"/>
              <a:gd name="connsiteY1734" fmla="*/ 3806804 h 6858000"/>
              <a:gd name="connsiteX1735" fmla="*/ 362621 w 3692522"/>
              <a:gd name="connsiteY1735" fmla="*/ 3798135 h 6858000"/>
              <a:gd name="connsiteX1736" fmla="*/ 621682 w 3692522"/>
              <a:gd name="connsiteY1736" fmla="*/ 3780313 h 6858000"/>
              <a:gd name="connsiteX1737" fmla="*/ 625269 w 3692522"/>
              <a:gd name="connsiteY1737" fmla="*/ 3828147 h 6858000"/>
              <a:gd name="connsiteX1738" fmla="*/ 624005 w 3692522"/>
              <a:gd name="connsiteY1738" fmla="*/ 3825259 h 6858000"/>
              <a:gd name="connsiteX1739" fmla="*/ 621682 w 3692522"/>
              <a:gd name="connsiteY1739" fmla="*/ 3811139 h 6858000"/>
              <a:gd name="connsiteX1740" fmla="*/ 622324 w 3692522"/>
              <a:gd name="connsiteY1740" fmla="*/ 3821416 h 6858000"/>
              <a:gd name="connsiteX1741" fmla="*/ 624005 w 3692522"/>
              <a:gd name="connsiteY1741" fmla="*/ 3825259 h 6858000"/>
              <a:gd name="connsiteX1742" fmla="*/ 625929 w 3692522"/>
              <a:gd name="connsiteY1742" fmla="*/ 3836946 h 6858000"/>
              <a:gd name="connsiteX1743" fmla="*/ 632575 w 3692522"/>
              <a:gd name="connsiteY1743" fmla="*/ 3925584 h 6858000"/>
              <a:gd name="connsiteX1744" fmla="*/ 631958 w 3692522"/>
              <a:gd name="connsiteY1744" fmla="*/ 3924174 h 6858000"/>
              <a:gd name="connsiteX1745" fmla="*/ 632739 w 3692522"/>
              <a:gd name="connsiteY1745" fmla="*/ 3927765 h 6858000"/>
              <a:gd name="connsiteX1746" fmla="*/ 640788 w 3692522"/>
              <a:gd name="connsiteY1746" fmla="*/ 4035119 h 6858000"/>
              <a:gd name="connsiteX1747" fmla="*/ 827196 w 3692522"/>
              <a:gd name="connsiteY1747" fmla="*/ 4782198 h 6858000"/>
              <a:gd name="connsiteX1748" fmla="*/ 770680 w 3692522"/>
              <a:gd name="connsiteY1748" fmla="*/ 4581821 h 6858000"/>
              <a:gd name="connsiteX1749" fmla="*/ 724439 w 3692522"/>
              <a:gd name="connsiteY1749" fmla="*/ 4427685 h 6858000"/>
              <a:gd name="connsiteX1750" fmla="*/ 724439 w 3692522"/>
              <a:gd name="connsiteY1750" fmla="*/ 4422546 h 6858000"/>
              <a:gd name="connsiteX1751" fmla="*/ 801508 w 3692522"/>
              <a:gd name="connsiteY1751" fmla="*/ 4612647 h 6858000"/>
              <a:gd name="connsiteX1752" fmla="*/ 837472 w 3692522"/>
              <a:gd name="connsiteY1752" fmla="*/ 4710267 h 6858000"/>
              <a:gd name="connsiteX1753" fmla="*/ 883713 w 3692522"/>
              <a:gd name="connsiteY1753" fmla="*/ 4792474 h 6858000"/>
              <a:gd name="connsiteX1754" fmla="*/ 827196 w 3692522"/>
              <a:gd name="connsiteY1754" fmla="*/ 4643475 h 6858000"/>
              <a:gd name="connsiteX1755" fmla="*/ 775176 w 3692522"/>
              <a:gd name="connsiteY1755" fmla="*/ 4491748 h 6858000"/>
              <a:gd name="connsiteX1756" fmla="*/ 772240 w 3692522"/>
              <a:gd name="connsiteY1756" fmla="*/ 4486647 h 6858000"/>
              <a:gd name="connsiteX1757" fmla="*/ 750129 w 3692522"/>
              <a:gd name="connsiteY1757" fmla="*/ 4427684 h 6858000"/>
              <a:gd name="connsiteX1758" fmla="*/ 719302 w 3692522"/>
              <a:gd name="connsiteY1758" fmla="*/ 4345478 h 6858000"/>
              <a:gd name="connsiteX1759" fmla="*/ 693612 w 3692522"/>
              <a:gd name="connsiteY1759" fmla="*/ 4201619 h 6858000"/>
              <a:gd name="connsiteX1760" fmla="*/ 729578 w 3692522"/>
              <a:gd name="connsiteY1760" fmla="*/ 4288961 h 6858000"/>
              <a:gd name="connsiteX1761" fmla="*/ 621682 w 3692522"/>
              <a:gd name="connsiteY1761" fmla="*/ 3780313 h 6858000"/>
              <a:gd name="connsiteX1762" fmla="*/ 364789 w 3692522"/>
              <a:gd name="connsiteY1762" fmla="*/ 3770037 h 6858000"/>
              <a:gd name="connsiteX1763" fmla="*/ 364950 w 3692522"/>
              <a:gd name="connsiteY1763" fmla="*/ 3771004 h 6858000"/>
              <a:gd name="connsiteX1764" fmla="*/ 364944 w 3692522"/>
              <a:gd name="connsiteY1764" fmla="*/ 3772489 h 6858000"/>
              <a:gd name="connsiteX1765" fmla="*/ 220929 w 3692522"/>
              <a:gd name="connsiteY1765" fmla="*/ 3749486 h 6858000"/>
              <a:gd name="connsiteX1766" fmla="*/ 226066 w 3692522"/>
              <a:gd name="connsiteY1766" fmla="*/ 3790589 h 6858000"/>
              <a:gd name="connsiteX1767" fmla="*/ 220929 w 3692522"/>
              <a:gd name="connsiteY1767" fmla="*/ 3749486 h 6858000"/>
              <a:gd name="connsiteX1768" fmla="*/ 364789 w 3692522"/>
              <a:gd name="connsiteY1768" fmla="*/ 3728934 h 6858000"/>
              <a:gd name="connsiteX1769" fmla="*/ 365116 w 3692522"/>
              <a:gd name="connsiteY1769" fmla="*/ 3729686 h 6858000"/>
              <a:gd name="connsiteX1770" fmla="*/ 365113 w 3692522"/>
              <a:gd name="connsiteY1770" fmla="*/ 3730552 h 6858000"/>
              <a:gd name="connsiteX1771" fmla="*/ 631958 w 3692522"/>
              <a:gd name="connsiteY1771" fmla="*/ 3718658 h 6858000"/>
              <a:gd name="connsiteX1772" fmla="*/ 637095 w 3692522"/>
              <a:gd name="connsiteY1772" fmla="*/ 3744347 h 6858000"/>
              <a:gd name="connsiteX1773" fmla="*/ 647371 w 3692522"/>
              <a:gd name="connsiteY1773" fmla="*/ 3795726 h 6858000"/>
              <a:gd name="connsiteX1774" fmla="*/ 631958 w 3692522"/>
              <a:gd name="connsiteY1774" fmla="*/ 3718658 h 6858000"/>
              <a:gd name="connsiteX1775" fmla="*/ 678199 w 3692522"/>
              <a:gd name="connsiteY1775" fmla="*/ 3708382 h 6858000"/>
              <a:gd name="connsiteX1776" fmla="*/ 693612 w 3692522"/>
              <a:gd name="connsiteY1776" fmla="*/ 3785450 h 6858000"/>
              <a:gd name="connsiteX1777" fmla="*/ 678199 w 3692522"/>
              <a:gd name="connsiteY1777" fmla="*/ 3708382 h 6858000"/>
              <a:gd name="connsiteX1778" fmla="*/ 621682 w 3692522"/>
              <a:gd name="connsiteY1778" fmla="*/ 3703245 h 6858000"/>
              <a:gd name="connsiteX1779" fmla="*/ 652510 w 3692522"/>
              <a:gd name="connsiteY1779" fmla="*/ 3862518 h 6858000"/>
              <a:gd name="connsiteX1780" fmla="*/ 631958 w 3692522"/>
              <a:gd name="connsiteY1780" fmla="*/ 3764898 h 6858000"/>
              <a:gd name="connsiteX1781" fmla="*/ 621682 w 3692522"/>
              <a:gd name="connsiteY1781" fmla="*/ 3708382 h 6858000"/>
              <a:gd name="connsiteX1782" fmla="*/ 174688 w 3692522"/>
              <a:gd name="connsiteY1782" fmla="*/ 3703245 h 6858000"/>
              <a:gd name="connsiteX1783" fmla="*/ 174883 w 3692522"/>
              <a:gd name="connsiteY1783" fmla="*/ 3705622 h 6858000"/>
              <a:gd name="connsiteX1784" fmla="*/ 174688 w 3692522"/>
              <a:gd name="connsiteY1784" fmla="*/ 3708382 h 6858000"/>
              <a:gd name="connsiteX1785" fmla="*/ 174552 w 3692522"/>
              <a:gd name="connsiteY1785" fmla="*/ 3707837 h 6858000"/>
              <a:gd name="connsiteX1786" fmla="*/ 631958 w 3692522"/>
              <a:gd name="connsiteY1786" fmla="*/ 3662142 h 6858000"/>
              <a:gd name="connsiteX1787" fmla="*/ 633272 w 3692522"/>
              <a:gd name="connsiteY1787" fmla="*/ 3667396 h 6858000"/>
              <a:gd name="connsiteX1788" fmla="*/ 633199 w 3692522"/>
              <a:gd name="connsiteY1788" fmla="*/ 3668525 h 6858000"/>
              <a:gd name="connsiteX1789" fmla="*/ 595994 w 3692522"/>
              <a:gd name="connsiteY1789" fmla="*/ 3646729 h 6858000"/>
              <a:gd name="connsiteX1790" fmla="*/ 595994 w 3692522"/>
              <a:gd name="connsiteY1790" fmla="*/ 3651866 h 6858000"/>
              <a:gd name="connsiteX1791" fmla="*/ 595994 w 3692522"/>
              <a:gd name="connsiteY1791" fmla="*/ 3653793 h 6858000"/>
              <a:gd name="connsiteX1792" fmla="*/ 595994 w 3692522"/>
              <a:gd name="connsiteY1792" fmla="*/ 3657005 h 6858000"/>
              <a:gd name="connsiteX1793" fmla="*/ 595994 w 3692522"/>
              <a:gd name="connsiteY1793" fmla="*/ 3728934 h 6858000"/>
              <a:gd name="connsiteX1794" fmla="*/ 595994 w 3692522"/>
              <a:gd name="connsiteY1794" fmla="*/ 3646729 h 6858000"/>
              <a:gd name="connsiteX1795" fmla="*/ 482959 w 3692522"/>
              <a:gd name="connsiteY1795" fmla="*/ 3626177 h 6858000"/>
              <a:gd name="connsiteX1796" fmla="*/ 493235 w 3692522"/>
              <a:gd name="connsiteY1796" fmla="*/ 3734071 h 6858000"/>
              <a:gd name="connsiteX1797" fmla="*/ 493235 w 3692522"/>
              <a:gd name="connsiteY1797" fmla="*/ 3723797 h 6858000"/>
              <a:gd name="connsiteX1798" fmla="*/ 498374 w 3692522"/>
              <a:gd name="connsiteY1798" fmla="*/ 3723797 h 6858000"/>
              <a:gd name="connsiteX1799" fmla="*/ 498374 w 3692522"/>
              <a:gd name="connsiteY1799" fmla="*/ 3718658 h 6858000"/>
              <a:gd name="connsiteX1800" fmla="*/ 482959 w 3692522"/>
              <a:gd name="connsiteY1800" fmla="*/ 3626177 h 6858000"/>
              <a:gd name="connsiteX1801" fmla="*/ 215790 w 3692522"/>
              <a:gd name="connsiteY1801" fmla="*/ 3585073 h 6858000"/>
              <a:gd name="connsiteX1802" fmla="*/ 215790 w 3692522"/>
              <a:gd name="connsiteY1802" fmla="*/ 3641590 h 6858000"/>
              <a:gd name="connsiteX1803" fmla="*/ 215790 w 3692522"/>
              <a:gd name="connsiteY1803" fmla="*/ 3590291 h 6858000"/>
              <a:gd name="connsiteX1804" fmla="*/ 981333 w 3692522"/>
              <a:gd name="connsiteY1804" fmla="*/ 3569660 h 6858000"/>
              <a:gd name="connsiteX1805" fmla="*/ 976196 w 3692522"/>
              <a:gd name="connsiteY1805" fmla="*/ 3667279 h 6858000"/>
              <a:gd name="connsiteX1806" fmla="*/ 971057 w 3692522"/>
              <a:gd name="connsiteY1806" fmla="*/ 3662142 h 6858000"/>
              <a:gd name="connsiteX1807" fmla="*/ 981333 w 3692522"/>
              <a:gd name="connsiteY1807" fmla="*/ 3739210 h 6858000"/>
              <a:gd name="connsiteX1808" fmla="*/ 981333 w 3692522"/>
              <a:gd name="connsiteY1808" fmla="*/ 3569660 h 6858000"/>
              <a:gd name="connsiteX1809" fmla="*/ 66792 w 3692522"/>
              <a:gd name="connsiteY1809" fmla="*/ 3564522 h 6858000"/>
              <a:gd name="connsiteX1810" fmla="*/ 66792 w 3692522"/>
              <a:gd name="connsiteY1810" fmla="*/ 3572228 h 6858000"/>
              <a:gd name="connsiteX1811" fmla="*/ 66792 w 3692522"/>
              <a:gd name="connsiteY1811" fmla="*/ 3600486 h 6858000"/>
              <a:gd name="connsiteX1812" fmla="*/ 66792 w 3692522"/>
              <a:gd name="connsiteY1812" fmla="*/ 3564522 h 6858000"/>
              <a:gd name="connsiteX1813" fmla="*/ 482959 w 3692522"/>
              <a:gd name="connsiteY1813" fmla="*/ 3549109 h 6858000"/>
              <a:gd name="connsiteX1814" fmla="*/ 482959 w 3692522"/>
              <a:gd name="connsiteY1814" fmla="*/ 3604019 h 6858000"/>
              <a:gd name="connsiteX1815" fmla="*/ 482959 w 3692522"/>
              <a:gd name="connsiteY1815" fmla="*/ 3605625 h 6858000"/>
              <a:gd name="connsiteX1816" fmla="*/ 484643 w 3692522"/>
              <a:gd name="connsiteY1816" fmla="*/ 3620779 h 6858000"/>
              <a:gd name="connsiteX1817" fmla="*/ 485127 w 3692522"/>
              <a:gd name="connsiteY1817" fmla="*/ 3629308 h 6858000"/>
              <a:gd name="connsiteX1818" fmla="*/ 488098 w 3692522"/>
              <a:gd name="connsiteY1818" fmla="*/ 3651866 h 6858000"/>
              <a:gd name="connsiteX1819" fmla="*/ 484643 w 3692522"/>
              <a:gd name="connsiteY1819" fmla="*/ 3620779 h 6858000"/>
              <a:gd name="connsiteX1820" fmla="*/ 483601 w 3692522"/>
              <a:gd name="connsiteY1820" fmla="*/ 3602414 h 6858000"/>
              <a:gd name="connsiteX1821" fmla="*/ 482959 w 3692522"/>
              <a:gd name="connsiteY1821" fmla="*/ 3549109 h 6858000"/>
              <a:gd name="connsiteX1822" fmla="*/ 560027 w 3692522"/>
              <a:gd name="connsiteY1822" fmla="*/ 3513144 h 6858000"/>
              <a:gd name="connsiteX1823" fmla="*/ 565166 w 3692522"/>
              <a:gd name="connsiteY1823" fmla="*/ 3554246 h 6858000"/>
              <a:gd name="connsiteX1824" fmla="*/ 560027 w 3692522"/>
              <a:gd name="connsiteY1824" fmla="*/ 3513144 h 6858000"/>
              <a:gd name="connsiteX1825" fmla="*/ 549751 w 3692522"/>
              <a:gd name="connsiteY1825" fmla="*/ 3502868 h 6858000"/>
              <a:gd name="connsiteX1826" fmla="*/ 554890 w 3692522"/>
              <a:gd name="connsiteY1826" fmla="*/ 3559385 h 6858000"/>
              <a:gd name="connsiteX1827" fmla="*/ 555134 w 3692522"/>
              <a:gd name="connsiteY1827" fmla="*/ 3559385 h 6858000"/>
              <a:gd name="connsiteX1828" fmla="*/ 560027 w 3692522"/>
              <a:gd name="connsiteY1828" fmla="*/ 3610762 h 6858000"/>
              <a:gd name="connsiteX1829" fmla="*/ 560027 w 3692522"/>
              <a:gd name="connsiteY1829" fmla="*/ 3559385 h 6858000"/>
              <a:gd name="connsiteX1830" fmla="*/ 555134 w 3692522"/>
              <a:gd name="connsiteY1830" fmla="*/ 3559385 h 6858000"/>
              <a:gd name="connsiteX1831" fmla="*/ 174688 w 3692522"/>
              <a:gd name="connsiteY1831" fmla="*/ 3466902 h 6858000"/>
              <a:gd name="connsiteX1832" fmla="*/ 169549 w 3692522"/>
              <a:gd name="connsiteY1832" fmla="*/ 3631314 h 6858000"/>
              <a:gd name="connsiteX1833" fmla="*/ 169549 w 3692522"/>
              <a:gd name="connsiteY1833" fmla="*/ 3687830 h 6858000"/>
              <a:gd name="connsiteX1834" fmla="*/ 173885 w 3692522"/>
              <a:gd name="connsiteY1834" fmla="*/ 3705171 h 6858000"/>
              <a:gd name="connsiteX1835" fmla="*/ 174552 w 3692522"/>
              <a:gd name="connsiteY1835" fmla="*/ 3707837 h 6858000"/>
              <a:gd name="connsiteX1836" fmla="*/ 172761 w 3692522"/>
              <a:gd name="connsiteY1836" fmla="*/ 3768110 h 6858000"/>
              <a:gd name="connsiteX1837" fmla="*/ 174688 w 3692522"/>
              <a:gd name="connsiteY1837" fmla="*/ 3836830 h 6858000"/>
              <a:gd name="connsiteX1838" fmla="*/ 179825 w 3692522"/>
              <a:gd name="connsiteY1838" fmla="*/ 3795726 h 6858000"/>
              <a:gd name="connsiteX1839" fmla="*/ 184964 w 3692522"/>
              <a:gd name="connsiteY1839" fmla="*/ 3800865 h 6858000"/>
              <a:gd name="connsiteX1840" fmla="*/ 176294 w 3692522"/>
              <a:gd name="connsiteY1840" fmla="*/ 3722833 h 6858000"/>
              <a:gd name="connsiteX1841" fmla="*/ 174883 w 3692522"/>
              <a:gd name="connsiteY1841" fmla="*/ 3705622 h 6858000"/>
              <a:gd name="connsiteX1842" fmla="*/ 178541 w 3692522"/>
              <a:gd name="connsiteY1842" fmla="*/ 3653792 h 6858000"/>
              <a:gd name="connsiteX1843" fmla="*/ 174688 w 3692522"/>
              <a:gd name="connsiteY1843" fmla="*/ 3595349 h 6858000"/>
              <a:gd name="connsiteX1844" fmla="*/ 174688 w 3692522"/>
              <a:gd name="connsiteY1844" fmla="*/ 3466902 h 6858000"/>
              <a:gd name="connsiteX1845" fmla="*/ 554890 w 3692522"/>
              <a:gd name="connsiteY1845" fmla="*/ 3446352 h 6858000"/>
              <a:gd name="connsiteX1846" fmla="*/ 560027 w 3692522"/>
              <a:gd name="connsiteY1846" fmla="*/ 3492592 h 6858000"/>
              <a:gd name="connsiteX1847" fmla="*/ 562872 w 3692522"/>
              <a:gd name="connsiteY1847" fmla="*/ 3492592 h 6858000"/>
              <a:gd name="connsiteX1848" fmla="*/ 565166 w 3692522"/>
              <a:gd name="connsiteY1848" fmla="*/ 3518281 h 6858000"/>
              <a:gd name="connsiteX1849" fmla="*/ 565166 w 3692522"/>
              <a:gd name="connsiteY1849" fmla="*/ 3492592 h 6858000"/>
              <a:gd name="connsiteX1850" fmla="*/ 562872 w 3692522"/>
              <a:gd name="connsiteY1850" fmla="*/ 3492592 h 6858000"/>
              <a:gd name="connsiteX1851" fmla="*/ 561954 w 3692522"/>
              <a:gd name="connsiteY1851" fmla="*/ 3482316 h 6858000"/>
              <a:gd name="connsiteX1852" fmla="*/ 554890 w 3692522"/>
              <a:gd name="connsiteY1852" fmla="*/ 3446352 h 6858000"/>
              <a:gd name="connsiteX1853" fmla="*/ 626819 w 3692522"/>
              <a:gd name="connsiteY1853" fmla="*/ 3430937 h 6858000"/>
              <a:gd name="connsiteX1854" fmla="*/ 631958 w 3692522"/>
              <a:gd name="connsiteY1854" fmla="*/ 3461765 h 6858000"/>
              <a:gd name="connsiteX1855" fmla="*/ 632567 w 3692522"/>
              <a:gd name="connsiteY1855" fmla="*/ 3461765 h 6858000"/>
              <a:gd name="connsiteX1856" fmla="*/ 633884 w 3692522"/>
              <a:gd name="connsiteY1856" fmla="*/ 3468830 h 6858000"/>
              <a:gd name="connsiteX1857" fmla="*/ 637095 w 3692522"/>
              <a:gd name="connsiteY1857" fmla="*/ 3502868 h 6858000"/>
              <a:gd name="connsiteX1858" fmla="*/ 637095 w 3692522"/>
              <a:gd name="connsiteY1858" fmla="*/ 3461765 h 6858000"/>
              <a:gd name="connsiteX1859" fmla="*/ 632567 w 3692522"/>
              <a:gd name="connsiteY1859" fmla="*/ 3461765 h 6858000"/>
              <a:gd name="connsiteX1860" fmla="*/ 385341 w 3692522"/>
              <a:gd name="connsiteY1860" fmla="*/ 3425800 h 6858000"/>
              <a:gd name="connsiteX1861" fmla="*/ 375065 w 3692522"/>
              <a:gd name="connsiteY1861" fmla="*/ 3554246 h 6858000"/>
              <a:gd name="connsiteX1862" fmla="*/ 385341 w 3692522"/>
              <a:gd name="connsiteY1862" fmla="*/ 3425800 h 6858000"/>
              <a:gd name="connsiteX1863" fmla="*/ 226066 w 3692522"/>
              <a:gd name="connsiteY1863" fmla="*/ 3410385 h 6858000"/>
              <a:gd name="connsiteX1864" fmla="*/ 226066 w 3692522"/>
              <a:gd name="connsiteY1864" fmla="*/ 3492592 h 6858000"/>
              <a:gd name="connsiteX1865" fmla="*/ 226066 w 3692522"/>
              <a:gd name="connsiteY1865" fmla="*/ 3410385 h 6858000"/>
              <a:gd name="connsiteX1866" fmla="*/ 611407 w 3692522"/>
              <a:gd name="connsiteY1866" fmla="*/ 3405248 h 6858000"/>
              <a:gd name="connsiteX1867" fmla="*/ 616544 w 3692522"/>
              <a:gd name="connsiteY1867" fmla="*/ 3477177 h 6858000"/>
              <a:gd name="connsiteX1868" fmla="*/ 616544 w 3692522"/>
              <a:gd name="connsiteY1868" fmla="*/ 3528557 h 6858000"/>
              <a:gd name="connsiteX1869" fmla="*/ 616544 w 3692522"/>
              <a:gd name="connsiteY1869" fmla="*/ 3533694 h 6858000"/>
              <a:gd name="connsiteX1870" fmla="*/ 616544 w 3692522"/>
              <a:gd name="connsiteY1870" fmla="*/ 3595349 h 6858000"/>
              <a:gd name="connsiteX1871" fmla="*/ 631958 w 3692522"/>
              <a:gd name="connsiteY1871" fmla="*/ 3687830 h 6858000"/>
              <a:gd name="connsiteX1872" fmla="*/ 633199 w 3692522"/>
              <a:gd name="connsiteY1872" fmla="*/ 3668525 h 6858000"/>
              <a:gd name="connsiteX1873" fmla="*/ 636453 w 3692522"/>
              <a:gd name="connsiteY1873" fmla="*/ 3685262 h 6858000"/>
              <a:gd name="connsiteX1874" fmla="*/ 637095 w 3692522"/>
              <a:gd name="connsiteY1874" fmla="*/ 3708382 h 6858000"/>
              <a:gd name="connsiteX1875" fmla="*/ 647371 w 3692522"/>
              <a:gd name="connsiteY1875" fmla="*/ 3739210 h 6858000"/>
              <a:gd name="connsiteX1876" fmla="*/ 641592 w 3692522"/>
              <a:gd name="connsiteY1876" fmla="*/ 3700676 h 6858000"/>
              <a:gd name="connsiteX1877" fmla="*/ 637095 w 3692522"/>
              <a:gd name="connsiteY1877" fmla="*/ 3682690 h 6858000"/>
              <a:gd name="connsiteX1878" fmla="*/ 633272 w 3692522"/>
              <a:gd name="connsiteY1878" fmla="*/ 3667396 h 6858000"/>
              <a:gd name="connsiteX1879" fmla="*/ 633403 w 3692522"/>
              <a:gd name="connsiteY1879" fmla="*/ 3665353 h 6858000"/>
              <a:gd name="connsiteX1880" fmla="*/ 631958 w 3692522"/>
              <a:gd name="connsiteY1880" fmla="*/ 3590210 h 6858000"/>
              <a:gd name="connsiteX1881" fmla="*/ 637095 w 3692522"/>
              <a:gd name="connsiteY1881" fmla="*/ 3605625 h 6858000"/>
              <a:gd name="connsiteX1882" fmla="*/ 626819 w 3692522"/>
              <a:gd name="connsiteY1882" fmla="*/ 3497729 h 6858000"/>
              <a:gd name="connsiteX1883" fmla="*/ 621682 w 3692522"/>
              <a:gd name="connsiteY1883" fmla="*/ 3497729 h 6858000"/>
              <a:gd name="connsiteX1884" fmla="*/ 611407 w 3692522"/>
              <a:gd name="connsiteY1884" fmla="*/ 3405248 h 6858000"/>
              <a:gd name="connsiteX1885" fmla="*/ 565166 w 3692522"/>
              <a:gd name="connsiteY1885" fmla="*/ 3369283 h 6858000"/>
              <a:gd name="connsiteX1886" fmla="*/ 565166 w 3692522"/>
              <a:gd name="connsiteY1886" fmla="*/ 3379559 h 6858000"/>
              <a:gd name="connsiteX1887" fmla="*/ 568028 w 3692522"/>
              <a:gd name="connsiteY1887" fmla="*/ 3399335 h 6858000"/>
              <a:gd name="connsiteX1888" fmla="*/ 575442 w 3692522"/>
              <a:gd name="connsiteY1888" fmla="*/ 3477177 h 6858000"/>
              <a:gd name="connsiteX1889" fmla="*/ 572230 w 3692522"/>
              <a:gd name="connsiteY1889" fmla="*/ 3428368 h 6858000"/>
              <a:gd name="connsiteX1890" fmla="*/ 568028 w 3692522"/>
              <a:gd name="connsiteY1890" fmla="*/ 3399335 h 6858000"/>
              <a:gd name="connsiteX1891" fmla="*/ 493235 w 3692522"/>
              <a:gd name="connsiteY1891" fmla="*/ 3369283 h 6858000"/>
              <a:gd name="connsiteX1892" fmla="*/ 482959 w 3692522"/>
              <a:gd name="connsiteY1892" fmla="*/ 3461765 h 6858000"/>
              <a:gd name="connsiteX1893" fmla="*/ 493235 w 3692522"/>
              <a:gd name="connsiteY1893" fmla="*/ 3528557 h 6858000"/>
              <a:gd name="connsiteX1894" fmla="*/ 493235 w 3692522"/>
              <a:gd name="connsiteY1894" fmla="*/ 3369283 h 6858000"/>
              <a:gd name="connsiteX1895" fmla="*/ 688475 w 3692522"/>
              <a:gd name="connsiteY1895" fmla="*/ 3292215 h 6858000"/>
              <a:gd name="connsiteX1896" fmla="*/ 688862 w 3692522"/>
              <a:gd name="connsiteY1896" fmla="*/ 3299776 h 6858000"/>
              <a:gd name="connsiteX1897" fmla="*/ 688355 w 3692522"/>
              <a:gd name="connsiteY1897" fmla="*/ 3293842 h 6858000"/>
              <a:gd name="connsiteX1898" fmla="*/ 503511 w 3692522"/>
              <a:gd name="connsiteY1898" fmla="*/ 3292215 h 6858000"/>
              <a:gd name="connsiteX1899" fmla="*/ 503511 w 3692522"/>
              <a:gd name="connsiteY1899" fmla="*/ 3343593 h 6858000"/>
              <a:gd name="connsiteX1900" fmla="*/ 503511 w 3692522"/>
              <a:gd name="connsiteY1900" fmla="*/ 3328180 h 6858000"/>
              <a:gd name="connsiteX1901" fmla="*/ 503511 w 3692522"/>
              <a:gd name="connsiteY1901" fmla="*/ 3292215 h 6858000"/>
              <a:gd name="connsiteX1902" fmla="*/ 272306 w 3692522"/>
              <a:gd name="connsiteY1902" fmla="*/ 3271664 h 6858000"/>
              <a:gd name="connsiteX1903" fmla="*/ 272306 w 3692522"/>
              <a:gd name="connsiteY1903" fmla="*/ 3302490 h 6858000"/>
              <a:gd name="connsiteX1904" fmla="*/ 272306 w 3692522"/>
              <a:gd name="connsiteY1904" fmla="*/ 3343593 h 6858000"/>
              <a:gd name="connsiteX1905" fmla="*/ 277445 w 3692522"/>
              <a:gd name="connsiteY1905" fmla="*/ 3271664 h 6858000"/>
              <a:gd name="connsiteX1906" fmla="*/ 714164 w 3692522"/>
              <a:gd name="connsiteY1906" fmla="*/ 3266527 h 6858000"/>
              <a:gd name="connsiteX1907" fmla="*/ 709026 w 3692522"/>
              <a:gd name="connsiteY1907" fmla="*/ 3317904 h 6858000"/>
              <a:gd name="connsiteX1908" fmla="*/ 705172 w 3692522"/>
              <a:gd name="connsiteY1908" fmla="*/ 3371853 h 6858000"/>
              <a:gd name="connsiteX1909" fmla="*/ 703888 w 3692522"/>
              <a:gd name="connsiteY1909" fmla="*/ 3384697 h 6858000"/>
              <a:gd name="connsiteX1910" fmla="*/ 703775 w 3692522"/>
              <a:gd name="connsiteY1910" fmla="*/ 3391415 h 6858000"/>
              <a:gd name="connsiteX1911" fmla="*/ 693612 w 3692522"/>
              <a:gd name="connsiteY1911" fmla="*/ 3533694 h 6858000"/>
              <a:gd name="connsiteX1912" fmla="*/ 702603 w 3692522"/>
              <a:gd name="connsiteY1912" fmla="*/ 3461122 h 6858000"/>
              <a:gd name="connsiteX1913" fmla="*/ 703775 w 3692522"/>
              <a:gd name="connsiteY1913" fmla="*/ 3391415 h 6858000"/>
              <a:gd name="connsiteX1914" fmla="*/ 705172 w 3692522"/>
              <a:gd name="connsiteY1914" fmla="*/ 3371853 h 6858000"/>
              <a:gd name="connsiteX1915" fmla="*/ 709026 w 3692522"/>
              <a:gd name="connsiteY1915" fmla="*/ 3333318 h 6858000"/>
              <a:gd name="connsiteX1916" fmla="*/ 714164 w 3692522"/>
              <a:gd name="connsiteY1916" fmla="*/ 3281939 h 6858000"/>
              <a:gd name="connsiteX1917" fmla="*/ 714164 w 3692522"/>
              <a:gd name="connsiteY1917" fmla="*/ 3272547 h 6858000"/>
              <a:gd name="connsiteX1918" fmla="*/ 714164 w 3692522"/>
              <a:gd name="connsiteY1918" fmla="*/ 3266527 h 6858000"/>
              <a:gd name="connsiteX1919" fmla="*/ 693612 w 3692522"/>
              <a:gd name="connsiteY1919" fmla="*/ 3215147 h 6858000"/>
              <a:gd name="connsiteX1920" fmla="*/ 687832 w 3692522"/>
              <a:gd name="connsiteY1920" fmla="*/ 3287719 h 6858000"/>
              <a:gd name="connsiteX1921" fmla="*/ 688355 w 3692522"/>
              <a:gd name="connsiteY1921" fmla="*/ 3293842 h 6858000"/>
              <a:gd name="connsiteX1922" fmla="*/ 682534 w 3692522"/>
              <a:gd name="connsiteY1922" fmla="*/ 3372735 h 6858000"/>
              <a:gd name="connsiteX1923" fmla="*/ 678199 w 3692522"/>
              <a:gd name="connsiteY1923" fmla="*/ 3636453 h 6858000"/>
              <a:gd name="connsiteX1924" fmla="*/ 683336 w 3692522"/>
              <a:gd name="connsiteY1924" fmla="*/ 3708382 h 6858000"/>
              <a:gd name="connsiteX1925" fmla="*/ 693612 w 3692522"/>
              <a:gd name="connsiteY1925" fmla="*/ 3523420 h 6858000"/>
              <a:gd name="connsiteX1926" fmla="*/ 688475 w 3692522"/>
              <a:gd name="connsiteY1926" fmla="*/ 3518281 h 6858000"/>
              <a:gd name="connsiteX1927" fmla="*/ 694255 w 3692522"/>
              <a:gd name="connsiteY1927" fmla="*/ 3405248 h 6858000"/>
              <a:gd name="connsiteX1928" fmla="*/ 688862 w 3692522"/>
              <a:gd name="connsiteY1928" fmla="*/ 3299776 h 6858000"/>
              <a:gd name="connsiteX1929" fmla="*/ 691445 w 3692522"/>
              <a:gd name="connsiteY1929" fmla="*/ 3330027 h 6858000"/>
              <a:gd name="connsiteX1930" fmla="*/ 693612 w 3692522"/>
              <a:gd name="connsiteY1930" fmla="*/ 3348732 h 6858000"/>
              <a:gd name="connsiteX1931" fmla="*/ 693612 w 3692522"/>
              <a:gd name="connsiteY1931" fmla="*/ 3215147 h 6858000"/>
              <a:gd name="connsiteX1932" fmla="*/ 513787 w 3692522"/>
              <a:gd name="connsiteY1932" fmla="*/ 3210008 h 6858000"/>
              <a:gd name="connsiteX1933" fmla="*/ 515522 w 3692522"/>
              <a:gd name="connsiteY1933" fmla="*/ 3246431 h 6858000"/>
              <a:gd name="connsiteX1934" fmla="*/ 515832 w 3692522"/>
              <a:gd name="connsiteY1934" fmla="*/ 3260710 h 6858000"/>
              <a:gd name="connsiteX1935" fmla="*/ 515903 w 3692522"/>
              <a:gd name="connsiteY1935" fmla="*/ 3266865 h 6858000"/>
              <a:gd name="connsiteX1936" fmla="*/ 513787 w 3692522"/>
              <a:gd name="connsiteY1936" fmla="*/ 3287077 h 6858000"/>
              <a:gd name="connsiteX1937" fmla="*/ 515955 w 3692522"/>
              <a:gd name="connsiteY1937" fmla="*/ 3271422 h 6858000"/>
              <a:gd name="connsiteX1938" fmla="*/ 515903 w 3692522"/>
              <a:gd name="connsiteY1938" fmla="*/ 3266865 h 6858000"/>
              <a:gd name="connsiteX1939" fmla="*/ 515955 w 3692522"/>
              <a:gd name="connsiteY1939" fmla="*/ 3266365 h 6858000"/>
              <a:gd name="connsiteX1940" fmla="*/ 515832 w 3692522"/>
              <a:gd name="connsiteY1940" fmla="*/ 3260710 h 6858000"/>
              <a:gd name="connsiteX1941" fmla="*/ 515714 w 3692522"/>
              <a:gd name="connsiteY1941" fmla="*/ 3250470 h 6858000"/>
              <a:gd name="connsiteX1942" fmla="*/ 515522 w 3692522"/>
              <a:gd name="connsiteY1942" fmla="*/ 3246431 h 6858000"/>
              <a:gd name="connsiteX1943" fmla="*/ 515142 w 3692522"/>
              <a:gd name="connsiteY1943" fmla="*/ 3228975 h 6858000"/>
              <a:gd name="connsiteX1944" fmla="*/ 513787 w 3692522"/>
              <a:gd name="connsiteY1944" fmla="*/ 3210008 h 6858000"/>
              <a:gd name="connsiteX1945" fmla="*/ 87344 w 3692522"/>
              <a:gd name="connsiteY1945" fmla="*/ 3138079 h 6858000"/>
              <a:gd name="connsiteX1946" fmla="*/ 87344 w 3692522"/>
              <a:gd name="connsiteY1946" fmla="*/ 3141290 h 6858000"/>
              <a:gd name="connsiteX1947" fmla="*/ 87344 w 3692522"/>
              <a:gd name="connsiteY1947" fmla="*/ 3143216 h 6858000"/>
              <a:gd name="connsiteX1948" fmla="*/ 86708 w 3692522"/>
              <a:gd name="connsiteY1948" fmla="*/ 3143802 h 6858000"/>
              <a:gd name="connsiteX1949" fmla="*/ 637095 w 3692522"/>
              <a:gd name="connsiteY1949" fmla="*/ 3123139 h 6858000"/>
              <a:gd name="connsiteX1950" fmla="*/ 637095 w 3692522"/>
              <a:gd name="connsiteY1950" fmla="*/ 3127803 h 6858000"/>
              <a:gd name="connsiteX1951" fmla="*/ 637095 w 3692522"/>
              <a:gd name="connsiteY1951" fmla="*/ 3148329 h 6858000"/>
              <a:gd name="connsiteX1952" fmla="*/ 636454 w 3692522"/>
              <a:gd name="connsiteY1952" fmla="*/ 3128445 h 6858000"/>
              <a:gd name="connsiteX1953" fmla="*/ 529201 w 3692522"/>
              <a:gd name="connsiteY1953" fmla="*/ 3122666 h 6858000"/>
              <a:gd name="connsiteX1954" fmla="*/ 529201 w 3692522"/>
              <a:gd name="connsiteY1954" fmla="*/ 3184320 h 6858000"/>
              <a:gd name="connsiteX1955" fmla="*/ 529201 w 3692522"/>
              <a:gd name="connsiteY1955" fmla="*/ 3122666 h 6858000"/>
              <a:gd name="connsiteX1956" fmla="*/ 714164 w 3692522"/>
              <a:gd name="connsiteY1956" fmla="*/ 3066148 h 6858000"/>
              <a:gd name="connsiteX1957" fmla="*/ 703888 w 3692522"/>
              <a:gd name="connsiteY1957" fmla="*/ 3127803 h 6858000"/>
              <a:gd name="connsiteX1958" fmla="*/ 703888 w 3692522"/>
              <a:gd name="connsiteY1958" fmla="*/ 3132940 h 6858000"/>
              <a:gd name="connsiteX1959" fmla="*/ 714164 w 3692522"/>
              <a:gd name="connsiteY1959" fmla="*/ 3066148 h 6858000"/>
              <a:gd name="connsiteX1960" fmla="*/ 549751 w 3692522"/>
              <a:gd name="connsiteY1960" fmla="*/ 3045598 h 6858000"/>
              <a:gd name="connsiteX1961" fmla="*/ 539475 w 3692522"/>
              <a:gd name="connsiteY1961" fmla="*/ 3081562 h 6858000"/>
              <a:gd name="connsiteX1962" fmla="*/ 549751 w 3692522"/>
              <a:gd name="connsiteY1962" fmla="*/ 3045598 h 6858000"/>
              <a:gd name="connsiteX1963" fmla="*/ 765543 w 3692522"/>
              <a:gd name="connsiteY1963" fmla="*/ 2978805 h 6858000"/>
              <a:gd name="connsiteX1964" fmla="*/ 739852 w 3692522"/>
              <a:gd name="connsiteY1964" fmla="*/ 3117527 h 6858000"/>
              <a:gd name="connsiteX1965" fmla="*/ 729578 w 3692522"/>
              <a:gd name="connsiteY1965" fmla="*/ 3235699 h 6858000"/>
              <a:gd name="connsiteX1966" fmla="*/ 729578 w 3692522"/>
              <a:gd name="connsiteY1966" fmla="*/ 3227590 h 6858000"/>
              <a:gd name="connsiteX1967" fmla="*/ 729578 w 3692522"/>
              <a:gd name="connsiteY1967" fmla="*/ 3225423 h 6858000"/>
              <a:gd name="connsiteX1968" fmla="*/ 739852 w 3692522"/>
              <a:gd name="connsiteY1968" fmla="*/ 3138079 h 6858000"/>
              <a:gd name="connsiteX1969" fmla="*/ 750128 w 3692522"/>
              <a:gd name="connsiteY1969" fmla="*/ 3066148 h 6858000"/>
              <a:gd name="connsiteX1970" fmla="*/ 750128 w 3692522"/>
              <a:gd name="connsiteY1970" fmla="*/ 3086700 h 6858000"/>
              <a:gd name="connsiteX1971" fmla="*/ 760404 w 3692522"/>
              <a:gd name="connsiteY1971" fmla="*/ 3086700 h 6858000"/>
              <a:gd name="connsiteX1972" fmla="*/ 762974 w 3692522"/>
              <a:gd name="connsiteY1972" fmla="*/ 3074498 h 6858000"/>
              <a:gd name="connsiteX1973" fmla="*/ 763543 w 3692522"/>
              <a:gd name="connsiteY1973" fmla="*/ 3074006 h 6858000"/>
              <a:gd name="connsiteX1974" fmla="*/ 765543 w 3692522"/>
              <a:gd name="connsiteY1974" fmla="*/ 3081562 h 6858000"/>
              <a:gd name="connsiteX1975" fmla="*/ 764740 w 3692522"/>
              <a:gd name="connsiteY1975" fmla="*/ 3072972 h 6858000"/>
              <a:gd name="connsiteX1976" fmla="*/ 763543 w 3692522"/>
              <a:gd name="connsiteY1976" fmla="*/ 3074006 h 6858000"/>
              <a:gd name="connsiteX1977" fmla="*/ 759763 w 3692522"/>
              <a:gd name="connsiteY1977" fmla="*/ 3059727 h 6858000"/>
              <a:gd name="connsiteX1978" fmla="*/ 765543 w 3692522"/>
              <a:gd name="connsiteY1978" fmla="*/ 2978805 h 6858000"/>
              <a:gd name="connsiteX1979" fmla="*/ 657647 w 3692522"/>
              <a:gd name="connsiteY1979" fmla="*/ 2953115 h 6858000"/>
              <a:gd name="connsiteX1980" fmla="*/ 637095 w 3692522"/>
              <a:gd name="connsiteY1980" fmla="*/ 3123139 h 6858000"/>
              <a:gd name="connsiteX1981" fmla="*/ 637095 w 3692522"/>
              <a:gd name="connsiteY1981" fmla="*/ 3102114 h 6858000"/>
              <a:gd name="connsiteX1982" fmla="*/ 631958 w 3692522"/>
              <a:gd name="connsiteY1982" fmla="*/ 3163768 h 6858000"/>
              <a:gd name="connsiteX1983" fmla="*/ 626819 w 3692522"/>
              <a:gd name="connsiteY1983" fmla="*/ 3189459 h 6858000"/>
              <a:gd name="connsiteX1984" fmla="*/ 626819 w 3692522"/>
              <a:gd name="connsiteY1984" fmla="*/ 3225423 h 6858000"/>
              <a:gd name="connsiteX1985" fmla="*/ 626819 w 3692522"/>
              <a:gd name="connsiteY1985" fmla="*/ 3276801 h 6858000"/>
              <a:gd name="connsiteX1986" fmla="*/ 637095 w 3692522"/>
              <a:gd name="connsiteY1986" fmla="*/ 3153492 h 6858000"/>
              <a:gd name="connsiteX1987" fmla="*/ 637095 w 3692522"/>
              <a:gd name="connsiteY1987" fmla="*/ 3148329 h 6858000"/>
              <a:gd name="connsiteX1988" fmla="*/ 642234 w 3692522"/>
              <a:gd name="connsiteY1988" fmla="*/ 3307628 h 6858000"/>
              <a:gd name="connsiteX1989" fmla="*/ 642234 w 3692522"/>
              <a:gd name="connsiteY1989" fmla="*/ 3276801 h 6858000"/>
              <a:gd name="connsiteX1990" fmla="*/ 642234 w 3692522"/>
              <a:gd name="connsiteY1990" fmla="*/ 3271664 h 6858000"/>
              <a:gd name="connsiteX1991" fmla="*/ 642234 w 3692522"/>
              <a:gd name="connsiteY1991" fmla="*/ 3153492 h 6858000"/>
              <a:gd name="connsiteX1992" fmla="*/ 657647 w 3692522"/>
              <a:gd name="connsiteY1992" fmla="*/ 2953115 h 6858000"/>
              <a:gd name="connsiteX1993" fmla="*/ 940229 w 3692522"/>
              <a:gd name="connsiteY1993" fmla="*/ 2947978 h 6858000"/>
              <a:gd name="connsiteX1994" fmla="*/ 935092 w 3692522"/>
              <a:gd name="connsiteY1994" fmla="*/ 2999357 h 6858000"/>
              <a:gd name="connsiteX1995" fmla="*/ 940229 w 3692522"/>
              <a:gd name="connsiteY1995" fmla="*/ 2947978 h 6858000"/>
              <a:gd name="connsiteX1996" fmla="*/ 750128 w 3692522"/>
              <a:gd name="connsiteY1996" fmla="*/ 2937702 h 6858000"/>
              <a:gd name="connsiteX1997" fmla="*/ 739852 w 3692522"/>
              <a:gd name="connsiteY1997" fmla="*/ 2994218 h 6858000"/>
              <a:gd name="connsiteX1998" fmla="*/ 739852 w 3692522"/>
              <a:gd name="connsiteY1998" fmla="*/ 2994699 h 6858000"/>
              <a:gd name="connsiteX1999" fmla="*/ 739852 w 3692522"/>
              <a:gd name="connsiteY1999" fmla="*/ 3025046 h 6858000"/>
              <a:gd name="connsiteX2000" fmla="*/ 750128 w 3692522"/>
              <a:gd name="connsiteY2000" fmla="*/ 2937702 h 6858000"/>
              <a:gd name="connsiteX2001" fmla="*/ 287721 w 3692522"/>
              <a:gd name="connsiteY2001" fmla="*/ 2927426 h 6858000"/>
              <a:gd name="connsiteX2002" fmla="*/ 277445 w 3692522"/>
              <a:gd name="connsiteY2002" fmla="*/ 2973667 h 6858000"/>
              <a:gd name="connsiteX2003" fmla="*/ 282582 w 3692522"/>
              <a:gd name="connsiteY2003" fmla="*/ 2973667 h 6858000"/>
              <a:gd name="connsiteX2004" fmla="*/ 282582 w 3692522"/>
              <a:gd name="connsiteY2004" fmla="*/ 2989079 h 6858000"/>
              <a:gd name="connsiteX2005" fmla="*/ 287721 w 3692522"/>
              <a:gd name="connsiteY2005" fmla="*/ 2927426 h 6858000"/>
              <a:gd name="connsiteX2006" fmla="*/ 791232 w 3692522"/>
              <a:gd name="connsiteY2006" fmla="*/ 2860634 h 6858000"/>
              <a:gd name="connsiteX2007" fmla="*/ 786095 w 3692522"/>
              <a:gd name="connsiteY2007" fmla="*/ 2886323 h 6858000"/>
              <a:gd name="connsiteX2008" fmla="*/ 780956 w 3692522"/>
              <a:gd name="connsiteY2008" fmla="*/ 2886323 h 6858000"/>
              <a:gd name="connsiteX2009" fmla="*/ 780956 w 3692522"/>
              <a:gd name="connsiteY2009" fmla="*/ 2937702 h 6858000"/>
              <a:gd name="connsiteX2010" fmla="*/ 791232 w 3692522"/>
              <a:gd name="connsiteY2010" fmla="*/ 2860634 h 6858000"/>
              <a:gd name="connsiteX2011" fmla="*/ 155242 w 3692522"/>
              <a:gd name="connsiteY2011" fmla="*/ 2740093 h 6858000"/>
              <a:gd name="connsiteX2012" fmla="*/ 156441 w 3692522"/>
              <a:gd name="connsiteY2012" fmla="*/ 2748671 h 6858000"/>
              <a:gd name="connsiteX2013" fmla="*/ 153602 w 3692522"/>
              <a:gd name="connsiteY2013" fmla="*/ 2771017 h 6858000"/>
              <a:gd name="connsiteX2014" fmla="*/ 152209 w 3692522"/>
              <a:gd name="connsiteY2014" fmla="*/ 2779712 h 6858000"/>
              <a:gd name="connsiteX2015" fmla="*/ 144743 w 3692522"/>
              <a:gd name="connsiteY2015" fmla="*/ 2810218 h 6858000"/>
              <a:gd name="connsiteX2016" fmla="*/ 144116 w 3692522"/>
              <a:gd name="connsiteY2016" fmla="*/ 2812796 h 6858000"/>
              <a:gd name="connsiteX2017" fmla="*/ 145144 w 3692522"/>
              <a:gd name="connsiteY2017" fmla="*/ 2791915 h 6858000"/>
              <a:gd name="connsiteX2018" fmla="*/ 147752 w 3692522"/>
              <a:gd name="connsiteY2018" fmla="*/ 2768561 h 6858000"/>
              <a:gd name="connsiteX2019" fmla="*/ 152852 w 3692522"/>
              <a:gd name="connsiteY2019" fmla="*/ 2752337 h 6858000"/>
              <a:gd name="connsiteX2020" fmla="*/ 308273 w 3692522"/>
              <a:gd name="connsiteY2020" fmla="*/ 2732186 h 6858000"/>
              <a:gd name="connsiteX2021" fmla="*/ 226066 w 3692522"/>
              <a:gd name="connsiteY2021" fmla="*/ 3153492 h 6858000"/>
              <a:gd name="connsiteX2022" fmla="*/ 195240 w 3692522"/>
              <a:gd name="connsiteY2022" fmla="*/ 3513144 h 6858000"/>
              <a:gd name="connsiteX2023" fmla="*/ 226066 w 3692522"/>
              <a:gd name="connsiteY2023" fmla="*/ 3174044 h 6858000"/>
              <a:gd name="connsiteX2024" fmla="*/ 272306 w 3692522"/>
              <a:gd name="connsiteY2024" fmla="*/ 2917150 h 6858000"/>
              <a:gd name="connsiteX2025" fmla="*/ 308273 w 3692522"/>
              <a:gd name="connsiteY2025" fmla="*/ 2732186 h 6858000"/>
              <a:gd name="connsiteX2026" fmla="*/ 154136 w 3692522"/>
              <a:gd name="connsiteY2026" fmla="*/ 2732186 h 6858000"/>
              <a:gd name="connsiteX2027" fmla="*/ 155541 w 3692522"/>
              <a:gd name="connsiteY2027" fmla="*/ 2738559 h 6858000"/>
              <a:gd name="connsiteX2028" fmla="*/ 155242 w 3692522"/>
              <a:gd name="connsiteY2028" fmla="*/ 2740093 h 6858000"/>
              <a:gd name="connsiteX2029" fmla="*/ 775819 w 3692522"/>
              <a:gd name="connsiteY2029" fmla="*/ 2701360 h 6858000"/>
              <a:gd name="connsiteX2030" fmla="*/ 714164 w 3692522"/>
              <a:gd name="connsiteY2030" fmla="*/ 2860634 h 6858000"/>
              <a:gd name="connsiteX2031" fmla="*/ 683336 w 3692522"/>
              <a:gd name="connsiteY2031" fmla="*/ 3122666 h 6858000"/>
              <a:gd name="connsiteX2032" fmla="*/ 755267 w 3692522"/>
              <a:gd name="connsiteY2032" fmla="*/ 2788704 h 6858000"/>
              <a:gd name="connsiteX2033" fmla="*/ 760404 w 3692522"/>
              <a:gd name="connsiteY2033" fmla="*/ 2783566 h 6858000"/>
              <a:gd name="connsiteX2034" fmla="*/ 775819 w 3692522"/>
              <a:gd name="connsiteY2034" fmla="*/ 2701360 h 6858000"/>
              <a:gd name="connsiteX2035" fmla="*/ 837472 w 3692522"/>
              <a:gd name="connsiteY2035" fmla="*/ 2696221 h 6858000"/>
              <a:gd name="connsiteX2036" fmla="*/ 801508 w 3692522"/>
              <a:gd name="connsiteY2036" fmla="*/ 2855497 h 6858000"/>
              <a:gd name="connsiteX2037" fmla="*/ 837472 w 3692522"/>
              <a:gd name="connsiteY2037" fmla="*/ 2696221 h 6858000"/>
              <a:gd name="connsiteX2038" fmla="*/ 354513 w 3692522"/>
              <a:gd name="connsiteY2038" fmla="*/ 2680809 h 6858000"/>
              <a:gd name="connsiteX2039" fmla="*/ 333961 w 3692522"/>
              <a:gd name="connsiteY2039" fmla="*/ 2778429 h 6858000"/>
              <a:gd name="connsiteX2040" fmla="*/ 354513 w 3692522"/>
              <a:gd name="connsiteY2040" fmla="*/ 2680809 h 6858000"/>
              <a:gd name="connsiteX2041" fmla="*/ 195240 w 3692522"/>
              <a:gd name="connsiteY2041" fmla="*/ 2608877 h 6858000"/>
              <a:gd name="connsiteX2042" fmla="*/ 190101 w 3692522"/>
              <a:gd name="connsiteY2042" fmla="*/ 2660257 h 6858000"/>
              <a:gd name="connsiteX2043" fmla="*/ 195240 w 3692522"/>
              <a:gd name="connsiteY2043" fmla="*/ 2624292 h 6858000"/>
              <a:gd name="connsiteX2044" fmla="*/ 195240 w 3692522"/>
              <a:gd name="connsiteY2044" fmla="*/ 2619153 h 6858000"/>
              <a:gd name="connsiteX2045" fmla="*/ 195240 w 3692522"/>
              <a:gd name="connsiteY2045" fmla="*/ 2608877 h 6858000"/>
              <a:gd name="connsiteX2046" fmla="*/ 878576 w 3692522"/>
              <a:gd name="connsiteY2046" fmla="*/ 2588327 h 6858000"/>
              <a:gd name="connsiteX2047" fmla="*/ 858024 w 3692522"/>
              <a:gd name="connsiteY2047" fmla="*/ 2655120 h 6858000"/>
              <a:gd name="connsiteX2048" fmla="*/ 873437 w 3692522"/>
              <a:gd name="connsiteY2048" fmla="*/ 2614016 h 6858000"/>
              <a:gd name="connsiteX2049" fmla="*/ 878576 w 3692522"/>
              <a:gd name="connsiteY2049" fmla="*/ 2608877 h 6858000"/>
              <a:gd name="connsiteX2050" fmla="*/ 878576 w 3692522"/>
              <a:gd name="connsiteY2050" fmla="*/ 2588327 h 6858000"/>
              <a:gd name="connsiteX2051" fmla="*/ 226066 w 3692522"/>
              <a:gd name="connsiteY2051" fmla="*/ 2572913 h 6858000"/>
              <a:gd name="connsiteX2052" fmla="*/ 215790 w 3692522"/>
              <a:gd name="connsiteY2052" fmla="*/ 2619153 h 6858000"/>
              <a:gd name="connsiteX2053" fmla="*/ 226066 w 3692522"/>
              <a:gd name="connsiteY2053" fmla="*/ 2572913 h 6858000"/>
              <a:gd name="connsiteX2054" fmla="*/ 847748 w 3692522"/>
              <a:gd name="connsiteY2054" fmla="*/ 2547224 h 6858000"/>
              <a:gd name="connsiteX2055" fmla="*/ 841727 w 3692522"/>
              <a:gd name="connsiteY2055" fmla="*/ 2560631 h 6858000"/>
              <a:gd name="connsiteX2056" fmla="*/ 841714 w 3692522"/>
              <a:gd name="connsiteY2056" fmla="*/ 2560707 h 6858000"/>
              <a:gd name="connsiteX2057" fmla="*/ 838837 w 3692522"/>
              <a:gd name="connsiteY2057" fmla="*/ 2567133 h 6858000"/>
              <a:gd name="connsiteX2058" fmla="*/ 832335 w 3692522"/>
              <a:gd name="connsiteY2058" fmla="*/ 2619153 h 6858000"/>
              <a:gd name="connsiteX2059" fmla="*/ 838114 w 3692522"/>
              <a:gd name="connsiteY2059" fmla="*/ 2581262 h 6858000"/>
              <a:gd name="connsiteX2060" fmla="*/ 841714 w 3692522"/>
              <a:gd name="connsiteY2060" fmla="*/ 2560707 h 6858000"/>
              <a:gd name="connsiteX2061" fmla="*/ 477822 w 3692522"/>
              <a:gd name="connsiteY2061" fmla="*/ 2542085 h 6858000"/>
              <a:gd name="connsiteX2062" fmla="*/ 462409 w 3692522"/>
              <a:gd name="connsiteY2062" fmla="*/ 2588327 h 6858000"/>
              <a:gd name="connsiteX2063" fmla="*/ 477822 w 3692522"/>
              <a:gd name="connsiteY2063" fmla="*/ 2542085 h 6858000"/>
              <a:gd name="connsiteX2064" fmla="*/ 904264 w 3692522"/>
              <a:gd name="connsiteY2064" fmla="*/ 2536948 h 6858000"/>
              <a:gd name="connsiteX2065" fmla="*/ 904264 w 3692522"/>
              <a:gd name="connsiteY2065" fmla="*/ 2546513 h 6858000"/>
              <a:gd name="connsiteX2066" fmla="*/ 903221 w 3692522"/>
              <a:gd name="connsiteY2066" fmla="*/ 2553726 h 6858000"/>
              <a:gd name="connsiteX2067" fmla="*/ 901229 w 3692522"/>
              <a:gd name="connsiteY2067" fmla="*/ 2562637 h 6858000"/>
              <a:gd name="connsiteX2068" fmla="*/ 899128 w 3692522"/>
              <a:gd name="connsiteY2068" fmla="*/ 2562637 h 6858000"/>
              <a:gd name="connsiteX2069" fmla="*/ 887649 w 3692522"/>
              <a:gd name="connsiteY2069" fmla="*/ 2620029 h 6858000"/>
              <a:gd name="connsiteX2070" fmla="*/ 887647 w 3692522"/>
              <a:gd name="connsiteY2070" fmla="*/ 2620037 h 6858000"/>
              <a:gd name="connsiteX2071" fmla="*/ 883713 w 3692522"/>
              <a:gd name="connsiteY2071" fmla="*/ 2639705 h 6858000"/>
              <a:gd name="connsiteX2072" fmla="*/ 887649 w 3692522"/>
              <a:gd name="connsiteY2072" fmla="*/ 2620029 h 6858000"/>
              <a:gd name="connsiteX2073" fmla="*/ 895916 w 3692522"/>
              <a:gd name="connsiteY2073" fmla="*/ 2586400 h 6858000"/>
              <a:gd name="connsiteX2074" fmla="*/ 901229 w 3692522"/>
              <a:gd name="connsiteY2074" fmla="*/ 2562637 h 6858000"/>
              <a:gd name="connsiteX2075" fmla="*/ 904264 w 3692522"/>
              <a:gd name="connsiteY2075" fmla="*/ 2562637 h 6858000"/>
              <a:gd name="connsiteX2076" fmla="*/ 904264 w 3692522"/>
              <a:gd name="connsiteY2076" fmla="*/ 2549793 h 6858000"/>
              <a:gd name="connsiteX2077" fmla="*/ 904264 w 3692522"/>
              <a:gd name="connsiteY2077" fmla="*/ 2546513 h 6858000"/>
              <a:gd name="connsiteX2078" fmla="*/ 904857 w 3692522"/>
              <a:gd name="connsiteY2078" fmla="*/ 2542417 h 6858000"/>
              <a:gd name="connsiteX2079" fmla="*/ 904264 w 3692522"/>
              <a:gd name="connsiteY2079" fmla="*/ 2536948 h 6858000"/>
              <a:gd name="connsiteX2080" fmla="*/ 1058401 w 3692522"/>
              <a:gd name="connsiteY2080" fmla="*/ 2531809 h 6858000"/>
              <a:gd name="connsiteX2081" fmla="*/ 1037849 w 3692522"/>
              <a:gd name="connsiteY2081" fmla="*/ 2578052 h 6858000"/>
              <a:gd name="connsiteX2082" fmla="*/ 1042791 w 3692522"/>
              <a:gd name="connsiteY2082" fmla="*/ 2578052 h 6858000"/>
              <a:gd name="connsiteX2083" fmla="*/ 1042305 w 3692522"/>
              <a:gd name="connsiteY2083" fmla="*/ 2580288 h 6858000"/>
              <a:gd name="connsiteX2084" fmla="*/ 1035923 w 3692522"/>
              <a:gd name="connsiteY2084" fmla="*/ 2601171 h 6858000"/>
              <a:gd name="connsiteX2085" fmla="*/ 1032712 w 3692522"/>
              <a:gd name="connsiteY2085" fmla="*/ 2624292 h 6858000"/>
              <a:gd name="connsiteX2086" fmla="*/ 1037448 w 3692522"/>
              <a:gd name="connsiteY2086" fmla="*/ 2602617 h 6858000"/>
              <a:gd name="connsiteX2087" fmla="*/ 1042305 w 3692522"/>
              <a:gd name="connsiteY2087" fmla="*/ 2580288 h 6858000"/>
              <a:gd name="connsiteX2088" fmla="*/ 1042988 w 3692522"/>
              <a:gd name="connsiteY2088" fmla="*/ 2578052 h 6858000"/>
              <a:gd name="connsiteX2089" fmla="*/ 1042791 w 3692522"/>
              <a:gd name="connsiteY2089" fmla="*/ 2578052 h 6858000"/>
              <a:gd name="connsiteX2090" fmla="*/ 1043629 w 3692522"/>
              <a:gd name="connsiteY2090" fmla="*/ 2574197 h 6858000"/>
              <a:gd name="connsiteX2091" fmla="*/ 1058401 w 3692522"/>
              <a:gd name="connsiteY2091" fmla="*/ 2531809 h 6858000"/>
              <a:gd name="connsiteX2092" fmla="*/ 411030 w 3692522"/>
              <a:gd name="connsiteY2092" fmla="*/ 2485569 h 6858000"/>
              <a:gd name="connsiteX2093" fmla="*/ 375065 w 3692522"/>
              <a:gd name="connsiteY2093" fmla="*/ 2588327 h 6858000"/>
              <a:gd name="connsiteX2094" fmla="*/ 369926 w 3692522"/>
              <a:gd name="connsiteY2094" fmla="*/ 2588327 h 6858000"/>
              <a:gd name="connsiteX2095" fmla="*/ 369926 w 3692522"/>
              <a:gd name="connsiteY2095" fmla="*/ 2644844 h 6858000"/>
              <a:gd name="connsiteX2096" fmla="*/ 411030 w 3692522"/>
              <a:gd name="connsiteY2096" fmla="*/ 2485569 h 6858000"/>
              <a:gd name="connsiteX2097" fmla="*/ 246617 w 3692522"/>
              <a:gd name="connsiteY2097" fmla="*/ 2485569 h 6858000"/>
              <a:gd name="connsiteX2098" fmla="*/ 236342 w 3692522"/>
              <a:gd name="connsiteY2098" fmla="*/ 2567776 h 6858000"/>
              <a:gd name="connsiteX2099" fmla="*/ 241480 w 3692522"/>
              <a:gd name="connsiteY2099" fmla="*/ 2536948 h 6858000"/>
              <a:gd name="connsiteX2100" fmla="*/ 246617 w 3692522"/>
              <a:gd name="connsiteY2100" fmla="*/ 2485569 h 6858000"/>
              <a:gd name="connsiteX2101" fmla="*/ 169549 w 3692522"/>
              <a:gd name="connsiteY2101" fmla="*/ 2480432 h 6858000"/>
              <a:gd name="connsiteX2102" fmla="*/ 159273 w 3692522"/>
              <a:gd name="connsiteY2102" fmla="*/ 2542085 h 6858000"/>
              <a:gd name="connsiteX2103" fmla="*/ 164412 w 3692522"/>
              <a:gd name="connsiteY2103" fmla="*/ 2500983 h 6858000"/>
              <a:gd name="connsiteX2104" fmla="*/ 169549 w 3692522"/>
              <a:gd name="connsiteY2104" fmla="*/ 2480432 h 6858000"/>
              <a:gd name="connsiteX2105" fmla="*/ 568372 w 3692522"/>
              <a:gd name="connsiteY2105" fmla="*/ 2460705 h 6858000"/>
              <a:gd name="connsiteX2106" fmla="*/ 565618 w 3692522"/>
              <a:gd name="connsiteY2106" fmla="*/ 2471030 h 6858000"/>
              <a:gd name="connsiteX2107" fmla="*/ 561552 w 3692522"/>
              <a:gd name="connsiteY2107" fmla="*/ 2482438 h 6858000"/>
              <a:gd name="connsiteX2108" fmla="*/ 555442 w 3692522"/>
              <a:gd name="connsiteY2108" fmla="*/ 2508133 h 6858000"/>
              <a:gd name="connsiteX2109" fmla="*/ 559959 w 3692522"/>
              <a:gd name="connsiteY2109" fmla="*/ 2482518 h 6858000"/>
              <a:gd name="connsiteX2110" fmla="*/ 924816 w 3692522"/>
              <a:gd name="connsiteY2110" fmla="*/ 2449604 h 6858000"/>
              <a:gd name="connsiteX2111" fmla="*/ 904264 w 3692522"/>
              <a:gd name="connsiteY2111" fmla="*/ 2500983 h 6858000"/>
              <a:gd name="connsiteX2112" fmla="*/ 904264 w 3692522"/>
              <a:gd name="connsiteY2112" fmla="*/ 2506120 h 6858000"/>
              <a:gd name="connsiteX2113" fmla="*/ 904264 w 3692522"/>
              <a:gd name="connsiteY2113" fmla="*/ 2511259 h 6858000"/>
              <a:gd name="connsiteX2114" fmla="*/ 924816 w 3692522"/>
              <a:gd name="connsiteY2114" fmla="*/ 2449604 h 6858000"/>
              <a:gd name="connsiteX2115" fmla="*/ 575442 w 3692522"/>
              <a:gd name="connsiteY2115" fmla="*/ 2434191 h 6858000"/>
              <a:gd name="connsiteX2116" fmla="*/ 570945 w 3692522"/>
              <a:gd name="connsiteY2116" fmla="*/ 2452173 h 6858000"/>
              <a:gd name="connsiteX2117" fmla="*/ 570872 w 3692522"/>
              <a:gd name="connsiteY2117" fmla="*/ 2454221 h 6858000"/>
              <a:gd name="connsiteX2118" fmla="*/ 568372 w 3692522"/>
              <a:gd name="connsiteY2118" fmla="*/ 2460705 h 6858000"/>
              <a:gd name="connsiteX2119" fmla="*/ 580579 w 3692522"/>
              <a:gd name="connsiteY2119" fmla="*/ 2429052 h 6858000"/>
              <a:gd name="connsiteX2120" fmla="*/ 570790 w 3692522"/>
              <a:gd name="connsiteY2120" fmla="*/ 2456518 h 6858000"/>
              <a:gd name="connsiteX2121" fmla="*/ 570872 w 3692522"/>
              <a:gd name="connsiteY2121" fmla="*/ 2454221 h 6858000"/>
              <a:gd name="connsiteX2122" fmla="*/ 190101 w 3692522"/>
              <a:gd name="connsiteY2122" fmla="*/ 2423915 h 6858000"/>
              <a:gd name="connsiteX2123" fmla="*/ 184322 w 3692522"/>
              <a:gd name="connsiteY2123" fmla="*/ 2465660 h 6858000"/>
              <a:gd name="connsiteX2124" fmla="*/ 183679 w 3692522"/>
              <a:gd name="connsiteY2124" fmla="*/ 2468605 h 6858000"/>
              <a:gd name="connsiteX2125" fmla="*/ 174688 w 3692522"/>
              <a:gd name="connsiteY2125" fmla="*/ 2490708 h 6858000"/>
              <a:gd name="connsiteX2126" fmla="*/ 174688 w 3692522"/>
              <a:gd name="connsiteY2126" fmla="*/ 2465017 h 6858000"/>
              <a:gd name="connsiteX2127" fmla="*/ 179825 w 3692522"/>
              <a:gd name="connsiteY2127" fmla="*/ 2465017 h 6858000"/>
              <a:gd name="connsiteX2128" fmla="*/ 190101 w 3692522"/>
              <a:gd name="connsiteY2128" fmla="*/ 2423915 h 6858000"/>
              <a:gd name="connsiteX2129" fmla="*/ 955644 w 3692522"/>
              <a:gd name="connsiteY2129" fmla="*/ 2403364 h 6858000"/>
              <a:gd name="connsiteX2130" fmla="*/ 949623 w 3692522"/>
              <a:gd name="connsiteY2130" fmla="*/ 2418134 h 6858000"/>
              <a:gd name="connsiteX2131" fmla="*/ 949490 w 3692522"/>
              <a:gd name="connsiteY2131" fmla="*/ 2418822 h 6858000"/>
              <a:gd name="connsiteX2132" fmla="*/ 948900 w 3692522"/>
              <a:gd name="connsiteY2132" fmla="*/ 2420302 h 6858000"/>
              <a:gd name="connsiteX2133" fmla="*/ 940229 w 3692522"/>
              <a:gd name="connsiteY2133" fmla="*/ 2470156 h 6858000"/>
              <a:gd name="connsiteX2134" fmla="*/ 946010 w 3692522"/>
              <a:gd name="connsiteY2134" fmla="*/ 2436759 h 6858000"/>
              <a:gd name="connsiteX2135" fmla="*/ 949490 w 3692522"/>
              <a:gd name="connsiteY2135" fmla="*/ 2418822 h 6858000"/>
              <a:gd name="connsiteX2136" fmla="*/ 601131 w 3692522"/>
              <a:gd name="connsiteY2136" fmla="*/ 2403364 h 6858000"/>
              <a:gd name="connsiteX2137" fmla="*/ 595994 w 3692522"/>
              <a:gd name="connsiteY2137" fmla="*/ 2423915 h 6858000"/>
              <a:gd name="connsiteX2138" fmla="*/ 601131 w 3692522"/>
              <a:gd name="connsiteY2138" fmla="*/ 2403364 h 6858000"/>
              <a:gd name="connsiteX2139" fmla="*/ 503511 w 3692522"/>
              <a:gd name="connsiteY2139" fmla="*/ 2362260 h 6858000"/>
              <a:gd name="connsiteX2140" fmla="*/ 472683 w 3692522"/>
              <a:gd name="connsiteY2140" fmla="*/ 2485569 h 6858000"/>
              <a:gd name="connsiteX2141" fmla="*/ 477822 w 3692522"/>
              <a:gd name="connsiteY2141" fmla="*/ 2470156 h 6858000"/>
              <a:gd name="connsiteX2142" fmla="*/ 477822 w 3692522"/>
              <a:gd name="connsiteY2142" fmla="*/ 2490708 h 6858000"/>
              <a:gd name="connsiteX2143" fmla="*/ 503511 w 3692522"/>
              <a:gd name="connsiteY2143" fmla="*/ 2362260 h 6858000"/>
              <a:gd name="connsiteX2144" fmla="*/ 679965 w 3692522"/>
              <a:gd name="connsiteY2144" fmla="*/ 2343475 h 6858000"/>
              <a:gd name="connsiteX2145" fmla="*/ 682797 w 3692522"/>
              <a:gd name="connsiteY2145" fmla="*/ 2346308 h 6858000"/>
              <a:gd name="connsiteX2146" fmla="*/ 682774 w 3692522"/>
              <a:gd name="connsiteY2146" fmla="*/ 2346364 h 6858000"/>
              <a:gd name="connsiteX2147" fmla="*/ 678199 w 3692522"/>
              <a:gd name="connsiteY2147" fmla="*/ 2351984 h 6858000"/>
              <a:gd name="connsiteX2148" fmla="*/ 678199 w 3692522"/>
              <a:gd name="connsiteY2148" fmla="*/ 2348773 h 6858000"/>
              <a:gd name="connsiteX2149" fmla="*/ 678199 w 3692522"/>
              <a:gd name="connsiteY2149" fmla="*/ 2346056 h 6858000"/>
              <a:gd name="connsiteX2150" fmla="*/ 560027 w 3692522"/>
              <a:gd name="connsiteY2150" fmla="*/ 2341708 h 6858000"/>
              <a:gd name="connsiteX2151" fmla="*/ 539475 w 3692522"/>
              <a:gd name="connsiteY2151" fmla="*/ 2382812 h 6858000"/>
              <a:gd name="connsiteX2152" fmla="*/ 560027 w 3692522"/>
              <a:gd name="connsiteY2152" fmla="*/ 2341708 h 6858000"/>
              <a:gd name="connsiteX2153" fmla="*/ 297997 w 3692522"/>
              <a:gd name="connsiteY2153" fmla="*/ 2341708 h 6858000"/>
              <a:gd name="connsiteX2154" fmla="*/ 262032 w 3692522"/>
              <a:gd name="connsiteY2154" fmla="*/ 2500983 h 6858000"/>
              <a:gd name="connsiteX2155" fmla="*/ 282582 w 3692522"/>
              <a:gd name="connsiteY2155" fmla="*/ 2418777 h 6858000"/>
              <a:gd name="connsiteX2156" fmla="*/ 297997 w 3692522"/>
              <a:gd name="connsiteY2156" fmla="*/ 2341708 h 6858000"/>
              <a:gd name="connsiteX2157" fmla="*/ 690330 w 3692522"/>
              <a:gd name="connsiteY2157" fmla="*/ 2328327 h 6858000"/>
              <a:gd name="connsiteX2158" fmla="*/ 688474 w 3692522"/>
              <a:gd name="connsiteY2158" fmla="*/ 2335287 h 6858000"/>
              <a:gd name="connsiteX2159" fmla="*/ 683336 w 3692522"/>
              <a:gd name="connsiteY2159" fmla="*/ 2346847 h 6858000"/>
              <a:gd name="connsiteX2160" fmla="*/ 682797 w 3692522"/>
              <a:gd name="connsiteY2160" fmla="*/ 2346308 h 6858000"/>
              <a:gd name="connsiteX2161" fmla="*/ 687832 w 3692522"/>
              <a:gd name="connsiteY2161" fmla="*/ 2334002 h 6858000"/>
              <a:gd name="connsiteX2162" fmla="*/ 689131 w 3692522"/>
              <a:gd name="connsiteY2162" fmla="*/ 2330079 h 6858000"/>
              <a:gd name="connsiteX2163" fmla="*/ 606268 w 3692522"/>
              <a:gd name="connsiteY2163" fmla="*/ 2326295 h 6858000"/>
              <a:gd name="connsiteX2164" fmla="*/ 562918 w 3692522"/>
              <a:gd name="connsiteY2164" fmla="*/ 2465740 h 6858000"/>
              <a:gd name="connsiteX2165" fmla="*/ 559959 w 3692522"/>
              <a:gd name="connsiteY2165" fmla="*/ 2482518 h 6858000"/>
              <a:gd name="connsiteX2166" fmla="*/ 508007 w 3692522"/>
              <a:gd name="connsiteY2166" fmla="*/ 2617227 h 6858000"/>
              <a:gd name="connsiteX2167" fmla="*/ 446994 w 3692522"/>
              <a:gd name="connsiteY2167" fmla="*/ 2809254 h 6858000"/>
              <a:gd name="connsiteX2168" fmla="*/ 395617 w 3692522"/>
              <a:gd name="connsiteY2168" fmla="*/ 2999357 h 6858000"/>
              <a:gd name="connsiteX2169" fmla="*/ 354513 w 3692522"/>
              <a:gd name="connsiteY2169" fmla="*/ 3158631 h 6858000"/>
              <a:gd name="connsiteX2170" fmla="*/ 364789 w 3692522"/>
              <a:gd name="connsiteY2170" fmla="*/ 3045598 h 6858000"/>
              <a:gd name="connsiteX2171" fmla="*/ 395617 w 3692522"/>
              <a:gd name="connsiteY2171" fmla="*/ 2896598 h 6858000"/>
              <a:gd name="connsiteX2172" fmla="*/ 467546 w 3692522"/>
              <a:gd name="connsiteY2172" fmla="*/ 2583189 h 6858000"/>
              <a:gd name="connsiteX2173" fmla="*/ 400754 w 3692522"/>
              <a:gd name="connsiteY2173" fmla="*/ 2788704 h 6858000"/>
              <a:gd name="connsiteX2174" fmla="*/ 359650 w 3692522"/>
              <a:gd name="connsiteY2174" fmla="*/ 2983943 h 6858000"/>
              <a:gd name="connsiteX2175" fmla="*/ 405891 w 3692522"/>
              <a:gd name="connsiteY2175" fmla="*/ 2711636 h 6858000"/>
              <a:gd name="connsiteX2176" fmla="*/ 472683 w 3692522"/>
              <a:gd name="connsiteY2176" fmla="*/ 2454741 h 6858000"/>
              <a:gd name="connsiteX2177" fmla="*/ 380202 w 3692522"/>
              <a:gd name="connsiteY2177" fmla="*/ 2721910 h 6858000"/>
              <a:gd name="connsiteX2178" fmla="*/ 349374 w 3692522"/>
              <a:gd name="connsiteY2178" fmla="*/ 2850358 h 6858000"/>
              <a:gd name="connsiteX2179" fmla="*/ 333961 w 3692522"/>
              <a:gd name="connsiteY2179" fmla="*/ 3004494 h 6858000"/>
              <a:gd name="connsiteX2180" fmla="*/ 333961 w 3692522"/>
              <a:gd name="connsiteY2180" fmla="*/ 2937702 h 6858000"/>
              <a:gd name="connsiteX2181" fmla="*/ 303134 w 3692522"/>
              <a:gd name="connsiteY2181" fmla="*/ 3194595 h 6858000"/>
              <a:gd name="connsiteX2182" fmla="*/ 282582 w 3692522"/>
              <a:gd name="connsiteY2182" fmla="*/ 3359008 h 6858000"/>
              <a:gd name="connsiteX2183" fmla="*/ 277445 w 3692522"/>
              <a:gd name="connsiteY2183" fmla="*/ 3451489 h 6858000"/>
              <a:gd name="connsiteX2184" fmla="*/ 267169 w 3692522"/>
              <a:gd name="connsiteY2184" fmla="*/ 3369283 h 6858000"/>
              <a:gd name="connsiteX2185" fmla="*/ 256893 w 3692522"/>
              <a:gd name="connsiteY2185" fmla="*/ 3497729 h 6858000"/>
              <a:gd name="connsiteX2186" fmla="*/ 256893 w 3692522"/>
              <a:gd name="connsiteY2186" fmla="*/ 3667279 h 6858000"/>
              <a:gd name="connsiteX2187" fmla="*/ 267169 w 3692522"/>
              <a:gd name="connsiteY2187" fmla="*/ 3672417 h 6858000"/>
              <a:gd name="connsiteX2188" fmla="*/ 282582 w 3692522"/>
              <a:gd name="connsiteY2188" fmla="*/ 3919035 h 6858000"/>
              <a:gd name="connsiteX2189" fmla="*/ 333961 w 3692522"/>
              <a:gd name="connsiteY2189" fmla="*/ 4114275 h 6858000"/>
              <a:gd name="connsiteX2190" fmla="*/ 385341 w 3692522"/>
              <a:gd name="connsiteY2190" fmla="*/ 4288961 h 6858000"/>
              <a:gd name="connsiteX2191" fmla="*/ 359650 w 3692522"/>
              <a:gd name="connsiteY2191" fmla="*/ 4247860 h 6858000"/>
              <a:gd name="connsiteX2192" fmla="*/ 518926 w 3692522"/>
              <a:gd name="connsiteY2192" fmla="*/ 4838715 h 6858000"/>
              <a:gd name="connsiteX2193" fmla="*/ 652510 w 3692522"/>
              <a:gd name="connsiteY2193" fmla="*/ 5116160 h 6858000"/>
              <a:gd name="connsiteX2194" fmla="*/ 734715 w 3692522"/>
              <a:gd name="connsiteY2194" fmla="*/ 5265157 h 6858000"/>
              <a:gd name="connsiteX2195" fmla="*/ 806645 w 3692522"/>
              <a:gd name="connsiteY2195" fmla="*/ 5357638 h 6858000"/>
              <a:gd name="connsiteX2196" fmla="*/ 678199 w 3692522"/>
              <a:gd name="connsiteY2196" fmla="*/ 5126434 h 6858000"/>
              <a:gd name="connsiteX2197" fmla="*/ 693612 w 3692522"/>
              <a:gd name="connsiteY2197" fmla="*/ 5141849 h 6858000"/>
              <a:gd name="connsiteX2198" fmla="*/ 626819 w 3692522"/>
              <a:gd name="connsiteY2198" fmla="*/ 5008264 h 6858000"/>
              <a:gd name="connsiteX2199" fmla="*/ 601131 w 3692522"/>
              <a:gd name="connsiteY2199" fmla="*/ 4926059 h 6858000"/>
              <a:gd name="connsiteX2200" fmla="*/ 395617 w 3692522"/>
              <a:gd name="connsiteY2200" fmla="*/ 4263273 h 6858000"/>
              <a:gd name="connsiteX2201" fmla="*/ 426443 w 3692522"/>
              <a:gd name="connsiteY2201" fmla="*/ 4350617 h 6858000"/>
              <a:gd name="connsiteX2202" fmla="*/ 375065 w 3692522"/>
              <a:gd name="connsiteY2202" fmla="*/ 4068034 h 6858000"/>
              <a:gd name="connsiteX2203" fmla="*/ 364789 w 3692522"/>
              <a:gd name="connsiteY2203" fmla="*/ 3898483 h 6858000"/>
              <a:gd name="connsiteX2204" fmla="*/ 364789 w 3692522"/>
              <a:gd name="connsiteY2204" fmla="*/ 3811139 h 6858000"/>
              <a:gd name="connsiteX2205" fmla="*/ 364944 w 3692522"/>
              <a:gd name="connsiteY2205" fmla="*/ 3772489 h 6858000"/>
              <a:gd name="connsiteX2206" fmla="*/ 368000 w 3692522"/>
              <a:gd name="connsiteY2206" fmla="*/ 3820774 h 6858000"/>
              <a:gd name="connsiteX2207" fmla="*/ 375065 w 3692522"/>
              <a:gd name="connsiteY2207" fmla="*/ 3867655 h 6858000"/>
              <a:gd name="connsiteX2208" fmla="*/ 375065 w 3692522"/>
              <a:gd name="connsiteY2208" fmla="*/ 3836830 h 6858000"/>
              <a:gd name="connsiteX2209" fmla="*/ 375065 w 3692522"/>
              <a:gd name="connsiteY2209" fmla="*/ 3831691 h 6858000"/>
              <a:gd name="connsiteX2210" fmla="*/ 364950 w 3692522"/>
              <a:gd name="connsiteY2210" fmla="*/ 3771004 h 6858000"/>
              <a:gd name="connsiteX2211" fmla="*/ 365113 w 3692522"/>
              <a:gd name="connsiteY2211" fmla="*/ 3730552 h 6858000"/>
              <a:gd name="connsiteX2212" fmla="*/ 365592 w 3692522"/>
              <a:gd name="connsiteY2212" fmla="*/ 3732948 h 6858000"/>
              <a:gd name="connsiteX2213" fmla="*/ 369926 w 3692522"/>
              <a:gd name="connsiteY2213" fmla="*/ 3754623 h 6858000"/>
              <a:gd name="connsiteX2214" fmla="*/ 365592 w 3692522"/>
              <a:gd name="connsiteY2214" fmla="*/ 3730781 h 6858000"/>
              <a:gd name="connsiteX2215" fmla="*/ 365116 w 3692522"/>
              <a:gd name="connsiteY2215" fmla="*/ 3729686 h 6858000"/>
              <a:gd name="connsiteX2216" fmla="*/ 365431 w 3692522"/>
              <a:gd name="connsiteY2216" fmla="*/ 3651223 h 6858000"/>
              <a:gd name="connsiteX2217" fmla="*/ 354513 w 3692522"/>
              <a:gd name="connsiteY2217" fmla="*/ 3487453 h 6858000"/>
              <a:gd name="connsiteX2218" fmla="*/ 364789 w 3692522"/>
              <a:gd name="connsiteY2218" fmla="*/ 3569660 h 6858000"/>
              <a:gd name="connsiteX2219" fmla="*/ 364789 w 3692522"/>
              <a:gd name="connsiteY2219" fmla="*/ 3420661 h 6858000"/>
              <a:gd name="connsiteX2220" fmla="*/ 364789 w 3692522"/>
              <a:gd name="connsiteY2220" fmla="*/ 3400110 h 6858000"/>
              <a:gd name="connsiteX2221" fmla="*/ 436718 w 3692522"/>
              <a:gd name="connsiteY2221" fmla="*/ 2958254 h 6858000"/>
              <a:gd name="connsiteX2222" fmla="*/ 457270 w 3692522"/>
              <a:gd name="connsiteY2222" fmla="*/ 2798979 h 6858000"/>
              <a:gd name="connsiteX2223" fmla="*/ 488098 w 3692522"/>
              <a:gd name="connsiteY2223" fmla="*/ 2716773 h 6858000"/>
              <a:gd name="connsiteX2224" fmla="*/ 488098 w 3692522"/>
              <a:gd name="connsiteY2224" fmla="*/ 2732186 h 6858000"/>
              <a:gd name="connsiteX2225" fmla="*/ 518926 w 3692522"/>
              <a:gd name="connsiteY2225" fmla="*/ 2614016 h 6858000"/>
              <a:gd name="connsiteX2226" fmla="*/ 518926 w 3692522"/>
              <a:gd name="connsiteY2226" fmla="*/ 2655120 h 6858000"/>
              <a:gd name="connsiteX2227" fmla="*/ 547825 w 3692522"/>
              <a:gd name="connsiteY2227" fmla="*/ 2540159 h 6858000"/>
              <a:gd name="connsiteX2228" fmla="*/ 555442 w 3692522"/>
              <a:gd name="connsiteY2228" fmla="*/ 2508133 h 6858000"/>
              <a:gd name="connsiteX2229" fmla="*/ 554890 w 3692522"/>
              <a:gd name="connsiteY2229" fmla="*/ 2511259 h 6858000"/>
              <a:gd name="connsiteX2230" fmla="*/ 565618 w 3692522"/>
              <a:gd name="connsiteY2230" fmla="*/ 2471030 h 6858000"/>
              <a:gd name="connsiteX2231" fmla="*/ 570790 w 3692522"/>
              <a:gd name="connsiteY2231" fmla="*/ 2456518 h 6858000"/>
              <a:gd name="connsiteX2232" fmla="*/ 570303 w 3692522"/>
              <a:gd name="connsiteY2232" fmla="*/ 2470156 h 6858000"/>
              <a:gd name="connsiteX2233" fmla="*/ 580579 w 3692522"/>
              <a:gd name="connsiteY2233" fmla="*/ 2439328 h 6858000"/>
              <a:gd name="connsiteX2234" fmla="*/ 580579 w 3692522"/>
              <a:gd name="connsiteY2234" fmla="*/ 2444467 h 6858000"/>
              <a:gd name="connsiteX2235" fmla="*/ 606268 w 3692522"/>
              <a:gd name="connsiteY2235" fmla="*/ 2326295 h 6858000"/>
              <a:gd name="connsiteX2236" fmla="*/ 282582 w 3692522"/>
              <a:gd name="connsiteY2236" fmla="*/ 2300606 h 6858000"/>
              <a:gd name="connsiteX2237" fmla="*/ 241480 w 3692522"/>
              <a:gd name="connsiteY2237" fmla="*/ 2418777 h 6858000"/>
              <a:gd name="connsiteX2238" fmla="*/ 220929 w 3692522"/>
              <a:gd name="connsiteY2238" fmla="*/ 2500983 h 6858000"/>
              <a:gd name="connsiteX2239" fmla="*/ 209778 w 3692522"/>
              <a:gd name="connsiteY2239" fmla="*/ 2587962 h 6858000"/>
              <a:gd name="connsiteX2240" fmla="*/ 203648 w 3692522"/>
              <a:gd name="connsiteY2240" fmla="*/ 2617920 h 6858000"/>
              <a:gd name="connsiteX2241" fmla="*/ 190101 w 3692522"/>
              <a:gd name="connsiteY2241" fmla="*/ 2696221 h 6858000"/>
              <a:gd name="connsiteX2242" fmla="*/ 195240 w 3692522"/>
              <a:gd name="connsiteY2242" fmla="*/ 2701360 h 6858000"/>
              <a:gd name="connsiteX2243" fmla="*/ 209778 w 3692522"/>
              <a:gd name="connsiteY2243" fmla="*/ 2587962 h 6858000"/>
              <a:gd name="connsiteX2244" fmla="*/ 211937 w 3692522"/>
              <a:gd name="connsiteY2244" fmla="*/ 2577409 h 6858000"/>
              <a:gd name="connsiteX2245" fmla="*/ 241480 w 3692522"/>
              <a:gd name="connsiteY2245" fmla="*/ 2470156 h 6858000"/>
              <a:gd name="connsiteX2246" fmla="*/ 241480 w 3692522"/>
              <a:gd name="connsiteY2246" fmla="*/ 2480432 h 6858000"/>
              <a:gd name="connsiteX2247" fmla="*/ 267169 w 3692522"/>
              <a:gd name="connsiteY2247" fmla="*/ 2377675 h 6858000"/>
              <a:gd name="connsiteX2248" fmla="*/ 282582 w 3692522"/>
              <a:gd name="connsiteY2248" fmla="*/ 2300606 h 6858000"/>
              <a:gd name="connsiteX2249" fmla="*/ 678199 w 3692522"/>
              <a:gd name="connsiteY2249" fmla="*/ 2259503 h 6858000"/>
              <a:gd name="connsiteX2250" fmla="*/ 652510 w 3692522"/>
              <a:gd name="connsiteY2250" fmla="*/ 2346847 h 6858000"/>
              <a:gd name="connsiteX2251" fmla="*/ 678199 w 3692522"/>
              <a:gd name="connsiteY2251" fmla="*/ 2259503 h 6858000"/>
              <a:gd name="connsiteX2252" fmla="*/ 560027 w 3692522"/>
              <a:gd name="connsiteY2252" fmla="*/ 2244090 h 6858000"/>
              <a:gd name="connsiteX2253" fmla="*/ 534338 w 3692522"/>
              <a:gd name="connsiteY2253" fmla="*/ 2346847 h 6858000"/>
              <a:gd name="connsiteX2254" fmla="*/ 539475 w 3692522"/>
              <a:gd name="connsiteY2254" fmla="*/ 2326295 h 6858000"/>
              <a:gd name="connsiteX2255" fmla="*/ 560027 w 3692522"/>
              <a:gd name="connsiteY2255" fmla="*/ 2244090 h 6858000"/>
              <a:gd name="connsiteX2256" fmla="*/ 1007021 w 3692522"/>
              <a:gd name="connsiteY2256" fmla="*/ 2202987 h 6858000"/>
              <a:gd name="connsiteX2257" fmla="*/ 976196 w 3692522"/>
              <a:gd name="connsiteY2257" fmla="*/ 2264640 h 6858000"/>
              <a:gd name="connsiteX2258" fmla="*/ 976196 w 3692522"/>
              <a:gd name="connsiteY2258" fmla="*/ 2249227 h 6858000"/>
              <a:gd name="connsiteX2259" fmla="*/ 929955 w 3692522"/>
              <a:gd name="connsiteY2259" fmla="*/ 2398226 h 6858000"/>
              <a:gd name="connsiteX2260" fmla="*/ 976195 w 3692522"/>
              <a:gd name="connsiteY2260" fmla="*/ 2304459 h 6858000"/>
              <a:gd name="connsiteX2261" fmla="*/ 991609 w 3692522"/>
              <a:gd name="connsiteY2261" fmla="*/ 2253720 h 6858000"/>
              <a:gd name="connsiteX2262" fmla="*/ 621682 w 3692522"/>
              <a:gd name="connsiteY2262" fmla="*/ 2187574 h 6858000"/>
              <a:gd name="connsiteX2263" fmla="*/ 621387 w 3692522"/>
              <a:gd name="connsiteY2263" fmla="*/ 2191403 h 6858000"/>
              <a:gd name="connsiteX2264" fmla="*/ 621040 w 3692522"/>
              <a:gd name="connsiteY2264" fmla="*/ 2192711 h 6858000"/>
              <a:gd name="connsiteX2265" fmla="*/ 616828 w 3692522"/>
              <a:gd name="connsiteY2265" fmla="*/ 2204431 h 6858000"/>
              <a:gd name="connsiteX2266" fmla="*/ 617186 w 3692522"/>
              <a:gd name="connsiteY2266" fmla="*/ 2199775 h 6858000"/>
              <a:gd name="connsiteX2267" fmla="*/ 621682 w 3692522"/>
              <a:gd name="connsiteY2267" fmla="*/ 2187574 h 6858000"/>
              <a:gd name="connsiteX2268" fmla="*/ 693612 w 3692522"/>
              <a:gd name="connsiteY2268" fmla="*/ 2182435 h 6858000"/>
              <a:gd name="connsiteX2269" fmla="*/ 631958 w 3692522"/>
              <a:gd name="connsiteY2269" fmla="*/ 2331432 h 6858000"/>
              <a:gd name="connsiteX2270" fmla="*/ 673060 w 3692522"/>
              <a:gd name="connsiteY2270" fmla="*/ 2233814 h 6858000"/>
              <a:gd name="connsiteX2271" fmla="*/ 678199 w 3692522"/>
              <a:gd name="connsiteY2271" fmla="*/ 2228675 h 6858000"/>
              <a:gd name="connsiteX2272" fmla="*/ 693612 w 3692522"/>
              <a:gd name="connsiteY2272" fmla="*/ 2182435 h 6858000"/>
              <a:gd name="connsiteX2273" fmla="*/ 595994 w 3692522"/>
              <a:gd name="connsiteY2273" fmla="*/ 2182435 h 6858000"/>
              <a:gd name="connsiteX2274" fmla="*/ 565166 w 3692522"/>
              <a:gd name="connsiteY2274" fmla="*/ 2269779 h 6858000"/>
              <a:gd name="connsiteX2275" fmla="*/ 565166 w 3692522"/>
              <a:gd name="connsiteY2275" fmla="*/ 2274916 h 6858000"/>
              <a:gd name="connsiteX2276" fmla="*/ 595994 w 3692522"/>
              <a:gd name="connsiteY2276" fmla="*/ 2182435 h 6858000"/>
              <a:gd name="connsiteX2277" fmla="*/ 631958 w 3692522"/>
              <a:gd name="connsiteY2277" fmla="*/ 2151607 h 6858000"/>
              <a:gd name="connsiteX2278" fmla="*/ 624186 w 3692522"/>
              <a:gd name="connsiteY2278" fmla="*/ 2180867 h 6858000"/>
              <a:gd name="connsiteX2279" fmla="*/ 623287 w 3692522"/>
              <a:gd name="connsiteY2279" fmla="*/ 2183399 h 6858000"/>
              <a:gd name="connsiteX2280" fmla="*/ 621682 w 3692522"/>
              <a:gd name="connsiteY2280" fmla="*/ 2187574 h 6858000"/>
              <a:gd name="connsiteX2281" fmla="*/ 616544 w 3692522"/>
              <a:gd name="connsiteY2281" fmla="*/ 2182435 h 6858000"/>
              <a:gd name="connsiteX2282" fmla="*/ 606268 w 3692522"/>
              <a:gd name="connsiteY2282" fmla="*/ 2233814 h 6858000"/>
              <a:gd name="connsiteX2283" fmla="*/ 616828 w 3692522"/>
              <a:gd name="connsiteY2283" fmla="*/ 2204431 h 6858000"/>
              <a:gd name="connsiteX2284" fmla="*/ 616544 w 3692522"/>
              <a:gd name="connsiteY2284" fmla="*/ 2208123 h 6858000"/>
              <a:gd name="connsiteX2285" fmla="*/ 621040 w 3692522"/>
              <a:gd name="connsiteY2285" fmla="*/ 2195922 h 6858000"/>
              <a:gd name="connsiteX2286" fmla="*/ 621387 w 3692522"/>
              <a:gd name="connsiteY2286" fmla="*/ 2191403 h 6858000"/>
              <a:gd name="connsiteX2287" fmla="*/ 624186 w 3692522"/>
              <a:gd name="connsiteY2287" fmla="*/ 2180867 h 6858000"/>
              <a:gd name="connsiteX2288" fmla="*/ 626820 w 3692522"/>
              <a:gd name="connsiteY2288" fmla="*/ 2173444 h 6858000"/>
              <a:gd name="connsiteX2289" fmla="*/ 631958 w 3692522"/>
              <a:gd name="connsiteY2289" fmla="*/ 2151607 h 6858000"/>
              <a:gd name="connsiteX2290" fmla="*/ 524145 w 3692522"/>
              <a:gd name="connsiteY2290" fmla="*/ 2137756 h 6858000"/>
              <a:gd name="connsiteX2291" fmla="*/ 482959 w 3692522"/>
              <a:gd name="connsiteY2291" fmla="*/ 2228675 h 6858000"/>
              <a:gd name="connsiteX2292" fmla="*/ 421306 w 3692522"/>
              <a:gd name="connsiteY2292" fmla="*/ 2377675 h 6858000"/>
              <a:gd name="connsiteX2293" fmla="*/ 415767 w 3692522"/>
              <a:gd name="connsiteY2293" fmla="*/ 2393329 h 6858000"/>
              <a:gd name="connsiteX2294" fmla="*/ 405882 w 3692522"/>
              <a:gd name="connsiteY2294" fmla="*/ 2414107 h 6858000"/>
              <a:gd name="connsiteX2295" fmla="*/ 427085 w 3692522"/>
              <a:gd name="connsiteY2295" fmla="*/ 2350700 h 6858000"/>
              <a:gd name="connsiteX2296" fmla="*/ 513787 w 3692522"/>
              <a:gd name="connsiteY2296" fmla="*/ 2156746 h 6858000"/>
              <a:gd name="connsiteX2297" fmla="*/ 1042988 w 3692522"/>
              <a:gd name="connsiteY2297" fmla="*/ 2136194 h 6858000"/>
              <a:gd name="connsiteX2298" fmla="*/ 996747 w 3692522"/>
              <a:gd name="connsiteY2298" fmla="*/ 2264640 h 6858000"/>
              <a:gd name="connsiteX2299" fmla="*/ 1022436 w 3692522"/>
              <a:gd name="connsiteY2299" fmla="*/ 2192711 h 6858000"/>
              <a:gd name="connsiteX2300" fmla="*/ 1022436 w 3692522"/>
              <a:gd name="connsiteY2300" fmla="*/ 2197848 h 6858000"/>
              <a:gd name="connsiteX2301" fmla="*/ 1042988 w 3692522"/>
              <a:gd name="connsiteY2301" fmla="*/ 2136194 h 6858000"/>
              <a:gd name="connsiteX2302" fmla="*/ 425641 w 3692522"/>
              <a:gd name="connsiteY2302" fmla="*/ 2106973 h 6858000"/>
              <a:gd name="connsiteX2303" fmla="*/ 421306 w 3692522"/>
              <a:gd name="connsiteY2303" fmla="*/ 2110505 h 6858000"/>
              <a:gd name="connsiteX2304" fmla="*/ 421306 w 3692522"/>
              <a:gd name="connsiteY2304" fmla="*/ 2115642 h 6858000"/>
              <a:gd name="connsiteX2305" fmla="*/ 425641 w 3692522"/>
              <a:gd name="connsiteY2305" fmla="*/ 2106973 h 6858000"/>
              <a:gd name="connsiteX2306" fmla="*/ 832335 w 3692522"/>
              <a:gd name="connsiteY2306" fmla="*/ 2074539 h 6858000"/>
              <a:gd name="connsiteX2307" fmla="*/ 819359 w 3692522"/>
              <a:gd name="connsiteY2307" fmla="*/ 2092706 h 6858000"/>
              <a:gd name="connsiteX2308" fmla="*/ 820132 w 3692522"/>
              <a:gd name="connsiteY2308" fmla="*/ 2090675 h 6858000"/>
              <a:gd name="connsiteX2309" fmla="*/ 832335 w 3692522"/>
              <a:gd name="connsiteY2309" fmla="*/ 2074539 h 6858000"/>
              <a:gd name="connsiteX2310" fmla="*/ 1305018 w 3692522"/>
              <a:gd name="connsiteY2310" fmla="*/ 2053989 h 6858000"/>
              <a:gd name="connsiteX2311" fmla="*/ 1274191 w 3692522"/>
              <a:gd name="connsiteY2311" fmla="*/ 2105366 h 6858000"/>
              <a:gd name="connsiteX2312" fmla="*/ 1305018 w 3692522"/>
              <a:gd name="connsiteY2312" fmla="*/ 2053989 h 6858000"/>
              <a:gd name="connsiteX2313" fmla="*/ 1097106 w 3692522"/>
              <a:gd name="connsiteY2313" fmla="*/ 2038574 h 6858000"/>
              <a:gd name="connsiteX2314" fmla="*/ 1098520 w 3692522"/>
              <a:gd name="connsiteY2314" fmla="*/ 2038574 h 6858000"/>
              <a:gd name="connsiteX2315" fmla="*/ 1095650 w 3692522"/>
              <a:gd name="connsiteY2315" fmla="*/ 2048208 h 6858000"/>
              <a:gd name="connsiteX2316" fmla="*/ 1090727 w 3692522"/>
              <a:gd name="connsiteY2316" fmla="*/ 2055972 h 6858000"/>
              <a:gd name="connsiteX2317" fmla="*/ 796371 w 3692522"/>
              <a:gd name="connsiteY2317" fmla="*/ 2028298 h 6858000"/>
              <a:gd name="connsiteX2318" fmla="*/ 775819 w 3692522"/>
              <a:gd name="connsiteY2318" fmla="*/ 2064263 h 6858000"/>
              <a:gd name="connsiteX2319" fmla="*/ 770680 w 3692522"/>
              <a:gd name="connsiteY2319" fmla="*/ 2079678 h 6858000"/>
              <a:gd name="connsiteX2320" fmla="*/ 796371 w 3692522"/>
              <a:gd name="connsiteY2320" fmla="*/ 2028298 h 6858000"/>
              <a:gd name="connsiteX2321" fmla="*/ 1120056 w 3692522"/>
              <a:gd name="connsiteY2321" fmla="*/ 1997471 h 6858000"/>
              <a:gd name="connsiteX2322" fmla="*/ 1099504 w 3692522"/>
              <a:gd name="connsiteY2322" fmla="*/ 2038574 h 6858000"/>
              <a:gd name="connsiteX2323" fmla="*/ 1098520 w 3692522"/>
              <a:gd name="connsiteY2323" fmla="*/ 2038574 h 6858000"/>
              <a:gd name="connsiteX2324" fmla="*/ 1104641 w 3692522"/>
              <a:gd name="connsiteY2324" fmla="*/ 2018022 h 6858000"/>
              <a:gd name="connsiteX2325" fmla="*/ 1097106 w 3692522"/>
              <a:gd name="connsiteY2325" fmla="*/ 2038574 h 6858000"/>
              <a:gd name="connsiteX2326" fmla="*/ 1094366 w 3692522"/>
              <a:gd name="connsiteY2326" fmla="*/ 2038574 h 6858000"/>
              <a:gd name="connsiteX2327" fmla="*/ 1078953 w 3692522"/>
              <a:gd name="connsiteY2327" fmla="*/ 2074539 h 6858000"/>
              <a:gd name="connsiteX2328" fmla="*/ 1090727 w 3692522"/>
              <a:gd name="connsiteY2328" fmla="*/ 2055972 h 6858000"/>
              <a:gd name="connsiteX2329" fmla="*/ 1090512 w 3692522"/>
              <a:gd name="connsiteY2329" fmla="*/ 2056557 h 6858000"/>
              <a:gd name="connsiteX2330" fmla="*/ 1068677 w 3692522"/>
              <a:gd name="connsiteY2330" fmla="*/ 2095091 h 6858000"/>
              <a:gd name="connsiteX2331" fmla="*/ 1037849 w 3692522"/>
              <a:gd name="connsiteY2331" fmla="*/ 2172159 h 6858000"/>
              <a:gd name="connsiteX2332" fmla="*/ 1084090 w 3692522"/>
              <a:gd name="connsiteY2332" fmla="*/ 2095091 h 6858000"/>
              <a:gd name="connsiteX2333" fmla="*/ 1120056 w 3692522"/>
              <a:gd name="connsiteY2333" fmla="*/ 1997471 h 6858000"/>
              <a:gd name="connsiteX2334" fmla="*/ 1125193 w 3692522"/>
              <a:gd name="connsiteY2334" fmla="*/ 1992334 h 6858000"/>
              <a:gd name="connsiteX2335" fmla="*/ 1109780 w 3692522"/>
              <a:gd name="connsiteY2335" fmla="*/ 2023161 h 6858000"/>
              <a:gd name="connsiteX2336" fmla="*/ 1125193 w 3692522"/>
              <a:gd name="connsiteY2336" fmla="*/ 1992334 h 6858000"/>
              <a:gd name="connsiteX2337" fmla="*/ 791232 w 3692522"/>
              <a:gd name="connsiteY2337" fmla="*/ 1992334 h 6858000"/>
              <a:gd name="connsiteX2338" fmla="*/ 765543 w 3692522"/>
              <a:gd name="connsiteY2338" fmla="*/ 2043713 h 6858000"/>
              <a:gd name="connsiteX2339" fmla="*/ 791232 w 3692522"/>
              <a:gd name="connsiteY2339" fmla="*/ 1992334 h 6858000"/>
              <a:gd name="connsiteX2340" fmla="*/ 1356398 w 3692522"/>
              <a:gd name="connsiteY2340" fmla="*/ 1987197 h 6858000"/>
              <a:gd name="connsiteX2341" fmla="*/ 1325570 w 3692522"/>
              <a:gd name="connsiteY2341" fmla="*/ 2033437 h 6858000"/>
              <a:gd name="connsiteX2342" fmla="*/ 1356398 w 3692522"/>
              <a:gd name="connsiteY2342" fmla="*/ 1987197 h 6858000"/>
              <a:gd name="connsiteX2343" fmla="*/ 637095 w 3692522"/>
              <a:gd name="connsiteY2343" fmla="*/ 1987197 h 6858000"/>
              <a:gd name="connsiteX2344" fmla="*/ 405891 w 3692522"/>
              <a:gd name="connsiteY2344" fmla="*/ 2547224 h 6858000"/>
              <a:gd name="connsiteX2345" fmla="*/ 606268 w 3692522"/>
              <a:gd name="connsiteY2345" fmla="*/ 2064263 h 6858000"/>
              <a:gd name="connsiteX2346" fmla="*/ 637095 w 3692522"/>
              <a:gd name="connsiteY2346" fmla="*/ 1987197 h 6858000"/>
              <a:gd name="connsiteX2347" fmla="*/ 1217674 w 3692522"/>
              <a:gd name="connsiteY2347" fmla="*/ 1956369 h 6858000"/>
              <a:gd name="connsiteX2348" fmla="*/ 1217075 w 3692522"/>
              <a:gd name="connsiteY2348" fmla="*/ 1958765 h 6858000"/>
              <a:gd name="connsiteX2349" fmla="*/ 1216263 w 3692522"/>
              <a:gd name="connsiteY2349" fmla="*/ 1960022 h 6858000"/>
              <a:gd name="connsiteX2350" fmla="*/ 1022436 w 3692522"/>
              <a:gd name="connsiteY2350" fmla="*/ 1940954 h 6858000"/>
              <a:gd name="connsiteX2351" fmla="*/ 991609 w 3692522"/>
              <a:gd name="connsiteY2351" fmla="*/ 2002609 h 6858000"/>
              <a:gd name="connsiteX2352" fmla="*/ 1022436 w 3692522"/>
              <a:gd name="connsiteY2352" fmla="*/ 1940954 h 6858000"/>
              <a:gd name="connsiteX2353" fmla="*/ 827196 w 3692522"/>
              <a:gd name="connsiteY2353" fmla="*/ 1935817 h 6858000"/>
              <a:gd name="connsiteX2354" fmla="*/ 816920 w 3692522"/>
              <a:gd name="connsiteY2354" fmla="*/ 1951230 h 6858000"/>
              <a:gd name="connsiteX2355" fmla="*/ 827196 w 3692522"/>
              <a:gd name="connsiteY2355" fmla="*/ 1935817 h 6858000"/>
              <a:gd name="connsiteX2356" fmla="*/ 1233089 w 3692522"/>
              <a:gd name="connsiteY2356" fmla="*/ 1925541 h 6858000"/>
              <a:gd name="connsiteX2357" fmla="*/ 1202261 w 3692522"/>
              <a:gd name="connsiteY2357" fmla="*/ 1976921 h 6858000"/>
              <a:gd name="connsiteX2358" fmla="*/ 1211413 w 3692522"/>
              <a:gd name="connsiteY2358" fmla="*/ 1967527 h 6858000"/>
              <a:gd name="connsiteX2359" fmla="*/ 1216263 w 3692522"/>
              <a:gd name="connsiteY2359" fmla="*/ 1960022 h 6858000"/>
              <a:gd name="connsiteX2360" fmla="*/ 1208577 w 3692522"/>
              <a:gd name="connsiteY2360" fmla="*/ 1979914 h 6858000"/>
              <a:gd name="connsiteX2361" fmla="*/ 1207398 w 3692522"/>
              <a:gd name="connsiteY2361" fmla="*/ 1982058 h 6858000"/>
              <a:gd name="connsiteX2362" fmla="*/ 1191985 w 3692522"/>
              <a:gd name="connsiteY2362" fmla="*/ 2012885 h 6858000"/>
              <a:gd name="connsiteX2363" fmla="*/ 1206757 w 3692522"/>
              <a:gd name="connsiteY2363" fmla="*/ 1984626 h 6858000"/>
              <a:gd name="connsiteX2364" fmla="*/ 1208577 w 3692522"/>
              <a:gd name="connsiteY2364" fmla="*/ 1979914 h 6858000"/>
              <a:gd name="connsiteX2365" fmla="*/ 1214463 w 3692522"/>
              <a:gd name="connsiteY2365" fmla="*/ 1969213 h 6858000"/>
              <a:gd name="connsiteX2366" fmla="*/ 1217075 w 3692522"/>
              <a:gd name="connsiteY2366" fmla="*/ 1958765 h 6858000"/>
              <a:gd name="connsiteX2367" fmla="*/ 1221528 w 3692522"/>
              <a:gd name="connsiteY2367" fmla="*/ 1951873 h 6858000"/>
              <a:gd name="connsiteX2368" fmla="*/ 1233089 w 3692522"/>
              <a:gd name="connsiteY2368" fmla="*/ 1930678 h 6858000"/>
              <a:gd name="connsiteX2369" fmla="*/ 1233089 w 3692522"/>
              <a:gd name="connsiteY2369" fmla="*/ 1928752 h 6858000"/>
              <a:gd name="connsiteX2370" fmla="*/ 1233089 w 3692522"/>
              <a:gd name="connsiteY2370" fmla="*/ 1925541 h 6858000"/>
              <a:gd name="connsiteX2371" fmla="*/ 1196943 w 3692522"/>
              <a:gd name="connsiteY2371" fmla="*/ 1900756 h 6858000"/>
              <a:gd name="connsiteX2372" fmla="*/ 1196482 w 3692522"/>
              <a:gd name="connsiteY2372" fmla="*/ 1903063 h 6858000"/>
              <a:gd name="connsiteX2373" fmla="*/ 1193273 w 3692522"/>
              <a:gd name="connsiteY2373" fmla="*/ 1908105 h 6858000"/>
              <a:gd name="connsiteX2374" fmla="*/ 1194899 w 3692522"/>
              <a:gd name="connsiteY2374" fmla="*/ 1904620 h 6858000"/>
              <a:gd name="connsiteX2375" fmla="*/ 1156021 w 3692522"/>
              <a:gd name="connsiteY2375" fmla="*/ 1894714 h 6858000"/>
              <a:gd name="connsiteX2376" fmla="*/ 1150882 w 3692522"/>
              <a:gd name="connsiteY2376" fmla="*/ 1904990 h 6858000"/>
              <a:gd name="connsiteX2377" fmla="*/ 1156021 w 3692522"/>
              <a:gd name="connsiteY2377" fmla="*/ 1894714 h 6858000"/>
              <a:gd name="connsiteX2378" fmla="*/ 1219852 w 3692522"/>
              <a:gd name="connsiteY2378" fmla="*/ 1887456 h 6858000"/>
              <a:gd name="connsiteX2379" fmla="*/ 1216391 w 3692522"/>
              <a:gd name="connsiteY2379" fmla="*/ 1893430 h 6858000"/>
              <a:gd name="connsiteX2380" fmla="*/ 1210879 w 3692522"/>
              <a:gd name="connsiteY2380" fmla="*/ 1902764 h 6858000"/>
              <a:gd name="connsiteX2381" fmla="*/ 1207398 w 3692522"/>
              <a:gd name="connsiteY2381" fmla="*/ 1904990 h 6858000"/>
              <a:gd name="connsiteX2382" fmla="*/ 1197124 w 3692522"/>
              <a:gd name="connsiteY2382" fmla="*/ 1884438 h 6858000"/>
              <a:gd name="connsiteX2383" fmla="*/ 1156021 w 3692522"/>
              <a:gd name="connsiteY2383" fmla="*/ 1946093 h 6858000"/>
              <a:gd name="connsiteX2384" fmla="*/ 1109780 w 3692522"/>
              <a:gd name="connsiteY2384" fmla="*/ 2053989 h 6858000"/>
              <a:gd name="connsiteX2385" fmla="*/ 1114917 w 3692522"/>
              <a:gd name="connsiteY2385" fmla="*/ 2053989 h 6858000"/>
              <a:gd name="connsiteX2386" fmla="*/ 1145745 w 3692522"/>
              <a:gd name="connsiteY2386" fmla="*/ 1992334 h 6858000"/>
              <a:gd name="connsiteX2387" fmla="*/ 1197124 w 3692522"/>
              <a:gd name="connsiteY2387" fmla="*/ 1884438 h 6858000"/>
              <a:gd name="connsiteX2388" fmla="*/ 1248441 w 3692522"/>
              <a:gd name="connsiteY2388" fmla="*/ 1823707 h 6858000"/>
              <a:gd name="connsiteX2389" fmla="*/ 1245291 w 3692522"/>
              <a:gd name="connsiteY2389" fmla="*/ 1830491 h 6858000"/>
              <a:gd name="connsiteX2390" fmla="*/ 1233089 w 3692522"/>
              <a:gd name="connsiteY2390" fmla="*/ 1848473 h 6858000"/>
              <a:gd name="connsiteX2391" fmla="*/ 1243365 w 3692522"/>
              <a:gd name="connsiteY2391" fmla="*/ 1832417 h 6858000"/>
              <a:gd name="connsiteX2392" fmla="*/ 1253641 w 3692522"/>
              <a:gd name="connsiteY2392" fmla="*/ 1812508 h 6858000"/>
              <a:gd name="connsiteX2393" fmla="*/ 1250430 w 3692522"/>
              <a:gd name="connsiteY2393" fmla="*/ 1820295 h 6858000"/>
              <a:gd name="connsiteX2394" fmla="*/ 1248441 w 3692522"/>
              <a:gd name="connsiteY2394" fmla="*/ 1823707 h 6858000"/>
              <a:gd name="connsiteX2395" fmla="*/ 1109780 w 3692522"/>
              <a:gd name="connsiteY2395" fmla="*/ 1812508 h 6858000"/>
              <a:gd name="connsiteX2396" fmla="*/ 1094366 w 3692522"/>
              <a:gd name="connsiteY2396" fmla="*/ 1838197 h 6858000"/>
              <a:gd name="connsiteX2397" fmla="*/ 1109780 w 3692522"/>
              <a:gd name="connsiteY2397" fmla="*/ 1812508 h 6858000"/>
              <a:gd name="connsiteX2398" fmla="*/ 935092 w 3692522"/>
              <a:gd name="connsiteY2398" fmla="*/ 1812508 h 6858000"/>
              <a:gd name="connsiteX2399" fmla="*/ 919679 w 3692522"/>
              <a:gd name="connsiteY2399" fmla="*/ 1827921 h 6858000"/>
              <a:gd name="connsiteX2400" fmla="*/ 888852 w 3692522"/>
              <a:gd name="connsiteY2400" fmla="*/ 1889577 h 6858000"/>
              <a:gd name="connsiteX2401" fmla="*/ 935092 w 3692522"/>
              <a:gd name="connsiteY2401" fmla="*/ 1812508 h 6858000"/>
              <a:gd name="connsiteX2402" fmla="*/ 950505 w 3692522"/>
              <a:gd name="connsiteY2402" fmla="*/ 1797096 h 6858000"/>
              <a:gd name="connsiteX2403" fmla="*/ 940229 w 3692522"/>
              <a:gd name="connsiteY2403" fmla="*/ 1807370 h 6858000"/>
              <a:gd name="connsiteX2404" fmla="*/ 929955 w 3692522"/>
              <a:gd name="connsiteY2404" fmla="*/ 1833060 h 6858000"/>
              <a:gd name="connsiteX2405" fmla="*/ 950505 w 3692522"/>
              <a:gd name="connsiteY2405" fmla="*/ 1797096 h 6858000"/>
              <a:gd name="connsiteX2406" fmla="*/ 1130332 w 3692522"/>
              <a:gd name="connsiteY2406" fmla="*/ 1786820 h 6858000"/>
              <a:gd name="connsiteX2407" fmla="*/ 1125193 w 3692522"/>
              <a:gd name="connsiteY2407" fmla="*/ 1797096 h 6858000"/>
              <a:gd name="connsiteX2408" fmla="*/ 1130332 w 3692522"/>
              <a:gd name="connsiteY2408" fmla="*/ 1797096 h 6858000"/>
              <a:gd name="connsiteX2409" fmla="*/ 996747 w 3692522"/>
              <a:gd name="connsiteY2409" fmla="*/ 1730301 h 6858000"/>
              <a:gd name="connsiteX2410" fmla="*/ 960781 w 3692522"/>
              <a:gd name="connsiteY2410" fmla="*/ 1797096 h 6858000"/>
              <a:gd name="connsiteX2411" fmla="*/ 996747 w 3692522"/>
              <a:gd name="connsiteY2411" fmla="*/ 1730301 h 6858000"/>
              <a:gd name="connsiteX2412" fmla="*/ 524062 w 3692522"/>
              <a:gd name="connsiteY2412" fmla="*/ 1730301 h 6858000"/>
              <a:gd name="connsiteX2413" fmla="*/ 498374 w 3692522"/>
              <a:gd name="connsiteY2413" fmla="*/ 1781681 h 6858000"/>
              <a:gd name="connsiteX2414" fmla="*/ 524062 w 3692522"/>
              <a:gd name="connsiteY2414" fmla="*/ 1730301 h 6858000"/>
              <a:gd name="connsiteX2415" fmla="*/ 1351491 w 3692522"/>
              <a:gd name="connsiteY2415" fmla="*/ 1711051 h 6858000"/>
              <a:gd name="connsiteX2416" fmla="*/ 1349333 w 3692522"/>
              <a:gd name="connsiteY2416" fmla="*/ 1714888 h 6858000"/>
              <a:gd name="connsiteX2417" fmla="*/ 1342940 w 3692522"/>
              <a:gd name="connsiteY2417" fmla="*/ 1729500 h 6858000"/>
              <a:gd name="connsiteX2418" fmla="*/ 1299881 w 3692522"/>
              <a:gd name="connsiteY2418" fmla="*/ 1776544 h 6858000"/>
              <a:gd name="connsiteX2419" fmla="*/ 1305018 w 3692522"/>
              <a:gd name="connsiteY2419" fmla="*/ 1771405 h 6858000"/>
              <a:gd name="connsiteX2420" fmla="*/ 1256208 w 3692522"/>
              <a:gd name="connsiteY2420" fmla="*/ 1836271 h 6858000"/>
              <a:gd name="connsiteX2421" fmla="*/ 1219852 w 3692522"/>
              <a:gd name="connsiteY2421" fmla="*/ 1887456 h 6858000"/>
              <a:gd name="connsiteX2422" fmla="*/ 1255086 w 3692522"/>
              <a:gd name="connsiteY2422" fmla="*/ 1826637 h 6858000"/>
              <a:gd name="connsiteX2423" fmla="*/ 1279330 w 3692522"/>
              <a:gd name="connsiteY2423" fmla="*/ 1786820 h 6858000"/>
              <a:gd name="connsiteX2424" fmla="*/ 1326855 w 3692522"/>
              <a:gd name="connsiteY2424" fmla="*/ 1737367 h 6858000"/>
              <a:gd name="connsiteX2425" fmla="*/ 919679 w 3692522"/>
              <a:gd name="connsiteY2425" fmla="*/ 1704613 h 6858000"/>
              <a:gd name="connsiteX2426" fmla="*/ 893989 w 3692522"/>
              <a:gd name="connsiteY2426" fmla="*/ 1745716 h 6858000"/>
              <a:gd name="connsiteX2427" fmla="*/ 893989 w 3692522"/>
              <a:gd name="connsiteY2427" fmla="*/ 1755992 h 6858000"/>
              <a:gd name="connsiteX2428" fmla="*/ 919679 w 3692522"/>
              <a:gd name="connsiteY2428" fmla="*/ 1704613 h 6858000"/>
              <a:gd name="connsiteX2429" fmla="*/ 1368651 w 3692522"/>
              <a:gd name="connsiteY2429" fmla="*/ 1701410 h 6858000"/>
              <a:gd name="connsiteX2430" fmla="*/ 1364746 w 3692522"/>
              <a:gd name="connsiteY2430" fmla="*/ 1706540 h 6858000"/>
              <a:gd name="connsiteX2431" fmla="*/ 1335846 w 3692522"/>
              <a:gd name="connsiteY2431" fmla="*/ 1745716 h 6858000"/>
              <a:gd name="connsiteX2432" fmla="*/ 1342940 w 3692522"/>
              <a:gd name="connsiteY2432" fmla="*/ 1729500 h 6858000"/>
              <a:gd name="connsiteX2433" fmla="*/ 868300 w 3692522"/>
              <a:gd name="connsiteY2433" fmla="*/ 1699476 h 6858000"/>
              <a:gd name="connsiteX2434" fmla="*/ 858024 w 3692522"/>
              <a:gd name="connsiteY2434" fmla="*/ 1714889 h 6858000"/>
              <a:gd name="connsiteX2435" fmla="*/ 868300 w 3692522"/>
              <a:gd name="connsiteY2435" fmla="*/ 1699476 h 6858000"/>
              <a:gd name="connsiteX2436" fmla="*/ 1366674 w 3692522"/>
              <a:gd name="connsiteY2436" fmla="*/ 1684061 h 6858000"/>
              <a:gd name="connsiteX2437" fmla="*/ 1351581 w 3692522"/>
              <a:gd name="connsiteY2437" fmla="*/ 1710955 h 6858000"/>
              <a:gd name="connsiteX2438" fmla="*/ 1351491 w 3692522"/>
              <a:gd name="connsiteY2438" fmla="*/ 1711051 h 6858000"/>
              <a:gd name="connsiteX2439" fmla="*/ 822059 w 3692522"/>
              <a:gd name="connsiteY2439" fmla="*/ 1678924 h 6858000"/>
              <a:gd name="connsiteX2440" fmla="*/ 796371 w 3692522"/>
              <a:gd name="connsiteY2440" fmla="*/ 1720027 h 6858000"/>
              <a:gd name="connsiteX2441" fmla="*/ 791232 w 3692522"/>
              <a:gd name="connsiteY2441" fmla="*/ 1720027 h 6858000"/>
              <a:gd name="connsiteX2442" fmla="*/ 714164 w 3692522"/>
              <a:gd name="connsiteY2442" fmla="*/ 1848473 h 6858000"/>
              <a:gd name="connsiteX2443" fmla="*/ 714164 w 3692522"/>
              <a:gd name="connsiteY2443" fmla="*/ 1843336 h 6858000"/>
              <a:gd name="connsiteX2444" fmla="*/ 667923 w 3692522"/>
              <a:gd name="connsiteY2444" fmla="*/ 1920404 h 6858000"/>
              <a:gd name="connsiteX2445" fmla="*/ 647371 w 3692522"/>
              <a:gd name="connsiteY2445" fmla="*/ 1982058 h 6858000"/>
              <a:gd name="connsiteX2446" fmla="*/ 770680 w 3692522"/>
              <a:gd name="connsiteY2446" fmla="*/ 1781681 h 6858000"/>
              <a:gd name="connsiteX2447" fmla="*/ 770680 w 3692522"/>
              <a:gd name="connsiteY2447" fmla="*/ 1786820 h 6858000"/>
              <a:gd name="connsiteX2448" fmla="*/ 822059 w 3692522"/>
              <a:gd name="connsiteY2448" fmla="*/ 1678924 h 6858000"/>
              <a:gd name="connsiteX2449" fmla="*/ 1433466 w 3692522"/>
              <a:gd name="connsiteY2449" fmla="*/ 1668648 h 6858000"/>
              <a:gd name="connsiteX2450" fmla="*/ 1325570 w 3692522"/>
              <a:gd name="connsiteY2450" fmla="*/ 1807370 h 6858000"/>
              <a:gd name="connsiteX2451" fmla="*/ 1356398 w 3692522"/>
              <a:gd name="connsiteY2451" fmla="*/ 1771405 h 6858000"/>
              <a:gd name="connsiteX2452" fmla="*/ 1433466 w 3692522"/>
              <a:gd name="connsiteY2452" fmla="*/ 1668648 h 6858000"/>
              <a:gd name="connsiteX2453" fmla="*/ 1397501 w 3692522"/>
              <a:gd name="connsiteY2453" fmla="*/ 1663509 h 6858000"/>
              <a:gd name="connsiteX2454" fmla="*/ 1396938 w 3692522"/>
              <a:gd name="connsiteY2454" fmla="*/ 1670012 h 6858000"/>
              <a:gd name="connsiteX2455" fmla="*/ 1397485 w 3692522"/>
              <a:gd name="connsiteY2455" fmla="*/ 1669907 h 6858000"/>
              <a:gd name="connsiteX2456" fmla="*/ 1368651 w 3692522"/>
              <a:gd name="connsiteY2456" fmla="*/ 1701410 h 6858000"/>
              <a:gd name="connsiteX2457" fmla="*/ 1227950 w 3692522"/>
              <a:gd name="connsiteY2457" fmla="*/ 1658372 h 6858000"/>
              <a:gd name="connsiteX2458" fmla="*/ 1222813 w 3692522"/>
              <a:gd name="connsiteY2458" fmla="*/ 1663509 h 6858000"/>
              <a:gd name="connsiteX2459" fmla="*/ 1212537 w 3692522"/>
              <a:gd name="connsiteY2459" fmla="*/ 1678924 h 6858000"/>
              <a:gd name="connsiteX2460" fmla="*/ 1227950 w 3692522"/>
              <a:gd name="connsiteY2460" fmla="*/ 1658372 h 6858000"/>
              <a:gd name="connsiteX2461" fmla="*/ 806645 w 3692522"/>
              <a:gd name="connsiteY2461" fmla="*/ 1658372 h 6858000"/>
              <a:gd name="connsiteX2462" fmla="*/ 797719 w 3692522"/>
              <a:gd name="connsiteY2462" fmla="*/ 1675741 h 6858000"/>
              <a:gd name="connsiteX2463" fmla="*/ 768588 w 3692522"/>
              <a:gd name="connsiteY2463" fmla="*/ 1715201 h 6858000"/>
              <a:gd name="connsiteX2464" fmla="*/ 769798 w 3692522"/>
              <a:gd name="connsiteY2464" fmla="*/ 1713284 h 6858000"/>
              <a:gd name="connsiteX2465" fmla="*/ 806645 w 3692522"/>
              <a:gd name="connsiteY2465" fmla="*/ 1658372 h 6858000"/>
              <a:gd name="connsiteX2466" fmla="*/ 686430 w 3692522"/>
              <a:gd name="connsiteY2466" fmla="*/ 1645961 h 6858000"/>
              <a:gd name="connsiteX2467" fmla="*/ 681277 w 3692522"/>
              <a:gd name="connsiteY2467" fmla="*/ 1655644 h 6858000"/>
              <a:gd name="connsiteX2468" fmla="*/ 683979 w 3692522"/>
              <a:gd name="connsiteY2468" fmla="*/ 1648739 h 6858000"/>
              <a:gd name="connsiteX2469" fmla="*/ 1378495 w 3692522"/>
              <a:gd name="connsiteY2469" fmla="*/ 1643533 h 6858000"/>
              <a:gd name="connsiteX2470" fmla="*/ 1371810 w 3692522"/>
              <a:gd name="connsiteY2470" fmla="*/ 1658372 h 6858000"/>
              <a:gd name="connsiteX2471" fmla="*/ 1375021 w 3692522"/>
              <a:gd name="connsiteY2471" fmla="*/ 1649060 h 6858000"/>
              <a:gd name="connsiteX2472" fmla="*/ 1382699 w 3692522"/>
              <a:gd name="connsiteY2472" fmla="*/ 1636594 h 6858000"/>
              <a:gd name="connsiteX2473" fmla="*/ 1382086 w 3692522"/>
              <a:gd name="connsiteY2473" fmla="*/ 1637820 h 6858000"/>
              <a:gd name="connsiteX2474" fmla="*/ 1378495 w 3692522"/>
              <a:gd name="connsiteY2474" fmla="*/ 1643533 h 6858000"/>
              <a:gd name="connsiteX2475" fmla="*/ 1379364 w 3692522"/>
              <a:gd name="connsiteY2475" fmla="*/ 1641604 h 6858000"/>
              <a:gd name="connsiteX2476" fmla="*/ 1432860 w 3692522"/>
              <a:gd name="connsiteY2476" fmla="*/ 1631259 h 6858000"/>
              <a:gd name="connsiteX2477" fmla="*/ 1407775 w 3692522"/>
              <a:gd name="connsiteY2477" fmla="*/ 1663509 h 6858000"/>
              <a:gd name="connsiteX2478" fmla="*/ 1400711 w 3692522"/>
              <a:gd name="connsiteY2478" fmla="*/ 1669290 h 6858000"/>
              <a:gd name="connsiteX2479" fmla="*/ 1397485 w 3692522"/>
              <a:gd name="connsiteY2479" fmla="*/ 1669907 h 6858000"/>
              <a:gd name="connsiteX2480" fmla="*/ 832335 w 3692522"/>
              <a:gd name="connsiteY2480" fmla="*/ 1627544 h 6858000"/>
              <a:gd name="connsiteX2481" fmla="*/ 829026 w 3692522"/>
              <a:gd name="connsiteY2481" fmla="*/ 1633334 h 6858000"/>
              <a:gd name="connsiteX2482" fmla="*/ 814844 w 3692522"/>
              <a:gd name="connsiteY2482" fmla="*/ 1652545 h 6858000"/>
              <a:gd name="connsiteX2483" fmla="*/ 816920 w 3692522"/>
              <a:gd name="connsiteY2483" fmla="*/ 1648096 h 6858000"/>
              <a:gd name="connsiteX2484" fmla="*/ 832335 w 3692522"/>
              <a:gd name="connsiteY2484" fmla="*/ 1627544 h 6858000"/>
              <a:gd name="connsiteX2485" fmla="*/ 667923 w 3692522"/>
              <a:gd name="connsiteY2485" fmla="*/ 1627544 h 6858000"/>
              <a:gd name="connsiteX2486" fmla="*/ 576083 w 3692522"/>
              <a:gd name="connsiteY2486" fmla="*/ 1759203 h 6858000"/>
              <a:gd name="connsiteX2487" fmla="*/ 565548 w 3692522"/>
              <a:gd name="connsiteY2487" fmla="*/ 1775429 h 6858000"/>
              <a:gd name="connsiteX2488" fmla="*/ 558421 w 3692522"/>
              <a:gd name="connsiteY2488" fmla="*/ 1781460 h 6858000"/>
              <a:gd name="connsiteX2489" fmla="*/ 539797 w 3692522"/>
              <a:gd name="connsiteY2489" fmla="*/ 1811384 h 6858000"/>
              <a:gd name="connsiteX2490" fmla="*/ 529534 w 3692522"/>
              <a:gd name="connsiteY2490" fmla="*/ 1830895 h 6858000"/>
              <a:gd name="connsiteX2491" fmla="*/ 488098 w 3692522"/>
              <a:gd name="connsiteY2491" fmla="*/ 1894714 h 6858000"/>
              <a:gd name="connsiteX2492" fmla="*/ 395617 w 3692522"/>
              <a:gd name="connsiteY2492" fmla="*/ 2069402 h 6858000"/>
              <a:gd name="connsiteX2493" fmla="*/ 349374 w 3692522"/>
              <a:gd name="connsiteY2493" fmla="*/ 2223538 h 6858000"/>
              <a:gd name="connsiteX2494" fmla="*/ 395617 w 3692522"/>
              <a:gd name="connsiteY2494" fmla="*/ 2110505 h 6858000"/>
              <a:gd name="connsiteX2495" fmla="*/ 421306 w 3692522"/>
              <a:gd name="connsiteY2495" fmla="*/ 2064263 h 6858000"/>
              <a:gd name="connsiteX2496" fmla="*/ 516837 w 3692522"/>
              <a:gd name="connsiteY2496" fmla="*/ 1855036 h 6858000"/>
              <a:gd name="connsiteX2497" fmla="*/ 529534 w 3692522"/>
              <a:gd name="connsiteY2497" fmla="*/ 1830895 h 6858000"/>
              <a:gd name="connsiteX2498" fmla="*/ 565548 w 3692522"/>
              <a:gd name="connsiteY2498" fmla="*/ 1775429 h 6858000"/>
              <a:gd name="connsiteX2499" fmla="*/ 570303 w 3692522"/>
              <a:gd name="connsiteY2499" fmla="*/ 1771405 h 6858000"/>
              <a:gd name="connsiteX2500" fmla="*/ 570303 w 3692522"/>
              <a:gd name="connsiteY2500" fmla="*/ 1786820 h 6858000"/>
              <a:gd name="connsiteX2501" fmla="*/ 565166 w 3692522"/>
              <a:gd name="connsiteY2501" fmla="*/ 1791957 h 6858000"/>
              <a:gd name="connsiteX2502" fmla="*/ 565166 w 3692522"/>
              <a:gd name="connsiteY2502" fmla="*/ 1812508 h 6858000"/>
              <a:gd name="connsiteX2503" fmla="*/ 667923 w 3692522"/>
              <a:gd name="connsiteY2503" fmla="*/ 1627544 h 6858000"/>
              <a:gd name="connsiteX2504" fmla="*/ 1389705 w 3692522"/>
              <a:gd name="connsiteY2504" fmla="*/ 1623490 h 6858000"/>
              <a:gd name="connsiteX2505" fmla="*/ 1386632 w 3692522"/>
              <a:gd name="connsiteY2505" fmla="*/ 1630685 h 6858000"/>
              <a:gd name="connsiteX2506" fmla="*/ 1382699 w 3692522"/>
              <a:gd name="connsiteY2506" fmla="*/ 1636594 h 6858000"/>
              <a:gd name="connsiteX2507" fmla="*/ 1387658 w 3692522"/>
              <a:gd name="connsiteY2507" fmla="*/ 1626676 h 6858000"/>
              <a:gd name="connsiteX2508" fmla="*/ 606268 w 3692522"/>
              <a:gd name="connsiteY2508" fmla="*/ 1617269 h 6858000"/>
              <a:gd name="connsiteX2509" fmla="*/ 602977 w 3692522"/>
              <a:gd name="connsiteY2509" fmla="*/ 1627384 h 6858000"/>
              <a:gd name="connsiteX2510" fmla="*/ 600850 w 3692522"/>
              <a:gd name="connsiteY2510" fmla="*/ 1631012 h 6858000"/>
              <a:gd name="connsiteX2511" fmla="*/ 1515671 w 3692522"/>
              <a:gd name="connsiteY2511" fmla="*/ 1601856 h 6858000"/>
              <a:gd name="connsiteX2512" fmla="*/ 1510943 w 3692522"/>
              <a:gd name="connsiteY2512" fmla="*/ 1612358 h 6858000"/>
              <a:gd name="connsiteX2513" fmla="*/ 1511176 w 3692522"/>
              <a:gd name="connsiteY2513" fmla="*/ 1609563 h 6858000"/>
              <a:gd name="connsiteX2514" fmla="*/ 1515671 w 3692522"/>
              <a:gd name="connsiteY2514" fmla="*/ 1601856 h 6858000"/>
              <a:gd name="connsiteX2515" fmla="*/ 1284466 w 3692522"/>
              <a:gd name="connsiteY2515" fmla="*/ 1591580 h 6858000"/>
              <a:gd name="connsiteX2516" fmla="*/ 1269054 w 3692522"/>
              <a:gd name="connsiteY2516" fmla="*/ 1606993 h 6858000"/>
              <a:gd name="connsiteX2517" fmla="*/ 1284466 w 3692522"/>
              <a:gd name="connsiteY2517" fmla="*/ 1591580 h 6858000"/>
              <a:gd name="connsiteX2518" fmla="*/ 1407775 w 3692522"/>
              <a:gd name="connsiteY2518" fmla="*/ 1586443 h 6858000"/>
              <a:gd name="connsiteX2519" fmla="*/ 1392362 w 3692522"/>
              <a:gd name="connsiteY2519" fmla="*/ 1606993 h 6858000"/>
              <a:gd name="connsiteX2520" fmla="*/ 1407775 w 3692522"/>
              <a:gd name="connsiteY2520" fmla="*/ 1586443 h 6858000"/>
              <a:gd name="connsiteX2521" fmla="*/ 693612 w 3692522"/>
              <a:gd name="connsiteY2521" fmla="*/ 1586443 h 6858000"/>
              <a:gd name="connsiteX2522" fmla="*/ 633904 w 3692522"/>
              <a:gd name="connsiteY2522" fmla="*/ 1712882 h 6858000"/>
              <a:gd name="connsiteX2523" fmla="*/ 627079 w 3692522"/>
              <a:gd name="connsiteY2523" fmla="*/ 1727335 h 6858000"/>
              <a:gd name="connsiteX2524" fmla="*/ 622806 w 3692522"/>
              <a:gd name="connsiteY2524" fmla="*/ 1736002 h 6858000"/>
              <a:gd name="connsiteX2525" fmla="*/ 606268 w 3692522"/>
              <a:gd name="connsiteY2525" fmla="*/ 1771405 h 6858000"/>
              <a:gd name="connsiteX2526" fmla="*/ 619915 w 3692522"/>
              <a:gd name="connsiteY2526" fmla="*/ 1742505 h 6858000"/>
              <a:gd name="connsiteX2527" fmla="*/ 627079 w 3692522"/>
              <a:gd name="connsiteY2527" fmla="*/ 1727335 h 6858000"/>
              <a:gd name="connsiteX2528" fmla="*/ 653794 w 3692522"/>
              <a:gd name="connsiteY2528" fmla="*/ 1673144 h 6858000"/>
              <a:gd name="connsiteX2529" fmla="*/ 693612 w 3692522"/>
              <a:gd name="connsiteY2529" fmla="*/ 1586443 h 6858000"/>
              <a:gd name="connsiteX2530" fmla="*/ 1125193 w 3692522"/>
              <a:gd name="connsiteY2530" fmla="*/ 1560752 h 6858000"/>
              <a:gd name="connsiteX2531" fmla="*/ 1084092 w 3692522"/>
              <a:gd name="connsiteY2531" fmla="*/ 1612130 h 6858000"/>
              <a:gd name="connsiteX2532" fmla="*/ 1084090 w 3692522"/>
              <a:gd name="connsiteY2532" fmla="*/ 1612132 h 6858000"/>
              <a:gd name="connsiteX2533" fmla="*/ 1084084 w 3692522"/>
              <a:gd name="connsiteY2533" fmla="*/ 1612140 h 6858000"/>
              <a:gd name="connsiteX2534" fmla="*/ 1063540 w 3692522"/>
              <a:gd name="connsiteY2534" fmla="*/ 1637820 h 6858000"/>
              <a:gd name="connsiteX2535" fmla="*/ 1081601 w 3692522"/>
              <a:gd name="connsiteY2535" fmla="*/ 1615423 h 6858000"/>
              <a:gd name="connsiteX2536" fmla="*/ 1084084 w 3692522"/>
              <a:gd name="connsiteY2536" fmla="*/ 1612140 h 6858000"/>
              <a:gd name="connsiteX2537" fmla="*/ 1084092 w 3692522"/>
              <a:gd name="connsiteY2537" fmla="*/ 1612130 h 6858000"/>
              <a:gd name="connsiteX2538" fmla="*/ 1089228 w 3692522"/>
              <a:gd name="connsiteY2538" fmla="*/ 1606994 h 6858000"/>
              <a:gd name="connsiteX2539" fmla="*/ 1094366 w 3692522"/>
              <a:gd name="connsiteY2539" fmla="*/ 1601856 h 6858000"/>
              <a:gd name="connsiteX2540" fmla="*/ 1125193 w 3692522"/>
              <a:gd name="connsiteY2540" fmla="*/ 1560752 h 6858000"/>
              <a:gd name="connsiteX2541" fmla="*/ 1202261 w 3692522"/>
              <a:gd name="connsiteY2541" fmla="*/ 1555615 h 6858000"/>
              <a:gd name="connsiteX2542" fmla="*/ 1153481 w 3692522"/>
              <a:gd name="connsiteY2542" fmla="*/ 1611992 h 6858000"/>
              <a:gd name="connsiteX2543" fmla="*/ 1152297 w 3692522"/>
              <a:gd name="connsiteY2543" fmla="*/ 1612763 h 6858000"/>
              <a:gd name="connsiteX2544" fmla="*/ 1138439 w 3692522"/>
              <a:gd name="connsiteY2544" fmla="*/ 1628106 h 6858000"/>
              <a:gd name="connsiteX2545" fmla="*/ 1131255 w 3692522"/>
              <a:gd name="connsiteY2545" fmla="*/ 1637680 h 6858000"/>
              <a:gd name="connsiteX2546" fmla="*/ 1123909 w 3692522"/>
              <a:gd name="connsiteY2546" fmla="*/ 1646170 h 6858000"/>
              <a:gd name="connsiteX2547" fmla="*/ 1053264 w 3692522"/>
              <a:gd name="connsiteY2547" fmla="*/ 1740577 h 6858000"/>
              <a:gd name="connsiteX2548" fmla="*/ 981333 w 3692522"/>
              <a:gd name="connsiteY2548" fmla="*/ 1843336 h 6858000"/>
              <a:gd name="connsiteX2549" fmla="*/ 924816 w 3692522"/>
              <a:gd name="connsiteY2549" fmla="*/ 1930678 h 6858000"/>
              <a:gd name="connsiteX2550" fmla="*/ 929955 w 3692522"/>
              <a:gd name="connsiteY2550" fmla="*/ 1899853 h 6858000"/>
              <a:gd name="connsiteX2551" fmla="*/ 858024 w 3692522"/>
              <a:gd name="connsiteY2551" fmla="*/ 2018022 h 6858000"/>
              <a:gd name="connsiteX2552" fmla="*/ 822059 w 3692522"/>
              <a:gd name="connsiteY2552" fmla="*/ 2084815 h 6858000"/>
              <a:gd name="connsiteX2553" fmla="*/ 786095 w 3692522"/>
              <a:gd name="connsiteY2553" fmla="*/ 2156746 h 6858000"/>
              <a:gd name="connsiteX2554" fmla="*/ 801508 w 3692522"/>
              <a:gd name="connsiteY2554" fmla="*/ 2089954 h 6858000"/>
              <a:gd name="connsiteX2555" fmla="*/ 755267 w 3692522"/>
              <a:gd name="connsiteY2555" fmla="*/ 2182435 h 6858000"/>
              <a:gd name="connsiteX2556" fmla="*/ 698751 w 3692522"/>
              <a:gd name="connsiteY2556" fmla="*/ 2316019 h 6858000"/>
              <a:gd name="connsiteX2557" fmla="*/ 690330 w 3692522"/>
              <a:gd name="connsiteY2557" fmla="*/ 2328327 h 6858000"/>
              <a:gd name="connsiteX2558" fmla="*/ 693612 w 3692522"/>
              <a:gd name="connsiteY2558" fmla="*/ 2316019 h 6858000"/>
              <a:gd name="connsiteX2559" fmla="*/ 691926 w 3692522"/>
              <a:gd name="connsiteY2559" fmla="*/ 2321639 h 6858000"/>
              <a:gd name="connsiteX2560" fmla="*/ 689131 w 3692522"/>
              <a:gd name="connsiteY2560" fmla="*/ 2330079 h 6858000"/>
              <a:gd name="connsiteX2561" fmla="*/ 679965 w 3692522"/>
              <a:gd name="connsiteY2561" fmla="*/ 2343475 h 6858000"/>
              <a:gd name="connsiteX2562" fmla="*/ 678199 w 3692522"/>
              <a:gd name="connsiteY2562" fmla="*/ 2341708 h 6858000"/>
              <a:gd name="connsiteX2563" fmla="*/ 678199 w 3692522"/>
              <a:gd name="connsiteY2563" fmla="*/ 2346056 h 6858000"/>
              <a:gd name="connsiteX2564" fmla="*/ 673703 w 3692522"/>
              <a:gd name="connsiteY2564" fmla="*/ 2352626 h 6858000"/>
              <a:gd name="connsiteX2565" fmla="*/ 652510 w 3692522"/>
              <a:gd name="connsiteY2565" fmla="*/ 2393087 h 6858000"/>
              <a:gd name="connsiteX2566" fmla="*/ 611407 w 3692522"/>
              <a:gd name="connsiteY2566" fmla="*/ 2511259 h 6858000"/>
              <a:gd name="connsiteX2567" fmla="*/ 611407 w 3692522"/>
              <a:gd name="connsiteY2567" fmla="*/ 2480432 h 6858000"/>
              <a:gd name="connsiteX2568" fmla="*/ 560027 w 3692522"/>
              <a:gd name="connsiteY2568" fmla="*/ 2629429 h 6858000"/>
              <a:gd name="connsiteX2569" fmla="*/ 503511 w 3692522"/>
              <a:gd name="connsiteY2569" fmla="*/ 2819530 h 6858000"/>
              <a:gd name="connsiteX2570" fmla="*/ 421306 w 3692522"/>
              <a:gd name="connsiteY2570" fmla="*/ 3179182 h 6858000"/>
              <a:gd name="connsiteX2571" fmla="*/ 421306 w 3692522"/>
              <a:gd name="connsiteY2571" fmla="*/ 3148355 h 6858000"/>
              <a:gd name="connsiteX2572" fmla="*/ 385341 w 3692522"/>
              <a:gd name="connsiteY2572" fmla="*/ 3487453 h 6858000"/>
              <a:gd name="connsiteX2573" fmla="*/ 385341 w 3692522"/>
              <a:gd name="connsiteY2573" fmla="*/ 3466902 h 6858000"/>
              <a:gd name="connsiteX2574" fmla="*/ 385341 w 3692522"/>
              <a:gd name="connsiteY2574" fmla="*/ 3662142 h 6858000"/>
              <a:gd name="connsiteX2575" fmla="*/ 395617 w 3692522"/>
              <a:gd name="connsiteY2575" fmla="*/ 3764898 h 6858000"/>
              <a:gd name="connsiteX2576" fmla="*/ 380202 w 3692522"/>
              <a:gd name="connsiteY2576" fmla="*/ 3708382 h 6858000"/>
              <a:gd name="connsiteX2577" fmla="*/ 385341 w 3692522"/>
              <a:gd name="connsiteY2577" fmla="*/ 3775174 h 6858000"/>
              <a:gd name="connsiteX2578" fmla="*/ 385341 w 3692522"/>
              <a:gd name="connsiteY2578" fmla="*/ 3759762 h 6858000"/>
              <a:gd name="connsiteX2579" fmla="*/ 426443 w 3692522"/>
              <a:gd name="connsiteY2579" fmla="*/ 4145101 h 6858000"/>
              <a:gd name="connsiteX2580" fmla="*/ 472683 w 3692522"/>
              <a:gd name="connsiteY2580" fmla="*/ 4355754 h 6858000"/>
              <a:gd name="connsiteX2581" fmla="*/ 518926 w 3692522"/>
              <a:gd name="connsiteY2581" fmla="*/ 4520166 h 6858000"/>
              <a:gd name="connsiteX2582" fmla="*/ 457270 w 3692522"/>
              <a:gd name="connsiteY2582" fmla="*/ 4355754 h 6858000"/>
              <a:gd name="connsiteX2583" fmla="*/ 493235 w 3692522"/>
              <a:gd name="connsiteY2583" fmla="*/ 4479064 h 6858000"/>
              <a:gd name="connsiteX2584" fmla="*/ 513787 w 3692522"/>
              <a:gd name="connsiteY2584" fmla="*/ 4556131 h 6858000"/>
              <a:gd name="connsiteX2585" fmla="*/ 493235 w 3692522"/>
              <a:gd name="connsiteY2585" fmla="*/ 4530442 h 6858000"/>
              <a:gd name="connsiteX2586" fmla="*/ 549751 w 3692522"/>
              <a:gd name="connsiteY2586" fmla="*/ 4710267 h 6858000"/>
              <a:gd name="connsiteX2587" fmla="*/ 652510 w 3692522"/>
              <a:gd name="connsiteY2587" fmla="*/ 4972299 h 6858000"/>
              <a:gd name="connsiteX2588" fmla="*/ 765543 w 3692522"/>
              <a:gd name="connsiteY2588" fmla="*/ 5193226 h 6858000"/>
              <a:gd name="connsiteX2589" fmla="*/ 832335 w 3692522"/>
              <a:gd name="connsiteY2589" fmla="*/ 5295985 h 6858000"/>
              <a:gd name="connsiteX2590" fmla="*/ 858024 w 3692522"/>
              <a:gd name="connsiteY2590" fmla="*/ 5342225 h 6858000"/>
              <a:gd name="connsiteX2591" fmla="*/ 822059 w 3692522"/>
              <a:gd name="connsiteY2591" fmla="*/ 5311398 h 6858000"/>
              <a:gd name="connsiteX2592" fmla="*/ 878576 w 3692522"/>
              <a:gd name="connsiteY2592" fmla="*/ 5393605 h 6858000"/>
              <a:gd name="connsiteX2593" fmla="*/ 868300 w 3692522"/>
              <a:gd name="connsiteY2593" fmla="*/ 5388466 h 6858000"/>
              <a:gd name="connsiteX2594" fmla="*/ 945368 w 3692522"/>
              <a:gd name="connsiteY2594" fmla="*/ 5496362 h 6858000"/>
              <a:gd name="connsiteX2595" fmla="*/ 1032712 w 3692522"/>
              <a:gd name="connsiteY2595" fmla="*/ 5614532 h 6858000"/>
              <a:gd name="connsiteX2596" fmla="*/ 1161158 w 3692522"/>
              <a:gd name="connsiteY2596" fmla="*/ 5773807 h 6858000"/>
              <a:gd name="connsiteX2597" fmla="*/ 1161158 w 3692522"/>
              <a:gd name="connsiteY2597" fmla="*/ 5742979 h 6858000"/>
              <a:gd name="connsiteX2598" fmla="*/ 1479706 w 3692522"/>
              <a:gd name="connsiteY2598" fmla="*/ 6046113 h 6858000"/>
              <a:gd name="connsiteX2599" fmla="*/ 1114917 w 3692522"/>
              <a:gd name="connsiteY2599" fmla="*/ 5624808 h 6858000"/>
              <a:gd name="connsiteX2600" fmla="*/ 950505 w 3692522"/>
              <a:gd name="connsiteY2600" fmla="*/ 5388466 h 6858000"/>
              <a:gd name="connsiteX2601" fmla="*/ 888852 w 3692522"/>
              <a:gd name="connsiteY2601" fmla="*/ 5290846 h 6858000"/>
              <a:gd name="connsiteX2602" fmla="*/ 858024 w 3692522"/>
              <a:gd name="connsiteY2602" fmla="*/ 5239468 h 6858000"/>
              <a:gd name="connsiteX2603" fmla="*/ 873437 w 3692522"/>
              <a:gd name="connsiteY2603" fmla="*/ 5254881 h 6858000"/>
              <a:gd name="connsiteX2604" fmla="*/ 801508 w 3692522"/>
              <a:gd name="connsiteY2604" fmla="*/ 5136710 h 6858000"/>
              <a:gd name="connsiteX2605" fmla="*/ 770680 w 3692522"/>
              <a:gd name="connsiteY2605" fmla="*/ 5080195 h 6858000"/>
              <a:gd name="connsiteX2606" fmla="*/ 775819 w 3692522"/>
              <a:gd name="connsiteY2606" fmla="*/ 5116160 h 6858000"/>
              <a:gd name="connsiteX2607" fmla="*/ 827196 w 3692522"/>
              <a:gd name="connsiteY2607" fmla="*/ 5198365 h 6858000"/>
              <a:gd name="connsiteX2608" fmla="*/ 863163 w 3692522"/>
              <a:gd name="connsiteY2608" fmla="*/ 5280570 h 6858000"/>
              <a:gd name="connsiteX2609" fmla="*/ 786095 w 3692522"/>
              <a:gd name="connsiteY2609" fmla="*/ 5172676 h 6858000"/>
              <a:gd name="connsiteX2610" fmla="*/ 688475 w 3692522"/>
              <a:gd name="connsiteY2610" fmla="*/ 4967160 h 6858000"/>
              <a:gd name="connsiteX2611" fmla="*/ 626819 w 3692522"/>
              <a:gd name="connsiteY2611" fmla="*/ 4787335 h 6858000"/>
              <a:gd name="connsiteX2612" fmla="*/ 590855 w 3692522"/>
              <a:gd name="connsiteY2612" fmla="*/ 4689715 h 6858000"/>
              <a:gd name="connsiteX2613" fmla="*/ 565166 w 3692522"/>
              <a:gd name="connsiteY2613" fmla="*/ 4597234 h 6858000"/>
              <a:gd name="connsiteX2614" fmla="*/ 601131 w 3692522"/>
              <a:gd name="connsiteY2614" fmla="*/ 4658888 h 6858000"/>
              <a:gd name="connsiteX2615" fmla="*/ 580579 w 3692522"/>
              <a:gd name="connsiteY2615" fmla="*/ 4592095 h 6858000"/>
              <a:gd name="connsiteX2616" fmla="*/ 556173 w 3692522"/>
              <a:gd name="connsiteY2616" fmla="*/ 4530442 h 6858000"/>
              <a:gd name="connsiteX2617" fmla="*/ 547556 w 3692522"/>
              <a:gd name="connsiteY2617" fmla="*/ 4498626 h 6858000"/>
              <a:gd name="connsiteX2618" fmla="*/ 556816 w 3692522"/>
              <a:gd name="connsiteY2618" fmla="*/ 4523377 h 6858000"/>
              <a:gd name="connsiteX2619" fmla="*/ 585718 w 3692522"/>
              <a:gd name="connsiteY2619" fmla="*/ 4566406 h 6858000"/>
              <a:gd name="connsiteX2620" fmla="*/ 539475 w 3692522"/>
              <a:gd name="connsiteY2620" fmla="*/ 4407133 h 6858000"/>
              <a:gd name="connsiteX2621" fmla="*/ 549751 w 3692522"/>
              <a:gd name="connsiteY2621" fmla="*/ 4417409 h 6858000"/>
              <a:gd name="connsiteX2622" fmla="*/ 540761 w 3692522"/>
              <a:gd name="connsiteY2622" fmla="*/ 4366672 h 6858000"/>
              <a:gd name="connsiteX2623" fmla="*/ 536340 w 3692522"/>
              <a:gd name="connsiteY2623" fmla="*/ 4352070 h 6858000"/>
              <a:gd name="connsiteX2624" fmla="*/ 541403 w 3692522"/>
              <a:gd name="connsiteY2624" fmla="*/ 4363863 h 6858000"/>
              <a:gd name="connsiteX2625" fmla="*/ 544614 w 3692522"/>
              <a:gd name="connsiteY2625" fmla="*/ 4371168 h 6858000"/>
              <a:gd name="connsiteX2626" fmla="*/ 508650 w 3692522"/>
              <a:gd name="connsiteY2626" fmla="*/ 4211893 h 6858000"/>
              <a:gd name="connsiteX2627" fmla="*/ 493235 w 3692522"/>
              <a:gd name="connsiteY2627" fmla="*/ 4011516 h 6858000"/>
              <a:gd name="connsiteX2628" fmla="*/ 518926 w 3692522"/>
              <a:gd name="connsiteY2628" fmla="*/ 4093723 h 6858000"/>
              <a:gd name="connsiteX2629" fmla="*/ 493235 w 3692522"/>
              <a:gd name="connsiteY2629" fmla="*/ 3975551 h 6858000"/>
              <a:gd name="connsiteX2630" fmla="*/ 493235 w 3692522"/>
              <a:gd name="connsiteY2630" fmla="*/ 3955000 h 6858000"/>
              <a:gd name="connsiteX2631" fmla="*/ 488098 w 3692522"/>
              <a:gd name="connsiteY2631" fmla="*/ 3913898 h 6858000"/>
              <a:gd name="connsiteX2632" fmla="*/ 488098 w 3692522"/>
              <a:gd name="connsiteY2632" fmla="*/ 3888207 h 6858000"/>
              <a:gd name="connsiteX2633" fmla="*/ 462409 w 3692522"/>
              <a:gd name="connsiteY2633" fmla="*/ 3687830 h 6858000"/>
              <a:gd name="connsiteX2634" fmla="*/ 457399 w 3692522"/>
              <a:gd name="connsiteY2634" fmla="*/ 3838106 h 6858000"/>
              <a:gd name="connsiteX2635" fmla="*/ 450847 w 3692522"/>
              <a:gd name="connsiteY2635" fmla="*/ 3807928 h 6858000"/>
              <a:gd name="connsiteX2636" fmla="*/ 436718 w 3692522"/>
              <a:gd name="connsiteY2636" fmla="*/ 3749486 h 6858000"/>
              <a:gd name="connsiteX2637" fmla="*/ 431581 w 3692522"/>
              <a:gd name="connsiteY2637" fmla="*/ 3677554 h 6858000"/>
              <a:gd name="connsiteX2638" fmla="*/ 436718 w 3692522"/>
              <a:gd name="connsiteY2638" fmla="*/ 3425800 h 6858000"/>
              <a:gd name="connsiteX2639" fmla="*/ 439273 w 3692522"/>
              <a:gd name="connsiteY2639" fmla="*/ 3432733 h 6858000"/>
              <a:gd name="connsiteX2640" fmla="*/ 439348 w 3692522"/>
              <a:gd name="connsiteY2640" fmla="*/ 3438063 h 6858000"/>
              <a:gd name="connsiteX2641" fmla="*/ 441857 w 3692522"/>
              <a:gd name="connsiteY2641" fmla="*/ 3446352 h 6858000"/>
              <a:gd name="connsiteX2642" fmla="*/ 441215 w 3692522"/>
              <a:gd name="connsiteY2642" fmla="*/ 3438002 h 6858000"/>
              <a:gd name="connsiteX2643" fmla="*/ 439273 w 3692522"/>
              <a:gd name="connsiteY2643" fmla="*/ 3432733 h 6858000"/>
              <a:gd name="connsiteX2644" fmla="*/ 439127 w 3692522"/>
              <a:gd name="connsiteY2644" fmla="*/ 3422428 h 6858000"/>
              <a:gd name="connsiteX2645" fmla="*/ 452133 w 3692522"/>
              <a:gd name="connsiteY2645" fmla="*/ 3302491 h 6858000"/>
              <a:gd name="connsiteX2646" fmla="*/ 508650 w 3692522"/>
              <a:gd name="connsiteY2646" fmla="*/ 2978805 h 6858000"/>
              <a:gd name="connsiteX2647" fmla="*/ 513787 w 3692522"/>
              <a:gd name="connsiteY2647" fmla="*/ 2989079 h 6858000"/>
              <a:gd name="connsiteX2648" fmla="*/ 544614 w 3692522"/>
              <a:gd name="connsiteY2648" fmla="*/ 2834945 h 6858000"/>
              <a:gd name="connsiteX2649" fmla="*/ 546540 w 3692522"/>
              <a:gd name="connsiteY2649" fmla="*/ 2863203 h 6858000"/>
              <a:gd name="connsiteX2650" fmla="*/ 546299 w 3692522"/>
              <a:gd name="connsiteY2650" fmla="*/ 2866748 h 6858000"/>
              <a:gd name="connsiteX2651" fmla="*/ 544854 w 3692522"/>
              <a:gd name="connsiteY2651" fmla="*/ 2872756 h 6858000"/>
              <a:gd name="connsiteX2652" fmla="*/ 544614 w 3692522"/>
              <a:gd name="connsiteY2652" fmla="*/ 2891462 h 6858000"/>
              <a:gd name="connsiteX2653" fmla="*/ 546299 w 3692522"/>
              <a:gd name="connsiteY2653" fmla="*/ 2866748 h 6858000"/>
              <a:gd name="connsiteX2654" fmla="*/ 550393 w 3692522"/>
              <a:gd name="connsiteY2654" fmla="*/ 2849716 h 6858000"/>
              <a:gd name="connsiteX2655" fmla="*/ 560027 w 3692522"/>
              <a:gd name="connsiteY2655" fmla="*/ 2804118 h 6858000"/>
              <a:gd name="connsiteX2656" fmla="*/ 580579 w 3692522"/>
              <a:gd name="connsiteY2656" fmla="*/ 2701360 h 6858000"/>
              <a:gd name="connsiteX2657" fmla="*/ 580579 w 3692522"/>
              <a:gd name="connsiteY2657" fmla="*/ 2721910 h 6858000"/>
              <a:gd name="connsiteX2658" fmla="*/ 601131 w 3692522"/>
              <a:gd name="connsiteY2658" fmla="*/ 2639705 h 6858000"/>
              <a:gd name="connsiteX2659" fmla="*/ 595994 w 3692522"/>
              <a:gd name="connsiteY2659" fmla="*/ 2680809 h 6858000"/>
              <a:gd name="connsiteX2660" fmla="*/ 637095 w 3692522"/>
              <a:gd name="connsiteY2660" fmla="*/ 2526672 h 6858000"/>
              <a:gd name="connsiteX2661" fmla="*/ 637095 w 3692522"/>
              <a:gd name="connsiteY2661" fmla="*/ 2547224 h 6858000"/>
              <a:gd name="connsiteX2662" fmla="*/ 678199 w 3692522"/>
              <a:gd name="connsiteY2662" fmla="*/ 2418777 h 6858000"/>
              <a:gd name="connsiteX2663" fmla="*/ 678199 w 3692522"/>
              <a:gd name="connsiteY2663" fmla="*/ 2454741 h 6858000"/>
              <a:gd name="connsiteX2664" fmla="*/ 724439 w 3692522"/>
              <a:gd name="connsiteY2664" fmla="*/ 2341708 h 6858000"/>
              <a:gd name="connsiteX2665" fmla="*/ 780956 w 3692522"/>
              <a:gd name="connsiteY2665" fmla="*/ 2192711 h 6858000"/>
              <a:gd name="connsiteX2666" fmla="*/ 817082 w 3692522"/>
              <a:gd name="connsiteY2666" fmla="*/ 2095894 h 6858000"/>
              <a:gd name="connsiteX2667" fmla="*/ 819359 w 3692522"/>
              <a:gd name="connsiteY2667" fmla="*/ 2092706 h 6858000"/>
              <a:gd name="connsiteX2668" fmla="*/ 807930 w 3692522"/>
              <a:gd name="connsiteY2668" fmla="*/ 2122707 h 6858000"/>
              <a:gd name="connsiteX2669" fmla="*/ 791232 w 3692522"/>
              <a:gd name="connsiteY2669" fmla="*/ 2182435 h 6858000"/>
              <a:gd name="connsiteX2670" fmla="*/ 780956 w 3692522"/>
              <a:gd name="connsiteY2670" fmla="*/ 2218400 h 6858000"/>
              <a:gd name="connsiteX2671" fmla="*/ 899128 w 3692522"/>
              <a:gd name="connsiteY2671" fmla="*/ 1992334 h 6858000"/>
              <a:gd name="connsiteX2672" fmla="*/ 950505 w 3692522"/>
              <a:gd name="connsiteY2672" fmla="*/ 1904990 h 6858000"/>
              <a:gd name="connsiteX2673" fmla="*/ 960781 w 3692522"/>
              <a:gd name="connsiteY2673" fmla="*/ 1894714 h 6858000"/>
              <a:gd name="connsiteX2674" fmla="*/ 1048125 w 3692522"/>
              <a:gd name="connsiteY2674" fmla="*/ 1755992 h 6858000"/>
              <a:gd name="connsiteX2675" fmla="*/ 1102715 w 3692522"/>
              <a:gd name="connsiteY2675" fmla="*/ 1675712 h 6858000"/>
              <a:gd name="connsiteX2676" fmla="*/ 1131255 w 3692522"/>
              <a:gd name="connsiteY2676" fmla="*/ 1637680 h 6858000"/>
              <a:gd name="connsiteX2677" fmla="*/ 1153481 w 3692522"/>
              <a:gd name="connsiteY2677" fmla="*/ 1611992 h 6858000"/>
              <a:gd name="connsiteX2678" fmla="*/ 1161158 w 3692522"/>
              <a:gd name="connsiteY2678" fmla="*/ 1606993 h 6858000"/>
              <a:gd name="connsiteX2679" fmla="*/ 1150882 w 3692522"/>
              <a:gd name="connsiteY2679" fmla="*/ 1627544 h 6858000"/>
              <a:gd name="connsiteX2680" fmla="*/ 1202261 w 3692522"/>
              <a:gd name="connsiteY2680" fmla="*/ 1555615 h 6858000"/>
              <a:gd name="connsiteX2681" fmla="*/ 1500258 w 3692522"/>
              <a:gd name="connsiteY2681" fmla="*/ 1550476 h 6858000"/>
              <a:gd name="connsiteX2682" fmla="*/ 1498653 w 3692522"/>
              <a:gd name="connsiteY2682" fmla="*/ 1554490 h 6858000"/>
              <a:gd name="connsiteX2683" fmla="*/ 1495180 w 3692522"/>
              <a:gd name="connsiteY2683" fmla="*/ 1563172 h 6858000"/>
              <a:gd name="connsiteX2684" fmla="*/ 1432860 w 3692522"/>
              <a:gd name="connsiteY2684" fmla="*/ 1631259 h 6858000"/>
              <a:gd name="connsiteX2685" fmla="*/ 1443742 w 3692522"/>
              <a:gd name="connsiteY2685" fmla="*/ 1617269 h 6858000"/>
              <a:gd name="connsiteX2686" fmla="*/ 1500258 w 3692522"/>
              <a:gd name="connsiteY2686" fmla="*/ 1550476 h 6858000"/>
              <a:gd name="connsiteX2687" fmla="*/ 935092 w 3692522"/>
              <a:gd name="connsiteY2687" fmla="*/ 1535063 h 6858000"/>
              <a:gd name="connsiteX2688" fmla="*/ 883713 w 3692522"/>
              <a:gd name="connsiteY2688" fmla="*/ 1606993 h 6858000"/>
              <a:gd name="connsiteX2689" fmla="*/ 878576 w 3692522"/>
              <a:gd name="connsiteY2689" fmla="*/ 1622407 h 6858000"/>
              <a:gd name="connsiteX2690" fmla="*/ 935092 w 3692522"/>
              <a:gd name="connsiteY2690" fmla="*/ 1535063 h 6858000"/>
              <a:gd name="connsiteX2691" fmla="*/ 1536535 w 3692522"/>
              <a:gd name="connsiteY2691" fmla="*/ 1530411 h 6858000"/>
              <a:gd name="connsiteX2692" fmla="*/ 1525947 w 3692522"/>
              <a:gd name="connsiteY2692" fmla="*/ 1550476 h 6858000"/>
              <a:gd name="connsiteX2693" fmla="*/ 1529239 w 3692522"/>
              <a:gd name="connsiteY2693" fmla="*/ 1541164 h 6858000"/>
              <a:gd name="connsiteX2694" fmla="*/ 1212537 w 3692522"/>
              <a:gd name="connsiteY2694" fmla="*/ 1529924 h 6858000"/>
              <a:gd name="connsiteX2695" fmla="*/ 1202261 w 3692522"/>
              <a:gd name="connsiteY2695" fmla="*/ 1545339 h 6858000"/>
              <a:gd name="connsiteX2696" fmla="*/ 1212537 w 3692522"/>
              <a:gd name="connsiteY2696" fmla="*/ 1529924 h 6858000"/>
              <a:gd name="connsiteX2697" fmla="*/ 1538866 w 3692522"/>
              <a:gd name="connsiteY2697" fmla="*/ 1527142 h 6858000"/>
              <a:gd name="connsiteX2698" fmla="*/ 1536865 w 3692522"/>
              <a:gd name="connsiteY2698" fmla="*/ 1529925 h 6858000"/>
              <a:gd name="connsiteX2699" fmla="*/ 1536535 w 3692522"/>
              <a:gd name="connsiteY2699" fmla="*/ 1530411 h 6858000"/>
              <a:gd name="connsiteX2700" fmla="*/ 1537427 w 3692522"/>
              <a:gd name="connsiteY2700" fmla="*/ 1528721 h 6858000"/>
              <a:gd name="connsiteX2701" fmla="*/ 1537186 w 3692522"/>
              <a:gd name="connsiteY2701" fmla="*/ 1522091 h 6858000"/>
              <a:gd name="connsiteX2702" fmla="*/ 1511738 w 3692522"/>
              <a:gd name="connsiteY2702" fmla="*/ 1558184 h 6858000"/>
              <a:gd name="connsiteX2703" fmla="*/ 1489982 w 3692522"/>
              <a:gd name="connsiteY2703" fmla="*/ 1576167 h 6858000"/>
              <a:gd name="connsiteX2704" fmla="*/ 1495120 w 3692522"/>
              <a:gd name="connsiteY2704" fmla="*/ 1563321 h 6858000"/>
              <a:gd name="connsiteX2705" fmla="*/ 1495180 w 3692522"/>
              <a:gd name="connsiteY2705" fmla="*/ 1563172 h 6858000"/>
              <a:gd name="connsiteX2706" fmla="*/ 1515030 w 3692522"/>
              <a:gd name="connsiteY2706" fmla="*/ 1541485 h 6858000"/>
              <a:gd name="connsiteX2707" fmla="*/ 1140606 w 3692522"/>
              <a:gd name="connsiteY2707" fmla="*/ 1514512 h 6858000"/>
              <a:gd name="connsiteX2708" fmla="*/ 1084090 w 3692522"/>
              <a:gd name="connsiteY2708" fmla="*/ 1581304 h 6858000"/>
              <a:gd name="connsiteX2709" fmla="*/ 1140606 w 3692522"/>
              <a:gd name="connsiteY2709" fmla="*/ 1514512 h 6858000"/>
              <a:gd name="connsiteX2710" fmla="*/ 790671 w 3692522"/>
              <a:gd name="connsiteY2710" fmla="*/ 1503513 h 6858000"/>
              <a:gd name="connsiteX2711" fmla="*/ 755267 w 3692522"/>
              <a:gd name="connsiteY2711" fmla="*/ 1550476 h 6858000"/>
              <a:gd name="connsiteX2712" fmla="*/ 709026 w 3692522"/>
              <a:gd name="connsiteY2712" fmla="*/ 1632683 h 6858000"/>
              <a:gd name="connsiteX2713" fmla="*/ 796371 w 3692522"/>
              <a:gd name="connsiteY2713" fmla="*/ 1504236 h 6858000"/>
              <a:gd name="connsiteX2714" fmla="*/ 790671 w 3692522"/>
              <a:gd name="connsiteY2714" fmla="*/ 1503513 h 6858000"/>
              <a:gd name="connsiteX2715" fmla="*/ 1575959 w 3692522"/>
              <a:gd name="connsiteY2715" fmla="*/ 1488152 h 6858000"/>
              <a:gd name="connsiteX2716" fmla="*/ 1563839 w 3692522"/>
              <a:gd name="connsiteY2716" fmla="*/ 1499740 h 6858000"/>
              <a:gd name="connsiteX2717" fmla="*/ 1538866 w 3692522"/>
              <a:gd name="connsiteY2717" fmla="*/ 1527142 h 6858000"/>
              <a:gd name="connsiteX2718" fmla="*/ 1551504 w 3692522"/>
              <a:gd name="connsiteY2718" fmla="*/ 1509558 h 6858000"/>
              <a:gd name="connsiteX2719" fmla="*/ 1628136 w 3692522"/>
              <a:gd name="connsiteY2719" fmla="*/ 1478851 h 6858000"/>
              <a:gd name="connsiteX2720" fmla="*/ 1620436 w 3692522"/>
              <a:gd name="connsiteY2720" fmla="*/ 1488100 h 6858000"/>
              <a:gd name="connsiteX2721" fmla="*/ 1608152 w 3692522"/>
              <a:gd name="connsiteY2721" fmla="*/ 1499099 h 6858000"/>
              <a:gd name="connsiteX2722" fmla="*/ 1608152 w 3692522"/>
              <a:gd name="connsiteY2722" fmla="*/ 1498347 h 6858000"/>
              <a:gd name="connsiteX2723" fmla="*/ 1058401 w 3692522"/>
              <a:gd name="connsiteY2723" fmla="*/ 1468271 h 6858000"/>
              <a:gd name="connsiteX2724" fmla="*/ 888852 w 3692522"/>
              <a:gd name="connsiteY2724" fmla="*/ 1694337 h 6858000"/>
              <a:gd name="connsiteX2725" fmla="*/ 893989 w 3692522"/>
              <a:gd name="connsiteY2725" fmla="*/ 1689200 h 6858000"/>
              <a:gd name="connsiteX2726" fmla="*/ 806645 w 3692522"/>
              <a:gd name="connsiteY2726" fmla="*/ 1817645 h 6858000"/>
              <a:gd name="connsiteX2727" fmla="*/ 837472 w 3692522"/>
              <a:gd name="connsiteY2727" fmla="*/ 1745716 h 6858000"/>
              <a:gd name="connsiteX2728" fmla="*/ 719302 w 3692522"/>
              <a:gd name="connsiteY2728" fmla="*/ 1935817 h 6858000"/>
              <a:gd name="connsiteX2729" fmla="*/ 678199 w 3692522"/>
              <a:gd name="connsiteY2729" fmla="*/ 2018022 h 6858000"/>
              <a:gd name="connsiteX2730" fmla="*/ 657647 w 3692522"/>
              <a:gd name="connsiteY2730" fmla="*/ 2074539 h 6858000"/>
              <a:gd name="connsiteX2731" fmla="*/ 719302 w 3692522"/>
              <a:gd name="connsiteY2731" fmla="*/ 1956369 h 6858000"/>
              <a:gd name="connsiteX2732" fmla="*/ 647371 w 3692522"/>
              <a:gd name="connsiteY2732" fmla="*/ 2167022 h 6858000"/>
              <a:gd name="connsiteX2733" fmla="*/ 729578 w 3692522"/>
              <a:gd name="connsiteY2733" fmla="*/ 1971782 h 6858000"/>
              <a:gd name="connsiteX2734" fmla="*/ 708625 w 3692522"/>
              <a:gd name="connsiteY2734" fmla="*/ 2057761 h 6858000"/>
              <a:gd name="connsiteX2735" fmla="*/ 703380 w 3692522"/>
              <a:gd name="connsiteY2735" fmla="*/ 2068769 h 6858000"/>
              <a:gd name="connsiteX2736" fmla="*/ 698751 w 3692522"/>
              <a:gd name="connsiteY2736" fmla="*/ 2074539 h 6858000"/>
              <a:gd name="connsiteX2737" fmla="*/ 703236 w 3692522"/>
              <a:gd name="connsiteY2737" fmla="*/ 2069070 h 6858000"/>
              <a:gd name="connsiteX2738" fmla="*/ 703380 w 3692522"/>
              <a:gd name="connsiteY2738" fmla="*/ 2068769 h 6858000"/>
              <a:gd name="connsiteX2739" fmla="*/ 710150 w 3692522"/>
              <a:gd name="connsiteY2739" fmla="*/ 2060330 h 6858000"/>
              <a:gd name="connsiteX2740" fmla="*/ 734715 w 3692522"/>
              <a:gd name="connsiteY2740" fmla="*/ 1997471 h 6858000"/>
              <a:gd name="connsiteX2741" fmla="*/ 780956 w 3692522"/>
              <a:gd name="connsiteY2741" fmla="*/ 1889577 h 6858000"/>
              <a:gd name="connsiteX2742" fmla="*/ 750128 w 3692522"/>
              <a:gd name="connsiteY2742" fmla="*/ 1987197 h 6858000"/>
              <a:gd name="connsiteX2743" fmla="*/ 863163 w 3692522"/>
              <a:gd name="connsiteY2743" fmla="*/ 1797096 h 6858000"/>
              <a:gd name="connsiteX2744" fmla="*/ 929955 w 3692522"/>
              <a:gd name="connsiteY2744" fmla="*/ 1673785 h 6858000"/>
              <a:gd name="connsiteX2745" fmla="*/ 986472 w 3692522"/>
              <a:gd name="connsiteY2745" fmla="*/ 1576167 h 6858000"/>
              <a:gd name="connsiteX2746" fmla="*/ 966561 w 3692522"/>
              <a:gd name="connsiteY2746" fmla="*/ 1612132 h 6858000"/>
              <a:gd name="connsiteX2747" fmla="*/ 958821 w 3692522"/>
              <a:gd name="connsiteY2747" fmla="*/ 1629283 h 6858000"/>
              <a:gd name="connsiteX2748" fmla="*/ 957651 w 3692522"/>
              <a:gd name="connsiteY2748" fmla="*/ 1631157 h 6858000"/>
              <a:gd name="connsiteX2749" fmla="*/ 950505 w 3692522"/>
              <a:gd name="connsiteY2749" fmla="*/ 1648096 h 6858000"/>
              <a:gd name="connsiteX2750" fmla="*/ 955402 w 3692522"/>
              <a:gd name="connsiteY2750" fmla="*/ 1636857 h 6858000"/>
              <a:gd name="connsiteX2751" fmla="*/ 958821 w 3692522"/>
              <a:gd name="connsiteY2751" fmla="*/ 1629283 h 6858000"/>
              <a:gd name="connsiteX2752" fmla="*/ 969131 w 3692522"/>
              <a:gd name="connsiteY2752" fmla="*/ 1612773 h 6858000"/>
              <a:gd name="connsiteX2753" fmla="*/ 991609 w 3692522"/>
              <a:gd name="connsiteY2753" fmla="*/ 1581304 h 6858000"/>
              <a:gd name="connsiteX2754" fmla="*/ 1058401 w 3692522"/>
              <a:gd name="connsiteY2754" fmla="*/ 1468271 h 6858000"/>
              <a:gd name="connsiteX2755" fmla="*/ 1001884 w 3692522"/>
              <a:gd name="connsiteY2755" fmla="*/ 1463132 h 6858000"/>
              <a:gd name="connsiteX2756" fmla="*/ 979406 w 3692522"/>
              <a:gd name="connsiteY2756" fmla="*/ 1488823 h 6858000"/>
              <a:gd name="connsiteX2757" fmla="*/ 975315 w 3692522"/>
              <a:gd name="connsiteY2757" fmla="*/ 1494466 h 6858000"/>
              <a:gd name="connsiteX2758" fmla="*/ 970095 w 3692522"/>
              <a:gd name="connsiteY2758" fmla="*/ 1499981 h 6858000"/>
              <a:gd name="connsiteX2759" fmla="*/ 965920 w 3692522"/>
              <a:gd name="connsiteY2759" fmla="*/ 1504236 h 6858000"/>
              <a:gd name="connsiteX2760" fmla="*/ 965920 w 3692522"/>
              <a:gd name="connsiteY2760" fmla="*/ 1499099 h 6858000"/>
              <a:gd name="connsiteX2761" fmla="*/ 960781 w 3692522"/>
              <a:gd name="connsiteY2761" fmla="*/ 1514512 h 6858000"/>
              <a:gd name="connsiteX2762" fmla="*/ 975315 w 3692522"/>
              <a:gd name="connsiteY2762" fmla="*/ 1494466 h 6858000"/>
              <a:gd name="connsiteX2763" fmla="*/ 980049 w 3692522"/>
              <a:gd name="connsiteY2763" fmla="*/ 1489464 h 6858000"/>
              <a:gd name="connsiteX2764" fmla="*/ 1001884 w 3692522"/>
              <a:gd name="connsiteY2764" fmla="*/ 1463132 h 6858000"/>
              <a:gd name="connsiteX2765" fmla="*/ 945368 w 3692522"/>
              <a:gd name="connsiteY2765" fmla="*/ 1463132 h 6858000"/>
              <a:gd name="connsiteX2766" fmla="*/ 929955 w 3692522"/>
              <a:gd name="connsiteY2766" fmla="*/ 1483684 h 6858000"/>
              <a:gd name="connsiteX2767" fmla="*/ 945368 w 3692522"/>
              <a:gd name="connsiteY2767" fmla="*/ 1463132 h 6858000"/>
              <a:gd name="connsiteX2768" fmla="*/ 1813668 w 3692522"/>
              <a:gd name="connsiteY2768" fmla="*/ 1447719 h 6858000"/>
              <a:gd name="connsiteX2769" fmla="*/ 1628704 w 3692522"/>
              <a:gd name="connsiteY2769" fmla="*/ 1632683 h 6858000"/>
              <a:gd name="connsiteX2770" fmla="*/ 1813668 w 3692522"/>
              <a:gd name="connsiteY2770" fmla="*/ 1447719 h 6858000"/>
              <a:gd name="connsiteX2771" fmla="*/ 806645 w 3692522"/>
              <a:gd name="connsiteY2771" fmla="*/ 1447719 h 6858000"/>
              <a:gd name="connsiteX2772" fmla="*/ 724439 w 3692522"/>
              <a:gd name="connsiteY2772" fmla="*/ 1565891 h 6858000"/>
              <a:gd name="connsiteX2773" fmla="*/ 657647 w 3692522"/>
              <a:gd name="connsiteY2773" fmla="*/ 1704613 h 6858000"/>
              <a:gd name="connsiteX2774" fmla="*/ 679483 w 3692522"/>
              <a:gd name="connsiteY2774" fmla="*/ 1659015 h 6858000"/>
              <a:gd name="connsiteX2775" fmla="*/ 681277 w 3692522"/>
              <a:gd name="connsiteY2775" fmla="*/ 1655644 h 6858000"/>
              <a:gd name="connsiteX2776" fmla="*/ 678199 w 3692522"/>
              <a:gd name="connsiteY2776" fmla="*/ 1663509 h 6858000"/>
              <a:gd name="connsiteX2777" fmla="*/ 688475 w 3692522"/>
              <a:gd name="connsiteY2777" fmla="*/ 1648096 h 6858000"/>
              <a:gd name="connsiteX2778" fmla="*/ 693612 w 3692522"/>
              <a:gd name="connsiteY2778" fmla="*/ 1637820 h 6858000"/>
              <a:gd name="connsiteX2779" fmla="*/ 686430 w 3692522"/>
              <a:gd name="connsiteY2779" fmla="*/ 1645961 h 6858000"/>
              <a:gd name="connsiteX2780" fmla="*/ 689438 w 3692522"/>
              <a:gd name="connsiteY2780" fmla="*/ 1640310 h 6858000"/>
              <a:gd name="connsiteX2781" fmla="*/ 693612 w 3692522"/>
              <a:gd name="connsiteY2781" fmla="*/ 1632683 h 6858000"/>
              <a:gd name="connsiteX2782" fmla="*/ 698751 w 3692522"/>
              <a:gd name="connsiteY2782" fmla="*/ 1632683 h 6858000"/>
              <a:gd name="connsiteX2783" fmla="*/ 806645 w 3692522"/>
              <a:gd name="connsiteY2783" fmla="*/ 1447719 h 6858000"/>
              <a:gd name="connsiteX2784" fmla="*/ 580579 w 3692522"/>
              <a:gd name="connsiteY2784" fmla="*/ 1432306 h 6858000"/>
              <a:gd name="connsiteX2785" fmla="*/ 561513 w 3692522"/>
              <a:gd name="connsiteY2785" fmla="*/ 1458459 h 6858000"/>
              <a:gd name="connsiteX2786" fmla="*/ 566852 w 3692522"/>
              <a:gd name="connsiteY2786" fmla="*/ 1449646 h 6858000"/>
              <a:gd name="connsiteX2787" fmla="*/ 580579 w 3692522"/>
              <a:gd name="connsiteY2787" fmla="*/ 1432306 h 6858000"/>
              <a:gd name="connsiteX2788" fmla="*/ 1646516 w 3692522"/>
              <a:gd name="connsiteY2788" fmla="*/ 1426390 h 6858000"/>
              <a:gd name="connsiteX2789" fmla="*/ 1575959 w 3692522"/>
              <a:gd name="connsiteY2789" fmla="*/ 1488152 h 6858000"/>
              <a:gd name="connsiteX2790" fmla="*/ 1593141 w 3692522"/>
              <a:gd name="connsiteY2790" fmla="*/ 1471723 h 6858000"/>
              <a:gd name="connsiteX2791" fmla="*/ 1613291 w 3692522"/>
              <a:gd name="connsiteY2791" fmla="*/ 1452858 h 6858000"/>
              <a:gd name="connsiteX2792" fmla="*/ 1628062 w 3692522"/>
              <a:gd name="connsiteY2792" fmla="*/ 1440495 h 6858000"/>
              <a:gd name="connsiteX2793" fmla="*/ 1253641 w 3692522"/>
              <a:gd name="connsiteY2793" fmla="*/ 1416892 h 6858000"/>
              <a:gd name="connsiteX2794" fmla="*/ 1130332 w 3692522"/>
              <a:gd name="connsiteY2794" fmla="*/ 1555615 h 6858000"/>
              <a:gd name="connsiteX2795" fmla="*/ 1253641 w 3692522"/>
              <a:gd name="connsiteY2795" fmla="*/ 1416892 h 6858000"/>
              <a:gd name="connsiteX2796" fmla="*/ 1736600 w 3692522"/>
              <a:gd name="connsiteY2796" fmla="*/ 1386066 h 6858000"/>
              <a:gd name="connsiteX2797" fmla="*/ 1644119 w 3692522"/>
              <a:gd name="connsiteY2797" fmla="*/ 1473408 h 6858000"/>
              <a:gd name="connsiteX2798" fmla="*/ 1649256 w 3692522"/>
              <a:gd name="connsiteY2798" fmla="*/ 1473408 h 6858000"/>
              <a:gd name="connsiteX2799" fmla="*/ 1623567 w 3692522"/>
              <a:gd name="connsiteY2799" fmla="*/ 1504236 h 6858000"/>
              <a:gd name="connsiteX2800" fmla="*/ 1736600 w 3692522"/>
              <a:gd name="connsiteY2800" fmla="*/ 1386066 h 6858000"/>
              <a:gd name="connsiteX2801" fmla="*/ 1877248 w 3692522"/>
              <a:gd name="connsiteY2801" fmla="*/ 1383336 h 6858000"/>
              <a:gd name="connsiteX2802" fmla="*/ 1859908 w 3692522"/>
              <a:gd name="connsiteY2802" fmla="*/ 1396340 h 6858000"/>
              <a:gd name="connsiteX2803" fmla="*/ 1875321 w 3692522"/>
              <a:gd name="connsiteY2803" fmla="*/ 1386066 h 6858000"/>
              <a:gd name="connsiteX2804" fmla="*/ 1877248 w 3692522"/>
              <a:gd name="connsiteY2804" fmla="*/ 1383336 h 6858000"/>
              <a:gd name="connsiteX2805" fmla="*/ 873437 w 3692522"/>
              <a:gd name="connsiteY2805" fmla="*/ 1380927 h 6858000"/>
              <a:gd name="connsiteX2806" fmla="*/ 866278 w 3692522"/>
              <a:gd name="connsiteY2806" fmla="*/ 1386225 h 6858000"/>
              <a:gd name="connsiteX2807" fmla="*/ 867015 w 3692522"/>
              <a:gd name="connsiteY2807" fmla="*/ 1385122 h 6858000"/>
              <a:gd name="connsiteX2808" fmla="*/ 873437 w 3692522"/>
              <a:gd name="connsiteY2808" fmla="*/ 1380927 h 6858000"/>
              <a:gd name="connsiteX2809" fmla="*/ 1299881 w 3692522"/>
              <a:gd name="connsiteY2809" fmla="*/ 1329547 h 6858000"/>
              <a:gd name="connsiteX2810" fmla="*/ 1269054 w 3692522"/>
              <a:gd name="connsiteY2810" fmla="*/ 1360375 h 6858000"/>
              <a:gd name="connsiteX2811" fmla="*/ 1299881 w 3692522"/>
              <a:gd name="connsiteY2811" fmla="*/ 1329547 h 6858000"/>
              <a:gd name="connsiteX2812" fmla="*/ 1700635 w 3692522"/>
              <a:gd name="connsiteY2812" fmla="*/ 1314135 h 6858000"/>
              <a:gd name="connsiteX2813" fmla="*/ 1623567 w 3692522"/>
              <a:gd name="connsiteY2813" fmla="*/ 1411755 h 6858000"/>
              <a:gd name="connsiteX2814" fmla="*/ 1551636 w 3692522"/>
              <a:gd name="connsiteY2814" fmla="*/ 1509375 h 6858000"/>
              <a:gd name="connsiteX2815" fmla="*/ 1551504 w 3692522"/>
              <a:gd name="connsiteY2815" fmla="*/ 1509558 h 6858000"/>
              <a:gd name="connsiteX2816" fmla="*/ 1537186 w 3692522"/>
              <a:gd name="connsiteY2816" fmla="*/ 1522091 h 6858000"/>
              <a:gd name="connsiteX2817" fmla="*/ 1540719 w 3692522"/>
              <a:gd name="connsiteY2817" fmla="*/ 1517081 h 6858000"/>
              <a:gd name="connsiteX2818" fmla="*/ 1587602 w 3692522"/>
              <a:gd name="connsiteY2818" fmla="*/ 1442582 h 6858000"/>
              <a:gd name="connsiteX2819" fmla="*/ 1700635 w 3692522"/>
              <a:gd name="connsiteY2819" fmla="*/ 1314135 h 6858000"/>
              <a:gd name="connsiteX2820" fmla="*/ 1844496 w 3692522"/>
              <a:gd name="connsiteY2820" fmla="*/ 1273031 h 6858000"/>
              <a:gd name="connsiteX2821" fmla="*/ 1834220 w 3692522"/>
              <a:gd name="connsiteY2821" fmla="*/ 1283307 h 6858000"/>
              <a:gd name="connsiteX2822" fmla="*/ 1842133 w 3692522"/>
              <a:gd name="connsiteY2822" fmla="*/ 1274995 h 6858000"/>
              <a:gd name="connsiteX2823" fmla="*/ 1178498 w 3692522"/>
              <a:gd name="connsiteY2823" fmla="*/ 1269821 h 6858000"/>
              <a:gd name="connsiteX2824" fmla="*/ 1171434 w 3692522"/>
              <a:gd name="connsiteY2824" fmla="*/ 1278170 h 6858000"/>
              <a:gd name="connsiteX2825" fmla="*/ 1166297 w 3692522"/>
              <a:gd name="connsiteY2825" fmla="*/ 1288446 h 6858000"/>
              <a:gd name="connsiteX2826" fmla="*/ 1178498 w 3692522"/>
              <a:gd name="connsiteY2826" fmla="*/ 1269821 h 6858000"/>
              <a:gd name="connsiteX2827" fmla="*/ 1909582 w 3692522"/>
              <a:gd name="connsiteY2827" fmla="*/ 1219628 h 6858000"/>
              <a:gd name="connsiteX2828" fmla="*/ 1901012 w 3692522"/>
              <a:gd name="connsiteY2828" fmla="*/ 1226791 h 6858000"/>
              <a:gd name="connsiteX2829" fmla="*/ 1845378 w 3692522"/>
              <a:gd name="connsiteY2829" fmla="*/ 1271586 h 6858000"/>
              <a:gd name="connsiteX2830" fmla="*/ 1842133 w 3692522"/>
              <a:gd name="connsiteY2830" fmla="*/ 1274995 h 6858000"/>
              <a:gd name="connsiteX2831" fmla="*/ 1795043 w 3692522"/>
              <a:gd name="connsiteY2831" fmla="*/ 1314135 h 6858000"/>
              <a:gd name="connsiteX2832" fmla="*/ 1741737 w 3692522"/>
              <a:gd name="connsiteY2832" fmla="*/ 1355238 h 6858000"/>
              <a:gd name="connsiteX2833" fmla="*/ 1752012 w 3692522"/>
              <a:gd name="connsiteY2833" fmla="*/ 1339823 h 6858000"/>
              <a:gd name="connsiteX2834" fmla="*/ 1700635 w 3692522"/>
              <a:gd name="connsiteY2834" fmla="*/ 1386066 h 6858000"/>
              <a:gd name="connsiteX2835" fmla="*/ 1680083 w 3692522"/>
              <a:gd name="connsiteY2835" fmla="*/ 1401479 h 6858000"/>
              <a:gd name="connsiteX2836" fmla="*/ 1650540 w 3692522"/>
              <a:gd name="connsiteY2836" fmla="*/ 1423315 h 6858000"/>
              <a:gd name="connsiteX2837" fmla="*/ 1646516 w 3692522"/>
              <a:gd name="connsiteY2837" fmla="*/ 1426390 h 6858000"/>
              <a:gd name="connsiteX2838" fmla="*/ 1757152 w 3692522"/>
              <a:gd name="connsiteY2838" fmla="*/ 1329547 h 6858000"/>
              <a:gd name="connsiteX2839" fmla="*/ 1888810 w 3692522"/>
              <a:gd name="connsiteY2839" fmla="*/ 1233213 h 6858000"/>
              <a:gd name="connsiteX2840" fmla="*/ 1325570 w 3692522"/>
              <a:gd name="connsiteY2840" fmla="*/ 1216515 h 6858000"/>
              <a:gd name="connsiteX2841" fmla="*/ 1310157 w 3692522"/>
              <a:gd name="connsiteY2841" fmla="*/ 1237066 h 6858000"/>
              <a:gd name="connsiteX2842" fmla="*/ 1325570 w 3692522"/>
              <a:gd name="connsiteY2842" fmla="*/ 1216515 h 6858000"/>
              <a:gd name="connsiteX2843" fmla="*/ 1156021 w 3692522"/>
              <a:gd name="connsiteY2843" fmla="*/ 1216515 h 6858000"/>
              <a:gd name="connsiteX2844" fmla="*/ 1104641 w 3692522"/>
              <a:gd name="connsiteY2844" fmla="*/ 1283307 h 6858000"/>
              <a:gd name="connsiteX2845" fmla="*/ 1130332 w 3692522"/>
              <a:gd name="connsiteY2845" fmla="*/ 1247342 h 6858000"/>
              <a:gd name="connsiteX2846" fmla="*/ 1156021 w 3692522"/>
              <a:gd name="connsiteY2846" fmla="*/ 1216515 h 6858000"/>
              <a:gd name="connsiteX2847" fmla="*/ 1757152 w 3692522"/>
              <a:gd name="connsiteY2847" fmla="*/ 1201102 h 6858000"/>
              <a:gd name="connsiteX2848" fmla="*/ 1716048 w 3692522"/>
              <a:gd name="connsiteY2848" fmla="*/ 1231929 h 6858000"/>
              <a:gd name="connsiteX2849" fmla="*/ 1757152 w 3692522"/>
              <a:gd name="connsiteY2849" fmla="*/ 1201102 h 6858000"/>
              <a:gd name="connsiteX2850" fmla="*/ 2011637 w 3692522"/>
              <a:gd name="connsiteY2850" fmla="*/ 1200539 h 6858000"/>
              <a:gd name="connsiteX2851" fmla="*/ 1998632 w 3692522"/>
              <a:gd name="connsiteY2851" fmla="*/ 1211378 h 6858000"/>
              <a:gd name="connsiteX2852" fmla="*/ 2014045 w 3692522"/>
              <a:gd name="connsiteY2852" fmla="*/ 1201102 h 6858000"/>
              <a:gd name="connsiteX2853" fmla="*/ 2011637 w 3692522"/>
              <a:gd name="connsiteY2853" fmla="*/ 1200539 h 6858000"/>
              <a:gd name="connsiteX2854" fmla="*/ 1772564 w 3692522"/>
              <a:gd name="connsiteY2854" fmla="*/ 1149722 h 6858000"/>
              <a:gd name="connsiteX2855" fmla="*/ 1741737 w 3692522"/>
              <a:gd name="connsiteY2855" fmla="*/ 1165137 h 6858000"/>
              <a:gd name="connsiteX2856" fmla="*/ 1772564 w 3692522"/>
              <a:gd name="connsiteY2856" fmla="*/ 1149722 h 6858000"/>
              <a:gd name="connsiteX2857" fmla="*/ 1120056 w 3692522"/>
              <a:gd name="connsiteY2857" fmla="*/ 1118897 h 6858000"/>
              <a:gd name="connsiteX2858" fmla="*/ 981333 w 3692522"/>
              <a:gd name="connsiteY2858" fmla="*/ 1267894 h 6858000"/>
              <a:gd name="connsiteX2859" fmla="*/ 893989 w 3692522"/>
              <a:gd name="connsiteY2859" fmla="*/ 1350099 h 6858000"/>
              <a:gd name="connsiteX2860" fmla="*/ 837472 w 3692522"/>
              <a:gd name="connsiteY2860" fmla="*/ 1411755 h 6858000"/>
              <a:gd name="connsiteX2861" fmla="*/ 816920 w 3692522"/>
              <a:gd name="connsiteY2861" fmla="*/ 1447719 h 6858000"/>
              <a:gd name="connsiteX2862" fmla="*/ 857382 w 3692522"/>
              <a:gd name="connsiteY2862" fmla="*/ 1392809 h 6858000"/>
              <a:gd name="connsiteX2863" fmla="*/ 866278 w 3692522"/>
              <a:gd name="connsiteY2863" fmla="*/ 1386225 h 6858000"/>
              <a:gd name="connsiteX2864" fmla="*/ 859629 w 3692522"/>
              <a:gd name="connsiteY2864" fmla="*/ 1396180 h 6858000"/>
              <a:gd name="connsiteX2865" fmla="*/ 822059 w 3692522"/>
              <a:gd name="connsiteY2865" fmla="*/ 1478547 h 6858000"/>
              <a:gd name="connsiteX2866" fmla="*/ 909403 w 3692522"/>
              <a:gd name="connsiteY2866" fmla="*/ 1370651 h 6858000"/>
              <a:gd name="connsiteX2867" fmla="*/ 1007021 w 3692522"/>
              <a:gd name="connsiteY2867" fmla="*/ 1252481 h 6858000"/>
              <a:gd name="connsiteX2868" fmla="*/ 1012160 w 3692522"/>
              <a:gd name="connsiteY2868" fmla="*/ 1257618 h 6858000"/>
              <a:gd name="connsiteX2869" fmla="*/ 1120056 w 3692522"/>
              <a:gd name="connsiteY2869" fmla="*/ 1118897 h 6858000"/>
              <a:gd name="connsiteX2870" fmla="*/ 847748 w 3692522"/>
              <a:gd name="connsiteY2870" fmla="*/ 1093206 h 6858000"/>
              <a:gd name="connsiteX2871" fmla="*/ 816920 w 3692522"/>
              <a:gd name="connsiteY2871" fmla="*/ 1139446 h 6858000"/>
              <a:gd name="connsiteX2872" fmla="*/ 822059 w 3692522"/>
              <a:gd name="connsiteY2872" fmla="*/ 1129171 h 6858000"/>
              <a:gd name="connsiteX2873" fmla="*/ 822059 w 3692522"/>
              <a:gd name="connsiteY2873" fmla="*/ 1124034 h 6858000"/>
              <a:gd name="connsiteX2874" fmla="*/ 847748 w 3692522"/>
              <a:gd name="connsiteY2874" fmla="*/ 1093206 h 6858000"/>
              <a:gd name="connsiteX2875" fmla="*/ 2036965 w 3692522"/>
              <a:gd name="connsiteY2875" fmla="*/ 1091612 h 6858000"/>
              <a:gd name="connsiteX2876" fmla="*/ 2024321 w 3692522"/>
              <a:gd name="connsiteY2876" fmla="*/ 1103482 h 6858000"/>
              <a:gd name="connsiteX2877" fmla="*/ 2034757 w 3692522"/>
              <a:gd name="connsiteY2877" fmla="*/ 1093287 h 6858000"/>
              <a:gd name="connsiteX2878" fmla="*/ 2045646 w 3692522"/>
              <a:gd name="connsiteY2878" fmla="*/ 1071881 h 6858000"/>
              <a:gd name="connsiteX2879" fmla="*/ 2039734 w 3692522"/>
              <a:gd name="connsiteY2879" fmla="*/ 1077793 h 6858000"/>
              <a:gd name="connsiteX2880" fmla="*/ 2042945 w 3692522"/>
              <a:gd name="connsiteY2880" fmla="*/ 1074582 h 6858000"/>
              <a:gd name="connsiteX2881" fmla="*/ 2050009 w 3692522"/>
              <a:gd name="connsiteY2881" fmla="*/ 1067517 h 6858000"/>
              <a:gd name="connsiteX2882" fmla="*/ 2045646 w 3692522"/>
              <a:gd name="connsiteY2882" fmla="*/ 1071881 h 6858000"/>
              <a:gd name="connsiteX2883" fmla="*/ 2046798 w 3692522"/>
              <a:gd name="connsiteY2883" fmla="*/ 1070728 h 6858000"/>
              <a:gd name="connsiteX2884" fmla="*/ 2050009 w 3692522"/>
              <a:gd name="connsiteY2884" fmla="*/ 1067517 h 6858000"/>
              <a:gd name="connsiteX2885" fmla="*/ 2229753 w 3692522"/>
              <a:gd name="connsiteY2885" fmla="*/ 1055267 h 6858000"/>
              <a:gd name="connsiteX2886" fmla="*/ 2223573 w 3692522"/>
              <a:gd name="connsiteY2886" fmla="*/ 1059970 h 6858000"/>
              <a:gd name="connsiteX2887" fmla="*/ 2199009 w 3692522"/>
              <a:gd name="connsiteY2887" fmla="*/ 1072654 h 6858000"/>
              <a:gd name="connsiteX2888" fmla="*/ 2091113 w 3692522"/>
              <a:gd name="connsiteY2888" fmla="*/ 1052104 h 6858000"/>
              <a:gd name="connsiteX2889" fmla="*/ 2057717 w 3692522"/>
              <a:gd name="connsiteY2889" fmla="*/ 1075867 h 6858000"/>
              <a:gd name="connsiteX2890" fmla="*/ 2036965 w 3692522"/>
              <a:gd name="connsiteY2890" fmla="*/ 1091612 h 6858000"/>
              <a:gd name="connsiteX2891" fmla="*/ 2055790 w 3692522"/>
              <a:gd name="connsiteY2891" fmla="*/ 1073939 h 6858000"/>
              <a:gd name="connsiteX2892" fmla="*/ 2091113 w 3692522"/>
              <a:gd name="connsiteY2892" fmla="*/ 1052104 h 6858000"/>
              <a:gd name="connsiteX2893" fmla="*/ 1916425 w 3692522"/>
              <a:gd name="connsiteY2893" fmla="*/ 1052104 h 6858000"/>
              <a:gd name="connsiteX2894" fmla="*/ 1890736 w 3692522"/>
              <a:gd name="connsiteY2894" fmla="*/ 1062378 h 6858000"/>
              <a:gd name="connsiteX2895" fmla="*/ 1895873 w 3692522"/>
              <a:gd name="connsiteY2895" fmla="*/ 1062378 h 6858000"/>
              <a:gd name="connsiteX2896" fmla="*/ 1787979 w 3692522"/>
              <a:gd name="connsiteY2896" fmla="*/ 1139446 h 6858000"/>
              <a:gd name="connsiteX2897" fmla="*/ 1880460 w 3692522"/>
              <a:gd name="connsiteY2897" fmla="*/ 1082930 h 6858000"/>
              <a:gd name="connsiteX2898" fmla="*/ 1916425 w 3692522"/>
              <a:gd name="connsiteY2898" fmla="*/ 1052104 h 6858000"/>
              <a:gd name="connsiteX2899" fmla="*/ 2236532 w 3692522"/>
              <a:gd name="connsiteY2899" fmla="*/ 1050108 h 6858000"/>
              <a:gd name="connsiteX2900" fmla="*/ 2232084 w 3692522"/>
              <a:gd name="connsiteY2900" fmla="*/ 1053949 h 6858000"/>
              <a:gd name="connsiteX2901" fmla="*/ 2229753 w 3692522"/>
              <a:gd name="connsiteY2901" fmla="*/ 1055267 h 6858000"/>
              <a:gd name="connsiteX2902" fmla="*/ 2132216 w 3692522"/>
              <a:gd name="connsiteY2902" fmla="*/ 1036689 h 6858000"/>
              <a:gd name="connsiteX2903" fmla="*/ 2096250 w 3692522"/>
              <a:gd name="connsiteY2903" fmla="*/ 1062378 h 6858000"/>
              <a:gd name="connsiteX2904" fmla="*/ 2065424 w 3692522"/>
              <a:gd name="connsiteY2904" fmla="*/ 1093206 h 6858000"/>
              <a:gd name="connsiteX2905" fmla="*/ 2132216 w 3692522"/>
              <a:gd name="connsiteY2905" fmla="*/ 1036689 h 6858000"/>
              <a:gd name="connsiteX2906" fmla="*/ 2272829 w 3692522"/>
              <a:gd name="connsiteY2906" fmla="*/ 1019067 h 6858000"/>
              <a:gd name="connsiteX2907" fmla="*/ 2272704 w 3692522"/>
              <a:gd name="connsiteY2907" fmla="*/ 1019189 h 6858000"/>
              <a:gd name="connsiteX2908" fmla="*/ 2249102 w 3692522"/>
              <a:gd name="connsiteY2908" fmla="*/ 1040543 h 6858000"/>
              <a:gd name="connsiteX2909" fmla="*/ 2236532 w 3692522"/>
              <a:gd name="connsiteY2909" fmla="*/ 1050108 h 6858000"/>
              <a:gd name="connsiteX2910" fmla="*/ 2263232 w 3692522"/>
              <a:gd name="connsiteY2910" fmla="*/ 1027056 h 6858000"/>
              <a:gd name="connsiteX2911" fmla="*/ 2292556 w 3692522"/>
              <a:gd name="connsiteY2911" fmla="*/ 1002644 h 6858000"/>
              <a:gd name="connsiteX2912" fmla="*/ 2272829 w 3692522"/>
              <a:gd name="connsiteY2912" fmla="*/ 1019067 h 6858000"/>
              <a:gd name="connsiteX2913" fmla="*/ 2287256 w 3692522"/>
              <a:gd name="connsiteY2913" fmla="*/ 1004887 h 6858000"/>
              <a:gd name="connsiteX2914" fmla="*/ 2291490 w 3692522"/>
              <a:gd name="connsiteY2914" fmla="*/ 1000725 h 6858000"/>
              <a:gd name="connsiteX2915" fmla="*/ 2287256 w 3692522"/>
              <a:gd name="connsiteY2915" fmla="*/ 1004887 h 6858000"/>
              <a:gd name="connsiteX2916" fmla="*/ 2284764 w 3692522"/>
              <a:gd name="connsiteY2916" fmla="*/ 1005941 h 6858000"/>
              <a:gd name="connsiteX2917" fmla="*/ 1890736 w 3692522"/>
              <a:gd name="connsiteY2917" fmla="*/ 995586 h 6858000"/>
              <a:gd name="connsiteX2918" fmla="*/ 1885597 w 3692522"/>
              <a:gd name="connsiteY2918" fmla="*/ 1000725 h 6858000"/>
              <a:gd name="connsiteX2919" fmla="*/ 1890736 w 3692522"/>
              <a:gd name="connsiteY2919" fmla="*/ 995586 h 6858000"/>
              <a:gd name="connsiteX2920" fmla="*/ 2214097 w 3692522"/>
              <a:gd name="connsiteY2920" fmla="*/ 993487 h 6858000"/>
              <a:gd name="connsiteX2921" fmla="*/ 2210325 w 3692522"/>
              <a:gd name="connsiteY2921" fmla="*/ 995586 h 6858000"/>
              <a:gd name="connsiteX2922" fmla="*/ 2209866 w 3692522"/>
              <a:gd name="connsiteY2922" fmla="*/ 995586 h 6858000"/>
              <a:gd name="connsiteX2923" fmla="*/ 2219559 w 3692522"/>
              <a:gd name="connsiteY2923" fmla="*/ 990449 h 6858000"/>
              <a:gd name="connsiteX2924" fmla="*/ 2219559 w 3692522"/>
              <a:gd name="connsiteY2924" fmla="*/ 990998 h 6858000"/>
              <a:gd name="connsiteX2925" fmla="*/ 2217633 w 3692522"/>
              <a:gd name="connsiteY2925" fmla="*/ 991733 h 6858000"/>
              <a:gd name="connsiteX2926" fmla="*/ 2214097 w 3692522"/>
              <a:gd name="connsiteY2926" fmla="*/ 993487 h 6858000"/>
              <a:gd name="connsiteX2927" fmla="*/ 2217147 w 3692522"/>
              <a:gd name="connsiteY2927" fmla="*/ 989821 h 6858000"/>
              <a:gd name="connsiteX2928" fmla="*/ 2209283 w 3692522"/>
              <a:gd name="connsiteY2928" fmla="*/ 995586 h 6858000"/>
              <a:gd name="connsiteX2929" fmla="*/ 2209866 w 3692522"/>
              <a:gd name="connsiteY2929" fmla="*/ 995586 h 6858000"/>
              <a:gd name="connsiteX2930" fmla="*/ 2191715 w 3692522"/>
              <a:gd name="connsiteY2930" fmla="*/ 1004589 h 6858000"/>
              <a:gd name="connsiteX2931" fmla="*/ 2202380 w 3692522"/>
              <a:gd name="connsiteY2931" fmla="*/ 998638 h 6858000"/>
              <a:gd name="connsiteX2932" fmla="*/ 2327454 w 3692522"/>
              <a:gd name="connsiteY2932" fmla="*/ 985312 h 6858000"/>
              <a:gd name="connsiteX2933" fmla="*/ 2317982 w 3692522"/>
              <a:gd name="connsiteY2933" fmla="*/ 991092 h 6858000"/>
              <a:gd name="connsiteX2934" fmla="*/ 2316036 w 3692522"/>
              <a:gd name="connsiteY2934" fmla="*/ 992710 h 6858000"/>
              <a:gd name="connsiteX2935" fmla="*/ 2292556 w 3692522"/>
              <a:gd name="connsiteY2935" fmla="*/ 1002644 h 6858000"/>
              <a:gd name="connsiteX2936" fmla="*/ 2294380 w 3692522"/>
              <a:gd name="connsiteY2936" fmla="*/ 1001126 h 6858000"/>
              <a:gd name="connsiteX2937" fmla="*/ 2327454 w 3692522"/>
              <a:gd name="connsiteY2937" fmla="*/ 985312 h 6858000"/>
              <a:gd name="connsiteX2938" fmla="*/ 2224698 w 3692522"/>
              <a:gd name="connsiteY2938" fmla="*/ 985312 h 6858000"/>
              <a:gd name="connsiteX2939" fmla="*/ 2217147 w 3692522"/>
              <a:gd name="connsiteY2939" fmla="*/ 989821 h 6858000"/>
              <a:gd name="connsiteX2940" fmla="*/ 2218918 w 3692522"/>
              <a:gd name="connsiteY2940" fmla="*/ 988522 h 6858000"/>
              <a:gd name="connsiteX2941" fmla="*/ 2224698 w 3692522"/>
              <a:gd name="connsiteY2941" fmla="*/ 985312 h 6858000"/>
              <a:gd name="connsiteX2942" fmla="*/ 1000425 w 3692522"/>
              <a:gd name="connsiteY2942" fmla="*/ 970956 h 6858000"/>
              <a:gd name="connsiteX2943" fmla="*/ 978121 w 3692522"/>
              <a:gd name="connsiteY2943" fmla="*/ 1000082 h 6858000"/>
              <a:gd name="connsiteX2944" fmla="*/ 949850 w 3692522"/>
              <a:gd name="connsiteY2944" fmla="*/ 1032704 h 6858000"/>
              <a:gd name="connsiteX2945" fmla="*/ 940150 w 3692522"/>
              <a:gd name="connsiteY2945" fmla="*/ 1041426 h 6858000"/>
              <a:gd name="connsiteX2946" fmla="*/ 928526 w 3692522"/>
              <a:gd name="connsiteY2946" fmla="*/ 1057308 h 6858000"/>
              <a:gd name="connsiteX2947" fmla="*/ 925396 w 3692522"/>
              <a:gd name="connsiteY2947" fmla="*/ 1060921 h 6858000"/>
              <a:gd name="connsiteX2948" fmla="*/ 933085 w 3692522"/>
              <a:gd name="connsiteY2948" fmla="*/ 1041586 h 6858000"/>
              <a:gd name="connsiteX2949" fmla="*/ 991609 w 3692522"/>
              <a:gd name="connsiteY2949" fmla="*/ 980173 h 6858000"/>
              <a:gd name="connsiteX2950" fmla="*/ 1608152 w 3692522"/>
              <a:gd name="connsiteY2950" fmla="*/ 959621 h 6858000"/>
              <a:gd name="connsiteX2951" fmla="*/ 1094366 w 3692522"/>
              <a:gd name="connsiteY2951" fmla="*/ 1422030 h 6858000"/>
              <a:gd name="connsiteX2952" fmla="*/ 1094366 w 3692522"/>
              <a:gd name="connsiteY2952" fmla="*/ 1416892 h 6858000"/>
              <a:gd name="connsiteX2953" fmla="*/ 1012160 w 3692522"/>
              <a:gd name="connsiteY2953" fmla="*/ 1560752 h 6858000"/>
              <a:gd name="connsiteX2954" fmla="*/ 955644 w 3692522"/>
              <a:gd name="connsiteY2954" fmla="*/ 1653235 h 6858000"/>
              <a:gd name="connsiteX2955" fmla="*/ 924816 w 3692522"/>
              <a:gd name="connsiteY2955" fmla="*/ 1725164 h 6858000"/>
              <a:gd name="connsiteX2956" fmla="*/ 1073814 w 3692522"/>
              <a:gd name="connsiteY2956" fmla="*/ 1535063 h 6858000"/>
              <a:gd name="connsiteX2957" fmla="*/ 1233089 w 3692522"/>
              <a:gd name="connsiteY2957" fmla="*/ 1360375 h 6858000"/>
              <a:gd name="connsiteX2958" fmla="*/ 1340983 w 3692522"/>
              <a:gd name="connsiteY2958" fmla="*/ 1237066 h 6858000"/>
              <a:gd name="connsiteX2959" fmla="*/ 1469430 w 3692522"/>
              <a:gd name="connsiteY2959" fmla="*/ 1118897 h 6858000"/>
              <a:gd name="connsiteX2960" fmla="*/ 1454018 w 3692522"/>
              <a:gd name="connsiteY2960" fmla="*/ 1129171 h 6858000"/>
              <a:gd name="connsiteX2961" fmla="*/ 1454018 w 3692522"/>
              <a:gd name="connsiteY2961" fmla="*/ 1118897 h 6858000"/>
              <a:gd name="connsiteX2962" fmla="*/ 1356398 w 3692522"/>
              <a:gd name="connsiteY2962" fmla="*/ 1211378 h 6858000"/>
              <a:gd name="connsiteX2963" fmla="*/ 1263917 w 3692522"/>
              <a:gd name="connsiteY2963" fmla="*/ 1293583 h 6858000"/>
              <a:gd name="connsiteX2964" fmla="*/ 1361535 w 3692522"/>
              <a:gd name="connsiteY2964" fmla="*/ 1170274 h 6858000"/>
              <a:gd name="connsiteX2965" fmla="*/ 1351259 w 3692522"/>
              <a:gd name="connsiteY2965" fmla="*/ 1188256 h 6858000"/>
              <a:gd name="connsiteX2966" fmla="*/ 1346754 w 3692522"/>
              <a:gd name="connsiteY2966" fmla="*/ 1196141 h 6858000"/>
              <a:gd name="connsiteX2967" fmla="*/ 1345499 w 3692522"/>
              <a:gd name="connsiteY2967" fmla="*/ 1197518 h 6858000"/>
              <a:gd name="connsiteX2968" fmla="*/ 1340983 w 3692522"/>
              <a:gd name="connsiteY2968" fmla="*/ 1206239 h 6858000"/>
              <a:gd name="connsiteX2969" fmla="*/ 1344194 w 3692522"/>
              <a:gd name="connsiteY2969" fmla="*/ 1200619 h 6858000"/>
              <a:gd name="connsiteX2970" fmla="*/ 1346754 w 3692522"/>
              <a:gd name="connsiteY2970" fmla="*/ 1196141 h 6858000"/>
              <a:gd name="connsiteX2971" fmla="*/ 1360732 w 3692522"/>
              <a:gd name="connsiteY2971" fmla="*/ 1180790 h 6858000"/>
              <a:gd name="connsiteX2972" fmla="*/ 1495119 w 3692522"/>
              <a:gd name="connsiteY2972" fmla="*/ 1057241 h 6858000"/>
              <a:gd name="connsiteX2973" fmla="*/ 1546499 w 3692522"/>
              <a:gd name="connsiteY2973" fmla="*/ 1011001 h 6858000"/>
              <a:gd name="connsiteX2974" fmla="*/ 1479706 w 3692522"/>
              <a:gd name="connsiteY2974" fmla="*/ 1082930 h 6858000"/>
              <a:gd name="connsiteX2975" fmla="*/ 1608152 w 3692522"/>
              <a:gd name="connsiteY2975" fmla="*/ 959621 h 6858000"/>
              <a:gd name="connsiteX2976" fmla="*/ 2389110 w 3692522"/>
              <a:gd name="connsiteY2976" fmla="*/ 954484 h 6858000"/>
              <a:gd name="connsiteX2977" fmla="*/ 2368557 w 3692522"/>
              <a:gd name="connsiteY2977" fmla="*/ 969256 h 6858000"/>
              <a:gd name="connsiteX2978" fmla="*/ 2364332 w 3692522"/>
              <a:gd name="connsiteY2978" fmla="*/ 972277 h 6858000"/>
              <a:gd name="connsiteX2979" fmla="*/ 2350826 w 3692522"/>
              <a:gd name="connsiteY2979" fmla="*/ 977992 h 6858000"/>
              <a:gd name="connsiteX2980" fmla="*/ 2352261 w 3692522"/>
              <a:gd name="connsiteY2980" fmla="*/ 976882 h 6858000"/>
              <a:gd name="connsiteX2981" fmla="*/ 2389110 w 3692522"/>
              <a:gd name="connsiteY2981" fmla="*/ 954484 h 6858000"/>
              <a:gd name="connsiteX2982" fmla="*/ 2085974 w 3692522"/>
              <a:gd name="connsiteY2982" fmla="*/ 949345 h 6858000"/>
              <a:gd name="connsiteX2983" fmla="*/ 2036902 w 3692522"/>
              <a:gd name="connsiteY2983" fmla="*/ 981941 h 6858000"/>
              <a:gd name="connsiteX2984" fmla="*/ 1997988 w 3692522"/>
              <a:gd name="connsiteY2984" fmla="*/ 1003936 h 6858000"/>
              <a:gd name="connsiteX2985" fmla="*/ 1906149 w 3692522"/>
              <a:gd name="connsiteY2985" fmla="*/ 1062378 h 6858000"/>
              <a:gd name="connsiteX2986" fmla="*/ 1997989 w 3692522"/>
              <a:gd name="connsiteY2986" fmla="*/ 1007789 h 6858000"/>
              <a:gd name="connsiteX2987" fmla="*/ 2036902 w 3692522"/>
              <a:gd name="connsiteY2987" fmla="*/ 981941 h 6858000"/>
              <a:gd name="connsiteX2988" fmla="*/ 2044149 w 3692522"/>
              <a:gd name="connsiteY2988" fmla="*/ 977845 h 6858000"/>
              <a:gd name="connsiteX2989" fmla="*/ 2085974 w 3692522"/>
              <a:gd name="connsiteY2989" fmla="*/ 949345 h 6858000"/>
              <a:gd name="connsiteX2990" fmla="*/ 1977301 w 3692522"/>
              <a:gd name="connsiteY2990" fmla="*/ 941646 h 6858000"/>
              <a:gd name="connsiteX2991" fmla="*/ 1957528 w 3692522"/>
              <a:gd name="connsiteY2991" fmla="*/ 959621 h 6858000"/>
              <a:gd name="connsiteX2992" fmla="*/ 1961964 w 3692522"/>
              <a:gd name="connsiteY2992" fmla="*/ 952967 h 6858000"/>
              <a:gd name="connsiteX2993" fmla="*/ 1981236 w 3692522"/>
              <a:gd name="connsiteY2993" fmla="*/ 938742 h 6858000"/>
              <a:gd name="connsiteX2994" fmla="*/ 1977301 w 3692522"/>
              <a:gd name="connsiteY2994" fmla="*/ 941646 h 6858000"/>
              <a:gd name="connsiteX2995" fmla="*/ 1978722 w 3692522"/>
              <a:gd name="connsiteY2995" fmla="*/ 940354 h 6858000"/>
              <a:gd name="connsiteX2996" fmla="*/ 1984599 w 3692522"/>
              <a:gd name="connsiteY2996" fmla="*/ 936584 h 6858000"/>
              <a:gd name="connsiteX2997" fmla="*/ 1981236 w 3692522"/>
              <a:gd name="connsiteY2997" fmla="*/ 938742 h 6858000"/>
              <a:gd name="connsiteX2998" fmla="*/ 1983619 w 3692522"/>
              <a:gd name="connsiteY2998" fmla="*/ 936982 h 6858000"/>
              <a:gd name="connsiteX2999" fmla="*/ 1031744 w 3692522"/>
              <a:gd name="connsiteY2999" fmla="*/ 929887 h 6858000"/>
              <a:gd name="connsiteX3000" fmla="*/ 1026530 w 3692522"/>
              <a:gd name="connsiteY3000" fmla="*/ 935778 h 6858000"/>
              <a:gd name="connsiteX3001" fmla="*/ 1007021 w 3692522"/>
              <a:gd name="connsiteY3001" fmla="*/ 959621 h 6858000"/>
              <a:gd name="connsiteX3002" fmla="*/ 1014488 w 3692522"/>
              <a:gd name="connsiteY3002" fmla="*/ 947660 h 6858000"/>
              <a:gd name="connsiteX3003" fmla="*/ 2003769 w 3692522"/>
              <a:gd name="connsiteY3003" fmla="*/ 928794 h 6858000"/>
              <a:gd name="connsiteX3004" fmla="*/ 1984599 w 3692522"/>
              <a:gd name="connsiteY3004" fmla="*/ 936584 h 6858000"/>
              <a:gd name="connsiteX3005" fmla="*/ 1991487 w 3692522"/>
              <a:gd name="connsiteY3005" fmla="*/ 932165 h 6858000"/>
              <a:gd name="connsiteX3006" fmla="*/ 2003769 w 3692522"/>
              <a:gd name="connsiteY3006" fmla="*/ 928794 h 6858000"/>
              <a:gd name="connsiteX3007" fmla="*/ 1469430 w 3692522"/>
              <a:gd name="connsiteY3007" fmla="*/ 928794 h 6858000"/>
              <a:gd name="connsiteX3008" fmla="*/ 1464294 w 3692522"/>
              <a:gd name="connsiteY3008" fmla="*/ 939069 h 6858000"/>
              <a:gd name="connsiteX3009" fmla="*/ 1466295 w 3692522"/>
              <a:gd name="connsiteY3009" fmla="*/ 937859 h 6858000"/>
              <a:gd name="connsiteX3010" fmla="*/ 1419337 w 3692522"/>
              <a:gd name="connsiteY3010" fmla="*/ 982742 h 6858000"/>
              <a:gd name="connsiteX3011" fmla="*/ 1382255 w 3692522"/>
              <a:gd name="connsiteY3011" fmla="*/ 1022848 h 6858000"/>
              <a:gd name="connsiteX3012" fmla="*/ 1340983 w 3692522"/>
              <a:gd name="connsiteY3012" fmla="*/ 1057241 h 6858000"/>
              <a:gd name="connsiteX3013" fmla="*/ 1361535 w 3692522"/>
              <a:gd name="connsiteY3013" fmla="*/ 1026413 h 6858000"/>
              <a:gd name="connsiteX3014" fmla="*/ 1361535 w 3692522"/>
              <a:gd name="connsiteY3014" fmla="*/ 1036689 h 6858000"/>
              <a:gd name="connsiteX3015" fmla="*/ 1469430 w 3692522"/>
              <a:gd name="connsiteY3015" fmla="*/ 928794 h 6858000"/>
              <a:gd name="connsiteX3016" fmla="*/ 1032712 w 3692522"/>
              <a:gd name="connsiteY3016" fmla="*/ 928794 h 6858000"/>
              <a:gd name="connsiteX3017" fmla="*/ 1032362 w 3692522"/>
              <a:gd name="connsiteY3017" fmla="*/ 929251 h 6858000"/>
              <a:gd name="connsiteX3018" fmla="*/ 1031744 w 3692522"/>
              <a:gd name="connsiteY3018" fmla="*/ 929887 h 6858000"/>
              <a:gd name="connsiteX3019" fmla="*/ 1515671 w 3692522"/>
              <a:gd name="connsiteY3019" fmla="*/ 918519 h 6858000"/>
              <a:gd name="connsiteX3020" fmla="*/ 1505395 w 3692522"/>
              <a:gd name="connsiteY3020" fmla="*/ 923657 h 6858000"/>
              <a:gd name="connsiteX3021" fmla="*/ 1515671 w 3692522"/>
              <a:gd name="connsiteY3021" fmla="*/ 918519 h 6858000"/>
              <a:gd name="connsiteX3022" fmla="*/ 2178457 w 3692522"/>
              <a:gd name="connsiteY3022" fmla="*/ 913381 h 6858000"/>
              <a:gd name="connsiteX3023" fmla="*/ 2127078 w 3692522"/>
              <a:gd name="connsiteY3023" fmla="*/ 933932 h 6858000"/>
              <a:gd name="connsiteX3024" fmla="*/ 2121940 w 3692522"/>
              <a:gd name="connsiteY3024" fmla="*/ 933932 h 6858000"/>
              <a:gd name="connsiteX3025" fmla="*/ 2075700 w 3692522"/>
              <a:gd name="connsiteY3025" fmla="*/ 969897 h 6858000"/>
              <a:gd name="connsiteX3026" fmla="*/ 2142490 w 3692522"/>
              <a:gd name="connsiteY3026" fmla="*/ 939069 h 6858000"/>
              <a:gd name="connsiteX3027" fmla="*/ 2178457 w 3692522"/>
              <a:gd name="connsiteY3027" fmla="*/ 913381 h 6858000"/>
              <a:gd name="connsiteX3028" fmla="*/ 1503580 w 3692522"/>
              <a:gd name="connsiteY3028" fmla="*/ 911600 h 6858000"/>
              <a:gd name="connsiteX3029" fmla="*/ 1502185 w 3692522"/>
              <a:gd name="connsiteY3029" fmla="*/ 912738 h 6858000"/>
              <a:gd name="connsiteX3030" fmla="*/ 1477700 w 3692522"/>
              <a:gd name="connsiteY3030" fmla="*/ 930961 h 6858000"/>
              <a:gd name="connsiteX3031" fmla="*/ 1466295 w 3692522"/>
              <a:gd name="connsiteY3031" fmla="*/ 937859 h 6858000"/>
              <a:gd name="connsiteX3032" fmla="*/ 1466540 w 3692522"/>
              <a:gd name="connsiteY3032" fmla="*/ 937625 h 6858000"/>
              <a:gd name="connsiteX3033" fmla="*/ 1057021 w 3692522"/>
              <a:gd name="connsiteY3033" fmla="*/ 903880 h 6858000"/>
              <a:gd name="connsiteX3034" fmla="*/ 1033996 w 3692522"/>
              <a:gd name="connsiteY3034" fmla="*/ 935859 h 6858000"/>
              <a:gd name="connsiteX3035" fmla="*/ 1000425 w 3692522"/>
              <a:gd name="connsiteY3035" fmla="*/ 970956 h 6858000"/>
              <a:gd name="connsiteX3036" fmla="*/ 1032362 w 3692522"/>
              <a:gd name="connsiteY3036" fmla="*/ 929251 h 6858000"/>
              <a:gd name="connsiteX3037" fmla="*/ 1035923 w 3692522"/>
              <a:gd name="connsiteY3037" fmla="*/ 925584 h 6858000"/>
              <a:gd name="connsiteX3038" fmla="*/ 1705772 w 3692522"/>
              <a:gd name="connsiteY3038" fmla="*/ 892829 h 6858000"/>
              <a:gd name="connsiteX3039" fmla="*/ 1659532 w 3692522"/>
              <a:gd name="connsiteY3039" fmla="*/ 923657 h 6858000"/>
              <a:gd name="connsiteX3040" fmla="*/ 1705772 w 3692522"/>
              <a:gd name="connsiteY3040" fmla="*/ 892829 h 6858000"/>
              <a:gd name="connsiteX3041" fmla="*/ 1068677 w 3692522"/>
              <a:gd name="connsiteY3041" fmla="*/ 887692 h 6858000"/>
              <a:gd name="connsiteX3042" fmla="*/ 1058321 w 3692522"/>
              <a:gd name="connsiteY3042" fmla="*/ 902544 h 6858000"/>
              <a:gd name="connsiteX3043" fmla="*/ 1057021 w 3692522"/>
              <a:gd name="connsiteY3043" fmla="*/ 903880 h 6858000"/>
              <a:gd name="connsiteX3044" fmla="*/ 1757152 w 3692522"/>
              <a:gd name="connsiteY3044" fmla="*/ 882553 h 6858000"/>
              <a:gd name="connsiteX3045" fmla="*/ 1751870 w 3692522"/>
              <a:gd name="connsiteY3045" fmla="*/ 887835 h 6858000"/>
              <a:gd name="connsiteX3046" fmla="*/ 1746876 w 3692522"/>
              <a:gd name="connsiteY3046" fmla="*/ 892829 h 6858000"/>
              <a:gd name="connsiteX3047" fmla="*/ 1750087 w 3692522"/>
              <a:gd name="connsiteY3047" fmla="*/ 889618 h 6858000"/>
              <a:gd name="connsiteX3048" fmla="*/ 1751870 w 3692522"/>
              <a:gd name="connsiteY3048" fmla="*/ 887835 h 6858000"/>
              <a:gd name="connsiteX3049" fmla="*/ 1753940 w 3692522"/>
              <a:gd name="connsiteY3049" fmla="*/ 885765 h 6858000"/>
              <a:gd name="connsiteX3050" fmla="*/ 1757152 w 3692522"/>
              <a:gd name="connsiteY3050" fmla="*/ 882553 h 6858000"/>
              <a:gd name="connsiteX3051" fmla="*/ 1536223 w 3692522"/>
              <a:gd name="connsiteY3051" fmla="*/ 882553 h 6858000"/>
              <a:gd name="connsiteX3052" fmla="*/ 1502185 w 3692522"/>
              <a:gd name="connsiteY3052" fmla="*/ 920446 h 6858000"/>
              <a:gd name="connsiteX3053" fmla="*/ 1495922 w 3692522"/>
              <a:gd name="connsiteY3053" fmla="*/ 926072 h 6858000"/>
              <a:gd name="connsiteX3054" fmla="*/ 1504673 w 3692522"/>
              <a:gd name="connsiteY3054" fmla="*/ 915709 h 6858000"/>
              <a:gd name="connsiteX3055" fmla="*/ 1515671 w 3692522"/>
              <a:gd name="connsiteY3055" fmla="*/ 903105 h 6858000"/>
              <a:gd name="connsiteX3056" fmla="*/ 1503580 w 3692522"/>
              <a:gd name="connsiteY3056" fmla="*/ 911600 h 6858000"/>
              <a:gd name="connsiteX3057" fmla="*/ 1525706 w 3692522"/>
              <a:gd name="connsiteY3057" fmla="*/ 893552 h 6858000"/>
              <a:gd name="connsiteX3058" fmla="*/ 1536223 w 3692522"/>
              <a:gd name="connsiteY3058" fmla="*/ 882553 h 6858000"/>
              <a:gd name="connsiteX3059" fmla="*/ 2178457 w 3692522"/>
              <a:gd name="connsiteY3059" fmla="*/ 872277 h 6858000"/>
              <a:gd name="connsiteX3060" fmla="*/ 2116802 w 3692522"/>
              <a:gd name="connsiteY3060" fmla="*/ 913381 h 6858000"/>
              <a:gd name="connsiteX3061" fmla="*/ 2178457 w 3692522"/>
              <a:gd name="connsiteY3061" fmla="*/ 872277 h 6858000"/>
              <a:gd name="connsiteX3062" fmla="*/ 2574072 w 3692522"/>
              <a:gd name="connsiteY3062" fmla="*/ 867140 h 6858000"/>
              <a:gd name="connsiteX3063" fmla="*/ 2558812 w 3692522"/>
              <a:gd name="connsiteY3063" fmla="*/ 872872 h 6858000"/>
              <a:gd name="connsiteX3064" fmla="*/ 2562512 w 3692522"/>
              <a:gd name="connsiteY3064" fmla="*/ 870432 h 6858000"/>
              <a:gd name="connsiteX3065" fmla="*/ 2574072 w 3692522"/>
              <a:gd name="connsiteY3065" fmla="*/ 867140 h 6858000"/>
              <a:gd name="connsiteX3066" fmla="*/ 2296627 w 3692522"/>
              <a:gd name="connsiteY3066" fmla="*/ 862001 h 6858000"/>
              <a:gd name="connsiteX3067" fmla="*/ 2283462 w 3692522"/>
              <a:gd name="connsiteY3067" fmla="*/ 866898 h 6858000"/>
              <a:gd name="connsiteX3068" fmla="*/ 2281063 w 3692522"/>
              <a:gd name="connsiteY3068" fmla="*/ 868672 h 6858000"/>
              <a:gd name="connsiteX3069" fmla="*/ 2256167 w 3692522"/>
              <a:gd name="connsiteY3069" fmla="*/ 879342 h 6858000"/>
              <a:gd name="connsiteX3070" fmla="*/ 2234974 w 3692522"/>
              <a:gd name="connsiteY3070" fmla="*/ 892829 h 6858000"/>
              <a:gd name="connsiteX3071" fmla="*/ 2240110 w 3692522"/>
              <a:gd name="connsiteY3071" fmla="*/ 897968 h 6858000"/>
              <a:gd name="connsiteX3072" fmla="*/ 2268369 w 3692522"/>
              <a:gd name="connsiteY3072" fmla="*/ 878057 h 6858000"/>
              <a:gd name="connsiteX3073" fmla="*/ 2281063 w 3692522"/>
              <a:gd name="connsiteY3073" fmla="*/ 868672 h 6858000"/>
              <a:gd name="connsiteX3074" fmla="*/ 2563796 w 3692522"/>
              <a:gd name="connsiteY3074" fmla="*/ 851727 h 6858000"/>
              <a:gd name="connsiteX3075" fmla="*/ 2389110 w 3692522"/>
              <a:gd name="connsiteY3075" fmla="*/ 939069 h 6858000"/>
              <a:gd name="connsiteX3076" fmla="*/ 2219559 w 3692522"/>
              <a:gd name="connsiteY3076" fmla="*/ 1036689 h 6858000"/>
              <a:gd name="connsiteX3077" fmla="*/ 2260662 w 3692522"/>
              <a:gd name="connsiteY3077" fmla="*/ 1016138 h 6858000"/>
              <a:gd name="connsiteX3078" fmla="*/ 2284764 w 3692522"/>
              <a:gd name="connsiteY3078" fmla="*/ 1005941 h 6858000"/>
              <a:gd name="connsiteX3079" fmla="*/ 2267888 w 3692522"/>
              <a:gd name="connsiteY3079" fmla="*/ 1019028 h 6858000"/>
              <a:gd name="connsiteX3080" fmla="*/ 2168181 w 3692522"/>
              <a:gd name="connsiteY3080" fmla="*/ 1062378 h 6858000"/>
              <a:gd name="connsiteX3081" fmla="*/ 2024321 w 3692522"/>
              <a:gd name="connsiteY3081" fmla="*/ 1144585 h 6858000"/>
              <a:gd name="connsiteX3082" fmla="*/ 1909582 w 3692522"/>
              <a:gd name="connsiteY3082" fmla="*/ 1219628 h 6858000"/>
              <a:gd name="connsiteX3083" fmla="*/ 1944042 w 3692522"/>
              <a:gd name="connsiteY3083" fmla="*/ 1190826 h 6858000"/>
              <a:gd name="connsiteX3084" fmla="*/ 1983217 w 3692522"/>
              <a:gd name="connsiteY3084" fmla="*/ 1154861 h 6858000"/>
              <a:gd name="connsiteX3085" fmla="*/ 1906149 w 3692522"/>
              <a:gd name="connsiteY3085" fmla="*/ 1211378 h 6858000"/>
              <a:gd name="connsiteX3086" fmla="*/ 2008908 w 3692522"/>
              <a:gd name="connsiteY3086" fmla="*/ 1113758 h 6858000"/>
              <a:gd name="connsiteX3087" fmla="*/ 1983217 w 3692522"/>
              <a:gd name="connsiteY3087" fmla="*/ 1139446 h 6858000"/>
              <a:gd name="connsiteX3088" fmla="*/ 2137354 w 3692522"/>
              <a:gd name="connsiteY3088" fmla="*/ 1031552 h 6858000"/>
              <a:gd name="connsiteX3089" fmla="*/ 2191715 w 3692522"/>
              <a:gd name="connsiteY3089" fmla="*/ 1004589 h 6858000"/>
              <a:gd name="connsiteX3090" fmla="*/ 2173319 w 3692522"/>
              <a:gd name="connsiteY3090" fmla="*/ 1014854 h 6858000"/>
              <a:gd name="connsiteX3091" fmla="*/ 2137354 w 3692522"/>
              <a:gd name="connsiteY3091" fmla="*/ 1052104 h 6858000"/>
              <a:gd name="connsiteX3092" fmla="*/ 2207437 w 3692522"/>
              <a:gd name="connsiteY3092" fmla="*/ 997192 h 6858000"/>
              <a:gd name="connsiteX3093" fmla="*/ 2210325 w 3692522"/>
              <a:gd name="connsiteY3093" fmla="*/ 995586 h 6858000"/>
              <a:gd name="connsiteX3094" fmla="*/ 2219559 w 3692522"/>
              <a:gd name="connsiteY3094" fmla="*/ 995586 h 6858000"/>
              <a:gd name="connsiteX3095" fmla="*/ 2219559 w 3692522"/>
              <a:gd name="connsiteY3095" fmla="*/ 990998 h 6858000"/>
              <a:gd name="connsiteX3096" fmla="*/ 2301766 w 3692522"/>
              <a:gd name="connsiteY3096" fmla="*/ 959621 h 6858000"/>
              <a:gd name="connsiteX3097" fmla="*/ 2455902 w 3692522"/>
              <a:gd name="connsiteY3097" fmla="*/ 897968 h 6858000"/>
              <a:gd name="connsiteX3098" fmla="*/ 2563796 w 3692522"/>
              <a:gd name="connsiteY3098" fmla="*/ 851727 h 6858000"/>
              <a:gd name="connsiteX3099" fmla="*/ 2348006 w 3692522"/>
              <a:gd name="connsiteY3099" fmla="*/ 841451 h 6858000"/>
              <a:gd name="connsiteX3100" fmla="*/ 2332593 w 3692522"/>
              <a:gd name="connsiteY3100" fmla="*/ 851727 h 6858000"/>
              <a:gd name="connsiteX3101" fmla="*/ 2348006 w 3692522"/>
              <a:gd name="connsiteY3101" fmla="*/ 841451 h 6858000"/>
              <a:gd name="connsiteX3102" fmla="*/ 1613291 w 3692522"/>
              <a:gd name="connsiteY3102" fmla="*/ 841451 h 6858000"/>
              <a:gd name="connsiteX3103" fmla="*/ 1606879 w 3692522"/>
              <a:gd name="connsiteY3103" fmla="*/ 849921 h 6858000"/>
              <a:gd name="connsiteX3104" fmla="*/ 1604635 w 3692522"/>
              <a:gd name="connsiteY3104" fmla="*/ 852031 h 6858000"/>
              <a:gd name="connsiteX3105" fmla="*/ 1623567 w 3692522"/>
              <a:gd name="connsiteY3105" fmla="*/ 820900 h 6858000"/>
              <a:gd name="connsiteX3106" fmla="*/ 1536223 w 3692522"/>
              <a:gd name="connsiteY3106" fmla="*/ 903105 h 6858000"/>
              <a:gd name="connsiteX3107" fmla="*/ 1577326 w 3692522"/>
              <a:gd name="connsiteY3107" fmla="*/ 862001 h 6858000"/>
              <a:gd name="connsiteX3108" fmla="*/ 1623567 w 3692522"/>
              <a:gd name="connsiteY3108" fmla="*/ 820900 h 6858000"/>
              <a:gd name="connsiteX3109" fmla="*/ 2705567 w 3692522"/>
              <a:gd name="connsiteY3109" fmla="*/ 811953 h 6858000"/>
              <a:gd name="connsiteX3110" fmla="*/ 2700592 w 3692522"/>
              <a:gd name="connsiteY3110" fmla="*/ 815119 h 6858000"/>
              <a:gd name="connsiteX3111" fmla="*/ 2697380 w 3692522"/>
              <a:gd name="connsiteY3111" fmla="*/ 815761 h 6858000"/>
              <a:gd name="connsiteX3112" fmla="*/ 1901012 w 3692522"/>
              <a:gd name="connsiteY3112" fmla="*/ 800348 h 6858000"/>
              <a:gd name="connsiteX3113" fmla="*/ 1880460 w 3692522"/>
              <a:gd name="connsiteY3113" fmla="*/ 815761 h 6858000"/>
              <a:gd name="connsiteX3114" fmla="*/ 1890027 w 3692522"/>
              <a:gd name="connsiteY3114" fmla="*/ 807705 h 6858000"/>
              <a:gd name="connsiteX3115" fmla="*/ 1865047 w 3692522"/>
              <a:gd name="connsiteY3115" fmla="*/ 795209 h 6858000"/>
              <a:gd name="connsiteX3116" fmla="*/ 1844496 w 3692522"/>
              <a:gd name="connsiteY3116" fmla="*/ 805485 h 6858000"/>
              <a:gd name="connsiteX3117" fmla="*/ 1865047 w 3692522"/>
              <a:gd name="connsiteY3117" fmla="*/ 795209 h 6858000"/>
              <a:gd name="connsiteX3118" fmla="*/ 2748760 w 3692522"/>
              <a:gd name="connsiteY3118" fmla="*/ 790072 h 6858000"/>
              <a:gd name="connsiteX3119" fmla="*/ 2724998 w 3692522"/>
              <a:gd name="connsiteY3119" fmla="*/ 802916 h 6858000"/>
              <a:gd name="connsiteX3120" fmla="*/ 2705567 w 3692522"/>
              <a:gd name="connsiteY3120" fmla="*/ 811953 h 6858000"/>
              <a:gd name="connsiteX3121" fmla="*/ 2707656 w 3692522"/>
              <a:gd name="connsiteY3121" fmla="*/ 810624 h 6858000"/>
              <a:gd name="connsiteX3122" fmla="*/ 2707656 w 3692522"/>
              <a:gd name="connsiteY3122" fmla="*/ 805485 h 6858000"/>
              <a:gd name="connsiteX3123" fmla="*/ 2748760 w 3692522"/>
              <a:gd name="connsiteY3123" fmla="*/ 790072 h 6858000"/>
              <a:gd name="connsiteX3124" fmla="*/ 1378032 w 3692522"/>
              <a:gd name="connsiteY3124" fmla="*/ 789365 h 6858000"/>
              <a:gd name="connsiteX3125" fmla="*/ 1376878 w 3692522"/>
              <a:gd name="connsiteY3125" fmla="*/ 790565 h 6858000"/>
              <a:gd name="connsiteX3126" fmla="*/ 1377271 w 3692522"/>
              <a:gd name="connsiteY3126" fmla="*/ 789991 h 6858000"/>
              <a:gd name="connsiteX3127" fmla="*/ 1382708 w 3692522"/>
              <a:gd name="connsiteY3127" fmla="*/ 784498 h 6858000"/>
              <a:gd name="connsiteX3128" fmla="*/ 1378739 w 3692522"/>
              <a:gd name="connsiteY3128" fmla="*/ 788783 h 6858000"/>
              <a:gd name="connsiteX3129" fmla="*/ 1378032 w 3692522"/>
              <a:gd name="connsiteY3129" fmla="*/ 789365 h 6858000"/>
              <a:gd name="connsiteX3130" fmla="*/ 1387225 w 3692522"/>
              <a:gd name="connsiteY3130" fmla="*/ 779796 h 6858000"/>
              <a:gd name="connsiteX3131" fmla="*/ 1382708 w 3692522"/>
              <a:gd name="connsiteY3131" fmla="*/ 784498 h 6858000"/>
              <a:gd name="connsiteX3132" fmla="*/ 1384014 w 3692522"/>
              <a:gd name="connsiteY3132" fmla="*/ 783088 h 6858000"/>
              <a:gd name="connsiteX3133" fmla="*/ 1387225 w 3692522"/>
              <a:gd name="connsiteY3133" fmla="*/ 779796 h 6858000"/>
              <a:gd name="connsiteX3134" fmla="*/ 1223302 w 3692522"/>
              <a:gd name="connsiteY3134" fmla="*/ 749458 h 6858000"/>
              <a:gd name="connsiteX3135" fmla="*/ 1227950 w 3692522"/>
              <a:gd name="connsiteY3135" fmla="*/ 754107 h 6858000"/>
              <a:gd name="connsiteX3136" fmla="*/ 1181710 w 3692522"/>
              <a:gd name="connsiteY3136" fmla="*/ 795209 h 6858000"/>
              <a:gd name="connsiteX3137" fmla="*/ 1207399 w 3692522"/>
              <a:gd name="connsiteY3137" fmla="*/ 766951 h 6858000"/>
              <a:gd name="connsiteX3138" fmla="*/ 1225570 w 3692522"/>
              <a:gd name="connsiteY3138" fmla="*/ 746963 h 6858000"/>
              <a:gd name="connsiteX3139" fmla="*/ 1223302 w 3692522"/>
              <a:gd name="connsiteY3139" fmla="*/ 749458 h 6858000"/>
              <a:gd name="connsiteX3140" fmla="*/ 1222813 w 3692522"/>
              <a:gd name="connsiteY3140" fmla="*/ 748968 h 6858000"/>
              <a:gd name="connsiteX3141" fmla="*/ 1233089 w 3692522"/>
              <a:gd name="connsiteY3141" fmla="*/ 738692 h 6858000"/>
              <a:gd name="connsiteX3142" fmla="*/ 1229877 w 3692522"/>
              <a:gd name="connsiteY3142" fmla="*/ 743830 h 6858000"/>
              <a:gd name="connsiteX3143" fmla="*/ 1225570 w 3692522"/>
              <a:gd name="connsiteY3143" fmla="*/ 746963 h 6858000"/>
              <a:gd name="connsiteX3144" fmla="*/ 1772564 w 3692522"/>
              <a:gd name="connsiteY3144" fmla="*/ 723280 h 6858000"/>
              <a:gd name="connsiteX3145" fmla="*/ 1752012 w 3692522"/>
              <a:gd name="connsiteY3145" fmla="*/ 738692 h 6858000"/>
              <a:gd name="connsiteX3146" fmla="*/ 1747032 w 3692522"/>
              <a:gd name="connsiteY3146" fmla="*/ 742574 h 6858000"/>
              <a:gd name="connsiteX3147" fmla="*/ 1759479 w 3692522"/>
              <a:gd name="connsiteY3147" fmla="*/ 731227 h 6858000"/>
              <a:gd name="connsiteX3148" fmla="*/ 1772564 w 3692522"/>
              <a:gd name="connsiteY3148" fmla="*/ 723280 h 6858000"/>
              <a:gd name="connsiteX3149" fmla="*/ 1572188 w 3692522"/>
              <a:gd name="connsiteY3149" fmla="*/ 713004 h 6858000"/>
              <a:gd name="connsiteX3150" fmla="*/ 1366674 w 3692522"/>
              <a:gd name="connsiteY3150" fmla="*/ 867140 h 6858000"/>
              <a:gd name="connsiteX3151" fmla="*/ 1546499 w 3692522"/>
              <a:gd name="connsiteY3151" fmla="*/ 733555 h 6858000"/>
              <a:gd name="connsiteX3152" fmla="*/ 1572188 w 3692522"/>
              <a:gd name="connsiteY3152" fmla="*/ 713004 h 6858000"/>
              <a:gd name="connsiteX3153" fmla="*/ 1818805 w 3692522"/>
              <a:gd name="connsiteY3153" fmla="*/ 707867 h 6858000"/>
              <a:gd name="connsiteX3154" fmla="*/ 1782840 w 3692522"/>
              <a:gd name="connsiteY3154" fmla="*/ 733555 h 6858000"/>
              <a:gd name="connsiteX3155" fmla="*/ 1818805 w 3692522"/>
              <a:gd name="connsiteY3155" fmla="*/ 707867 h 6858000"/>
              <a:gd name="connsiteX3156" fmla="*/ 1803392 w 3692522"/>
              <a:gd name="connsiteY3156" fmla="*/ 707867 h 6858000"/>
              <a:gd name="connsiteX3157" fmla="*/ 1772564 w 3692522"/>
              <a:gd name="connsiteY3157" fmla="*/ 738692 h 6858000"/>
              <a:gd name="connsiteX3158" fmla="*/ 1664670 w 3692522"/>
              <a:gd name="connsiteY3158" fmla="*/ 810624 h 6858000"/>
              <a:gd name="connsiteX3159" fmla="*/ 1708341 w 3692522"/>
              <a:gd name="connsiteY3159" fmla="*/ 772732 h 6858000"/>
              <a:gd name="connsiteX3160" fmla="*/ 1747032 w 3692522"/>
              <a:gd name="connsiteY3160" fmla="*/ 742574 h 6858000"/>
              <a:gd name="connsiteX3161" fmla="*/ 1744949 w 3692522"/>
              <a:gd name="connsiteY3161" fmla="*/ 744473 h 6858000"/>
              <a:gd name="connsiteX3162" fmla="*/ 1721187 w 3692522"/>
              <a:gd name="connsiteY3162" fmla="*/ 769520 h 6858000"/>
              <a:gd name="connsiteX3163" fmla="*/ 1803392 w 3692522"/>
              <a:gd name="connsiteY3163" fmla="*/ 707867 h 6858000"/>
              <a:gd name="connsiteX3164" fmla="*/ 1534172 w 3692522"/>
              <a:gd name="connsiteY3164" fmla="*/ 689592 h 6858000"/>
              <a:gd name="connsiteX3165" fmla="*/ 1515351 w 3692522"/>
              <a:gd name="connsiteY3165" fmla="*/ 703210 h 6858000"/>
              <a:gd name="connsiteX3166" fmla="*/ 1493745 w 3692522"/>
              <a:gd name="connsiteY3166" fmla="*/ 715927 h 6858000"/>
              <a:gd name="connsiteX3167" fmla="*/ 1494799 w 3692522"/>
              <a:gd name="connsiteY3167" fmla="*/ 715172 h 6858000"/>
              <a:gd name="connsiteX3168" fmla="*/ 1608152 w 3692522"/>
              <a:gd name="connsiteY3168" fmla="*/ 687315 h 6858000"/>
              <a:gd name="connsiteX3169" fmla="*/ 1597878 w 3692522"/>
              <a:gd name="connsiteY3169" fmla="*/ 697591 h 6858000"/>
              <a:gd name="connsiteX3170" fmla="*/ 1608152 w 3692522"/>
              <a:gd name="connsiteY3170" fmla="*/ 687315 h 6858000"/>
              <a:gd name="connsiteX3171" fmla="*/ 2152766 w 3692522"/>
              <a:gd name="connsiteY3171" fmla="*/ 682176 h 6858000"/>
              <a:gd name="connsiteX3172" fmla="*/ 2129367 w 3692522"/>
              <a:gd name="connsiteY3172" fmla="*/ 697296 h 6858000"/>
              <a:gd name="connsiteX3173" fmla="*/ 2126435 w 3692522"/>
              <a:gd name="connsiteY3173" fmla="*/ 698233 h 6858000"/>
              <a:gd name="connsiteX3174" fmla="*/ 2096250 w 3692522"/>
              <a:gd name="connsiteY3174" fmla="*/ 702728 h 6858000"/>
              <a:gd name="connsiteX3175" fmla="*/ 2014045 w 3692522"/>
              <a:gd name="connsiteY3175" fmla="*/ 748968 h 6858000"/>
              <a:gd name="connsiteX3176" fmla="*/ 2008908 w 3692522"/>
              <a:gd name="connsiteY3176" fmla="*/ 748968 h 6858000"/>
              <a:gd name="connsiteX3177" fmla="*/ 1904865 w 3692522"/>
              <a:gd name="connsiteY3177" fmla="*/ 795210 h 6858000"/>
              <a:gd name="connsiteX3178" fmla="*/ 1890027 w 3692522"/>
              <a:gd name="connsiteY3178" fmla="*/ 807705 h 6858000"/>
              <a:gd name="connsiteX3179" fmla="*/ 1761005 w 3692522"/>
              <a:gd name="connsiteY3179" fmla="*/ 894113 h 6858000"/>
              <a:gd name="connsiteX3180" fmla="*/ 1628704 w 3692522"/>
              <a:gd name="connsiteY3180" fmla="*/ 995586 h 6858000"/>
              <a:gd name="connsiteX3181" fmla="*/ 1474568 w 3692522"/>
              <a:gd name="connsiteY3181" fmla="*/ 1113758 h 6858000"/>
              <a:gd name="connsiteX3182" fmla="*/ 1464294 w 3692522"/>
              <a:gd name="connsiteY3182" fmla="*/ 1129171 h 6858000"/>
              <a:gd name="connsiteX3183" fmla="*/ 1628704 w 3692522"/>
              <a:gd name="connsiteY3183" fmla="*/ 1000725 h 6858000"/>
              <a:gd name="connsiteX3184" fmla="*/ 1829081 w 3692522"/>
              <a:gd name="connsiteY3184" fmla="*/ 862001 h 6858000"/>
              <a:gd name="connsiteX3185" fmla="*/ 1829081 w 3692522"/>
              <a:gd name="connsiteY3185" fmla="*/ 872277 h 6858000"/>
              <a:gd name="connsiteX3186" fmla="*/ 1972941 w 3692522"/>
              <a:gd name="connsiteY3186" fmla="*/ 784935 h 6858000"/>
              <a:gd name="connsiteX3187" fmla="*/ 1970139 w 3692522"/>
              <a:gd name="connsiteY3187" fmla="*/ 789138 h 6858000"/>
              <a:gd name="connsiteX3188" fmla="*/ 1967162 w 3692522"/>
              <a:gd name="connsiteY3188" fmla="*/ 790714 h 6858000"/>
              <a:gd name="connsiteX3189" fmla="*/ 1967804 w 3692522"/>
              <a:gd name="connsiteY3189" fmla="*/ 792640 h 6858000"/>
              <a:gd name="connsiteX3190" fmla="*/ 1970139 w 3692522"/>
              <a:gd name="connsiteY3190" fmla="*/ 789138 h 6858000"/>
              <a:gd name="connsiteX3191" fmla="*/ 1978080 w 3692522"/>
              <a:gd name="connsiteY3191" fmla="*/ 784935 h 6858000"/>
              <a:gd name="connsiteX3192" fmla="*/ 2019182 w 3692522"/>
              <a:gd name="connsiteY3192" fmla="*/ 759244 h 6858000"/>
              <a:gd name="connsiteX3193" fmla="*/ 2065424 w 3692522"/>
              <a:gd name="connsiteY3193" fmla="*/ 728417 h 6858000"/>
              <a:gd name="connsiteX3194" fmla="*/ 2111022 w 3692522"/>
              <a:gd name="connsiteY3194" fmla="*/ 709150 h 6858000"/>
              <a:gd name="connsiteX3195" fmla="*/ 2129367 w 3692522"/>
              <a:gd name="connsiteY3195" fmla="*/ 697296 h 6858000"/>
              <a:gd name="connsiteX3196" fmla="*/ 2141768 w 3692522"/>
              <a:gd name="connsiteY3196" fmla="*/ 693335 h 6858000"/>
              <a:gd name="connsiteX3197" fmla="*/ 2152766 w 3692522"/>
              <a:gd name="connsiteY3197" fmla="*/ 682176 h 6858000"/>
              <a:gd name="connsiteX3198" fmla="*/ 1548750 w 3692522"/>
              <a:gd name="connsiteY3198" fmla="*/ 680121 h 6858000"/>
              <a:gd name="connsiteX3199" fmla="*/ 1546499 w 3692522"/>
              <a:gd name="connsiteY3199" fmla="*/ 682176 h 6858000"/>
              <a:gd name="connsiteX3200" fmla="*/ 1547562 w 3692522"/>
              <a:gd name="connsiteY3200" fmla="*/ 680893 h 6858000"/>
              <a:gd name="connsiteX3201" fmla="*/ 1555390 w 3692522"/>
              <a:gd name="connsiteY3201" fmla="*/ 671445 h 6858000"/>
              <a:gd name="connsiteX3202" fmla="*/ 1547562 w 3692522"/>
              <a:gd name="connsiteY3202" fmla="*/ 680893 h 6858000"/>
              <a:gd name="connsiteX3203" fmla="*/ 1534172 w 3692522"/>
              <a:gd name="connsiteY3203" fmla="*/ 689592 h 6858000"/>
              <a:gd name="connsiteX3204" fmla="*/ 1542645 w 3692522"/>
              <a:gd name="connsiteY3204" fmla="*/ 683461 h 6858000"/>
              <a:gd name="connsiteX3205" fmla="*/ 3257410 w 3692522"/>
              <a:gd name="connsiteY3205" fmla="*/ 666763 h 6858000"/>
              <a:gd name="connsiteX3206" fmla="*/ 2461039 w 3692522"/>
              <a:gd name="connsiteY3206" fmla="*/ 820900 h 6858000"/>
              <a:gd name="connsiteX3207" fmla="*/ 2127078 w 3692522"/>
              <a:gd name="connsiteY3207" fmla="*/ 969897 h 6858000"/>
              <a:gd name="connsiteX3208" fmla="*/ 2024321 w 3692522"/>
              <a:gd name="connsiteY3208" fmla="*/ 1046965 h 6858000"/>
              <a:gd name="connsiteX3209" fmla="*/ 1844496 w 3692522"/>
              <a:gd name="connsiteY3209" fmla="*/ 1154861 h 6858000"/>
              <a:gd name="connsiteX3210" fmla="*/ 1885597 w 3692522"/>
              <a:gd name="connsiteY3210" fmla="*/ 1124034 h 6858000"/>
              <a:gd name="connsiteX3211" fmla="*/ 1957528 w 3692522"/>
              <a:gd name="connsiteY3211" fmla="*/ 1072654 h 6858000"/>
              <a:gd name="connsiteX3212" fmla="*/ 1865047 w 3692522"/>
              <a:gd name="connsiteY3212" fmla="*/ 1134309 h 6858000"/>
              <a:gd name="connsiteX3213" fmla="*/ 1793116 w 3692522"/>
              <a:gd name="connsiteY3213" fmla="*/ 1195963 h 6858000"/>
              <a:gd name="connsiteX3214" fmla="*/ 1654394 w 3692522"/>
              <a:gd name="connsiteY3214" fmla="*/ 1308998 h 6858000"/>
              <a:gd name="connsiteX3215" fmla="*/ 1376950 w 3692522"/>
              <a:gd name="connsiteY3215" fmla="*/ 1571028 h 6858000"/>
              <a:gd name="connsiteX3216" fmla="*/ 1027573 w 3692522"/>
              <a:gd name="connsiteY3216" fmla="*/ 2048850 h 6858000"/>
              <a:gd name="connsiteX3217" fmla="*/ 883713 w 3692522"/>
              <a:gd name="connsiteY3217" fmla="*/ 2321158 h 6858000"/>
              <a:gd name="connsiteX3218" fmla="*/ 796371 w 3692522"/>
              <a:gd name="connsiteY3218" fmla="*/ 2634568 h 6858000"/>
              <a:gd name="connsiteX3219" fmla="*/ 832335 w 3692522"/>
              <a:gd name="connsiteY3219" fmla="*/ 2531809 h 6858000"/>
              <a:gd name="connsiteX3220" fmla="*/ 888852 w 3692522"/>
              <a:gd name="connsiteY3220" fmla="*/ 2393087 h 6858000"/>
              <a:gd name="connsiteX3221" fmla="*/ 888852 w 3692522"/>
              <a:gd name="connsiteY3221" fmla="*/ 2377675 h 6858000"/>
              <a:gd name="connsiteX3222" fmla="*/ 924816 w 3692522"/>
              <a:gd name="connsiteY3222" fmla="*/ 2274916 h 6858000"/>
              <a:gd name="connsiteX3223" fmla="*/ 981333 w 3692522"/>
              <a:gd name="connsiteY3223" fmla="*/ 2141331 h 6858000"/>
              <a:gd name="connsiteX3224" fmla="*/ 960781 w 3692522"/>
              <a:gd name="connsiteY3224" fmla="*/ 2218400 h 6858000"/>
              <a:gd name="connsiteX3225" fmla="*/ 1027573 w 3692522"/>
              <a:gd name="connsiteY3225" fmla="*/ 2079678 h 6858000"/>
              <a:gd name="connsiteX3226" fmla="*/ 1001884 w 3692522"/>
              <a:gd name="connsiteY3226" fmla="*/ 2156746 h 6858000"/>
              <a:gd name="connsiteX3227" fmla="*/ 1058401 w 3692522"/>
              <a:gd name="connsiteY3227" fmla="*/ 2038574 h 6858000"/>
              <a:gd name="connsiteX3228" fmla="*/ 1135469 w 3692522"/>
              <a:gd name="connsiteY3228" fmla="*/ 1925541 h 6858000"/>
              <a:gd name="connsiteX3229" fmla="*/ 1227950 w 3692522"/>
              <a:gd name="connsiteY3229" fmla="*/ 1771405 h 6858000"/>
              <a:gd name="connsiteX3230" fmla="*/ 1263917 w 3692522"/>
              <a:gd name="connsiteY3230" fmla="*/ 1735440 h 6858000"/>
              <a:gd name="connsiteX3231" fmla="*/ 1325570 w 3692522"/>
              <a:gd name="connsiteY3231" fmla="*/ 1658372 h 6858000"/>
              <a:gd name="connsiteX3232" fmla="*/ 1325570 w 3692522"/>
              <a:gd name="connsiteY3232" fmla="*/ 1673785 h 6858000"/>
              <a:gd name="connsiteX3233" fmla="*/ 1397501 w 3692522"/>
              <a:gd name="connsiteY3233" fmla="*/ 1586443 h 6858000"/>
              <a:gd name="connsiteX3234" fmla="*/ 1448879 w 3692522"/>
              <a:gd name="connsiteY3234" fmla="*/ 1540200 h 6858000"/>
              <a:gd name="connsiteX3235" fmla="*/ 1406491 w 3692522"/>
              <a:gd name="connsiteY3235" fmla="*/ 1597360 h 6858000"/>
              <a:gd name="connsiteX3236" fmla="*/ 1389705 w 3692522"/>
              <a:gd name="connsiteY3236" fmla="*/ 1623490 h 6858000"/>
              <a:gd name="connsiteX3237" fmla="*/ 1392362 w 3692522"/>
              <a:gd name="connsiteY3237" fmla="*/ 1617269 h 6858000"/>
              <a:gd name="connsiteX3238" fmla="*/ 1387658 w 3692522"/>
              <a:gd name="connsiteY3238" fmla="*/ 1626676 h 6858000"/>
              <a:gd name="connsiteX3239" fmla="*/ 1382407 w 3692522"/>
              <a:gd name="connsiteY3239" fmla="*/ 1634850 h 6858000"/>
              <a:gd name="connsiteX3240" fmla="*/ 1379364 w 3692522"/>
              <a:gd name="connsiteY3240" fmla="*/ 1641604 h 6858000"/>
              <a:gd name="connsiteX3241" fmla="*/ 1371570 w 3692522"/>
              <a:gd name="connsiteY3241" fmla="*/ 1653314 h 6858000"/>
              <a:gd name="connsiteX3242" fmla="*/ 1326212 w 3692522"/>
              <a:gd name="connsiteY3242" fmla="*/ 1712962 h 6858000"/>
              <a:gd name="connsiteX3243" fmla="*/ 1284466 w 3692522"/>
              <a:gd name="connsiteY3243" fmla="*/ 1766335 h 6858000"/>
              <a:gd name="connsiteX3244" fmla="*/ 1281818 w 3692522"/>
              <a:gd name="connsiteY3244" fmla="*/ 1769720 h 6858000"/>
              <a:gd name="connsiteX3245" fmla="*/ 1263917 w 3692522"/>
              <a:gd name="connsiteY3245" fmla="*/ 1797096 h 6858000"/>
              <a:gd name="connsiteX3246" fmla="*/ 1305018 w 3692522"/>
              <a:gd name="connsiteY3246" fmla="*/ 1714889 h 6858000"/>
              <a:gd name="connsiteX3247" fmla="*/ 1244648 w 3692522"/>
              <a:gd name="connsiteY3247" fmla="*/ 1810582 h 6858000"/>
              <a:gd name="connsiteX3248" fmla="*/ 1196943 w 3692522"/>
              <a:gd name="connsiteY3248" fmla="*/ 1900756 h 6858000"/>
              <a:gd name="connsiteX3249" fmla="*/ 1197124 w 3692522"/>
              <a:gd name="connsiteY3249" fmla="*/ 1899853 h 6858000"/>
              <a:gd name="connsiteX3250" fmla="*/ 1194899 w 3692522"/>
              <a:gd name="connsiteY3250" fmla="*/ 1904620 h 6858000"/>
              <a:gd name="connsiteX3251" fmla="*/ 1191985 w 3692522"/>
              <a:gd name="connsiteY3251" fmla="*/ 1910128 h 6858000"/>
              <a:gd name="connsiteX3252" fmla="*/ 1193273 w 3692522"/>
              <a:gd name="connsiteY3252" fmla="*/ 1908105 h 6858000"/>
              <a:gd name="connsiteX3253" fmla="*/ 1191504 w 3692522"/>
              <a:gd name="connsiteY3253" fmla="*/ 1911895 h 6858000"/>
              <a:gd name="connsiteX3254" fmla="*/ 1161158 w 3692522"/>
              <a:gd name="connsiteY3254" fmla="*/ 1976921 h 6858000"/>
              <a:gd name="connsiteX3255" fmla="*/ 1196743 w 3692522"/>
              <a:gd name="connsiteY3255" fmla="*/ 1926706 h 6858000"/>
              <a:gd name="connsiteX3256" fmla="*/ 1210879 w 3692522"/>
              <a:gd name="connsiteY3256" fmla="*/ 1902764 h 6858000"/>
              <a:gd name="connsiteX3257" fmla="*/ 1232767 w 3692522"/>
              <a:gd name="connsiteY3257" fmla="*/ 1888774 h 6858000"/>
              <a:gd name="connsiteX3258" fmla="*/ 1305018 w 3692522"/>
              <a:gd name="connsiteY3258" fmla="*/ 1791957 h 6858000"/>
              <a:gd name="connsiteX3259" fmla="*/ 1423190 w 3692522"/>
              <a:gd name="connsiteY3259" fmla="*/ 1658372 h 6858000"/>
              <a:gd name="connsiteX3260" fmla="*/ 1541360 w 3692522"/>
              <a:gd name="connsiteY3260" fmla="*/ 1540200 h 6858000"/>
              <a:gd name="connsiteX3261" fmla="*/ 1608152 w 3692522"/>
              <a:gd name="connsiteY3261" fmla="*/ 1483684 h 6858000"/>
              <a:gd name="connsiteX3262" fmla="*/ 1608152 w 3692522"/>
              <a:gd name="connsiteY3262" fmla="*/ 1493318 h 6858000"/>
              <a:gd name="connsiteX3263" fmla="*/ 1608152 w 3692522"/>
              <a:gd name="connsiteY3263" fmla="*/ 1498347 h 6858000"/>
              <a:gd name="connsiteX3264" fmla="*/ 1533654 w 3692522"/>
              <a:gd name="connsiteY3264" fmla="*/ 1571028 h 6858000"/>
              <a:gd name="connsiteX3265" fmla="*/ 1443742 w 3692522"/>
              <a:gd name="connsiteY3265" fmla="*/ 1689200 h 6858000"/>
              <a:gd name="connsiteX3266" fmla="*/ 1506600 w 3692522"/>
              <a:gd name="connsiteY3266" fmla="*/ 1622006 h 6858000"/>
              <a:gd name="connsiteX3267" fmla="*/ 1510943 w 3692522"/>
              <a:gd name="connsiteY3267" fmla="*/ 1612358 h 6858000"/>
              <a:gd name="connsiteX3268" fmla="*/ 1510534 w 3692522"/>
              <a:gd name="connsiteY3268" fmla="*/ 1617269 h 6858000"/>
              <a:gd name="connsiteX3269" fmla="*/ 1608152 w 3692522"/>
              <a:gd name="connsiteY3269" fmla="*/ 1509375 h 6858000"/>
              <a:gd name="connsiteX3270" fmla="*/ 1638980 w 3692522"/>
              <a:gd name="connsiteY3270" fmla="*/ 1468271 h 6858000"/>
              <a:gd name="connsiteX3271" fmla="*/ 1628136 w 3692522"/>
              <a:gd name="connsiteY3271" fmla="*/ 1478851 h 6858000"/>
              <a:gd name="connsiteX3272" fmla="*/ 1633201 w 3692522"/>
              <a:gd name="connsiteY3272" fmla="*/ 1472767 h 6858000"/>
              <a:gd name="connsiteX3273" fmla="*/ 1654394 w 3692522"/>
              <a:gd name="connsiteY3273" fmla="*/ 1442582 h 6858000"/>
              <a:gd name="connsiteX3274" fmla="*/ 1721187 w 3692522"/>
              <a:gd name="connsiteY3274" fmla="*/ 1380927 h 6858000"/>
              <a:gd name="connsiteX3275" fmla="*/ 1936977 w 3692522"/>
              <a:gd name="connsiteY3275" fmla="*/ 1221654 h 6858000"/>
              <a:gd name="connsiteX3276" fmla="*/ 2111665 w 3692522"/>
              <a:gd name="connsiteY3276" fmla="*/ 1124034 h 6858000"/>
              <a:gd name="connsiteX3277" fmla="*/ 2224698 w 3692522"/>
              <a:gd name="connsiteY3277" fmla="*/ 1062378 h 6858000"/>
              <a:gd name="connsiteX3278" fmla="*/ 2317178 w 3692522"/>
              <a:gd name="connsiteY3278" fmla="*/ 1021277 h 6858000"/>
              <a:gd name="connsiteX3279" fmla="*/ 2286351 w 3692522"/>
              <a:gd name="connsiteY3279" fmla="*/ 1046965 h 6858000"/>
              <a:gd name="connsiteX3280" fmla="*/ 2466178 w 3692522"/>
              <a:gd name="connsiteY3280" fmla="*/ 959621 h 6858000"/>
              <a:gd name="connsiteX3281" fmla="*/ 2430212 w 3692522"/>
              <a:gd name="connsiteY3281" fmla="*/ 985312 h 6858000"/>
              <a:gd name="connsiteX3282" fmla="*/ 2610038 w 3692522"/>
              <a:gd name="connsiteY3282" fmla="*/ 903105 h 6858000"/>
              <a:gd name="connsiteX3283" fmla="*/ 2502142 w 3692522"/>
              <a:gd name="connsiteY3283" fmla="*/ 939069 h 6858000"/>
              <a:gd name="connsiteX3284" fmla="*/ 2522694 w 3692522"/>
              <a:gd name="connsiteY3284" fmla="*/ 918519 h 6858000"/>
              <a:gd name="connsiteX3285" fmla="*/ 2435350 w 3692522"/>
              <a:gd name="connsiteY3285" fmla="*/ 964760 h 6858000"/>
              <a:gd name="connsiteX3286" fmla="*/ 2455902 w 3692522"/>
              <a:gd name="connsiteY3286" fmla="*/ 944208 h 6858000"/>
              <a:gd name="connsiteX3287" fmla="*/ 2399386 w 3692522"/>
              <a:gd name="connsiteY3287" fmla="*/ 964760 h 6858000"/>
              <a:gd name="connsiteX3288" fmla="*/ 2317178 w 3692522"/>
              <a:gd name="connsiteY3288" fmla="*/ 1011001 h 6858000"/>
              <a:gd name="connsiteX3289" fmla="*/ 2276075 w 3692522"/>
              <a:gd name="connsiteY3289" fmla="*/ 1031552 h 6858000"/>
              <a:gd name="connsiteX3290" fmla="*/ 2301766 w 3692522"/>
              <a:gd name="connsiteY3290" fmla="*/ 1004579 h 6858000"/>
              <a:gd name="connsiteX3291" fmla="*/ 2316036 w 3692522"/>
              <a:gd name="connsiteY3291" fmla="*/ 992710 h 6858000"/>
              <a:gd name="connsiteX3292" fmla="*/ 2327455 w 3692522"/>
              <a:gd name="connsiteY3292" fmla="*/ 987879 h 6858000"/>
              <a:gd name="connsiteX3293" fmla="*/ 2350826 w 3692522"/>
              <a:gd name="connsiteY3293" fmla="*/ 977992 h 6858000"/>
              <a:gd name="connsiteX3294" fmla="*/ 2348006 w 3692522"/>
              <a:gd name="connsiteY3294" fmla="*/ 980173 h 6858000"/>
              <a:gd name="connsiteX3295" fmla="*/ 2355873 w 3692522"/>
              <a:gd name="connsiteY3295" fmla="*/ 978327 h 6858000"/>
              <a:gd name="connsiteX3296" fmla="*/ 2364332 w 3692522"/>
              <a:gd name="connsiteY3296" fmla="*/ 972277 h 6858000"/>
              <a:gd name="connsiteX3297" fmla="*/ 2394247 w 3692522"/>
              <a:gd name="connsiteY3297" fmla="*/ 959621 h 6858000"/>
              <a:gd name="connsiteX3298" fmla="*/ 2527912 w 3692522"/>
              <a:gd name="connsiteY3298" fmla="*/ 884480 h 6858000"/>
              <a:gd name="connsiteX3299" fmla="*/ 2558812 w 3692522"/>
              <a:gd name="connsiteY3299" fmla="*/ 872872 h 6858000"/>
              <a:gd name="connsiteX3300" fmla="*/ 2550951 w 3692522"/>
              <a:gd name="connsiteY3300" fmla="*/ 878058 h 6858000"/>
              <a:gd name="connsiteX3301" fmla="*/ 2527831 w 3692522"/>
              <a:gd name="connsiteY3301" fmla="*/ 892829 h 6858000"/>
              <a:gd name="connsiteX3302" fmla="*/ 2687105 w 3692522"/>
              <a:gd name="connsiteY3302" fmla="*/ 826037 h 6858000"/>
              <a:gd name="connsiteX3303" fmla="*/ 2764173 w 3692522"/>
              <a:gd name="connsiteY3303" fmla="*/ 810624 h 6858000"/>
              <a:gd name="connsiteX3304" fmla="*/ 2856656 w 3692522"/>
              <a:gd name="connsiteY3304" fmla="*/ 790072 h 6858000"/>
              <a:gd name="connsiteX3305" fmla="*/ 2795000 w 3692522"/>
              <a:gd name="connsiteY3305" fmla="*/ 826037 h 6858000"/>
              <a:gd name="connsiteX3306" fmla="*/ 3098134 w 3692522"/>
              <a:gd name="connsiteY3306" fmla="*/ 718143 h 6858000"/>
              <a:gd name="connsiteX3307" fmla="*/ 2918309 w 3692522"/>
              <a:gd name="connsiteY3307" fmla="*/ 733555 h 6858000"/>
              <a:gd name="connsiteX3308" fmla="*/ 2979964 w 3692522"/>
              <a:gd name="connsiteY3308" fmla="*/ 713004 h 6858000"/>
              <a:gd name="connsiteX3309" fmla="*/ 3036481 w 3692522"/>
              <a:gd name="connsiteY3309" fmla="*/ 702728 h 6858000"/>
              <a:gd name="connsiteX3310" fmla="*/ 3257410 w 3692522"/>
              <a:gd name="connsiteY3310" fmla="*/ 666763 h 6858000"/>
              <a:gd name="connsiteX3311" fmla="*/ 3462924 w 3692522"/>
              <a:gd name="connsiteY3311" fmla="*/ 651350 h 6858000"/>
              <a:gd name="connsiteX3312" fmla="*/ 3401270 w 3692522"/>
              <a:gd name="connsiteY3312" fmla="*/ 656487 h 6858000"/>
              <a:gd name="connsiteX3313" fmla="*/ 3339615 w 3692522"/>
              <a:gd name="connsiteY3313" fmla="*/ 656487 h 6858000"/>
              <a:gd name="connsiteX3314" fmla="*/ 3272822 w 3692522"/>
              <a:gd name="connsiteY3314" fmla="*/ 671900 h 6858000"/>
              <a:gd name="connsiteX3315" fmla="*/ 3344752 w 3692522"/>
              <a:gd name="connsiteY3315" fmla="*/ 677039 h 6858000"/>
              <a:gd name="connsiteX3316" fmla="*/ 3416683 w 3692522"/>
              <a:gd name="connsiteY3316" fmla="*/ 671900 h 6858000"/>
              <a:gd name="connsiteX3317" fmla="*/ 3560544 w 3692522"/>
              <a:gd name="connsiteY3317" fmla="*/ 661624 h 6858000"/>
              <a:gd name="connsiteX3318" fmla="*/ 3396131 w 3692522"/>
              <a:gd name="connsiteY3318" fmla="*/ 661624 h 6858000"/>
              <a:gd name="connsiteX3319" fmla="*/ 3462924 w 3692522"/>
              <a:gd name="connsiteY3319" fmla="*/ 651350 h 6858000"/>
              <a:gd name="connsiteX3320" fmla="*/ 3257410 w 3692522"/>
              <a:gd name="connsiteY3320" fmla="*/ 651350 h 6858000"/>
              <a:gd name="connsiteX3321" fmla="*/ 3180342 w 3692522"/>
              <a:gd name="connsiteY3321" fmla="*/ 666763 h 6858000"/>
              <a:gd name="connsiteX3322" fmla="*/ 3257410 w 3692522"/>
              <a:gd name="connsiteY3322" fmla="*/ 651350 h 6858000"/>
              <a:gd name="connsiteX3323" fmla="*/ 3015929 w 3692522"/>
              <a:gd name="connsiteY3323" fmla="*/ 641074 h 6858000"/>
              <a:gd name="connsiteX3324" fmla="*/ 2856656 w 3692522"/>
              <a:gd name="connsiteY3324" fmla="*/ 666763 h 6858000"/>
              <a:gd name="connsiteX3325" fmla="*/ 2856656 w 3692522"/>
              <a:gd name="connsiteY3325" fmla="*/ 671900 h 6858000"/>
              <a:gd name="connsiteX3326" fmla="*/ 2753897 w 3692522"/>
              <a:gd name="connsiteY3326" fmla="*/ 697591 h 6858000"/>
              <a:gd name="connsiteX3327" fmla="*/ 3015929 w 3692522"/>
              <a:gd name="connsiteY3327" fmla="*/ 641074 h 6858000"/>
              <a:gd name="connsiteX3328" fmla="*/ 1587602 w 3692522"/>
              <a:gd name="connsiteY3328" fmla="*/ 641074 h 6858000"/>
              <a:gd name="connsiteX3329" fmla="*/ 1555390 w 3692522"/>
              <a:gd name="connsiteY3329" fmla="*/ 671445 h 6858000"/>
              <a:gd name="connsiteX3330" fmla="*/ 1565123 w 3692522"/>
              <a:gd name="connsiteY3330" fmla="*/ 659698 h 6858000"/>
              <a:gd name="connsiteX3331" fmla="*/ 1587602 w 3692522"/>
              <a:gd name="connsiteY3331" fmla="*/ 641074 h 6858000"/>
              <a:gd name="connsiteX3332" fmla="*/ 2360851 w 3692522"/>
              <a:gd name="connsiteY3332" fmla="*/ 640432 h 6858000"/>
              <a:gd name="connsiteX3333" fmla="*/ 2337730 w 3692522"/>
              <a:gd name="connsiteY3333" fmla="*/ 651350 h 6858000"/>
              <a:gd name="connsiteX3334" fmla="*/ 2368558 w 3692522"/>
              <a:gd name="connsiteY3334" fmla="*/ 641074 h 6858000"/>
              <a:gd name="connsiteX3335" fmla="*/ 2360851 w 3692522"/>
              <a:gd name="connsiteY3335" fmla="*/ 640432 h 6858000"/>
              <a:gd name="connsiteX3336" fmla="*/ 3175202 w 3692522"/>
              <a:gd name="connsiteY3336" fmla="*/ 635936 h 6858000"/>
              <a:gd name="connsiteX3337" fmla="*/ 3113549 w 3692522"/>
              <a:gd name="connsiteY3337" fmla="*/ 646211 h 6858000"/>
              <a:gd name="connsiteX3338" fmla="*/ 3175202 w 3692522"/>
              <a:gd name="connsiteY3338" fmla="*/ 635936 h 6858000"/>
              <a:gd name="connsiteX3339" fmla="*/ 3128962 w 3692522"/>
              <a:gd name="connsiteY3339" fmla="*/ 630798 h 6858000"/>
              <a:gd name="connsiteX3340" fmla="*/ 3128962 w 3692522"/>
              <a:gd name="connsiteY3340" fmla="*/ 633881 h 6858000"/>
              <a:gd name="connsiteX3341" fmla="*/ 3087858 w 3692522"/>
              <a:gd name="connsiteY3341" fmla="*/ 646211 h 6858000"/>
              <a:gd name="connsiteX3342" fmla="*/ 3128962 w 3692522"/>
              <a:gd name="connsiteY3342" fmla="*/ 635936 h 6858000"/>
              <a:gd name="connsiteX3343" fmla="*/ 3128962 w 3692522"/>
              <a:gd name="connsiteY3343" fmla="*/ 633881 h 6858000"/>
              <a:gd name="connsiteX3344" fmla="*/ 3139238 w 3692522"/>
              <a:gd name="connsiteY3344" fmla="*/ 630798 h 6858000"/>
              <a:gd name="connsiteX3345" fmla="*/ 3128962 w 3692522"/>
              <a:gd name="connsiteY3345" fmla="*/ 630798 h 6858000"/>
              <a:gd name="connsiteX3346" fmla="*/ 1895873 w 3692522"/>
              <a:gd name="connsiteY3346" fmla="*/ 630798 h 6858000"/>
              <a:gd name="connsiteX3347" fmla="*/ 1885597 w 3692522"/>
              <a:gd name="connsiteY3347" fmla="*/ 635936 h 6858000"/>
              <a:gd name="connsiteX3348" fmla="*/ 1895873 w 3692522"/>
              <a:gd name="connsiteY3348" fmla="*/ 630798 h 6858000"/>
              <a:gd name="connsiteX3349" fmla="*/ 2866932 w 3692522"/>
              <a:gd name="connsiteY3349" fmla="*/ 625660 h 6858000"/>
              <a:gd name="connsiteX3350" fmla="*/ 2821333 w 3692522"/>
              <a:gd name="connsiteY3350" fmla="*/ 635294 h 6858000"/>
              <a:gd name="connsiteX3351" fmla="*/ 2797705 w 3692522"/>
              <a:gd name="connsiteY3351" fmla="*/ 647289 h 6858000"/>
              <a:gd name="connsiteX3352" fmla="*/ 2797571 w 3692522"/>
              <a:gd name="connsiteY3352" fmla="*/ 647335 h 6858000"/>
              <a:gd name="connsiteX3353" fmla="*/ 2779588 w 3692522"/>
              <a:gd name="connsiteY3353" fmla="*/ 656487 h 6858000"/>
              <a:gd name="connsiteX3354" fmla="*/ 2797705 w 3692522"/>
              <a:gd name="connsiteY3354" fmla="*/ 647289 h 6858000"/>
              <a:gd name="connsiteX3355" fmla="*/ 2827113 w 3692522"/>
              <a:gd name="connsiteY3355" fmla="*/ 637220 h 6858000"/>
              <a:gd name="connsiteX3356" fmla="*/ 2866932 w 3692522"/>
              <a:gd name="connsiteY3356" fmla="*/ 625660 h 6858000"/>
              <a:gd name="connsiteX3357" fmla="*/ 1962665 w 3692522"/>
              <a:gd name="connsiteY3357" fmla="*/ 625660 h 6858000"/>
              <a:gd name="connsiteX3358" fmla="*/ 1870184 w 3692522"/>
              <a:gd name="connsiteY3358" fmla="*/ 682176 h 6858000"/>
              <a:gd name="connsiteX3359" fmla="*/ 1936977 w 3692522"/>
              <a:gd name="connsiteY3359" fmla="*/ 635936 h 6858000"/>
              <a:gd name="connsiteX3360" fmla="*/ 1962665 w 3692522"/>
              <a:gd name="connsiteY3360" fmla="*/ 625660 h 6858000"/>
              <a:gd name="connsiteX3361" fmla="*/ 2908033 w 3692522"/>
              <a:gd name="connsiteY3361" fmla="*/ 620523 h 6858000"/>
              <a:gd name="connsiteX3362" fmla="*/ 2892219 w 3692522"/>
              <a:gd name="connsiteY3362" fmla="*/ 628952 h 6858000"/>
              <a:gd name="connsiteX3363" fmla="*/ 2876838 w 3692522"/>
              <a:gd name="connsiteY3363" fmla="*/ 634237 h 6858000"/>
              <a:gd name="connsiteX3364" fmla="*/ 2866932 w 3692522"/>
              <a:gd name="connsiteY3364" fmla="*/ 635936 h 6858000"/>
              <a:gd name="connsiteX3365" fmla="*/ 2820689 w 3692522"/>
              <a:gd name="connsiteY3365" fmla="*/ 651350 h 6858000"/>
              <a:gd name="connsiteX3366" fmla="*/ 2866289 w 3692522"/>
              <a:gd name="connsiteY3366" fmla="*/ 637863 h 6858000"/>
              <a:gd name="connsiteX3367" fmla="*/ 2876838 w 3692522"/>
              <a:gd name="connsiteY3367" fmla="*/ 634237 h 6858000"/>
              <a:gd name="connsiteX3368" fmla="*/ 2889409 w 3692522"/>
              <a:gd name="connsiteY3368" fmla="*/ 632083 h 6858000"/>
              <a:gd name="connsiteX3369" fmla="*/ 2908033 w 3692522"/>
              <a:gd name="connsiteY3369" fmla="*/ 620523 h 6858000"/>
              <a:gd name="connsiteX3370" fmla="*/ 2830965 w 3692522"/>
              <a:gd name="connsiteY3370" fmla="*/ 620523 h 6858000"/>
              <a:gd name="connsiteX3371" fmla="*/ 2815552 w 3692522"/>
              <a:gd name="connsiteY3371" fmla="*/ 625660 h 6858000"/>
              <a:gd name="connsiteX3372" fmla="*/ 2830965 w 3692522"/>
              <a:gd name="connsiteY3372" fmla="*/ 620523 h 6858000"/>
              <a:gd name="connsiteX3373" fmla="*/ 1967804 w 3692522"/>
              <a:gd name="connsiteY3373" fmla="*/ 620523 h 6858000"/>
              <a:gd name="connsiteX3374" fmla="*/ 1957528 w 3692522"/>
              <a:gd name="connsiteY3374" fmla="*/ 625660 h 6858000"/>
              <a:gd name="connsiteX3375" fmla="*/ 1967804 w 3692522"/>
              <a:gd name="connsiteY3375" fmla="*/ 620523 h 6858000"/>
              <a:gd name="connsiteX3376" fmla="*/ 3005653 w 3692522"/>
              <a:gd name="connsiteY3376" fmla="*/ 605536 h 6858000"/>
              <a:gd name="connsiteX3377" fmla="*/ 3005653 w 3692522"/>
              <a:gd name="connsiteY3377" fmla="*/ 606021 h 6858000"/>
              <a:gd name="connsiteX3378" fmla="*/ 3001291 w 3692522"/>
              <a:gd name="connsiteY3378" fmla="*/ 606797 h 6858000"/>
              <a:gd name="connsiteX3379" fmla="*/ 3003084 w 3692522"/>
              <a:gd name="connsiteY3379" fmla="*/ 605750 h 6858000"/>
              <a:gd name="connsiteX3380" fmla="*/ 3005653 w 3692522"/>
              <a:gd name="connsiteY3380" fmla="*/ 605108 h 6858000"/>
              <a:gd name="connsiteX3381" fmla="*/ 2991765 w 3692522"/>
              <a:gd name="connsiteY3381" fmla="*/ 607837 h 6858000"/>
              <a:gd name="connsiteX3382" fmla="*/ 2980918 w 3692522"/>
              <a:gd name="connsiteY3382" fmla="*/ 610419 h 6858000"/>
              <a:gd name="connsiteX3383" fmla="*/ 2952990 w 3692522"/>
              <a:gd name="connsiteY3383" fmla="*/ 615384 h 6858000"/>
              <a:gd name="connsiteX3384" fmla="*/ 2902896 w 3692522"/>
              <a:gd name="connsiteY3384" fmla="*/ 641074 h 6858000"/>
              <a:gd name="connsiteX3385" fmla="*/ 2960054 w 3692522"/>
              <a:gd name="connsiteY3385" fmla="*/ 615384 h 6858000"/>
              <a:gd name="connsiteX3386" fmla="*/ 2980918 w 3692522"/>
              <a:gd name="connsiteY3386" fmla="*/ 610419 h 6858000"/>
              <a:gd name="connsiteX3387" fmla="*/ 3001291 w 3692522"/>
              <a:gd name="connsiteY3387" fmla="*/ 606797 h 6858000"/>
              <a:gd name="connsiteX3388" fmla="*/ 2995378 w 3692522"/>
              <a:gd name="connsiteY3388" fmla="*/ 610247 h 6858000"/>
              <a:gd name="connsiteX3389" fmla="*/ 3005653 w 3692522"/>
              <a:gd name="connsiteY3389" fmla="*/ 610247 h 6858000"/>
              <a:gd name="connsiteX3390" fmla="*/ 3005653 w 3692522"/>
              <a:gd name="connsiteY3390" fmla="*/ 606021 h 6858000"/>
              <a:gd name="connsiteX3391" fmla="*/ 3010790 w 3692522"/>
              <a:gd name="connsiteY3391" fmla="*/ 605108 h 6858000"/>
              <a:gd name="connsiteX3392" fmla="*/ 3005653 w 3692522"/>
              <a:gd name="connsiteY3392" fmla="*/ 605536 h 6858000"/>
              <a:gd name="connsiteX3393" fmla="*/ 2466178 w 3692522"/>
              <a:gd name="connsiteY3393" fmla="*/ 599971 h 6858000"/>
              <a:gd name="connsiteX3394" fmla="*/ 2409660 w 3692522"/>
              <a:gd name="connsiteY3394" fmla="*/ 620523 h 6858000"/>
              <a:gd name="connsiteX3395" fmla="*/ 2466178 w 3692522"/>
              <a:gd name="connsiteY3395" fmla="*/ 599971 h 6858000"/>
              <a:gd name="connsiteX3396" fmla="*/ 3534853 w 3692522"/>
              <a:gd name="connsiteY3396" fmla="*/ 594832 h 6858000"/>
              <a:gd name="connsiteX3397" fmla="*/ 3530509 w 3692522"/>
              <a:gd name="connsiteY3397" fmla="*/ 596576 h 6858000"/>
              <a:gd name="connsiteX3398" fmla="*/ 3523837 w 3692522"/>
              <a:gd name="connsiteY3398" fmla="*/ 596209 h 6858000"/>
              <a:gd name="connsiteX3399" fmla="*/ 1478739 w 3692522"/>
              <a:gd name="connsiteY3399" fmla="*/ 594436 h 6858000"/>
              <a:gd name="connsiteX3400" fmla="*/ 1478232 w 3692522"/>
              <a:gd name="connsiteY3400" fmla="*/ 594953 h 6858000"/>
              <a:gd name="connsiteX3401" fmla="*/ 1473284 w 3692522"/>
              <a:gd name="connsiteY3401" fmla="*/ 598686 h 6858000"/>
              <a:gd name="connsiteX3402" fmla="*/ 1457115 w 3692522"/>
              <a:gd name="connsiteY3402" fmla="*/ 614220 h 6858000"/>
              <a:gd name="connsiteX3403" fmla="*/ 1449001 w 3692522"/>
              <a:gd name="connsiteY3403" fmla="*/ 618044 h 6858000"/>
              <a:gd name="connsiteX3404" fmla="*/ 1451327 w 3692522"/>
              <a:gd name="connsiteY3404" fmla="*/ 615586 h 6858000"/>
              <a:gd name="connsiteX3405" fmla="*/ 1452252 w 3692522"/>
              <a:gd name="connsiteY3405" fmla="*/ 614983 h 6858000"/>
              <a:gd name="connsiteX3406" fmla="*/ 1453314 w 3692522"/>
              <a:gd name="connsiteY3406" fmla="*/ 613660 h 6858000"/>
              <a:gd name="connsiteX3407" fmla="*/ 2385899 w 3692522"/>
              <a:gd name="connsiteY3407" fmla="*/ 583995 h 6858000"/>
              <a:gd name="connsiteX3408" fmla="*/ 2368558 w 3692522"/>
              <a:gd name="connsiteY3408" fmla="*/ 594832 h 6858000"/>
              <a:gd name="connsiteX3409" fmla="*/ 2389110 w 3692522"/>
              <a:gd name="connsiteY3409" fmla="*/ 584558 h 6858000"/>
              <a:gd name="connsiteX3410" fmla="*/ 2385899 w 3692522"/>
              <a:gd name="connsiteY3410" fmla="*/ 583995 h 6858000"/>
              <a:gd name="connsiteX3411" fmla="*/ 2671692 w 3692522"/>
              <a:gd name="connsiteY3411" fmla="*/ 553730 h 6858000"/>
              <a:gd name="connsiteX3412" fmla="*/ 2604900 w 3692522"/>
              <a:gd name="connsiteY3412" fmla="*/ 574282 h 6858000"/>
              <a:gd name="connsiteX3413" fmla="*/ 2671692 w 3692522"/>
              <a:gd name="connsiteY3413" fmla="*/ 553730 h 6858000"/>
              <a:gd name="connsiteX3414" fmla="*/ 3692522 w 3692522"/>
              <a:gd name="connsiteY3414" fmla="*/ 541751 h 6858000"/>
              <a:gd name="connsiteX3415" fmla="*/ 3692522 w 3692522"/>
              <a:gd name="connsiteY3415" fmla="*/ 542912 h 6858000"/>
              <a:gd name="connsiteX3416" fmla="*/ 3683852 w 3692522"/>
              <a:gd name="connsiteY3416" fmla="*/ 543454 h 6858000"/>
              <a:gd name="connsiteX3417" fmla="*/ 2733347 w 3692522"/>
              <a:gd name="connsiteY3417" fmla="*/ 538315 h 6858000"/>
              <a:gd name="connsiteX3418" fmla="*/ 2692244 w 3692522"/>
              <a:gd name="connsiteY3418" fmla="*/ 548591 h 6858000"/>
              <a:gd name="connsiteX3419" fmla="*/ 2733347 w 3692522"/>
              <a:gd name="connsiteY3419" fmla="*/ 538315 h 6858000"/>
              <a:gd name="connsiteX3420" fmla="*/ 1561912 w 3692522"/>
              <a:gd name="connsiteY3420" fmla="*/ 522903 h 6858000"/>
              <a:gd name="connsiteX3421" fmla="*/ 1505395 w 3692522"/>
              <a:gd name="connsiteY3421" fmla="*/ 574282 h 6858000"/>
              <a:gd name="connsiteX3422" fmla="*/ 1478739 w 3692522"/>
              <a:gd name="connsiteY3422" fmla="*/ 594436 h 6858000"/>
              <a:gd name="connsiteX3423" fmla="*/ 1491427 w 3692522"/>
              <a:gd name="connsiteY3423" fmla="*/ 581506 h 6858000"/>
              <a:gd name="connsiteX3424" fmla="*/ 1505395 w 3692522"/>
              <a:gd name="connsiteY3424" fmla="*/ 569143 h 6858000"/>
              <a:gd name="connsiteX3425" fmla="*/ 1561912 w 3692522"/>
              <a:gd name="connsiteY3425" fmla="*/ 522903 h 6858000"/>
              <a:gd name="connsiteX3426" fmla="*/ 2130279 w 3692522"/>
              <a:gd name="connsiteY3426" fmla="*/ 521343 h 6858000"/>
              <a:gd name="connsiteX3427" fmla="*/ 2096250 w 3692522"/>
              <a:gd name="connsiteY3427" fmla="*/ 544738 h 6858000"/>
              <a:gd name="connsiteX3428" fmla="*/ 2034596 w 3692522"/>
              <a:gd name="connsiteY3428" fmla="*/ 579419 h 6858000"/>
              <a:gd name="connsiteX3429" fmla="*/ 2096251 w 3692522"/>
              <a:gd name="connsiteY3429" fmla="*/ 538959 h 6858000"/>
              <a:gd name="connsiteX3430" fmla="*/ 2114771 w 3692522"/>
              <a:gd name="connsiteY3430" fmla="*/ 527962 h 6858000"/>
              <a:gd name="connsiteX3431" fmla="*/ 1556775 w 3692522"/>
              <a:gd name="connsiteY3431" fmla="*/ 517766 h 6858000"/>
              <a:gd name="connsiteX3432" fmla="*/ 1536223 w 3692522"/>
              <a:gd name="connsiteY3432" fmla="*/ 538315 h 6858000"/>
              <a:gd name="connsiteX3433" fmla="*/ 1556775 w 3692522"/>
              <a:gd name="connsiteY3433" fmla="*/ 517766 h 6858000"/>
              <a:gd name="connsiteX3434" fmla="*/ 2834820 w 3692522"/>
              <a:gd name="connsiteY3434" fmla="*/ 514233 h 6858000"/>
              <a:gd name="connsiteX3435" fmla="*/ 2800140 w 3692522"/>
              <a:gd name="connsiteY3435" fmla="*/ 522903 h 6858000"/>
              <a:gd name="connsiteX3436" fmla="*/ 2825828 w 3692522"/>
              <a:gd name="connsiteY3436" fmla="*/ 517766 h 6858000"/>
              <a:gd name="connsiteX3437" fmla="*/ 2834820 w 3692522"/>
              <a:gd name="connsiteY3437" fmla="*/ 514233 h 6858000"/>
              <a:gd name="connsiteX3438" fmla="*/ 1556776 w 3692522"/>
              <a:gd name="connsiteY3438" fmla="*/ 506459 h 6858000"/>
              <a:gd name="connsiteX3439" fmla="*/ 1495119 w 3692522"/>
              <a:gd name="connsiteY3439" fmla="*/ 558867 h 6858000"/>
              <a:gd name="connsiteX3440" fmla="*/ 1552279 w 3692522"/>
              <a:gd name="connsiteY3440" fmla="*/ 510057 h 6858000"/>
              <a:gd name="connsiteX3441" fmla="*/ 1895873 w 3692522"/>
              <a:gd name="connsiteY3441" fmla="*/ 502351 h 6858000"/>
              <a:gd name="connsiteX3442" fmla="*/ 1885597 w 3692522"/>
              <a:gd name="connsiteY3442" fmla="*/ 512627 h 6858000"/>
              <a:gd name="connsiteX3443" fmla="*/ 1887933 w 3692522"/>
              <a:gd name="connsiteY3443" fmla="*/ 512627 h 6858000"/>
              <a:gd name="connsiteX3444" fmla="*/ 1886168 w 3692522"/>
              <a:gd name="connsiteY3444" fmla="*/ 514911 h 6858000"/>
              <a:gd name="connsiteX3445" fmla="*/ 1884313 w 3692522"/>
              <a:gd name="connsiteY3445" fmla="*/ 515838 h 6858000"/>
              <a:gd name="connsiteX3446" fmla="*/ 1870184 w 3692522"/>
              <a:gd name="connsiteY3446" fmla="*/ 522903 h 6858000"/>
              <a:gd name="connsiteX3447" fmla="*/ 1884956 w 3692522"/>
              <a:gd name="connsiteY3447" fmla="*/ 516480 h 6858000"/>
              <a:gd name="connsiteX3448" fmla="*/ 1886168 w 3692522"/>
              <a:gd name="connsiteY3448" fmla="*/ 514911 h 6858000"/>
              <a:gd name="connsiteX3449" fmla="*/ 1890736 w 3692522"/>
              <a:gd name="connsiteY3449" fmla="*/ 512627 h 6858000"/>
              <a:gd name="connsiteX3450" fmla="*/ 1887933 w 3692522"/>
              <a:gd name="connsiteY3450" fmla="*/ 512627 h 6858000"/>
              <a:gd name="connsiteX3451" fmla="*/ 3298511 w 3692522"/>
              <a:gd name="connsiteY3451" fmla="*/ 497214 h 6858000"/>
              <a:gd name="connsiteX3452" fmla="*/ 3298511 w 3692522"/>
              <a:gd name="connsiteY3452" fmla="*/ 502040 h 6858000"/>
              <a:gd name="connsiteX3453" fmla="*/ 3288235 w 3692522"/>
              <a:gd name="connsiteY3453" fmla="*/ 502351 h 6858000"/>
              <a:gd name="connsiteX3454" fmla="*/ 3298511 w 3692522"/>
              <a:gd name="connsiteY3454" fmla="*/ 502351 h 6858000"/>
              <a:gd name="connsiteX3455" fmla="*/ 3298511 w 3692522"/>
              <a:gd name="connsiteY3455" fmla="*/ 502040 h 6858000"/>
              <a:gd name="connsiteX3456" fmla="*/ 3309430 w 3692522"/>
              <a:gd name="connsiteY3456" fmla="*/ 501709 h 6858000"/>
              <a:gd name="connsiteX3457" fmla="*/ 3334478 w 3692522"/>
              <a:gd name="connsiteY3457" fmla="*/ 497214 h 6858000"/>
              <a:gd name="connsiteX3458" fmla="*/ 3298511 w 3692522"/>
              <a:gd name="connsiteY3458" fmla="*/ 497214 h 6858000"/>
              <a:gd name="connsiteX3459" fmla="*/ 2913172 w 3692522"/>
              <a:gd name="connsiteY3459" fmla="*/ 497214 h 6858000"/>
              <a:gd name="connsiteX3460" fmla="*/ 2887482 w 3692522"/>
              <a:gd name="connsiteY3460" fmla="*/ 502351 h 6858000"/>
              <a:gd name="connsiteX3461" fmla="*/ 2913172 w 3692522"/>
              <a:gd name="connsiteY3461" fmla="*/ 497214 h 6858000"/>
              <a:gd name="connsiteX3462" fmla="*/ 1567050 w 3692522"/>
              <a:gd name="connsiteY3462" fmla="*/ 492075 h 6858000"/>
              <a:gd name="connsiteX3463" fmla="*/ 1551636 w 3692522"/>
              <a:gd name="connsiteY3463" fmla="*/ 502351 h 6858000"/>
              <a:gd name="connsiteX3464" fmla="*/ 1567050 w 3692522"/>
              <a:gd name="connsiteY3464" fmla="*/ 492075 h 6858000"/>
              <a:gd name="connsiteX3465" fmla="*/ 1576379 w 3692522"/>
              <a:gd name="connsiteY3465" fmla="*/ 490777 h 6858000"/>
              <a:gd name="connsiteX3466" fmla="*/ 1556776 w 3692522"/>
              <a:gd name="connsiteY3466" fmla="*/ 506459 h 6858000"/>
              <a:gd name="connsiteX3467" fmla="*/ 1572217 w 3692522"/>
              <a:gd name="connsiteY3467" fmla="*/ 493336 h 6858000"/>
              <a:gd name="connsiteX3468" fmla="*/ 2985102 w 3692522"/>
              <a:gd name="connsiteY3468" fmla="*/ 481799 h 6858000"/>
              <a:gd name="connsiteX3469" fmla="*/ 2954274 w 3692522"/>
              <a:gd name="connsiteY3469" fmla="*/ 492075 h 6858000"/>
              <a:gd name="connsiteX3470" fmla="*/ 2985102 w 3692522"/>
              <a:gd name="connsiteY3470" fmla="*/ 481799 h 6858000"/>
              <a:gd name="connsiteX3471" fmla="*/ 1875321 w 3692522"/>
              <a:gd name="connsiteY3471" fmla="*/ 481799 h 6858000"/>
              <a:gd name="connsiteX3472" fmla="*/ 1823944 w 3692522"/>
              <a:gd name="connsiteY3472" fmla="*/ 512627 h 6858000"/>
              <a:gd name="connsiteX3473" fmla="*/ 1875321 w 3692522"/>
              <a:gd name="connsiteY3473" fmla="*/ 481799 h 6858000"/>
              <a:gd name="connsiteX3474" fmla="*/ 1604775 w 3692522"/>
              <a:gd name="connsiteY3474" fmla="*/ 475126 h 6858000"/>
              <a:gd name="connsiteX3475" fmla="*/ 1593381 w 3692522"/>
              <a:gd name="connsiteY3475" fmla="*/ 484368 h 6858000"/>
              <a:gd name="connsiteX3476" fmla="*/ 1505395 w 3692522"/>
              <a:gd name="connsiteY3476" fmla="*/ 558867 h 6858000"/>
              <a:gd name="connsiteX3477" fmla="*/ 1601089 w 3692522"/>
              <a:gd name="connsiteY3477" fmla="*/ 477304 h 6858000"/>
              <a:gd name="connsiteX3478" fmla="*/ 1601864 w 3692522"/>
              <a:gd name="connsiteY3478" fmla="*/ 476699 h 6858000"/>
              <a:gd name="connsiteX3479" fmla="*/ 2404523 w 3692522"/>
              <a:gd name="connsiteY3479" fmla="*/ 471523 h 6858000"/>
              <a:gd name="connsiteX3480" fmla="*/ 2391919 w 3692522"/>
              <a:gd name="connsiteY3480" fmla="*/ 476340 h 6858000"/>
              <a:gd name="connsiteX3481" fmla="*/ 2390527 w 3692522"/>
              <a:gd name="connsiteY3481" fmla="*/ 477122 h 6858000"/>
              <a:gd name="connsiteX3482" fmla="*/ 2378834 w 3692522"/>
              <a:gd name="connsiteY3482" fmla="*/ 481799 h 6858000"/>
              <a:gd name="connsiteX3483" fmla="*/ 2354429 w 3692522"/>
              <a:gd name="connsiteY3483" fmla="*/ 496571 h 6858000"/>
              <a:gd name="connsiteX3484" fmla="*/ 2352698 w 3692522"/>
              <a:gd name="connsiteY3484" fmla="*/ 497697 h 6858000"/>
              <a:gd name="connsiteX3485" fmla="*/ 2337730 w 3692522"/>
              <a:gd name="connsiteY3485" fmla="*/ 502351 h 6858000"/>
              <a:gd name="connsiteX3486" fmla="*/ 2337730 w 3692522"/>
              <a:gd name="connsiteY3486" fmla="*/ 507490 h 6858000"/>
              <a:gd name="connsiteX3487" fmla="*/ 2342708 w 3692522"/>
              <a:gd name="connsiteY3487" fmla="*/ 504198 h 6858000"/>
              <a:gd name="connsiteX3488" fmla="*/ 2352698 w 3692522"/>
              <a:gd name="connsiteY3488" fmla="*/ 497697 h 6858000"/>
              <a:gd name="connsiteX3489" fmla="*/ 2353224 w 3692522"/>
              <a:gd name="connsiteY3489" fmla="*/ 497534 h 6858000"/>
              <a:gd name="connsiteX3490" fmla="*/ 2373053 w 3692522"/>
              <a:gd name="connsiteY3490" fmla="*/ 486937 h 6858000"/>
              <a:gd name="connsiteX3491" fmla="*/ 2390527 w 3692522"/>
              <a:gd name="connsiteY3491" fmla="*/ 477122 h 6858000"/>
              <a:gd name="connsiteX3492" fmla="*/ 2391679 w 3692522"/>
              <a:gd name="connsiteY3492" fmla="*/ 476661 h 6858000"/>
              <a:gd name="connsiteX3493" fmla="*/ 2404523 w 3692522"/>
              <a:gd name="connsiteY3493" fmla="*/ 471523 h 6858000"/>
              <a:gd name="connsiteX3494" fmla="*/ 1649256 w 3692522"/>
              <a:gd name="connsiteY3494" fmla="*/ 466386 h 6858000"/>
              <a:gd name="connsiteX3495" fmla="*/ 1613291 w 3692522"/>
              <a:gd name="connsiteY3495" fmla="*/ 497214 h 6858000"/>
              <a:gd name="connsiteX3496" fmla="*/ 1649256 w 3692522"/>
              <a:gd name="connsiteY3496" fmla="*/ 466386 h 6858000"/>
              <a:gd name="connsiteX3497" fmla="*/ 2342869 w 3692522"/>
              <a:gd name="connsiteY3497" fmla="*/ 435559 h 6858000"/>
              <a:gd name="connsiteX3498" fmla="*/ 2286351 w 3692522"/>
              <a:gd name="connsiteY3498" fmla="*/ 471523 h 6858000"/>
              <a:gd name="connsiteX3499" fmla="*/ 2224698 w 3692522"/>
              <a:gd name="connsiteY3499" fmla="*/ 497214 h 6858000"/>
              <a:gd name="connsiteX3500" fmla="*/ 2255525 w 3692522"/>
              <a:gd name="connsiteY3500" fmla="*/ 476662 h 6858000"/>
              <a:gd name="connsiteX3501" fmla="*/ 2342869 w 3692522"/>
              <a:gd name="connsiteY3501" fmla="*/ 435559 h 6858000"/>
              <a:gd name="connsiteX3502" fmla="*/ 2387233 w 3692522"/>
              <a:gd name="connsiteY3502" fmla="*/ 431878 h 6858000"/>
              <a:gd name="connsiteX3503" fmla="*/ 2386540 w 3692522"/>
              <a:gd name="connsiteY3503" fmla="*/ 432348 h 6858000"/>
              <a:gd name="connsiteX3504" fmla="*/ 2368558 w 3692522"/>
              <a:gd name="connsiteY3504" fmla="*/ 440697 h 6858000"/>
              <a:gd name="connsiteX3505" fmla="*/ 1689820 w 3692522"/>
              <a:gd name="connsiteY3505" fmla="*/ 429177 h 6858000"/>
              <a:gd name="connsiteX3506" fmla="*/ 1685219 w 3692522"/>
              <a:gd name="connsiteY3506" fmla="*/ 433189 h 6858000"/>
              <a:gd name="connsiteX3507" fmla="*/ 1672216 w 3692522"/>
              <a:gd name="connsiteY3507" fmla="*/ 440857 h 6858000"/>
              <a:gd name="connsiteX3508" fmla="*/ 1627420 w 3692522"/>
              <a:gd name="connsiteY3508" fmla="*/ 475378 h 6858000"/>
              <a:gd name="connsiteX3509" fmla="*/ 1612516 w 3692522"/>
              <a:gd name="connsiteY3509" fmla="*/ 488049 h 6858000"/>
              <a:gd name="connsiteX3510" fmla="*/ 1572188 w 3692522"/>
              <a:gd name="connsiteY3510" fmla="*/ 517766 h 6858000"/>
              <a:gd name="connsiteX3511" fmla="*/ 1672742 w 3692522"/>
              <a:gd name="connsiteY3511" fmla="*/ 438405 h 6858000"/>
              <a:gd name="connsiteX3512" fmla="*/ 2368649 w 3692522"/>
              <a:gd name="connsiteY3512" fmla="*/ 428494 h 6858000"/>
              <a:gd name="connsiteX3513" fmla="*/ 2366631 w 3692522"/>
              <a:gd name="connsiteY3513" fmla="*/ 429779 h 6858000"/>
              <a:gd name="connsiteX3514" fmla="*/ 2363419 w 3692522"/>
              <a:gd name="connsiteY3514" fmla="*/ 430421 h 6858000"/>
              <a:gd name="connsiteX3515" fmla="*/ 2373695 w 3692522"/>
              <a:gd name="connsiteY3515" fmla="*/ 425283 h 6858000"/>
              <a:gd name="connsiteX3516" fmla="*/ 2383971 w 3692522"/>
              <a:gd name="connsiteY3516" fmla="*/ 425283 h 6858000"/>
              <a:gd name="connsiteX3517" fmla="*/ 2375622 w 3692522"/>
              <a:gd name="connsiteY3517" fmla="*/ 425925 h 6858000"/>
              <a:gd name="connsiteX3518" fmla="*/ 2368649 w 3692522"/>
              <a:gd name="connsiteY3518" fmla="*/ 428494 h 6858000"/>
              <a:gd name="connsiteX3519" fmla="*/ 1710911 w 3692522"/>
              <a:gd name="connsiteY3519" fmla="*/ 425283 h 6858000"/>
              <a:gd name="connsiteX3520" fmla="*/ 1638980 w 3692522"/>
              <a:gd name="connsiteY3520" fmla="*/ 481799 h 6858000"/>
              <a:gd name="connsiteX3521" fmla="*/ 1710911 w 3692522"/>
              <a:gd name="connsiteY3521" fmla="*/ 425283 h 6858000"/>
              <a:gd name="connsiteX3522" fmla="*/ 2405615 w 3692522"/>
              <a:gd name="connsiteY3522" fmla="*/ 425207 h 6858000"/>
              <a:gd name="connsiteX3523" fmla="*/ 2400911 w 3692522"/>
              <a:gd name="connsiteY3523" fmla="*/ 427772 h 6858000"/>
              <a:gd name="connsiteX3524" fmla="*/ 2383971 w 3692522"/>
              <a:gd name="connsiteY3524" fmla="*/ 435559 h 6858000"/>
              <a:gd name="connsiteX3525" fmla="*/ 2399465 w 3692522"/>
              <a:gd name="connsiteY3525" fmla="*/ 427772 h 6858000"/>
              <a:gd name="connsiteX3526" fmla="*/ 2568935 w 3692522"/>
              <a:gd name="connsiteY3526" fmla="*/ 420466 h 6858000"/>
              <a:gd name="connsiteX3527" fmla="*/ 2568935 w 3692522"/>
              <a:gd name="connsiteY3527" fmla="*/ 425283 h 6858000"/>
              <a:gd name="connsiteX3528" fmla="*/ 2559230 w 3692522"/>
              <a:gd name="connsiteY3528" fmla="*/ 425283 h 6858000"/>
              <a:gd name="connsiteX3529" fmla="*/ 2559789 w 3692522"/>
              <a:gd name="connsiteY3529" fmla="*/ 424753 h 6858000"/>
              <a:gd name="connsiteX3530" fmla="*/ 2080837 w 3692522"/>
              <a:gd name="connsiteY3530" fmla="*/ 420146 h 6858000"/>
              <a:gd name="connsiteX3531" fmla="*/ 2024321 w 3692522"/>
              <a:gd name="connsiteY3531" fmla="*/ 456110 h 6858000"/>
              <a:gd name="connsiteX3532" fmla="*/ 2080837 w 3692522"/>
              <a:gd name="connsiteY3532" fmla="*/ 420146 h 6858000"/>
              <a:gd name="connsiteX3533" fmla="*/ 2570613 w 3692522"/>
              <a:gd name="connsiteY3533" fmla="*/ 419680 h 6858000"/>
              <a:gd name="connsiteX3534" fmla="*/ 2568935 w 3692522"/>
              <a:gd name="connsiteY3534" fmla="*/ 420466 h 6858000"/>
              <a:gd name="connsiteX3535" fmla="*/ 2568935 w 3692522"/>
              <a:gd name="connsiteY3535" fmla="*/ 420146 h 6858000"/>
              <a:gd name="connsiteX3536" fmla="*/ 2404523 w 3692522"/>
              <a:gd name="connsiteY3536" fmla="*/ 415007 h 6858000"/>
              <a:gd name="connsiteX3537" fmla="*/ 2414798 w 3692522"/>
              <a:gd name="connsiteY3537" fmla="*/ 415007 h 6858000"/>
              <a:gd name="connsiteX3538" fmla="*/ 2391678 w 3692522"/>
              <a:gd name="connsiteY3538" fmla="*/ 429778 h 6858000"/>
              <a:gd name="connsiteX3539" fmla="*/ 2387233 w 3692522"/>
              <a:gd name="connsiteY3539" fmla="*/ 431878 h 6858000"/>
              <a:gd name="connsiteX3540" fmla="*/ 2404523 w 3692522"/>
              <a:gd name="connsiteY3540" fmla="*/ 420146 h 6858000"/>
              <a:gd name="connsiteX3541" fmla="*/ 1690359 w 3692522"/>
              <a:gd name="connsiteY3541" fmla="*/ 415007 h 6858000"/>
              <a:gd name="connsiteX3542" fmla="*/ 1649256 w 3692522"/>
              <a:gd name="connsiteY3542" fmla="*/ 445834 h 6858000"/>
              <a:gd name="connsiteX3543" fmla="*/ 1690359 w 3692522"/>
              <a:gd name="connsiteY3543" fmla="*/ 415007 h 6858000"/>
              <a:gd name="connsiteX3544" fmla="*/ 2599762 w 3692522"/>
              <a:gd name="connsiteY3544" fmla="*/ 409870 h 6858000"/>
              <a:gd name="connsiteX3545" fmla="*/ 2580495 w 3692522"/>
              <a:gd name="connsiteY3545" fmla="*/ 416934 h 6858000"/>
              <a:gd name="connsiteX3546" fmla="*/ 2570613 w 3692522"/>
              <a:gd name="connsiteY3546" fmla="*/ 419680 h 6858000"/>
              <a:gd name="connsiteX3547" fmla="*/ 2579210 w 3692522"/>
              <a:gd name="connsiteY3547" fmla="*/ 415650 h 6858000"/>
              <a:gd name="connsiteX3548" fmla="*/ 2599762 w 3692522"/>
              <a:gd name="connsiteY3548" fmla="*/ 409870 h 6858000"/>
              <a:gd name="connsiteX3549" fmla="*/ 1685220 w 3692522"/>
              <a:gd name="connsiteY3549" fmla="*/ 409870 h 6858000"/>
              <a:gd name="connsiteX3550" fmla="*/ 1627680 w 3692522"/>
              <a:gd name="connsiteY3550" fmla="*/ 456545 h 6858000"/>
              <a:gd name="connsiteX3551" fmla="*/ 1601864 w 3692522"/>
              <a:gd name="connsiteY3551" fmla="*/ 476699 h 6858000"/>
              <a:gd name="connsiteX3552" fmla="*/ 1580537 w 3692522"/>
              <a:gd name="connsiteY3552" fmla="*/ 488221 h 6858000"/>
              <a:gd name="connsiteX3553" fmla="*/ 1576379 w 3692522"/>
              <a:gd name="connsiteY3553" fmla="*/ 490777 h 6858000"/>
              <a:gd name="connsiteX3554" fmla="*/ 1613291 w 3692522"/>
              <a:gd name="connsiteY3554" fmla="*/ 461247 h 6858000"/>
              <a:gd name="connsiteX3555" fmla="*/ 1618428 w 3692522"/>
              <a:gd name="connsiteY3555" fmla="*/ 461247 h 6858000"/>
              <a:gd name="connsiteX3556" fmla="*/ 1685220 w 3692522"/>
              <a:gd name="connsiteY3556" fmla="*/ 409870 h 6858000"/>
              <a:gd name="connsiteX3557" fmla="*/ 2008908 w 3692522"/>
              <a:gd name="connsiteY3557" fmla="*/ 404731 h 6858000"/>
              <a:gd name="connsiteX3558" fmla="*/ 1988356 w 3692522"/>
              <a:gd name="connsiteY3558" fmla="*/ 420146 h 6858000"/>
              <a:gd name="connsiteX3559" fmla="*/ 2008908 w 3692522"/>
              <a:gd name="connsiteY3559" fmla="*/ 404731 h 6858000"/>
              <a:gd name="connsiteX3560" fmla="*/ 2450763 w 3692522"/>
              <a:gd name="connsiteY3560" fmla="*/ 399594 h 6858000"/>
              <a:gd name="connsiteX3561" fmla="*/ 2419294 w 3692522"/>
              <a:gd name="connsiteY3561" fmla="*/ 419503 h 6858000"/>
              <a:gd name="connsiteX3562" fmla="*/ 2405615 w 3692522"/>
              <a:gd name="connsiteY3562" fmla="*/ 425207 h 6858000"/>
              <a:gd name="connsiteX3563" fmla="*/ 2423148 w 3692522"/>
              <a:gd name="connsiteY3563" fmla="*/ 415650 h 6858000"/>
              <a:gd name="connsiteX3564" fmla="*/ 2450763 w 3692522"/>
              <a:gd name="connsiteY3564" fmla="*/ 399594 h 6858000"/>
              <a:gd name="connsiteX3565" fmla="*/ 3041618 w 3692522"/>
              <a:gd name="connsiteY3565" fmla="*/ 373905 h 6858000"/>
              <a:gd name="connsiteX3566" fmla="*/ 2625451 w 3692522"/>
              <a:gd name="connsiteY3566" fmla="*/ 466386 h 6858000"/>
              <a:gd name="connsiteX3567" fmla="*/ 2620312 w 3692522"/>
              <a:gd name="connsiteY3567" fmla="*/ 466386 h 6858000"/>
              <a:gd name="connsiteX3568" fmla="*/ 2363419 w 3692522"/>
              <a:gd name="connsiteY3568" fmla="*/ 553730 h 6858000"/>
              <a:gd name="connsiteX3569" fmla="*/ 2584348 w 3692522"/>
              <a:gd name="connsiteY3569" fmla="*/ 492075 h 6858000"/>
              <a:gd name="connsiteX3570" fmla="*/ 2764173 w 3692522"/>
              <a:gd name="connsiteY3570" fmla="*/ 450973 h 6858000"/>
              <a:gd name="connsiteX3571" fmla="*/ 2733347 w 3692522"/>
              <a:gd name="connsiteY3571" fmla="*/ 466386 h 6858000"/>
              <a:gd name="connsiteX3572" fmla="*/ 3041618 w 3692522"/>
              <a:gd name="connsiteY3572" fmla="*/ 373905 h 6858000"/>
              <a:gd name="connsiteX3573" fmla="*/ 1798255 w 3692522"/>
              <a:gd name="connsiteY3573" fmla="*/ 373905 h 6858000"/>
              <a:gd name="connsiteX3574" fmla="*/ 1728892 w 3692522"/>
              <a:gd name="connsiteY3574" fmla="*/ 423357 h 6858000"/>
              <a:gd name="connsiteX3575" fmla="*/ 1727206 w 3692522"/>
              <a:gd name="connsiteY3575" fmla="*/ 424653 h 6858000"/>
              <a:gd name="connsiteX3576" fmla="*/ 1726324 w 3692522"/>
              <a:gd name="connsiteY3576" fmla="*/ 425283 h 6858000"/>
              <a:gd name="connsiteX3577" fmla="*/ 1720394 w 3692522"/>
              <a:gd name="connsiteY3577" fmla="*/ 429887 h 6858000"/>
              <a:gd name="connsiteX3578" fmla="*/ 1659532 w 3692522"/>
              <a:gd name="connsiteY3578" fmla="*/ 476662 h 6858000"/>
              <a:gd name="connsiteX3579" fmla="*/ 1718778 w 3692522"/>
              <a:gd name="connsiteY3579" fmla="*/ 431143 h 6858000"/>
              <a:gd name="connsiteX3580" fmla="*/ 1720394 w 3692522"/>
              <a:gd name="connsiteY3580" fmla="*/ 429887 h 6858000"/>
              <a:gd name="connsiteX3581" fmla="*/ 1727206 w 3692522"/>
              <a:gd name="connsiteY3581" fmla="*/ 424653 h 6858000"/>
              <a:gd name="connsiteX3582" fmla="*/ 1762288 w 3692522"/>
              <a:gd name="connsiteY3582" fmla="*/ 399594 h 6858000"/>
              <a:gd name="connsiteX3583" fmla="*/ 1798255 w 3692522"/>
              <a:gd name="connsiteY3583" fmla="*/ 373905 h 6858000"/>
              <a:gd name="connsiteX3584" fmla="*/ 1698673 w 3692522"/>
              <a:gd name="connsiteY3584" fmla="*/ 372044 h 6858000"/>
              <a:gd name="connsiteX3585" fmla="*/ 1698023 w 3692522"/>
              <a:gd name="connsiteY3585" fmla="*/ 372611 h 6858000"/>
              <a:gd name="connsiteX3586" fmla="*/ 1695496 w 3692522"/>
              <a:gd name="connsiteY3586" fmla="*/ 373905 h 6858000"/>
              <a:gd name="connsiteX3587" fmla="*/ 2723071 w 3692522"/>
              <a:gd name="connsiteY3587" fmla="*/ 368766 h 6858000"/>
              <a:gd name="connsiteX3588" fmla="*/ 2719077 w 3692522"/>
              <a:gd name="connsiteY3588" fmla="*/ 373272 h 6858000"/>
              <a:gd name="connsiteX3589" fmla="*/ 2714156 w 3692522"/>
              <a:gd name="connsiteY3589" fmla="*/ 375835 h 6858000"/>
              <a:gd name="connsiteX3590" fmla="*/ 2229834 w 3692522"/>
              <a:gd name="connsiteY3590" fmla="*/ 358490 h 6858000"/>
              <a:gd name="connsiteX3591" fmla="*/ 2219559 w 3692522"/>
              <a:gd name="connsiteY3591" fmla="*/ 363629 h 6858000"/>
              <a:gd name="connsiteX3592" fmla="*/ 2218534 w 3692522"/>
              <a:gd name="connsiteY3592" fmla="*/ 364654 h 6858000"/>
              <a:gd name="connsiteX3593" fmla="*/ 2173318 w 3692522"/>
              <a:gd name="connsiteY3593" fmla="*/ 389318 h 6858000"/>
              <a:gd name="connsiteX3594" fmla="*/ 2214422 w 3692522"/>
              <a:gd name="connsiteY3594" fmla="*/ 368766 h 6858000"/>
              <a:gd name="connsiteX3595" fmla="*/ 2218534 w 3692522"/>
              <a:gd name="connsiteY3595" fmla="*/ 364654 h 6858000"/>
              <a:gd name="connsiteX3596" fmla="*/ 2892620 w 3692522"/>
              <a:gd name="connsiteY3596" fmla="*/ 340325 h 6858000"/>
              <a:gd name="connsiteX3597" fmla="*/ 2892620 w 3692522"/>
              <a:gd name="connsiteY3597" fmla="*/ 343077 h 6858000"/>
              <a:gd name="connsiteX3598" fmla="*/ 2882344 w 3692522"/>
              <a:gd name="connsiteY3598" fmla="*/ 343077 h 6858000"/>
              <a:gd name="connsiteX3599" fmla="*/ 1741737 w 3692522"/>
              <a:gd name="connsiteY3599" fmla="*/ 332802 h 6858000"/>
              <a:gd name="connsiteX3600" fmla="*/ 1680645 w 3692522"/>
              <a:gd name="connsiteY3600" fmla="*/ 381130 h 6858000"/>
              <a:gd name="connsiteX3601" fmla="*/ 1650945 w 3692522"/>
              <a:gd name="connsiteY3601" fmla="*/ 401756 h 6858000"/>
              <a:gd name="connsiteX3602" fmla="*/ 1650621 w 3692522"/>
              <a:gd name="connsiteY3602" fmla="*/ 401200 h 6858000"/>
              <a:gd name="connsiteX3603" fmla="*/ 1638980 w 3692522"/>
              <a:gd name="connsiteY3603" fmla="*/ 409870 h 6858000"/>
              <a:gd name="connsiteX3604" fmla="*/ 1741737 w 3692522"/>
              <a:gd name="connsiteY3604" fmla="*/ 332802 h 6858000"/>
              <a:gd name="connsiteX3605" fmla="*/ 2944823 w 3692522"/>
              <a:gd name="connsiteY3605" fmla="*/ 329182 h 6858000"/>
              <a:gd name="connsiteX3606" fmla="*/ 2937182 w 3692522"/>
              <a:gd name="connsiteY3606" fmla="*/ 331216 h 6858000"/>
              <a:gd name="connsiteX3607" fmla="*/ 2939890 w 3692522"/>
              <a:gd name="connsiteY3607" fmla="*/ 329975 h 6858000"/>
              <a:gd name="connsiteX3608" fmla="*/ 3134101 w 3692522"/>
              <a:gd name="connsiteY3608" fmla="*/ 322526 h 6858000"/>
              <a:gd name="connsiteX3609" fmla="*/ 3124123 w 3692522"/>
              <a:gd name="connsiteY3609" fmla="*/ 325482 h 6858000"/>
              <a:gd name="connsiteX3610" fmla="*/ 3101942 w 3692522"/>
              <a:gd name="connsiteY3610" fmla="*/ 328498 h 6858000"/>
              <a:gd name="connsiteX3611" fmla="*/ 3110979 w 3692522"/>
              <a:gd name="connsiteY3611" fmla="*/ 325737 h 6858000"/>
              <a:gd name="connsiteX3612" fmla="*/ 3134101 w 3692522"/>
              <a:gd name="connsiteY3612" fmla="*/ 322526 h 6858000"/>
              <a:gd name="connsiteX3613" fmla="*/ 2964550 w 3692522"/>
              <a:gd name="connsiteY3613" fmla="*/ 322526 h 6858000"/>
              <a:gd name="connsiteX3614" fmla="*/ 2949136 w 3692522"/>
              <a:gd name="connsiteY3614" fmla="*/ 325737 h 6858000"/>
              <a:gd name="connsiteX3615" fmla="*/ 2939890 w 3692522"/>
              <a:gd name="connsiteY3615" fmla="*/ 329975 h 6858000"/>
              <a:gd name="connsiteX3616" fmla="*/ 2918309 w 3692522"/>
              <a:gd name="connsiteY3616" fmla="*/ 333443 h 6858000"/>
              <a:gd name="connsiteX3617" fmla="*/ 2892620 w 3692522"/>
              <a:gd name="connsiteY3617" fmla="*/ 340325 h 6858000"/>
              <a:gd name="connsiteX3618" fmla="*/ 2892620 w 3692522"/>
              <a:gd name="connsiteY3618" fmla="*/ 337939 h 6858000"/>
              <a:gd name="connsiteX3619" fmla="*/ 2964550 w 3692522"/>
              <a:gd name="connsiteY3619" fmla="*/ 322526 h 6858000"/>
              <a:gd name="connsiteX3620" fmla="*/ 3272822 w 3692522"/>
              <a:gd name="connsiteY3620" fmla="*/ 317389 h 6858000"/>
              <a:gd name="connsiteX3621" fmla="*/ 3264634 w 3692522"/>
              <a:gd name="connsiteY3621" fmla="*/ 317549 h 6858000"/>
              <a:gd name="connsiteX3622" fmla="*/ 3256842 w 3692522"/>
              <a:gd name="connsiteY3622" fmla="*/ 318015 h 6858000"/>
              <a:gd name="connsiteX3623" fmla="*/ 3240069 w 3692522"/>
              <a:gd name="connsiteY3623" fmla="*/ 318673 h 6858000"/>
              <a:gd name="connsiteX3624" fmla="*/ 3234874 w 3692522"/>
              <a:gd name="connsiteY3624" fmla="*/ 320289 h 6858000"/>
              <a:gd name="connsiteX3625" fmla="*/ 3225136 w 3692522"/>
              <a:gd name="connsiteY3625" fmla="*/ 321723 h 6858000"/>
              <a:gd name="connsiteX3626" fmla="*/ 3211169 w 3692522"/>
              <a:gd name="connsiteY3626" fmla="*/ 327663 h 6858000"/>
              <a:gd name="connsiteX3627" fmla="*/ 3234874 w 3692522"/>
              <a:gd name="connsiteY3627" fmla="*/ 320289 h 6858000"/>
              <a:gd name="connsiteX3628" fmla="*/ 3245848 w 3692522"/>
              <a:gd name="connsiteY3628" fmla="*/ 318673 h 6858000"/>
              <a:gd name="connsiteX3629" fmla="*/ 3256842 w 3692522"/>
              <a:gd name="connsiteY3629" fmla="*/ 318015 h 6858000"/>
              <a:gd name="connsiteX3630" fmla="*/ 2204146 w 3692522"/>
              <a:gd name="connsiteY3630" fmla="*/ 317389 h 6858000"/>
              <a:gd name="connsiteX3631" fmla="*/ 2127078 w 3692522"/>
              <a:gd name="connsiteY3631" fmla="*/ 358490 h 6858000"/>
              <a:gd name="connsiteX3632" fmla="*/ 2204146 w 3692522"/>
              <a:gd name="connsiteY3632" fmla="*/ 317389 h 6858000"/>
              <a:gd name="connsiteX3633" fmla="*/ 1782840 w 3692522"/>
              <a:gd name="connsiteY3633" fmla="*/ 312250 h 6858000"/>
              <a:gd name="connsiteX3634" fmla="*/ 1741096 w 3692522"/>
              <a:gd name="connsiteY3634" fmla="*/ 345004 h 6858000"/>
              <a:gd name="connsiteX3635" fmla="*/ 1728396 w 3692522"/>
              <a:gd name="connsiteY3635" fmla="*/ 354630 h 6858000"/>
              <a:gd name="connsiteX3636" fmla="*/ 1698673 w 3692522"/>
              <a:gd name="connsiteY3636" fmla="*/ 372044 h 6858000"/>
              <a:gd name="connsiteX3637" fmla="*/ 1713480 w 3692522"/>
              <a:gd name="connsiteY3637" fmla="*/ 359133 h 6858000"/>
              <a:gd name="connsiteX3638" fmla="*/ 1782840 w 3692522"/>
              <a:gd name="connsiteY3638" fmla="*/ 312250 h 6858000"/>
              <a:gd name="connsiteX3639" fmla="*/ 3498889 w 3692522"/>
              <a:gd name="connsiteY3639" fmla="*/ 302858 h 6858000"/>
              <a:gd name="connsiteX3640" fmla="*/ 3591371 w 3692522"/>
              <a:gd name="connsiteY3640" fmla="*/ 307113 h 6858000"/>
              <a:gd name="connsiteX3641" fmla="*/ 3692522 w 3692522"/>
              <a:gd name="connsiteY3641" fmla="*/ 315866 h 6858000"/>
              <a:gd name="connsiteX3642" fmla="*/ 3692522 w 3692522"/>
              <a:gd name="connsiteY3642" fmla="*/ 531822 h 6858000"/>
              <a:gd name="connsiteX3643" fmla="*/ 3658164 w 3692522"/>
              <a:gd name="connsiteY3643" fmla="*/ 533179 h 6858000"/>
              <a:gd name="connsiteX3644" fmla="*/ 3570819 w 3692522"/>
              <a:gd name="connsiteY3644" fmla="*/ 533179 h 6858000"/>
              <a:gd name="connsiteX3645" fmla="*/ 3637612 w 3692522"/>
              <a:gd name="connsiteY3645" fmla="*/ 517766 h 6858000"/>
              <a:gd name="connsiteX3646" fmla="*/ 3550268 w 3692522"/>
              <a:gd name="connsiteY3646" fmla="*/ 507490 h 6858000"/>
              <a:gd name="connsiteX3647" fmla="*/ 3468062 w 3692522"/>
              <a:gd name="connsiteY3647" fmla="*/ 507490 h 6858000"/>
              <a:gd name="connsiteX3648" fmla="*/ 3426959 w 3692522"/>
              <a:gd name="connsiteY3648" fmla="*/ 502351 h 6858000"/>
              <a:gd name="connsiteX3649" fmla="*/ 3170066 w 3692522"/>
              <a:gd name="connsiteY3649" fmla="*/ 548591 h 6858000"/>
              <a:gd name="connsiteX3650" fmla="*/ 3226582 w 3692522"/>
              <a:gd name="connsiteY3650" fmla="*/ 528040 h 6858000"/>
              <a:gd name="connsiteX3651" fmla="*/ 3175202 w 3692522"/>
              <a:gd name="connsiteY3651" fmla="*/ 533179 h 6858000"/>
              <a:gd name="connsiteX3652" fmla="*/ 3277960 w 3692522"/>
              <a:gd name="connsiteY3652" fmla="*/ 502351 h 6858000"/>
              <a:gd name="connsiteX3653" fmla="*/ 3154651 w 3692522"/>
              <a:gd name="connsiteY3653" fmla="*/ 507490 h 6858000"/>
              <a:gd name="connsiteX3654" fmla="*/ 3010790 w 3692522"/>
              <a:gd name="connsiteY3654" fmla="*/ 528040 h 6858000"/>
              <a:gd name="connsiteX3655" fmla="*/ 2764173 w 3692522"/>
              <a:gd name="connsiteY3655" fmla="*/ 574282 h 6858000"/>
              <a:gd name="connsiteX3656" fmla="*/ 2255525 w 3692522"/>
              <a:gd name="connsiteY3656" fmla="*/ 748968 h 6858000"/>
              <a:gd name="connsiteX3657" fmla="*/ 2270938 w 3692522"/>
              <a:gd name="connsiteY3657" fmla="*/ 769520 h 6858000"/>
              <a:gd name="connsiteX3658" fmla="*/ 1767427 w 3692522"/>
              <a:gd name="connsiteY3658" fmla="*/ 1062378 h 6858000"/>
              <a:gd name="connsiteX3659" fmla="*/ 1603015 w 3692522"/>
              <a:gd name="connsiteY3659" fmla="*/ 1190826 h 6858000"/>
              <a:gd name="connsiteX3660" fmla="*/ 1479706 w 3692522"/>
              <a:gd name="connsiteY3660" fmla="*/ 1303859 h 6858000"/>
              <a:gd name="connsiteX3661" fmla="*/ 1705772 w 3692522"/>
              <a:gd name="connsiteY3661" fmla="*/ 1118897 h 6858000"/>
              <a:gd name="connsiteX3662" fmla="*/ 1859908 w 3692522"/>
              <a:gd name="connsiteY3662" fmla="*/ 1011001 h 6858000"/>
              <a:gd name="connsiteX3663" fmla="*/ 1967804 w 3692522"/>
              <a:gd name="connsiteY3663" fmla="*/ 944208 h 6858000"/>
              <a:gd name="connsiteX3664" fmla="*/ 1962666 w 3692522"/>
              <a:gd name="connsiteY3664" fmla="*/ 951915 h 6858000"/>
              <a:gd name="connsiteX3665" fmla="*/ 1961964 w 3692522"/>
              <a:gd name="connsiteY3665" fmla="*/ 952967 h 6858000"/>
              <a:gd name="connsiteX3666" fmla="*/ 1958171 w 3692522"/>
              <a:gd name="connsiteY3666" fmla="*/ 955768 h 6858000"/>
              <a:gd name="connsiteX3667" fmla="*/ 1916425 w 3692522"/>
              <a:gd name="connsiteY3667" fmla="*/ 990449 h 6858000"/>
              <a:gd name="connsiteX3668" fmla="*/ 1957528 w 3692522"/>
              <a:gd name="connsiteY3668" fmla="*/ 959621 h 6858000"/>
              <a:gd name="connsiteX3669" fmla="*/ 2060285 w 3692522"/>
              <a:gd name="connsiteY3669" fmla="*/ 897968 h 6858000"/>
              <a:gd name="connsiteX3670" fmla="*/ 2039734 w 3692522"/>
              <a:gd name="connsiteY3670" fmla="*/ 913381 h 6858000"/>
              <a:gd name="connsiteX3671" fmla="*/ 2060285 w 3692522"/>
              <a:gd name="connsiteY3671" fmla="*/ 897968 h 6858000"/>
              <a:gd name="connsiteX3672" fmla="*/ 2121940 w 3692522"/>
              <a:gd name="connsiteY3672" fmla="*/ 872277 h 6858000"/>
              <a:gd name="connsiteX3673" fmla="*/ 2034596 w 3692522"/>
              <a:gd name="connsiteY3673" fmla="*/ 949345 h 6858000"/>
              <a:gd name="connsiteX3674" fmla="*/ 2121940 w 3692522"/>
              <a:gd name="connsiteY3674" fmla="*/ 897968 h 6858000"/>
              <a:gd name="connsiteX3675" fmla="*/ 2204146 w 3692522"/>
              <a:gd name="connsiteY3675" fmla="*/ 851727 h 6858000"/>
              <a:gd name="connsiteX3676" fmla="*/ 2245249 w 3692522"/>
              <a:gd name="connsiteY3676" fmla="*/ 841451 h 6858000"/>
              <a:gd name="connsiteX3677" fmla="*/ 2348006 w 3692522"/>
              <a:gd name="connsiteY3677" fmla="*/ 774659 h 6858000"/>
              <a:gd name="connsiteX3678" fmla="*/ 2440487 w 3692522"/>
              <a:gd name="connsiteY3678" fmla="*/ 723280 h 6858000"/>
              <a:gd name="connsiteX3679" fmla="*/ 2301766 w 3692522"/>
              <a:gd name="connsiteY3679" fmla="*/ 810624 h 6858000"/>
              <a:gd name="connsiteX3680" fmla="*/ 2332593 w 3692522"/>
              <a:gd name="connsiteY3680" fmla="*/ 795209 h 6858000"/>
              <a:gd name="connsiteX3681" fmla="*/ 2306903 w 3692522"/>
              <a:gd name="connsiteY3681" fmla="*/ 820900 h 6858000"/>
              <a:gd name="connsiteX3682" fmla="*/ 2378834 w 3692522"/>
              <a:gd name="connsiteY3682" fmla="*/ 790072 h 6858000"/>
              <a:gd name="connsiteX3683" fmla="*/ 2512418 w 3692522"/>
              <a:gd name="connsiteY3683" fmla="*/ 738692 h 6858000"/>
              <a:gd name="connsiteX3684" fmla="*/ 2743621 w 3692522"/>
              <a:gd name="connsiteY3684" fmla="*/ 666763 h 6858000"/>
              <a:gd name="connsiteX3685" fmla="*/ 2651140 w 3692522"/>
              <a:gd name="connsiteY3685" fmla="*/ 697591 h 6858000"/>
              <a:gd name="connsiteX3686" fmla="*/ 2784725 w 3692522"/>
              <a:gd name="connsiteY3686" fmla="*/ 635936 h 6858000"/>
              <a:gd name="connsiteX3687" fmla="*/ 2753897 w 3692522"/>
              <a:gd name="connsiteY3687" fmla="*/ 651350 h 6858000"/>
              <a:gd name="connsiteX3688" fmla="*/ 2913172 w 3692522"/>
              <a:gd name="connsiteY3688" fmla="*/ 599971 h 6858000"/>
              <a:gd name="connsiteX3689" fmla="*/ 3092997 w 3692522"/>
              <a:gd name="connsiteY3689" fmla="*/ 584558 h 6858000"/>
              <a:gd name="connsiteX3690" fmla="*/ 3231719 w 3692522"/>
              <a:gd name="connsiteY3690" fmla="*/ 584558 h 6858000"/>
              <a:gd name="connsiteX3691" fmla="*/ 3380718 w 3692522"/>
              <a:gd name="connsiteY3691" fmla="*/ 574282 h 6858000"/>
              <a:gd name="connsiteX3692" fmla="*/ 3170066 w 3692522"/>
              <a:gd name="connsiteY3692" fmla="*/ 599971 h 6858000"/>
              <a:gd name="connsiteX3693" fmla="*/ 2985102 w 3692522"/>
              <a:gd name="connsiteY3693" fmla="*/ 641074 h 6858000"/>
              <a:gd name="connsiteX3694" fmla="*/ 3031342 w 3692522"/>
              <a:gd name="connsiteY3694" fmla="*/ 635936 h 6858000"/>
              <a:gd name="connsiteX3695" fmla="*/ 3164927 w 3692522"/>
              <a:gd name="connsiteY3695" fmla="*/ 620523 h 6858000"/>
              <a:gd name="connsiteX3696" fmla="*/ 3165477 w 3692522"/>
              <a:gd name="connsiteY3696" fmla="*/ 624368 h 6858000"/>
              <a:gd name="connsiteX3697" fmla="*/ 3154651 w 3692522"/>
              <a:gd name="connsiteY3697" fmla="*/ 625660 h 6858000"/>
              <a:gd name="connsiteX3698" fmla="*/ 3165570 w 3692522"/>
              <a:gd name="connsiteY3698" fmla="*/ 625017 h 6858000"/>
              <a:gd name="connsiteX3699" fmla="*/ 3165477 w 3692522"/>
              <a:gd name="connsiteY3699" fmla="*/ 624368 h 6858000"/>
              <a:gd name="connsiteX3700" fmla="*/ 3224655 w 3692522"/>
              <a:gd name="connsiteY3700" fmla="*/ 617311 h 6858000"/>
              <a:gd name="connsiteX3701" fmla="*/ 3298511 w 3692522"/>
              <a:gd name="connsiteY3701" fmla="*/ 605108 h 6858000"/>
              <a:gd name="connsiteX3702" fmla="*/ 3370442 w 3692522"/>
              <a:gd name="connsiteY3702" fmla="*/ 594832 h 6858000"/>
              <a:gd name="connsiteX3703" fmla="*/ 3313926 w 3692522"/>
              <a:gd name="connsiteY3703" fmla="*/ 610247 h 6858000"/>
              <a:gd name="connsiteX3704" fmla="*/ 3483475 w 3692522"/>
              <a:gd name="connsiteY3704" fmla="*/ 594832 h 6858000"/>
              <a:gd name="connsiteX3705" fmla="*/ 3516310 w 3692522"/>
              <a:gd name="connsiteY3705" fmla="*/ 595796 h 6858000"/>
              <a:gd name="connsiteX3706" fmla="*/ 3523837 w 3692522"/>
              <a:gd name="connsiteY3706" fmla="*/ 596209 h 6858000"/>
              <a:gd name="connsiteX3707" fmla="*/ 3502765 w 3692522"/>
              <a:gd name="connsiteY3707" fmla="*/ 598844 h 6858000"/>
              <a:gd name="connsiteX3708" fmla="*/ 3500284 w 3692522"/>
              <a:gd name="connsiteY3708" fmla="*/ 598796 h 6858000"/>
              <a:gd name="connsiteX3709" fmla="*/ 3478338 w 3692522"/>
              <a:gd name="connsiteY3709" fmla="*/ 599971 h 6858000"/>
              <a:gd name="connsiteX3710" fmla="*/ 3498889 w 3692522"/>
              <a:gd name="connsiteY3710" fmla="*/ 599328 h 6858000"/>
              <a:gd name="connsiteX3711" fmla="*/ 3502765 w 3692522"/>
              <a:gd name="connsiteY3711" fmla="*/ 598844 h 6858000"/>
              <a:gd name="connsiteX3712" fmla="*/ 3523856 w 3692522"/>
              <a:gd name="connsiteY3712" fmla="*/ 599247 h 6858000"/>
              <a:gd name="connsiteX3713" fmla="*/ 3530509 w 3692522"/>
              <a:gd name="connsiteY3713" fmla="*/ 596576 h 6858000"/>
              <a:gd name="connsiteX3714" fmla="*/ 3568892 w 3692522"/>
              <a:gd name="connsiteY3714" fmla="*/ 598686 h 6858000"/>
              <a:gd name="connsiteX3715" fmla="*/ 3642748 w 3692522"/>
              <a:gd name="connsiteY3715" fmla="*/ 610247 h 6858000"/>
              <a:gd name="connsiteX3716" fmla="*/ 3596508 w 3692522"/>
              <a:gd name="connsiteY3716" fmla="*/ 615384 h 6858000"/>
              <a:gd name="connsiteX3717" fmla="*/ 3688989 w 3692522"/>
              <a:gd name="connsiteY3717" fmla="*/ 615384 h 6858000"/>
              <a:gd name="connsiteX3718" fmla="*/ 3586232 w 3692522"/>
              <a:gd name="connsiteY3718" fmla="*/ 620523 h 6858000"/>
              <a:gd name="connsiteX3719" fmla="*/ 3673576 w 3692522"/>
              <a:gd name="connsiteY3719" fmla="*/ 630155 h 6858000"/>
              <a:gd name="connsiteX3720" fmla="*/ 3692522 w 3692522"/>
              <a:gd name="connsiteY3720" fmla="*/ 631409 h 6858000"/>
              <a:gd name="connsiteX3721" fmla="*/ 3692522 w 3692522"/>
              <a:gd name="connsiteY3721" fmla="*/ 2035628 h 6858000"/>
              <a:gd name="connsiteX3722" fmla="*/ 2299150 w 3692522"/>
              <a:gd name="connsiteY3722" fmla="*/ 3429000 h 6858000"/>
              <a:gd name="connsiteX3723" fmla="*/ 3692522 w 3692522"/>
              <a:gd name="connsiteY3723" fmla="*/ 4822372 h 6858000"/>
              <a:gd name="connsiteX3724" fmla="*/ 3692522 w 3692522"/>
              <a:gd name="connsiteY3724" fmla="*/ 6020425 h 6858000"/>
              <a:gd name="connsiteX3725" fmla="*/ 3658164 w 3692522"/>
              <a:gd name="connsiteY3725" fmla="*/ 6020425 h 6858000"/>
              <a:gd name="connsiteX3726" fmla="*/ 3688989 w 3692522"/>
              <a:gd name="connsiteY3726" fmla="*/ 6024920 h 6858000"/>
              <a:gd name="connsiteX3727" fmla="*/ 3692522 w 3692522"/>
              <a:gd name="connsiteY3727" fmla="*/ 6024993 h 6858000"/>
              <a:gd name="connsiteX3728" fmla="*/ 3692522 w 3692522"/>
              <a:gd name="connsiteY3728" fmla="*/ 6095887 h 6858000"/>
              <a:gd name="connsiteX3729" fmla="*/ 3688989 w 3692522"/>
              <a:gd name="connsiteY3729" fmla="*/ 6092354 h 6858000"/>
              <a:gd name="connsiteX3730" fmla="*/ 3608905 w 3692522"/>
              <a:gd name="connsiteY3730" fmla="*/ 6092354 h 6858000"/>
              <a:gd name="connsiteX3731" fmla="*/ 3591370 w 3692522"/>
              <a:gd name="connsiteY3731" fmla="*/ 6087859 h 6858000"/>
              <a:gd name="connsiteX3732" fmla="*/ 3590752 w 3692522"/>
              <a:gd name="connsiteY3732" fmla="*/ 6087724 h 6858000"/>
              <a:gd name="connsiteX3733" fmla="*/ 3575956 w 3692522"/>
              <a:gd name="connsiteY3733" fmla="*/ 6081436 h 6858000"/>
              <a:gd name="connsiteX3734" fmla="*/ 3550268 w 3692522"/>
              <a:gd name="connsiteY3734" fmla="*/ 6082078 h 6858000"/>
              <a:gd name="connsiteX3735" fmla="*/ 3566003 w 3692522"/>
              <a:gd name="connsiteY3735" fmla="*/ 6082319 h 6858000"/>
              <a:gd name="connsiteX3736" fmla="*/ 3590752 w 3692522"/>
              <a:gd name="connsiteY3736" fmla="*/ 6087724 h 6858000"/>
              <a:gd name="connsiteX3737" fmla="*/ 3601647 w 3692522"/>
              <a:gd name="connsiteY3737" fmla="*/ 6092354 h 6858000"/>
              <a:gd name="connsiteX3738" fmla="*/ 3608905 w 3692522"/>
              <a:gd name="connsiteY3738" fmla="*/ 6092354 h 6858000"/>
              <a:gd name="connsiteX3739" fmla="*/ 3616738 w 3692522"/>
              <a:gd name="connsiteY3739" fmla="*/ 6094362 h 6858000"/>
              <a:gd name="connsiteX3740" fmla="*/ 3632473 w 3692522"/>
              <a:gd name="connsiteY3740" fmla="*/ 6097493 h 6858000"/>
              <a:gd name="connsiteX3741" fmla="*/ 3690916 w 3692522"/>
              <a:gd name="connsiteY3741" fmla="*/ 6099419 h 6858000"/>
              <a:gd name="connsiteX3742" fmla="*/ 3692522 w 3692522"/>
              <a:gd name="connsiteY3742" fmla="*/ 6099362 h 6858000"/>
              <a:gd name="connsiteX3743" fmla="*/ 3692522 w 3692522"/>
              <a:gd name="connsiteY3743" fmla="*/ 6142938 h 6858000"/>
              <a:gd name="connsiteX3744" fmla="*/ 3688990 w 3692522"/>
              <a:gd name="connsiteY3744" fmla="*/ 6142449 h 6858000"/>
              <a:gd name="connsiteX3745" fmla="*/ 3550268 w 3692522"/>
              <a:gd name="connsiteY3745" fmla="*/ 6133457 h 6858000"/>
              <a:gd name="connsiteX3746" fmla="*/ 3562181 w 3692522"/>
              <a:gd name="connsiteY3746" fmla="*/ 6135773 h 6858000"/>
              <a:gd name="connsiteX3747" fmla="*/ 3549625 w 3692522"/>
              <a:gd name="connsiteY3747" fmla="*/ 6134742 h 6858000"/>
              <a:gd name="connsiteX3748" fmla="*/ 3498888 w 3692522"/>
              <a:gd name="connsiteY3748" fmla="*/ 6138594 h 6858000"/>
              <a:gd name="connsiteX3749" fmla="*/ 3591371 w 3692522"/>
              <a:gd name="connsiteY3749" fmla="*/ 6148870 h 6858000"/>
              <a:gd name="connsiteX3750" fmla="*/ 3586232 w 3692522"/>
              <a:gd name="connsiteY3750" fmla="*/ 6154009 h 6858000"/>
              <a:gd name="connsiteX3751" fmla="*/ 3692522 w 3692522"/>
              <a:gd name="connsiteY3751" fmla="*/ 6154574 h 6858000"/>
              <a:gd name="connsiteX3752" fmla="*/ 3692522 w 3692522"/>
              <a:gd name="connsiteY3752" fmla="*/ 6205387 h 6858000"/>
              <a:gd name="connsiteX3753" fmla="*/ 3692522 w 3692522"/>
              <a:gd name="connsiteY3753" fmla="*/ 6211456 h 6858000"/>
              <a:gd name="connsiteX3754" fmla="*/ 3681925 w 3692522"/>
              <a:gd name="connsiteY3754" fmla="*/ 6210525 h 6858000"/>
              <a:gd name="connsiteX3755" fmla="*/ 3627336 w 3692522"/>
              <a:gd name="connsiteY3755" fmla="*/ 6205387 h 6858000"/>
              <a:gd name="connsiteX3756" fmla="*/ 3560544 w 3692522"/>
              <a:gd name="connsiteY3756" fmla="*/ 6205387 h 6858000"/>
              <a:gd name="connsiteX3757" fmla="*/ 3494394 w 3692522"/>
              <a:gd name="connsiteY3757" fmla="*/ 6191258 h 6858000"/>
              <a:gd name="connsiteX3758" fmla="*/ 3483684 w 3692522"/>
              <a:gd name="connsiteY3758" fmla="*/ 6188901 h 6858000"/>
              <a:gd name="connsiteX3759" fmla="*/ 3498888 w 3692522"/>
              <a:gd name="connsiteY3759" fmla="*/ 6184837 h 6858000"/>
              <a:gd name="connsiteX3760" fmla="*/ 3477775 w 3692522"/>
              <a:gd name="connsiteY3760" fmla="*/ 6187565 h 6858000"/>
              <a:gd name="connsiteX3761" fmla="*/ 3477334 w 3692522"/>
              <a:gd name="connsiteY3761" fmla="*/ 6187503 h 6858000"/>
              <a:gd name="connsiteX3762" fmla="*/ 3460114 w 3692522"/>
              <a:gd name="connsiteY3762" fmla="*/ 6183712 h 6858000"/>
              <a:gd name="connsiteX3763" fmla="*/ 3452680 w 3692522"/>
              <a:gd name="connsiteY3763" fmla="*/ 6184011 h 6858000"/>
              <a:gd name="connsiteX3764" fmla="*/ 3449437 w 3692522"/>
              <a:gd name="connsiteY3764" fmla="*/ 6183551 h 6858000"/>
              <a:gd name="connsiteX3765" fmla="*/ 3396131 w 3692522"/>
              <a:gd name="connsiteY3765" fmla="*/ 6174561 h 6858000"/>
              <a:gd name="connsiteX3766" fmla="*/ 3385855 w 3692522"/>
              <a:gd name="connsiteY3766" fmla="*/ 6169422 h 6858000"/>
              <a:gd name="connsiteX3767" fmla="*/ 3329339 w 3692522"/>
              <a:gd name="connsiteY3767" fmla="*/ 6159146 h 6858000"/>
              <a:gd name="connsiteX3768" fmla="*/ 3241995 w 3692522"/>
              <a:gd name="connsiteY3768" fmla="*/ 6143733 h 6858000"/>
              <a:gd name="connsiteX3769" fmla="*/ 3272822 w 3692522"/>
              <a:gd name="connsiteY3769" fmla="*/ 6143733 h 6858000"/>
              <a:gd name="connsiteX3770" fmla="*/ 3247374 w 3692522"/>
              <a:gd name="connsiteY3770" fmla="*/ 6134823 h 6858000"/>
              <a:gd name="connsiteX3771" fmla="*/ 3205246 w 3692522"/>
              <a:gd name="connsiteY3771" fmla="*/ 6130732 h 6858000"/>
              <a:gd name="connsiteX3772" fmla="*/ 3216306 w 3692522"/>
              <a:gd name="connsiteY3772" fmla="*/ 6128320 h 6858000"/>
              <a:gd name="connsiteX3773" fmla="*/ 3087858 w 3692522"/>
              <a:gd name="connsiteY3773" fmla="*/ 6097493 h 6858000"/>
              <a:gd name="connsiteX3774" fmla="*/ 3010790 w 3692522"/>
              <a:gd name="connsiteY3774" fmla="*/ 6066665 h 6858000"/>
              <a:gd name="connsiteX3775" fmla="*/ 2985102 w 3692522"/>
              <a:gd name="connsiteY3775" fmla="*/ 6056389 h 6858000"/>
              <a:gd name="connsiteX3776" fmla="*/ 2918309 w 3692522"/>
              <a:gd name="connsiteY3776" fmla="*/ 6035837 h 6858000"/>
              <a:gd name="connsiteX3777" fmla="*/ 2933722 w 3692522"/>
              <a:gd name="connsiteY3777" fmla="*/ 6035837 h 6858000"/>
              <a:gd name="connsiteX3778" fmla="*/ 2810414 w 3692522"/>
              <a:gd name="connsiteY3778" fmla="*/ 5989597 h 6858000"/>
              <a:gd name="connsiteX3779" fmla="*/ 2825828 w 3692522"/>
              <a:gd name="connsiteY3779" fmla="*/ 5989597 h 6858000"/>
              <a:gd name="connsiteX3780" fmla="*/ 2748760 w 3692522"/>
              <a:gd name="connsiteY3780" fmla="*/ 5963908 h 6858000"/>
              <a:gd name="connsiteX3781" fmla="*/ 2646003 w 3692522"/>
              <a:gd name="connsiteY3781" fmla="*/ 5933080 h 6858000"/>
              <a:gd name="connsiteX3782" fmla="*/ 2687106 w 3692522"/>
              <a:gd name="connsiteY3782" fmla="*/ 5952989 h 6858000"/>
              <a:gd name="connsiteX3783" fmla="*/ 2707072 w 3692522"/>
              <a:gd name="connsiteY3783" fmla="*/ 5960789 h 6858000"/>
              <a:gd name="connsiteX3784" fmla="*/ 2697380 w 3692522"/>
              <a:gd name="connsiteY3784" fmla="*/ 5958769 h 6858000"/>
              <a:gd name="connsiteX3785" fmla="*/ 2728208 w 3692522"/>
              <a:gd name="connsiteY3785" fmla="*/ 5984460 h 6858000"/>
              <a:gd name="connsiteX3786" fmla="*/ 2800140 w 3692522"/>
              <a:gd name="connsiteY3786" fmla="*/ 6015286 h 6858000"/>
              <a:gd name="connsiteX3787" fmla="*/ 2836104 w 3692522"/>
              <a:gd name="connsiteY3787" fmla="*/ 6035837 h 6858000"/>
              <a:gd name="connsiteX3788" fmla="*/ 2918309 w 3692522"/>
              <a:gd name="connsiteY3788" fmla="*/ 6061528 h 6858000"/>
              <a:gd name="connsiteX3789" fmla="*/ 2846380 w 3692522"/>
              <a:gd name="connsiteY3789" fmla="*/ 6051252 h 6858000"/>
              <a:gd name="connsiteX3790" fmla="*/ 2759036 w 3692522"/>
              <a:gd name="connsiteY3790" fmla="*/ 6020425 h 6858000"/>
              <a:gd name="connsiteX3791" fmla="*/ 2671692 w 3692522"/>
              <a:gd name="connsiteY3791" fmla="*/ 5974184 h 6858000"/>
              <a:gd name="connsiteX3792" fmla="*/ 2584348 w 3692522"/>
              <a:gd name="connsiteY3792" fmla="*/ 5943356 h 6858000"/>
              <a:gd name="connsiteX3793" fmla="*/ 2692244 w 3692522"/>
              <a:gd name="connsiteY3793" fmla="*/ 6005010 h 6858000"/>
              <a:gd name="connsiteX3794" fmla="*/ 2882344 w 3692522"/>
              <a:gd name="connsiteY3794" fmla="*/ 6066665 h 6858000"/>
              <a:gd name="connsiteX3795" fmla="*/ 2872069 w 3692522"/>
              <a:gd name="connsiteY3795" fmla="*/ 6071802 h 6858000"/>
              <a:gd name="connsiteX3796" fmla="*/ 2810414 w 3692522"/>
              <a:gd name="connsiteY3796" fmla="*/ 6061528 h 6858000"/>
              <a:gd name="connsiteX3797" fmla="*/ 2969689 w 3692522"/>
              <a:gd name="connsiteY3797" fmla="*/ 6097493 h 6858000"/>
              <a:gd name="connsiteX3798" fmla="*/ 3123825 w 3692522"/>
              <a:gd name="connsiteY3798" fmla="*/ 6123182 h 6858000"/>
              <a:gd name="connsiteX3799" fmla="*/ 3155543 w 3692522"/>
              <a:gd name="connsiteY3799" fmla="*/ 6128680 h 6858000"/>
              <a:gd name="connsiteX3800" fmla="*/ 3152163 w 3692522"/>
              <a:gd name="connsiteY3800" fmla="*/ 6128561 h 6858000"/>
              <a:gd name="connsiteX3801" fmla="*/ 3123825 w 3692522"/>
              <a:gd name="connsiteY3801" fmla="*/ 6128320 h 6858000"/>
              <a:gd name="connsiteX3802" fmla="*/ 2969689 w 3692522"/>
              <a:gd name="connsiteY3802" fmla="*/ 6102630 h 6858000"/>
              <a:gd name="connsiteX3803" fmla="*/ 3092997 w 3692522"/>
              <a:gd name="connsiteY3803" fmla="*/ 6154009 h 6858000"/>
              <a:gd name="connsiteX3804" fmla="*/ 3000516 w 3692522"/>
              <a:gd name="connsiteY3804" fmla="*/ 6143733 h 6858000"/>
              <a:gd name="connsiteX3805" fmla="*/ 3154651 w 3692522"/>
              <a:gd name="connsiteY3805" fmla="*/ 6195111 h 6858000"/>
              <a:gd name="connsiteX3806" fmla="*/ 3221443 w 3692522"/>
              <a:gd name="connsiteY3806" fmla="*/ 6215663 h 6858000"/>
              <a:gd name="connsiteX3807" fmla="*/ 3291760 w 3692522"/>
              <a:gd name="connsiteY3807" fmla="*/ 6225574 h 6858000"/>
              <a:gd name="connsiteX3808" fmla="*/ 3288235 w 3692522"/>
              <a:gd name="connsiteY3808" fmla="*/ 6225938 h 6858000"/>
              <a:gd name="connsiteX3809" fmla="*/ 3294347 w 3692522"/>
              <a:gd name="connsiteY3809" fmla="*/ 6225938 h 6858000"/>
              <a:gd name="connsiteX3810" fmla="*/ 3317137 w 3692522"/>
              <a:gd name="connsiteY3810" fmla="*/ 6229150 h 6858000"/>
              <a:gd name="connsiteX3811" fmla="*/ 3416683 w 3692522"/>
              <a:gd name="connsiteY3811" fmla="*/ 6231077 h 6858000"/>
              <a:gd name="connsiteX3812" fmla="*/ 3342184 w 3692522"/>
              <a:gd name="connsiteY3812" fmla="*/ 6215021 h 6858000"/>
              <a:gd name="connsiteX3813" fmla="*/ 3276968 w 3692522"/>
              <a:gd name="connsiteY3813" fmla="*/ 6197592 h 6858000"/>
              <a:gd name="connsiteX3814" fmla="*/ 3292250 w 3692522"/>
              <a:gd name="connsiteY3814" fmla="*/ 6200330 h 6858000"/>
              <a:gd name="connsiteX3815" fmla="*/ 3406407 w 3692522"/>
              <a:gd name="connsiteY3815" fmla="*/ 6205387 h 6858000"/>
              <a:gd name="connsiteX3816" fmla="*/ 3360166 w 3692522"/>
              <a:gd name="connsiteY3816" fmla="*/ 6205387 h 6858000"/>
              <a:gd name="connsiteX3817" fmla="*/ 3476411 w 3692522"/>
              <a:gd name="connsiteY3817" fmla="*/ 6211809 h 6858000"/>
              <a:gd name="connsiteX3818" fmla="*/ 3542714 w 3692522"/>
              <a:gd name="connsiteY3818" fmla="*/ 6220493 h 6858000"/>
              <a:gd name="connsiteX3819" fmla="*/ 3539992 w 3692522"/>
              <a:gd name="connsiteY3819" fmla="*/ 6225938 h 6858000"/>
              <a:gd name="connsiteX3820" fmla="*/ 3556690 w 3692522"/>
              <a:gd name="connsiteY3820" fmla="*/ 6224012 h 6858000"/>
              <a:gd name="connsiteX3821" fmla="*/ 3566643 w 3692522"/>
              <a:gd name="connsiteY3821" fmla="*/ 6223836 h 6858000"/>
              <a:gd name="connsiteX3822" fmla="*/ 3572234 w 3692522"/>
              <a:gd name="connsiteY3822" fmla="*/ 6224634 h 6858000"/>
              <a:gd name="connsiteX3823" fmla="*/ 3581095 w 3692522"/>
              <a:gd name="connsiteY3823" fmla="*/ 6225938 h 6858000"/>
              <a:gd name="connsiteX3824" fmla="*/ 3570337 w 3692522"/>
              <a:gd name="connsiteY3824" fmla="*/ 6223771 h 6858000"/>
              <a:gd name="connsiteX3825" fmla="*/ 3566643 w 3692522"/>
              <a:gd name="connsiteY3825" fmla="*/ 6223836 h 6858000"/>
              <a:gd name="connsiteX3826" fmla="*/ 3548742 w 3692522"/>
              <a:gd name="connsiteY3826" fmla="*/ 6221282 h 6858000"/>
              <a:gd name="connsiteX3827" fmla="*/ 3542714 w 3692522"/>
              <a:gd name="connsiteY3827" fmla="*/ 6220493 h 6858000"/>
              <a:gd name="connsiteX3828" fmla="*/ 3545129 w 3692522"/>
              <a:gd name="connsiteY3828" fmla="*/ 6215663 h 6858000"/>
              <a:gd name="connsiteX3829" fmla="*/ 3634400 w 3692522"/>
              <a:gd name="connsiteY3829" fmla="*/ 6217590 h 6858000"/>
              <a:gd name="connsiteX3830" fmla="*/ 3692522 w 3692522"/>
              <a:gd name="connsiteY3830" fmla="*/ 6216279 h 6858000"/>
              <a:gd name="connsiteX3831" fmla="*/ 3692522 w 3692522"/>
              <a:gd name="connsiteY3831" fmla="*/ 6220620 h 6858000"/>
              <a:gd name="connsiteX3832" fmla="*/ 3678713 w 3692522"/>
              <a:gd name="connsiteY3832" fmla="*/ 6220801 h 6858000"/>
              <a:gd name="connsiteX3833" fmla="*/ 3692522 w 3692522"/>
              <a:gd name="connsiteY3833" fmla="*/ 6224376 h 6858000"/>
              <a:gd name="connsiteX3834" fmla="*/ 3692522 w 3692522"/>
              <a:gd name="connsiteY3834" fmla="*/ 6225938 h 6858000"/>
              <a:gd name="connsiteX3835" fmla="*/ 3692522 w 3692522"/>
              <a:gd name="connsiteY3835" fmla="*/ 6536844 h 6858000"/>
              <a:gd name="connsiteX3836" fmla="*/ 3663300 w 3692522"/>
              <a:gd name="connsiteY3836" fmla="*/ 6534211 h 6858000"/>
              <a:gd name="connsiteX3837" fmla="*/ 3562148 w 3692522"/>
              <a:gd name="connsiteY3837" fmla="*/ 6538546 h 6858000"/>
              <a:gd name="connsiteX3838" fmla="*/ 3561816 w 3692522"/>
              <a:gd name="connsiteY3838" fmla="*/ 6538462 h 6858000"/>
              <a:gd name="connsiteX3839" fmla="*/ 3583663 w 3692522"/>
              <a:gd name="connsiteY3839" fmla="*/ 6538065 h 6858000"/>
              <a:gd name="connsiteX3840" fmla="*/ 3622197 w 3692522"/>
              <a:gd name="connsiteY3840" fmla="*/ 6534211 h 6858000"/>
              <a:gd name="connsiteX3841" fmla="*/ 3462924 w 3692522"/>
              <a:gd name="connsiteY3841" fmla="*/ 6534211 h 6858000"/>
              <a:gd name="connsiteX3842" fmla="*/ 3575956 w 3692522"/>
              <a:gd name="connsiteY3842" fmla="*/ 6549624 h 6858000"/>
              <a:gd name="connsiteX3843" fmla="*/ 3551472 w 3692522"/>
              <a:gd name="connsiteY3843" fmla="*/ 6548459 h 6858000"/>
              <a:gd name="connsiteX3844" fmla="*/ 3478338 w 3692522"/>
              <a:gd name="connsiteY3844" fmla="*/ 6539348 h 6858000"/>
              <a:gd name="connsiteX3845" fmla="*/ 3472790 w 3692522"/>
              <a:gd name="connsiteY3845" fmla="*/ 6542123 h 6858000"/>
              <a:gd name="connsiteX3846" fmla="*/ 3426959 w 3692522"/>
              <a:gd name="connsiteY3846" fmla="*/ 6534211 h 6858000"/>
              <a:gd name="connsiteX3847" fmla="*/ 3247134 w 3692522"/>
              <a:gd name="connsiteY3847" fmla="*/ 6487971 h 6858000"/>
              <a:gd name="connsiteX3848" fmla="*/ 3072446 w 3692522"/>
              <a:gd name="connsiteY3848" fmla="*/ 6452004 h 6858000"/>
              <a:gd name="connsiteX3849" fmla="*/ 2908033 w 3692522"/>
              <a:gd name="connsiteY3849" fmla="*/ 6395488 h 6858000"/>
              <a:gd name="connsiteX3850" fmla="*/ 2923448 w 3692522"/>
              <a:gd name="connsiteY3850" fmla="*/ 6405766 h 6858000"/>
              <a:gd name="connsiteX3851" fmla="*/ 2913172 w 3692522"/>
              <a:gd name="connsiteY3851" fmla="*/ 6405766 h 6858000"/>
              <a:gd name="connsiteX3852" fmla="*/ 3041618 w 3692522"/>
              <a:gd name="connsiteY3852" fmla="*/ 6446867 h 6858000"/>
              <a:gd name="connsiteX3853" fmla="*/ 3159790 w 3692522"/>
              <a:gd name="connsiteY3853" fmla="*/ 6487971 h 6858000"/>
              <a:gd name="connsiteX3854" fmla="*/ 3000516 w 3692522"/>
              <a:gd name="connsiteY3854" fmla="*/ 6462282 h 6858000"/>
              <a:gd name="connsiteX3855" fmla="*/ 3021067 w 3692522"/>
              <a:gd name="connsiteY3855" fmla="*/ 6462282 h 6858000"/>
              <a:gd name="connsiteX3856" fmla="*/ 3028590 w 3692522"/>
              <a:gd name="connsiteY3856" fmla="*/ 6462282 h 6858000"/>
              <a:gd name="connsiteX3857" fmla="*/ 3032155 w 3692522"/>
              <a:gd name="connsiteY3857" fmla="*/ 6463014 h 6858000"/>
              <a:gd name="connsiteX3858" fmla="*/ 3041618 w 3692522"/>
              <a:gd name="connsiteY3858" fmla="*/ 6462282 h 6858000"/>
              <a:gd name="connsiteX3859" fmla="*/ 3028590 w 3692522"/>
              <a:gd name="connsiteY3859" fmla="*/ 6462282 h 6858000"/>
              <a:gd name="connsiteX3860" fmla="*/ 3010229 w 3692522"/>
              <a:gd name="connsiteY3860" fmla="*/ 6458509 h 6858000"/>
              <a:gd name="connsiteX3861" fmla="*/ 2836104 w 3692522"/>
              <a:gd name="connsiteY3861" fmla="*/ 6405766 h 6858000"/>
              <a:gd name="connsiteX3862" fmla="*/ 2769312 w 3692522"/>
              <a:gd name="connsiteY3862" fmla="*/ 6380075 h 6858000"/>
              <a:gd name="connsiteX3863" fmla="*/ 2866932 w 3692522"/>
              <a:gd name="connsiteY3863" fmla="*/ 6400627 h 6858000"/>
              <a:gd name="connsiteX3864" fmla="*/ 2702520 w 3692522"/>
              <a:gd name="connsiteY3864" fmla="*/ 6354386 h 6858000"/>
              <a:gd name="connsiteX3865" fmla="*/ 3139238 w 3692522"/>
              <a:gd name="connsiteY3865" fmla="*/ 6513660 h 6858000"/>
              <a:gd name="connsiteX3866" fmla="*/ 3360166 w 3692522"/>
              <a:gd name="connsiteY3866" fmla="*/ 6565039 h 6858000"/>
              <a:gd name="connsiteX3867" fmla="*/ 3514303 w 3692522"/>
              <a:gd name="connsiteY3867" fmla="*/ 6565039 h 6858000"/>
              <a:gd name="connsiteX3868" fmla="*/ 3524579 w 3692522"/>
              <a:gd name="connsiteY3868" fmla="*/ 6570176 h 6858000"/>
              <a:gd name="connsiteX3869" fmla="*/ 3642748 w 3692522"/>
              <a:gd name="connsiteY3869" fmla="*/ 6575315 h 6858000"/>
              <a:gd name="connsiteX3870" fmla="*/ 3534853 w 3692522"/>
              <a:gd name="connsiteY3870" fmla="*/ 6552836 h 6858000"/>
              <a:gd name="connsiteX3871" fmla="*/ 3493507 w 3692522"/>
              <a:gd name="connsiteY3871" fmla="*/ 6545699 h 6858000"/>
              <a:gd name="connsiteX3872" fmla="*/ 3522009 w 3692522"/>
              <a:gd name="connsiteY3872" fmla="*/ 6547056 h 6858000"/>
              <a:gd name="connsiteX3873" fmla="*/ 3551472 w 3692522"/>
              <a:gd name="connsiteY3873" fmla="*/ 6548459 h 6858000"/>
              <a:gd name="connsiteX3874" fmla="*/ 3663943 w 3692522"/>
              <a:gd name="connsiteY3874" fmla="*/ 6562469 h 6858000"/>
              <a:gd name="connsiteX3875" fmla="*/ 3692522 w 3692522"/>
              <a:gd name="connsiteY3875" fmla="*/ 6563632 h 6858000"/>
              <a:gd name="connsiteX3876" fmla="*/ 3692522 w 3692522"/>
              <a:gd name="connsiteY3876" fmla="*/ 6652383 h 6858000"/>
              <a:gd name="connsiteX3877" fmla="*/ 3692522 w 3692522"/>
              <a:gd name="connsiteY3877" fmla="*/ 6722665 h 6858000"/>
              <a:gd name="connsiteX3878" fmla="*/ 3688989 w 3692522"/>
              <a:gd name="connsiteY3878" fmla="*/ 6724312 h 6858000"/>
              <a:gd name="connsiteX3879" fmla="*/ 3692522 w 3692522"/>
              <a:gd name="connsiteY3879" fmla="*/ 6724639 h 6858000"/>
              <a:gd name="connsiteX3880" fmla="*/ 3692522 w 3692522"/>
              <a:gd name="connsiteY3880" fmla="*/ 6858000 h 6858000"/>
              <a:gd name="connsiteX3881" fmla="*/ 3322998 w 3692522"/>
              <a:gd name="connsiteY3881" fmla="*/ 6858000 h 6858000"/>
              <a:gd name="connsiteX3882" fmla="*/ 3252271 w 3692522"/>
              <a:gd name="connsiteY3882" fmla="*/ 6842484 h 6858000"/>
              <a:gd name="connsiteX3883" fmla="*/ 3051894 w 3692522"/>
              <a:gd name="connsiteY3883" fmla="*/ 6785968 h 6858000"/>
              <a:gd name="connsiteX3884" fmla="*/ 2866932 w 3692522"/>
              <a:gd name="connsiteY3884" fmla="*/ 6724312 h 6858000"/>
              <a:gd name="connsiteX3885" fmla="*/ 2743621 w 3692522"/>
              <a:gd name="connsiteY3885" fmla="*/ 6688348 h 6858000"/>
              <a:gd name="connsiteX3886" fmla="*/ 3026205 w 3692522"/>
              <a:gd name="connsiteY3886" fmla="*/ 6796242 h 6858000"/>
              <a:gd name="connsiteX3887" fmla="*/ 3154651 w 3692522"/>
              <a:gd name="connsiteY3887" fmla="*/ 6842484 h 6858000"/>
              <a:gd name="connsiteX3888" fmla="*/ 3215664 w 3692522"/>
              <a:gd name="connsiteY3888" fmla="*/ 6854044 h 6858000"/>
              <a:gd name="connsiteX3889" fmla="*/ 3233292 w 3692522"/>
              <a:gd name="connsiteY3889" fmla="*/ 6858000 h 6858000"/>
              <a:gd name="connsiteX3890" fmla="*/ 3084015 w 3692522"/>
              <a:gd name="connsiteY3890" fmla="*/ 6858000 h 6858000"/>
              <a:gd name="connsiteX3891" fmla="*/ 3062170 w 3692522"/>
              <a:gd name="connsiteY3891" fmla="*/ 6852760 h 6858000"/>
              <a:gd name="connsiteX3892" fmla="*/ 2949137 w 3692522"/>
              <a:gd name="connsiteY3892" fmla="*/ 6816793 h 6858000"/>
              <a:gd name="connsiteX3893" fmla="*/ 2851517 w 3692522"/>
              <a:gd name="connsiteY3893" fmla="*/ 6780829 h 6858000"/>
              <a:gd name="connsiteX3894" fmla="*/ 2877206 w 3692522"/>
              <a:gd name="connsiteY3894" fmla="*/ 6780829 h 6858000"/>
              <a:gd name="connsiteX3895" fmla="*/ 2768107 w 3692522"/>
              <a:gd name="connsiteY3895" fmla="*/ 6751206 h 6858000"/>
              <a:gd name="connsiteX3896" fmla="*/ 2760572 w 3692522"/>
              <a:gd name="connsiteY3896" fmla="*/ 6746734 h 6858000"/>
              <a:gd name="connsiteX3897" fmla="*/ 2782798 w 3692522"/>
              <a:gd name="connsiteY3897" fmla="*/ 6751286 h 6858000"/>
              <a:gd name="connsiteX3898" fmla="*/ 2820689 w 3692522"/>
              <a:gd name="connsiteY3898" fmla="*/ 6755140 h 6858000"/>
              <a:gd name="connsiteX3899" fmla="*/ 2646003 w 3692522"/>
              <a:gd name="connsiteY3899" fmla="*/ 6698624 h 6858000"/>
              <a:gd name="connsiteX3900" fmla="*/ 2655902 w 3692522"/>
              <a:gd name="connsiteY3900" fmla="*/ 6700509 h 6858000"/>
              <a:gd name="connsiteX3901" fmla="*/ 2657241 w 3692522"/>
              <a:gd name="connsiteY3901" fmla="*/ 6701031 h 6858000"/>
              <a:gd name="connsiteX3902" fmla="*/ 2664383 w 3692522"/>
              <a:gd name="connsiteY3902" fmla="*/ 6702027 h 6858000"/>
              <a:gd name="connsiteX3903" fmla="*/ 2669846 w 3692522"/>
              <a:gd name="connsiteY3903" fmla="*/ 6702958 h 6858000"/>
              <a:gd name="connsiteX3904" fmla="*/ 2676829 w 3692522"/>
              <a:gd name="connsiteY3904" fmla="*/ 6703761 h 6858000"/>
              <a:gd name="connsiteX3905" fmla="*/ 2664383 w 3692522"/>
              <a:gd name="connsiteY3905" fmla="*/ 6702027 h 6858000"/>
              <a:gd name="connsiteX3906" fmla="*/ 2659490 w 3692522"/>
              <a:gd name="connsiteY3906" fmla="*/ 6701192 h 6858000"/>
              <a:gd name="connsiteX3907" fmla="*/ 2655902 w 3692522"/>
              <a:gd name="connsiteY3907" fmla="*/ 6700509 h 6858000"/>
              <a:gd name="connsiteX3908" fmla="*/ 2628020 w 3692522"/>
              <a:gd name="connsiteY3908" fmla="*/ 6689632 h 6858000"/>
              <a:gd name="connsiteX3909" fmla="*/ 2579211 w 3692522"/>
              <a:gd name="connsiteY3909" fmla="*/ 6667796 h 6858000"/>
              <a:gd name="connsiteX3910" fmla="*/ 2502142 w 3692522"/>
              <a:gd name="connsiteY3910" fmla="*/ 6636968 h 6858000"/>
              <a:gd name="connsiteX3911" fmla="*/ 2538107 w 3692522"/>
              <a:gd name="connsiteY3911" fmla="*/ 6636968 h 6858000"/>
              <a:gd name="connsiteX3912" fmla="*/ 2483518 w 3692522"/>
              <a:gd name="connsiteY3912" fmla="*/ 6608068 h 6858000"/>
              <a:gd name="connsiteX3913" fmla="*/ 2474491 w 3692522"/>
              <a:gd name="connsiteY3913" fmla="*/ 6605390 h 6858000"/>
              <a:gd name="connsiteX3914" fmla="*/ 2454857 w 3692522"/>
              <a:gd name="connsiteY3914" fmla="*/ 6597872 h 6858000"/>
              <a:gd name="connsiteX3915" fmla="*/ 2342869 w 3692522"/>
              <a:gd name="connsiteY3915" fmla="*/ 6539348 h 6858000"/>
              <a:gd name="connsiteX3916" fmla="*/ 2132216 w 3692522"/>
              <a:gd name="connsiteY3916" fmla="*/ 6421178 h 6858000"/>
              <a:gd name="connsiteX3917" fmla="*/ 1936977 w 3692522"/>
              <a:gd name="connsiteY3917" fmla="*/ 6282455 h 6858000"/>
              <a:gd name="connsiteX3918" fmla="*/ 1700635 w 3692522"/>
              <a:gd name="connsiteY3918" fmla="*/ 6102630 h 6858000"/>
              <a:gd name="connsiteX3919" fmla="*/ 1618428 w 3692522"/>
              <a:gd name="connsiteY3919" fmla="*/ 6030700 h 6858000"/>
              <a:gd name="connsiteX3920" fmla="*/ 1479706 w 3692522"/>
              <a:gd name="connsiteY3920" fmla="*/ 5912529 h 6858000"/>
              <a:gd name="connsiteX3921" fmla="*/ 1567050 w 3692522"/>
              <a:gd name="connsiteY3921" fmla="*/ 5979321 h 6858000"/>
              <a:gd name="connsiteX3922" fmla="*/ 1509891 w 3692522"/>
              <a:gd name="connsiteY3922" fmla="*/ 5929869 h 6858000"/>
              <a:gd name="connsiteX3923" fmla="*/ 1500401 w 3692522"/>
              <a:gd name="connsiteY3923" fmla="*/ 5922237 h 6858000"/>
              <a:gd name="connsiteX3924" fmla="*/ 1541360 w 3692522"/>
              <a:gd name="connsiteY3924" fmla="*/ 5948493 h 6858000"/>
              <a:gd name="connsiteX3925" fmla="*/ 1531086 w 3692522"/>
              <a:gd name="connsiteY3925" fmla="*/ 5938217 h 6858000"/>
              <a:gd name="connsiteX3926" fmla="*/ 1536223 w 3692522"/>
              <a:gd name="connsiteY3926" fmla="*/ 5938217 h 6858000"/>
              <a:gd name="connsiteX3927" fmla="*/ 1443742 w 3692522"/>
              <a:gd name="connsiteY3927" fmla="*/ 5850875 h 6858000"/>
              <a:gd name="connsiteX3928" fmla="*/ 1397501 w 3692522"/>
              <a:gd name="connsiteY3928" fmla="*/ 5784083 h 6858000"/>
              <a:gd name="connsiteX3929" fmla="*/ 1248502 w 3692522"/>
              <a:gd name="connsiteY3929" fmla="*/ 5629947 h 6858000"/>
              <a:gd name="connsiteX3930" fmla="*/ 1258778 w 3692522"/>
              <a:gd name="connsiteY3930" fmla="*/ 5629947 h 6858000"/>
              <a:gd name="connsiteX3931" fmla="*/ 1197124 w 3692522"/>
              <a:gd name="connsiteY3931" fmla="*/ 5547739 h 6858000"/>
              <a:gd name="connsiteX3932" fmla="*/ 1201797 w 3692522"/>
              <a:gd name="connsiteY3932" fmla="*/ 5548633 h 6858000"/>
              <a:gd name="connsiteX3933" fmla="*/ 1210983 w 3692522"/>
              <a:gd name="connsiteY3933" fmla="*/ 5557226 h 6858000"/>
              <a:gd name="connsiteX3934" fmla="*/ 1217354 w 3692522"/>
              <a:gd name="connsiteY3934" fmla="*/ 5564358 h 6858000"/>
              <a:gd name="connsiteX3935" fmla="*/ 1222813 w 3692522"/>
              <a:gd name="connsiteY3935" fmla="*/ 5568291 h 6858000"/>
              <a:gd name="connsiteX3936" fmla="*/ 1210983 w 3692522"/>
              <a:gd name="connsiteY3936" fmla="*/ 5557226 h 6858000"/>
              <a:gd name="connsiteX3937" fmla="*/ 1209968 w 3692522"/>
              <a:gd name="connsiteY3937" fmla="*/ 5556089 h 6858000"/>
              <a:gd name="connsiteX3938" fmla="*/ 1202582 w 3692522"/>
              <a:gd name="connsiteY3938" fmla="*/ 5548783 h 6858000"/>
              <a:gd name="connsiteX3939" fmla="*/ 1201797 w 3692522"/>
              <a:gd name="connsiteY3939" fmla="*/ 5548633 h 6858000"/>
              <a:gd name="connsiteX3940" fmla="*/ 1199211 w 3692522"/>
              <a:gd name="connsiteY3940" fmla="*/ 5546214 h 6858000"/>
              <a:gd name="connsiteX3941" fmla="*/ 1145745 w 3692522"/>
              <a:gd name="connsiteY3941" fmla="*/ 5450121 h 6858000"/>
              <a:gd name="connsiteX3942" fmla="*/ 1206115 w 3692522"/>
              <a:gd name="connsiteY3942" fmla="*/ 5509849 h 6858000"/>
              <a:gd name="connsiteX3943" fmla="*/ 1236414 w 3692522"/>
              <a:gd name="connsiteY3943" fmla="*/ 5540069 h 6858000"/>
              <a:gd name="connsiteX3944" fmla="*/ 1238221 w 3692522"/>
              <a:gd name="connsiteY3944" fmla="*/ 5542595 h 6858000"/>
              <a:gd name="connsiteX3945" fmla="*/ 1258778 w 3692522"/>
              <a:gd name="connsiteY3945" fmla="*/ 5573430 h 6858000"/>
              <a:gd name="connsiteX3946" fmla="*/ 1207398 w 3692522"/>
              <a:gd name="connsiteY3946" fmla="*/ 5527190 h 6858000"/>
              <a:gd name="connsiteX3947" fmla="*/ 1243365 w 3692522"/>
              <a:gd name="connsiteY3947" fmla="*/ 5573430 h 6858000"/>
              <a:gd name="connsiteX3948" fmla="*/ 1320433 w 3692522"/>
              <a:gd name="connsiteY3948" fmla="*/ 5655635 h 6858000"/>
              <a:gd name="connsiteX3949" fmla="*/ 1238226 w 3692522"/>
              <a:gd name="connsiteY3949" fmla="*/ 5542602 h 6858000"/>
              <a:gd name="connsiteX3950" fmla="*/ 1238221 w 3692522"/>
              <a:gd name="connsiteY3950" fmla="*/ 5542595 h 6858000"/>
              <a:gd name="connsiteX3951" fmla="*/ 1236781 w 3692522"/>
              <a:gd name="connsiteY3951" fmla="*/ 5540436 h 6858000"/>
              <a:gd name="connsiteX3952" fmla="*/ 1236414 w 3692522"/>
              <a:gd name="connsiteY3952" fmla="*/ 5540069 h 6858000"/>
              <a:gd name="connsiteX3953" fmla="*/ 1224097 w 3692522"/>
              <a:gd name="connsiteY3953" fmla="*/ 5522854 h 6858000"/>
              <a:gd name="connsiteX3954" fmla="*/ 1166297 w 3692522"/>
              <a:gd name="connsiteY3954" fmla="*/ 5434707 h 6858000"/>
              <a:gd name="connsiteX3955" fmla="*/ 1197124 w 3692522"/>
              <a:gd name="connsiteY3955" fmla="*/ 5460397 h 6858000"/>
              <a:gd name="connsiteX3956" fmla="*/ 1157385 w 3692522"/>
              <a:gd name="connsiteY3956" fmla="*/ 5412711 h 6858000"/>
              <a:gd name="connsiteX3957" fmla="*/ 1146640 w 3692522"/>
              <a:gd name="connsiteY3957" fmla="*/ 5399816 h 6858000"/>
              <a:gd name="connsiteX3958" fmla="*/ 1181710 w 3692522"/>
              <a:gd name="connsiteY3958" fmla="*/ 5439845 h 6858000"/>
              <a:gd name="connsiteX3959" fmla="*/ 1099504 w 3692522"/>
              <a:gd name="connsiteY3959" fmla="*/ 5316537 h 6858000"/>
              <a:gd name="connsiteX3960" fmla="*/ 1070603 w 3692522"/>
              <a:gd name="connsiteY3960" fmla="*/ 5261304 h 6858000"/>
              <a:gd name="connsiteX3961" fmla="*/ 1058625 w 3692522"/>
              <a:gd name="connsiteY3961" fmla="*/ 5240703 h 6858000"/>
              <a:gd name="connsiteX3962" fmla="*/ 1063539 w 3692522"/>
              <a:gd name="connsiteY3962" fmla="*/ 5246533 h 6858000"/>
              <a:gd name="connsiteX3963" fmla="*/ 1089228 w 3692522"/>
              <a:gd name="connsiteY3963" fmla="*/ 5275433 h 6858000"/>
              <a:gd name="connsiteX3964" fmla="*/ 1022436 w 3692522"/>
              <a:gd name="connsiteY3964" fmla="*/ 5157261 h 6858000"/>
              <a:gd name="connsiteX3965" fmla="*/ 940229 w 3692522"/>
              <a:gd name="connsiteY3965" fmla="*/ 5033953 h 6858000"/>
              <a:gd name="connsiteX3966" fmla="*/ 981333 w 3692522"/>
              <a:gd name="connsiteY3966" fmla="*/ 5111021 h 6858000"/>
              <a:gd name="connsiteX3967" fmla="*/ 883713 w 3692522"/>
              <a:gd name="connsiteY3967" fmla="*/ 4967160 h 6858000"/>
              <a:gd name="connsiteX3968" fmla="*/ 898485 w 3692522"/>
              <a:gd name="connsiteY3968" fmla="*/ 4983217 h 6858000"/>
              <a:gd name="connsiteX3969" fmla="*/ 904746 w 3692522"/>
              <a:gd name="connsiteY3969" fmla="*/ 4991983 h 6858000"/>
              <a:gd name="connsiteX3970" fmla="*/ 909403 w 3692522"/>
              <a:gd name="connsiteY3970" fmla="*/ 5003125 h 6858000"/>
              <a:gd name="connsiteX3971" fmla="*/ 906112 w 3692522"/>
              <a:gd name="connsiteY3971" fmla="*/ 4993894 h 6858000"/>
              <a:gd name="connsiteX3972" fmla="*/ 904746 w 3692522"/>
              <a:gd name="connsiteY3972" fmla="*/ 4991983 h 6858000"/>
              <a:gd name="connsiteX3973" fmla="*/ 893668 w 3692522"/>
              <a:gd name="connsiteY3973" fmla="*/ 4965475 h 6858000"/>
              <a:gd name="connsiteX3974" fmla="*/ 827196 w 3692522"/>
              <a:gd name="connsiteY3974" fmla="*/ 4859266 h 6858000"/>
              <a:gd name="connsiteX3975" fmla="*/ 1135469 w 3692522"/>
              <a:gd name="connsiteY3975" fmla="*/ 5460397 h 6858000"/>
              <a:gd name="connsiteX3976" fmla="*/ 1068677 w 3692522"/>
              <a:gd name="connsiteY3976" fmla="*/ 5383329 h 6858000"/>
              <a:gd name="connsiteX3977" fmla="*/ 1001884 w 3692522"/>
              <a:gd name="connsiteY3977" fmla="*/ 5301122 h 6858000"/>
              <a:gd name="connsiteX3978" fmla="*/ 1033996 w 3692522"/>
              <a:gd name="connsiteY3978" fmla="*/ 5330022 h 6858000"/>
              <a:gd name="connsiteX3979" fmla="*/ 1048619 w 3692522"/>
              <a:gd name="connsiteY3979" fmla="*/ 5345542 h 6858000"/>
              <a:gd name="connsiteX3980" fmla="*/ 1058401 w 3692522"/>
              <a:gd name="connsiteY3980" fmla="*/ 5362777 h 6858000"/>
              <a:gd name="connsiteX3981" fmla="*/ 1051015 w 3692522"/>
              <a:gd name="connsiteY3981" fmla="*/ 5348085 h 6858000"/>
              <a:gd name="connsiteX3982" fmla="*/ 1048619 w 3692522"/>
              <a:gd name="connsiteY3982" fmla="*/ 5345542 h 6858000"/>
              <a:gd name="connsiteX3983" fmla="*/ 1031427 w 3692522"/>
              <a:gd name="connsiteY3983" fmla="*/ 5315252 h 6858000"/>
              <a:gd name="connsiteX3984" fmla="*/ 996747 w 3692522"/>
              <a:gd name="connsiteY3984" fmla="*/ 5275433 h 6858000"/>
              <a:gd name="connsiteX3985" fmla="*/ 940229 w 3692522"/>
              <a:gd name="connsiteY3985" fmla="*/ 5188089 h 6858000"/>
              <a:gd name="connsiteX3986" fmla="*/ 883713 w 3692522"/>
              <a:gd name="connsiteY3986" fmla="*/ 5090469 h 6858000"/>
              <a:gd name="connsiteX3987" fmla="*/ 914540 w 3692522"/>
              <a:gd name="connsiteY3987" fmla="*/ 5131573 h 6858000"/>
              <a:gd name="connsiteX3988" fmla="*/ 868300 w 3692522"/>
              <a:gd name="connsiteY3988" fmla="*/ 5054504 h 6858000"/>
              <a:gd name="connsiteX3989" fmla="*/ 806645 w 3692522"/>
              <a:gd name="connsiteY3989" fmla="*/ 4926059 h 6858000"/>
              <a:gd name="connsiteX3990" fmla="*/ 863163 w 3692522"/>
              <a:gd name="connsiteY3990" fmla="*/ 5018540 h 6858000"/>
              <a:gd name="connsiteX3991" fmla="*/ 909403 w 3692522"/>
              <a:gd name="connsiteY3991" fmla="*/ 5105884 h 6858000"/>
              <a:gd name="connsiteX3992" fmla="*/ 714164 w 3692522"/>
              <a:gd name="connsiteY3992" fmla="*/ 4699991 h 6858000"/>
              <a:gd name="connsiteX3993" fmla="*/ 737927 w 3692522"/>
              <a:gd name="connsiteY3993" fmla="*/ 4769353 h 6858000"/>
              <a:gd name="connsiteX3994" fmla="*/ 745461 w 3692522"/>
              <a:gd name="connsiteY3994" fmla="*/ 4788276 h 6858000"/>
              <a:gd name="connsiteX3995" fmla="*/ 740495 w 3692522"/>
              <a:gd name="connsiteY3995" fmla="*/ 4778344 h 6858000"/>
              <a:gd name="connsiteX3996" fmla="*/ 734715 w 3692522"/>
              <a:gd name="connsiteY3996" fmla="*/ 4766783 h 6858000"/>
              <a:gd name="connsiteX3997" fmla="*/ 667923 w 3692522"/>
              <a:gd name="connsiteY3997" fmla="*/ 4607510 h 6858000"/>
              <a:gd name="connsiteX3998" fmla="*/ 703246 w 3692522"/>
              <a:gd name="connsiteY3998" fmla="*/ 4704488 h 6858000"/>
              <a:gd name="connsiteX3999" fmla="*/ 745584 w 3692522"/>
              <a:gd name="connsiteY3999" fmla="*/ 4788585 h 6858000"/>
              <a:gd name="connsiteX4000" fmla="*/ 765543 w 3692522"/>
              <a:gd name="connsiteY4000" fmla="*/ 4838715 h 6858000"/>
              <a:gd name="connsiteX4001" fmla="*/ 791232 w 3692522"/>
              <a:gd name="connsiteY4001" fmla="*/ 4890092 h 6858000"/>
              <a:gd name="connsiteX4002" fmla="*/ 788021 w 3692522"/>
              <a:gd name="connsiteY4002" fmla="*/ 4886881 h 6858000"/>
              <a:gd name="connsiteX4003" fmla="*/ 781865 w 3692522"/>
              <a:gd name="connsiteY4003" fmla="*/ 4880726 h 6858000"/>
              <a:gd name="connsiteX4004" fmla="*/ 760404 w 3692522"/>
              <a:gd name="connsiteY4004" fmla="*/ 4828439 h 6858000"/>
              <a:gd name="connsiteX4005" fmla="*/ 760404 w 3692522"/>
              <a:gd name="connsiteY4005" fmla="*/ 4838715 h 6858000"/>
              <a:gd name="connsiteX4006" fmla="*/ 709026 w 3692522"/>
              <a:gd name="connsiteY4006" fmla="*/ 4746232 h 6858000"/>
              <a:gd name="connsiteX4007" fmla="*/ 719302 w 3692522"/>
              <a:gd name="connsiteY4007" fmla="*/ 4787335 h 6858000"/>
              <a:gd name="connsiteX4008" fmla="*/ 755267 w 3692522"/>
              <a:gd name="connsiteY4008" fmla="*/ 4859266 h 6858000"/>
              <a:gd name="connsiteX4009" fmla="*/ 760404 w 3692522"/>
              <a:gd name="connsiteY4009" fmla="*/ 4895231 h 6858000"/>
              <a:gd name="connsiteX4010" fmla="*/ 832335 w 3692522"/>
              <a:gd name="connsiteY4010" fmla="*/ 5049367 h 6858000"/>
              <a:gd name="connsiteX4011" fmla="*/ 858322 w 3692522"/>
              <a:gd name="connsiteY4011" fmla="*/ 5088966 h 6858000"/>
              <a:gd name="connsiteX4012" fmla="*/ 872795 w 3692522"/>
              <a:gd name="connsiteY4012" fmla="*/ 5127720 h 6858000"/>
              <a:gd name="connsiteX4013" fmla="*/ 889491 w 3692522"/>
              <a:gd name="connsiteY4013" fmla="*/ 5163246 h 6858000"/>
              <a:gd name="connsiteX4014" fmla="*/ 888852 w 3692522"/>
              <a:gd name="connsiteY4014" fmla="*/ 5162400 h 6858000"/>
              <a:gd name="connsiteX4015" fmla="*/ 889887 w 3692522"/>
              <a:gd name="connsiteY4015" fmla="*/ 5164089 h 6858000"/>
              <a:gd name="connsiteX4016" fmla="*/ 890377 w 3692522"/>
              <a:gd name="connsiteY4016" fmla="*/ 5165130 h 6858000"/>
              <a:gd name="connsiteX4017" fmla="*/ 890950 w 3692522"/>
              <a:gd name="connsiteY4017" fmla="*/ 5165822 h 6858000"/>
              <a:gd name="connsiteX4018" fmla="*/ 930597 w 3692522"/>
              <a:gd name="connsiteY4018" fmla="*/ 5230477 h 6858000"/>
              <a:gd name="connsiteX4019" fmla="*/ 970683 w 3692522"/>
              <a:gd name="connsiteY4019" fmla="*/ 5283547 h 6858000"/>
              <a:gd name="connsiteX4020" fmla="*/ 965920 w 3692522"/>
              <a:gd name="connsiteY4020" fmla="*/ 5280570 h 6858000"/>
              <a:gd name="connsiteX4021" fmla="*/ 1012160 w 3692522"/>
              <a:gd name="connsiteY4021" fmla="*/ 5352501 h 6858000"/>
              <a:gd name="connsiteX4022" fmla="*/ 1000358 w 3692522"/>
              <a:gd name="connsiteY4022" fmla="*/ 5341985 h 6858000"/>
              <a:gd name="connsiteX4023" fmla="*/ 997930 w 3692522"/>
              <a:gd name="connsiteY4023" fmla="*/ 5339259 h 6858000"/>
              <a:gd name="connsiteX4024" fmla="*/ 950505 w 3692522"/>
              <a:gd name="connsiteY4024" fmla="*/ 5265157 h 6858000"/>
              <a:gd name="connsiteX4025" fmla="*/ 909403 w 3692522"/>
              <a:gd name="connsiteY4025" fmla="*/ 5213778 h 6858000"/>
              <a:gd name="connsiteX4026" fmla="*/ 960781 w 3692522"/>
              <a:gd name="connsiteY4026" fmla="*/ 5301122 h 6858000"/>
              <a:gd name="connsiteX4027" fmla="*/ 1053264 w 3692522"/>
              <a:gd name="connsiteY4027" fmla="*/ 5429570 h 6858000"/>
              <a:gd name="connsiteX4028" fmla="*/ 1021905 w 3692522"/>
              <a:gd name="connsiteY4028" fmla="*/ 5378220 h 6858000"/>
              <a:gd name="connsiteX4029" fmla="*/ 1168865 w 3692522"/>
              <a:gd name="connsiteY4029" fmla="*/ 5579209 h 6858000"/>
              <a:gd name="connsiteX4030" fmla="*/ 1381143 w 3692522"/>
              <a:gd name="connsiteY4030" fmla="*/ 5839892 h 6858000"/>
              <a:gd name="connsiteX4031" fmla="*/ 1375664 w 3692522"/>
              <a:gd name="connsiteY4031" fmla="*/ 5835782 h 6858000"/>
              <a:gd name="connsiteX4032" fmla="*/ 1367078 w 3692522"/>
              <a:gd name="connsiteY4032" fmla="*/ 5829343 h 6858000"/>
              <a:gd name="connsiteX4033" fmla="*/ 1361535 w 3692522"/>
              <a:gd name="connsiteY4033" fmla="*/ 5824383 h 6858000"/>
              <a:gd name="connsiteX4034" fmla="*/ 1269054 w 3692522"/>
              <a:gd name="connsiteY4034" fmla="*/ 5727565 h 6858000"/>
              <a:gd name="connsiteX4035" fmla="*/ 1166297 w 3692522"/>
              <a:gd name="connsiteY4035" fmla="*/ 5609395 h 6858000"/>
              <a:gd name="connsiteX4036" fmla="*/ 1166297 w 3692522"/>
              <a:gd name="connsiteY4036" fmla="*/ 5619671 h 6858000"/>
              <a:gd name="connsiteX4037" fmla="*/ 1150882 w 3692522"/>
              <a:gd name="connsiteY4037" fmla="*/ 5609395 h 6858000"/>
              <a:gd name="connsiteX4038" fmla="*/ 1325570 w 3692522"/>
              <a:gd name="connsiteY4038" fmla="*/ 5814909 h 6858000"/>
              <a:gd name="connsiteX4039" fmla="*/ 1520810 w 3692522"/>
              <a:gd name="connsiteY4039" fmla="*/ 6020425 h 6858000"/>
              <a:gd name="connsiteX4040" fmla="*/ 1659532 w 3692522"/>
              <a:gd name="connsiteY4040" fmla="*/ 6143733 h 6858000"/>
              <a:gd name="connsiteX4041" fmla="*/ 1706048 w 3692522"/>
              <a:gd name="connsiteY4041" fmla="*/ 6173184 h 6858000"/>
              <a:gd name="connsiteX4042" fmla="*/ 1714764 w 3692522"/>
              <a:gd name="connsiteY4042" fmla="*/ 6180983 h 6858000"/>
              <a:gd name="connsiteX4043" fmla="*/ 1726569 w 3692522"/>
              <a:gd name="connsiteY4043" fmla="*/ 6186176 h 6858000"/>
              <a:gd name="connsiteX4044" fmla="*/ 1768070 w 3692522"/>
              <a:gd name="connsiteY4044" fmla="*/ 6212452 h 6858000"/>
              <a:gd name="connsiteX4045" fmla="*/ 1772706 w 3692522"/>
              <a:gd name="connsiteY4045" fmla="*/ 6215128 h 6858000"/>
              <a:gd name="connsiteX4046" fmla="*/ 1810602 w 3692522"/>
              <a:gd name="connsiteY4046" fmla="*/ 6246065 h 6858000"/>
              <a:gd name="connsiteX4047" fmla="*/ 1756509 w 3692522"/>
              <a:gd name="connsiteY4047" fmla="*/ 6212452 h 6858000"/>
              <a:gd name="connsiteX4048" fmla="*/ 1669807 w 3692522"/>
              <a:gd name="connsiteY4048" fmla="*/ 6164285 h 6858000"/>
              <a:gd name="connsiteX4049" fmla="*/ 1946530 w 3692522"/>
              <a:gd name="connsiteY4049" fmla="*/ 6373813 h 6858000"/>
              <a:gd name="connsiteX4050" fmla="*/ 1974328 w 3692522"/>
              <a:gd name="connsiteY4050" fmla="*/ 6389903 h 6858000"/>
              <a:gd name="connsiteX4051" fmla="*/ 1981933 w 3692522"/>
              <a:gd name="connsiteY4051" fmla="*/ 6394846 h 6858000"/>
              <a:gd name="connsiteX4052" fmla="*/ 2024321 w 3692522"/>
              <a:gd name="connsiteY4052" fmla="*/ 6416040 h 6858000"/>
              <a:gd name="connsiteX4053" fmla="*/ 1994969 w 3692522"/>
              <a:gd name="connsiteY4053" fmla="*/ 6401851 h 6858000"/>
              <a:gd name="connsiteX4054" fmla="*/ 1974328 w 3692522"/>
              <a:gd name="connsiteY4054" fmla="*/ 6389903 h 6858000"/>
              <a:gd name="connsiteX4055" fmla="*/ 1957849 w 3692522"/>
              <a:gd name="connsiteY4055" fmla="*/ 6379192 h 6858000"/>
              <a:gd name="connsiteX4056" fmla="*/ 1947252 w 3692522"/>
              <a:gd name="connsiteY4056" fmla="*/ 6369799 h 6858000"/>
              <a:gd name="connsiteX4057" fmla="*/ 1957528 w 3692522"/>
              <a:gd name="connsiteY4057" fmla="*/ 6369799 h 6858000"/>
              <a:gd name="connsiteX4058" fmla="*/ 1952390 w 3692522"/>
              <a:gd name="connsiteY4058" fmla="*/ 6364662 h 6858000"/>
              <a:gd name="connsiteX4059" fmla="*/ 1767427 w 3692522"/>
              <a:gd name="connsiteY4059" fmla="*/ 6236214 h 6858000"/>
              <a:gd name="connsiteX4060" fmla="*/ 1839357 w 3692522"/>
              <a:gd name="connsiteY4060" fmla="*/ 6272179 h 6858000"/>
              <a:gd name="connsiteX4061" fmla="*/ 1835806 w 3692522"/>
              <a:gd name="connsiteY4061" fmla="*/ 6266642 h 6858000"/>
              <a:gd name="connsiteX4062" fmla="*/ 1929912 w 3692522"/>
              <a:gd name="connsiteY4062" fmla="*/ 6343468 h 6858000"/>
              <a:gd name="connsiteX4063" fmla="*/ 2127166 w 3692522"/>
              <a:gd name="connsiteY4063" fmla="*/ 6474845 h 6858000"/>
              <a:gd name="connsiteX4064" fmla="*/ 2085974 w 3692522"/>
              <a:gd name="connsiteY4064" fmla="*/ 6457143 h 6858000"/>
              <a:gd name="connsiteX4065" fmla="*/ 2125151 w 3692522"/>
              <a:gd name="connsiteY4065" fmla="*/ 6475125 h 6858000"/>
              <a:gd name="connsiteX4066" fmla="*/ 2131688 w 3692522"/>
              <a:gd name="connsiteY4066" fmla="*/ 6477857 h 6858000"/>
              <a:gd name="connsiteX4067" fmla="*/ 2193194 w 3692522"/>
              <a:gd name="connsiteY4067" fmla="*/ 6518822 h 6858000"/>
              <a:gd name="connsiteX4068" fmla="*/ 2168181 w 3692522"/>
              <a:gd name="connsiteY4068" fmla="*/ 6508523 h 6858000"/>
              <a:gd name="connsiteX4069" fmla="*/ 2096250 w 3692522"/>
              <a:gd name="connsiteY4069" fmla="*/ 6472558 h 6858000"/>
              <a:gd name="connsiteX4070" fmla="*/ 2091113 w 3692522"/>
              <a:gd name="connsiteY4070" fmla="*/ 6472558 h 6858000"/>
              <a:gd name="connsiteX4071" fmla="*/ 1988356 w 3692522"/>
              <a:gd name="connsiteY4071" fmla="*/ 6426315 h 6858000"/>
              <a:gd name="connsiteX4072" fmla="*/ 2149556 w 3692522"/>
              <a:gd name="connsiteY4072" fmla="*/ 6513017 h 6858000"/>
              <a:gd name="connsiteX4073" fmla="*/ 2241027 w 3692522"/>
              <a:gd name="connsiteY4073" fmla="*/ 6548721 h 6858000"/>
              <a:gd name="connsiteX4074" fmla="*/ 2378115 w 3692522"/>
              <a:gd name="connsiteY4074" fmla="*/ 6622635 h 6858000"/>
              <a:gd name="connsiteX4075" fmla="*/ 2269011 w 3692522"/>
              <a:gd name="connsiteY4075" fmla="*/ 6582379 h 6858000"/>
              <a:gd name="connsiteX4076" fmla="*/ 2152766 w 3692522"/>
              <a:gd name="connsiteY4076" fmla="*/ 6534211 h 6858000"/>
              <a:gd name="connsiteX4077" fmla="*/ 2104599 w 3692522"/>
              <a:gd name="connsiteY4077" fmla="*/ 6517514 h 6858000"/>
              <a:gd name="connsiteX4078" fmla="*/ 2090907 w 3692522"/>
              <a:gd name="connsiteY4078" fmla="*/ 6511780 h 6858000"/>
              <a:gd name="connsiteX4079" fmla="*/ 2060285 w 3692522"/>
              <a:gd name="connsiteY4079" fmla="*/ 6493108 h 6858000"/>
              <a:gd name="connsiteX4080" fmla="*/ 2075458 w 3692522"/>
              <a:gd name="connsiteY4080" fmla="*/ 6505311 h 6858000"/>
              <a:gd name="connsiteX4081" fmla="*/ 2090907 w 3692522"/>
              <a:gd name="connsiteY4081" fmla="*/ 6511780 h 6858000"/>
              <a:gd name="connsiteX4082" fmla="*/ 2112948 w 3692522"/>
              <a:gd name="connsiteY4082" fmla="*/ 6525220 h 6858000"/>
              <a:gd name="connsiteX4083" fmla="*/ 2173318 w 3692522"/>
              <a:gd name="connsiteY4083" fmla="*/ 6549624 h 6858000"/>
              <a:gd name="connsiteX4084" fmla="*/ 2394247 w 3692522"/>
              <a:gd name="connsiteY4084" fmla="*/ 6631831 h 6858000"/>
              <a:gd name="connsiteX4085" fmla="*/ 2322317 w 3692522"/>
              <a:gd name="connsiteY4085" fmla="*/ 6603573 h 6858000"/>
              <a:gd name="connsiteX4086" fmla="*/ 2284279 w 3692522"/>
              <a:gd name="connsiteY4086" fmla="*/ 6588630 h 6858000"/>
              <a:gd name="connsiteX4087" fmla="*/ 2378482 w 3692522"/>
              <a:gd name="connsiteY4087" fmla="*/ 6622834 h 6858000"/>
              <a:gd name="connsiteX4088" fmla="*/ 2538107 w 3692522"/>
              <a:gd name="connsiteY4088" fmla="*/ 6708899 h 6858000"/>
              <a:gd name="connsiteX4089" fmla="*/ 2749401 w 3692522"/>
              <a:gd name="connsiteY4089" fmla="*/ 6802023 h 6858000"/>
              <a:gd name="connsiteX4090" fmla="*/ 2897060 w 3692522"/>
              <a:gd name="connsiteY4090" fmla="*/ 6858000 h 6858000"/>
              <a:gd name="connsiteX4091" fmla="*/ 2831276 w 3692522"/>
              <a:gd name="connsiteY4091" fmla="*/ 6858000 h 6858000"/>
              <a:gd name="connsiteX4092" fmla="*/ 2830965 w 3692522"/>
              <a:gd name="connsiteY4092" fmla="*/ 6857897 h 6858000"/>
              <a:gd name="connsiteX4093" fmla="*/ 2753897 w 3692522"/>
              <a:gd name="connsiteY4093" fmla="*/ 6842484 h 6858000"/>
              <a:gd name="connsiteX4094" fmla="*/ 2791254 w 3692522"/>
              <a:gd name="connsiteY4094" fmla="*/ 6858000 h 6858000"/>
              <a:gd name="connsiteX4095" fmla="*/ 2782188 w 3692522"/>
              <a:gd name="connsiteY4095" fmla="*/ 6858000 h 6858000"/>
              <a:gd name="connsiteX4096" fmla="*/ 2771880 w 3692522"/>
              <a:gd name="connsiteY4096" fmla="*/ 6855328 h 6858000"/>
              <a:gd name="connsiteX4097" fmla="*/ 2702520 w 3692522"/>
              <a:gd name="connsiteY4097" fmla="*/ 6837345 h 6858000"/>
              <a:gd name="connsiteX4098" fmla="*/ 2579211 w 3692522"/>
              <a:gd name="connsiteY4098" fmla="*/ 6785968 h 6858000"/>
              <a:gd name="connsiteX4099" fmla="*/ 2383971 w 3692522"/>
              <a:gd name="connsiteY4099" fmla="*/ 6703761 h 6858000"/>
              <a:gd name="connsiteX4100" fmla="*/ 2409660 w 3692522"/>
              <a:gd name="connsiteY4100" fmla="*/ 6703761 h 6858000"/>
              <a:gd name="connsiteX4101" fmla="*/ 2432781 w 3692522"/>
              <a:gd name="connsiteY4101" fmla="*/ 6713395 h 6858000"/>
              <a:gd name="connsiteX4102" fmla="*/ 2442652 w 3692522"/>
              <a:gd name="connsiteY4102" fmla="*/ 6714218 h 6858000"/>
              <a:gd name="connsiteX4103" fmla="*/ 2443699 w 3692522"/>
              <a:gd name="connsiteY4103" fmla="*/ 6714679 h 6858000"/>
              <a:gd name="connsiteX4104" fmla="*/ 2453431 w 3692522"/>
              <a:gd name="connsiteY4104" fmla="*/ 6717874 h 6858000"/>
              <a:gd name="connsiteX4105" fmla="*/ 2455902 w 3692522"/>
              <a:gd name="connsiteY4105" fmla="*/ 6719175 h 6858000"/>
              <a:gd name="connsiteX4106" fmla="*/ 2453448 w 3692522"/>
              <a:gd name="connsiteY4106" fmla="*/ 6717880 h 6858000"/>
              <a:gd name="connsiteX4107" fmla="*/ 2475731 w 3692522"/>
              <a:gd name="connsiteY4107" fmla="*/ 6725196 h 6858000"/>
              <a:gd name="connsiteX4108" fmla="*/ 2507280 w 3692522"/>
              <a:gd name="connsiteY4108" fmla="*/ 6729451 h 6858000"/>
              <a:gd name="connsiteX4109" fmla="*/ 2464170 w 3692522"/>
              <a:gd name="connsiteY4109" fmla="*/ 6720540 h 6858000"/>
              <a:gd name="connsiteX4110" fmla="*/ 2445041 w 3692522"/>
              <a:gd name="connsiteY4110" fmla="*/ 6713459 h 6858000"/>
              <a:gd name="connsiteX4111" fmla="*/ 2419294 w 3692522"/>
              <a:gd name="connsiteY4111" fmla="*/ 6699907 h 6858000"/>
              <a:gd name="connsiteX4112" fmla="*/ 2394137 w 3692522"/>
              <a:gd name="connsiteY4112" fmla="*/ 6692720 h 6858000"/>
              <a:gd name="connsiteX4113" fmla="*/ 2337730 w 3692522"/>
              <a:gd name="connsiteY4113" fmla="*/ 6667796 h 6858000"/>
              <a:gd name="connsiteX4114" fmla="*/ 2142490 w 3692522"/>
              <a:gd name="connsiteY4114" fmla="*/ 6585591 h 6858000"/>
              <a:gd name="connsiteX4115" fmla="*/ 2430212 w 3692522"/>
              <a:gd name="connsiteY4115" fmla="*/ 6750001 h 6858000"/>
              <a:gd name="connsiteX4116" fmla="*/ 2632515 w 3692522"/>
              <a:gd name="connsiteY4116" fmla="*/ 6855489 h 6858000"/>
              <a:gd name="connsiteX4117" fmla="*/ 2638622 w 3692522"/>
              <a:gd name="connsiteY4117" fmla="*/ 6858000 h 6858000"/>
              <a:gd name="connsiteX4118" fmla="*/ 2607817 w 3692522"/>
              <a:gd name="connsiteY4118" fmla="*/ 6858000 h 6858000"/>
              <a:gd name="connsiteX4119" fmla="*/ 2579933 w 3692522"/>
              <a:gd name="connsiteY4119" fmla="*/ 6848665 h 6858000"/>
              <a:gd name="connsiteX4120" fmla="*/ 2558659 w 3692522"/>
              <a:gd name="connsiteY4120" fmla="*/ 6842484 h 6858000"/>
              <a:gd name="connsiteX4121" fmla="*/ 2332593 w 3692522"/>
              <a:gd name="connsiteY4121" fmla="*/ 6765416 h 6858000"/>
              <a:gd name="connsiteX4122" fmla="*/ 1890736 w 3692522"/>
              <a:gd name="connsiteY4122" fmla="*/ 6570176 h 6858000"/>
              <a:gd name="connsiteX4123" fmla="*/ 1464294 w 3692522"/>
              <a:gd name="connsiteY4123" fmla="*/ 6313283 h 6858000"/>
              <a:gd name="connsiteX4124" fmla="*/ 1279330 w 3692522"/>
              <a:gd name="connsiteY4124" fmla="*/ 6169422 h 6858000"/>
              <a:gd name="connsiteX4125" fmla="*/ 1217674 w 3692522"/>
              <a:gd name="connsiteY4125" fmla="*/ 6112906 h 6858000"/>
              <a:gd name="connsiteX4126" fmla="*/ 1263917 w 3692522"/>
              <a:gd name="connsiteY4126" fmla="*/ 6143733 h 6858000"/>
              <a:gd name="connsiteX4127" fmla="*/ 1191985 w 3692522"/>
              <a:gd name="connsiteY4127" fmla="*/ 6082078 h 6858000"/>
              <a:gd name="connsiteX4128" fmla="*/ 1145745 w 3692522"/>
              <a:gd name="connsiteY4128" fmla="*/ 6025562 h 6858000"/>
              <a:gd name="connsiteX4129" fmla="*/ 1253641 w 3692522"/>
              <a:gd name="connsiteY4129" fmla="*/ 6128320 h 6858000"/>
              <a:gd name="connsiteX4130" fmla="*/ 1340983 w 3692522"/>
              <a:gd name="connsiteY4130" fmla="*/ 6200250 h 6858000"/>
              <a:gd name="connsiteX4131" fmla="*/ 1109780 w 3692522"/>
              <a:gd name="connsiteY4131" fmla="*/ 5922805 h 6858000"/>
              <a:gd name="connsiteX4132" fmla="*/ 806645 w 3692522"/>
              <a:gd name="connsiteY4132" fmla="*/ 5558015 h 6858000"/>
              <a:gd name="connsiteX4133" fmla="*/ 852887 w 3692522"/>
              <a:gd name="connsiteY4133" fmla="*/ 5635084 h 6858000"/>
              <a:gd name="connsiteX4134" fmla="*/ 888852 w 3692522"/>
              <a:gd name="connsiteY4134" fmla="*/ 5712152 h 6858000"/>
              <a:gd name="connsiteX4135" fmla="*/ 950505 w 3692522"/>
              <a:gd name="connsiteY4135" fmla="*/ 5789220 h 6858000"/>
              <a:gd name="connsiteX4136" fmla="*/ 909403 w 3692522"/>
              <a:gd name="connsiteY4136" fmla="*/ 5753255 h 6858000"/>
              <a:gd name="connsiteX4137" fmla="*/ 971057 w 3692522"/>
              <a:gd name="connsiteY4137" fmla="*/ 5835460 h 6858000"/>
              <a:gd name="connsiteX4138" fmla="*/ 1073814 w 3692522"/>
              <a:gd name="connsiteY4138" fmla="*/ 5953632 h 6858000"/>
              <a:gd name="connsiteX4139" fmla="*/ 1001884 w 3692522"/>
              <a:gd name="connsiteY4139" fmla="*/ 5876564 h 6858000"/>
              <a:gd name="connsiteX4140" fmla="*/ 1140606 w 3692522"/>
              <a:gd name="connsiteY4140" fmla="*/ 6046113 h 6858000"/>
              <a:gd name="connsiteX4141" fmla="*/ 1202261 w 3692522"/>
              <a:gd name="connsiteY4141" fmla="*/ 6112906 h 6858000"/>
              <a:gd name="connsiteX4142" fmla="*/ 1150882 w 3692522"/>
              <a:gd name="connsiteY4142" fmla="*/ 6076941 h 6858000"/>
              <a:gd name="connsiteX4143" fmla="*/ 1253641 w 3692522"/>
              <a:gd name="connsiteY4143" fmla="*/ 6179698 h 6858000"/>
              <a:gd name="connsiteX4144" fmla="*/ 1027573 w 3692522"/>
              <a:gd name="connsiteY4144" fmla="*/ 5948493 h 6858000"/>
              <a:gd name="connsiteX4145" fmla="*/ 878576 w 3692522"/>
              <a:gd name="connsiteY4145" fmla="*/ 5753255 h 6858000"/>
              <a:gd name="connsiteX4146" fmla="*/ 786095 w 3692522"/>
              <a:gd name="connsiteY4146" fmla="*/ 5640222 h 6858000"/>
              <a:gd name="connsiteX4147" fmla="*/ 837472 w 3692522"/>
              <a:gd name="connsiteY4147" fmla="*/ 5696739 h 6858000"/>
              <a:gd name="connsiteX4148" fmla="*/ 719302 w 3692522"/>
              <a:gd name="connsiteY4148" fmla="*/ 5527190 h 6858000"/>
              <a:gd name="connsiteX4149" fmla="*/ 647371 w 3692522"/>
              <a:gd name="connsiteY4149" fmla="*/ 5419294 h 6858000"/>
              <a:gd name="connsiteX4150" fmla="*/ 631797 w 3692522"/>
              <a:gd name="connsiteY4150" fmla="*/ 5394166 h 6858000"/>
              <a:gd name="connsiteX4151" fmla="*/ 607780 w 3692522"/>
              <a:gd name="connsiteY4151" fmla="*/ 5357345 h 6858000"/>
              <a:gd name="connsiteX4152" fmla="*/ 605787 w 3692522"/>
              <a:gd name="connsiteY4152" fmla="*/ 5351538 h 6858000"/>
              <a:gd name="connsiteX4153" fmla="*/ 593424 w 3692522"/>
              <a:gd name="connsiteY4153" fmla="*/ 5329381 h 6858000"/>
              <a:gd name="connsiteX4154" fmla="*/ 581344 w 3692522"/>
              <a:gd name="connsiteY4154" fmla="*/ 5307729 h 6858000"/>
              <a:gd name="connsiteX4155" fmla="*/ 575442 w 3692522"/>
              <a:gd name="connsiteY4155" fmla="*/ 5290846 h 6858000"/>
              <a:gd name="connsiteX4156" fmla="*/ 581062 w 3692522"/>
              <a:gd name="connsiteY4156" fmla="*/ 5307224 h 6858000"/>
              <a:gd name="connsiteX4157" fmla="*/ 581344 w 3692522"/>
              <a:gd name="connsiteY4157" fmla="*/ 5307729 h 6858000"/>
              <a:gd name="connsiteX4158" fmla="*/ 585236 w 3692522"/>
              <a:gd name="connsiteY4158" fmla="*/ 5318864 h 6858000"/>
              <a:gd name="connsiteX4159" fmla="*/ 607553 w 3692522"/>
              <a:gd name="connsiteY4159" fmla="*/ 5356997 h 6858000"/>
              <a:gd name="connsiteX4160" fmla="*/ 607780 w 3692522"/>
              <a:gd name="connsiteY4160" fmla="*/ 5357345 h 6858000"/>
              <a:gd name="connsiteX4161" fmla="*/ 611407 w 3692522"/>
              <a:gd name="connsiteY4161" fmla="*/ 5367914 h 6858000"/>
              <a:gd name="connsiteX4162" fmla="*/ 621682 w 3692522"/>
              <a:gd name="connsiteY4162" fmla="*/ 5409018 h 6858000"/>
              <a:gd name="connsiteX4163" fmla="*/ 683336 w 3692522"/>
              <a:gd name="connsiteY4163" fmla="*/ 5522051 h 6858000"/>
              <a:gd name="connsiteX4164" fmla="*/ 734715 w 3692522"/>
              <a:gd name="connsiteY4164" fmla="*/ 5629947 h 6858000"/>
              <a:gd name="connsiteX4165" fmla="*/ 667923 w 3692522"/>
              <a:gd name="connsiteY4165" fmla="*/ 5547739 h 6858000"/>
              <a:gd name="connsiteX4166" fmla="*/ 590855 w 3692522"/>
              <a:gd name="connsiteY4166" fmla="*/ 5444982 h 6858000"/>
              <a:gd name="connsiteX4167" fmla="*/ 488098 w 3692522"/>
              <a:gd name="connsiteY4167" fmla="*/ 5290846 h 6858000"/>
              <a:gd name="connsiteX4168" fmla="*/ 364789 w 3692522"/>
              <a:gd name="connsiteY4168" fmla="*/ 4864403 h 6858000"/>
              <a:gd name="connsiteX4169" fmla="*/ 262032 w 3692522"/>
              <a:gd name="connsiteY4169" fmla="*/ 4355754 h 6858000"/>
              <a:gd name="connsiteX4170" fmla="*/ 200377 w 3692522"/>
              <a:gd name="connsiteY4170" fmla="*/ 3970414 h 6858000"/>
              <a:gd name="connsiteX4171" fmla="*/ 241480 w 3692522"/>
              <a:gd name="connsiteY4171" fmla="*/ 4314652 h 6858000"/>
              <a:gd name="connsiteX4172" fmla="*/ 272306 w 3692522"/>
              <a:gd name="connsiteY4172" fmla="*/ 4494477 h 6858000"/>
              <a:gd name="connsiteX4173" fmla="*/ 275418 w 3692522"/>
              <a:gd name="connsiteY4173" fmla="*/ 4510035 h 6858000"/>
              <a:gd name="connsiteX4174" fmla="*/ 263315 w 3692522"/>
              <a:gd name="connsiteY4174" fmla="*/ 4479706 h 6858000"/>
              <a:gd name="connsiteX4175" fmla="*/ 236342 w 3692522"/>
              <a:gd name="connsiteY4175" fmla="*/ 4417409 h 6858000"/>
              <a:gd name="connsiteX4176" fmla="*/ 210653 w 3692522"/>
              <a:gd name="connsiteY4176" fmla="*/ 4314652 h 6858000"/>
              <a:gd name="connsiteX4177" fmla="*/ 184964 w 3692522"/>
              <a:gd name="connsiteY4177" fmla="*/ 4134827 h 6858000"/>
              <a:gd name="connsiteX4178" fmla="*/ 164412 w 3692522"/>
              <a:gd name="connsiteY4178" fmla="*/ 3975551 h 6858000"/>
              <a:gd name="connsiteX4179" fmla="*/ 169549 w 3692522"/>
              <a:gd name="connsiteY4179" fmla="*/ 3985827 h 6858000"/>
              <a:gd name="connsiteX4180" fmla="*/ 159273 w 3692522"/>
              <a:gd name="connsiteY4180" fmla="*/ 3852243 h 6858000"/>
              <a:gd name="connsiteX4181" fmla="*/ 159273 w 3692522"/>
              <a:gd name="connsiteY4181" fmla="*/ 3754623 h 6858000"/>
              <a:gd name="connsiteX4182" fmla="*/ 164412 w 3692522"/>
              <a:gd name="connsiteY4182" fmla="*/ 3477177 h 6858000"/>
              <a:gd name="connsiteX4183" fmla="*/ 174688 w 3692522"/>
              <a:gd name="connsiteY4183" fmla="*/ 3323041 h 6858000"/>
              <a:gd name="connsiteX4184" fmla="*/ 195240 w 3692522"/>
              <a:gd name="connsiteY4184" fmla="*/ 3245975 h 6858000"/>
              <a:gd name="connsiteX4185" fmla="*/ 215790 w 3692522"/>
              <a:gd name="connsiteY4185" fmla="*/ 3055874 h 6858000"/>
              <a:gd name="connsiteX4186" fmla="*/ 213864 w 3692522"/>
              <a:gd name="connsiteY4186" fmla="*/ 3078994 h 6858000"/>
              <a:gd name="connsiteX4187" fmla="*/ 214305 w 3692522"/>
              <a:gd name="connsiteY4187" fmla="*/ 3084815 h 6858000"/>
              <a:gd name="connsiteX4188" fmla="*/ 213723 w 3692522"/>
              <a:gd name="connsiteY4188" fmla="*/ 3094056 h 6858000"/>
              <a:gd name="connsiteX4189" fmla="*/ 215790 w 3692522"/>
              <a:gd name="connsiteY4189" fmla="*/ 3102114 h 6858000"/>
              <a:gd name="connsiteX4190" fmla="*/ 215068 w 3692522"/>
              <a:gd name="connsiteY4190" fmla="*/ 3094889 h 6858000"/>
              <a:gd name="connsiteX4191" fmla="*/ 214305 w 3692522"/>
              <a:gd name="connsiteY4191" fmla="*/ 3084815 h 6858000"/>
              <a:gd name="connsiteX4192" fmla="*/ 214666 w 3692522"/>
              <a:gd name="connsiteY4192" fmla="*/ 3079074 h 6858000"/>
              <a:gd name="connsiteX4193" fmla="*/ 236342 w 3692522"/>
              <a:gd name="connsiteY4193" fmla="*/ 2968530 h 6858000"/>
              <a:gd name="connsiteX4194" fmla="*/ 256893 w 3692522"/>
              <a:gd name="connsiteY4194" fmla="*/ 2845221 h 6858000"/>
              <a:gd name="connsiteX4195" fmla="*/ 256893 w 3692522"/>
              <a:gd name="connsiteY4195" fmla="*/ 2860634 h 6858000"/>
              <a:gd name="connsiteX4196" fmla="*/ 287721 w 3692522"/>
              <a:gd name="connsiteY4196" fmla="*/ 2732186 h 6858000"/>
              <a:gd name="connsiteX4197" fmla="*/ 308273 w 3692522"/>
              <a:gd name="connsiteY4197" fmla="*/ 2649981 h 6858000"/>
              <a:gd name="connsiteX4198" fmla="*/ 328824 w 3692522"/>
              <a:gd name="connsiteY4198" fmla="*/ 2588327 h 6858000"/>
              <a:gd name="connsiteX4199" fmla="*/ 354513 w 3692522"/>
              <a:gd name="connsiteY4199" fmla="*/ 2547224 h 6858000"/>
              <a:gd name="connsiteX4200" fmla="*/ 390478 w 3692522"/>
              <a:gd name="connsiteY4200" fmla="*/ 2429052 h 6858000"/>
              <a:gd name="connsiteX4201" fmla="*/ 390478 w 3692522"/>
              <a:gd name="connsiteY4201" fmla="*/ 2454741 h 6858000"/>
              <a:gd name="connsiteX4202" fmla="*/ 403966 w 3692522"/>
              <a:gd name="connsiteY4202" fmla="*/ 2418135 h 6858000"/>
              <a:gd name="connsiteX4203" fmla="*/ 405882 w 3692522"/>
              <a:gd name="connsiteY4203" fmla="*/ 2414107 h 6858000"/>
              <a:gd name="connsiteX4204" fmla="*/ 359650 w 3692522"/>
              <a:gd name="connsiteY4204" fmla="*/ 2552361 h 6858000"/>
              <a:gd name="connsiteX4205" fmla="*/ 318549 w 3692522"/>
              <a:gd name="connsiteY4205" fmla="*/ 2701360 h 6858000"/>
              <a:gd name="connsiteX4206" fmla="*/ 323686 w 3692522"/>
              <a:gd name="connsiteY4206" fmla="*/ 2701360 h 6858000"/>
              <a:gd name="connsiteX4207" fmla="*/ 323686 w 3692522"/>
              <a:gd name="connsiteY4207" fmla="*/ 2737325 h 6858000"/>
              <a:gd name="connsiteX4208" fmla="*/ 508650 w 3692522"/>
              <a:gd name="connsiteY4208" fmla="*/ 2218400 h 6858000"/>
              <a:gd name="connsiteX4209" fmla="*/ 631958 w 3692522"/>
              <a:gd name="connsiteY4209" fmla="*/ 1961506 h 6858000"/>
              <a:gd name="connsiteX4210" fmla="*/ 696262 w 3692522"/>
              <a:gd name="connsiteY4210" fmla="*/ 1850962 h 6858000"/>
              <a:gd name="connsiteX4211" fmla="*/ 702969 w 3692522"/>
              <a:gd name="connsiteY4211" fmla="*/ 1830755 h 6858000"/>
              <a:gd name="connsiteX4212" fmla="*/ 703246 w 3692522"/>
              <a:gd name="connsiteY4212" fmla="*/ 1830330 h 6858000"/>
              <a:gd name="connsiteX4213" fmla="*/ 709026 w 3692522"/>
              <a:gd name="connsiteY4213" fmla="*/ 1812508 h 6858000"/>
              <a:gd name="connsiteX4214" fmla="*/ 702969 w 3692522"/>
              <a:gd name="connsiteY4214" fmla="*/ 1830755 h 6858000"/>
              <a:gd name="connsiteX4215" fmla="*/ 689759 w 3692522"/>
              <a:gd name="connsiteY4215" fmla="*/ 1851043 h 6858000"/>
              <a:gd name="connsiteX4216" fmla="*/ 662786 w 3692522"/>
              <a:gd name="connsiteY4216" fmla="*/ 1889577 h 6858000"/>
              <a:gd name="connsiteX4217" fmla="*/ 606268 w 3692522"/>
              <a:gd name="connsiteY4217" fmla="*/ 1987197 h 6858000"/>
              <a:gd name="connsiteX4218" fmla="*/ 524145 w 3692522"/>
              <a:gd name="connsiteY4218" fmla="*/ 2137756 h 6858000"/>
              <a:gd name="connsiteX4219" fmla="*/ 551036 w 3692522"/>
              <a:gd name="connsiteY4219" fmla="*/ 2078393 h 6858000"/>
              <a:gd name="connsiteX4220" fmla="*/ 626819 w 3692522"/>
              <a:gd name="connsiteY4220" fmla="*/ 1935817 h 6858000"/>
              <a:gd name="connsiteX4221" fmla="*/ 752698 w 3692522"/>
              <a:gd name="connsiteY4221" fmla="*/ 1736725 h 6858000"/>
              <a:gd name="connsiteX4222" fmla="*/ 768588 w 3692522"/>
              <a:gd name="connsiteY4222" fmla="*/ 1715201 h 6858000"/>
              <a:gd name="connsiteX4223" fmla="*/ 765543 w 3692522"/>
              <a:gd name="connsiteY4223" fmla="*/ 1720027 h 6858000"/>
              <a:gd name="connsiteX4224" fmla="*/ 755267 w 3692522"/>
              <a:gd name="connsiteY4224" fmla="*/ 1750853 h 6858000"/>
              <a:gd name="connsiteX4225" fmla="*/ 782883 w 3692522"/>
              <a:gd name="connsiteY4225" fmla="*/ 1704613 h 6858000"/>
              <a:gd name="connsiteX4226" fmla="*/ 797719 w 3692522"/>
              <a:gd name="connsiteY4226" fmla="*/ 1675741 h 6858000"/>
              <a:gd name="connsiteX4227" fmla="*/ 814844 w 3692522"/>
              <a:gd name="connsiteY4227" fmla="*/ 1652545 h 6858000"/>
              <a:gd name="connsiteX4228" fmla="*/ 812425 w 3692522"/>
              <a:gd name="connsiteY4228" fmla="*/ 1657730 h 6858000"/>
              <a:gd name="connsiteX4229" fmla="*/ 811783 w 3692522"/>
              <a:gd name="connsiteY4229" fmla="*/ 1663509 h 6858000"/>
              <a:gd name="connsiteX4230" fmla="*/ 822059 w 3692522"/>
              <a:gd name="connsiteY4230" fmla="*/ 1645527 h 6858000"/>
              <a:gd name="connsiteX4231" fmla="*/ 829026 w 3692522"/>
              <a:gd name="connsiteY4231" fmla="*/ 1633334 h 6858000"/>
              <a:gd name="connsiteX4232" fmla="*/ 893989 w 3692522"/>
              <a:gd name="connsiteY4232" fmla="*/ 1545339 h 6858000"/>
              <a:gd name="connsiteX4233" fmla="*/ 1191985 w 3692522"/>
              <a:gd name="connsiteY4233" fmla="*/ 1206239 h 6858000"/>
              <a:gd name="connsiteX4234" fmla="*/ 1330709 w 3692522"/>
              <a:gd name="connsiteY4234" fmla="*/ 1077793 h 6858000"/>
              <a:gd name="connsiteX4235" fmla="*/ 1374059 w 3692522"/>
              <a:gd name="connsiteY4235" fmla="*/ 1031713 h 6858000"/>
              <a:gd name="connsiteX4236" fmla="*/ 1382255 w 3692522"/>
              <a:gd name="connsiteY4236" fmla="*/ 1022848 h 6858000"/>
              <a:gd name="connsiteX4237" fmla="*/ 1402638 w 3692522"/>
              <a:gd name="connsiteY4237" fmla="*/ 1005863 h 6858000"/>
              <a:gd name="connsiteX4238" fmla="*/ 1464294 w 3692522"/>
              <a:gd name="connsiteY4238" fmla="*/ 954484 h 6858000"/>
              <a:gd name="connsiteX4239" fmla="*/ 1495922 w 3692522"/>
              <a:gd name="connsiteY4239" fmla="*/ 926072 h 6858000"/>
              <a:gd name="connsiteX4240" fmla="*/ 1485487 w 3692522"/>
              <a:gd name="connsiteY4240" fmla="*/ 938428 h 6858000"/>
              <a:gd name="connsiteX4241" fmla="*/ 1459155 w 3692522"/>
              <a:gd name="connsiteY4241" fmla="*/ 969897 h 6858000"/>
              <a:gd name="connsiteX4242" fmla="*/ 1589930 w 3692522"/>
              <a:gd name="connsiteY4242" fmla="*/ 865856 h 6858000"/>
              <a:gd name="connsiteX4243" fmla="*/ 1604635 w 3692522"/>
              <a:gd name="connsiteY4243" fmla="*/ 852031 h 6858000"/>
              <a:gd name="connsiteX4244" fmla="*/ 1584390 w 3692522"/>
              <a:gd name="connsiteY4244" fmla="*/ 876773 h 6858000"/>
              <a:gd name="connsiteX4245" fmla="*/ 1551636 w 3692522"/>
              <a:gd name="connsiteY4245" fmla="*/ 908244 h 6858000"/>
              <a:gd name="connsiteX4246" fmla="*/ 1895873 w 3692522"/>
              <a:gd name="connsiteY4246" fmla="*/ 677039 h 6858000"/>
              <a:gd name="connsiteX4247" fmla="*/ 2065424 w 3692522"/>
              <a:gd name="connsiteY4247" fmla="*/ 579419 h 6858000"/>
              <a:gd name="connsiteX4248" fmla="*/ 2106526 w 3692522"/>
              <a:gd name="connsiteY4248" fmla="*/ 569143 h 6858000"/>
              <a:gd name="connsiteX4249" fmla="*/ 2229834 w 3692522"/>
              <a:gd name="connsiteY4249" fmla="*/ 512627 h 6858000"/>
              <a:gd name="connsiteX4250" fmla="*/ 2227823 w 3692522"/>
              <a:gd name="connsiteY4250" fmla="*/ 514638 h 6858000"/>
              <a:gd name="connsiteX4251" fmla="*/ 2225851 w 3692522"/>
              <a:gd name="connsiteY4251" fmla="*/ 515597 h 6858000"/>
              <a:gd name="connsiteX4252" fmla="*/ 2219559 w 3692522"/>
              <a:gd name="connsiteY4252" fmla="*/ 522903 h 6858000"/>
              <a:gd name="connsiteX4253" fmla="*/ 2224696 w 3692522"/>
              <a:gd name="connsiteY4253" fmla="*/ 517765 h 6858000"/>
              <a:gd name="connsiteX4254" fmla="*/ 2227823 w 3692522"/>
              <a:gd name="connsiteY4254" fmla="*/ 514638 h 6858000"/>
              <a:gd name="connsiteX4255" fmla="*/ 2245811 w 3692522"/>
              <a:gd name="connsiteY4255" fmla="*/ 505884 h 6858000"/>
              <a:gd name="connsiteX4256" fmla="*/ 2419936 w 3692522"/>
              <a:gd name="connsiteY4256" fmla="*/ 450973 h 6858000"/>
              <a:gd name="connsiteX4257" fmla="*/ 2527831 w 3692522"/>
              <a:gd name="connsiteY4257" fmla="*/ 420146 h 6858000"/>
              <a:gd name="connsiteX4258" fmla="*/ 2450763 w 3692522"/>
              <a:gd name="connsiteY4258" fmla="*/ 466386 h 6858000"/>
              <a:gd name="connsiteX4259" fmla="*/ 2553520 w 3692522"/>
              <a:gd name="connsiteY4259" fmla="*/ 425283 h 6858000"/>
              <a:gd name="connsiteX4260" fmla="*/ 2635727 w 3692522"/>
              <a:gd name="connsiteY4260" fmla="*/ 389318 h 6858000"/>
              <a:gd name="connsiteX4261" fmla="*/ 2560586 w 3692522"/>
              <a:gd name="connsiteY4261" fmla="*/ 423998 h 6858000"/>
              <a:gd name="connsiteX4262" fmla="*/ 2559789 w 3692522"/>
              <a:gd name="connsiteY4262" fmla="*/ 424753 h 6858000"/>
              <a:gd name="connsiteX4263" fmla="*/ 2558659 w 3692522"/>
              <a:gd name="connsiteY4263" fmla="*/ 425283 h 6858000"/>
              <a:gd name="connsiteX4264" fmla="*/ 2559230 w 3692522"/>
              <a:gd name="connsiteY4264" fmla="*/ 425283 h 6858000"/>
              <a:gd name="connsiteX4265" fmla="*/ 2548383 w 3692522"/>
              <a:gd name="connsiteY4265" fmla="*/ 435559 h 6858000"/>
              <a:gd name="connsiteX4266" fmla="*/ 2620312 w 3692522"/>
              <a:gd name="connsiteY4266" fmla="*/ 409870 h 6858000"/>
              <a:gd name="connsiteX4267" fmla="*/ 2708460 w 3692522"/>
              <a:gd name="connsiteY4267" fmla="*/ 378801 h 6858000"/>
              <a:gd name="connsiteX4268" fmla="*/ 2714156 w 3692522"/>
              <a:gd name="connsiteY4268" fmla="*/ 375835 h 6858000"/>
              <a:gd name="connsiteX4269" fmla="*/ 2709504 w 3692522"/>
              <a:gd name="connsiteY4269" fmla="*/ 379524 h 6858000"/>
              <a:gd name="connsiteX4270" fmla="*/ 2683894 w 3692522"/>
              <a:gd name="connsiteY4270" fmla="*/ 393171 h 6858000"/>
              <a:gd name="connsiteX4271" fmla="*/ 2658316 w 3692522"/>
              <a:gd name="connsiteY4271" fmla="*/ 404454 h 6858000"/>
              <a:gd name="connsiteX4272" fmla="*/ 2640864 w 3692522"/>
              <a:gd name="connsiteY4272" fmla="*/ 409870 h 6858000"/>
              <a:gd name="connsiteX4273" fmla="*/ 2657321 w 3692522"/>
              <a:gd name="connsiteY4273" fmla="*/ 404892 h 6858000"/>
              <a:gd name="connsiteX4274" fmla="*/ 2658316 w 3692522"/>
              <a:gd name="connsiteY4274" fmla="*/ 404454 h 6858000"/>
              <a:gd name="connsiteX4275" fmla="*/ 2789864 w 3692522"/>
              <a:gd name="connsiteY4275" fmla="*/ 363629 h 6858000"/>
              <a:gd name="connsiteX4276" fmla="*/ 2892620 w 3692522"/>
              <a:gd name="connsiteY4276" fmla="*/ 337939 h 6858000"/>
              <a:gd name="connsiteX4277" fmla="*/ 2795000 w 3692522"/>
              <a:gd name="connsiteY4277" fmla="*/ 373905 h 6858000"/>
              <a:gd name="connsiteX4278" fmla="*/ 2892620 w 3692522"/>
              <a:gd name="connsiteY4278" fmla="*/ 343077 h 6858000"/>
              <a:gd name="connsiteX4279" fmla="*/ 2937182 w 3692522"/>
              <a:gd name="connsiteY4279" fmla="*/ 331216 h 6858000"/>
              <a:gd name="connsiteX4280" fmla="*/ 2933722 w 3692522"/>
              <a:gd name="connsiteY4280" fmla="*/ 332802 h 6858000"/>
              <a:gd name="connsiteX4281" fmla="*/ 2954274 w 3692522"/>
              <a:gd name="connsiteY4281" fmla="*/ 327663 h 6858000"/>
              <a:gd name="connsiteX4282" fmla="*/ 2944823 w 3692522"/>
              <a:gd name="connsiteY4282" fmla="*/ 329182 h 6858000"/>
              <a:gd name="connsiteX4283" fmla="*/ 2981890 w 3692522"/>
              <a:gd name="connsiteY4283" fmla="*/ 319315 h 6858000"/>
              <a:gd name="connsiteX4284" fmla="*/ 3016863 w 3692522"/>
              <a:gd name="connsiteY4284" fmla="*/ 310434 h 6858000"/>
              <a:gd name="connsiteX4285" fmla="*/ 3023636 w 3692522"/>
              <a:gd name="connsiteY4285" fmla="*/ 309681 h 6858000"/>
              <a:gd name="connsiteX4286" fmla="*/ 3046757 w 3692522"/>
              <a:gd name="connsiteY4286" fmla="*/ 307113 h 6858000"/>
              <a:gd name="connsiteX4287" fmla="*/ 2928585 w 3692522"/>
              <a:gd name="connsiteY4287" fmla="*/ 348214 h 6858000"/>
              <a:gd name="connsiteX4288" fmla="*/ 3075015 w 3692522"/>
              <a:gd name="connsiteY4288" fmla="*/ 332159 h 6858000"/>
              <a:gd name="connsiteX4289" fmla="*/ 3101942 w 3692522"/>
              <a:gd name="connsiteY4289" fmla="*/ 328498 h 6858000"/>
              <a:gd name="connsiteX4290" fmla="*/ 3087858 w 3692522"/>
              <a:gd name="connsiteY4290" fmla="*/ 332802 h 6858000"/>
              <a:gd name="connsiteX4291" fmla="*/ 3116760 w 3692522"/>
              <a:gd name="connsiteY4291" fmla="*/ 327664 h 6858000"/>
              <a:gd name="connsiteX4292" fmla="*/ 3124123 w 3692522"/>
              <a:gd name="connsiteY4292" fmla="*/ 325482 h 6858000"/>
              <a:gd name="connsiteX4293" fmla="*/ 3221443 w 3692522"/>
              <a:gd name="connsiteY4293" fmla="*/ 312250 h 6858000"/>
              <a:gd name="connsiteX4294" fmla="*/ 3498889 w 3692522"/>
              <a:gd name="connsiteY4294" fmla="*/ 302858 h 6858000"/>
              <a:gd name="connsiteX4295" fmla="*/ 3067308 w 3692522"/>
              <a:gd name="connsiteY4295" fmla="*/ 291698 h 6858000"/>
              <a:gd name="connsiteX4296" fmla="*/ 3027730 w 3692522"/>
              <a:gd name="connsiteY4296" fmla="*/ 307674 h 6858000"/>
              <a:gd name="connsiteX4297" fmla="*/ 3016863 w 3692522"/>
              <a:gd name="connsiteY4297" fmla="*/ 310434 h 6858000"/>
              <a:gd name="connsiteX4298" fmla="*/ 3000516 w 3692522"/>
              <a:gd name="connsiteY4298" fmla="*/ 312250 h 6858000"/>
              <a:gd name="connsiteX4299" fmla="*/ 3067308 w 3692522"/>
              <a:gd name="connsiteY4299" fmla="*/ 291698 h 6858000"/>
              <a:gd name="connsiteX4300" fmla="*/ 3601647 w 3692522"/>
              <a:gd name="connsiteY4300" fmla="*/ 286561 h 6858000"/>
              <a:gd name="connsiteX4301" fmla="*/ 3611921 w 3692522"/>
              <a:gd name="connsiteY4301" fmla="*/ 286561 h 6858000"/>
              <a:gd name="connsiteX4302" fmla="*/ 3640179 w 3692522"/>
              <a:gd name="connsiteY4302" fmla="*/ 286561 h 6858000"/>
              <a:gd name="connsiteX4303" fmla="*/ 3673576 w 3692522"/>
              <a:gd name="connsiteY4303" fmla="*/ 286561 h 6858000"/>
              <a:gd name="connsiteX4304" fmla="*/ 3683852 w 3692522"/>
              <a:gd name="connsiteY4304" fmla="*/ 286561 h 6858000"/>
              <a:gd name="connsiteX4305" fmla="*/ 3688989 w 3692522"/>
              <a:gd name="connsiteY4305" fmla="*/ 286561 h 6858000"/>
              <a:gd name="connsiteX4306" fmla="*/ 3601647 w 3692522"/>
              <a:gd name="connsiteY4306" fmla="*/ 286561 h 6858000"/>
              <a:gd name="connsiteX4307" fmla="*/ 3241995 w 3692522"/>
              <a:gd name="connsiteY4307" fmla="*/ 286561 h 6858000"/>
              <a:gd name="connsiteX4308" fmla="*/ 3041618 w 3692522"/>
              <a:gd name="connsiteY4308" fmla="*/ 312250 h 6858000"/>
              <a:gd name="connsiteX4309" fmla="*/ 3062170 w 3692522"/>
              <a:gd name="connsiteY4309" fmla="*/ 301974 h 6858000"/>
              <a:gd name="connsiteX4310" fmla="*/ 3062170 w 3692522"/>
              <a:gd name="connsiteY4310" fmla="*/ 307113 h 6858000"/>
              <a:gd name="connsiteX4311" fmla="*/ 3241995 w 3692522"/>
              <a:gd name="connsiteY4311" fmla="*/ 286561 h 6858000"/>
              <a:gd name="connsiteX4312" fmla="*/ 2916295 w 3692522"/>
              <a:gd name="connsiteY4312" fmla="*/ 283350 h 6858000"/>
              <a:gd name="connsiteX4313" fmla="*/ 2909960 w 3692522"/>
              <a:gd name="connsiteY4313" fmla="*/ 285918 h 6858000"/>
              <a:gd name="connsiteX4314" fmla="*/ 2882344 w 3692522"/>
              <a:gd name="connsiteY4314" fmla="*/ 291698 h 6858000"/>
              <a:gd name="connsiteX4315" fmla="*/ 2883629 w 3692522"/>
              <a:gd name="connsiteY4315" fmla="*/ 291056 h 6858000"/>
              <a:gd name="connsiteX4316" fmla="*/ 2890751 w 3692522"/>
              <a:gd name="connsiteY4316" fmla="*/ 287496 h 6858000"/>
              <a:gd name="connsiteX4317" fmla="*/ 2329943 w 3692522"/>
              <a:gd name="connsiteY4317" fmla="*/ 277328 h 6858000"/>
              <a:gd name="connsiteX4318" fmla="*/ 2330606 w 3692522"/>
              <a:gd name="connsiteY4318" fmla="*/ 278352 h 6858000"/>
              <a:gd name="connsiteX4319" fmla="*/ 2324704 w 3692522"/>
              <a:gd name="connsiteY4319" fmla="*/ 280572 h 6858000"/>
              <a:gd name="connsiteX4320" fmla="*/ 2613248 w 3692522"/>
              <a:gd name="connsiteY4320" fmla="*/ 264082 h 6858000"/>
              <a:gd name="connsiteX4321" fmla="*/ 2604900 w 3692522"/>
              <a:gd name="connsiteY4321" fmla="*/ 266009 h 6858000"/>
              <a:gd name="connsiteX4322" fmla="*/ 2625451 w 3692522"/>
              <a:gd name="connsiteY4322" fmla="*/ 266009 h 6858000"/>
              <a:gd name="connsiteX4323" fmla="*/ 2613248 w 3692522"/>
              <a:gd name="connsiteY4323" fmla="*/ 264082 h 6858000"/>
              <a:gd name="connsiteX4324" fmla="*/ 2604900 w 3692522"/>
              <a:gd name="connsiteY4324" fmla="*/ 260870 h 6858000"/>
              <a:gd name="connsiteX4325" fmla="*/ 2594624 w 3692522"/>
              <a:gd name="connsiteY4325" fmla="*/ 264082 h 6858000"/>
              <a:gd name="connsiteX4326" fmla="*/ 2594313 w 3692522"/>
              <a:gd name="connsiteY4326" fmla="*/ 264296 h 6858000"/>
              <a:gd name="connsiteX4327" fmla="*/ 2583064 w 3692522"/>
              <a:gd name="connsiteY4327" fmla="*/ 267935 h 6858000"/>
              <a:gd name="connsiteX4328" fmla="*/ 2568935 w 3692522"/>
              <a:gd name="connsiteY4328" fmla="*/ 271146 h 6858000"/>
              <a:gd name="connsiteX4329" fmla="*/ 2579211 w 3692522"/>
              <a:gd name="connsiteY4329" fmla="*/ 271146 h 6858000"/>
              <a:gd name="connsiteX4330" fmla="*/ 2584348 w 3692522"/>
              <a:gd name="connsiteY4330" fmla="*/ 271146 h 6858000"/>
              <a:gd name="connsiteX4331" fmla="*/ 2594313 w 3692522"/>
              <a:gd name="connsiteY4331" fmla="*/ 264296 h 6858000"/>
              <a:gd name="connsiteX4332" fmla="*/ 1899858 w 3692522"/>
              <a:gd name="connsiteY4332" fmla="*/ 242967 h 6858000"/>
              <a:gd name="connsiteX4333" fmla="*/ 1897307 w 3692522"/>
              <a:gd name="connsiteY4333" fmla="*/ 244705 h 6858000"/>
              <a:gd name="connsiteX4334" fmla="*/ 1895873 w 3692522"/>
              <a:gd name="connsiteY4334" fmla="*/ 245457 h 6858000"/>
              <a:gd name="connsiteX4335" fmla="*/ 2147629 w 3692522"/>
              <a:gd name="connsiteY4335" fmla="*/ 240321 h 6858000"/>
              <a:gd name="connsiteX4336" fmla="*/ 2121940 w 3692522"/>
              <a:gd name="connsiteY4336" fmla="*/ 255733 h 6858000"/>
              <a:gd name="connsiteX4337" fmla="*/ 2147629 w 3692522"/>
              <a:gd name="connsiteY4337" fmla="*/ 240321 h 6858000"/>
              <a:gd name="connsiteX4338" fmla="*/ 1911288 w 3692522"/>
              <a:gd name="connsiteY4338" fmla="*/ 235182 h 6858000"/>
              <a:gd name="connsiteX4339" fmla="*/ 1906874 w 3692522"/>
              <a:gd name="connsiteY4339" fmla="*/ 238583 h 6858000"/>
              <a:gd name="connsiteX4340" fmla="*/ 1899858 w 3692522"/>
              <a:gd name="connsiteY4340" fmla="*/ 242967 h 6858000"/>
              <a:gd name="connsiteX4341" fmla="*/ 1945152 w 3692522"/>
              <a:gd name="connsiteY4341" fmla="*/ 218322 h 6858000"/>
              <a:gd name="connsiteX4342" fmla="*/ 1931838 w 3692522"/>
              <a:gd name="connsiteY4342" fmla="*/ 227475 h 6858000"/>
              <a:gd name="connsiteX4343" fmla="*/ 1890736 w 3692522"/>
              <a:gd name="connsiteY4343" fmla="*/ 255733 h 6858000"/>
              <a:gd name="connsiteX4344" fmla="*/ 1942114 w 3692522"/>
              <a:gd name="connsiteY4344" fmla="*/ 219769 h 6858000"/>
              <a:gd name="connsiteX4345" fmla="*/ 1947252 w 3692522"/>
              <a:gd name="connsiteY4345" fmla="*/ 214630 h 6858000"/>
              <a:gd name="connsiteX4346" fmla="*/ 1921564 w 3692522"/>
              <a:gd name="connsiteY4346" fmla="*/ 231971 h 6858000"/>
              <a:gd name="connsiteX4347" fmla="*/ 1902394 w 3692522"/>
              <a:gd name="connsiteY4347" fmla="*/ 242034 h 6858000"/>
              <a:gd name="connsiteX4348" fmla="*/ 1906874 w 3692522"/>
              <a:gd name="connsiteY4348" fmla="*/ 238583 h 6858000"/>
              <a:gd name="connsiteX4349" fmla="*/ 1916426 w 3692522"/>
              <a:gd name="connsiteY4349" fmla="*/ 232613 h 6858000"/>
              <a:gd name="connsiteX4350" fmla="*/ 1936977 w 3692522"/>
              <a:gd name="connsiteY4350" fmla="*/ 219769 h 6858000"/>
              <a:gd name="connsiteX4351" fmla="*/ 1931840 w 3692522"/>
              <a:gd name="connsiteY4351" fmla="*/ 219769 h 6858000"/>
              <a:gd name="connsiteX4352" fmla="*/ 1947252 w 3692522"/>
              <a:gd name="connsiteY4352" fmla="*/ 214630 h 6858000"/>
              <a:gd name="connsiteX4353" fmla="*/ 2878410 w 3692522"/>
              <a:gd name="connsiteY4353" fmla="*/ 214068 h 6858000"/>
              <a:gd name="connsiteX4354" fmla="*/ 2815552 w 3692522"/>
              <a:gd name="connsiteY4354" fmla="*/ 224906 h 6858000"/>
              <a:gd name="connsiteX4355" fmla="*/ 2712795 w 3692522"/>
              <a:gd name="connsiteY4355" fmla="*/ 245457 h 6858000"/>
              <a:gd name="connsiteX4356" fmla="*/ 2882344 w 3692522"/>
              <a:gd name="connsiteY4356" fmla="*/ 214630 h 6858000"/>
              <a:gd name="connsiteX4357" fmla="*/ 2878410 w 3692522"/>
              <a:gd name="connsiteY4357" fmla="*/ 214068 h 6858000"/>
              <a:gd name="connsiteX4358" fmla="*/ 2240110 w 3692522"/>
              <a:gd name="connsiteY4358" fmla="*/ 209493 h 6858000"/>
              <a:gd name="connsiteX4359" fmla="*/ 2227416 w 3692522"/>
              <a:gd name="connsiteY4359" fmla="*/ 217427 h 6858000"/>
              <a:gd name="connsiteX4360" fmla="*/ 2211852 w 3692522"/>
              <a:gd name="connsiteY4360" fmla="*/ 223623 h 6858000"/>
              <a:gd name="connsiteX4361" fmla="*/ 2183594 w 3692522"/>
              <a:gd name="connsiteY4361" fmla="*/ 230045 h 6858000"/>
              <a:gd name="connsiteX4362" fmla="*/ 2121940 w 3692522"/>
              <a:gd name="connsiteY4362" fmla="*/ 266009 h 6858000"/>
              <a:gd name="connsiteX4363" fmla="*/ 2178457 w 3692522"/>
              <a:gd name="connsiteY4363" fmla="*/ 240321 h 6858000"/>
              <a:gd name="connsiteX4364" fmla="*/ 2209284 w 3692522"/>
              <a:gd name="connsiteY4364" fmla="*/ 228760 h 6858000"/>
              <a:gd name="connsiteX4365" fmla="*/ 2227416 w 3692522"/>
              <a:gd name="connsiteY4365" fmla="*/ 217427 h 6858000"/>
              <a:gd name="connsiteX4366" fmla="*/ 2228389 w 3692522"/>
              <a:gd name="connsiteY4366" fmla="*/ 217040 h 6858000"/>
              <a:gd name="connsiteX4367" fmla="*/ 2240110 w 3692522"/>
              <a:gd name="connsiteY4367" fmla="*/ 209493 h 6858000"/>
              <a:gd name="connsiteX4368" fmla="*/ 1972941 w 3692522"/>
              <a:gd name="connsiteY4368" fmla="*/ 199217 h 6858000"/>
              <a:gd name="connsiteX4369" fmla="*/ 1955601 w 3692522"/>
              <a:gd name="connsiteY4369" fmla="*/ 213346 h 6858000"/>
              <a:gd name="connsiteX4370" fmla="*/ 1945152 w 3692522"/>
              <a:gd name="connsiteY4370" fmla="*/ 218322 h 6858000"/>
              <a:gd name="connsiteX4371" fmla="*/ 3550268 w 3692522"/>
              <a:gd name="connsiteY4371" fmla="*/ 178665 h 6858000"/>
              <a:gd name="connsiteX4372" fmla="*/ 3457786 w 3692522"/>
              <a:gd name="connsiteY4372" fmla="*/ 188941 h 6858000"/>
              <a:gd name="connsiteX4373" fmla="*/ 3534853 w 3692522"/>
              <a:gd name="connsiteY4373" fmla="*/ 188941 h 6858000"/>
              <a:gd name="connsiteX4374" fmla="*/ 3575956 w 3692522"/>
              <a:gd name="connsiteY4374" fmla="*/ 194078 h 6858000"/>
              <a:gd name="connsiteX4375" fmla="*/ 3617060 w 3692522"/>
              <a:gd name="connsiteY4375" fmla="*/ 194078 h 6858000"/>
              <a:gd name="connsiteX4376" fmla="*/ 3611921 w 3692522"/>
              <a:gd name="connsiteY4376" fmla="*/ 188941 h 6858000"/>
              <a:gd name="connsiteX4377" fmla="*/ 3642748 w 3692522"/>
              <a:gd name="connsiteY4377" fmla="*/ 188941 h 6858000"/>
              <a:gd name="connsiteX4378" fmla="*/ 3550268 w 3692522"/>
              <a:gd name="connsiteY4378" fmla="*/ 178665 h 6858000"/>
              <a:gd name="connsiteX4379" fmla="*/ 2255005 w 3692522"/>
              <a:gd name="connsiteY4379" fmla="*/ 169722 h 6858000"/>
              <a:gd name="connsiteX4380" fmla="*/ 2239148 w 3692522"/>
              <a:gd name="connsiteY4380" fmla="*/ 179147 h 6858000"/>
              <a:gd name="connsiteX4381" fmla="*/ 2218984 w 3692522"/>
              <a:gd name="connsiteY4381" fmla="*/ 190755 h 6858000"/>
              <a:gd name="connsiteX4382" fmla="*/ 2220925 w 3692522"/>
              <a:gd name="connsiteY4382" fmla="*/ 189342 h 6858000"/>
              <a:gd name="connsiteX4383" fmla="*/ 2235616 w 3692522"/>
              <a:gd name="connsiteY4383" fmla="*/ 179307 h 6858000"/>
              <a:gd name="connsiteX4384" fmla="*/ 2250204 w 3692522"/>
              <a:gd name="connsiteY4384" fmla="*/ 170854 h 6858000"/>
              <a:gd name="connsiteX4385" fmla="*/ 2260662 w 3692522"/>
              <a:gd name="connsiteY4385" fmla="*/ 168389 h 6858000"/>
              <a:gd name="connsiteX4386" fmla="*/ 2255005 w 3692522"/>
              <a:gd name="connsiteY4386" fmla="*/ 169722 h 6858000"/>
              <a:gd name="connsiteX4387" fmla="*/ 2255560 w 3692522"/>
              <a:gd name="connsiteY4387" fmla="*/ 169392 h 6858000"/>
              <a:gd name="connsiteX4388" fmla="*/ 3171350 w 3692522"/>
              <a:gd name="connsiteY4388" fmla="*/ 166463 h 6858000"/>
              <a:gd name="connsiteX4389" fmla="*/ 3098134 w 3692522"/>
              <a:gd name="connsiteY4389" fmla="*/ 183804 h 6858000"/>
              <a:gd name="connsiteX4390" fmla="*/ 3134101 w 3692522"/>
              <a:gd name="connsiteY4390" fmla="*/ 183804 h 6858000"/>
              <a:gd name="connsiteX4391" fmla="*/ 3015929 w 3692522"/>
              <a:gd name="connsiteY4391" fmla="*/ 199217 h 6858000"/>
              <a:gd name="connsiteX4392" fmla="*/ 3072446 w 3692522"/>
              <a:gd name="connsiteY4392" fmla="*/ 199217 h 6858000"/>
              <a:gd name="connsiteX4393" fmla="*/ 3252271 w 3692522"/>
              <a:gd name="connsiteY4393" fmla="*/ 168389 h 6858000"/>
              <a:gd name="connsiteX4394" fmla="*/ 3171350 w 3692522"/>
              <a:gd name="connsiteY4394" fmla="*/ 166463 h 6858000"/>
              <a:gd name="connsiteX4395" fmla="*/ 3357517 w 3692522"/>
              <a:gd name="connsiteY4395" fmla="*/ 164054 h 6858000"/>
              <a:gd name="connsiteX4396" fmla="*/ 3303650 w 3692522"/>
              <a:gd name="connsiteY4396" fmla="*/ 168389 h 6858000"/>
              <a:gd name="connsiteX4397" fmla="*/ 3164927 w 3692522"/>
              <a:gd name="connsiteY4397" fmla="*/ 199217 h 6858000"/>
              <a:gd name="connsiteX4398" fmla="*/ 3206030 w 3692522"/>
              <a:gd name="connsiteY4398" fmla="*/ 199217 h 6858000"/>
              <a:gd name="connsiteX4399" fmla="*/ 3303650 w 3692522"/>
              <a:gd name="connsiteY4399" fmla="*/ 188941 h 6858000"/>
              <a:gd name="connsiteX4400" fmla="*/ 3283098 w 3692522"/>
              <a:gd name="connsiteY4400" fmla="*/ 199217 h 6858000"/>
              <a:gd name="connsiteX4401" fmla="*/ 3385855 w 3692522"/>
              <a:gd name="connsiteY4401" fmla="*/ 188941 h 6858000"/>
              <a:gd name="connsiteX4402" fmla="*/ 3375580 w 3692522"/>
              <a:gd name="connsiteY4402" fmla="*/ 188941 h 6858000"/>
              <a:gd name="connsiteX4403" fmla="*/ 3514303 w 3692522"/>
              <a:gd name="connsiteY4403" fmla="*/ 168389 h 6858000"/>
              <a:gd name="connsiteX4404" fmla="*/ 3357517 w 3692522"/>
              <a:gd name="connsiteY4404" fmla="*/ 164054 h 6858000"/>
              <a:gd name="connsiteX4405" fmla="*/ 2687105 w 3692522"/>
              <a:gd name="connsiteY4405" fmla="*/ 163252 h 6858000"/>
              <a:gd name="connsiteX4406" fmla="*/ 2660211 w 3692522"/>
              <a:gd name="connsiteY4406" fmla="*/ 172003 h 6858000"/>
              <a:gd name="connsiteX4407" fmla="*/ 2636165 w 3692522"/>
              <a:gd name="connsiteY4407" fmla="*/ 181161 h 6858000"/>
              <a:gd name="connsiteX4408" fmla="*/ 2663022 w 3692522"/>
              <a:gd name="connsiteY4408" fmla="*/ 169032 h 6858000"/>
              <a:gd name="connsiteX4409" fmla="*/ 2687105 w 3692522"/>
              <a:gd name="connsiteY4409" fmla="*/ 163252 h 6858000"/>
              <a:gd name="connsiteX4410" fmla="*/ 2258483 w 3692522"/>
              <a:gd name="connsiteY4410" fmla="*/ 162317 h 6858000"/>
              <a:gd name="connsiteX4411" fmla="*/ 2265801 w 3692522"/>
              <a:gd name="connsiteY4411" fmla="*/ 163252 h 6858000"/>
              <a:gd name="connsiteX4412" fmla="*/ 2258495 w 3692522"/>
              <a:gd name="connsiteY4412" fmla="*/ 167648 h 6858000"/>
              <a:gd name="connsiteX4413" fmla="*/ 2255560 w 3692522"/>
              <a:gd name="connsiteY4413" fmla="*/ 169392 h 6858000"/>
              <a:gd name="connsiteX4414" fmla="*/ 2251270 w 3692522"/>
              <a:gd name="connsiteY4414" fmla="*/ 170236 h 6858000"/>
              <a:gd name="connsiteX4415" fmla="*/ 2250204 w 3692522"/>
              <a:gd name="connsiteY4415" fmla="*/ 170854 h 6858000"/>
              <a:gd name="connsiteX4416" fmla="*/ 2246694 w 3692522"/>
              <a:gd name="connsiteY4416" fmla="*/ 171681 h 6858000"/>
              <a:gd name="connsiteX4417" fmla="*/ 2199009 w 3692522"/>
              <a:gd name="connsiteY4417" fmla="*/ 194078 h 6858000"/>
              <a:gd name="connsiteX4418" fmla="*/ 2088457 w 3692522"/>
              <a:gd name="connsiteY4418" fmla="*/ 255495 h 6858000"/>
              <a:gd name="connsiteX4419" fmla="*/ 2087470 w 3692522"/>
              <a:gd name="connsiteY4419" fmla="*/ 255590 h 6858000"/>
              <a:gd name="connsiteX4420" fmla="*/ 2171392 w 3692522"/>
              <a:gd name="connsiteY4420" fmla="*/ 207566 h 6858000"/>
              <a:gd name="connsiteX4421" fmla="*/ 2332754 w 3692522"/>
              <a:gd name="connsiteY4421" fmla="*/ 146329 h 6858000"/>
              <a:gd name="connsiteX4422" fmla="*/ 2324243 w 3692522"/>
              <a:gd name="connsiteY4422" fmla="*/ 149765 h 6858000"/>
              <a:gd name="connsiteX4423" fmla="*/ 2322457 w 3692522"/>
              <a:gd name="connsiteY4423" fmla="*/ 150381 h 6858000"/>
              <a:gd name="connsiteX4424" fmla="*/ 2322878 w 3692522"/>
              <a:gd name="connsiteY4424" fmla="*/ 149765 h 6858000"/>
              <a:gd name="connsiteX4425" fmla="*/ 2358282 w 3692522"/>
              <a:gd name="connsiteY4425" fmla="*/ 132425 h 6858000"/>
              <a:gd name="connsiteX4426" fmla="*/ 2335803 w 3692522"/>
              <a:gd name="connsiteY4426" fmla="*/ 145269 h 6858000"/>
              <a:gd name="connsiteX4427" fmla="*/ 2332754 w 3692522"/>
              <a:gd name="connsiteY4427" fmla="*/ 146329 h 6858000"/>
              <a:gd name="connsiteX4428" fmla="*/ 2346320 w 3692522"/>
              <a:gd name="connsiteY4428" fmla="*/ 140854 h 6858000"/>
              <a:gd name="connsiteX4429" fmla="*/ 2358282 w 3692522"/>
              <a:gd name="connsiteY4429" fmla="*/ 132425 h 6858000"/>
              <a:gd name="connsiteX4430" fmla="*/ 2209283 w 3692522"/>
              <a:gd name="connsiteY4430" fmla="*/ 122149 h 6858000"/>
              <a:gd name="connsiteX4431" fmla="*/ 2183834 w 3692522"/>
              <a:gd name="connsiteY4431" fmla="*/ 129343 h 6858000"/>
              <a:gd name="connsiteX4432" fmla="*/ 2184397 w 3692522"/>
              <a:gd name="connsiteY4432" fmla="*/ 128973 h 6858000"/>
              <a:gd name="connsiteX4433" fmla="*/ 2209283 w 3692522"/>
              <a:gd name="connsiteY4433" fmla="*/ 122149 h 6858000"/>
              <a:gd name="connsiteX4434" fmla="*/ 2816904 w 3692522"/>
              <a:gd name="connsiteY4434" fmla="*/ 118364 h 6858000"/>
              <a:gd name="connsiteX4435" fmla="*/ 2820689 w 3692522"/>
              <a:gd name="connsiteY4435" fmla="*/ 122149 h 6858000"/>
              <a:gd name="connsiteX4436" fmla="*/ 2810414 w 3692522"/>
              <a:gd name="connsiteY4436" fmla="*/ 122149 h 6858000"/>
              <a:gd name="connsiteX4437" fmla="*/ 2819866 w 3692522"/>
              <a:gd name="connsiteY4437" fmla="*/ 117012 h 6858000"/>
              <a:gd name="connsiteX4438" fmla="*/ 2825828 w 3692522"/>
              <a:gd name="connsiteY4438" fmla="*/ 117012 h 6858000"/>
              <a:gd name="connsiteX4439" fmla="*/ 2818121 w 3692522"/>
              <a:gd name="connsiteY4439" fmla="*/ 117654 h 6858000"/>
              <a:gd name="connsiteX4440" fmla="*/ 2816904 w 3692522"/>
              <a:gd name="connsiteY4440" fmla="*/ 118364 h 6858000"/>
              <a:gd name="connsiteX4441" fmla="*/ 2816220 w 3692522"/>
              <a:gd name="connsiteY4441" fmla="*/ 117679 h 6858000"/>
              <a:gd name="connsiteX4442" fmla="*/ 2941258 w 3692522"/>
              <a:gd name="connsiteY4442" fmla="*/ 109647 h 6858000"/>
              <a:gd name="connsiteX4443" fmla="*/ 2923447 w 3692522"/>
              <a:gd name="connsiteY4443" fmla="*/ 114442 h 6858000"/>
              <a:gd name="connsiteX4444" fmla="*/ 2856656 w 3692522"/>
              <a:gd name="connsiteY4444" fmla="*/ 132425 h 6858000"/>
              <a:gd name="connsiteX4445" fmla="*/ 2905465 w 3692522"/>
              <a:gd name="connsiteY4445" fmla="*/ 117653 h 6858000"/>
              <a:gd name="connsiteX4446" fmla="*/ 2954274 w 3692522"/>
              <a:gd name="connsiteY4446" fmla="*/ 106143 h 6858000"/>
              <a:gd name="connsiteX4447" fmla="*/ 2954274 w 3692522"/>
              <a:gd name="connsiteY4447" fmla="*/ 106736 h 6858000"/>
              <a:gd name="connsiteX4448" fmla="*/ 2941258 w 3692522"/>
              <a:gd name="connsiteY4448" fmla="*/ 109647 h 6858000"/>
              <a:gd name="connsiteX4449" fmla="*/ 2990240 w 3692522"/>
              <a:gd name="connsiteY4449" fmla="*/ 96460 h 6858000"/>
              <a:gd name="connsiteX4450" fmla="*/ 2954274 w 3692522"/>
              <a:gd name="connsiteY4450" fmla="*/ 106143 h 6858000"/>
              <a:gd name="connsiteX4451" fmla="*/ 2954274 w 3692522"/>
              <a:gd name="connsiteY4451" fmla="*/ 101597 h 6858000"/>
              <a:gd name="connsiteX4452" fmla="*/ 2990240 w 3692522"/>
              <a:gd name="connsiteY4452" fmla="*/ 96460 h 6858000"/>
              <a:gd name="connsiteX4453" fmla="*/ 3127678 w 3692522"/>
              <a:gd name="connsiteY4453" fmla="*/ 86826 h 6858000"/>
              <a:gd name="connsiteX4454" fmla="*/ 3200891 w 3692522"/>
              <a:gd name="connsiteY4454" fmla="*/ 91321 h 6858000"/>
              <a:gd name="connsiteX4455" fmla="*/ 3036481 w 3692522"/>
              <a:gd name="connsiteY4455" fmla="*/ 127286 h 6858000"/>
              <a:gd name="connsiteX4456" fmla="*/ 3069876 w 3692522"/>
              <a:gd name="connsiteY4456" fmla="*/ 115084 h 6858000"/>
              <a:gd name="connsiteX4457" fmla="*/ 3086220 w 3692522"/>
              <a:gd name="connsiteY4457" fmla="*/ 108674 h 6858000"/>
              <a:gd name="connsiteX4458" fmla="*/ 3103273 w 3692522"/>
              <a:gd name="connsiteY4458" fmla="*/ 106736 h 6858000"/>
              <a:gd name="connsiteX4459" fmla="*/ 3088501 w 3692522"/>
              <a:gd name="connsiteY4459" fmla="*/ 107779 h 6858000"/>
              <a:gd name="connsiteX4460" fmla="*/ 3086220 w 3692522"/>
              <a:gd name="connsiteY4460" fmla="*/ 108674 h 6858000"/>
              <a:gd name="connsiteX4461" fmla="*/ 3075014 w 3692522"/>
              <a:gd name="connsiteY4461" fmla="*/ 109947 h 6858000"/>
              <a:gd name="connsiteX4462" fmla="*/ 3046757 w 3692522"/>
              <a:gd name="connsiteY4462" fmla="*/ 117012 h 6858000"/>
              <a:gd name="connsiteX4463" fmla="*/ 2938861 w 3692522"/>
              <a:gd name="connsiteY4463" fmla="*/ 142700 h 6858000"/>
              <a:gd name="connsiteX4464" fmla="*/ 3077582 w 3692522"/>
              <a:gd name="connsiteY4464" fmla="*/ 127286 h 6858000"/>
              <a:gd name="connsiteX4465" fmla="*/ 3206030 w 3692522"/>
              <a:gd name="connsiteY4465" fmla="*/ 122149 h 6858000"/>
              <a:gd name="connsiteX4466" fmla="*/ 3170066 w 3692522"/>
              <a:gd name="connsiteY4466" fmla="*/ 137562 h 6858000"/>
              <a:gd name="connsiteX4467" fmla="*/ 3252271 w 3692522"/>
              <a:gd name="connsiteY4467" fmla="*/ 122149 h 6858000"/>
              <a:gd name="connsiteX4468" fmla="*/ 3324202 w 3692522"/>
              <a:gd name="connsiteY4468" fmla="*/ 106736 h 6858000"/>
              <a:gd name="connsiteX4469" fmla="*/ 3396131 w 3692522"/>
              <a:gd name="connsiteY4469" fmla="*/ 96460 h 6858000"/>
              <a:gd name="connsiteX4470" fmla="*/ 3478338 w 3692522"/>
              <a:gd name="connsiteY4470" fmla="*/ 91321 h 6858000"/>
              <a:gd name="connsiteX4471" fmla="*/ 3385855 w 3692522"/>
              <a:gd name="connsiteY4471" fmla="*/ 106736 h 6858000"/>
              <a:gd name="connsiteX4472" fmla="*/ 3195754 w 3692522"/>
              <a:gd name="connsiteY4472" fmla="*/ 142700 h 6858000"/>
              <a:gd name="connsiteX4473" fmla="*/ 3344752 w 3692522"/>
              <a:gd name="connsiteY4473" fmla="*/ 132425 h 6858000"/>
              <a:gd name="connsiteX4474" fmla="*/ 3462924 w 3692522"/>
              <a:gd name="connsiteY4474" fmla="*/ 132425 h 6858000"/>
              <a:gd name="connsiteX4475" fmla="*/ 3385855 w 3692522"/>
              <a:gd name="connsiteY4475" fmla="*/ 147837 h 6858000"/>
              <a:gd name="connsiteX4476" fmla="*/ 3519440 w 3692522"/>
              <a:gd name="connsiteY4476" fmla="*/ 147837 h 6858000"/>
              <a:gd name="connsiteX4477" fmla="*/ 3668439 w 3692522"/>
              <a:gd name="connsiteY4477" fmla="*/ 137562 h 6858000"/>
              <a:gd name="connsiteX4478" fmla="*/ 3581095 w 3692522"/>
              <a:gd name="connsiteY4478" fmla="*/ 137562 h 6858000"/>
              <a:gd name="connsiteX4479" fmla="*/ 3670364 w 3692522"/>
              <a:gd name="connsiteY4479" fmla="*/ 130497 h 6858000"/>
              <a:gd name="connsiteX4480" fmla="*/ 3692522 w 3692522"/>
              <a:gd name="connsiteY4480" fmla="*/ 129664 h 6858000"/>
              <a:gd name="connsiteX4481" fmla="*/ 3692522 w 3692522"/>
              <a:gd name="connsiteY4481" fmla="*/ 257770 h 6858000"/>
              <a:gd name="connsiteX4482" fmla="*/ 3671008 w 3692522"/>
              <a:gd name="connsiteY4482" fmla="*/ 256376 h 6858000"/>
              <a:gd name="connsiteX4483" fmla="*/ 3601647 w 3692522"/>
              <a:gd name="connsiteY4483" fmla="*/ 255733 h 6858000"/>
              <a:gd name="connsiteX4484" fmla="*/ 3426959 w 3692522"/>
              <a:gd name="connsiteY4484" fmla="*/ 255733 h 6858000"/>
              <a:gd name="connsiteX4485" fmla="*/ 3303650 w 3692522"/>
              <a:gd name="connsiteY4485" fmla="*/ 255733 h 6858000"/>
              <a:gd name="connsiteX4486" fmla="*/ 3190617 w 3692522"/>
              <a:gd name="connsiteY4486" fmla="*/ 260870 h 6858000"/>
              <a:gd name="connsiteX4487" fmla="*/ 3077582 w 3692522"/>
              <a:gd name="connsiteY4487" fmla="*/ 260870 h 6858000"/>
              <a:gd name="connsiteX4488" fmla="*/ 2943999 w 3692522"/>
              <a:gd name="connsiteY4488" fmla="*/ 278854 h 6858000"/>
              <a:gd name="connsiteX4489" fmla="*/ 2916295 w 3692522"/>
              <a:gd name="connsiteY4489" fmla="*/ 283350 h 6858000"/>
              <a:gd name="connsiteX4490" fmla="*/ 2933722 w 3692522"/>
              <a:gd name="connsiteY4490" fmla="*/ 276285 h 6858000"/>
              <a:gd name="connsiteX4491" fmla="*/ 2892620 w 3692522"/>
              <a:gd name="connsiteY4491" fmla="*/ 286561 h 6858000"/>
              <a:gd name="connsiteX4492" fmla="*/ 2890751 w 3692522"/>
              <a:gd name="connsiteY4492" fmla="*/ 287496 h 6858000"/>
              <a:gd name="connsiteX4493" fmla="*/ 2876725 w 3692522"/>
              <a:gd name="connsiteY4493" fmla="*/ 289772 h 6858000"/>
              <a:gd name="connsiteX4494" fmla="*/ 2810414 w 3692522"/>
              <a:gd name="connsiteY4494" fmla="*/ 296837 h 6858000"/>
              <a:gd name="connsiteX4495" fmla="*/ 2563796 w 3692522"/>
              <a:gd name="connsiteY4495" fmla="*/ 363629 h 6858000"/>
              <a:gd name="connsiteX4496" fmla="*/ 2568935 w 3692522"/>
              <a:gd name="connsiteY4496" fmla="*/ 358490 h 6858000"/>
              <a:gd name="connsiteX4497" fmla="*/ 2450763 w 3692522"/>
              <a:gd name="connsiteY4497" fmla="*/ 394455 h 6858000"/>
              <a:gd name="connsiteX4498" fmla="*/ 2502142 w 3692522"/>
              <a:gd name="connsiteY4498" fmla="*/ 363629 h 6858000"/>
              <a:gd name="connsiteX4499" fmla="*/ 2234974 w 3692522"/>
              <a:gd name="connsiteY4499" fmla="*/ 476662 h 6858000"/>
              <a:gd name="connsiteX4500" fmla="*/ 2130279 w 3692522"/>
              <a:gd name="connsiteY4500" fmla="*/ 521343 h 6858000"/>
              <a:gd name="connsiteX4501" fmla="*/ 2157905 w 3692522"/>
              <a:gd name="connsiteY4501" fmla="*/ 502351 h 6858000"/>
              <a:gd name="connsiteX4502" fmla="*/ 2114771 w 3692522"/>
              <a:gd name="connsiteY4502" fmla="*/ 527962 h 6858000"/>
              <a:gd name="connsiteX4503" fmla="*/ 2081480 w 3692522"/>
              <a:gd name="connsiteY4503" fmla="*/ 542170 h 6858000"/>
              <a:gd name="connsiteX4504" fmla="*/ 1931840 w 3692522"/>
              <a:gd name="connsiteY4504" fmla="*/ 615384 h 6858000"/>
              <a:gd name="connsiteX4505" fmla="*/ 1320433 w 3692522"/>
              <a:gd name="connsiteY4505" fmla="*/ 1031552 h 6858000"/>
              <a:gd name="connsiteX4506" fmla="*/ 123309 w 3692522"/>
              <a:gd name="connsiteY4506" fmla="*/ 3312767 h 6858000"/>
              <a:gd name="connsiteX4507" fmla="*/ 210653 w 3692522"/>
              <a:gd name="connsiteY4507" fmla="*/ 4607510 h 6858000"/>
              <a:gd name="connsiteX4508" fmla="*/ 354513 w 3692522"/>
              <a:gd name="connsiteY4508" fmla="*/ 5069917 h 6858000"/>
              <a:gd name="connsiteX4509" fmla="*/ 467546 w 3692522"/>
              <a:gd name="connsiteY4509" fmla="*/ 5316537 h 6858000"/>
              <a:gd name="connsiteX4510" fmla="*/ 524062 w 3692522"/>
              <a:gd name="connsiteY4510" fmla="*/ 5434707 h 6858000"/>
              <a:gd name="connsiteX4511" fmla="*/ 570303 w 3692522"/>
              <a:gd name="connsiteY4511" fmla="*/ 5516914 h 6858000"/>
              <a:gd name="connsiteX4512" fmla="*/ 498374 w 3692522"/>
              <a:gd name="connsiteY4512" fmla="*/ 5419294 h 6858000"/>
              <a:gd name="connsiteX4513" fmla="*/ 469473 w 3692522"/>
              <a:gd name="connsiteY4513" fmla="*/ 5364703 h 6858000"/>
              <a:gd name="connsiteX4514" fmla="*/ 456968 w 3692522"/>
              <a:gd name="connsiteY4514" fmla="*/ 5343973 h 6858000"/>
              <a:gd name="connsiteX4515" fmla="*/ 462408 w 3692522"/>
              <a:gd name="connsiteY4515" fmla="*/ 5350575 h 6858000"/>
              <a:gd name="connsiteX4516" fmla="*/ 488098 w 3692522"/>
              <a:gd name="connsiteY4516" fmla="*/ 5383329 h 6858000"/>
              <a:gd name="connsiteX4517" fmla="*/ 426443 w 3692522"/>
              <a:gd name="connsiteY4517" fmla="*/ 5280570 h 6858000"/>
              <a:gd name="connsiteX4518" fmla="*/ 359650 w 3692522"/>
              <a:gd name="connsiteY4518" fmla="*/ 5152124 h 6858000"/>
              <a:gd name="connsiteX4519" fmla="*/ 292858 w 3692522"/>
              <a:gd name="connsiteY4519" fmla="*/ 5003125 h 6858000"/>
              <a:gd name="connsiteX4520" fmla="*/ 318549 w 3692522"/>
              <a:gd name="connsiteY4520" fmla="*/ 5044229 h 6858000"/>
              <a:gd name="connsiteX4521" fmla="*/ 262032 w 3692522"/>
              <a:gd name="connsiteY4521" fmla="*/ 4915783 h 6858000"/>
              <a:gd name="connsiteX4522" fmla="*/ 226066 w 3692522"/>
              <a:gd name="connsiteY4522" fmla="*/ 4818163 h 6858000"/>
              <a:gd name="connsiteX4523" fmla="*/ 200377 w 3692522"/>
              <a:gd name="connsiteY4523" fmla="*/ 4741095 h 6858000"/>
              <a:gd name="connsiteX4524" fmla="*/ 303134 w 3692522"/>
              <a:gd name="connsiteY4524" fmla="*/ 4982575 h 6858000"/>
              <a:gd name="connsiteX4525" fmla="*/ 272306 w 3692522"/>
              <a:gd name="connsiteY4525" fmla="*/ 4890092 h 6858000"/>
              <a:gd name="connsiteX4526" fmla="*/ 236342 w 3692522"/>
              <a:gd name="connsiteY4526" fmla="*/ 4771922 h 6858000"/>
              <a:gd name="connsiteX4527" fmla="*/ 195240 w 3692522"/>
              <a:gd name="connsiteY4527" fmla="*/ 4658888 h 6858000"/>
              <a:gd name="connsiteX4528" fmla="*/ 92481 w 3692522"/>
              <a:gd name="connsiteY4528" fmla="*/ 4330065 h 6858000"/>
              <a:gd name="connsiteX4529" fmla="*/ 138722 w 3692522"/>
              <a:gd name="connsiteY4529" fmla="*/ 4453374 h 6858000"/>
              <a:gd name="connsiteX4530" fmla="*/ 174688 w 3692522"/>
              <a:gd name="connsiteY4530" fmla="*/ 4561269 h 6858000"/>
              <a:gd name="connsiteX4531" fmla="*/ 143860 w 3692522"/>
              <a:gd name="connsiteY4531" fmla="*/ 4427685 h 6858000"/>
              <a:gd name="connsiteX4532" fmla="*/ 82205 w 3692522"/>
              <a:gd name="connsiteY4532" fmla="*/ 4206756 h 6858000"/>
              <a:gd name="connsiteX4533" fmla="*/ 92481 w 3692522"/>
              <a:gd name="connsiteY4533" fmla="*/ 4232445 h 6858000"/>
              <a:gd name="connsiteX4534" fmla="*/ 92186 w 3692522"/>
              <a:gd name="connsiteY4534" fmla="*/ 4228242 h 6858000"/>
              <a:gd name="connsiteX4535" fmla="*/ 93766 w 3692522"/>
              <a:gd name="connsiteY4535" fmla="*/ 4235014 h 6858000"/>
              <a:gd name="connsiteX4536" fmla="*/ 128448 w 3692522"/>
              <a:gd name="connsiteY4536" fmla="*/ 4350617 h 6858000"/>
              <a:gd name="connsiteX4537" fmla="*/ 113033 w 3692522"/>
              <a:gd name="connsiteY4537" fmla="*/ 4206756 h 6858000"/>
              <a:gd name="connsiteX4538" fmla="*/ 92481 w 3692522"/>
              <a:gd name="connsiteY4538" fmla="*/ 4011516 h 6858000"/>
              <a:gd name="connsiteX4539" fmla="*/ 82205 w 3692522"/>
              <a:gd name="connsiteY4539" fmla="*/ 3816278 h 6858000"/>
              <a:gd name="connsiteX4540" fmla="*/ 71929 w 3692522"/>
              <a:gd name="connsiteY4540" fmla="*/ 3713521 h 6858000"/>
              <a:gd name="connsiteX4541" fmla="*/ 77068 w 3692522"/>
              <a:gd name="connsiteY4541" fmla="*/ 3867655 h 6858000"/>
              <a:gd name="connsiteX4542" fmla="*/ 56516 w 3692522"/>
              <a:gd name="connsiteY4542" fmla="*/ 3687830 h 6858000"/>
              <a:gd name="connsiteX4543" fmla="*/ 61655 w 3692522"/>
              <a:gd name="connsiteY4543" fmla="*/ 3513144 h 6858000"/>
              <a:gd name="connsiteX4544" fmla="*/ 61655 w 3692522"/>
              <a:gd name="connsiteY4544" fmla="*/ 3276801 h 6858000"/>
              <a:gd name="connsiteX4545" fmla="*/ 82025 w 3692522"/>
              <a:gd name="connsiteY4545" fmla="*/ 3148113 h 6858000"/>
              <a:gd name="connsiteX4546" fmla="*/ 86708 w 3692522"/>
              <a:gd name="connsiteY4546" fmla="*/ 3143802 h 6858000"/>
              <a:gd name="connsiteX4547" fmla="*/ 85417 w 3692522"/>
              <a:gd name="connsiteY4547" fmla="*/ 3155419 h 6858000"/>
              <a:gd name="connsiteX4548" fmla="*/ 87344 w 3692522"/>
              <a:gd name="connsiteY4548" fmla="*/ 3168907 h 6858000"/>
              <a:gd name="connsiteX4549" fmla="*/ 97620 w 3692522"/>
              <a:gd name="connsiteY4549" fmla="*/ 3061011 h 6858000"/>
              <a:gd name="connsiteX4550" fmla="*/ 107896 w 3692522"/>
              <a:gd name="connsiteY4550" fmla="*/ 2983943 h 6858000"/>
              <a:gd name="connsiteX4551" fmla="*/ 107896 w 3692522"/>
              <a:gd name="connsiteY4551" fmla="*/ 3071287 h 6858000"/>
              <a:gd name="connsiteX4552" fmla="*/ 107896 w 3692522"/>
              <a:gd name="connsiteY4552" fmla="*/ 3158631 h 6858000"/>
              <a:gd name="connsiteX4553" fmla="*/ 113033 w 3692522"/>
              <a:gd name="connsiteY4553" fmla="*/ 3045598 h 6858000"/>
              <a:gd name="connsiteX4554" fmla="*/ 123309 w 3692522"/>
              <a:gd name="connsiteY4554" fmla="*/ 2947978 h 6858000"/>
              <a:gd name="connsiteX4555" fmla="*/ 131016 w 3692522"/>
              <a:gd name="connsiteY4555" fmla="*/ 2891462 h 6858000"/>
              <a:gd name="connsiteX4556" fmla="*/ 133585 w 3692522"/>
              <a:gd name="connsiteY4556" fmla="*/ 2872621 h 6858000"/>
              <a:gd name="connsiteX4557" fmla="*/ 138722 w 3692522"/>
              <a:gd name="connsiteY4557" fmla="*/ 2834945 h 6858000"/>
              <a:gd name="connsiteX4558" fmla="*/ 144116 w 3692522"/>
              <a:gd name="connsiteY4558" fmla="*/ 2812796 h 6858000"/>
              <a:gd name="connsiteX4559" fmla="*/ 138722 w 3692522"/>
              <a:gd name="connsiteY4559" fmla="*/ 2922289 h 6858000"/>
              <a:gd name="connsiteX4560" fmla="*/ 149640 w 3692522"/>
              <a:gd name="connsiteY4560" fmla="*/ 2802190 h 6858000"/>
              <a:gd name="connsiteX4561" fmla="*/ 153602 w 3692522"/>
              <a:gd name="connsiteY4561" fmla="*/ 2771017 h 6858000"/>
              <a:gd name="connsiteX4562" fmla="*/ 156785 w 3692522"/>
              <a:gd name="connsiteY4562" fmla="*/ 2751133 h 6858000"/>
              <a:gd name="connsiteX4563" fmla="*/ 156441 w 3692522"/>
              <a:gd name="connsiteY4563" fmla="*/ 2748671 h 6858000"/>
              <a:gd name="connsiteX4564" fmla="*/ 164412 w 3692522"/>
              <a:gd name="connsiteY4564" fmla="*/ 2685946 h 6858000"/>
              <a:gd name="connsiteX4565" fmla="*/ 148997 w 3692522"/>
              <a:gd name="connsiteY4565" fmla="*/ 2886323 h 6858000"/>
              <a:gd name="connsiteX4566" fmla="*/ 169549 w 3692522"/>
              <a:gd name="connsiteY4566" fmla="*/ 2680809 h 6858000"/>
              <a:gd name="connsiteX4567" fmla="*/ 164412 w 3692522"/>
              <a:gd name="connsiteY4567" fmla="*/ 2680809 h 6858000"/>
              <a:gd name="connsiteX4568" fmla="*/ 184964 w 3692522"/>
              <a:gd name="connsiteY4568" fmla="*/ 2557500 h 6858000"/>
              <a:gd name="connsiteX4569" fmla="*/ 159273 w 3692522"/>
              <a:gd name="connsiteY4569" fmla="*/ 2665394 h 6858000"/>
              <a:gd name="connsiteX4570" fmla="*/ 147752 w 3692522"/>
              <a:gd name="connsiteY4570" fmla="*/ 2768561 h 6858000"/>
              <a:gd name="connsiteX4571" fmla="*/ 140008 w 3692522"/>
              <a:gd name="connsiteY4571" fmla="*/ 2793199 h 6858000"/>
              <a:gd name="connsiteX4572" fmla="*/ 118172 w 3692522"/>
              <a:gd name="connsiteY4572" fmla="*/ 2865771 h 6858000"/>
              <a:gd name="connsiteX4573" fmla="*/ 82205 w 3692522"/>
              <a:gd name="connsiteY4573" fmla="*/ 3025046 h 6858000"/>
              <a:gd name="connsiteX4574" fmla="*/ 41104 w 3692522"/>
              <a:gd name="connsiteY4574" fmla="*/ 3333317 h 6858000"/>
              <a:gd name="connsiteX4575" fmla="*/ 20552 w 3692522"/>
              <a:gd name="connsiteY4575" fmla="*/ 3626177 h 6858000"/>
              <a:gd name="connsiteX4576" fmla="*/ 15413 w 3692522"/>
              <a:gd name="connsiteY4576" fmla="*/ 3770037 h 6858000"/>
              <a:gd name="connsiteX4577" fmla="*/ 15413 w 3692522"/>
              <a:gd name="connsiteY4577" fmla="*/ 3903622 h 6858000"/>
              <a:gd name="connsiteX4578" fmla="*/ 0 w 3692522"/>
              <a:gd name="connsiteY4578" fmla="*/ 3821415 h 6858000"/>
              <a:gd name="connsiteX4579" fmla="*/ 0 w 3692522"/>
              <a:gd name="connsiteY4579" fmla="*/ 3708382 h 6858000"/>
              <a:gd name="connsiteX4580" fmla="*/ 5137 w 3692522"/>
              <a:gd name="connsiteY4580" fmla="*/ 3456628 h 6858000"/>
              <a:gd name="connsiteX4581" fmla="*/ 25689 w 3692522"/>
              <a:gd name="connsiteY4581" fmla="*/ 3199733 h 6858000"/>
              <a:gd name="connsiteX4582" fmla="*/ 35965 w 3692522"/>
              <a:gd name="connsiteY4582" fmla="*/ 3004494 h 6858000"/>
              <a:gd name="connsiteX4583" fmla="*/ 35965 w 3692522"/>
              <a:gd name="connsiteY4583" fmla="*/ 3112390 h 6858000"/>
              <a:gd name="connsiteX4584" fmla="*/ 61655 w 3692522"/>
              <a:gd name="connsiteY4584" fmla="*/ 2896598 h 6858000"/>
              <a:gd name="connsiteX4585" fmla="*/ 56516 w 3692522"/>
              <a:gd name="connsiteY4585" fmla="*/ 2999357 h 6858000"/>
              <a:gd name="connsiteX4586" fmla="*/ 82205 w 3692522"/>
              <a:gd name="connsiteY4586" fmla="*/ 2834945 h 6858000"/>
              <a:gd name="connsiteX4587" fmla="*/ 113033 w 3692522"/>
              <a:gd name="connsiteY4587" fmla="*/ 2680809 h 6858000"/>
              <a:gd name="connsiteX4588" fmla="*/ 107896 w 3692522"/>
              <a:gd name="connsiteY4588" fmla="*/ 2804118 h 6858000"/>
              <a:gd name="connsiteX4589" fmla="*/ 174688 w 3692522"/>
              <a:gd name="connsiteY4589" fmla="*/ 2490708 h 6858000"/>
              <a:gd name="connsiteX4590" fmla="*/ 174688 w 3692522"/>
              <a:gd name="connsiteY4590" fmla="*/ 2511259 h 6858000"/>
              <a:gd name="connsiteX4591" fmla="*/ 177819 w 3692522"/>
              <a:gd name="connsiteY4591" fmla="*/ 2495444 h 6858000"/>
              <a:gd name="connsiteX4592" fmla="*/ 183679 w 3692522"/>
              <a:gd name="connsiteY4592" fmla="*/ 2468605 h 6858000"/>
              <a:gd name="connsiteX4593" fmla="*/ 190102 w 3692522"/>
              <a:gd name="connsiteY4593" fmla="*/ 2452815 h 6858000"/>
              <a:gd name="connsiteX4594" fmla="*/ 205514 w 3692522"/>
              <a:gd name="connsiteY4594" fmla="*/ 2418777 h 6858000"/>
              <a:gd name="connsiteX4595" fmla="*/ 231205 w 3692522"/>
              <a:gd name="connsiteY4595" fmla="*/ 2357123 h 6858000"/>
              <a:gd name="connsiteX4596" fmla="*/ 215790 w 3692522"/>
              <a:gd name="connsiteY4596" fmla="*/ 2444467 h 6858000"/>
              <a:gd name="connsiteX4597" fmla="*/ 267169 w 3692522"/>
              <a:gd name="connsiteY4597" fmla="*/ 2280055 h 6858000"/>
              <a:gd name="connsiteX4598" fmla="*/ 292858 w 3692522"/>
              <a:gd name="connsiteY4598" fmla="*/ 2202987 h 6858000"/>
              <a:gd name="connsiteX4599" fmla="*/ 277445 w 3692522"/>
              <a:gd name="connsiteY4599" fmla="*/ 2280055 h 6858000"/>
              <a:gd name="connsiteX4600" fmla="*/ 323686 w 3692522"/>
              <a:gd name="connsiteY4600" fmla="*/ 2161883 h 6858000"/>
              <a:gd name="connsiteX4601" fmla="*/ 359650 w 3692522"/>
              <a:gd name="connsiteY4601" fmla="*/ 2074539 h 6858000"/>
              <a:gd name="connsiteX4602" fmla="*/ 354513 w 3692522"/>
              <a:gd name="connsiteY4602" fmla="*/ 2105366 h 6858000"/>
              <a:gd name="connsiteX4603" fmla="*/ 467546 w 3692522"/>
              <a:gd name="connsiteY4603" fmla="*/ 1863888 h 6858000"/>
              <a:gd name="connsiteX4604" fmla="*/ 426443 w 3692522"/>
              <a:gd name="connsiteY4604" fmla="*/ 1961506 h 6858000"/>
              <a:gd name="connsiteX4605" fmla="*/ 389835 w 3692522"/>
              <a:gd name="connsiteY4605" fmla="*/ 2023803 h 6858000"/>
              <a:gd name="connsiteX4606" fmla="*/ 376362 w 3692522"/>
              <a:gd name="connsiteY4606" fmla="*/ 2059387 h 6858000"/>
              <a:gd name="connsiteX4607" fmla="*/ 374422 w 3692522"/>
              <a:gd name="connsiteY4607" fmla="*/ 2062899 h 6858000"/>
              <a:gd name="connsiteX4608" fmla="*/ 364789 w 3692522"/>
              <a:gd name="connsiteY4608" fmla="*/ 2089954 h 6858000"/>
              <a:gd name="connsiteX4609" fmla="*/ 376362 w 3692522"/>
              <a:gd name="connsiteY4609" fmla="*/ 2059387 h 6858000"/>
              <a:gd name="connsiteX4610" fmla="*/ 391763 w 3692522"/>
              <a:gd name="connsiteY4610" fmla="*/ 2031510 h 6858000"/>
              <a:gd name="connsiteX4611" fmla="*/ 426443 w 3692522"/>
              <a:gd name="connsiteY4611" fmla="*/ 1976921 h 6858000"/>
              <a:gd name="connsiteX4612" fmla="*/ 467546 w 3692522"/>
              <a:gd name="connsiteY4612" fmla="*/ 1904990 h 6858000"/>
              <a:gd name="connsiteX4613" fmla="*/ 529201 w 3692522"/>
              <a:gd name="connsiteY4613" fmla="*/ 1761129 h 6858000"/>
              <a:gd name="connsiteX4614" fmla="*/ 580579 w 3692522"/>
              <a:gd name="connsiteY4614" fmla="*/ 1663509 h 6858000"/>
              <a:gd name="connsiteX4615" fmla="*/ 595351 w 3692522"/>
              <a:gd name="connsiteY4615" fmla="*/ 1640389 h 6858000"/>
              <a:gd name="connsiteX4616" fmla="*/ 600850 w 3692522"/>
              <a:gd name="connsiteY4616" fmla="*/ 1631012 h 6858000"/>
              <a:gd name="connsiteX4617" fmla="*/ 600729 w 3692522"/>
              <a:gd name="connsiteY4617" fmla="*/ 1631317 h 6858000"/>
              <a:gd name="connsiteX4618" fmla="*/ 592782 w 3692522"/>
              <a:gd name="connsiteY4618" fmla="*/ 1652592 h 6858000"/>
              <a:gd name="connsiteX4619" fmla="*/ 586820 w 3692522"/>
              <a:gd name="connsiteY4619" fmla="*/ 1666182 h 6858000"/>
              <a:gd name="connsiteX4620" fmla="*/ 575442 w 3692522"/>
              <a:gd name="connsiteY4620" fmla="*/ 1684061 h 6858000"/>
              <a:gd name="connsiteX4621" fmla="*/ 583871 w 3692522"/>
              <a:gd name="connsiteY4621" fmla="*/ 1672902 h 6858000"/>
              <a:gd name="connsiteX4622" fmla="*/ 586820 w 3692522"/>
              <a:gd name="connsiteY4622" fmla="*/ 1666182 h 6858000"/>
              <a:gd name="connsiteX4623" fmla="*/ 593424 w 3692522"/>
              <a:gd name="connsiteY4623" fmla="*/ 1655803 h 6858000"/>
              <a:gd name="connsiteX4624" fmla="*/ 611407 w 3692522"/>
              <a:gd name="connsiteY4624" fmla="*/ 1627544 h 6858000"/>
              <a:gd name="connsiteX4625" fmla="*/ 560027 w 3692522"/>
              <a:gd name="connsiteY4625" fmla="*/ 1750853 h 6858000"/>
              <a:gd name="connsiteX4626" fmla="*/ 595994 w 3692522"/>
              <a:gd name="connsiteY4626" fmla="*/ 1694337 h 6858000"/>
              <a:gd name="connsiteX4627" fmla="*/ 637095 w 3692522"/>
              <a:gd name="connsiteY4627" fmla="*/ 1617269 h 6858000"/>
              <a:gd name="connsiteX4628" fmla="*/ 724439 w 3692522"/>
              <a:gd name="connsiteY4628" fmla="*/ 1483684 h 6858000"/>
              <a:gd name="connsiteX4629" fmla="*/ 667923 w 3692522"/>
              <a:gd name="connsiteY4629" fmla="*/ 1591580 h 6858000"/>
              <a:gd name="connsiteX4630" fmla="*/ 611407 w 3692522"/>
              <a:gd name="connsiteY4630" fmla="*/ 1684061 h 6858000"/>
              <a:gd name="connsiteX4631" fmla="*/ 775819 w 3692522"/>
              <a:gd name="connsiteY4631" fmla="*/ 1432306 h 6858000"/>
              <a:gd name="connsiteX4632" fmla="*/ 950505 w 3692522"/>
              <a:gd name="connsiteY4632" fmla="*/ 1242205 h 6858000"/>
              <a:gd name="connsiteX4633" fmla="*/ 1099504 w 3692522"/>
              <a:gd name="connsiteY4633" fmla="*/ 1098345 h 6858000"/>
              <a:gd name="connsiteX4634" fmla="*/ 1248502 w 3692522"/>
              <a:gd name="connsiteY4634" fmla="*/ 969897 h 6858000"/>
              <a:gd name="connsiteX4635" fmla="*/ 1340983 w 3692522"/>
              <a:gd name="connsiteY4635" fmla="*/ 877416 h 6858000"/>
              <a:gd name="connsiteX4636" fmla="*/ 1104641 w 3692522"/>
              <a:gd name="connsiteY4636" fmla="*/ 1067517 h 6858000"/>
              <a:gd name="connsiteX4637" fmla="*/ 1001884 w 3692522"/>
              <a:gd name="connsiteY4637" fmla="*/ 1159998 h 6858000"/>
              <a:gd name="connsiteX4638" fmla="*/ 919679 w 3692522"/>
              <a:gd name="connsiteY4638" fmla="*/ 1247342 h 6858000"/>
              <a:gd name="connsiteX4639" fmla="*/ 919679 w 3692522"/>
              <a:gd name="connsiteY4639" fmla="*/ 1242205 h 6858000"/>
              <a:gd name="connsiteX4640" fmla="*/ 806645 w 3692522"/>
              <a:gd name="connsiteY4640" fmla="*/ 1370651 h 6858000"/>
              <a:gd name="connsiteX4641" fmla="*/ 714164 w 3692522"/>
              <a:gd name="connsiteY4641" fmla="*/ 1468271 h 6858000"/>
              <a:gd name="connsiteX4642" fmla="*/ 770680 w 3692522"/>
              <a:gd name="connsiteY4642" fmla="*/ 1370651 h 6858000"/>
              <a:gd name="connsiteX4643" fmla="*/ 801508 w 3692522"/>
              <a:gd name="connsiteY4643" fmla="*/ 1324410 h 6858000"/>
              <a:gd name="connsiteX4644" fmla="*/ 955644 w 3692522"/>
              <a:gd name="connsiteY4644" fmla="*/ 1144585 h 6858000"/>
              <a:gd name="connsiteX4645" fmla="*/ 949863 w 3692522"/>
              <a:gd name="connsiteY4645" fmla="*/ 1158072 h 6858000"/>
              <a:gd name="connsiteX4646" fmla="*/ 947358 w 3692522"/>
              <a:gd name="connsiteY4646" fmla="*/ 1162617 h 6858000"/>
              <a:gd name="connsiteX4647" fmla="*/ 941494 w 3692522"/>
              <a:gd name="connsiteY4647" fmla="*/ 1169723 h 6858000"/>
              <a:gd name="connsiteX4648" fmla="*/ 940229 w 3692522"/>
              <a:gd name="connsiteY4648" fmla="*/ 1175413 h 6858000"/>
              <a:gd name="connsiteX4649" fmla="*/ 943360 w 3692522"/>
              <a:gd name="connsiteY4649" fmla="*/ 1169873 h 6858000"/>
              <a:gd name="connsiteX4650" fmla="*/ 947358 w 3692522"/>
              <a:gd name="connsiteY4650" fmla="*/ 1162617 h 6858000"/>
              <a:gd name="connsiteX4651" fmla="*/ 951308 w 3692522"/>
              <a:gd name="connsiteY4651" fmla="*/ 1157831 h 6858000"/>
              <a:gd name="connsiteX4652" fmla="*/ 1048125 w 3692522"/>
              <a:gd name="connsiteY4652" fmla="*/ 1067517 h 6858000"/>
              <a:gd name="connsiteX4653" fmla="*/ 1135469 w 3692522"/>
              <a:gd name="connsiteY4653" fmla="*/ 985312 h 6858000"/>
              <a:gd name="connsiteX4654" fmla="*/ 1212537 w 3692522"/>
              <a:gd name="connsiteY4654" fmla="*/ 918519 h 6858000"/>
              <a:gd name="connsiteX4655" fmla="*/ 1202261 w 3692522"/>
              <a:gd name="connsiteY4655" fmla="*/ 939069 h 6858000"/>
              <a:gd name="connsiteX4656" fmla="*/ 1305018 w 3692522"/>
              <a:gd name="connsiteY4656" fmla="*/ 846588 h 6858000"/>
              <a:gd name="connsiteX4657" fmla="*/ 1253641 w 3692522"/>
              <a:gd name="connsiteY4657" fmla="*/ 903105 h 6858000"/>
              <a:gd name="connsiteX4658" fmla="*/ 1324286 w 3692522"/>
              <a:gd name="connsiteY4658" fmla="*/ 845304 h 6858000"/>
              <a:gd name="connsiteX4659" fmla="*/ 1376878 w 3692522"/>
              <a:gd name="connsiteY4659" fmla="*/ 790565 h 6858000"/>
              <a:gd name="connsiteX4660" fmla="*/ 1375922 w 3692522"/>
              <a:gd name="connsiteY4660" fmla="*/ 791963 h 6858000"/>
              <a:gd name="connsiteX4661" fmla="*/ 1369885 w 3692522"/>
              <a:gd name="connsiteY4661" fmla="*/ 799304 h 6858000"/>
              <a:gd name="connsiteX4662" fmla="*/ 1366674 w 3692522"/>
              <a:gd name="connsiteY4662" fmla="*/ 805485 h 6858000"/>
              <a:gd name="connsiteX4663" fmla="*/ 1375922 w 3692522"/>
              <a:gd name="connsiteY4663" fmla="*/ 791963 h 6858000"/>
              <a:gd name="connsiteX4664" fmla="*/ 1376949 w 3692522"/>
              <a:gd name="connsiteY4664" fmla="*/ 790714 h 6858000"/>
              <a:gd name="connsiteX4665" fmla="*/ 1378739 w 3692522"/>
              <a:gd name="connsiteY4665" fmla="*/ 788783 h 6858000"/>
              <a:gd name="connsiteX4666" fmla="*/ 1401354 w 3692522"/>
              <a:gd name="connsiteY4666" fmla="*/ 770162 h 6858000"/>
              <a:gd name="connsiteX4667" fmla="*/ 1443742 w 3692522"/>
              <a:gd name="connsiteY4667" fmla="*/ 738692 h 6858000"/>
              <a:gd name="connsiteX4668" fmla="*/ 1510534 w 3692522"/>
              <a:gd name="connsiteY4668" fmla="*/ 687315 h 6858000"/>
              <a:gd name="connsiteX4669" fmla="*/ 1489982 w 3692522"/>
              <a:gd name="connsiteY4669" fmla="*/ 718143 h 6858000"/>
              <a:gd name="connsiteX4670" fmla="*/ 1493745 w 3692522"/>
              <a:gd name="connsiteY4670" fmla="*/ 715927 h 6858000"/>
              <a:gd name="connsiteX4671" fmla="*/ 1397501 w 3692522"/>
              <a:gd name="connsiteY4671" fmla="*/ 784935 h 6858000"/>
              <a:gd name="connsiteX4672" fmla="*/ 1294742 w 3692522"/>
              <a:gd name="connsiteY4672" fmla="*/ 877416 h 6858000"/>
              <a:gd name="connsiteX4673" fmla="*/ 1536223 w 3692522"/>
              <a:gd name="connsiteY4673" fmla="*/ 697591 h 6858000"/>
              <a:gd name="connsiteX4674" fmla="*/ 1654393 w 3692522"/>
              <a:gd name="connsiteY4674" fmla="*/ 620523 h 6858000"/>
              <a:gd name="connsiteX4675" fmla="*/ 1772252 w 3692522"/>
              <a:gd name="connsiteY4675" fmla="*/ 543658 h 6858000"/>
              <a:gd name="connsiteX4676" fmla="*/ 1772591 w 3692522"/>
              <a:gd name="connsiteY4676" fmla="*/ 543454 h 6858000"/>
              <a:gd name="connsiteX4677" fmla="*/ 1777703 w 3692522"/>
              <a:gd name="connsiteY4677" fmla="*/ 543454 h 6858000"/>
              <a:gd name="connsiteX4678" fmla="*/ 1786814 w 3692522"/>
              <a:gd name="connsiteY4678" fmla="*/ 534911 h 6858000"/>
              <a:gd name="connsiteX4679" fmla="*/ 1798255 w 3692522"/>
              <a:gd name="connsiteY4679" fmla="*/ 528040 h 6858000"/>
              <a:gd name="connsiteX4680" fmla="*/ 1803392 w 3692522"/>
              <a:gd name="connsiteY4680" fmla="*/ 522903 h 6858000"/>
              <a:gd name="connsiteX4681" fmla="*/ 1798255 w 3692522"/>
              <a:gd name="connsiteY4681" fmla="*/ 528040 h 6858000"/>
              <a:gd name="connsiteX4682" fmla="*/ 1787978 w 3692522"/>
              <a:gd name="connsiteY4682" fmla="*/ 533820 h 6858000"/>
              <a:gd name="connsiteX4683" fmla="*/ 1786814 w 3692522"/>
              <a:gd name="connsiteY4683" fmla="*/ 534911 h 6858000"/>
              <a:gd name="connsiteX4684" fmla="*/ 1772591 w 3692522"/>
              <a:gd name="connsiteY4684" fmla="*/ 543454 h 6858000"/>
              <a:gd name="connsiteX4685" fmla="*/ 1772564 w 3692522"/>
              <a:gd name="connsiteY4685" fmla="*/ 543454 h 6858000"/>
              <a:gd name="connsiteX4686" fmla="*/ 1772252 w 3692522"/>
              <a:gd name="connsiteY4686" fmla="*/ 543658 h 6858000"/>
              <a:gd name="connsiteX4687" fmla="*/ 1594024 w 3692522"/>
              <a:gd name="connsiteY4687" fmla="*/ 650707 h 6858000"/>
              <a:gd name="connsiteX4688" fmla="*/ 1548750 w 3692522"/>
              <a:gd name="connsiteY4688" fmla="*/ 680121 h 6858000"/>
              <a:gd name="connsiteX4689" fmla="*/ 1562153 w 3692522"/>
              <a:gd name="connsiteY4689" fmla="*/ 667887 h 6858000"/>
              <a:gd name="connsiteX4690" fmla="*/ 1669807 w 3692522"/>
              <a:gd name="connsiteY4690" fmla="*/ 599971 h 6858000"/>
              <a:gd name="connsiteX4691" fmla="*/ 1875321 w 3692522"/>
              <a:gd name="connsiteY4691" fmla="*/ 476662 h 6858000"/>
              <a:gd name="connsiteX4692" fmla="*/ 2091113 w 3692522"/>
              <a:gd name="connsiteY4692" fmla="*/ 379042 h 6858000"/>
              <a:gd name="connsiteX4693" fmla="*/ 2223413 w 3692522"/>
              <a:gd name="connsiteY4693" fmla="*/ 318672 h 6858000"/>
              <a:gd name="connsiteX4694" fmla="*/ 2324704 w 3692522"/>
              <a:gd name="connsiteY4694" fmla="*/ 280572 h 6858000"/>
              <a:gd name="connsiteX4695" fmla="*/ 2312874 w 3692522"/>
              <a:gd name="connsiteY4695" fmla="*/ 287896 h 6858000"/>
              <a:gd name="connsiteX4696" fmla="*/ 2301766 w 3692522"/>
              <a:gd name="connsiteY4696" fmla="*/ 296837 h 6858000"/>
              <a:gd name="connsiteX4697" fmla="*/ 2332593 w 3692522"/>
              <a:gd name="connsiteY4697" fmla="*/ 281422 h 6858000"/>
              <a:gd name="connsiteX4698" fmla="*/ 2330606 w 3692522"/>
              <a:gd name="connsiteY4698" fmla="*/ 278352 h 6858000"/>
              <a:gd name="connsiteX4699" fmla="*/ 2363419 w 3692522"/>
              <a:gd name="connsiteY4699" fmla="*/ 266009 h 6858000"/>
              <a:gd name="connsiteX4700" fmla="*/ 2471315 w 3692522"/>
              <a:gd name="connsiteY4700" fmla="*/ 230045 h 6858000"/>
              <a:gd name="connsiteX4701" fmla="*/ 2640864 w 3692522"/>
              <a:gd name="connsiteY4701" fmla="*/ 168389 h 6858000"/>
              <a:gd name="connsiteX4702" fmla="*/ 2538107 w 3692522"/>
              <a:gd name="connsiteY4702" fmla="*/ 214630 h 6858000"/>
              <a:gd name="connsiteX4703" fmla="*/ 2610679 w 3692522"/>
              <a:gd name="connsiteY4703" fmla="*/ 190868 h 6858000"/>
              <a:gd name="connsiteX4704" fmla="*/ 2636165 w 3692522"/>
              <a:gd name="connsiteY4704" fmla="*/ 181161 h 6858000"/>
              <a:gd name="connsiteX4705" fmla="*/ 2633158 w 3692522"/>
              <a:gd name="connsiteY4705" fmla="*/ 182519 h 6858000"/>
              <a:gd name="connsiteX4706" fmla="*/ 2603294 w 3692522"/>
              <a:gd name="connsiteY4706" fmla="*/ 197933 h 6858000"/>
              <a:gd name="connsiteX4707" fmla="*/ 2594756 w 3692522"/>
              <a:gd name="connsiteY4707" fmla="*/ 202031 h 6858000"/>
              <a:gd name="connsiteX4708" fmla="*/ 2589487 w 3692522"/>
              <a:gd name="connsiteY4708" fmla="*/ 204354 h 6858000"/>
              <a:gd name="connsiteX4709" fmla="*/ 2589917 w 3692522"/>
              <a:gd name="connsiteY4709" fmla="*/ 204354 h 6858000"/>
              <a:gd name="connsiteX4710" fmla="*/ 2579211 w 3692522"/>
              <a:gd name="connsiteY4710" fmla="*/ 209493 h 6858000"/>
              <a:gd name="connsiteX4711" fmla="*/ 2594624 w 3692522"/>
              <a:gd name="connsiteY4711" fmla="*/ 204354 h 6858000"/>
              <a:gd name="connsiteX4712" fmla="*/ 2589917 w 3692522"/>
              <a:gd name="connsiteY4712" fmla="*/ 204354 h 6858000"/>
              <a:gd name="connsiteX4713" fmla="*/ 2594756 w 3692522"/>
              <a:gd name="connsiteY4713" fmla="*/ 202031 h 6858000"/>
              <a:gd name="connsiteX4714" fmla="*/ 2649214 w 3692522"/>
              <a:gd name="connsiteY4714" fmla="*/ 178023 h 6858000"/>
              <a:gd name="connsiteX4715" fmla="*/ 2712795 w 3692522"/>
              <a:gd name="connsiteY4715" fmla="*/ 163252 h 6858000"/>
              <a:gd name="connsiteX4716" fmla="*/ 2795000 w 3692522"/>
              <a:gd name="connsiteY4716" fmla="*/ 152976 h 6858000"/>
              <a:gd name="connsiteX4717" fmla="*/ 3000516 w 3692522"/>
              <a:gd name="connsiteY4717" fmla="*/ 101597 h 6858000"/>
              <a:gd name="connsiteX4718" fmla="*/ 2995555 w 3692522"/>
              <a:gd name="connsiteY4718" fmla="*/ 105939 h 6858000"/>
              <a:gd name="connsiteX4719" fmla="*/ 2990240 w 3692522"/>
              <a:gd name="connsiteY4719" fmla="*/ 106736 h 6858000"/>
              <a:gd name="connsiteX4720" fmla="*/ 2995378 w 3692522"/>
              <a:gd name="connsiteY4720" fmla="*/ 106093 h 6858000"/>
              <a:gd name="connsiteX4721" fmla="*/ 2995555 w 3692522"/>
              <a:gd name="connsiteY4721" fmla="*/ 105939 h 6858000"/>
              <a:gd name="connsiteX4722" fmla="*/ 3006296 w 3692522"/>
              <a:gd name="connsiteY4722" fmla="*/ 104327 h 6858000"/>
              <a:gd name="connsiteX4723" fmla="*/ 3076941 w 3692522"/>
              <a:gd name="connsiteY4723" fmla="*/ 93730 h 6858000"/>
              <a:gd name="connsiteX4724" fmla="*/ 3082315 w 3692522"/>
              <a:gd name="connsiteY4724" fmla="*/ 92923 h 6858000"/>
              <a:gd name="connsiteX4725" fmla="*/ 3062170 w 3692522"/>
              <a:gd name="connsiteY4725" fmla="*/ 101597 h 6858000"/>
              <a:gd name="connsiteX4726" fmla="*/ 3092997 w 3692522"/>
              <a:gd name="connsiteY4726" fmla="*/ 91321 h 6858000"/>
              <a:gd name="connsiteX4727" fmla="*/ 3082315 w 3692522"/>
              <a:gd name="connsiteY4727" fmla="*/ 92923 h 6858000"/>
              <a:gd name="connsiteX4728" fmla="*/ 3091071 w 3692522"/>
              <a:gd name="connsiteY4728" fmla="*/ 89154 h 6858000"/>
              <a:gd name="connsiteX4729" fmla="*/ 3127678 w 3692522"/>
              <a:gd name="connsiteY4729" fmla="*/ 86826 h 6858000"/>
              <a:gd name="connsiteX4730" fmla="*/ 2348006 w 3692522"/>
              <a:gd name="connsiteY4730" fmla="*/ 70769 h 6858000"/>
              <a:gd name="connsiteX4731" fmla="*/ 2291490 w 3692522"/>
              <a:gd name="connsiteY4731" fmla="*/ 96460 h 6858000"/>
              <a:gd name="connsiteX4732" fmla="*/ 2306903 w 3692522"/>
              <a:gd name="connsiteY4732" fmla="*/ 86184 h 6858000"/>
              <a:gd name="connsiteX4733" fmla="*/ 2348006 w 3692522"/>
              <a:gd name="connsiteY4733" fmla="*/ 70769 h 6858000"/>
              <a:gd name="connsiteX4734" fmla="*/ 3420832 w 3692522"/>
              <a:gd name="connsiteY4734" fmla="*/ 59609 h 6858000"/>
              <a:gd name="connsiteX4735" fmla="*/ 3426959 w 3692522"/>
              <a:gd name="connsiteY4735" fmla="*/ 60493 h 6858000"/>
              <a:gd name="connsiteX4736" fmla="*/ 3411544 w 3692522"/>
              <a:gd name="connsiteY4736" fmla="*/ 60493 h 6858000"/>
              <a:gd name="connsiteX4737" fmla="*/ 2522694 w 3692522"/>
              <a:gd name="connsiteY4737" fmla="*/ 14253 h 6858000"/>
              <a:gd name="connsiteX4738" fmla="*/ 2499730 w 3692522"/>
              <a:gd name="connsiteY4738" fmla="*/ 21812 h 6858000"/>
              <a:gd name="connsiteX4739" fmla="*/ 2502544 w 3692522"/>
              <a:gd name="connsiteY4739" fmla="*/ 20676 h 6858000"/>
              <a:gd name="connsiteX4740" fmla="*/ 2522694 w 3692522"/>
              <a:gd name="connsiteY4740" fmla="*/ 14253 h 6858000"/>
              <a:gd name="connsiteX4741" fmla="*/ 2789171 w 3692522"/>
              <a:gd name="connsiteY4741" fmla="*/ 0 h 6858000"/>
              <a:gd name="connsiteX4742" fmla="*/ 2891846 w 3692522"/>
              <a:gd name="connsiteY4742" fmla="*/ 0 h 6858000"/>
              <a:gd name="connsiteX4743" fmla="*/ 2884270 w 3692522"/>
              <a:gd name="connsiteY4743" fmla="*/ 1408 h 6858000"/>
              <a:gd name="connsiteX4744" fmla="*/ 2743621 w 3692522"/>
              <a:gd name="connsiteY4744" fmla="*/ 24529 h 6858000"/>
              <a:gd name="connsiteX4745" fmla="*/ 2466178 w 3692522"/>
              <a:gd name="connsiteY4745" fmla="*/ 91321 h 6858000"/>
              <a:gd name="connsiteX4746" fmla="*/ 2286351 w 3692522"/>
              <a:gd name="connsiteY4746" fmla="*/ 147837 h 6858000"/>
              <a:gd name="connsiteX4747" fmla="*/ 2258483 w 3692522"/>
              <a:gd name="connsiteY4747" fmla="*/ 162317 h 6858000"/>
              <a:gd name="connsiteX4748" fmla="*/ 2247116 w 3692522"/>
              <a:gd name="connsiteY4748" fmla="*/ 160864 h 6858000"/>
              <a:gd name="connsiteX4749" fmla="*/ 1870184 w 3692522"/>
              <a:gd name="connsiteY4749" fmla="*/ 343077 h 6858000"/>
              <a:gd name="connsiteX4750" fmla="*/ 1947252 w 3692522"/>
              <a:gd name="connsiteY4750" fmla="*/ 301974 h 6858000"/>
              <a:gd name="connsiteX4751" fmla="*/ 1942114 w 3692522"/>
              <a:gd name="connsiteY4751" fmla="*/ 307113 h 6858000"/>
              <a:gd name="connsiteX4752" fmla="*/ 1947252 w 3692522"/>
              <a:gd name="connsiteY4752" fmla="*/ 307113 h 6858000"/>
              <a:gd name="connsiteX4753" fmla="*/ 2152766 w 3692522"/>
              <a:gd name="connsiteY4753" fmla="*/ 209493 h 6858000"/>
              <a:gd name="connsiteX4754" fmla="*/ 2085974 w 3692522"/>
              <a:gd name="connsiteY4754" fmla="*/ 255733 h 6858000"/>
              <a:gd name="connsiteX4755" fmla="*/ 2087470 w 3692522"/>
              <a:gd name="connsiteY4755" fmla="*/ 255590 h 6858000"/>
              <a:gd name="connsiteX4756" fmla="*/ 2060285 w 3692522"/>
              <a:gd name="connsiteY4756" fmla="*/ 271146 h 6858000"/>
              <a:gd name="connsiteX4757" fmla="*/ 2088457 w 3692522"/>
              <a:gd name="connsiteY4757" fmla="*/ 255495 h 6858000"/>
              <a:gd name="connsiteX4758" fmla="*/ 2096651 w 3692522"/>
              <a:gd name="connsiteY4758" fmla="*/ 254710 h 6858000"/>
              <a:gd name="connsiteX4759" fmla="*/ 2179741 w 3692522"/>
              <a:gd name="connsiteY4759" fmla="*/ 213346 h 6858000"/>
              <a:gd name="connsiteX4760" fmla="*/ 2218984 w 3692522"/>
              <a:gd name="connsiteY4760" fmla="*/ 190755 h 6858000"/>
              <a:gd name="connsiteX4761" fmla="*/ 2214422 w 3692522"/>
              <a:gd name="connsiteY4761" fmla="*/ 194078 h 6858000"/>
              <a:gd name="connsiteX4762" fmla="*/ 2096250 w 3692522"/>
              <a:gd name="connsiteY4762" fmla="*/ 260870 h 6858000"/>
              <a:gd name="connsiteX4763" fmla="*/ 2286351 w 3692522"/>
              <a:gd name="connsiteY4763" fmla="*/ 163252 h 6858000"/>
              <a:gd name="connsiteX4764" fmla="*/ 2301203 w 3692522"/>
              <a:gd name="connsiteY4764" fmla="*/ 157713 h 6858000"/>
              <a:gd name="connsiteX4765" fmla="*/ 2322457 w 3692522"/>
              <a:gd name="connsiteY4765" fmla="*/ 150381 h 6858000"/>
              <a:gd name="connsiteX4766" fmla="*/ 2317178 w 3692522"/>
              <a:gd name="connsiteY4766" fmla="*/ 158113 h 6858000"/>
              <a:gd name="connsiteX4767" fmla="*/ 2353143 w 3692522"/>
              <a:gd name="connsiteY4767" fmla="*/ 147837 h 6858000"/>
              <a:gd name="connsiteX4768" fmla="*/ 2312042 w 3692522"/>
              <a:gd name="connsiteY4768" fmla="*/ 168389 h 6858000"/>
              <a:gd name="connsiteX4769" fmla="*/ 2224698 w 3692522"/>
              <a:gd name="connsiteY4769" fmla="*/ 214630 h 6858000"/>
              <a:gd name="connsiteX4770" fmla="*/ 2491867 w 3692522"/>
              <a:gd name="connsiteY4770" fmla="*/ 111873 h 6858000"/>
              <a:gd name="connsiteX4771" fmla="*/ 2620312 w 3692522"/>
              <a:gd name="connsiteY4771" fmla="*/ 70769 h 6858000"/>
              <a:gd name="connsiteX4772" fmla="*/ 2594624 w 3692522"/>
              <a:gd name="connsiteY4772" fmla="*/ 86184 h 6858000"/>
              <a:gd name="connsiteX4773" fmla="*/ 2640864 w 3692522"/>
              <a:gd name="connsiteY4773" fmla="*/ 70769 h 6858000"/>
              <a:gd name="connsiteX4774" fmla="*/ 2738484 w 3692522"/>
              <a:gd name="connsiteY4774" fmla="*/ 39944 h 6858000"/>
              <a:gd name="connsiteX4775" fmla="*/ 2687105 w 3692522"/>
              <a:gd name="connsiteY4775" fmla="*/ 60493 h 6858000"/>
              <a:gd name="connsiteX4776" fmla="*/ 2841241 w 3692522"/>
              <a:gd name="connsiteY4776" fmla="*/ 19392 h 6858000"/>
              <a:gd name="connsiteX4777" fmla="*/ 2934966 w 3692522"/>
              <a:gd name="connsiteY4777" fmla="*/ 0 h 6858000"/>
              <a:gd name="connsiteX4778" fmla="*/ 3594863 w 3692522"/>
              <a:gd name="connsiteY4778" fmla="*/ 0 h 6858000"/>
              <a:gd name="connsiteX4779" fmla="*/ 3647888 w 3692522"/>
              <a:gd name="connsiteY4779" fmla="*/ 3977 h 6858000"/>
              <a:gd name="connsiteX4780" fmla="*/ 3692522 w 3692522"/>
              <a:gd name="connsiteY4780" fmla="*/ 5361 h 6858000"/>
              <a:gd name="connsiteX4781" fmla="*/ 3692522 w 3692522"/>
              <a:gd name="connsiteY4781" fmla="*/ 62642 h 6858000"/>
              <a:gd name="connsiteX4782" fmla="*/ 3663300 w 3692522"/>
              <a:gd name="connsiteY4782" fmla="*/ 60493 h 6858000"/>
              <a:gd name="connsiteX4783" fmla="*/ 3586232 w 3692522"/>
              <a:gd name="connsiteY4783" fmla="*/ 55356 h 6858000"/>
              <a:gd name="connsiteX4784" fmla="*/ 3519440 w 3692522"/>
              <a:gd name="connsiteY4784" fmla="*/ 50219 h 6858000"/>
              <a:gd name="connsiteX4785" fmla="*/ 3465492 w 3692522"/>
              <a:gd name="connsiteY4785" fmla="*/ 55356 h 6858000"/>
              <a:gd name="connsiteX4786" fmla="*/ 3420832 w 3692522"/>
              <a:gd name="connsiteY4786" fmla="*/ 59609 h 6858000"/>
              <a:gd name="connsiteX4787" fmla="*/ 3411946 w 3692522"/>
              <a:gd name="connsiteY4787" fmla="*/ 58326 h 6858000"/>
              <a:gd name="connsiteX4788" fmla="*/ 3344752 w 3692522"/>
              <a:gd name="connsiteY4788" fmla="*/ 60493 h 6858000"/>
              <a:gd name="connsiteX4789" fmla="*/ 3389066 w 3692522"/>
              <a:gd name="connsiteY4789" fmla="*/ 46366 h 6858000"/>
              <a:gd name="connsiteX4790" fmla="*/ 3420154 w 3692522"/>
              <a:gd name="connsiteY4790" fmla="*/ 41778 h 6858000"/>
              <a:gd name="connsiteX4791" fmla="*/ 3437235 w 3692522"/>
              <a:gd name="connsiteY4791" fmla="*/ 39944 h 6858000"/>
              <a:gd name="connsiteX4792" fmla="*/ 3420616 w 3692522"/>
              <a:gd name="connsiteY4792" fmla="*/ 41710 h 6858000"/>
              <a:gd name="connsiteX4793" fmla="*/ 3420154 w 3692522"/>
              <a:gd name="connsiteY4793" fmla="*/ 41778 h 6858000"/>
              <a:gd name="connsiteX4794" fmla="*/ 3072446 w 3692522"/>
              <a:gd name="connsiteY4794" fmla="*/ 79119 h 6858000"/>
              <a:gd name="connsiteX4795" fmla="*/ 2889569 w 3692522"/>
              <a:gd name="connsiteY4795" fmla="*/ 104246 h 6858000"/>
              <a:gd name="connsiteX4796" fmla="*/ 2819866 w 3692522"/>
              <a:gd name="connsiteY4796" fmla="*/ 117012 h 6858000"/>
              <a:gd name="connsiteX4797" fmla="*/ 2815552 w 3692522"/>
              <a:gd name="connsiteY4797" fmla="*/ 117012 h 6858000"/>
              <a:gd name="connsiteX4798" fmla="*/ 2816220 w 3692522"/>
              <a:gd name="connsiteY4798" fmla="*/ 117679 h 6858000"/>
              <a:gd name="connsiteX4799" fmla="*/ 2707656 w 3692522"/>
              <a:gd name="connsiteY4799" fmla="*/ 137562 h 6858000"/>
              <a:gd name="connsiteX4800" fmla="*/ 1412914 w 3692522"/>
              <a:gd name="connsiteY4800" fmla="*/ 697591 h 6858000"/>
              <a:gd name="connsiteX4801" fmla="*/ 1048125 w 3692522"/>
              <a:gd name="connsiteY4801" fmla="*/ 980173 h 6858000"/>
              <a:gd name="connsiteX4802" fmla="*/ 765543 w 3692522"/>
              <a:gd name="connsiteY4802" fmla="*/ 1257618 h 6858000"/>
              <a:gd name="connsiteX4803" fmla="*/ 606268 w 3692522"/>
              <a:gd name="connsiteY4803" fmla="*/ 1447719 h 6858000"/>
              <a:gd name="connsiteX4804" fmla="*/ 472683 w 3692522"/>
              <a:gd name="connsiteY4804" fmla="*/ 1642959 h 6858000"/>
              <a:gd name="connsiteX4805" fmla="*/ 547103 w 3692522"/>
              <a:gd name="connsiteY4805" fmla="*/ 1478225 h 6858000"/>
              <a:gd name="connsiteX4806" fmla="*/ 561513 w 3692522"/>
              <a:gd name="connsiteY4806" fmla="*/ 1458459 h 6858000"/>
              <a:gd name="connsiteX4807" fmla="*/ 551679 w 3692522"/>
              <a:gd name="connsiteY4807" fmla="*/ 1474693 h 6858000"/>
              <a:gd name="connsiteX4808" fmla="*/ 534338 w 3692522"/>
              <a:gd name="connsiteY4808" fmla="*/ 1524787 h 6858000"/>
              <a:gd name="connsiteX4809" fmla="*/ 585718 w 3692522"/>
              <a:gd name="connsiteY4809" fmla="*/ 1437443 h 6858000"/>
              <a:gd name="connsiteX4810" fmla="*/ 647371 w 3692522"/>
              <a:gd name="connsiteY4810" fmla="*/ 1339823 h 6858000"/>
              <a:gd name="connsiteX4811" fmla="*/ 709026 w 3692522"/>
              <a:gd name="connsiteY4811" fmla="*/ 1257618 h 6858000"/>
              <a:gd name="connsiteX4812" fmla="*/ 678199 w 3692522"/>
              <a:gd name="connsiteY4812" fmla="*/ 1314135 h 6858000"/>
              <a:gd name="connsiteX4813" fmla="*/ 729578 w 3692522"/>
              <a:gd name="connsiteY4813" fmla="*/ 1247342 h 6858000"/>
              <a:gd name="connsiteX4814" fmla="*/ 816920 w 3692522"/>
              <a:gd name="connsiteY4814" fmla="*/ 1139446 h 6858000"/>
              <a:gd name="connsiteX4815" fmla="*/ 755267 w 3692522"/>
              <a:gd name="connsiteY4815" fmla="*/ 1237066 h 6858000"/>
              <a:gd name="connsiteX4816" fmla="*/ 693612 w 3692522"/>
              <a:gd name="connsiteY4816" fmla="*/ 1324410 h 6858000"/>
              <a:gd name="connsiteX4817" fmla="*/ 1007021 w 3692522"/>
              <a:gd name="connsiteY4817" fmla="*/ 944208 h 6858000"/>
              <a:gd name="connsiteX4818" fmla="*/ 914540 w 3692522"/>
              <a:gd name="connsiteY4818" fmla="*/ 1062378 h 6858000"/>
              <a:gd name="connsiteX4819" fmla="*/ 847748 w 3692522"/>
              <a:gd name="connsiteY4819" fmla="*/ 1149722 h 6858000"/>
              <a:gd name="connsiteX4820" fmla="*/ 919679 w 3692522"/>
              <a:gd name="connsiteY4820" fmla="*/ 1067517 h 6858000"/>
              <a:gd name="connsiteX4821" fmla="*/ 925396 w 3692522"/>
              <a:gd name="connsiteY4821" fmla="*/ 1060921 h 6858000"/>
              <a:gd name="connsiteX4822" fmla="*/ 924816 w 3692522"/>
              <a:gd name="connsiteY4822" fmla="*/ 1062378 h 6858000"/>
              <a:gd name="connsiteX4823" fmla="*/ 928526 w 3692522"/>
              <a:gd name="connsiteY4823" fmla="*/ 1057308 h 6858000"/>
              <a:gd name="connsiteX4824" fmla="*/ 949850 w 3692522"/>
              <a:gd name="connsiteY4824" fmla="*/ 1032704 h 6858000"/>
              <a:gd name="connsiteX4825" fmla="*/ 970415 w 3692522"/>
              <a:gd name="connsiteY4825" fmla="*/ 1014212 h 6858000"/>
              <a:gd name="connsiteX4826" fmla="*/ 1027573 w 3692522"/>
              <a:gd name="connsiteY4826" fmla="*/ 969897 h 6858000"/>
              <a:gd name="connsiteX4827" fmla="*/ 1135469 w 3692522"/>
              <a:gd name="connsiteY4827" fmla="*/ 877416 h 6858000"/>
              <a:gd name="connsiteX4828" fmla="*/ 1186848 w 3692522"/>
              <a:gd name="connsiteY4828" fmla="*/ 820900 h 6858000"/>
              <a:gd name="connsiteX4829" fmla="*/ 1120056 w 3692522"/>
              <a:gd name="connsiteY4829" fmla="*/ 882553 h 6858000"/>
              <a:gd name="connsiteX4830" fmla="*/ 1222813 w 3692522"/>
              <a:gd name="connsiteY4830" fmla="*/ 779796 h 6858000"/>
              <a:gd name="connsiteX4831" fmla="*/ 1325570 w 3692522"/>
              <a:gd name="connsiteY4831" fmla="*/ 697591 h 6858000"/>
              <a:gd name="connsiteX4832" fmla="*/ 1495119 w 3692522"/>
              <a:gd name="connsiteY4832" fmla="*/ 569143 h 6858000"/>
              <a:gd name="connsiteX4833" fmla="*/ 1479706 w 3692522"/>
              <a:gd name="connsiteY4833" fmla="*/ 589695 h 6858000"/>
              <a:gd name="connsiteX4834" fmla="*/ 1461724 w 3692522"/>
              <a:gd name="connsiteY4834" fmla="*/ 603182 h 6858000"/>
              <a:gd name="connsiteX4835" fmla="*/ 1453314 w 3692522"/>
              <a:gd name="connsiteY4835" fmla="*/ 613660 h 6858000"/>
              <a:gd name="connsiteX4836" fmla="*/ 1452732 w 3692522"/>
              <a:gd name="connsiteY4836" fmla="*/ 614100 h 6858000"/>
              <a:gd name="connsiteX4837" fmla="*/ 1451327 w 3692522"/>
              <a:gd name="connsiteY4837" fmla="*/ 615586 h 6858000"/>
              <a:gd name="connsiteX4838" fmla="*/ 1443742 w 3692522"/>
              <a:gd name="connsiteY4838" fmla="*/ 620523 h 6858000"/>
              <a:gd name="connsiteX4839" fmla="*/ 1449001 w 3692522"/>
              <a:gd name="connsiteY4839" fmla="*/ 618044 h 6858000"/>
              <a:gd name="connsiteX4840" fmla="*/ 1407775 w 3692522"/>
              <a:gd name="connsiteY4840" fmla="*/ 661624 h 6858000"/>
              <a:gd name="connsiteX4841" fmla="*/ 1457115 w 3692522"/>
              <a:gd name="connsiteY4841" fmla="*/ 614220 h 6858000"/>
              <a:gd name="connsiteX4842" fmla="*/ 1457710 w 3692522"/>
              <a:gd name="connsiteY4842" fmla="*/ 613940 h 6858000"/>
              <a:gd name="connsiteX4843" fmla="*/ 1474569 w 3692522"/>
              <a:gd name="connsiteY4843" fmla="*/ 598686 h 6858000"/>
              <a:gd name="connsiteX4844" fmla="*/ 1478232 w 3692522"/>
              <a:gd name="connsiteY4844" fmla="*/ 594953 h 6858000"/>
              <a:gd name="connsiteX4845" fmla="*/ 1546499 w 3692522"/>
              <a:gd name="connsiteY4845" fmla="*/ 543454 h 6858000"/>
              <a:gd name="connsiteX4846" fmla="*/ 1584551 w 3692522"/>
              <a:gd name="connsiteY4846" fmla="*/ 511825 h 6858000"/>
              <a:gd name="connsiteX4847" fmla="*/ 1612516 w 3692522"/>
              <a:gd name="connsiteY4847" fmla="*/ 488049 h 6858000"/>
              <a:gd name="connsiteX4848" fmla="*/ 1620997 w 3692522"/>
              <a:gd name="connsiteY4848" fmla="*/ 481799 h 6858000"/>
              <a:gd name="connsiteX4849" fmla="*/ 1669807 w 3692522"/>
              <a:gd name="connsiteY4849" fmla="*/ 445834 h 6858000"/>
              <a:gd name="connsiteX4850" fmla="*/ 1683053 w 3692522"/>
              <a:gd name="connsiteY4850" fmla="*/ 435077 h 6858000"/>
              <a:gd name="connsiteX4851" fmla="*/ 1685219 w 3692522"/>
              <a:gd name="connsiteY4851" fmla="*/ 433189 h 6858000"/>
              <a:gd name="connsiteX4852" fmla="*/ 1716048 w 3692522"/>
              <a:gd name="connsiteY4852" fmla="*/ 415007 h 6858000"/>
              <a:gd name="connsiteX4853" fmla="*/ 1689820 w 3692522"/>
              <a:gd name="connsiteY4853" fmla="*/ 429177 h 6858000"/>
              <a:gd name="connsiteX4854" fmla="*/ 1698708 w 3692522"/>
              <a:gd name="connsiteY4854" fmla="*/ 421429 h 6858000"/>
              <a:gd name="connsiteX4855" fmla="*/ 1731463 w 3692522"/>
              <a:gd name="connsiteY4855" fmla="*/ 404731 h 6858000"/>
              <a:gd name="connsiteX4856" fmla="*/ 1716048 w 3692522"/>
              <a:gd name="connsiteY4856" fmla="*/ 420146 h 6858000"/>
              <a:gd name="connsiteX4857" fmla="*/ 1782840 w 3692522"/>
              <a:gd name="connsiteY4857" fmla="*/ 373905 h 6858000"/>
              <a:gd name="connsiteX4858" fmla="*/ 1777703 w 3692522"/>
              <a:gd name="connsiteY4858" fmla="*/ 373905 h 6858000"/>
              <a:gd name="connsiteX4859" fmla="*/ 1870184 w 3692522"/>
              <a:gd name="connsiteY4859" fmla="*/ 307113 h 6858000"/>
              <a:gd name="connsiteX4860" fmla="*/ 1715406 w 3692522"/>
              <a:gd name="connsiteY4860" fmla="*/ 404732 h 6858000"/>
              <a:gd name="connsiteX4861" fmla="*/ 1672742 w 3692522"/>
              <a:gd name="connsiteY4861" fmla="*/ 438405 h 6858000"/>
              <a:gd name="connsiteX4862" fmla="*/ 1604775 w 3692522"/>
              <a:gd name="connsiteY4862" fmla="*/ 475126 h 6858000"/>
              <a:gd name="connsiteX4863" fmla="*/ 1627680 w 3692522"/>
              <a:gd name="connsiteY4863" fmla="*/ 456545 h 6858000"/>
              <a:gd name="connsiteX4864" fmla="*/ 1700635 w 3692522"/>
              <a:gd name="connsiteY4864" fmla="*/ 399594 h 6858000"/>
              <a:gd name="connsiteX4865" fmla="*/ 1782840 w 3692522"/>
              <a:gd name="connsiteY4865" fmla="*/ 337939 h 6858000"/>
              <a:gd name="connsiteX4866" fmla="*/ 1674944 w 3692522"/>
              <a:gd name="connsiteY4866" fmla="*/ 409870 h 6858000"/>
              <a:gd name="connsiteX4867" fmla="*/ 1585033 w 3692522"/>
              <a:gd name="connsiteY4867" fmla="*/ 482442 h 6858000"/>
              <a:gd name="connsiteX4868" fmla="*/ 1572217 w 3692522"/>
              <a:gd name="connsiteY4868" fmla="*/ 493336 h 6858000"/>
              <a:gd name="connsiteX4869" fmla="*/ 1448879 w 3692522"/>
              <a:gd name="connsiteY4869" fmla="*/ 569143 h 6858000"/>
              <a:gd name="connsiteX4870" fmla="*/ 1320433 w 3692522"/>
              <a:gd name="connsiteY4870" fmla="*/ 651350 h 6858000"/>
              <a:gd name="connsiteX4871" fmla="*/ 1233089 w 3692522"/>
              <a:gd name="connsiteY4871" fmla="*/ 702728 h 6858000"/>
              <a:gd name="connsiteX4872" fmla="*/ 1330709 w 3692522"/>
              <a:gd name="connsiteY4872" fmla="*/ 620523 h 6858000"/>
              <a:gd name="connsiteX4873" fmla="*/ 1484843 w 3692522"/>
              <a:gd name="connsiteY4873" fmla="*/ 512627 h 6858000"/>
              <a:gd name="connsiteX4874" fmla="*/ 1615218 w 3692522"/>
              <a:gd name="connsiteY4874" fmla="*/ 426568 h 6858000"/>
              <a:gd name="connsiteX4875" fmla="*/ 1650945 w 3692522"/>
              <a:gd name="connsiteY4875" fmla="*/ 401756 h 6858000"/>
              <a:gd name="connsiteX4876" fmla="*/ 1651183 w 3692522"/>
              <a:gd name="connsiteY4876" fmla="*/ 402163 h 6858000"/>
              <a:gd name="connsiteX4877" fmla="*/ 1644119 w 3692522"/>
              <a:gd name="connsiteY4877" fmla="*/ 409870 h 6858000"/>
              <a:gd name="connsiteX4878" fmla="*/ 1680244 w 3692522"/>
              <a:gd name="connsiteY4878" fmla="*/ 388114 h 6858000"/>
              <a:gd name="connsiteX4879" fmla="*/ 1698023 w 3692522"/>
              <a:gd name="connsiteY4879" fmla="*/ 372611 h 6858000"/>
              <a:gd name="connsiteX4880" fmla="*/ 1718537 w 3692522"/>
              <a:gd name="connsiteY4880" fmla="*/ 362104 h 6858000"/>
              <a:gd name="connsiteX4881" fmla="*/ 1728396 w 3692522"/>
              <a:gd name="connsiteY4881" fmla="*/ 354630 h 6858000"/>
              <a:gd name="connsiteX4882" fmla="*/ 1759078 w 3692522"/>
              <a:gd name="connsiteY4882" fmla="*/ 336655 h 6858000"/>
              <a:gd name="connsiteX4883" fmla="*/ 1818805 w 3692522"/>
              <a:gd name="connsiteY4883" fmla="*/ 291698 h 6858000"/>
              <a:gd name="connsiteX4884" fmla="*/ 1866973 w 3692522"/>
              <a:gd name="connsiteY4884" fmla="*/ 265367 h 6858000"/>
              <a:gd name="connsiteX4885" fmla="*/ 1897307 w 3692522"/>
              <a:gd name="connsiteY4885" fmla="*/ 244705 h 6858000"/>
              <a:gd name="connsiteX4886" fmla="*/ 1902394 w 3692522"/>
              <a:gd name="connsiteY4886" fmla="*/ 242034 h 6858000"/>
              <a:gd name="connsiteX4887" fmla="*/ 1872110 w 3692522"/>
              <a:gd name="connsiteY4887" fmla="*/ 265367 h 6858000"/>
              <a:gd name="connsiteX4888" fmla="*/ 1829081 w 3692522"/>
              <a:gd name="connsiteY4888" fmla="*/ 291698 h 6858000"/>
              <a:gd name="connsiteX4889" fmla="*/ 1777703 w 3692522"/>
              <a:gd name="connsiteY4889" fmla="*/ 327663 h 6858000"/>
              <a:gd name="connsiteX4890" fmla="*/ 1880460 w 3692522"/>
              <a:gd name="connsiteY4890" fmla="*/ 271146 h 6858000"/>
              <a:gd name="connsiteX4891" fmla="*/ 1988356 w 3692522"/>
              <a:gd name="connsiteY4891" fmla="*/ 204354 h 6858000"/>
              <a:gd name="connsiteX4892" fmla="*/ 2050009 w 3692522"/>
              <a:gd name="connsiteY4892" fmla="*/ 183804 h 6858000"/>
              <a:gd name="connsiteX4893" fmla="*/ 1947252 w 3692522"/>
              <a:gd name="connsiteY4893" fmla="*/ 250596 h 6858000"/>
              <a:gd name="connsiteX4894" fmla="*/ 2137354 w 3692522"/>
              <a:gd name="connsiteY4894" fmla="*/ 147837 h 6858000"/>
              <a:gd name="connsiteX4895" fmla="*/ 2019182 w 3692522"/>
              <a:gd name="connsiteY4895" fmla="*/ 219769 h 6858000"/>
              <a:gd name="connsiteX4896" fmla="*/ 2091113 w 3692522"/>
              <a:gd name="connsiteY4896" fmla="*/ 183804 h 6858000"/>
              <a:gd name="connsiteX4897" fmla="*/ 2182871 w 3692522"/>
              <a:gd name="connsiteY4897" fmla="*/ 129615 h 6858000"/>
              <a:gd name="connsiteX4898" fmla="*/ 2183834 w 3692522"/>
              <a:gd name="connsiteY4898" fmla="*/ 129343 h 6858000"/>
              <a:gd name="connsiteX4899" fmla="*/ 2152767 w 3692522"/>
              <a:gd name="connsiteY4899" fmla="*/ 149765 h 6858000"/>
              <a:gd name="connsiteX4900" fmla="*/ 2096250 w 3692522"/>
              <a:gd name="connsiteY4900" fmla="*/ 188941 h 6858000"/>
              <a:gd name="connsiteX4901" fmla="*/ 2413434 w 3692522"/>
              <a:gd name="connsiteY4901" fmla="*/ 50219 h 6858000"/>
              <a:gd name="connsiteX4902" fmla="*/ 2499730 w 3692522"/>
              <a:gd name="connsiteY4902" fmla="*/ 21812 h 6858000"/>
              <a:gd name="connsiteX4903" fmla="*/ 2477095 w 3692522"/>
              <a:gd name="connsiteY4903" fmla="*/ 30952 h 6858000"/>
              <a:gd name="connsiteX4904" fmla="*/ 2435350 w 3692522"/>
              <a:gd name="connsiteY4904" fmla="*/ 55356 h 6858000"/>
              <a:gd name="connsiteX4905" fmla="*/ 2476452 w 3692522"/>
              <a:gd name="connsiteY4905" fmla="*/ 39944 h 6858000"/>
              <a:gd name="connsiteX4906" fmla="*/ 2440487 w 3692522"/>
              <a:gd name="connsiteY4906" fmla="*/ 55356 h 6858000"/>
              <a:gd name="connsiteX4907" fmla="*/ 2327454 w 3692522"/>
              <a:gd name="connsiteY4907" fmla="*/ 106736 h 6858000"/>
              <a:gd name="connsiteX4908" fmla="*/ 2466178 w 3692522"/>
              <a:gd name="connsiteY4908" fmla="*/ 70769 h 6858000"/>
              <a:gd name="connsiteX4909" fmla="*/ 2615176 w 3692522"/>
              <a:gd name="connsiteY4909" fmla="*/ 34805 h 6858000"/>
              <a:gd name="connsiteX4910" fmla="*/ 2771880 w 3692522"/>
              <a:gd name="connsiteY4910" fmla="*/ 269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</a:cxnLst>
            <a:rect l="l" t="t" r="r" b="b"/>
            <a:pathLst>
              <a:path w="3692522" h="6858000">
                <a:moveTo>
                  <a:pt x="2676829" y="6785968"/>
                </a:moveTo>
                <a:lnTo>
                  <a:pt x="2687721" y="6790489"/>
                </a:lnTo>
                <a:lnTo>
                  <a:pt x="2687105" y="6791105"/>
                </a:lnTo>
                <a:lnTo>
                  <a:pt x="2692388" y="6792425"/>
                </a:lnTo>
                <a:lnTo>
                  <a:pt x="2710868" y="6800096"/>
                </a:lnTo>
                <a:cubicBezTo>
                  <a:pt x="2723071" y="6803949"/>
                  <a:pt x="2735916" y="6806518"/>
                  <a:pt x="2748760" y="6806518"/>
                </a:cubicBezTo>
                <a:cubicBezTo>
                  <a:pt x="2738484" y="6803949"/>
                  <a:pt x="2723070" y="6800096"/>
                  <a:pt x="2710226" y="6796885"/>
                </a:cubicBezTo>
                <a:lnTo>
                  <a:pt x="2692388" y="6792425"/>
                </a:lnTo>
                <a:lnTo>
                  <a:pt x="2687721" y="6790489"/>
                </a:lnTo>
                <a:lnTo>
                  <a:pt x="2692244" y="6785968"/>
                </a:lnTo>
                <a:cubicBezTo>
                  <a:pt x="2687105" y="6785968"/>
                  <a:pt x="2676829" y="6785968"/>
                  <a:pt x="2676829" y="6785968"/>
                </a:cubicBezTo>
                <a:close/>
                <a:moveTo>
                  <a:pt x="2748760" y="6739725"/>
                </a:moveTo>
                <a:lnTo>
                  <a:pt x="2760572" y="6746734"/>
                </a:lnTo>
                <a:lnTo>
                  <a:pt x="2759277" y="6746469"/>
                </a:lnTo>
                <a:cubicBezTo>
                  <a:pt x="2752935" y="6744542"/>
                  <a:pt x="2748760" y="6742294"/>
                  <a:pt x="2748760" y="6739725"/>
                </a:cubicBezTo>
                <a:close/>
                <a:moveTo>
                  <a:pt x="2447203" y="6714597"/>
                </a:moveTo>
                <a:lnTo>
                  <a:pt x="2447231" y="6714599"/>
                </a:lnTo>
                <a:lnTo>
                  <a:pt x="2453448" y="6717880"/>
                </a:lnTo>
                <a:lnTo>
                  <a:pt x="2453431" y="6717874"/>
                </a:lnTo>
                <a:close/>
                <a:moveTo>
                  <a:pt x="3654629" y="6709701"/>
                </a:moveTo>
                <a:cubicBezTo>
                  <a:pt x="3626693" y="6708256"/>
                  <a:pt x="3590086" y="6714036"/>
                  <a:pt x="3570819" y="6714036"/>
                </a:cubicBezTo>
                <a:cubicBezTo>
                  <a:pt x="3581095" y="6719175"/>
                  <a:pt x="3591371" y="6719175"/>
                  <a:pt x="3591371" y="6719175"/>
                </a:cubicBezTo>
                <a:lnTo>
                  <a:pt x="3591371" y="6714036"/>
                </a:lnTo>
                <a:cubicBezTo>
                  <a:pt x="3611921" y="6714036"/>
                  <a:pt x="3668439" y="6708899"/>
                  <a:pt x="3678713" y="6714036"/>
                </a:cubicBezTo>
                <a:cubicBezTo>
                  <a:pt x="3672291" y="6711467"/>
                  <a:pt x="3663942" y="6710183"/>
                  <a:pt x="3654629" y="6709701"/>
                </a:cubicBezTo>
                <a:close/>
                <a:moveTo>
                  <a:pt x="2393430" y="6692518"/>
                </a:moveTo>
                <a:lnTo>
                  <a:pt x="2394137" y="6692720"/>
                </a:lnTo>
                <a:lnTo>
                  <a:pt x="2420579" y="6704403"/>
                </a:lnTo>
                <a:lnTo>
                  <a:pt x="2445041" y="6713459"/>
                </a:lnTo>
                <a:lnTo>
                  <a:pt x="2447203" y="6714597"/>
                </a:lnTo>
                <a:lnTo>
                  <a:pt x="2442652" y="6714218"/>
                </a:lnTo>
                <a:close/>
                <a:moveTo>
                  <a:pt x="2356963" y="6682046"/>
                </a:moveTo>
                <a:lnTo>
                  <a:pt x="2383971" y="6688348"/>
                </a:lnTo>
                <a:lnTo>
                  <a:pt x="2393430" y="6692518"/>
                </a:lnTo>
                <a:lnTo>
                  <a:pt x="2378834" y="6688348"/>
                </a:lnTo>
                <a:close/>
                <a:moveTo>
                  <a:pt x="3436592" y="6680640"/>
                </a:moveTo>
                <a:cubicBezTo>
                  <a:pt x="3403838" y="6679356"/>
                  <a:pt x="3370442" y="6680640"/>
                  <a:pt x="3339615" y="6683209"/>
                </a:cubicBezTo>
                <a:cubicBezTo>
                  <a:pt x="3375580" y="6693485"/>
                  <a:pt x="3416683" y="6693485"/>
                  <a:pt x="3457786" y="6693485"/>
                </a:cubicBezTo>
                <a:cubicBezTo>
                  <a:pt x="3478338" y="6693485"/>
                  <a:pt x="3514303" y="6693485"/>
                  <a:pt x="3529716" y="6693485"/>
                </a:cubicBezTo>
                <a:cubicBezTo>
                  <a:pt x="3501458" y="6685778"/>
                  <a:pt x="3469346" y="6681925"/>
                  <a:pt x="3436592" y="6680640"/>
                </a:cubicBezTo>
                <a:close/>
                <a:moveTo>
                  <a:pt x="2341085" y="6677470"/>
                </a:moveTo>
                <a:lnTo>
                  <a:pt x="2356963" y="6682046"/>
                </a:lnTo>
                <a:lnTo>
                  <a:pt x="2345437" y="6679356"/>
                </a:lnTo>
                <a:close/>
                <a:moveTo>
                  <a:pt x="2306903" y="6662659"/>
                </a:moveTo>
                <a:lnTo>
                  <a:pt x="2341085" y="6677470"/>
                </a:lnTo>
                <a:lnTo>
                  <a:pt x="2340941" y="6677429"/>
                </a:lnTo>
                <a:cubicBezTo>
                  <a:pt x="2328739" y="6672933"/>
                  <a:pt x="2317179" y="6667796"/>
                  <a:pt x="2306903" y="6662659"/>
                </a:cubicBezTo>
                <a:close/>
                <a:moveTo>
                  <a:pt x="3200891" y="6642107"/>
                </a:moveTo>
                <a:lnTo>
                  <a:pt x="3225828" y="6642674"/>
                </a:lnTo>
                <a:lnTo>
                  <a:pt x="3252271" y="6647887"/>
                </a:lnTo>
                <a:cubicBezTo>
                  <a:pt x="3271538" y="6652382"/>
                  <a:pt x="3290805" y="6657520"/>
                  <a:pt x="3303650" y="6657520"/>
                </a:cubicBezTo>
                <a:lnTo>
                  <a:pt x="3303650" y="6652383"/>
                </a:lnTo>
                <a:cubicBezTo>
                  <a:pt x="3308787" y="6652383"/>
                  <a:pt x="3313926" y="6652383"/>
                  <a:pt x="3313926" y="6652383"/>
                </a:cubicBezTo>
                <a:cubicBezTo>
                  <a:pt x="3295943" y="6649814"/>
                  <a:pt x="3276676" y="6645960"/>
                  <a:pt x="3257409" y="6643391"/>
                </a:cubicBezTo>
                <a:lnTo>
                  <a:pt x="3225828" y="6642674"/>
                </a:lnTo>
                <a:lnTo>
                  <a:pt x="3224173" y="6642347"/>
                </a:lnTo>
                <a:cubicBezTo>
                  <a:pt x="3215342" y="6641143"/>
                  <a:pt x="3207314" y="6640822"/>
                  <a:pt x="3200891" y="6642107"/>
                </a:cubicBezTo>
                <a:close/>
                <a:moveTo>
                  <a:pt x="2168181" y="6642107"/>
                </a:moveTo>
                <a:cubicBezTo>
                  <a:pt x="2183594" y="6647244"/>
                  <a:pt x="2209283" y="6657520"/>
                  <a:pt x="2209283" y="6657520"/>
                </a:cubicBezTo>
                <a:cubicBezTo>
                  <a:pt x="2193870" y="6652383"/>
                  <a:pt x="2183594" y="6642107"/>
                  <a:pt x="2168181" y="6642107"/>
                </a:cubicBezTo>
                <a:close/>
                <a:moveTo>
                  <a:pt x="2378115" y="6622635"/>
                </a:moveTo>
                <a:lnTo>
                  <a:pt x="2389110" y="6626692"/>
                </a:lnTo>
                <a:lnTo>
                  <a:pt x="2378482" y="6622834"/>
                </a:lnTo>
                <a:close/>
                <a:moveTo>
                  <a:pt x="3067308" y="6611279"/>
                </a:moveTo>
                <a:lnTo>
                  <a:pt x="3087858" y="6611793"/>
                </a:lnTo>
                <a:lnTo>
                  <a:pt x="3087858" y="6616416"/>
                </a:lnTo>
                <a:cubicBezTo>
                  <a:pt x="3098134" y="6616416"/>
                  <a:pt x="3108410" y="6616416"/>
                  <a:pt x="3118686" y="6616416"/>
                </a:cubicBezTo>
                <a:cubicBezTo>
                  <a:pt x="3116117" y="6613848"/>
                  <a:pt x="3104558" y="6612564"/>
                  <a:pt x="3092997" y="6611921"/>
                </a:cubicBezTo>
                <a:lnTo>
                  <a:pt x="3087858" y="6611793"/>
                </a:lnTo>
                <a:lnTo>
                  <a:pt x="3087858" y="6611279"/>
                </a:lnTo>
                <a:cubicBezTo>
                  <a:pt x="3087858" y="6611279"/>
                  <a:pt x="3072446" y="6611279"/>
                  <a:pt x="3067308" y="6611279"/>
                </a:cubicBezTo>
                <a:close/>
                <a:moveTo>
                  <a:pt x="2111665" y="6606141"/>
                </a:moveTo>
                <a:cubicBezTo>
                  <a:pt x="2121940" y="6616416"/>
                  <a:pt x="2163042" y="6626692"/>
                  <a:pt x="2178457" y="6631831"/>
                </a:cubicBezTo>
                <a:cubicBezTo>
                  <a:pt x="2178457" y="6631831"/>
                  <a:pt x="2132216" y="6616416"/>
                  <a:pt x="2111665" y="6606141"/>
                </a:cubicBezTo>
                <a:close/>
                <a:moveTo>
                  <a:pt x="2301766" y="6601004"/>
                </a:moveTo>
                <a:cubicBezTo>
                  <a:pt x="2306903" y="6606141"/>
                  <a:pt x="2312042" y="6606141"/>
                  <a:pt x="2317178" y="6606141"/>
                </a:cubicBezTo>
                <a:cubicBezTo>
                  <a:pt x="2312042" y="6601004"/>
                  <a:pt x="2301766" y="6601004"/>
                  <a:pt x="2301766" y="6601004"/>
                </a:cubicBezTo>
                <a:close/>
                <a:moveTo>
                  <a:pt x="2425074" y="6590728"/>
                </a:moveTo>
                <a:lnTo>
                  <a:pt x="2474491" y="6605390"/>
                </a:lnTo>
                <a:lnTo>
                  <a:pt x="2476452" y="6606141"/>
                </a:lnTo>
                <a:cubicBezTo>
                  <a:pt x="2471315" y="6611279"/>
                  <a:pt x="2430212" y="6595867"/>
                  <a:pt x="2425074" y="6590728"/>
                </a:cubicBezTo>
                <a:close/>
                <a:moveTo>
                  <a:pt x="2332593" y="6590728"/>
                </a:moveTo>
                <a:cubicBezTo>
                  <a:pt x="2342869" y="6590728"/>
                  <a:pt x="2348006" y="6595867"/>
                  <a:pt x="2358282" y="6601004"/>
                </a:cubicBezTo>
                <a:cubicBezTo>
                  <a:pt x="2358282" y="6601004"/>
                  <a:pt x="2332593" y="6590728"/>
                  <a:pt x="2332593" y="6590728"/>
                </a:cubicBezTo>
                <a:close/>
                <a:moveTo>
                  <a:pt x="2265882" y="6581402"/>
                </a:moveTo>
                <a:lnTo>
                  <a:pt x="2284279" y="6588630"/>
                </a:lnTo>
                <a:lnTo>
                  <a:pt x="2281214" y="6587517"/>
                </a:lnTo>
                <a:close/>
                <a:moveTo>
                  <a:pt x="3149514" y="6575315"/>
                </a:moveTo>
                <a:cubicBezTo>
                  <a:pt x="3175202" y="6585591"/>
                  <a:pt x="3211169" y="6580452"/>
                  <a:pt x="3236858" y="6585591"/>
                </a:cubicBezTo>
                <a:cubicBezTo>
                  <a:pt x="3206030" y="6575315"/>
                  <a:pt x="3149514" y="6575315"/>
                  <a:pt x="3149514" y="6575315"/>
                </a:cubicBezTo>
                <a:close/>
                <a:moveTo>
                  <a:pt x="2065424" y="6570176"/>
                </a:moveTo>
                <a:cubicBezTo>
                  <a:pt x="2065424" y="6570176"/>
                  <a:pt x="2068314" y="6571781"/>
                  <a:pt x="2073051" y="6574270"/>
                </a:cubicBezTo>
                <a:lnTo>
                  <a:pt x="2073311" y="6574401"/>
                </a:lnTo>
                <a:lnTo>
                  <a:pt x="2101388" y="6589443"/>
                </a:lnTo>
                <a:lnTo>
                  <a:pt x="2114336" y="6593605"/>
                </a:lnTo>
                <a:lnTo>
                  <a:pt x="2115277" y="6594020"/>
                </a:lnTo>
                <a:cubicBezTo>
                  <a:pt x="2123225" y="6597151"/>
                  <a:pt x="2130932" y="6599720"/>
                  <a:pt x="2137354" y="6601004"/>
                </a:cubicBezTo>
                <a:lnTo>
                  <a:pt x="2114336" y="6593605"/>
                </a:lnTo>
                <a:lnTo>
                  <a:pt x="2091756" y="6583663"/>
                </a:lnTo>
                <a:lnTo>
                  <a:pt x="2073311" y="6574401"/>
                </a:lnTo>
                <a:close/>
                <a:moveTo>
                  <a:pt x="2173318" y="6544487"/>
                </a:moveTo>
                <a:lnTo>
                  <a:pt x="2265882" y="6581402"/>
                </a:lnTo>
                <a:lnTo>
                  <a:pt x="2250386" y="6575315"/>
                </a:lnTo>
                <a:cubicBezTo>
                  <a:pt x="2224698" y="6565039"/>
                  <a:pt x="2199009" y="6554763"/>
                  <a:pt x="2173318" y="6544487"/>
                </a:cubicBezTo>
                <a:close/>
                <a:moveTo>
                  <a:pt x="3472790" y="6542123"/>
                </a:moveTo>
                <a:lnTo>
                  <a:pt x="3493507" y="6545699"/>
                </a:lnTo>
                <a:lnTo>
                  <a:pt x="3468062" y="6544487"/>
                </a:lnTo>
                <a:close/>
                <a:moveTo>
                  <a:pt x="2234974" y="6539348"/>
                </a:moveTo>
                <a:lnTo>
                  <a:pt x="2255518" y="6544485"/>
                </a:lnTo>
                <a:lnTo>
                  <a:pt x="2255525" y="6544487"/>
                </a:lnTo>
                <a:lnTo>
                  <a:pt x="2255520" y="6544485"/>
                </a:lnTo>
                <a:lnTo>
                  <a:pt x="2258094" y="6545129"/>
                </a:lnTo>
                <a:cubicBezTo>
                  <a:pt x="2265800" y="6548340"/>
                  <a:pt x="2273507" y="6552194"/>
                  <a:pt x="2281214" y="6554763"/>
                </a:cubicBezTo>
                <a:cubicBezTo>
                  <a:pt x="2281214" y="6554763"/>
                  <a:pt x="2250386" y="6544487"/>
                  <a:pt x="2234974" y="6539348"/>
                </a:cubicBezTo>
                <a:close/>
                <a:moveTo>
                  <a:pt x="2219688" y="6536468"/>
                </a:moveTo>
                <a:lnTo>
                  <a:pt x="2322318" y="6580452"/>
                </a:lnTo>
                <a:lnTo>
                  <a:pt x="2241027" y="6548721"/>
                </a:lnTo>
                <a:lnTo>
                  <a:pt x="2225581" y="6540393"/>
                </a:lnTo>
                <a:close/>
                <a:moveTo>
                  <a:pt x="3545129" y="6534211"/>
                </a:moveTo>
                <a:lnTo>
                  <a:pt x="3561816" y="6538462"/>
                </a:lnTo>
                <a:lnTo>
                  <a:pt x="3557171" y="6538546"/>
                </a:lnTo>
                <a:cubicBezTo>
                  <a:pt x="3549946" y="6538065"/>
                  <a:pt x="3545129" y="6536780"/>
                  <a:pt x="3545129" y="6534211"/>
                </a:cubicBezTo>
                <a:close/>
                <a:moveTo>
                  <a:pt x="2173318" y="6529074"/>
                </a:moveTo>
                <a:cubicBezTo>
                  <a:pt x="2173318" y="6529074"/>
                  <a:pt x="2204146" y="6544487"/>
                  <a:pt x="2224698" y="6549624"/>
                </a:cubicBezTo>
                <a:cubicBezTo>
                  <a:pt x="2209283" y="6544487"/>
                  <a:pt x="2193870" y="6534211"/>
                  <a:pt x="2173318" y="6529074"/>
                </a:cubicBezTo>
                <a:close/>
                <a:moveTo>
                  <a:pt x="2512359" y="6523908"/>
                </a:moveTo>
                <a:lnTo>
                  <a:pt x="2512418" y="6523935"/>
                </a:lnTo>
                <a:cubicBezTo>
                  <a:pt x="2530401" y="6529073"/>
                  <a:pt x="2547099" y="6536780"/>
                  <a:pt x="2563155" y="6545129"/>
                </a:cubicBezTo>
                <a:lnTo>
                  <a:pt x="2593744" y="6561471"/>
                </a:lnTo>
                <a:close/>
                <a:moveTo>
                  <a:pt x="2193194" y="6518822"/>
                </a:moveTo>
                <a:lnTo>
                  <a:pt x="2211852" y="6526505"/>
                </a:lnTo>
                <a:lnTo>
                  <a:pt x="2255520" y="6544485"/>
                </a:lnTo>
                <a:lnTo>
                  <a:pt x="2255518" y="6544485"/>
                </a:lnTo>
                <a:lnTo>
                  <a:pt x="2211853" y="6528431"/>
                </a:lnTo>
                <a:lnTo>
                  <a:pt x="2198442" y="6522318"/>
                </a:lnTo>
                <a:close/>
                <a:moveTo>
                  <a:pt x="2151274" y="6506449"/>
                </a:moveTo>
                <a:lnTo>
                  <a:pt x="2157905" y="6507881"/>
                </a:lnTo>
                <a:cubicBezTo>
                  <a:pt x="2163043" y="6508523"/>
                  <a:pt x="2168181" y="6508523"/>
                  <a:pt x="2168181" y="6508523"/>
                </a:cubicBezTo>
                <a:lnTo>
                  <a:pt x="2198442" y="6522318"/>
                </a:lnTo>
                <a:lnTo>
                  <a:pt x="2219688" y="6536468"/>
                </a:lnTo>
                <a:lnTo>
                  <a:pt x="2214422" y="6534211"/>
                </a:lnTo>
                <a:cubicBezTo>
                  <a:pt x="2202862" y="6530358"/>
                  <a:pt x="2176851" y="6523615"/>
                  <a:pt x="2160233" y="6513981"/>
                </a:cubicBezTo>
                <a:close/>
                <a:moveTo>
                  <a:pt x="2147629" y="6503384"/>
                </a:moveTo>
                <a:lnTo>
                  <a:pt x="2151274" y="6506449"/>
                </a:lnTo>
                <a:lnTo>
                  <a:pt x="2150840" y="6506355"/>
                </a:lnTo>
                <a:cubicBezTo>
                  <a:pt x="2148914" y="6505633"/>
                  <a:pt x="2147629" y="6504669"/>
                  <a:pt x="2147629" y="6503384"/>
                </a:cubicBezTo>
                <a:close/>
                <a:moveTo>
                  <a:pt x="1957528" y="6487971"/>
                </a:moveTo>
                <a:cubicBezTo>
                  <a:pt x="1970373" y="6495677"/>
                  <a:pt x="1983218" y="6502100"/>
                  <a:pt x="1996062" y="6507880"/>
                </a:cubicBezTo>
                <a:lnTo>
                  <a:pt x="2003758" y="6511086"/>
                </a:lnTo>
                <a:lnTo>
                  <a:pt x="2012439" y="6515426"/>
                </a:lnTo>
                <a:cubicBezTo>
                  <a:pt x="2016613" y="6517514"/>
                  <a:pt x="2019182" y="6518798"/>
                  <a:pt x="2019182" y="6518798"/>
                </a:cubicBezTo>
                <a:lnTo>
                  <a:pt x="2014045" y="6518798"/>
                </a:lnTo>
                <a:cubicBezTo>
                  <a:pt x="2019182" y="6523935"/>
                  <a:pt x="2029458" y="6523935"/>
                  <a:pt x="2034596" y="6523935"/>
                </a:cubicBezTo>
                <a:lnTo>
                  <a:pt x="2003758" y="6511086"/>
                </a:lnTo>
                <a:lnTo>
                  <a:pt x="1996062" y="6507238"/>
                </a:lnTo>
                <a:cubicBezTo>
                  <a:pt x="1983218" y="6500816"/>
                  <a:pt x="1967804" y="6493109"/>
                  <a:pt x="1957528" y="6487971"/>
                </a:cubicBezTo>
                <a:close/>
                <a:moveTo>
                  <a:pt x="2723071" y="6482832"/>
                </a:moveTo>
                <a:cubicBezTo>
                  <a:pt x="2805276" y="6518798"/>
                  <a:pt x="2892620" y="6549624"/>
                  <a:pt x="2985102" y="6565039"/>
                </a:cubicBezTo>
                <a:cubicBezTo>
                  <a:pt x="2995378" y="6570176"/>
                  <a:pt x="3005653" y="6570176"/>
                  <a:pt x="3015929" y="6570176"/>
                </a:cubicBezTo>
                <a:cubicBezTo>
                  <a:pt x="2967119" y="6554762"/>
                  <a:pt x="2918309" y="6540633"/>
                  <a:pt x="2869499" y="6526504"/>
                </a:cubicBezTo>
                <a:lnTo>
                  <a:pt x="2740302" y="6487971"/>
                </a:lnTo>
                <a:close/>
                <a:moveTo>
                  <a:pt x="1993493" y="6482832"/>
                </a:moveTo>
                <a:cubicBezTo>
                  <a:pt x="2003769" y="6493108"/>
                  <a:pt x="2019182" y="6498247"/>
                  <a:pt x="2034596" y="6508523"/>
                </a:cubicBezTo>
                <a:cubicBezTo>
                  <a:pt x="2024321" y="6503384"/>
                  <a:pt x="1993493" y="6482832"/>
                  <a:pt x="1993493" y="6482832"/>
                </a:cubicBezTo>
                <a:close/>
                <a:moveTo>
                  <a:pt x="2127166" y="6474845"/>
                </a:moveTo>
                <a:lnTo>
                  <a:pt x="2163685" y="6490539"/>
                </a:lnTo>
                <a:cubicBezTo>
                  <a:pt x="2190017" y="6502099"/>
                  <a:pt x="2216991" y="6513660"/>
                  <a:pt x="2245249" y="6523935"/>
                </a:cubicBezTo>
                <a:cubicBezTo>
                  <a:pt x="2219559" y="6513660"/>
                  <a:pt x="2193870" y="6503384"/>
                  <a:pt x="2168181" y="6493108"/>
                </a:cubicBezTo>
                <a:lnTo>
                  <a:pt x="2131688" y="6477857"/>
                </a:lnTo>
                <a:close/>
                <a:moveTo>
                  <a:pt x="3075015" y="6465492"/>
                </a:moveTo>
                <a:cubicBezTo>
                  <a:pt x="3069877" y="6464850"/>
                  <a:pt x="3064739" y="6464850"/>
                  <a:pt x="3062170" y="6467419"/>
                </a:cubicBezTo>
                <a:cubicBezTo>
                  <a:pt x="3062170" y="6467419"/>
                  <a:pt x="3082722" y="6467419"/>
                  <a:pt x="3087858" y="6467419"/>
                </a:cubicBezTo>
                <a:cubicBezTo>
                  <a:pt x="3085290" y="6467419"/>
                  <a:pt x="3080152" y="6466135"/>
                  <a:pt x="3075015" y="6465492"/>
                </a:cubicBezTo>
                <a:close/>
                <a:moveTo>
                  <a:pt x="2574072" y="6457143"/>
                </a:moveTo>
                <a:cubicBezTo>
                  <a:pt x="2594624" y="6467419"/>
                  <a:pt x="2712795" y="6539348"/>
                  <a:pt x="2738484" y="6518798"/>
                </a:cubicBezTo>
                <a:cubicBezTo>
                  <a:pt x="2733347" y="6523935"/>
                  <a:pt x="2574072" y="6457143"/>
                  <a:pt x="2574072" y="6457143"/>
                </a:cubicBezTo>
                <a:close/>
                <a:moveTo>
                  <a:pt x="2671692" y="6452004"/>
                </a:moveTo>
                <a:cubicBezTo>
                  <a:pt x="2676829" y="6452004"/>
                  <a:pt x="2753897" y="6482832"/>
                  <a:pt x="2753897" y="6487971"/>
                </a:cubicBezTo>
                <a:lnTo>
                  <a:pt x="2743621" y="6487971"/>
                </a:lnTo>
                <a:cubicBezTo>
                  <a:pt x="2800140" y="6508523"/>
                  <a:pt x="2866932" y="6513660"/>
                  <a:pt x="2923448" y="6534211"/>
                </a:cubicBezTo>
                <a:cubicBezTo>
                  <a:pt x="2872069" y="6513660"/>
                  <a:pt x="2820689" y="6493108"/>
                  <a:pt x="2769312" y="6477695"/>
                </a:cubicBezTo>
                <a:cubicBezTo>
                  <a:pt x="2743621" y="6467419"/>
                  <a:pt x="2702520" y="6452004"/>
                  <a:pt x="2671692" y="6452004"/>
                </a:cubicBezTo>
                <a:close/>
                <a:moveTo>
                  <a:pt x="2558659" y="6405766"/>
                </a:moveTo>
                <a:cubicBezTo>
                  <a:pt x="2599762" y="6421178"/>
                  <a:pt x="2635727" y="6431454"/>
                  <a:pt x="2676829" y="6441730"/>
                </a:cubicBezTo>
                <a:cubicBezTo>
                  <a:pt x="2661416" y="6436591"/>
                  <a:pt x="2630588" y="6426315"/>
                  <a:pt x="2630588" y="6426315"/>
                </a:cubicBezTo>
                <a:cubicBezTo>
                  <a:pt x="2604900" y="6416040"/>
                  <a:pt x="2584348" y="6410903"/>
                  <a:pt x="2558659" y="6405766"/>
                </a:cubicBezTo>
                <a:close/>
                <a:moveTo>
                  <a:pt x="1834220" y="6374938"/>
                </a:moveTo>
                <a:cubicBezTo>
                  <a:pt x="1844496" y="6380075"/>
                  <a:pt x="1859908" y="6395488"/>
                  <a:pt x="1859908" y="6395488"/>
                </a:cubicBezTo>
                <a:cubicBezTo>
                  <a:pt x="1859908" y="6395488"/>
                  <a:pt x="1885597" y="6405766"/>
                  <a:pt x="1885597" y="6405766"/>
                </a:cubicBezTo>
                <a:cubicBezTo>
                  <a:pt x="1870184" y="6395488"/>
                  <a:pt x="1849632" y="6385214"/>
                  <a:pt x="1834220" y="6374938"/>
                </a:cubicBezTo>
                <a:close/>
                <a:moveTo>
                  <a:pt x="2219559" y="6369799"/>
                </a:moveTo>
                <a:cubicBezTo>
                  <a:pt x="2288920" y="6410902"/>
                  <a:pt x="2358282" y="6449436"/>
                  <a:pt x="2428928" y="6485401"/>
                </a:cubicBezTo>
                <a:lnTo>
                  <a:pt x="2512359" y="6523908"/>
                </a:lnTo>
                <a:lnTo>
                  <a:pt x="2497004" y="6516871"/>
                </a:lnTo>
                <a:cubicBezTo>
                  <a:pt x="2491867" y="6514944"/>
                  <a:pt x="2486729" y="6513660"/>
                  <a:pt x="2481591" y="6513660"/>
                </a:cubicBezTo>
                <a:cubicBezTo>
                  <a:pt x="2522694" y="6534211"/>
                  <a:pt x="2568935" y="6549624"/>
                  <a:pt x="2610038" y="6570176"/>
                </a:cubicBezTo>
                <a:lnTo>
                  <a:pt x="2593744" y="6561471"/>
                </a:lnTo>
                <a:lnTo>
                  <a:pt x="2646003" y="6585591"/>
                </a:lnTo>
                <a:cubicBezTo>
                  <a:pt x="2640864" y="6585591"/>
                  <a:pt x="2640864" y="6585591"/>
                  <a:pt x="2640864" y="6585591"/>
                </a:cubicBezTo>
                <a:cubicBezTo>
                  <a:pt x="2671692" y="6601004"/>
                  <a:pt x="2702520" y="6611279"/>
                  <a:pt x="2738484" y="6621555"/>
                </a:cubicBezTo>
                <a:lnTo>
                  <a:pt x="2743621" y="6621555"/>
                </a:lnTo>
                <a:cubicBezTo>
                  <a:pt x="2753897" y="6626692"/>
                  <a:pt x="2764173" y="6626692"/>
                  <a:pt x="2774449" y="6626692"/>
                </a:cubicBezTo>
                <a:cubicBezTo>
                  <a:pt x="2584348" y="6549624"/>
                  <a:pt x="2394247" y="6467419"/>
                  <a:pt x="2219559" y="6369799"/>
                </a:cubicBezTo>
                <a:close/>
                <a:moveTo>
                  <a:pt x="1808529" y="6354386"/>
                </a:moveTo>
                <a:cubicBezTo>
                  <a:pt x="1813668" y="6359523"/>
                  <a:pt x="1818805" y="6359523"/>
                  <a:pt x="1818805" y="6359523"/>
                </a:cubicBezTo>
                <a:cubicBezTo>
                  <a:pt x="1813668" y="6354386"/>
                  <a:pt x="1808529" y="6354386"/>
                  <a:pt x="1808529" y="6354386"/>
                </a:cubicBezTo>
                <a:close/>
                <a:moveTo>
                  <a:pt x="2353143" y="6333834"/>
                </a:moveTo>
                <a:cubicBezTo>
                  <a:pt x="2353143" y="6344110"/>
                  <a:pt x="2363419" y="6344110"/>
                  <a:pt x="2363419" y="6344110"/>
                </a:cubicBezTo>
                <a:cubicBezTo>
                  <a:pt x="2450763" y="6395488"/>
                  <a:pt x="2538107" y="6431454"/>
                  <a:pt x="2635727" y="6457143"/>
                </a:cubicBezTo>
                <a:cubicBezTo>
                  <a:pt x="2620312" y="6452004"/>
                  <a:pt x="2353143" y="6333834"/>
                  <a:pt x="2353143" y="6333834"/>
                </a:cubicBezTo>
                <a:close/>
                <a:moveTo>
                  <a:pt x="1726324" y="6328695"/>
                </a:moveTo>
                <a:cubicBezTo>
                  <a:pt x="1736600" y="6333834"/>
                  <a:pt x="1752012" y="6344110"/>
                  <a:pt x="1752012" y="6344110"/>
                </a:cubicBezTo>
                <a:cubicBezTo>
                  <a:pt x="1762288" y="6349247"/>
                  <a:pt x="1777703" y="6359523"/>
                  <a:pt x="1787979" y="6364662"/>
                </a:cubicBezTo>
                <a:cubicBezTo>
                  <a:pt x="1772564" y="6349247"/>
                  <a:pt x="1746876" y="6338973"/>
                  <a:pt x="1726324" y="6328695"/>
                </a:cubicBezTo>
                <a:close/>
                <a:moveTo>
                  <a:pt x="2147629" y="6323558"/>
                </a:moveTo>
                <a:cubicBezTo>
                  <a:pt x="2157905" y="6333834"/>
                  <a:pt x="2188733" y="6349247"/>
                  <a:pt x="2188733" y="6349247"/>
                </a:cubicBezTo>
                <a:lnTo>
                  <a:pt x="2193870" y="6349247"/>
                </a:lnTo>
                <a:cubicBezTo>
                  <a:pt x="2199009" y="6349247"/>
                  <a:pt x="2199009" y="6349247"/>
                  <a:pt x="2199009" y="6349247"/>
                </a:cubicBezTo>
                <a:cubicBezTo>
                  <a:pt x="2183594" y="6338973"/>
                  <a:pt x="2168181" y="6333834"/>
                  <a:pt x="2147629" y="6323558"/>
                </a:cubicBezTo>
                <a:close/>
                <a:moveTo>
                  <a:pt x="2400220" y="6311439"/>
                </a:moveTo>
                <a:lnTo>
                  <a:pt x="2400557" y="6311533"/>
                </a:lnTo>
                <a:lnTo>
                  <a:pt x="2404523" y="6313283"/>
                </a:lnTo>
                <a:close/>
                <a:moveTo>
                  <a:pt x="2368558" y="6297870"/>
                </a:moveTo>
                <a:lnTo>
                  <a:pt x="2400220" y="6311439"/>
                </a:lnTo>
                <a:lnTo>
                  <a:pt x="2388467" y="6308145"/>
                </a:lnTo>
                <a:cubicBezTo>
                  <a:pt x="2378834" y="6305576"/>
                  <a:pt x="2368558" y="6303007"/>
                  <a:pt x="2368558" y="6303007"/>
                </a:cubicBezTo>
                <a:cubicBezTo>
                  <a:pt x="2378834" y="6323558"/>
                  <a:pt x="2445626" y="6333834"/>
                  <a:pt x="2466178" y="6344110"/>
                </a:cubicBezTo>
                <a:cubicBezTo>
                  <a:pt x="2450763" y="6338973"/>
                  <a:pt x="2414798" y="6333834"/>
                  <a:pt x="2399386" y="6323558"/>
                </a:cubicBezTo>
                <a:cubicBezTo>
                  <a:pt x="2435350" y="6354386"/>
                  <a:pt x="2491867" y="6359523"/>
                  <a:pt x="2532970" y="6374938"/>
                </a:cubicBezTo>
                <a:cubicBezTo>
                  <a:pt x="2497004" y="6354386"/>
                  <a:pt x="2455902" y="6338973"/>
                  <a:pt x="2414798" y="6318421"/>
                </a:cubicBezTo>
                <a:lnTo>
                  <a:pt x="2404523" y="6313283"/>
                </a:lnTo>
                <a:cubicBezTo>
                  <a:pt x="2405807" y="6313283"/>
                  <a:pt x="2404202" y="6312641"/>
                  <a:pt x="2401071" y="6311677"/>
                </a:cubicBezTo>
                <a:lnTo>
                  <a:pt x="2400557" y="6311533"/>
                </a:lnTo>
                <a:lnTo>
                  <a:pt x="2382687" y="6303650"/>
                </a:lnTo>
                <a:cubicBezTo>
                  <a:pt x="2374980" y="6300439"/>
                  <a:pt x="2368558" y="6297870"/>
                  <a:pt x="2368558" y="6297870"/>
                </a:cubicBezTo>
                <a:close/>
                <a:moveTo>
                  <a:pt x="3627336" y="6287594"/>
                </a:moveTo>
                <a:cubicBezTo>
                  <a:pt x="3642748" y="6292731"/>
                  <a:pt x="3658164" y="6292731"/>
                  <a:pt x="3673576" y="6292731"/>
                </a:cubicBezTo>
                <a:cubicBezTo>
                  <a:pt x="3673576" y="6287594"/>
                  <a:pt x="3627336" y="6287594"/>
                  <a:pt x="3627336" y="6287594"/>
                </a:cubicBezTo>
                <a:close/>
                <a:moveTo>
                  <a:pt x="2152766" y="6287594"/>
                </a:moveTo>
                <a:cubicBezTo>
                  <a:pt x="2157905" y="6292731"/>
                  <a:pt x="2178457" y="6303007"/>
                  <a:pt x="2178457" y="6303007"/>
                </a:cubicBezTo>
                <a:cubicBezTo>
                  <a:pt x="2173318" y="6292731"/>
                  <a:pt x="2163042" y="6287594"/>
                  <a:pt x="2152766" y="6287594"/>
                </a:cubicBezTo>
                <a:close/>
                <a:moveTo>
                  <a:pt x="3570819" y="6282455"/>
                </a:moveTo>
                <a:cubicBezTo>
                  <a:pt x="3586232" y="6287594"/>
                  <a:pt x="3606784" y="6287594"/>
                  <a:pt x="3622197" y="6287594"/>
                </a:cubicBezTo>
                <a:cubicBezTo>
                  <a:pt x="3606784" y="6282455"/>
                  <a:pt x="3622197" y="6282455"/>
                  <a:pt x="3622197" y="6282455"/>
                </a:cubicBezTo>
                <a:cubicBezTo>
                  <a:pt x="3611921" y="6282455"/>
                  <a:pt x="3570819" y="6282455"/>
                  <a:pt x="3570819" y="6282455"/>
                </a:cubicBezTo>
                <a:close/>
                <a:moveTo>
                  <a:pt x="1680083" y="6267042"/>
                </a:moveTo>
                <a:cubicBezTo>
                  <a:pt x="1685220" y="6272179"/>
                  <a:pt x="1695496" y="6277318"/>
                  <a:pt x="1695496" y="6277318"/>
                </a:cubicBezTo>
                <a:cubicBezTo>
                  <a:pt x="1690359" y="6272179"/>
                  <a:pt x="1680083" y="6267042"/>
                  <a:pt x="1680083" y="6267042"/>
                </a:cubicBezTo>
                <a:close/>
                <a:moveTo>
                  <a:pt x="1669807" y="6267042"/>
                </a:moveTo>
                <a:cubicBezTo>
                  <a:pt x="1680083" y="6277318"/>
                  <a:pt x="1690359" y="6282455"/>
                  <a:pt x="1700635" y="6287594"/>
                </a:cubicBezTo>
                <a:cubicBezTo>
                  <a:pt x="1695496" y="6282455"/>
                  <a:pt x="1669807" y="6267042"/>
                  <a:pt x="1669807" y="6267042"/>
                </a:cubicBezTo>
                <a:close/>
                <a:moveTo>
                  <a:pt x="3510529" y="6252431"/>
                </a:moveTo>
                <a:cubicBezTo>
                  <a:pt x="3478980" y="6250986"/>
                  <a:pt x="3430812" y="6256766"/>
                  <a:pt x="3411544" y="6256766"/>
                </a:cubicBezTo>
                <a:cubicBezTo>
                  <a:pt x="3442372" y="6261903"/>
                  <a:pt x="3478338" y="6261903"/>
                  <a:pt x="3509164" y="6261903"/>
                </a:cubicBezTo>
                <a:lnTo>
                  <a:pt x="3509164" y="6256766"/>
                </a:lnTo>
                <a:cubicBezTo>
                  <a:pt x="3509164" y="6256766"/>
                  <a:pt x="3534853" y="6256766"/>
                  <a:pt x="3534853" y="6256766"/>
                </a:cubicBezTo>
                <a:cubicBezTo>
                  <a:pt x="3529716" y="6254197"/>
                  <a:pt x="3521046" y="6252913"/>
                  <a:pt x="3510529" y="6252431"/>
                </a:cubicBezTo>
                <a:close/>
                <a:moveTo>
                  <a:pt x="2008908" y="6246490"/>
                </a:moveTo>
                <a:cubicBezTo>
                  <a:pt x="2008908" y="6246490"/>
                  <a:pt x="2016615" y="6250343"/>
                  <a:pt x="2023037" y="6253555"/>
                </a:cubicBezTo>
                <a:lnTo>
                  <a:pt x="2029452" y="6256763"/>
                </a:lnTo>
                <a:lnTo>
                  <a:pt x="2030582" y="6257328"/>
                </a:lnTo>
                <a:cubicBezTo>
                  <a:pt x="2032027" y="6258050"/>
                  <a:pt x="2032027" y="6258051"/>
                  <a:pt x="2029458" y="6256766"/>
                </a:cubicBezTo>
                <a:lnTo>
                  <a:pt x="2029452" y="6256763"/>
                </a:lnTo>
                <a:lnTo>
                  <a:pt x="2021110" y="6251628"/>
                </a:lnTo>
                <a:cubicBezTo>
                  <a:pt x="2016614" y="6249059"/>
                  <a:pt x="2011477" y="6246490"/>
                  <a:pt x="2008908" y="6246490"/>
                </a:cubicBezTo>
                <a:close/>
                <a:moveTo>
                  <a:pt x="1810602" y="6246065"/>
                </a:moveTo>
                <a:lnTo>
                  <a:pt x="1815033" y="6248818"/>
                </a:lnTo>
                <a:cubicBezTo>
                  <a:pt x="1822860" y="6254237"/>
                  <a:pt x="1829262" y="6259114"/>
                  <a:pt x="1833547" y="6263118"/>
                </a:cubicBezTo>
                <a:lnTo>
                  <a:pt x="1835806" y="6266642"/>
                </a:lnTo>
                <a:close/>
                <a:moveTo>
                  <a:pt x="3339615" y="6241353"/>
                </a:moveTo>
                <a:cubicBezTo>
                  <a:pt x="3360166" y="6241353"/>
                  <a:pt x="3411544" y="6246490"/>
                  <a:pt x="3411544" y="6246490"/>
                </a:cubicBezTo>
                <a:lnTo>
                  <a:pt x="3411544" y="6241353"/>
                </a:lnTo>
                <a:close/>
                <a:moveTo>
                  <a:pt x="2255525" y="6236214"/>
                </a:moveTo>
                <a:cubicBezTo>
                  <a:pt x="2270938" y="6231077"/>
                  <a:pt x="2322318" y="6272179"/>
                  <a:pt x="2337730" y="6277318"/>
                </a:cubicBezTo>
                <a:cubicBezTo>
                  <a:pt x="2317178" y="6256766"/>
                  <a:pt x="2265801" y="6236214"/>
                  <a:pt x="2265801" y="6236214"/>
                </a:cubicBezTo>
                <a:cubicBezTo>
                  <a:pt x="2260662" y="6236214"/>
                  <a:pt x="2255525" y="6236214"/>
                  <a:pt x="2255525" y="6236214"/>
                </a:cubicBezTo>
                <a:close/>
                <a:moveTo>
                  <a:pt x="3306861" y="6224012"/>
                </a:moveTo>
                <a:cubicBezTo>
                  <a:pt x="3315210" y="6224654"/>
                  <a:pt x="3324201" y="6225938"/>
                  <a:pt x="3329339" y="6225938"/>
                </a:cubicBezTo>
                <a:cubicBezTo>
                  <a:pt x="3324201" y="6225938"/>
                  <a:pt x="3313925" y="6225938"/>
                  <a:pt x="3304933" y="6225938"/>
                </a:cubicBezTo>
                <a:lnTo>
                  <a:pt x="3294347" y="6225938"/>
                </a:lnTo>
                <a:lnTo>
                  <a:pt x="3291760" y="6225574"/>
                </a:lnTo>
                <a:close/>
                <a:moveTo>
                  <a:pt x="2419936" y="6215663"/>
                </a:moveTo>
                <a:lnTo>
                  <a:pt x="2430210" y="6219989"/>
                </a:lnTo>
                <a:lnTo>
                  <a:pt x="2440487" y="6225938"/>
                </a:lnTo>
                <a:cubicBezTo>
                  <a:pt x="2440487" y="6225938"/>
                  <a:pt x="2436634" y="6223369"/>
                  <a:pt x="2432138" y="6220800"/>
                </a:cubicBezTo>
                <a:lnTo>
                  <a:pt x="2430210" y="6219989"/>
                </a:lnTo>
                <a:lnTo>
                  <a:pt x="2428285" y="6218874"/>
                </a:lnTo>
                <a:cubicBezTo>
                  <a:pt x="2423789" y="6216947"/>
                  <a:pt x="2419936" y="6215663"/>
                  <a:pt x="2419936" y="6215663"/>
                </a:cubicBezTo>
                <a:close/>
                <a:moveTo>
                  <a:pt x="1597878" y="6210526"/>
                </a:moveTo>
                <a:cubicBezTo>
                  <a:pt x="1597878" y="6215663"/>
                  <a:pt x="1608152" y="6220801"/>
                  <a:pt x="1608152" y="6220801"/>
                </a:cubicBezTo>
                <a:cubicBezTo>
                  <a:pt x="1608152" y="6210526"/>
                  <a:pt x="1597878" y="6210526"/>
                  <a:pt x="1597878" y="6210526"/>
                </a:cubicBezTo>
                <a:close/>
                <a:moveTo>
                  <a:pt x="1753093" y="6199116"/>
                </a:moveTo>
                <a:lnTo>
                  <a:pt x="1813668" y="6238141"/>
                </a:lnTo>
                <a:cubicBezTo>
                  <a:pt x="1835504" y="6251629"/>
                  <a:pt x="1857340" y="6264473"/>
                  <a:pt x="1880460" y="6277318"/>
                </a:cubicBezTo>
                <a:lnTo>
                  <a:pt x="1772706" y="6215128"/>
                </a:lnTo>
                <a:close/>
                <a:moveTo>
                  <a:pt x="3267686" y="6195111"/>
                </a:moveTo>
                <a:lnTo>
                  <a:pt x="3276968" y="6197592"/>
                </a:lnTo>
                <a:lnTo>
                  <a:pt x="3276175" y="6197450"/>
                </a:lnTo>
                <a:cubicBezTo>
                  <a:pt x="3271940" y="6196557"/>
                  <a:pt x="3268970" y="6195754"/>
                  <a:pt x="3267686" y="6195111"/>
                </a:cubicBezTo>
                <a:close/>
                <a:moveTo>
                  <a:pt x="2234974" y="6184837"/>
                </a:moveTo>
                <a:lnTo>
                  <a:pt x="2234974" y="6189974"/>
                </a:lnTo>
                <a:lnTo>
                  <a:pt x="2245249" y="6189974"/>
                </a:lnTo>
                <a:cubicBezTo>
                  <a:pt x="2245249" y="6184837"/>
                  <a:pt x="2234974" y="6184837"/>
                  <a:pt x="2234974" y="6184837"/>
                </a:cubicBezTo>
                <a:close/>
                <a:moveTo>
                  <a:pt x="3452680" y="6184011"/>
                </a:moveTo>
                <a:lnTo>
                  <a:pt x="3477334" y="6187503"/>
                </a:lnTo>
                <a:lnTo>
                  <a:pt x="3483684" y="6188901"/>
                </a:lnTo>
                <a:lnTo>
                  <a:pt x="3482672" y="6189171"/>
                </a:lnTo>
                <a:cubicBezTo>
                  <a:pt x="3465814" y="6190616"/>
                  <a:pt x="3447510" y="6184837"/>
                  <a:pt x="3432096" y="6184837"/>
                </a:cubicBezTo>
                <a:close/>
                <a:moveTo>
                  <a:pt x="2234974" y="6179698"/>
                </a:moveTo>
                <a:cubicBezTo>
                  <a:pt x="2265801" y="6210526"/>
                  <a:pt x="2296627" y="6220801"/>
                  <a:pt x="2332593" y="6236214"/>
                </a:cubicBezTo>
                <a:cubicBezTo>
                  <a:pt x="2306903" y="6220801"/>
                  <a:pt x="2276075" y="6205387"/>
                  <a:pt x="2250386" y="6189974"/>
                </a:cubicBezTo>
                <a:lnTo>
                  <a:pt x="2250386" y="6184837"/>
                </a:lnTo>
                <a:cubicBezTo>
                  <a:pt x="2245249" y="6179698"/>
                  <a:pt x="2234974" y="6179698"/>
                  <a:pt x="2234974" y="6179698"/>
                </a:cubicBezTo>
                <a:close/>
                <a:moveTo>
                  <a:pt x="1988356" y="6174561"/>
                </a:moveTo>
                <a:cubicBezTo>
                  <a:pt x="1988356" y="6174561"/>
                  <a:pt x="2014045" y="6189974"/>
                  <a:pt x="2029458" y="6195111"/>
                </a:cubicBezTo>
                <a:cubicBezTo>
                  <a:pt x="2014045" y="6189974"/>
                  <a:pt x="2003769" y="6179698"/>
                  <a:pt x="1988356" y="6174561"/>
                </a:cubicBezTo>
                <a:close/>
                <a:moveTo>
                  <a:pt x="1597878" y="6174561"/>
                </a:moveTo>
                <a:lnTo>
                  <a:pt x="1661048" y="6220288"/>
                </a:lnTo>
                <a:lnTo>
                  <a:pt x="1690359" y="6246490"/>
                </a:lnTo>
                <a:cubicBezTo>
                  <a:pt x="1690359" y="6246490"/>
                  <a:pt x="1690359" y="6251628"/>
                  <a:pt x="1690359" y="6256766"/>
                </a:cubicBezTo>
                <a:lnTo>
                  <a:pt x="1690359" y="6261903"/>
                </a:lnTo>
                <a:cubicBezTo>
                  <a:pt x="1695496" y="6261903"/>
                  <a:pt x="1757152" y="6297870"/>
                  <a:pt x="1762288" y="6303007"/>
                </a:cubicBezTo>
                <a:cubicBezTo>
                  <a:pt x="1736599" y="6279887"/>
                  <a:pt x="1710910" y="6258051"/>
                  <a:pt x="1683937" y="6236857"/>
                </a:cubicBezTo>
                <a:lnTo>
                  <a:pt x="1661048" y="6220288"/>
                </a:lnTo>
                <a:lnTo>
                  <a:pt x="1647971" y="6208598"/>
                </a:lnTo>
                <a:cubicBezTo>
                  <a:pt x="1629989" y="6196396"/>
                  <a:pt x="1610723" y="6184836"/>
                  <a:pt x="1597878" y="6174561"/>
                </a:cubicBezTo>
                <a:close/>
                <a:moveTo>
                  <a:pt x="1696137" y="6164316"/>
                </a:moveTo>
                <a:lnTo>
                  <a:pt x="1704990" y="6169533"/>
                </a:lnTo>
                <a:cubicBezTo>
                  <a:pt x="1713118" y="6173899"/>
                  <a:pt x="1722872" y="6178535"/>
                  <a:pt x="1729375" y="6181545"/>
                </a:cubicBezTo>
                <a:lnTo>
                  <a:pt x="1734342" y="6183808"/>
                </a:lnTo>
                <a:lnTo>
                  <a:pt x="1753093" y="6199116"/>
                </a:lnTo>
                <a:lnTo>
                  <a:pt x="1746876" y="6195111"/>
                </a:lnTo>
                <a:lnTo>
                  <a:pt x="1726569" y="6186176"/>
                </a:lnTo>
                <a:lnTo>
                  <a:pt x="1706048" y="6173184"/>
                </a:lnTo>
                <a:close/>
                <a:moveTo>
                  <a:pt x="1721187" y="6159146"/>
                </a:moveTo>
                <a:cubicBezTo>
                  <a:pt x="1757152" y="6164285"/>
                  <a:pt x="1803392" y="6210526"/>
                  <a:pt x="1829081" y="6231077"/>
                </a:cubicBezTo>
                <a:cubicBezTo>
                  <a:pt x="1823944" y="6225938"/>
                  <a:pt x="1813668" y="6220801"/>
                  <a:pt x="1803392" y="6215663"/>
                </a:cubicBezTo>
                <a:cubicBezTo>
                  <a:pt x="1808529" y="6220801"/>
                  <a:pt x="1829081" y="6231077"/>
                  <a:pt x="1829081" y="6231077"/>
                </a:cubicBezTo>
                <a:cubicBezTo>
                  <a:pt x="1829081" y="6231077"/>
                  <a:pt x="1787979" y="6210526"/>
                  <a:pt x="1767427" y="6195111"/>
                </a:cubicBezTo>
                <a:cubicBezTo>
                  <a:pt x="1757152" y="6189974"/>
                  <a:pt x="1731463" y="6159146"/>
                  <a:pt x="1721187" y="6159146"/>
                </a:cubicBezTo>
                <a:close/>
                <a:moveTo>
                  <a:pt x="1690359" y="6159146"/>
                </a:moveTo>
                <a:lnTo>
                  <a:pt x="1696137" y="6164316"/>
                </a:lnTo>
                <a:lnTo>
                  <a:pt x="1694626" y="6163426"/>
                </a:lnTo>
                <a:cubicBezTo>
                  <a:pt x="1691985" y="6161616"/>
                  <a:pt x="1690359" y="6160110"/>
                  <a:pt x="1690359" y="6159146"/>
                </a:cubicBezTo>
                <a:close/>
                <a:moveTo>
                  <a:pt x="2681968" y="6154009"/>
                </a:moveTo>
                <a:cubicBezTo>
                  <a:pt x="2743621" y="6184837"/>
                  <a:pt x="2805276" y="6215663"/>
                  <a:pt x="2866932" y="6241353"/>
                </a:cubicBezTo>
                <a:lnTo>
                  <a:pt x="2862130" y="6231751"/>
                </a:lnTo>
                <a:lnTo>
                  <a:pt x="2867654" y="6234208"/>
                </a:lnTo>
                <a:lnTo>
                  <a:pt x="2875385" y="6237071"/>
                </a:lnTo>
                <a:lnTo>
                  <a:pt x="2882344" y="6241353"/>
                </a:lnTo>
                <a:cubicBezTo>
                  <a:pt x="2877206" y="6246490"/>
                  <a:pt x="2846380" y="6241353"/>
                  <a:pt x="2846380" y="6241353"/>
                </a:cubicBezTo>
                <a:cubicBezTo>
                  <a:pt x="2856656" y="6246490"/>
                  <a:pt x="3057033" y="6308146"/>
                  <a:pt x="3057033" y="6308146"/>
                </a:cubicBezTo>
                <a:cubicBezTo>
                  <a:pt x="3057033" y="6308146"/>
                  <a:pt x="2943998" y="6256766"/>
                  <a:pt x="2928585" y="6256766"/>
                </a:cubicBezTo>
                <a:lnTo>
                  <a:pt x="2875385" y="6237071"/>
                </a:lnTo>
                <a:lnTo>
                  <a:pt x="2873996" y="6236215"/>
                </a:lnTo>
                <a:cubicBezTo>
                  <a:pt x="2869500" y="6233646"/>
                  <a:pt x="2864362" y="6231077"/>
                  <a:pt x="2861793" y="6231077"/>
                </a:cubicBezTo>
                <a:lnTo>
                  <a:pt x="2862130" y="6231751"/>
                </a:lnTo>
                <a:lnTo>
                  <a:pt x="2807204" y="6207315"/>
                </a:lnTo>
                <a:cubicBezTo>
                  <a:pt x="2766743" y="6188690"/>
                  <a:pt x="2725640" y="6169423"/>
                  <a:pt x="2681968" y="6154009"/>
                </a:cubicBezTo>
                <a:close/>
                <a:moveTo>
                  <a:pt x="2416993" y="6144379"/>
                </a:moveTo>
                <a:lnTo>
                  <a:pt x="2425716" y="6146944"/>
                </a:lnTo>
                <a:cubicBezTo>
                  <a:pt x="2430212" y="6148871"/>
                  <a:pt x="2435349" y="6151440"/>
                  <a:pt x="2440487" y="6154009"/>
                </a:cubicBezTo>
                <a:lnTo>
                  <a:pt x="2422895" y="6148278"/>
                </a:lnTo>
                <a:lnTo>
                  <a:pt x="2422420" y="6148011"/>
                </a:lnTo>
                <a:close/>
                <a:moveTo>
                  <a:pt x="1685923" y="6144279"/>
                </a:moveTo>
                <a:lnTo>
                  <a:pt x="1757793" y="6192543"/>
                </a:lnTo>
                <a:cubicBezTo>
                  <a:pt x="1787978" y="6211810"/>
                  <a:pt x="1818805" y="6231077"/>
                  <a:pt x="1849632" y="6251629"/>
                </a:cubicBezTo>
                <a:cubicBezTo>
                  <a:pt x="1808529" y="6231077"/>
                  <a:pt x="1772564" y="6205387"/>
                  <a:pt x="1736600" y="6184837"/>
                </a:cubicBezTo>
                <a:lnTo>
                  <a:pt x="1734342" y="6183808"/>
                </a:lnTo>
                <a:close/>
                <a:moveTo>
                  <a:pt x="1561912" y="6138594"/>
                </a:moveTo>
                <a:cubicBezTo>
                  <a:pt x="1572188" y="6148870"/>
                  <a:pt x="1597878" y="6164285"/>
                  <a:pt x="1597878" y="6164285"/>
                </a:cubicBezTo>
                <a:cubicBezTo>
                  <a:pt x="1587602" y="6154009"/>
                  <a:pt x="1572188" y="6143733"/>
                  <a:pt x="1561912" y="6138594"/>
                </a:cubicBezTo>
                <a:close/>
                <a:moveTo>
                  <a:pt x="3562181" y="6135773"/>
                </a:moveTo>
                <a:lnTo>
                  <a:pt x="3596508" y="6138594"/>
                </a:lnTo>
                <a:cubicBezTo>
                  <a:pt x="3588801" y="6138594"/>
                  <a:pt x="3581094" y="6138594"/>
                  <a:pt x="3573388" y="6137952"/>
                </a:cubicBezTo>
                <a:close/>
                <a:moveTo>
                  <a:pt x="3155543" y="6128680"/>
                </a:moveTo>
                <a:lnTo>
                  <a:pt x="3200250" y="6130247"/>
                </a:lnTo>
                <a:lnTo>
                  <a:pt x="3205246" y="6130732"/>
                </a:lnTo>
                <a:lnTo>
                  <a:pt x="3196798" y="6132574"/>
                </a:lnTo>
                <a:cubicBezTo>
                  <a:pt x="3189171" y="6132976"/>
                  <a:pt x="3180662" y="6132494"/>
                  <a:pt x="3171992" y="6131531"/>
                </a:cubicBezTo>
                <a:close/>
                <a:moveTo>
                  <a:pt x="1834220" y="6128320"/>
                </a:moveTo>
                <a:cubicBezTo>
                  <a:pt x="1844496" y="6133457"/>
                  <a:pt x="1859908" y="6143733"/>
                  <a:pt x="1859908" y="6143733"/>
                </a:cubicBezTo>
                <a:lnTo>
                  <a:pt x="1859908" y="6148870"/>
                </a:lnTo>
                <a:cubicBezTo>
                  <a:pt x="1870184" y="6154009"/>
                  <a:pt x="1890736" y="6164285"/>
                  <a:pt x="1906149" y="6174561"/>
                </a:cubicBezTo>
                <a:cubicBezTo>
                  <a:pt x="1885597" y="6154009"/>
                  <a:pt x="1859908" y="6143733"/>
                  <a:pt x="1834220" y="6128320"/>
                </a:cubicBezTo>
                <a:close/>
                <a:moveTo>
                  <a:pt x="2954274" y="6118045"/>
                </a:moveTo>
                <a:cubicBezTo>
                  <a:pt x="2969689" y="6123182"/>
                  <a:pt x="2995378" y="6128320"/>
                  <a:pt x="3015929" y="6128320"/>
                </a:cubicBezTo>
                <a:cubicBezTo>
                  <a:pt x="3000516" y="6123182"/>
                  <a:pt x="2969689" y="6118045"/>
                  <a:pt x="2969689" y="6118045"/>
                </a:cubicBezTo>
                <a:lnTo>
                  <a:pt x="2962624" y="6118045"/>
                </a:lnTo>
                <a:cubicBezTo>
                  <a:pt x="2958128" y="6118045"/>
                  <a:pt x="2954274" y="6118045"/>
                  <a:pt x="2954274" y="6118045"/>
                </a:cubicBezTo>
                <a:close/>
                <a:moveTo>
                  <a:pt x="1479706" y="6118045"/>
                </a:moveTo>
                <a:cubicBezTo>
                  <a:pt x="1510534" y="6143733"/>
                  <a:pt x="1536223" y="6164285"/>
                  <a:pt x="1567050" y="6184837"/>
                </a:cubicBezTo>
                <a:lnTo>
                  <a:pt x="1561912" y="6184837"/>
                </a:lnTo>
                <a:cubicBezTo>
                  <a:pt x="1587602" y="6200250"/>
                  <a:pt x="1613291" y="6215663"/>
                  <a:pt x="1638980" y="6231077"/>
                </a:cubicBezTo>
                <a:cubicBezTo>
                  <a:pt x="1587602" y="6195111"/>
                  <a:pt x="1525947" y="6159146"/>
                  <a:pt x="1479706" y="6118045"/>
                </a:cubicBezTo>
                <a:close/>
                <a:moveTo>
                  <a:pt x="1648533" y="6112653"/>
                </a:moveTo>
                <a:lnTo>
                  <a:pt x="1649256" y="6112906"/>
                </a:lnTo>
                <a:lnTo>
                  <a:pt x="1648545" y="6112665"/>
                </a:lnTo>
                <a:close/>
                <a:moveTo>
                  <a:pt x="1640764" y="6109936"/>
                </a:moveTo>
                <a:lnTo>
                  <a:pt x="1643726" y="6110972"/>
                </a:lnTo>
                <a:lnTo>
                  <a:pt x="1643797" y="6111060"/>
                </a:lnTo>
                <a:lnTo>
                  <a:pt x="1648545" y="6112665"/>
                </a:lnTo>
                <a:lnTo>
                  <a:pt x="1654474" y="6118606"/>
                </a:lnTo>
                <a:lnTo>
                  <a:pt x="1685923" y="6144279"/>
                </a:lnTo>
                <a:lnTo>
                  <a:pt x="1669807" y="6133457"/>
                </a:lnTo>
                <a:cubicBezTo>
                  <a:pt x="1667238" y="6132173"/>
                  <a:pt x="1662743" y="6128641"/>
                  <a:pt x="1657284" y="6124065"/>
                </a:cubicBezTo>
                <a:close/>
                <a:moveTo>
                  <a:pt x="3373252" y="6108089"/>
                </a:moveTo>
                <a:cubicBezTo>
                  <a:pt x="3365304" y="6107768"/>
                  <a:pt x="3360166" y="6109052"/>
                  <a:pt x="3360166" y="6112906"/>
                </a:cubicBezTo>
                <a:cubicBezTo>
                  <a:pt x="3390994" y="6128320"/>
                  <a:pt x="3426959" y="6128320"/>
                  <a:pt x="3457786" y="6128320"/>
                </a:cubicBezTo>
                <a:cubicBezTo>
                  <a:pt x="3446226" y="6124466"/>
                  <a:pt x="3397094" y="6109053"/>
                  <a:pt x="3373252" y="6108089"/>
                </a:cubicBezTo>
                <a:close/>
                <a:moveTo>
                  <a:pt x="3426959" y="6107769"/>
                </a:moveTo>
                <a:cubicBezTo>
                  <a:pt x="3462924" y="6118045"/>
                  <a:pt x="3504027" y="6128320"/>
                  <a:pt x="3539992" y="6128320"/>
                </a:cubicBezTo>
                <a:cubicBezTo>
                  <a:pt x="3504027" y="6123182"/>
                  <a:pt x="3462924" y="6107769"/>
                  <a:pt x="3426959" y="6107769"/>
                </a:cubicBezTo>
                <a:close/>
                <a:moveTo>
                  <a:pt x="2738484" y="6102630"/>
                </a:moveTo>
                <a:cubicBezTo>
                  <a:pt x="2738484" y="6102630"/>
                  <a:pt x="2764173" y="6112906"/>
                  <a:pt x="2764173" y="6112906"/>
                </a:cubicBezTo>
                <a:cubicBezTo>
                  <a:pt x="2753897" y="6107769"/>
                  <a:pt x="2743621" y="6102630"/>
                  <a:pt x="2738484" y="6102630"/>
                </a:cubicBezTo>
                <a:close/>
                <a:moveTo>
                  <a:pt x="1531086" y="6102630"/>
                </a:moveTo>
                <a:cubicBezTo>
                  <a:pt x="1536223" y="6112906"/>
                  <a:pt x="1561912" y="6133457"/>
                  <a:pt x="1561912" y="6133457"/>
                </a:cubicBezTo>
                <a:cubicBezTo>
                  <a:pt x="1567050" y="6138594"/>
                  <a:pt x="1572188" y="6143733"/>
                  <a:pt x="1577326" y="6143733"/>
                </a:cubicBezTo>
                <a:cubicBezTo>
                  <a:pt x="1567050" y="6123182"/>
                  <a:pt x="1536223" y="6118045"/>
                  <a:pt x="1531086" y="6102630"/>
                </a:cubicBezTo>
                <a:close/>
                <a:moveTo>
                  <a:pt x="2085974" y="6097493"/>
                </a:moveTo>
                <a:lnTo>
                  <a:pt x="2100295" y="6105917"/>
                </a:lnTo>
                <a:lnTo>
                  <a:pt x="2110380" y="6112264"/>
                </a:lnTo>
                <a:cubicBezTo>
                  <a:pt x="2119371" y="6118044"/>
                  <a:pt x="2127078" y="6123182"/>
                  <a:pt x="2127078" y="6123182"/>
                </a:cubicBezTo>
                <a:lnTo>
                  <a:pt x="2132216" y="6128320"/>
                </a:lnTo>
                <a:cubicBezTo>
                  <a:pt x="2147629" y="6133457"/>
                  <a:pt x="2157905" y="6143733"/>
                  <a:pt x="2173318" y="6148870"/>
                </a:cubicBezTo>
                <a:cubicBezTo>
                  <a:pt x="2157904" y="6141164"/>
                  <a:pt x="2143775" y="6132173"/>
                  <a:pt x="2129646" y="6123182"/>
                </a:cubicBezTo>
                <a:lnTo>
                  <a:pt x="2100295" y="6105917"/>
                </a:lnTo>
                <a:lnTo>
                  <a:pt x="2096732" y="6103674"/>
                </a:lnTo>
                <a:cubicBezTo>
                  <a:pt x="2092397" y="6101025"/>
                  <a:pt x="2088543" y="6098777"/>
                  <a:pt x="2085974" y="6097493"/>
                </a:cubicBezTo>
                <a:close/>
                <a:moveTo>
                  <a:pt x="1632263" y="6096352"/>
                </a:moveTo>
                <a:lnTo>
                  <a:pt x="1648533" y="6112653"/>
                </a:lnTo>
                <a:lnTo>
                  <a:pt x="1643726" y="6110972"/>
                </a:lnTo>
                <a:lnTo>
                  <a:pt x="1636411" y="6101988"/>
                </a:lnTo>
                <a:close/>
                <a:moveTo>
                  <a:pt x="3272822" y="6092354"/>
                </a:moveTo>
                <a:cubicBezTo>
                  <a:pt x="3298511" y="6102630"/>
                  <a:pt x="3324202" y="6102630"/>
                  <a:pt x="3355028" y="6102630"/>
                </a:cubicBezTo>
                <a:lnTo>
                  <a:pt x="3324202" y="6092354"/>
                </a:lnTo>
                <a:cubicBezTo>
                  <a:pt x="3308787" y="6092354"/>
                  <a:pt x="3288235" y="6092354"/>
                  <a:pt x="3272822" y="6092354"/>
                </a:cubicBezTo>
                <a:close/>
                <a:moveTo>
                  <a:pt x="1617980" y="6092319"/>
                </a:moveTo>
                <a:lnTo>
                  <a:pt x="1620676" y="6093719"/>
                </a:lnTo>
                <a:cubicBezTo>
                  <a:pt x="1626135" y="6097653"/>
                  <a:pt x="1632558" y="6102952"/>
                  <a:pt x="1638980" y="6108411"/>
                </a:cubicBezTo>
                <a:lnTo>
                  <a:pt x="1640764" y="6109936"/>
                </a:lnTo>
                <a:lnTo>
                  <a:pt x="1637776" y="6108892"/>
                </a:lnTo>
                <a:cubicBezTo>
                  <a:pt x="1634003" y="6106483"/>
                  <a:pt x="1630310" y="6103272"/>
                  <a:pt x="1626778" y="6100061"/>
                </a:cubicBezTo>
                <a:close/>
                <a:moveTo>
                  <a:pt x="1859908" y="6087217"/>
                </a:moveTo>
                <a:cubicBezTo>
                  <a:pt x="1865047" y="6092354"/>
                  <a:pt x="1875321" y="6097493"/>
                  <a:pt x="1875321" y="6097493"/>
                </a:cubicBezTo>
                <a:cubicBezTo>
                  <a:pt x="1885597" y="6102630"/>
                  <a:pt x="1901012" y="6112906"/>
                  <a:pt x="1911288" y="6118045"/>
                </a:cubicBezTo>
                <a:cubicBezTo>
                  <a:pt x="1895873" y="6107769"/>
                  <a:pt x="1880460" y="6097493"/>
                  <a:pt x="1859908" y="6087217"/>
                </a:cubicBezTo>
                <a:close/>
                <a:moveTo>
                  <a:pt x="1608152" y="6087217"/>
                </a:moveTo>
                <a:cubicBezTo>
                  <a:pt x="1610721" y="6087217"/>
                  <a:pt x="1613611" y="6088822"/>
                  <a:pt x="1616742" y="6091231"/>
                </a:cubicBezTo>
                <a:lnTo>
                  <a:pt x="1617980" y="6092319"/>
                </a:lnTo>
                <a:close/>
                <a:moveTo>
                  <a:pt x="2531451" y="6085593"/>
                </a:moveTo>
                <a:lnTo>
                  <a:pt x="2538107" y="6087217"/>
                </a:lnTo>
                <a:lnTo>
                  <a:pt x="2531749" y="6085706"/>
                </a:lnTo>
                <a:close/>
                <a:moveTo>
                  <a:pt x="2514955" y="6079331"/>
                </a:moveTo>
                <a:lnTo>
                  <a:pt x="2531451" y="6085593"/>
                </a:lnTo>
                <a:lnTo>
                  <a:pt x="2524941" y="6084006"/>
                </a:lnTo>
                <a:close/>
                <a:moveTo>
                  <a:pt x="2483356" y="6067096"/>
                </a:moveTo>
                <a:lnTo>
                  <a:pt x="2494757" y="6069876"/>
                </a:lnTo>
                <a:cubicBezTo>
                  <a:pt x="2499573" y="6071803"/>
                  <a:pt x="2504711" y="6074372"/>
                  <a:pt x="2509849" y="6076941"/>
                </a:cubicBezTo>
                <a:lnTo>
                  <a:pt x="2514955" y="6079331"/>
                </a:lnTo>
                <a:lnTo>
                  <a:pt x="2485064" y="6067984"/>
                </a:lnTo>
                <a:close/>
                <a:moveTo>
                  <a:pt x="1736600" y="6035837"/>
                </a:moveTo>
                <a:cubicBezTo>
                  <a:pt x="1746876" y="6040976"/>
                  <a:pt x="1757152" y="6051252"/>
                  <a:pt x="1767427" y="6056389"/>
                </a:cubicBezTo>
                <a:cubicBezTo>
                  <a:pt x="1762288" y="6051252"/>
                  <a:pt x="1736600" y="6035837"/>
                  <a:pt x="1736600" y="6035837"/>
                </a:cubicBezTo>
                <a:close/>
                <a:moveTo>
                  <a:pt x="2584348" y="6020425"/>
                </a:moveTo>
                <a:cubicBezTo>
                  <a:pt x="2625451" y="6040976"/>
                  <a:pt x="2666553" y="6066665"/>
                  <a:pt x="2712795" y="6082078"/>
                </a:cubicBezTo>
                <a:cubicBezTo>
                  <a:pt x="2692244" y="6071802"/>
                  <a:pt x="2584348" y="6020425"/>
                  <a:pt x="2584348" y="6020425"/>
                </a:cubicBezTo>
                <a:close/>
                <a:moveTo>
                  <a:pt x="2425074" y="5989597"/>
                </a:moveTo>
                <a:lnTo>
                  <a:pt x="2437031" y="5989597"/>
                </a:lnTo>
                <a:lnTo>
                  <a:pt x="2440487" y="5992419"/>
                </a:lnTo>
                <a:lnTo>
                  <a:pt x="2440487" y="5994736"/>
                </a:lnTo>
                <a:lnTo>
                  <a:pt x="2448548" y="5999003"/>
                </a:lnTo>
                <a:lnTo>
                  <a:pt x="2455902" y="6005010"/>
                </a:lnTo>
                <a:cubicBezTo>
                  <a:pt x="2455902" y="6005010"/>
                  <a:pt x="2452048" y="6003725"/>
                  <a:pt x="2446268" y="6001799"/>
                </a:cubicBezTo>
                <a:lnTo>
                  <a:pt x="2433839" y="5997656"/>
                </a:lnTo>
                <a:close/>
                <a:moveTo>
                  <a:pt x="2399386" y="5989597"/>
                </a:moveTo>
                <a:cubicBezTo>
                  <a:pt x="2404523" y="5994736"/>
                  <a:pt x="2419936" y="5999873"/>
                  <a:pt x="2419936" y="5999873"/>
                </a:cubicBezTo>
                <a:cubicBezTo>
                  <a:pt x="2414798" y="5994736"/>
                  <a:pt x="2404523" y="5989597"/>
                  <a:pt x="2399386" y="5989597"/>
                </a:cubicBezTo>
                <a:close/>
                <a:moveTo>
                  <a:pt x="2188733" y="5984460"/>
                </a:moveTo>
                <a:cubicBezTo>
                  <a:pt x="2204146" y="5984460"/>
                  <a:pt x="2219559" y="6010149"/>
                  <a:pt x="2229834" y="6020425"/>
                </a:cubicBezTo>
                <a:cubicBezTo>
                  <a:pt x="2250386" y="6035837"/>
                  <a:pt x="2270938" y="6051252"/>
                  <a:pt x="2291490" y="6061528"/>
                </a:cubicBezTo>
                <a:cubicBezTo>
                  <a:pt x="2317178" y="6076941"/>
                  <a:pt x="2342869" y="6092354"/>
                  <a:pt x="2368558" y="6107769"/>
                </a:cubicBezTo>
                <a:cubicBezTo>
                  <a:pt x="2376265" y="6112907"/>
                  <a:pt x="2389109" y="6124467"/>
                  <a:pt x="2402596" y="6134742"/>
                </a:cubicBezTo>
                <a:lnTo>
                  <a:pt x="2416993" y="6144379"/>
                </a:lnTo>
                <a:lnTo>
                  <a:pt x="2414798" y="6143733"/>
                </a:lnTo>
                <a:lnTo>
                  <a:pt x="2422420" y="6148011"/>
                </a:lnTo>
                <a:lnTo>
                  <a:pt x="2422746" y="6148229"/>
                </a:lnTo>
                <a:lnTo>
                  <a:pt x="2422895" y="6148278"/>
                </a:lnTo>
                <a:lnTo>
                  <a:pt x="2488174" y="6184916"/>
                </a:lnTo>
                <a:cubicBezTo>
                  <a:pt x="2561870" y="6221764"/>
                  <a:pt x="2637012" y="6247774"/>
                  <a:pt x="2717932" y="6282455"/>
                </a:cubicBezTo>
                <a:cubicBezTo>
                  <a:pt x="2779588" y="6308146"/>
                  <a:pt x="2836104" y="6333834"/>
                  <a:pt x="2897758" y="6354386"/>
                </a:cubicBezTo>
                <a:cubicBezTo>
                  <a:pt x="2897758" y="6354386"/>
                  <a:pt x="2918309" y="6354386"/>
                  <a:pt x="2918309" y="6354386"/>
                </a:cubicBezTo>
                <a:cubicBezTo>
                  <a:pt x="2892620" y="6328695"/>
                  <a:pt x="2830965" y="6328695"/>
                  <a:pt x="2800140" y="6313283"/>
                </a:cubicBezTo>
                <a:cubicBezTo>
                  <a:pt x="2774449" y="6297870"/>
                  <a:pt x="2748760" y="6282455"/>
                  <a:pt x="2717932" y="6272179"/>
                </a:cubicBezTo>
                <a:cubicBezTo>
                  <a:pt x="2697380" y="6267042"/>
                  <a:pt x="2507280" y="6189974"/>
                  <a:pt x="2507280" y="6174561"/>
                </a:cubicBezTo>
                <a:cubicBezTo>
                  <a:pt x="2512418" y="6174561"/>
                  <a:pt x="2512418" y="6174561"/>
                  <a:pt x="2512418" y="6174561"/>
                </a:cubicBezTo>
                <a:cubicBezTo>
                  <a:pt x="2502142" y="6164285"/>
                  <a:pt x="2368558" y="6092354"/>
                  <a:pt x="2368558" y="6092354"/>
                </a:cubicBezTo>
                <a:lnTo>
                  <a:pt x="2375301" y="6091605"/>
                </a:lnTo>
                <a:lnTo>
                  <a:pt x="2378674" y="6093799"/>
                </a:lnTo>
                <a:cubicBezTo>
                  <a:pt x="2382206" y="6095405"/>
                  <a:pt x="2379958" y="6092515"/>
                  <a:pt x="2375783" y="6091551"/>
                </a:cubicBezTo>
                <a:lnTo>
                  <a:pt x="2375301" y="6091605"/>
                </a:lnTo>
                <a:lnTo>
                  <a:pt x="2368558" y="6087217"/>
                </a:lnTo>
                <a:cubicBezTo>
                  <a:pt x="2358282" y="6082078"/>
                  <a:pt x="2342869" y="6071802"/>
                  <a:pt x="2327454" y="6066665"/>
                </a:cubicBezTo>
                <a:cubicBezTo>
                  <a:pt x="2322318" y="6066665"/>
                  <a:pt x="2276075" y="6040976"/>
                  <a:pt x="2281214" y="6040976"/>
                </a:cubicBezTo>
                <a:cubicBezTo>
                  <a:pt x="2255525" y="6025562"/>
                  <a:pt x="2229834" y="6005010"/>
                  <a:pt x="2204146" y="5989597"/>
                </a:cubicBezTo>
                <a:lnTo>
                  <a:pt x="2199009" y="5984460"/>
                </a:lnTo>
                <a:cubicBezTo>
                  <a:pt x="2193870" y="5984460"/>
                  <a:pt x="2188733" y="5984460"/>
                  <a:pt x="2188733" y="5984460"/>
                </a:cubicBezTo>
                <a:close/>
                <a:moveTo>
                  <a:pt x="2707072" y="5960789"/>
                </a:moveTo>
                <a:lnTo>
                  <a:pt x="2712794" y="5961981"/>
                </a:lnTo>
                <a:cubicBezTo>
                  <a:pt x="2717932" y="5963908"/>
                  <a:pt x="2723070" y="5966477"/>
                  <a:pt x="2728208" y="5969045"/>
                </a:cubicBezTo>
                <a:close/>
                <a:moveTo>
                  <a:pt x="1315294" y="5958769"/>
                </a:moveTo>
                <a:cubicBezTo>
                  <a:pt x="1325570" y="5958769"/>
                  <a:pt x="1387225" y="6025562"/>
                  <a:pt x="1387225" y="6025562"/>
                </a:cubicBezTo>
                <a:lnTo>
                  <a:pt x="1382086" y="6030700"/>
                </a:lnTo>
                <a:cubicBezTo>
                  <a:pt x="1397501" y="6046113"/>
                  <a:pt x="1489982" y="6092354"/>
                  <a:pt x="1489982" y="6107769"/>
                </a:cubicBezTo>
                <a:cubicBezTo>
                  <a:pt x="1489982" y="6076941"/>
                  <a:pt x="1418051" y="6051252"/>
                  <a:pt x="1397501" y="6025562"/>
                </a:cubicBezTo>
                <a:cubicBezTo>
                  <a:pt x="1407775" y="6035837"/>
                  <a:pt x="1433466" y="6051252"/>
                  <a:pt x="1448879" y="6061528"/>
                </a:cubicBezTo>
                <a:cubicBezTo>
                  <a:pt x="1423190" y="6035837"/>
                  <a:pt x="1397501" y="6015286"/>
                  <a:pt x="1366674" y="5994736"/>
                </a:cubicBezTo>
                <a:cubicBezTo>
                  <a:pt x="1356398" y="5984460"/>
                  <a:pt x="1330709" y="5958769"/>
                  <a:pt x="1315294" y="5958769"/>
                </a:cubicBezTo>
                <a:close/>
                <a:moveTo>
                  <a:pt x="1885597" y="5953632"/>
                </a:moveTo>
                <a:cubicBezTo>
                  <a:pt x="1895873" y="5969045"/>
                  <a:pt x="1947252" y="5994736"/>
                  <a:pt x="1947252" y="5994736"/>
                </a:cubicBezTo>
                <a:cubicBezTo>
                  <a:pt x="1957528" y="6005010"/>
                  <a:pt x="1983217" y="6025562"/>
                  <a:pt x="1998632" y="6025562"/>
                </a:cubicBezTo>
                <a:cubicBezTo>
                  <a:pt x="1998632" y="6025562"/>
                  <a:pt x="1885597" y="5953632"/>
                  <a:pt x="1885597" y="5953632"/>
                </a:cubicBezTo>
                <a:close/>
                <a:moveTo>
                  <a:pt x="2892620" y="5948493"/>
                </a:moveTo>
                <a:cubicBezTo>
                  <a:pt x="2897758" y="5951063"/>
                  <a:pt x="2909318" y="5953632"/>
                  <a:pt x="2920236" y="5956201"/>
                </a:cubicBezTo>
                <a:lnTo>
                  <a:pt x="2934337" y="5959820"/>
                </a:lnTo>
                <a:lnTo>
                  <a:pt x="2943998" y="5963908"/>
                </a:lnTo>
                <a:cubicBezTo>
                  <a:pt x="2942714" y="5962624"/>
                  <a:pt x="2939503" y="5961339"/>
                  <a:pt x="2935248" y="5960054"/>
                </a:cubicBezTo>
                <a:lnTo>
                  <a:pt x="2934337" y="5959820"/>
                </a:lnTo>
                <a:lnTo>
                  <a:pt x="2927300" y="5956843"/>
                </a:lnTo>
                <a:cubicBezTo>
                  <a:pt x="2922162" y="5954916"/>
                  <a:pt x="2918309" y="5953632"/>
                  <a:pt x="2918309" y="5953632"/>
                </a:cubicBezTo>
                <a:cubicBezTo>
                  <a:pt x="2908033" y="5948493"/>
                  <a:pt x="2902896" y="5948493"/>
                  <a:pt x="2892620" y="5948493"/>
                </a:cubicBezTo>
                <a:close/>
                <a:moveTo>
                  <a:pt x="1769633" y="5931107"/>
                </a:moveTo>
                <a:lnTo>
                  <a:pt x="1775133" y="5935007"/>
                </a:lnTo>
                <a:cubicBezTo>
                  <a:pt x="1787978" y="5944641"/>
                  <a:pt x="1798254" y="5953632"/>
                  <a:pt x="1793116" y="5953632"/>
                </a:cubicBezTo>
                <a:close/>
                <a:moveTo>
                  <a:pt x="2404523" y="5927943"/>
                </a:moveTo>
                <a:cubicBezTo>
                  <a:pt x="2445626" y="5953632"/>
                  <a:pt x="2491867" y="5979321"/>
                  <a:pt x="2538107" y="6005010"/>
                </a:cubicBezTo>
                <a:cubicBezTo>
                  <a:pt x="2553520" y="6015286"/>
                  <a:pt x="2574072" y="6020425"/>
                  <a:pt x="2589487" y="6025562"/>
                </a:cubicBezTo>
                <a:cubicBezTo>
                  <a:pt x="2563796" y="6010149"/>
                  <a:pt x="2532970" y="5989597"/>
                  <a:pt x="2502142" y="5974184"/>
                </a:cubicBezTo>
                <a:cubicBezTo>
                  <a:pt x="2471315" y="5958769"/>
                  <a:pt x="2435350" y="5948493"/>
                  <a:pt x="2404523" y="5927943"/>
                </a:cubicBezTo>
                <a:close/>
                <a:moveTo>
                  <a:pt x="1747101" y="5912604"/>
                </a:moveTo>
                <a:lnTo>
                  <a:pt x="1761647" y="5923447"/>
                </a:lnTo>
                <a:lnTo>
                  <a:pt x="1769633" y="5931107"/>
                </a:lnTo>
                <a:lnTo>
                  <a:pt x="1760337" y="5924516"/>
                </a:lnTo>
                <a:close/>
                <a:moveTo>
                  <a:pt x="2538107" y="5912529"/>
                </a:moveTo>
                <a:lnTo>
                  <a:pt x="2565068" y="5919935"/>
                </a:lnTo>
                <a:lnTo>
                  <a:pt x="2589486" y="5930511"/>
                </a:lnTo>
                <a:cubicBezTo>
                  <a:pt x="2606184" y="5938218"/>
                  <a:pt x="2622882" y="5945925"/>
                  <a:pt x="2640864" y="5948493"/>
                </a:cubicBezTo>
                <a:lnTo>
                  <a:pt x="2651140" y="5948493"/>
                </a:lnTo>
                <a:cubicBezTo>
                  <a:pt x="2633158" y="5943355"/>
                  <a:pt x="2615176" y="5935648"/>
                  <a:pt x="2596551" y="5928584"/>
                </a:cubicBezTo>
                <a:lnTo>
                  <a:pt x="2565068" y="5919935"/>
                </a:lnTo>
                <a:lnTo>
                  <a:pt x="2564278" y="5919593"/>
                </a:lnTo>
                <a:cubicBezTo>
                  <a:pt x="2555768" y="5916382"/>
                  <a:pt x="2547098" y="5913813"/>
                  <a:pt x="2538107" y="5912529"/>
                </a:cubicBezTo>
                <a:close/>
                <a:moveTo>
                  <a:pt x="1741737" y="5912529"/>
                </a:moveTo>
                <a:cubicBezTo>
                  <a:pt x="1744306" y="5913813"/>
                  <a:pt x="1749444" y="5917024"/>
                  <a:pt x="1755545" y="5921118"/>
                </a:cubicBezTo>
                <a:lnTo>
                  <a:pt x="1760337" y="5924516"/>
                </a:lnTo>
                <a:lnTo>
                  <a:pt x="1771280" y="5934365"/>
                </a:lnTo>
                <a:cubicBezTo>
                  <a:pt x="1779308" y="5941751"/>
                  <a:pt x="1786694" y="5948494"/>
                  <a:pt x="1793116" y="5953632"/>
                </a:cubicBezTo>
                <a:cubicBezTo>
                  <a:pt x="1793116" y="5953632"/>
                  <a:pt x="1752012" y="5927943"/>
                  <a:pt x="1741737" y="5912529"/>
                </a:cubicBezTo>
                <a:close/>
                <a:moveTo>
                  <a:pt x="1890736" y="5907392"/>
                </a:moveTo>
                <a:cubicBezTo>
                  <a:pt x="1892020" y="5911245"/>
                  <a:pt x="1896195" y="5914777"/>
                  <a:pt x="1901894" y="5918229"/>
                </a:cubicBezTo>
                <a:lnTo>
                  <a:pt x="1903009" y="5918797"/>
                </a:lnTo>
                <a:lnTo>
                  <a:pt x="1905507" y="5921119"/>
                </a:lnTo>
                <a:cubicBezTo>
                  <a:pt x="1925738" y="5936292"/>
                  <a:pt x="1957528" y="5953632"/>
                  <a:pt x="1957528" y="5953632"/>
                </a:cubicBezTo>
                <a:cubicBezTo>
                  <a:pt x="1952390" y="5943356"/>
                  <a:pt x="1936976" y="5935649"/>
                  <a:pt x="1922205" y="5928585"/>
                </a:cubicBezTo>
                <a:lnTo>
                  <a:pt x="1903009" y="5918797"/>
                </a:lnTo>
                <a:close/>
                <a:moveTo>
                  <a:pt x="1726324" y="5897116"/>
                </a:moveTo>
                <a:lnTo>
                  <a:pt x="1727969" y="5897721"/>
                </a:lnTo>
                <a:lnTo>
                  <a:pt x="1745591" y="5911245"/>
                </a:lnTo>
                <a:lnTo>
                  <a:pt x="1747101" y="5912604"/>
                </a:lnTo>
                <a:close/>
                <a:moveTo>
                  <a:pt x="1455676" y="5885078"/>
                </a:moveTo>
                <a:lnTo>
                  <a:pt x="1468066" y="5896233"/>
                </a:lnTo>
                <a:lnTo>
                  <a:pt x="1500401" y="5922237"/>
                </a:lnTo>
                <a:lnTo>
                  <a:pt x="1491267" y="5916382"/>
                </a:lnTo>
                <a:cubicBezTo>
                  <a:pt x="1481634" y="5909960"/>
                  <a:pt x="1472321" y="5903217"/>
                  <a:pt x="1464775" y="5896474"/>
                </a:cubicBezTo>
                <a:close/>
                <a:moveTo>
                  <a:pt x="2497004" y="5881701"/>
                </a:moveTo>
                <a:cubicBezTo>
                  <a:pt x="2517556" y="5891977"/>
                  <a:pt x="2548383" y="5912529"/>
                  <a:pt x="2574072" y="5912529"/>
                </a:cubicBezTo>
                <a:cubicBezTo>
                  <a:pt x="2563796" y="5912529"/>
                  <a:pt x="2538107" y="5897116"/>
                  <a:pt x="2538107" y="5897116"/>
                </a:cubicBezTo>
                <a:close/>
                <a:moveTo>
                  <a:pt x="2512418" y="5876564"/>
                </a:moveTo>
                <a:cubicBezTo>
                  <a:pt x="2532970" y="5886840"/>
                  <a:pt x="2543244" y="5891977"/>
                  <a:pt x="2563796" y="5897116"/>
                </a:cubicBezTo>
                <a:cubicBezTo>
                  <a:pt x="2543244" y="5886840"/>
                  <a:pt x="2512418" y="5876564"/>
                  <a:pt x="2512418" y="5876564"/>
                </a:cubicBezTo>
                <a:close/>
                <a:moveTo>
                  <a:pt x="2291490" y="5876564"/>
                </a:moveTo>
                <a:cubicBezTo>
                  <a:pt x="2296627" y="5876564"/>
                  <a:pt x="2337730" y="5907392"/>
                  <a:pt x="2353143" y="5907392"/>
                </a:cubicBezTo>
                <a:cubicBezTo>
                  <a:pt x="2337730" y="5891977"/>
                  <a:pt x="2291490" y="5876564"/>
                  <a:pt x="2291490" y="5876564"/>
                </a:cubicBezTo>
                <a:close/>
                <a:moveTo>
                  <a:pt x="1690359" y="5876564"/>
                </a:moveTo>
                <a:cubicBezTo>
                  <a:pt x="1721187" y="5907392"/>
                  <a:pt x="1757152" y="5933080"/>
                  <a:pt x="1798255" y="5958769"/>
                </a:cubicBezTo>
                <a:lnTo>
                  <a:pt x="1798255" y="5953632"/>
                </a:lnTo>
                <a:cubicBezTo>
                  <a:pt x="1813668" y="5963908"/>
                  <a:pt x="1906149" y="6015286"/>
                  <a:pt x="1906149" y="6030700"/>
                </a:cubicBezTo>
                <a:cubicBezTo>
                  <a:pt x="1906149" y="6020425"/>
                  <a:pt x="1880460" y="5999873"/>
                  <a:pt x="1870184" y="5994736"/>
                </a:cubicBezTo>
                <a:cubicBezTo>
                  <a:pt x="1834220" y="5963908"/>
                  <a:pt x="1798255" y="5938217"/>
                  <a:pt x="1762288" y="5912529"/>
                </a:cubicBezTo>
                <a:cubicBezTo>
                  <a:pt x="1766142" y="5916381"/>
                  <a:pt x="1746876" y="5905785"/>
                  <a:pt x="1734834" y="5900246"/>
                </a:cubicBezTo>
                <a:lnTo>
                  <a:pt x="1727969" y="5897721"/>
                </a:lnTo>
                <a:lnTo>
                  <a:pt x="1717975" y="5890051"/>
                </a:lnTo>
                <a:cubicBezTo>
                  <a:pt x="1708663" y="5883950"/>
                  <a:pt x="1699350" y="5879133"/>
                  <a:pt x="1690359" y="5876564"/>
                </a:cubicBezTo>
                <a:close/>
                <a:moveTo>
                  <a:pt x="1448879" y="5876564"/>
                </a:moveTo>
                <a:lnTo>
                  <a:pt x="1455676" y="5885078"/>
                </a:lnTo>
                <a:lnTo>
                  <a:pt x="1454168" y="5883719"/>
                </a:lnTo>
                <a:cubicBezTo>
                  <a:pt x="1450806" y="5880338"/>
                  <a:pt x="1448879" y="5877849"/>
                  <a:pt x="1448879" y="5876564"/>
                </a:cubicBezTo>
                <a:close/>
                <a:moveTo>
                  <a:pt x="2214819" y="5868950"/>
                </a:moveTo>
                <a:lnTo>
                  <a:pt x="2219559" y="5871427"/>
                </a:lnTo>
                <a:cubicBezTo>
                  <a:pt x="2255525" y="5891977"/>
                  <a:pt x="2286351" y="5922805"/>
                  <a:pt x="2322318" y="5943356"/>
                </a:cubicBezTo>
                <a:lnTo>
                  <a:pt x="2348982" y="5964908"/>
                </a:lnTo>
                <a:lnTo>
                  <a:pt x="2329301" y="5955318"/>
                </a:lnTo>
                <a:cubicBezTo>
                  <a:pt x="2309954" y="5943838"/>
                  <a:pt x="2291169" y="5930833"/>
                  <a:pt x="2272865" y="5917025"/>
                </a:cubicBezTo>
                <a:close/>
                <a:moveTo>
                  <a:pt x="1398835" y="5861618"/>
                </a:moveTo>
                <a:lnTo>
                  <a:pt x="1418051" y="5876564"/>
                </a:lnTo>
                <a:cubicBezTo>
                  <a:pt x="1428327" y="5881701"/>
                  <a:pt x="1448879" y="5897116"/>
                  <a:pt x="1454018" y="5907392"/>
                </a:cubicBezTo>
                <a:cubicBezTo>
                  <a:pt x="1454018" y="5907392"/>
                  <a:pt x="1428327" y="5891977"/>
                  <a:pt x="1428327" y="5891977"/>
                </a:cubicBezTo>
                <a:cubicBezTo>
                  <a:pt x="1428327" y="5891977"/>
                  <a:pt x="1515671" y="5974184"/>
                  <a:pt x="1525947" y="5984460"/>
                </a:cubicBezTo>
                <a:cubicBezTo>
                  <a:pt x="1603015" y="6040976"/>
                  <a:pt x="1674944" y="6102630"/>
                  <a:pt x="1752012" y="6164285"/>
                </a:cubicBezTo>
                <a:cubicBezTo>
                  <a:pt x="1726324" y="6143733"/>
                  <a:pt x="1690359" y="6128320"/>
                  <a:pt x="1664670" y="6112906"/>
                </a:cubicBezTo>
                <a:cubicBezTo>
                  <a:pt x="1659532" y="6112906"/>
                  <a:pt x="1633843" y="6087217"/>
                  <a:pt x="1623567" y="6087217"/>
                </a:cubicBezTo>
                <a:cubicBezTo>
                  <a:pt x="1624851" y="6087217"/>
                  <a:pt x="1626778" y="6089144"/>
                  <a:pt x="1629026" y="6091953"/>
                </a:cubicBezTo>
                <a:lnTo>
                  <a:pt x="1632263" y="6096352"/>
                </a:lnTo>
                <a:lnTo>
                  <a:pt x="1402638" y="5866288"/>
                </a:lnTo>
                <a:close/>
                <a:moveTo>
                  <a:pt x="2892620" y="5861151"/>
                </a:moveTo>
                <a:cubicBezTo>
                  <a:pt x="2882344" y="5861151"/>
                  <a:pt x="2882344" y="5861151"/>
                  <a:pt x="2913172" y="5871427"/>
                </a:cubicBezTo>
                <a:close/>
                <a:moveTo>
                  <a:pt x="1998632" y="5861151"/>
                </a:moveTo>
                <a:cubicBezTo>
                  <a:pt x="1998632" y="5861151"/>
                  <a:pt x="2014045" y="5871427"/>
                  <a:pt x="2014045" y="5871427"/>
                </a:cubicBezTo>
                <a:cubicBezTo>
                  <a:pt x="2019182" y="5871427"/>
                  <a:pt x="1998632" y="5861151"/>
                  <a:pt x="1998632" y="5861151"/>
                </a:cubicBezTo>
                <a:close/>
                <a:moveTo>
                  <a:pt x="2322318" y="5850875"/>
                </a:moveTo>
                <a:cubicBezTo>
                  <a:pt x="2348006" y="5871427"/>
                  <a:pt x="2368558" y="5886840"/>
                  <a:pt x="2399386" y="5902253"/>
                </a:cubicBezTo>
                <a:cubicBezTo>
                  <a:pt x="2378834" y="5886840"/>
                  <a:pt x="2322318" y="5850875"/>
                  <a:pt x="2322318" y="5850875"/>
                </a:cubicBezTo>
                <a:close/>
                <a:moveTo>
                  <a:pt x="2497004" y="5845736"/>
                </a:moveTo>
                <a:lnTo>
                  <a:pt x="2514050" y="5851258"/>
                </a:lnTo>
                <a:lnTo>
                  <a:pt x="2522694" y="5856012"/>
                </a:lnTo>
                <a:lnTo>
                  <a:pt x="2514620" y="5853994"/>
                </a:lnTo>
                <a:close/>
                <a:moveTo>
                  <a:pt x="2497004" y="5845736"/>
                </a:moveTo>
                <a:cubicBezTo>
                  <a:pt x="2502142" y="5848306"/>
                  <a:pt x="2505996" y="5850875"/>
                  <a:pt x="2509849" y="5852801"/>
                </a:cubicBezTo>
                <a:lnTo>
                  <a:pt x="2514620" y="5853994"/>
                </a:lnTo>
                <a:lnTo>
                  <a:pt x="2538107" y="5865004"/>
                </a:lnTo>
                <a:cubicBezTo>
                  <a:pt x="2552236" y="5871426"/>
                  <a:pt x="2563796" y="5876564"/>
                  <a:pt x="2563796" y="5876564"/>
                </a:cubicBezTo>
                <a:lnTo>
                  <a:pt x="2574072" y="5876564"/>
                </a:lnTo>
                <a:cubicBezTo>
                  <a:pt x="2566365" y="5880417"/>
                  <a:pt x="2535538" y="5861150"/>
                  <a:pt x="2514104" y="5851276"/>
                </a:cubicBezTo>
                <a:lnTo>
                  <a:pt x="2514050" y="5851258"/>
                </a:lnTo>
                <a:lnTo>
                  <a:pt x="2509849" y="5848948"/>
                </a:lnTo>
                <a:cubicBezTo>
                  <a:pt x="2505996" y="5847021"/>
                  <a:pt x="2502142" y="5845736"/>
                  <a:pt x="2497004" y="5845736"/>
                </a:cubicBezTo>
                <a:close/>
                <a:moveTo>
                  <a:pt x="1381143" y="5839892"/>
                </a:moveTo>
                <a:lnTo>
                  <a:pt x="1382086" y="5840599"/>
                </a:lnTo>
                <a:lnTo>
                  <a:pt x="1381368" y="5840168"/>
                </a:lnTo>
                <a:close/>
                <a:moveTo>
                  <a:pt x="2666553" y="5835460"/>
                </a:moveTo>
                <a:cubicBezTo>
                  <a:pt x="2661416" y="5835460"/>
                  <a:pt x="2681968" y="5840599"/>
                  <a:pt x="2681968" y="5840599"/>
                </a:cubicBezTo>
                <a:cubicBezTo>
                  <a:pt x="2681968" y="5840599"/>
                  <a:pt x="2666553" y="5835460"/>
                  <a:pt x="2666553" y="5835460"/>
                </a:cubicBezTo>
                <a:close/>
                <a:moveTo>
                  <a:pt x="2060285" y="5825185"/>
                </a:moveTo>
                <a:cubicBezTo>
                  <a:pt x="2060285" y="5825185"/>
                  <a:pt x="2065424" y="5835460"/>
                  <a:pt x="2085974" y="5845736"/>
                </a:cubicBezTo>
                <a:cubicBezTo>
                  <a:pt x="2075700" y="5840599"/>
                  <a:pt x="2060285" y="5825185"/>
                  <a:pt x="2060285" y="5825185"/>
                </a:cubicBezTo>
                <a:close/>
                <a:moveTo>
                  <a:pt x="2461039" y="5820048"/>
                </a:moveTo>
                <a:lnTo>
                  <a:pt x="2472151" y="5821294"/>
                </a:lnTo>
                <a:lnTo>
                  <a:pt x="2483518" y="5825827"/>
                </a:lnTo>
                <a:cubicBezTo>
                  <a:pt x="2493151" y="5830322"/>
                  <a:pt x="2502142" y="5835460"/>
                  <a:pt x="2502142" y="5835460"/>
                </a:cubicBezTo>
                <a:lnTo>
                  <a:pt x="2502142" y="5840599"/>
                </a:lnTo>
                <a:cubicBezTo>
                  <a:pt x="2517556" y="5840599"/>
                  <a:pt x="2527831" y="5850875"/>
                  <a:pt x="2543244" y="5850875"/>
                </a:cubicBezTo>
                <a:cubicBezTo>
                  <a:pt x="2531684" y="5847021"/>
                  <a:pt x="2499894" y="5828717"/>
                  <a:pt x="2478218" y="5821974"/>
                </a:cubicBezTo>
                <a:lnTo>
                  <a:pt x="2472151" y="5821294"/>
                </a:lnTo>
                <a:lnTo>
                  <a:pt x="2469629" y="5820288"/>
                </a:lnTo>
                <a:cubicBezTo>
                  <a:pt x="2465535" y="5819084"/>
                  <a:pt x="2462324" y="5818763"/>
                  <a:pt x="2461039" y="5820048"/>
                </a:cubicBezTo>
                <a:close/>
                <a:moveTo>
                  <a:pt x="2127078" y="5820048"/>
                </a:moveTo>
                <a:cubicBezTo>
                  <a:pt x="2132216" y="5830323"/>
                  <a:pt x="2163042" y="5850875"/>
                  <a:pt x="2168181" y="5856012"/>
                </a:cubicBezTo>
                <a:cubicBezTo>
                  <a:pt x="2204146" y="5881701"/>
                  <a:pt x="2240110" y="5912529"/>
                  <a:pt x="2276075" y="5938217"/>
                </a:cubicBezTo>
                <a:cubicBezTo>
                  <a:pt x="2327454" y="5979321"/>
                  <a:pt x="2383971" y="6015286"/>
                  <a:pt x="2445626" y="6040976"/>
                </a:cubicBezTo>
                <a:lnTo>
                  <a:pt x="2445626" y="6046113"/>
                </a:lnTo>
                <a:cubicBezTo>
                  <a:pt x="2449479" y="6048682"/>
                  <a:pt x="2455901" y="6052536"/>
                  <a:pt x="2463689" y="6056871"/>
                </a:cubicBezTo>
                <a:lnTo>
                  <a:pt x="2483356" y="6067096"/>
                </a:lnTo>
                <a:lnTo>
                  <a:pt x="2481591" y="6066665"/>
                </a:lnTo>
                <a:lnTo>
                  <a:pt x="2485064" y="6067984"/>
                </a:lnTo>
                <a:lnTo>
                  <a:pt x="2489940" y="6070519"/>
                </a:lnTo>
                <a:cubicBezTo>
                  <a:pt x="2499252" y="6075014"/>
                  <a:pt x="2508725" y="6079189"/>
                  <a:pt x="2517154" y="6082239"/>
                </a:cubicBezTo>
                <a:lnTo>
                  <a:pt x="2531749" y="6085706"/>
                </a:lnTo>
                <a:lnTo>
                  <a:pt x="2550951" y="6092996"/>
                </a:lnTo>
                <a:cubicBezTo>
                  <a:pt x="2574072" y="6102630"/>
                  <a:pt x="2597192" y="6112906"/>
                  <a:pt x="2620312" y="6123182"/>
                </a:cubicBezTo>
                <a:cubicBezTo>
                  <a:pt x="2620312" y="6107768"/>
                  <a:pt x="2597192" y="6097492"/>
                  <a:pt x="2572145" y="6088501"/>
                </a:cubicBezTo>
                <a:lnTo>
                  <a:pt x="2539820" y="6076941"/>
                </a:lnTo>
                <a:lnTo>
                  <a:pt x="2535779" y="6075496"/>
                </a:lnTo>
                <a:cubicBezTo>
                  <a:pt x="2524941" y="6071161"/>
                  <a:pt x="2516271" y="6066666"/>
                  <a:pt x="2512418" y="6061528"/>
                </a:cubicBezTo>
                <a:cubicBezTo>
                  <a:pt x="2507280" y="6061528"/>
                  <a:pt x="2527831" y="6061528"/>
                  <a:pt x="2527831" y="6061528"/>
                </a:cubicBezTo>
                <a:cubicBezTo>
                  <a:pt x="2527831" y="6046113"/>
                  <a:pt x="2430212" y="6020425"/>
                  <a:pt x="2419936" y="6015286"/>
                </a:cubicBezTo>
                <a:cubicBezTo>
                  <a:pt x="2401954" y="6005011"/>
                  <a:pt x="2385255" y="5993451"/>
                  <a:pt x="2369200" y="5981248"/>
                </a:cubicBezTo>
                <a:lnTo>
                  <a:pt x="2348982" y="5964908"/>
                </a:lnTo>
                <a:lnTo>
                  <a:pt x="2389110" y="5984460"/>
                </a:lnTo>
                <a:lnTo>
                  <a:pt x="2394247" y="5984460"/>
                </a:lnTo>
                <a:cubicBezTo>
                  <a:pt x="2394247" y="5984460"/>
                  <a:pt x="2409661" y="5989597"/>
                  <a:pt x="2425074" y="5994735"/>
                </a:cubicBezTo>
                <a:lnTo>
                  <a:pt x="2433839" y="5997656"/>
                </a:lnTo>
                <a:lnTo>
                  <a:pt x="2444020" y="6007017"/>
                </a:lnTo>
                <a:cubicBezTo>
                  <a:pt x="2469067" y="6022672"/>
                  <a:pt x="2508564" y="6033269"/>
                  <a:pt x="2527831" y="6040976"/>
                </a:cubicBezTo>
                <a:lnTo>
                  <a:pt x="2448548" y="5999003"/>
                </a:lnTo>
                <a:lnTo>
                  <a:pt x="2440487" y="5992419"/>
                </a:lnTo>
                <a:lnTo>
                  <a:pt x="2440487" y="5989597"/>
                </a:lnTo>
                <a:lnTo>
                  <a:pt x="2437031" y="5989597"/>
                </a:lnTo>
                <a:lnTo>
                  <a:pt x="2434869" y="5987831"/>
                </a:lnTo>
                <a:cubicBezTo>
                  <a:pt x="2396817" y="5963266"/>
                  <a:pt x="2319749" y="5922805"/>
                  <a:pt x="2312042" y="5922805"/>
                </a:cubicBezTo>
                <a:cubicBezTo>
                  <a:pt x="2286351" y="5907392"/>
                  <a:pt x="2286351" y="5897116"/>
                  <a:pt x="2265801" y="5881701"/>
                </a:cubicBezTo>
                <a:cubicBezTo>
                  <a:pt x="2234974" y="5861151"/>
                  <a:pt x="2199009" y="5845736"/>
                  <a:pt x="2168181" y="5830323"/>
                </a:cubicBezTo>
                <a:lnTo>
                  <a:pt x="2214819" y="5868950"/>
                </a:lnTo>
                <a:lnTo>
                  <a:pt x="2200051" y="5861231"/>
                </a:lnTo>
                <a:cubicBezTo>
                  <a:pt x="2174282" y="5848948"/>
                  <a:pt x="2134785" y="5831607"/>
                  <a:pt x="2127078" y="5820048"/>
                </a:cubicBezTo>
                <a:close/>
                <a:moveTo>
                  <a:pt x="1592739" y="5814909"/>
                </a:moveTo>
                <a:cubicBezTo>
                  <a:pt x="1597878" y="5820048"/>
                  <a:pt x="1603015" y="5830323"/>
                  <a:pt x="1608152" y="5830323"/>
                </a:cubicBezTo>
                <a:cubicBezTo>
                  <a:pt x="1603015" y="5825185"/>
                  <a:pt x="1592739" y="5814909"/>
                  <a:pt x="1592739" y="5814909"/>
                </a:cubicBezTo>
                <a:close/>
                <a:moveTo>
                  <a:pt x="1340983" y="5809772"/>
                </a:moveTo>
                <a:cubicBezTo>
                  <a:pt x="1340983" y="5809772"/>
                  <a:pt x="1351259" y="5817479"/>
                  <a:pt x="1361534" y="5825185"/>
                </a:cubicBezTo>
                <a:lnTo>
                  <a:pt x="1367078" y="5829343"/>
                </a:lnTo>
                <a:lnTo>
                  <a:pt x="1374700" y="5836164"/>
                </a:lnTo>
                <a:lnTo>
                  <a:pt x="1381368" y="5840168"/>
                </a:lnTo>
                <a:lnTo>
                  <a:pt x="1398835" y="5861618"/>
                </a:lnTo>
                <a:lnTo>
                  <a:pt x="1377591" y="5845094"/>
                </a:lnTo>
                <a:cubicBezTo>
                  <a:pt x="1364104" y="5834176"/>
                  <a:pt x="1351259" y="5822616"/>
                  <a:pt x="1340983" y="5809772"/>
                </a:cubicBezTo>
                <a:close/>
                <a:moveTo>
                  <a:pt x="1582463" y="5794357"/>
                </a:moveTo>
                <a:cubicBezTo>
                  <a:pt x="1582463" y="5794357"/>
                  <a:pt x="1592739" y="5804635"/>
                  <a:pt x="1597878" y="5809772"/>
                </a:cubicBezTo>
                <a:cubicBezTo>
                  <a:pt x="1597878" y="5809772"/>
                  <a:pt x="1587602" y="5799496"/>
                  <a:pt x="1582463" y="5794357"/>
                </a:cubicBezTo>
                <a:close/>
                <a:moveTo>
                  <a:pt x="1972941" y="5784083"/>
                </a:moveTo>
                <a:cubicBezTo>
                  <a:pt x="1972941" y="5789220"/>
                  <a:pt x="1998632" y="5809772"/>
                  <a:pt x="1998632" y="5809772"/>
                </a:cubicBezTo>
                <a:lnTo>
                  <a:pt x="1998632" y="5804635"/>
                </a:lnTo>
                <a:lnTo>
                  <a:pt x="2019182" y="5820048"/>
                </a:lnTo>
                <a:cubicBezTo>
                  <a:pt x="2003769" y="5809772"/>
                  <a:pt x="1988356" y="5794357"/>
                  <a:pt x="1972941" y="5784083"/>
                </a:cubicBezTo>
                <a:close/>
                <a:moveTo>
                  <a:pt x="2229834" y="5773807"/>
                </a:moveTo>
                <a:cubicBezTo>
                  <a:pt x="2240110" y="5784083"/>
                  <a:pt x="2260662" y="5799496"/>
                  <a:pt x="2260662" y="5799496"/>
                </a:cubicBezTo>
                <a:cubicBezTo>
                  <a:pt x="2250386" y="5789220"/>
                  <a:pt x="2240110" y="5784083"/>
                  <a:pt x="2229834" y="5773807"/>
                </a:cubicBezTo>
                <a:close/>
                <a:moveTo>
                  <a:pt x="1613291" y="5773807"/>
                </a:moveTo>
                <a:cubicBezTo>
                  <a:pt x="1633843" y="5794357"/>
                  <a:pt x="1674944" y="5835460"/>
                  <a:pt x="1674944" y="5835460"/>
                </a:cubicBezTo>
                <a:lnTo>
                  <a:pt x="1669807" y="5835460"/>
                </a:lnTo>
                <a:cubicBezTo>
                  <a:pt x="1674944" y="5840599"/>
                  <a:pt x="1716048" y="5861151"/>
                  <a:pt x="1716048" y="5861151"/>
                </a:cubicBezTo>
                <a:cubicBezTo>
                  <a:pt x="1710911" y="5830323"/>
                  <a:pt x="1638980" y="5794357"/>
                  <a:pt x="1613291" y="5773807"/>
                </a:cubicBezTo>
                <a:close/>
                <a:moveTo>
                  <a:pt x="1716048" y="5768668"/>
                </a:moveTo>
                <a:cubicBezTo>
                  <a:pt x="1726324" y="5778944"/>
                  <a:pt x="1746876" y="5794357"/>
                  <a:pt x="1746876" y="5794357"/>
                </a:cubicBezTo>
                <a:cubicBezTo>
                  <a:pt x="1736600" y="5789220"/>
                  <a:pt x="1726324" y="5778944"/>
                  <a:pt x="1716048" y="5768668"/>
                </a:cubicBezTo>
                <a:close/>
                <a:moveTo>
                  <a:pt x="2374469" y="5764024"/>
                </a:moveTo>
                <a:lnTo>
                  <a:pt x="2375511" y="5764111"/>
                </a:lnTo>
                <a:lnTo>
                  <a:pt x="2376936" y="5764565"/>
                </a:lnTo>
                <a:lnTo>
                  <a:pt x="2383971" y="5768668"/>
                </a:lnTo>
                <a:cubicBezTo>
                  <a:pt x="2383971" y="5768668"/>
                  <a:pt x="2382687" y="5768668"/>
                  <a:pt x="2380760" y="5768026"/>
                </a:cubicBezTo>
                <a:close/>
                <a:moveTo>
                  <a:pt x="2368558" y="5763531"/>
                </a:moveTo>
                <a:cubicBezTo>
                  <a:pt x="2394247" y="5778944"/>
                  <a:pt x="2425074" y="5789220"/>
                  <a:pt x="2450763" y="5804635"/>
                </a:cubicBezTo>
                <a:cubicBezTo>
                  <a:pt x="2455902" y="5804635"/>
                  <a:pt x="2461039" y="5804635"/>
                  <a:pt x="2466178" y="5804635"/>
                </a:cubicBezTo>
                <a:cubicBezTo>
                  <a:pt x="2450764" y="5808487"/>
                  <a:pt x="2420900" y="5783440"/>
                  <a:pt x="2396094" y="5770676"/>
                </a:cubicBezTo>
                <a:lnTo>
                  <a:pt x="2376936" y="5764565"/>
                </a:lnTo>
                <a:lnTo>
                  <a:pt x="2376264" y="5764173"/>
                </a:lnTo>
                <a:lnTo>
                  <a:pt x="2375511" y="5764111"/>
                </a:lnTo>
                <a:lnTo>
                  <a:pt x="2373695" y="5763531"/>
                </a:lnTo>
                <a:lnTo>
                  <a:pt x="2374469" y="5764024"/>
                </a:lnTo>
                <a:close/>
                <a:moveTo>
                  <a:pt x="2055148" y="5758392"/>
                </a:moveTo>
                <a:lnTo>
                  <a:pt x="2060285" y="5763531"/>
                </a:lnTo>
                <a:cubicBezTo>
                  <a:pt x="2055148" y="5763531"/>
                  <a:pt x="2044872" y="5763531"/>
                  <a:pt x="2044872" y="5763531"/>
                </a:cubicBezTo>
                <a:cubicBezTo>
                  <a:pt x="2044872" y="5763531"/>
                  <a:pt x="2127078" y="5820048"/>
                  <a:pt x="2142490" y="5820048"/>
                </a:cubicBezTo>
                <a:cubicBezTo>
                  <a:pt x="2139922" y="5817478"/>
                  <a:pt x="2137354" y="5814909"/>
                  <a:pt x="2135427" y="5812983"/>
                </a:cubicBezTo>
                <a:lnTo>
                  <a:pt x="2132217" y="5809773"/>
                </a:lnTo>
                <a:lnTo>
                  <a:pt x="2132218" y="5809773"/>
                </a:lnTo>
                <a:lnTo>
                  <a:pt x="2139922" y="5816836"/>
                </a:lnTo>
                <a:cubicBezTo>
                  <a:pt x="2142491" y="5818763"/>
                  <a:pt x="2145060" y="5820048"/>
                  <a:pt x="2147629" y="5820048"/>
                </a:cubicBezTo>
                <a:lnTo>
                  <a:pt x="2132218" y="5809773"/>
                </a:lnTo>
                <a:lnTo>
                  <a:pt x="2132216" y="5809772"/>
                </a:lnTo>
                <a:lnTo>
                  <a:pt x="2132217" y="5809773"/>
                </a:lnTo>
                <a:close/>
                <a:moveTo>
                  <a:pt x="1608946" y="5730532"/>
                </a:moveTo>
                <a:lnTo>
                  <a:pt x="1629988" y="5749402"/>
                </a:lnTo>
                <a:cubicBezTo>
                  <a:pt x="1640264" y="5759035"/>
                  <a:pt x="1650219" y="5768990"/>
                  <a:pt x="1657604" y="5777820"/>
                </a:cubicBezTo>
                <a:lnTo>
                  <a:pt x="1666222" y="5793127"/>
                </a:lnTo>
                <a:lnTo>
                  <a:pt x="1656963" y="5783440"/>
                </a:lnTo>
                <a:close/>
                <a:moveTo>
                  <a:pt x="2188733" y="5722428"/>
                </a:moveTo>
                <a:cubicBezTo>
                  <a:pt x="2188733" y="5722428"/>
                  <a:pt x="2200293" y="5730135"/>
                  <a:pt x="2213138" y="5739126"/>
                </a:cubicBezTo>
                <a:lnTo>
                  <a:pt x="2221325" y="5745024"/>
                </a:lnTo>
                <a:lnTo>
                  <a:pt x="2245249" y="5763531"/>
                </a:lnTo>
                <a:cubicBezTo>
                  <a:pt x="2242680" y="5760962"/>
                  <a:pt x="2237864" y="5757109"/>
                  <a:pt x="2232084" y="5752774"/>
                </a:cubicBezTo>
                <a:lnTo>
                  <a:pt x="2221325" y="5745024"/>
                </a:lnTo>
                <a:lnTo>
                  <a:pt x="2211210" y="5737199"/>
                </a:lnTo>
                <a:cubicBezTo>
                  <a:pt x="2199008" y="5728850"/>
                  <a:pt x="2188733" y="5722428"/>
                  <a:pt x="2188733" y="5722428"/>
                </a:cubicBezTo>
                <a:close/>
                <a:moveTo>
                  <a:pt x="1366674" y="5701876"/>
                </a:moveTo>
                <a:cubicBezTo>
                  <a:pt x="1371810" y="5707015"/>
                  <a:pt x="1371810" y="5707015"/>
                  <a:pt x="1371810" y="5707015"/>
                </a:cubicBezTo>
                <a:cubicBezTo>
                  <a:pt x="1376950" y="5712152"/>
                  <a:pt x="1376950" y="5712152"/>
                  <a:pt x="1376950" y="5712152"/>
                </a:cubicBezTo>
                <a:cubicBezTo>
                  <a:pt x="1376950" y="5707015"/>
                  <a:pt x="1366674" y="5701876"/>
                  <a:pt x="1366674" y="5701876"/>
                </a:cubicBezTo>
                <a:close/>
                <a:moveTo>
                  <a:pt x="2240110" y="5681324"/>
                </a:moveTo>
                <a:cubicBezTo>
                  <a:pt x="2260662" y="5701876"/>
                  <a:pt x="2286351" y="5717291"/>
                  <a:pt x="2312042" y="5737842"/>
                </a:cubicBezTo>
                <a:cubicBezTo>
                  <a:pt x="2296627" y="5712152"/>
                  <a:pt x="2240110" y="5681324"/>
                  <a:pt x="2240110" y="5681324"/>
                </a:cubicBezTo>
                <a:close/>
                <a:moveTo>
                  <a:pt x="1983217" y="5671048"/>
                </a:moveTo>
                <a:cubicBezTo>
                  <a:pt x="1998632" y="5681324"/>
                  <a:pt x="2029458" y="5701876"/>
                  <a:pt x="2029458" y="5701876"/>
                </a:cubicBezTo>
                <a:cubicBezTo>
                  <a:pt x="2034596" y="5707015"/>
                  <a:pt x="2039734" y="5707015"/>
                  <a:pt x="2039734" y="5707015"/>
                </a:cubicBezTo>
                <a:cubicBezTo>
                  <a:pt x="2019182" y="5691600"/>
                  <a:pt x="2003769" y="5681324"/>
                  <a:pt x="1983217" y="5671048"/>
                </a:cubicBezTo>
                <a:close/>
                <a:moveTo>
                  <a:pt x="2260662" y="5640222"/>
                </a:moveTo>
                <a:cubicBezTo>
                  <a:pt x="2270938" y="5645359"/>
                  <a:pt x="2301766" y="5660772"/>
                  <a:pt x="2306903" y="5660772"/>
                </a:cubicBezTo>
                <a:cubicBezTo>
                  <a:pt x="2306903" y="5660772"/>
                  <a:pt x="2270938" y="5640222"/>
                  <a:pt x="2270938" y="5640222"/>
                </a:cubicBezTo>
                <a:lnTo>
                  <a:pt x="2265801" y="5640222"/>
                </a:lnTo>
                <a:cubicBezTo>
                  <a:pt x="2260662" y="5640222"/>
                  <a:pt x="2260662" y="5640222"/>
                  <a:pt x="2260662" y="5640222"/>
                </a:cubicBezTo>
                <a:close/>
                <a:moveTo>
                  <a:pt x="2039734" y="5599119"/>
                </a:moveTo>
                <a:cubicBezTo>
                  <a:pt x="2044872" y="5604256"/>
                  <a:pt x="2055148" y="5614532"/>
                  <a:pt x="2055148" y="5614532"/>
                </a:cubicBezTo>
                <a:lnTo>
                  <a:pt x="2050009" y="5614532"/>
                </a:lnTo>
                <a:cubicBezTo>
                  <a:pt x="2055148" y="5619671"/>
                  <a:pt x="2111665" y="5660772"/>
                  <a:pt x="2085974" y="5650498"/>
                </a:cubicBezTo>
                <a:cubicBezTo>
                  <a:pt x="2096250" y="5655635"/>
                  <a:pt x="2127078" y="5671048"/>
                  <a:pt x="2137354" y="5681324"/>
                </a:cubicBezTo>
                <a:cubicBezTo>
                  <a:pt x="2106526" y="5650498"/>
                  <a:pt x="2075700" y="5619671"/>
                  <a:pt x="2039734" y="5599119"/>
                </a:cubicBezTo>
                <a:close/>
                <a:moveTo>
                  <a:pt x="1525947" y="5588843"/>
                </a:moveTo>
                <a:cubicBezTo>
                  <a:pt x="1536223" y="5593982"/>
                  <a:pt x="1531086" y="5593982"/>
                  <a:pt x="1536223" y="5593982"/>
                </a:cubicBezTo>
                <a:cubicBezTo>
                  <a:pt x="1536223" y="5593982"/>
                  <a:pt x="1525947" y="5588843"/>
                  <a:pt x="1525947" y="5588843"/>
                </a:cubicBezTo>
                <a:close/>
                <a:moveTo>
                  <a:pt x="1407775" y="5588843"/>
                </a:moveTo>
                <a:cubicBezTo>
                  <a:pt x="1418051" y="5593982"/>
                  <a:pt x="1438603" y="5629947"/>
                  <a:pt x="1448879" y="5640222"/>
                </a:cubicBezTo>
                <a:cubicBezTo>
                  <a:pt x="1469430" y="5660772"/>
                  <a:pt x="1505395" y="5707015"/>
                  <a:pt x="1505395" y="5707015"/>
                </a:cubicBezTo>
                <a:lnTo>
                  <a:pt x="1505395" y="5701876"/>
                </a:lnTo>
                <a:cubicBezTo>
                  <a:pt x="1510534" y="5712152"/>
                  <a:pt x="1520810" y="5717291"/>
                  <a:pt x="1525947" y="5722428"/>
                </a:cubicBezTo>
                <a:cubicBezTo>
                  <a:pt x="1489982" y="5686463"/>
                  <a:pt x="1448879" y="5609395"/>
                  <a:pt x="1407775" y="5588843"/>
                </a:cubicBezTo>
                <a:close/>
                <a:moveTo>
                  <a:pt x="1263917" y="5568291"/>
                </a:moveTo>
                <a:lnTo>
                  <a:pt x="1286192" y="5589687"/>
                </a:lnTo>
                <a:lnTo>
                  <a:pt x="1287036" y="5590690"/>
                </a:lnTo>
                <a:cubicBezTo>
                  <a:pt x="1288642" y="5592697"/>
                  <a:pt x="1289605" y="5593982"/>
                  <a:pt x="1289605" y="5593982"/>
                </a:cubicBezTo>
                <a:cubicBezTo>
                  <a:pt x="1315294" y="5619671"/>
                  <a:pt x="1335846" y="5645359"/>
                  <a:pt x="1361535" y="5665911"/>
                </a:cubicBezTo>
                <a:cubicBezTo>
                  <a:pt x="1346122" y="5647929"/>
                  <a:pt x="1329424" y="5631231"/>
                  <a:pt x="1312726" y="5615175"/>
                </a:cubicBezTo>
                <a:lnTo>
                  <a:pt x="1286192" y="5589687"/>
                </a:lnTo>
                <a:lnTo>
                  <a:pt x="1280614" y="5583064"/>
                </a:lnTo>
                <a:cubicBezTo>
                  <a:pt x="1275476" y="5577283"/>
                  <a:pt x="1269054" y="5570861"/>
                  <a:pt x="1263917" y="5568291"/>
                </a:cubicBezTo>
                <a:close/>
                <a:moveTo>
                  <a:pt x="1726324" y="5558015"/>
                </a:moveTo>
                <a:cubicBezTo>
                  <a:pt x="1731463" y="5563154"/>
                  <a:pt x="1731463" y="5568291"/>
                  <a:pt x="1731463" y="5568291"/>
                </a:cubicBezTo>
                <a:lnTo>
                  <a:pt x="1734811" y="5564943"/>
                </a:lnTo>
                <a:lnTo>
                  <a:pt x="1757794" y="5583706"/>
                </a:lnTo>
                <a:lnTo>
                  <a:pt x="1759540" y="5584976"/>
                </a:lnTo>
                <a:lnTo>
                  <a:pt x="1762930" y="5588201"/>
                </a:lnTo>
                <a:lnTo>
                  <a:pt x="1793116" y="5609395"/>
                </a:lnTo>
                <a:lnTo>
                  <a:pt x="1813668" y="5629947"/>
                </a:lnTo>
                <a:cubicBezTo>
                  <a:pt x="1839357" y="5655635"/>
                  <a:pt x="1823944" y="5640222"/>
                  <a:pt x="1823944" y="5640222"/>
                </a:cubicBezTo>
                <a:cubicBezTo>
                  <a:pt x="1839357" y="5655635"/>
                  <a:pt x="1854771" y="5665911"/>
                  <a:pt x="1870184" y="5681324"/>
                </a:cubicBezTo>
                <a:cubicBezTo>
                  <a:pt x="1839357" y="5640222"/>
                  <a:pt x="1808529" y="5614532"/>
                  <a:pt x="1767427" y="5583706"/>
                </a:cubicBezTo>
                <a:lnTo>
                  <a:pt x="1793116" y="5609395"/>
                </a:lnTo>
                <a:lnTo>
                  <a:pt x="1759540" y="5584976"/>
                </a:lnTo>
                <a:lnTo>
                  <a:pt x="1736600" y="5563154"/>
                </a:lnTo>
                <a:lnTo>
                  <a:pt x="1734811" y="5564943"/>
                </a:lnTo>
                <a:close/>
                <a:moveTo>
                  <a:pt x="1454021" y="5547744"/>
                </a:moveTo>
                <a:lnTo>
                  <a:pt x="1469430" y="5563154"/>
                </a:lnTo>
                <a:lnTo>
                  <a:pt x="1459381" y="5555338"/>
                </a:lnTo>
                <a:close/>
                <a:moveTo>
                  <a:pt x="2173318" y="5547739"/>
                </a:moveTo>
                <a:cubicBezTo>
                  <a:pt x="2170750" y="5555447"/>
                  <a:pt x="2191301" y="5563154"/>
                  <a:pt x="2212495" y="5571503"/>
                </a:cubicBezTo>
                <a:lnTo>
                  <a:pt x="2220706" y="5575150"/>
                </a:lnTo>
                <a:lnTo>
                  <a:pt x="2246766" y="5589738"/>
                </a:lnTo>
                <a:lnTo>
                  <a:pt x="2255525" y="5599119"/>
                </a:lnTo>
                <a:cubicBezTo>
                  <a:pt x="2250386" y="5599119"/>
                  <a:pt x="2224698" y="5593982"/>
                  <a:pt x="2224698" y="5593982"/>
                </a:cubicBezTo>
                <a:cubicBezTo>
                  <a:pt x="2229834" y="5614532"/>
                  <a:pt x="2260662" y="5629947"/>
                  <a:pt x="2270938" y="5635084"/>
                </a:cubicBezTo>
                <a:cubicBezTo>
                  <a:pt x="2281214" y="5642791"/>
                  <a:pt x="2309472" y="5654351"/>
                  <a:pt x="2335804" y="5667196"/>
                </a:cubicBezTo>
                <a:lnTo>
                  <a:pt x="2340054" y="5669575"/>
                </a:lnTo>
                <a:lnTo>
                  <a:pt x="2378173" y="5692803"/>
                </a:lnTo>
                <a:lnTo>
                  <a:pt x="2383400" y="5697181"/>
                </a:lnTo>
                <a:cubicBezTo>
                  <a:pt x="2386461" y="5700512"/>
                  <a:pt x="2388468" y="5703804"/>
                  <a:pt x="2389110" y="5707015"/>
                </a:cubicBezTo>
                <a:cubicBezTo>
                  <a:pt x="2389110" y="5701876"/>
                  <a:pt x="2322318" y="5686463"/>
                  <a:pt x="2322318" y="5686463"/>
                </a:cubicBezTo>
                <a:cubicBezTo>
                  <a:pt x="2353143" y="5722428"/>
                  <a:pt x="2425074" y="5722428"/>
                  <a:pt x="2461039" y="5753255"/>
                </a:cubicBezTo>
                <a:cubicBezTo>
                  <a:pt x="2440487" y="5737842"/>
                  <a:pt x="2383971" y="5722428"/>
                  <a:pt x="2353143" y="5712152"/>
                </a:cubicBezTo>
                <a:cubicBezTo>
                  <a:pt x="2383971" y="5722428"/>
                  <a:pt x="2430212" y="5763531"/>
                  <a:pt x="2461039" y="5784083"/>
                </a:cubicBezTo>
                <a:cubicBezTo>
                  <a:pt x="2507280" y="5814909"/>
                  <a:pt x="2553520" y="5840599"/>
                  <a:pt x="2599762" y="5866288"/>
                </a:cubicBezTo>
                <a:cubicBezTo>
                  <a:pt x="2692244" y="5917666"/>
                  <a:pt x="2784725" y="5958769"/>
                  <a:pt x="2877206" y="5999873"/>
                </a:cubicBezTo>
                <a:cubicBezTo>
                  <a:pt x="3072446" y="6082078"/>
                  <a:pt x="3272822" y="6138594"/>
                  <a:pt x="3483475" y="6174561"/>
                </a:cubicBezTo>
                <a:cubicBezTo>
                  <a:pt x="3421820" y="6148870"/>
                  <a:pt x="3349891" y="6148870"/>
                  <a:pt x="3288235" y="6123182"/>
                </a:cubicBezTo>
                <a:lnTo>
                  <a:pt x="3283098" y="6123182"/>
                </a:lnTo>
                <a:cubicBezTo>
                  <a:pt x="3185478" y="6087217"/>
                  <a:pt x="3082722" y="6061528"/>
                  <a:pt x="2979964" y="6025562"/>
                </a:cubicBezTo>
                <a:cubicBezTo>
                  <a:pt x="2913172" y="6005010"/>
                  <a:pt x="2846380" y="5974184"/>
                  <a:pt x="2779588" y="5943356"/>
                </a:cubicBezTo>
                <a:cubicBezTo>
                  <a:pt x="2759036" y="5933080"/>
                  <a:pt x="2635727" y="5861151"/>
                  <a:pt x="2625451" y="5866288"/>
                </a:cubicBezTo>
                <a:cubicBezTo>
                  <a:pt x="2630588" y="5866288"/>
                  <a:pt x="2635727" y="5866288"/>
                  <a:pt x="2635727" y="5866288"/>
                </a:cubicBezTo>
                <a:cubicBezTo>
                  <a:pt x="2589487" y="5825185"/>
                  <a:pt x="2532970" y="5799496"/>
                  <a:pt x="2481591" y="5763531"/>
                </a:cubicBezTo>
                <a:cubicBezTo>
                  <a:pt x="2453333" y="5745548"/>
                  <a:pt x="2426359" y="5724997"/>
                  <a:pt x="2399385" y="5705729"/>
                </a:cubicBezTo>
                <a:lnTo>
                  <a:pt x="2378173" y="5692803"/>
                </a:lnTo>
                <a:lnTo>
                  <a:pt x="2371368" y="5687105"/>
                </a:lnTo>
                <a:lnTo>
                  <a:pt x="2340054" y="5669575"/>
                </a:lnTo>
                <a:lnTo>
                  <a:pt x="2317178" y="5655635"/>
                </a:lnTo>
                <a:cubicBezTo>
                  <a:pt x="2353143" y="5671048"/>
                  <a:pt x="2276075" y="5619671"/>
                  <a:pt x="2276075" y="5619671"/>
                </a:cubicBezTo>
                <a:cubicBezTo>
                  <a:pt x="2276075" y="5614532"/>
                  <a:pt x="2342869" y="5645359"/>
                  <a:pt x="2342869" y="5645359"/>
                </a:cubicBezTo>
                <a:cubicBezTo>
                  <a:pt x="2322318" y="5624808"/>
                  <a:pt x="2291490" y="5614532"/>
                  <a:pt x="2265801" y="5599119"/>
                </a:cubicBezTo>
                <a:cubicBezTo>
                  <a:pt x="2264516" y="5599119"/>
                  <a:pt x="2258094" y="5595908"/>
                  <a:pt x="2249183" y="5591091"/>
                </a:cubicBezTo>
                <a:lnTo>
                  <a:pt x="2246766" y="5589738"/>
                </a:lnTo>
                <a:lnTo>
                  <a:pt x="2241958" y="5584588"/>
                </a:lnTo>
                <a:lnTo>
                  <a:pt x="2220706" y="5575150"/>
                </a:lnTo>
                <a:lnTo>
                  <a:pt x="2217632" y="5573429"/>
                </a:lnTo>
                <a:cubicBezTo>
                  <a:pt x="2195154" y="5560584"/>
                  <a:pt x="2173318" y="5547739"/>
                  <a:pt x="2173318" y="5547739"/>
                </a:cubicBezTo>
                <a:close/>
                <a:moveTo>
                  <a:pt x="1438603" y="5532327"/>
                </a:moveTo>
                <a:cubicBezTo>
                  <a:pt x="1441173" y="5537465"/>
                  <a:pt x="1446311" y="5543887"/>
                  <a:pt x="1452091" y="5549667"/>
                </a:cubicBezTo>
                <a:lnTo>
                  <a:pt x="1459381" y="5555338"/>
                </a:lnTo>
                <a:lnTo>
                  <a:pt x="1469431" y="5569576"/>
                </a:lnTo>
                <a:cubicBezTo>
                  <a:pt x="1477137" y="5577283"/>
                  <a:pt x="1484843" y="5583706"/>
                  <a:pt x="1484843" y="5583706"/>
                </a:cubicBezTo>
                <a:cubicBezTo>
                  <a:pt x="1484843" y="5588843"/>
                  <a:pt x="1531086" y="5619671"/>
                  <a:pt x="1541360" y="5629947"/>
                </a:cubicBezTo>
                <a:cubicBezTo>
                  <a:pt x="1538792" y="5626093"/>
                  <a:pt x="1538150" y="5624487"/>
                  <a:pt x="1538631" y="5624246"/>
                </a:cubicBezTo>
                <a:lnTo>
                  <a:pt x="1541537" y="5626047"/>
                </a:lnTo>
                <a:lnTo>
                  <a:pt x="1551636" y="5635084"/>
                </a:lnTo>
                <a:cubicBezTo>
                  <a:pt x="1551636" y="5635084"/>
                  <a:pt x="1546499" y="5629946"/>
                  <a:pt x="1542645" y="5626735"/>
                </a:cubicBezTo>
                <a:lnTo>
                  <a:pt x="1541537" y="5626047"/>
                </a:lnTo>
                <a:lnTo>
                  <a:pt x="1502827" y="5591411"/>
                </a:lnTo>
                <a:cubicBezTo>
                  <a:pt x="1486128" y="5577282"/>
                  <a:pt x="1469430" y="5563153"/>
                  <a:pt x="1454018" y="5547739"/>
                </a:cubicBezTo>
                <a:lnTo>
                  <a:pt x="1454021" y="5547744"/>
                </a:lnTo>
                <a:lnTo>
                  <a:pt x="1452733" y="5546456"/>
                </a:lnTo>
                <a:cubicBezTo>
                  <a:pt x="1447595" y="5541317"/>
                  <a:pt x="1443742" y="5537464"/>
                  <a:pt x="1443742" y="5537464"/>
                </a:cubicBezTo>
                <a:lnTo>
                  <a:pt x="1448879" y="5537464"/>
                </a:lnTo>
                <a:cubicBezTo>
                  <a:pt x="1443742" y="5532327"/>
                  <a:pt x="1438603" y="5532327"/>
                  <a:pt x="1438603" y="5532327"/>
                </a:cubicBezTo>
                <a:close/>
                <a:moveTo>
                  <a:pt x="1885597" y="5527190"/>
                </a:moveTo>
                <a:cubicBezTo>
                  <a:pt x="1911288" y="5552878"/>
                  <a:pt x="1931840" y="5573430"/>
                  <a:pt x="1957528" y="5593982"/>
                </a:cubicBezTo>
                <a:cubicBezTo>
                  <a:pt x="1931840" y="5573430"/>
                  <a:pt x="1901012" y="5552878"/>
                  <a:pt x="1870184" y="5532327"/>
                </a:cubicBezTo>
                <a:cubicBezTo>
                  <a:pt x="1885597" y="5552878"/>
                  <a:pt x="1901012" y="5563154"/>
                  <a:pt x="1921564" y="5578567"/>
                </a:cubicBezTo>
                <a:cubicBezTo>
                  <a:pt x="1911288" y="5578567"/>
                  <a:pt x="1906149" y="5568291"/>
                  <a:pt x="1901012" y="5568291"/>
                </a:cubicBezTo>
                <a:cubicBezTo>
                  <a:pt x="1911288" y="5578567"/>
                  <a:pt x="1921564" y="5583706"/>
                  <a:pt x="1931840" y="5593982"/>
                </a:cubicBezTo>
                <a:cubicBezTo>
                  <a:pt x="1926701" y="5593982"/>
                  <a:pt x="1921564" y="5593982"/>
                  <a:pt x="1921564" y="5593982"/>
                </a:cubicBezTo>
                <a:cubicBezTo>
                  <a:pt x="1936977" y="5609395"/>
                  <a:pt x="1967804" y="5635084"/>
                  <a:pt x="1967804" y="5635084"/>
                </a:cubicBezTo>
                <a:lnTo>
                  <a:pt x="1972941" y="5640222"/>
                </a:lnTo>
                <a:cubicBezTo>
                  <a:pt x="2046156" y="5686462"/>
                  <a:pt x="2102031" y="5747153"/>
                  <a:pt x="2168742" y="5796285"/>
                </a:cubicBezTo>
                <a:lnTo>
                  <a:pt x="2214251" y="5824543"/>
                </a:lnTo>
                <a:lnTo>
                  <a:pt x="2222770" y="5832250"/>
                </a:lnTo>
                <a:cubicBezTo>
                  <a:pt x="2229835" y="5836746"/>
                  <a:pt x="2237542" y="5840599"/>
                  <a:pt x="2240110" y="5840599"/>
                </a:cubicBezTo>
                <a:lnTo>
                  <a:pt x="2214251" y="5824543"/>
                </a:lnTo>
                <a:lnTo>
                  <a:pt x="2209283" y="5820048"/>
                </a:lnTo>
                <a:cubicBezTo>
                  <a:pt x="2209283" y="5825185"/>
                  <a:pt x="2240110" y="5830323"/>
                  <a:pt x="2240110" y="5830323"/>
                </a:cubicBezTo>
                <a:cubicBezTo>
                  <a:pt x="2234974" y="5814909"/>
                  <a:pt x="2188733" y="5794357"/>
                  <a:pt x="2178457" y="5784083"/>
                </a:cubicBezTo>
                <a:cubicBezTo>
                  <a:pt x="2137354" y="5753255"/>
                  <a:pt x="2101389" y="5722428"/>
                  <a:pt x="2065424" y="5691600"/>
                </a:cubicBezTo>
                <a:cubicBezTo>
                  <a:pt x="2003769" y="5635084"/>
                  <a:pt x="1952390" y="5573430"/>
                  <a:pt x="1885597" y="5527190"/>
                </a:cubicBezTo>
                <a:close/>
                <a:moveTo>
                  <a:pt x="2050009" y="5516914"/>
                </a:moveTo>
                <a:cubicBezTo>
                  <a:pt x="2075700" y="5537464"/>
                  <a:pt x="2121940" y="5583706"/>
                  <a:pt x="2121940" y="5583706"/>
                </a:cubicBezTo>
                <a:cubicBezTo>
                  <a:pt x="2163042" y="5604256"/>
                  <a:pt x="2193870" y="5624808"/>
                  <a:pt x="2229834" y="5655635"/>
                </a:cubicBezTo>
                <a:cubicBezTo>
                  <a:pt x="2240110" y="5665911"/>
                  <a:pt x="2317178" y="5717291"/>
                  <a:pt x="2332593" y="5717291"/>
                </a:cubicBezTo>
                <a:cubicBezTo>
                  <a:pt x="2322318" y="5722428"/>
                  <a:pt x="2286351" y="5691600"/>
                  <a:pt x="2276075" y="5691600"/>
                </a:cubicBezTo>
                <a:cubicBezTo>
                  <a:pt x="2312042" y="5722428"/>
                  <a:pt x="2373695" y="5773807"/>
                  <a:pt x="2419936" y="5773807"/>
                </a:cubicBezTo>
                <a:cubicBezTo>
                  <a:pt x="2409660" y="5773807"/>
                  <a:pt x="2378834" y="5748116"/>
                  <a:pt x="2378834" y="5748116"/>
                </a:cubicBezTo>
                <a:cubicBezTo>
                  <a:pt x="2342869" y="5717291"/>
                  <a:pt x="2301766" y="5691600"/>
                  <a:pt x="2265801" y="5660772"/>
                </a:cubicBezTo>
                <a:cubicBezTo>
                  <a:pt x="2214422" y="5624808"/>
                  <a:pt x="2142490" y="5599119"/>
                  <a:pt x="2096250" y="5552878"/>
                </a:cubicBezTo>
                <a:cubicBezTo>
                  <a:pt x="2106526" y="5563154"/>
                  <a:pt x="2132216" y="5573430"/>
                  <a:pt x="2142490" y="5578567"/>
                </a:cubicBezTo>
                <a:cubicBezTo>
                  <a:pt x="2111665" y="5558015"/>
                  <a:pt x="2080837" y="5537464"/>
                  <a:pt x="2050009" y="5516914"/>
                </a:cubicBezTo>
                <a:close/>
                <a:moveTo>
                  <a:pt x="1084090" y="5496362"/>
                </a:moveTo>
                <a:cubicBezTo>
                  <a:pt x="1089228" y="5496362"/>
                  <a:pt x="1125193" y="5547739"/>
                  <a:pt x="1125193" y="5542602"/>
                </a:cubicBezTo>
                <a:cubicBezTo>
                  <a:pt x="1125193" y="5542602"/>
                  <a:pt x="1094366" y="5501499"/>
                  <a:pt x="1084090" y="5496362"/>
                </a:cubicBezTo>
                <a:close/>
                <a:moveTo>
                  <a:pt x="1166297" y="5486086"/>
                </a:moveTo>
                <a:cubicBezTo>
                  <a:pt x="1166297" y="5486086"/>
                  <a:pt x="1176572" y="5501499"/>
                  <a:pt x="1186848" y="5506638"/>
                </a:cubicBezTo>
                <a:cubicBezTo>
                  <a:pt x="1181710" y="5501499"/>
                  <a:pt x="1171434" y="5491223"/>
                  <a:pt x="1166297" y="5486086"/>
                </a:cubicBezTo>
                <a:close/>
                <a:moveTo>
                  <a:pt x="1464294" y="5475810"/>
                </a:moveTo>
                <a:cubicBezTo>
                  <a:pt x="1464294" y="5480947"/>
                  <a:pt x="1464294" y="5486086"/>
                  <a:pt x="1464294" y="5486086"/>
                </a:cubicBezTo>
                <a:lnTo>
                  <a:pt x="1469430" y="5480947"/>
                </a:lnTo>
                <a:cubicBezTo>
                  <a:pt x="1477137" y="5491223"/>
                  <a:pt x="1486128" y="5501499"/>
                  <a:pt x="1495761" y="5511132"/>
                </a:cubicBezTo>
                <a:lnTo>
                  <a:pt x="1497199" y="5512386"/>
                </a:lnTo>
                <a:lnTo>
                  <a:pt x="1498331" y="5513702"/>
                </a:lnTo>
                <a:cubicBezTo>
                  <a:pt x="1507965" y="5522051"/>
                  <a:pt x="1518241" y="5529757"/>
                  <a:pt x="1525947" y="5537464"/>
                </a:cubicBezTo>
                <a:lnTo>
                  <a:pt x="1497199" y="5512386"/>
                </a:lnTo>
                <a:lnTo>
                  <a:pt x="1474568" y="5486086"/>
                </a:lnTo>
                <a:cubicBezTo>
                  <a:pt x="1479706" y="5491223"/>
                  <a:pt x="1489982" y="5496362"/>
                  <a:pt x="1489982" y="5496362"/>
                </a:cubicBezTo>
                <a:cubicBezTo>
                  <a:pt x="1479706" y="5491223"/>
                  <a:pt x="1474568" y="5480947"/>
                  <a:pt x="1464294" y="5475810"/>
                </a:cubicBezTo>
                <a:close/>
                <a:moveTo>
                  <a:pt x="1793116" y="5470671"/>
                </a:moveTo>
                <a:cubicBezTo>
                  <a:pt x="1803392" y="5486086"/>
                  <a:pt x="1823944" y="5501499"/>
                  <a:pt x="1834220" y="5516914"/>
                </a:cubicBezTo>
                <a:cubicBezTo>
                  <a:pt x="1823944" y="5501499"/>
                  <a:pt x="1793116" y="5470671"/>
                  <a:pt x="1793116" y="5470671"/>
                </a:cubicBezTo>
                <a:close/>
                <a:moveTo>
                  <a:pt x="1654394" y="5470671"/>
                </a:moveTo>
                <a:cubicBezTo>
                  <a:pt x="1659532" y="5475810"/>
                  <a:pt x="1716048" y="5522051"/>
                  <a:pt x="1716048" y="5522051"/>
                </a:cubicBezTo>
                <a:cubicBezTo>
                  <a:pt x="1700635" y="5506638"/>
                  <a:pt x="1669807" y="5480947"/>
                  <a:pt x="1669807" y="5480947"/>
                </a:cubicBezTo>
                <a:cubicBezTo>
                  <a:pt x="1664670" y="5475810"/>
                  <a:pt x="1654394" y="5470671"/>
                  <a:pt x="1654394" y="5470671"/>
                </a:cubicBezTo>
                <a:close/>
                <a:moveTo>
                  <a:pt x="1890736" y="5444982"/>
                </a:moveTo>
                <a:cubicBezTo>
                  <a:pt x="1901012" y="5455258"/>
                  <a:pt x="2019182" y="5578567"/>
                  <a:pt x="2019182" y="5578567"/>
                </a:cubicBezTo>
                <a:cubicBezTo>
                  <a:pt x="2008908" y="5568291"/>
                  <a:pt x="2039734" y="5588843"/>
                  <a:pt x="2039734" y="5588843"/>
                </a:cubicBezTo>
                <a:cubicBezTo>
                  <a:pt x="1988356" y="5542602"/>
                  <a:pt x="1947252" y="5486086"/>
                  <a:pt x="1890736" y="5444982"/>
                </a:cubicBezTo>
                <a:close/>
                <a:moveTo>
                  <a:pt x="1680083" y="5434707"/>
                </a:moveTo>
                <a:cubicBezTo>
                  <a:pt x="1690359" y="5450121"/>
                  <a:pt x="1716048" y="5470671"/>
                  <a:pt x="1716048" y="5470671"/>
                </a:cubicBezTo>
                <a:lnTo>
                  <a:pt x="1716048" y="5469356"/>
                </a:lnTo>
                <a:lnTo>
                  <a:pt x="1732746" y="5485443"/>
                </a:lnTo>
                <a:cubicBezTo>
                  <a:pt x="1754582" y="5501499"/>
                  <a:pt x="1777702" y="5516913"/>
                  <a:pt x="1793116" y="5532327"/>
                </a:cubicBezTo>
                <a:cubicBezTo>
                  <a:pt x="1767427" y="5511775"/>
                  <a:pt x="1741737" y="5491223"/>
                  <a:pt x="1716048" y="5465534"/>
                </a:cubicBezTo>
                <a:lnTo>
                  <a:pt x="1716048" y="5469356"/>
                </a:lnTo>
                <a:close/>
                <a:moveTo>
                  <a:pt x="1603015" y="5429570"/>
                </a:moveTo>
                <a:cubicBezTo>
                  <a:pt x="1613291" y="5444982"/>
                  <a:pt x="1628704" y="5460397"/>
                  <a:pt x="1644119" y="5470671"/>
                </a:cubicBezTo>
                <a:cubicBezTo>
                  <a:pt x="1644119" y="5465534"/>
                  <a:pt x="1633843" y="5455258"/>
                  <a:pt x="1633843" y="5455258"/>
                </a:cubicBezTo>
                <a:cubicBezTo>
                  <a:pt x="1623567" y="5444982"/>
                  <a:pt x="1613291" y="5439845"/>
                  <a:pt x="1603015" y="5429570"/>
                </a:cubicBezTo>
                <a:close/>
                <a:moveTo>
                  <a:pt x="1489982" y="5429570"/>
                </a:moveTo>
                <a:cubicBezTo>
                  <a:pt x="1505395" y="5450121"/>
                  <a:pt x="1536223" y="5491223"/>
                  <a:pt x="1536223" y="5491223"/>
                </a:cubicBezTo>
                <a:lnTo>
                  <a:pt x="1536223" y="5486086"/>
                </a:lnTo>
                <a:cubicBezTo>
                  <a:pt x="1541360" y="5491223"/>
                  <a:pt x="1556775" y="5501499"/>
                  <a:pt x="1556775" y="5506638"/>
                </a:cubicBezTo>
                <a:cubicBezTo>
                  <a:pt x="1536223" y="5480947"/>
                  <a:pt x="1515671" y="5450121"/>
                  <a:pt x="1489982" y="5429570"/>
                </a:cubicBezTo>
                <a:close/>
                <a:moveTo>
                  <a:pt x="1037849" y="5429570"/>
                </a:moveTo>
                <a:cubicBezTo>
                  <a:pt x="1063540" y="5455258"/>
                  <a:pt x="1089228" y="5486086"/>
                  <a:pt x="1114917" y="5516914"/>
                </a:cubicBezTo>
                <a:cubicBezTo>
                  <a:pt x="1094366" y="5486086"/>
                  <a:pt x="1063540" y="5460397"/>
                  <a:pt x="1037849" y="5429570"/>
                </a:cubicBezTo>
                <a:close/>
                <a:moveTo>
                  <a:pt x="1346122" y="5419294"/>
                </a:moveTo>
                <a:lnTo>
                  <a:pt x="1358838" y="5430193"/>
                </a:lnTo>
                <a:lnTo>
                  <a:pt x="1360084" y="5431956"/>
                </a:lnTo>
                <a:close/>
                <a:moveTo>
                  <a:pt x="1746876" y="5409018"/>
                </a:moveTo>
                <a:cubicBezTo>
                  <a:pt x="1762288" y="5424431"/>
                  <a:pt x="1782840" y="5444982"/>
                  <a:pt x="1798255" y="5455258"/>
                </a:cubicBezTo>
                <a:cubicBezTo>
                  <a:pt x="1798255" y="5455258"/>
                  <a:pt x="1818805" y="5465534"/>
                  <a:pt x="1818805" y="5465534"/>
                </a:cubicBezTo>
                <a:cubicBezTo>
                  <a:pt x="1798255" y="5439845"/>
                  <a:pt x="1772564" y="5424431"/>
                  <a:pt x="1746876" y="5409018"/>
                </a:cubicBezTo>
                <a:close/>
                <a:moveTo>
                  <a:pt x="1145301" y="5398288"/>
                </a:moveTo>
                <a:lnTo>
                  <a:pt x="1145745" y="5398742"/>
                </a:lnTo>
                <a:lnTo>
                  <a:pt x="1146640" y="5399816"/>
                </a:lnTo>
                <a:close/>
                <a:moveTo>
                  <a:pt x="1726324" y="5378190"/>
                </a:moveTo>
                <a:cubicBezTo>
                  <a:pt x="1731463" y="5378190"/>
                  <a:pt x="1757152" y="5409018"/>
                  <a:pt x="1757152" y="5409018"/>
                </a:cubicBezTo>
                <a:cubicBezTo>
                  <a:pt x="1772564" y="5419294"/>
                  <a:pt x="1782840" y="5424431"/>
                  <a:pt x="1798255" y="5434707"/>
                </a:cubicBezTo>
                <a:cubicBezTo>
                  <a:pt x="1782840" y="5424431"/>
                  <a:pt x="1746876" y="5378190"/>
                  <a:pt x="1726324" y="5378190"/>
                </a:cubicBezTo>
                <a:close/>
                <a:moveTo>
                  <a:pt x="1561912" y="5378190"/>
                </a:moveTo>
                <a:cubicBezTo>
                  <a:pt x="1572188" y="5393605"/>
                  <a:pt x="1597878" y="5419294"/>
                  <a:pt x="1597878" y="5419294"/>
                </a:cubicBezTo>
                <a:cubicBezTo>
                  <a:pt x="1603015" y="5424431"/>
                  <a:pt x="1603015" y="5424431"/>
                  <a:pt x="1603015" y="5424431"/>
                </a:cubicBezTo>
                <a:cubicBezTo>
                  <a:pt x="1592739" y="5409018"/>
                  <a:pt x="1577326" y="5393605"/>
                  <a:pt x="1561912" y="5378190"/>
                </a:cubicBezTo>
                <a:close/>
                <a:moveTo>
                  <a:pt x="1644119" y="5357638"/>
                </a:moveTo>
                <a:cubicBezTo>
                  <a:pt x="1659532" y="5378190"/>
                  <a:pt x="1710911" y="5460397"/>
                  <a:pt x="1736600" y="5460397"/>
                </a:cubicBezTo>
                <a:cubicBezTo>
                  <a:pt x="1726324" y="5455258"/>
                  <a:pt x="1685220" y="5403879"/>
                  <a:pt x="1685220" y="5403879"/>
                </a:cubicBezTo>
                <a:cubicBezTo>
                  <a:pt x="1669807" y="5388466"/>
                  <a:pt x="1659532" y="5373053"/>
                  <a:pt x="1644119" y="5357638"/>
                </a:cubicBezTo>
                <a:close/>
                <a:moveTo>
                  <a:pt x="1911288" y="5347362"/>
                </a:moveTo>
                <a:cubicBezTo>
                  <a:pt x="1911288" y="5347362"/>
                  <a:pt x="1912572" y="5348647"/>
                  <a:pt x="1914499" y="5350574"/>
                </a:cubicBezTo>
                <a:lnTo>
                  <a:pt x="1916951" y="5353026"/>
                </a:lnTo>
                <a:lnTo>
                  <a:pt x="1918352" y="5354427"/>
                </a:lnTo>
                <a:cubicBezTo>
                  <a:pt x="1920279" y="5356354"/>
                  <a:pt x="1921564" y="5357638"/>
                  <a:pt x="1921564" y="5357638"/>
                </a:cubicBezTo>
                <a:lnTo>
                  <a:pt x="1916951" y="5353026"/>
                </a:lnTo>
                <a:close/>
                <a:moveTo>
                  <a:pt x="1818805" y="5342225"/>
                </a:moveTo>
                <a:cubicBezTo>
                  <a:pt x="1839357" y="5373053"/>
                  <a:pt x="1870184" y="5393605"/>
                  <a:pt x="1890736" y="5419294"/>
                </a:cubicBezTo>
                <a:cubicBezTo>
                  <a:pt x="1865047" y="5388466"/>
                  <a:pt x="1844496" y="5367914"/>
                  <a:pt x="1818805" y="5342225"/>
                </a:cubicBezTo>
                <a:close/>
                <a:moveTo>
                  <a:pt x="1382086" y="5337088"/>
                </a:moveTo>
                <a:cubicBezTo>
                  <a:pt x="1392362" y="5352501"/>
                  <a:pt x="1407775" y="5362777"/>
                  <a:pt x="1418051" y="5373053"/>
                </a:cubicBezTo>
                <a:cubicBezTo>
                  <a:pt x="1407775" y="5357638"/>
                  <a:pt x="1382086" y="5337088"/>
                  <a:pt x="1382086" y="5337088"/>
                </a:cubicBezTo>
                <a:close/>
                <a:moveTo>
                  <a:pt x="1310157" y="5337088"/>
                </a:moveTo>
                <a:cubicBezTo>
                  <a:pt x="1294742" y="5342225"/>
                  <a:pt x="1356398" y="5414155"/>
                  <a:pt x="1371810" y="5419294"/>
                </a:cubicBezTo>
                <a:cubicBezTo>
                  <a:pt x="1351259" y="5393605"/>
                  <a:pt x="1330709" y="5362777"/>
                  <a:pt x="1310157" y="5337088"/>
                </a:cubicBezTo>
                <a:close/>
                <a:moveTo>
                  <a:pt x="436718" y="5321674"/>
                </a:moveTo>
                <a:cubicBezTo>
                  <a:pt x="440572" y="5321674"/>
                  <a:pt x="445710" y="5326812"/>
                  <a:pt x="451410" y="5334759"/>
                </a:cubicBezTo>
                <a:lnTo>
                  <a:pt x="456968" y="5343973"/>
                </a:lnTo>
                <a:lnTo>
                  <a:pt x="444746" y="5329140"/>
                </a:lnTo>
                <a:cubicBezTo>
                  <a:pt x="439929" y="5323601"/>
                  <a:pt x="436718" y="5320389"/>
                  <a:pt x="436718" y="5321674"/>
                </a:cubicBezTo>
                <a:close/>
                <a:moveTo>
                  <a:pt x="1880460" y="5306261"/>
                </a:moveTo>
                <a:cubicBezTo>
                  <a:pt x="1895873" y="5326813"/>
                  <a:pt x="1911288" y="5342225"/>
                  <a:pt x="1931840" y="5357638"/>
                </a:cubicBezTo>
                <a:cubicBezTo>
                  <a:pt x="1911288" y="5342225"/>
                  <a:pt x="1880460" y="5306261"/>
                  <a:pt x="1880460" y="5306261"/>
                </a:cubicBezTo>
                <a:close/>
                <a:moveTo>
                  <a:pt x="1366674" y="5306261"/>
                </a:moveTo>
                <a:cubicBezTo>
                  <a:pt x="1366674" y="5306261"/>
                  <a:pt x="1366674" y="5306261"/>
                  <a:pt x="1371810" y="5311398"/>
                </a:cubicBezTo>
                <a:cubicBezTo>
                  <a:pt x="1371810" y="5311398"/>
                  <a:pt x="1371810" y="5311398"/>
                  <a:pt x="1366674" y="5306261"/>
                </a:cubicBezTo>
                <a:close/>
                <a:moveTo>
                  <a:pt x="967965" y="5304450"/>
                </a:moveTo>
                <a:lnTo>
                  <a:pt x="979405" y="5318463"/>
                </a:lnTo>
                <a:lnTo>
                  <a:pt x="997930" y="5339259"/>
                </a:lnTo>
                <a:lnTo>
                  <a:pt x="1001884" y="5345437"/>
                </a:lnTo>
                <a:lnTo>
                  <a:pt x="1021905" y="5378220"/>
                </a:lnTo>
                <a:close/>
                <a:moveTo>
                  <a:pt x="1191985" y="5301122"/>
                </a:moveTo>
                <a:cubicBezTo>
                  <a:pt x="1212537" y="5347362"/>
                  <a:pt x="1238226" y="5393605"/>
                  <a:pt x="1274191" y="5424431"/>
                </a:cubicBezTo>
                <a:cubicBezTo>
                  <a:pt x="1253641" y="5393605"/>
                  <a:pt x="1233089" y="5362777"/>
                  <a:pt x="1212537" y="5331950"/>
                </a:cubicBezTo>
                <a:cubicBezTo>
                  <a:pt x="1230520" y="5347364"/>
                  <a:pt x="1247218" y="5364062"/>
                  <a:pt x="1262631" y="5382044"/>
                </a:cubicBezTo>
                <a:lnTo>
                  <a:pt x="1305014" y="5439840"/>
                </a:lnTo>
                <a:lnTo>
                  <a:pt x="1299881" y="5434707"/>
                </a:lnTo>
                <a:lnTo>
                  <a:pt x="1305018" y="5439845"/>
                </a:lnTo>
                <a:lnTo>
                  <a:pt x="1305014" y="5439840"/>
                </a:lnTo>
                <a:lnTo>
                  <a:pt x="1306945" y="5441771"/>
                </a:lnTo>
                <a:cubicBezTo>
                  <a:pt x="1308872" y="5443698"/>
                  <a:pt x="1310157" y="5444982"/>
                  <a:pt x="1310157" y="5444982"/>
                </a:cubicBezTo>
                <a:cubicBezTo>
                  <a:pt x="1284466" y="5388466"/>
                  <a:pt x="1222813" y="5352501"/>
                  <a:pt x="1191985" y="5301122"/>
                </a:cubicBezTo>
                <a:close/>
                <a:moveTo>
                  <a:pt x="1672230" y="5297778"/>
                </a:moveTo>
                <a:lnTo>
                  <a:pt x="1675712" y="5300354"/>
                </a:lnTo>
                <a:lnTo>
                  <a:pt x="1674944" y="5301122"/>
                </a:lnTo>
                <a:close/>
                <a:moveTo>
                  <a:pt x="970683" y="5283547"/>
                </a:moveTo>
                <a:lnTo>
                  <a:pt x="971058" y="5283782"/>
                </a:lnTo>
                <a:cubicBezTo>
                  <a:pt x="973627" y="5285709"/>
                  <a:pt x="976196" y="5288278"/>
                  <a:pt x="976196" y="5290846"/>
                </a:cubicBezTo>
                <a:close/>
                <a:moveTo>
                  <a:pt x="950505" y="5280570"/>
                </a:moveTo>
                <a:lnTo>
                  <a:pt x="967965" y="5304450"/>
                </a:lnTo>
                <a:lnTo>
                  <a:pt x="959416" y="5293977"/>
                </a:lnTo>
                <a:cubicBezTo>
                  <a:pt x="954037" y="5286993"/>
                  <a:pt x="950505" y="5281855"/>
                  <a:pt x="950505" y="5280570"/>
                </a:cubicBezTo>
                <a:close/>
                <a:moveTo>
                  <a:pt x="1690359" y="5265157"/>
                </a:moveTo>
                <a:cubicBezTo>
                  <a:pt x="1721187" y="5306261"/>
                  <a:pt x="1757152" y="5347362"/>
                  <a:pt x="1793116" y="5388466"/>
                </a:cubicBezTo>
                <a:lnTo>
                  <a:pt x="1798255" y="5388466"/>
                </a:lnTo>
                <a:lnTo>
                  <a:pt x="1806716" y="5397531"/>
                </a:lnTo>
                <a:lnTo>
                  <a:pt x="1809815" y="5401311"/>
                </a:lnTo>
                <a:cubicBezTo>
                  <a:pt x="1829081" y="5423146"/>
                  <a:pt x="1849633" y="5444982"/>
                  <a:pt x="1870184" y="5465534"/>
                </a:cubicBezTo>
                <a:lnTo>
                  <a:pt x="1806716" y="5397531"/>
                </a:lnTo>
                <a:lnTo>
                  <a:pt x="1757152" y="5337088"/>
                </a:lnTo>
                <a:cubicBezTo>
                  <a:pt x="1741737" y="5316537"/>
                  <a:pt x="1716048" y="5280570"/>
                  <a:pt x="1690359" y="5265157"/>
                </a:cubicBezTo>
                <a:close/>
                <a:moveTo>
                  <a:pt x="1299881" y="5260020"/>
                </a:moveTo>
                <a:cubicBezTo>
                  <a:pt x="1335846" y="5311398"/>
                  <a:pt x="1371810" y="5378190"/>
                  <a:pt x="1423190" y="5419294"/>
                </a:cubicBezTo>
                <a:cubicBezTo>
                  <a:pt x="1402638" y="5378190"/>
                  <a:pt x="1366674" y="5342225"/>
                  <a:pt x="1340983" y="5306261"/>
                </a:cubicBezTo>
                <a:lnTo>
                  <a:pt x="1340983" y="5311398"/>
                </a:lnTo>
                <a:cubicBezTo>
                  <a:pt x="1330709" y="5295985"/>
                  <a:pt x="1315294" y="5275433"/>
                  <a:pt x="1299881" y="5260020"/>
                </a:cubicBezTo>
                <a:close/>
                <a:moveTo>
                  <a:pt x="616544" y="5244605"/>
                </a:moveTo>
                <a:cubicBezTo>
                  <a:pt x="642234" y="5290846"/>
                  <a:pt x="662786" y="5342225"/>
                  <a:pt x="698751" y="5383329"/>
                </a:cubicBezTo>
                <a:lnTo>
                  <a:pt x="693612" y="5383329"/>
                </a:lnTo>
                <a:cubicBezTo>
                  <a:pt x="698751" y="5383329"/>
                  <a:pt x="709026" y="5398742"/>
                  <a:pt x="714164" y="5398742"/>
                </a:cubicBezTo>
                <a:cubicBezTo>
                  <a:pt x="709026" y="5398742"/>
                  <a:pt x="688475" y="5357638"/>
                  <a:pt x="688475" y="5352501"/>
                </a:cubicBezTo>
                <a:cubicBezTo>
                  <a:pt x="662786" y="5316537"/>
                  <a:pt x="642234" y="5280570"/>
                  <a:pt x="616544" y="5244605"/>
                </a:cubicBezTo>
                <a:close/>
                <a:moveTo>
                  <a:pt x="647371" y="5234330"/>
                </a:moveTo>
                <a:cubicBezTo>
                  <a:pt x="739852" y="5357638"/>
                  <a:pt x="806645" y="5486086"/>
                  <a:pt x="899128" y="5604256"/>
                </a:cubicBezTo>
                <a:lnTo>
                  <a:pt x="899128" y="5609395"/>
                </a:lnTo>
                <a:cubicBezTo>
                  <a:pt x="899128" y="5609395"/>
                  <a:pt x="935092" y="5645359"/>
                  <a:pt x="935092" y="5640222"/>
                </a:cubicBezTo>
                <a:cubicBezTo>
                  <a:pt x="940229" y="5624808"/>
                  <a:pt x="863163" y="5532327"/>
                  <a:pt x="852887" y="5516914"/>
                </a:cubicBezTo>
                <a:cubicBezTo>
                  <a:pt x="837472" y="5491223"/>
                  <a:pt x="827196" y="5470671"/>
                  <a:pt x="811783" y="5450121"/>
                </a:cubicBezTo>
                <a:cubicBezTo>
                  <a:pt x="760404" y="5373053"/>
                  <a:pt x="703888" y="5306261"/>
                  <a:pt x="647371" y="5234330"/>
                </a:cubicBezTo>
                <a:close/>
                <a:moveTo>
                  <a:pt x="1803392" y="5229193"/>
                </a:moveTo>
                <a:cubicBezTo>
                  <a:pt x="1808529" y="5234330"/>
                  <a:pt x="1813668" y="5244605"/>
                  <a:pt x="1823944" y="5249744"/>
                </a:cubicBezTo>
                <a:cubicBezTo>
                  <a:pt x="1823944" y="5249744"/>
                  <a:pt x="1808529" y="5234330"/>
                  <a:pt x="1803392" y="5229193"/>
                </a:cubicBezTo>
                <a:close/>
                <a:moveTo>
                  <a:pt x="1001884" y="5218917"/>
                </a:moveTo>
                <a:cubicBezTo>
                  <a:pt x="1017297" y="5218917"/>
                  <a:pt x="1048125" y="5280570"/>
                  <a:pt x="1058401" y="5290846"/>
                </a:cubicBezTo>
                <a:cubicBezTo>
                  <a:pt x="1078953" y="5316536"/>
                  <a:pt x="1098220" y="5342225"/>
                  <a:pt x="1118129" y="5367273"/>
                </a:cubicBezTo>
                <a:lnTo>
                  <a:pt x="1145301" y="5398288"/>
                </a:lnTo>
                <a:lnTo>
                  <a:pt x="1118129" y="5370484"/>
                </a:lnTo>
                <a:cubicBezTo>
                  <a:pt x="1109780" y="5361493"/>
                  <a:pt x="1102073" y="5352501"/>
                  <a:pt x="1094366" y="5342225"/>
                </a:cubicBezTo>
                <a:cubicBezTo>
                  <a:pt x="1078953" y="5326813"/>
                  <a:pt x="1063540" y="5306261"/>
                  <a:pt x="1048125" y="5285709"/>
                </a:cubicBezTo>
                <a:cubicBezTo>
                  <a:pt x="1042988" y="5275433"/>
                  <a:pt x="1012160" y="5218917"/>
                  <a:pt x="1001884" y="5218917"/>
                </a:cubicBezTo>
                <a:close/>
                <a:moveTo>
                  <a:pt x="1037849" y="5213778"/>
                </a:moveTo>
                <a:cubicBezTo>
                  <a:pt x="1042987" y="5217632"/>
                  <a:pt x="1048446" y="5224375"/>
                  <a:pt x="1053985" y="5232724"/>
                </a:cubicBezTo>
                <a:lnTo>
                  <a:pt x="1058625" y="5240703"/>
                </a:lnTo>
                <a:lnTo>
                  <a:pt x="1045877" y="5225580"/>
                </a:lnTo>
                <a:cubicBezTo>
                  <a:pt x="1041060" y="5219558"/>
                  <a:pt x="1037849" y="5215063"/>
                  <a:pt x="1037849" y="5213778"/>
                </a:cubicBezTo>
                <a:close/>
                <a:moveTo>
                  <a:pt x="1299881" y="5203504"/>
                </a:moveTo>
                <a:cubicBezTo>
                  <a:pt x="1310157" y="5224054"/>
                  <a:pt x="1325570" y="5254881"/>
                  <a:pt x="1346122" y="5265157"/>
                </a:cubicBezTo>
                <a:cubicBezTo>
                  <a:pt x="1340983" y="5260020"/>
                  <a:pt x="1325570" y="5234330"/>
                  <a:pt x="1325570" y="5234330"/>
                </a:cubicBezTo>
                <a:cubicBezTo>
                  <a:pt x="1315294" y="5224054"/>
                  <a:pt x="1310157" y="5213778"/>
                  <a:pt x="1299881" y="5203504"/>
                </a:cubicBezTo>
                <a:close/>
                <a:moveTo>
                  <a:pt x="647371" y="5177813"/>
                </a:moveTo>
                <a:cubicBezTo>
                  <a:pt x="667923" y="5226623"/>
                  <a:pt x="697466" y="5274149"/>
                  <a:pt x="728293" y="5319105"/>
                </a:cubicBezTo>
                <a:lnTo>
                  <a:pt x="752444" y="5353406"/>
                </a:lnTo>
                <a:lnTo>
                  <a:pt x="816920" y="5450121"/>
                </a:lnTo>
                <a:lnTo>
                  <a:pt x="816920" y="5444982"/>
                </a:lnTo>
                <a:lnTo>
                  <a:pt x="752444" y="5353406"/>
                </a:lnTo>
                <a:lnTo>
                  <a:pt x="734715" y="5326813"/>
                </a:lnTo>
                <a:cubicBezTo>
                  <a:pt x="734715" y="5321674"/>
                  <a:pt x="750128" y="5337088"/>
                  <a:pt x="750128" y="5337088"/>
                </a:cubicBezTo>
                <a:cubicBezTo>
                  <a:pt x="765543" y="5321674"/>
                  <a:pt x="657647" y="5198365"/>
                  <a:pt x="647371" y="5177813"/>
                </a:cubicBezTo>
                <a:close/>
                <a:moveTo>
                  <a:pt x="898443" y="5174864"/>
                </a:moveTo>
                <a:lnTo>
                  <a:pt x="909403" y="5188089"/>
                </a:lnTo>
                <a:cubicBezTo>
                  <a:pt x="907476" y="5186163"/>
                  <a:pt x="904104" y="5182069"/>
                  <a:pt x="900642" y="5177704"/>
                </a:cubicBezTo>
                <a:close/>
                <a:moveTo>
                  <a:pt x="1320433" y="5172676"/>
                </a:moveTo>
                <a:cubicBezTo>
                  <a:pt x="1320433" y="5177813"/>
                  <a:pt x="1330709" y="5182952"/>
                  <a:pt x="1330709" y="5182952"/>
                </a:cubicBezTo>
                <a:cubicBezTo>
                  <a:pt x="1330709" y="5177813"/>
                  <a:pt x="1325570" y="5172676"/>
                  <a:pt x="1320433" y="5172676"/>
                </a:cubicBezTo>
                <a:close/>
                <a:moveTo>
                  <a:pt x="889491" y="5163246"/>
                </a:moveTo>
                <a:lnTo>
                  <a:pt x="891340" y="5165692"/>
                </a:lnTo>
                <a:lnTo>
                  <a:pt x="898443" y="5174864"/>
                </a:lnTo>
                <a:lnTo>
                  <a:pt x="890950" y="5165822"/>
                </a:lnTo>
                <a:lnTo>
                  <a:pt x="889887" y="5164089"/>
                </a:lnTo>
                <a:close/>
                <a:moveTo>
                  <a:pt x="1500258" y="5162400"/>
                </a:moveTo>
                <a:cubicBezTo>
                  <a:pt x="1500258" y="5164969"/>
                  <a:pt x="1503469" y="5169465"/>
                  <a:pt x="1508446" y="5174924"/>
                </a:cubicBezTo>
                <a:lnTo>
                  <a:pt x="1509236" y="5175693"/>
                </a:lnTo>
                <a:lnTo>
                  <a:pt x="1527151" y="5202219"/>
                </a:lnTo>
                <a:cubicBezTo>
                  <a:pt x="1535099" y="5214743"/>
                  <a:pt x="1542324" y="5226624"/>
                  <a:pt x="1549710" y="5238184"/>
                </a:cubicBezTo>
                <a:lnTo>
                  <a:pt x="1602024" y="5304995"/>
                </a:lnTo>
                <a:lnTo>
                  <a:pt x="1606572" y="5311609"/>
                </a:lnTo>
                <a:lnTo>
                  <a:pt x="1603657" y="5309472"/>
                </a:lnTo>
                <a:cubicBezTo>
                  <a:pt x="1600447" y="5307545"/>
                  <a:pt x="1597878" y="5306261"/>
                  <a:pt x="1597878" y="5306261"/>
                </a:cubicBezTo>
                <a:cubicBezTo>
                  <a:pt x="1605585" y="5316537"/>
                  <a:pt x="1617145" y="5330666"/>
                  <a:pt x="1629989" y="5343511"/>
                </a:cubicBezTo>
                <a:lnTo>
                  <a:pt x="1635892" y="5348747"/>
                </a:lnTo>
                <a:lnTo>
                  <a:pt x="1636893" y="5350013"/>
                </a:lnTo>
                <a:lnTo>
                  <a:pt x="1638913" y="5351427"/>
                </a:lnTo>
                <a:lnTo>
                  <a:pt x="1649898" y="5361172"/>
                </a:lnTo>
                <a:cubicBezTo>
                  <a:pt x="1656642" y="5366310"/>
                  <a:pt x="1663385" y="5370484"/>
                  <a:pt x="1669807" y="5373053"/>
                </a:cubicBezTo>
                <a:lnTo>
                  <a:pt x="1638913" y="5351427"/>
                </a:lnTo>
                <a:lnTo>
                  <a:pt x="1635892" y="5348747"/>
                </a:lnTo>
                <a:lnTo>
                  <a:pt x="1606869" y="5312041"/>
                </a:lnTo>
                <a:lnTo>
                  <a:pt x="1606572" y="5311609"/>
                </a:lnTo>
                <a:lnTo>
                  <a:pt x="1613291" y="5316537"/>
                </a:lnTo>
                <a:cubicBezTo>
                  <a:pt x="1613291" y="5311398"/>
                  <a:pt x="1608152" y="5306261"/>
                  <a:pt x="1603015" y="5301122"/>
                </a:cubicBezTo>
                <a:lnTo>
                  <a:pt x="1603015" y="5306261"/>
                </a:lnTo>
                <a:lnTo>
                  <a:pt x="1602024" y="5304995"/>
                </a:lnTo>
                <a:lnTo>
                  <a:pt x="1578771" y="5271179"/>
                </a:lnTo>
                <a:cubicBezTo>
                  <a:pt x="1569619" y="5258414"/>
                  <a:pt x="1560627" y="5247175"/>
                  <a:pt x="1551636" y="5239468"/>
                </a:cubicBezTo>
                <a:cubicBezTo>
                  <a:pt x="1572188" y="5254881"/>
                  <a:pt x="1597878" y="5275433"/>
                  <a:pt x="1613291" y="5295985"/>
                </a:cubicBezTo>
                <a:cubicBezTo>
                  <a:pt x="1603015" y="5270296"/>
                  <a:pt x="1582463" y="5244605"/>
                  <a:pt x="1561912" y="5224054"/>
                </a:cubicBezTo>
                <a:cubicBezTo>
                  <a:pt x="1556774" y="5218916"/>
                  <a:pt x="1541361" y="5206072"/>
                  <a:pt x="1527232" y="5193227"/>
                </a:cubicBezTo>
                <a:lnTo>
                  <a:pt x="1509236" y="5175693"/>
                </a:lnTo>
                <a:close/>
                <a:moveTo>
                  <a:pt x="1320433" y="5157261"/>
                </a:moveTo>
                <a:lnTo>
                  <a:pt x="1327586" y="5166027"/>
                </a:lnTo>
                <a:lnTo>
                  <a:pt x="1334722" y="5176528"/>
                </a:lnTo>
                <a:cubicBezTo>
                  <a:pt x="1353588" y="5205429"/>
                  <a:pt x="1385499" y="5258413"/>
                  <a:pt x="1397842" y="5275272"/>
                </a:cubicBezTo>
                <a:lnTo>
                  <a:pt x="1398949" y="5276495"/>
                </a:lnTo>
                <a:lnTo>
                  <a:pt x="1397501" y="5275433"/>
                </a:lnTo>
                <a:lnTo>
                  <a:pt x="1397501" y="5280570"/>
                </a:lnTo>
                <a:cubicBezTo>
                  <a:pt x="1397501" y="5280570"/>
                  <a:pt x="1397501" y="5280570"/>
                  <a:pt x="1402638" y="5280570"/>
                </a:cubicBezTo>
                <a:lnTo>
                  <a:pt x="1398949" y="5276495"/>
                </a:lnTo>
                <a:lnTo>
                  <a:pt x="1408338" y="5283380"/>
                </a:lnTo>
                <a:cubicBezTo>
                  <a:pt x="1421583" y="5294700"/>
                  <a:pt x="1439888" y="5313967"/>
                  <a:pt x="1443742" y="5321674"/>
                </a:cubicBezTo>
                <a:cubicBezTo>
                  <a:pt x="1425759" y="5293415"/>
                  <a:pt x="1406492" y="5265157"/>
                  <a:pt x="1385940" y="5237541"/>
                </a:cubicBezTo>
                <a:lnTo>
                  <a:pt x="1327586" y="5166027"/>
                </a:lnTo>
                <a:lnTo>
                  <a:pt x="1325230" y="5162560"/>
                </a:lnTo>
                <a:cubicBezTo>
                  <a:pt x="1322761" y="5159188"/>
                  <a:pt x="1321075" y="5157261"/>
                  <a:pt x="1320433" y="5157261"/>
                </a:cubicBezTo>
                <a:close/>
                <a:moveTo>
                  <a:pt x="888852" y="5157261"/>
                </a:moveTo>
                <a:cubicBezTo>
                  <a:pt x="904264" y="5172676"/>
                  <a:pt x="914540" y="5188089"/>
                  <a:pt x="924816" y="5203504"/>
                </a:cubicBezTo>
                <a:cubicBezTo>
                  <a:pt x="924816" y="5198365"/>
                  <a:pt x="914540" y="5193226"/>
                  <a:pt x="909403" y="5188089"/>
                </a:cubicBezTo>
                <a:cubicBezTo>
                  <a:pt x="909403" y="5188089"/>
                  <a:pt x="893989" y="5167537"/>
                  <a:pt x="888852" y="5157261"/>
                </a:cubicBezTo>
                <a:close/>
                <a:moveTo>
                  <a:pt x="1443742" y="5136710"/>
                </a:moveTo>
                <a:cubicBezTo>
                  <a:pt x="1448879" y="5136710"/>
                  <a:pt x="1484843" y="5198365"/>
                  <a:pt x="1484843" y="5203504"/>
                </a:cubicBezTo>
                <a:cubicBezTo>
                  <a:pt x="1510534" y="5239468"/>
                  <a:pt x="1531086" y="5270296"/>
                  <a:pt x="1556775" y="5301122"/>
                </a:cubicBezTo>
                <a:lnTo>
                  <a:pt x="1551636" y="5295985"/>
                </a:lnTo>
                <a:cubicBezTo>
                  <a:pt x="1587602" y="5342225"/>
                  <a:pt x="1618428" y="5383329"/>
                  <a:pt x="1654394" y="5424431"/>
                </a:cubicBezTo>
                <a:cubicBezTo>
                  <a:pt x="1613291" y="5373053"/>
                  <a:pt x="1572188" y="5316537"/>
                  <a:pt x="1536223" y="5265157"/>
                </a:cubicBezTo>
                <a:cubicBezTo>
                  <a:pt x="1520810" y="5244605"/>
                  <a:pt x="1469430" y="5136710"/>
                  <a:pt x="1443742" y="5136710"/>
                </a:cubicBezTo>
                <a:close/>
                <a:moveTo>
                  <a:pt x="1089228" y="5090469"/>
                </a:moveTo>
                <a:cubicBezTo>
                  <a:pt x="1089228" y="5095608"/>
                  <a:pt x="1099504" y="5105884"/>
                  <a:pt x="1099504" y="5105884"/>
                </a:cubicBezTo>
                <a:cubicBezTo>
                  <a:pt x="1099504" y="5100745"/>
                  <a:pt x="1089228" y="5090469"/>
                  <a:pt x="1089228" y="5090469"/>
                </a:cubicBezTo>
                <a:close/>
                <a:moveTo>
                  <a:pt x="1423190" y="5075056"/>
                </a:moveTo>
                <a:cubicBezTo>
                  <a:pt x="1412914" y="5069917"/>
                  <a:pt x="1438603" y="5100745"/>
                  <a:pt x="1443742" y="5105884"/>
                </a:cubicBezTo>
                <a:cubicBezTo>
                  <a:pt x="1438603" y="5095608"/>
                  <a:pt x="1423190" y="5075056"/>
                  <a:pt x="1423190" y="5075056"/>
                </a:cubicBezTo>
                <a:close/>
                <a:moveTo>
                  <a:pt x="1063540" y="5075056"/>
                </a:moveTo>
                <a:cubicBezTo>
                  <a:pt x="1094366" y="5131573"/>
                  <a:pt x="1120056" y="5188089"/>
                  <a:pt x="1156021" y="5244605"/>
                </a:cubicBezTo>
                <a:lnTo>
                  <a:pt x="1156021" y="5249744"/>
                </a:lnTo>
                <a:cubicBezTo>
                  <a:pt x="1166297" y="5260020"/>
                  <a:pt x="1253641" y="5378190"/>
                  <a:pt x="1263917" y="5373053"/>
                </a:cubicBezTo>
                <a:cubicBezTo>
                  <a:pt x="1274191" y="5362777"/>
                  <a:pt x="1176572" y="5275433"/>
                  <a:pt x="1181710" y="5260020"/>
                </a:cubicBezTo>
                <a:cubicBezTo>
                  <a:pt x="1181710" y="5254881"/>
                  <a:pt x="1202261" y="5270296"/>
                  <a:pt x="1202261" y="5270296"/>
                </a:cubicBezTo>
                <a:cubicBezTo>
                  <a:pt x="1202261" y="5249744"/>
                  <a:pt x="1150882" y="5203504"/>
                  <a:pt x="1140606" y="5182952"/>
                </a:cubicBezTo>
                <a:lnTo>
                  <a:pt x="1145617" y="5182041"/>
                </a:lnTo>
                <a:lnTo>
                  <a:pt x="1150882" y="5188089"/>
                </a:lnTo>
                <a:cubicBezTo>
                  <a:pt x="1150882" y="5185521"/>
                  <a:pt x="1149598" y="5182952"/>
                  <a:pt x="1147671" y="5181667"/>
                </a:cubicBezTo>
                <a:lnTo>
                  <a:pt x="1145617" y="5182041"/>
                </a:lnTo>
                <a:lnTo>
                  <a:pt x="1103358" y="5133499"/>
                </a:lnTo>
                <a:cubicBezTo>
                  <a:pt x="1087944" y="5113590"/>
                  <a:pt x="1073815" y="5093039"/>
                  <a:pt x="1063540" y="5075056"/>
                </a:cubicBezTo>
                <a:close/>
                <a:moveTo>
                  <a:pt x="1181710" y="5054504"/>
                </a:moveTo>
                <a:cubicBezTo>
                  <a:pt x="1181710" y="5054504"/>
                  <a:pt x="1212537" y="5116160"/>
                  <a:pt x="1217674" y="5116160"/>
                </a:cubicBezTo>
                <a:cubicBezTo>
                  <a:pt x="1212537" y="5116160"/>
                  <a:pt x="1186848" y="5059643"/>
                  <a:pt x="1181710" y="5054504"/>
                </a:cubicBezTo>
                <a:close/>
                <a:moveTo>
                  <a:pt x="1474568" y="5023677"/>
                </a:moveTo>
                <a:cubicBezTo>
                  <a:pt x="1502827" y="5072487"/>
                  <a:pt x="1533655" y="5121297"/>
                  <a:pt x="1567050" y="5168180"/>
                </a:cubicBezTo>
                <a:lnTo>
                  <a:pt x="1672230" y="5297778"/>
                </a:lnTo>
                <a:lnTo>
                  <a:pt x="1669807" y="5295985"/>
                </a:lnTo>
                <a:cubicBezTo>
                  <a:pt x="1674944" y="5301122"/>
                  <a:pt x="1674944" y="5306261"/>
                  <a:pt x="1674944" y="5306261"/>
                </a:cubicBezTo>
                <a:cubicBezTo>
                  <a:pt x="1669807" y="5306261"/>
                  <a:pt x="1659532" y="5295985"/>
                  <a:pt x="1659532" y="5295985"/>
                </a:cubicBezTo>
                <a:cubicBezTo>
                  <a:pt x="1680083" y="5316537"/>
                  <a:pt x="1726324" y="5362777"/>
                  <a:pt x="1726324" y="5362777"/>
                </a:cubicBezTo>
                <a:lnTo>
                  <a:pt x="1731463" y="5357638"/>
                </a:lnTo>
                <a:cubicBezTo>
                  <a:pt x="1736600" y="5367914"/>
                  <a:pt x="1746876" y="5367914"/>
                  <a:pt x="1752012" y="5367914"/>
                </a:cubicBezTo>
                <a:cubicBezTo>
                  <a:pt x="1732746" y="5364062"/>
                  <a:pt x="1710589" y="5331308"/>
                  <a:pt x="1689877" y="5310837"/>
                </a:cubicBezTo>
                <a:lnTo>
                  <a:pt x="1675712" y="5300354"/>
                </a:lnTo>
                <a:lnTo>
                  <a:pt x="1680083" y="5295985"/>
                </a:lnTo>
                <a:cubicBezTo>
                  <a:pt x="1674944" y="5295985"/>
                  <a:pt x="1710911" y="5321674"/>
                  <a:pt x="1710911" y="5321674"/>
                </a:cubicBezTo>
                <a:cubicBezTo>
                  <a:pt x="1710911" y="5321674"/>
                  <a:pt x="1680083" y="5285709"/>
                  <a:pt x="1680083" y="5285709"/>
                </a:cubicBezTo>
                <a:cubicBezTo>
                  <a:pt x="1654394" y="5249744"/>
                  <a:pt x="1618428" y="5213778"/>
                  <a:pt x="1597878" y="5177813"/>
                </a:cubicBezTo>
                <a:lnTo>
                  <a:pt x="1600407" y="5178273"/>
                </a:lnTo>
                <a:lnTo>
                  <a:pt x="1608152" y="5188089"/>
                </a:lnTo>
                <a:cubicBezTo>
                  <a:pt x="1608152" y="5182951"/>
                  <a:pt x="1606868" y="5180382"/>
                  <a:pt x="1604942" y="5179098"/>
                </a:cubicBezTo>
                <a:lnTo>
                  <a:pt x="1600407" y="5178273"/>
                </a:lnTo>
                <a:lnTo>
                  <a:pt x="1543288" y="5105884"/>
                </a:lnTo>
                <a:cubicBezTo>
                  <a:pt x="1520810" y="5078910"/>
                  <a:pt x="1497689" y="5051936"/>
                  <a:pt x="1474568" y="5023677"/>
                </a:cubicBezTo>
                <a:close/>
                <a:moveTo>
                  <a:pt x="580579" y="5023677"/>
                </a:moveTo>
                <a:cubicBezTo>
                  <a:pt x="575442" y="5049367"/>
                  <a:pt x="621682" y="5105884"/>
                  <a:pt x="621682" y="5105884"/>
                </a:cubicBezTo>
                <a:cubicBezTo>
                  <a:pt x="631958" y="5105884"/>
                  <a:pt x="580579" y="5028816"/>
                  <a:pt x="580579" y="5023677"/>
                </a:cubicBezTo>
                <a:close/>
                <a:moveTo>
                  <a:pt x="1411273" y="5015964"/>
                </a:moveTo>
                <a:lnTo>
                  <a:pt x="1415162" y="5018138"/>
                </a:lnTo>
                <a:lnTo>
                  <a:pt x="1431090" y="5036742"/>
                </a:lnTo>
                <a:lnTo>
                  <a:pt x="1438603" y="5049367"/>
                </a:lnTo>
                <a:cubicBezTo>
                  <a:pt x="1433465" y="5039091"/>
                  <a:pt x="1424474" y="5030100"/>
                  <a:pt x="1415482" y="5021109"/>
                </a:cubicBezTo>
                <a:close/>
                <a:moveTo>
                  <a:pt x="1551636" y="4992851"/>
                </a:moveTo>
                <a:cubicBezTo>
                  <a:pt x="1556775" y="5003125"/>
                  <a:pt x="1572188" y="5018540"/>
                  <a:pt x="1572188" y="5018540"/>
                </a:cubicBezTo>
                <a:cubicBezTo>
                  <a:pt x="1567050" y="5008264"/>
                  <a:pt x="1556775" y="5003125"/>
                  <a:pt x="1551636" y="4992851"/>
                </a:cubicBezTo>
                <a:close/>
                <a:moveTo>
                  <a:pt x="1238226" y="4992851"/>
                </a:moveTo>
                <a:cubicBezTo>
                  <a:pt x="1243365" y="5003125"/>
                  <a:pt x="1263917" y="5033953"/>
                  <a:pt x="1263917" y="5033953"/>
                </a:cubicBezTo>
                <a:lnTo>
                  <a:pt x="1258778" y="5028816"/>
                </a:lnTo>
                <a:cubicBezTo>
                  <a:pt x="1263917" y="5033953"/>
                  <a:pt x="1299881" y="5095608"/>
                  <a:pt x="1289605" y="5085332"/>
                </a:cubicBezTo>
                <a:cubicBezTo>
                  <a:pt x="1310157" y="5105884"/>
                  <a:pt x="1325570" y="5136710"/>
                  <a:pt x="1346122" y="5157261"/>
                </a:cubicBezTo>
                <a:cubicBezTo>
                  <a:pt x="1315294" y="5121297"/>
                  <a:pt x="1284466" y="5069917"/>
                  <a:pt x="1258778" y="5023677"/>
                </a:cubicBezTo>
                <a:cubicBezTo>
                  <a:pt x="1263917" y="5033953"/>
                  <a:pt x="1279330" y="5044229"/>
                  <a:pt x="1284466" y="5049367"/>
                </a:cubicBezTo>
                <a:cubicBezTo>
                  <a:pt x="1279330" y="5044229"/>
                  <a:pt x="1238226" y="4997988"/>
                  <a:pt x="1238226" y="4992851"/>
                </a:cubicBezTo>
                <a:close/>
                <a:moveTo>
                  <a:pt x="1150882" y="4992851"/>
                </a:moveTo>
                <a:cubicBezTo>
                  <a:pt x="1161158" y="5008264"/>
                  <a:pt x="1171434" y="5028816"/>
                  <a:pt x="1186848" y="5044229"/>
                </a:cubicBezTo>
                <a:cubicBezTo>
                  <a:pt x="1176572" y="5033953"/>
                  <a:pt x="1166297" y="5013401"/>
                  <a:pt x="1166297" y="5013401"/>
                </a:cubicBezTo>
                <a:cubicBezTo>
                  <a:pt x="1161158" y="5008264"/>
                  <a:pt x="1156021" y="4997988"/>
                  <a:pt x="1150882" y="4992851"/>
                </a:cubicBezTo>
                <a:close/>
                <a:moveTo>
                  <a:pt x="1448879" y="4987712"/>
                </a:moveTo>
                <a:cubicBezTo>
                  <a:pt x="1464294" y="5003125"/>
                  <a:pt x="1474568" y="5023677"/>
                  <a:pt x="1489982" y="5039092"/>
                </a:cubicBezTo>
                <a:lnTo>
                  <a:pt x="1492354" y="5039092"/>
                </a:lnTo>
                <a:lnTo>
                  <a:pt x="1505395" y="5054504"/>
                </a:lnTo>
                <a:cubicBezTo>
                  <a:pt x="1505395" y="5049367"/>
                  <a:pt x="1495119" y="5039092"/>
                  <a:pt x="1495119" y="5039092"/>
                </a:cubicBezTo>
                <a:lnTo>
                  <a:pt x="1492354" y="5039092"/>
                </a:lnTo>
                <a:lnTo>
                  <a:pt x="1477138" y="5021108"/>
                </a:lnTo>
                <a:cubicBezTo>
                  <a:pt x="1466862" y="5010832"/>
                  <a:pt x="1456587" y="5000556"/>
                  <a:pt x="1448879" y="4987712"/>
                </a:cubicBezTo>
                <a:close/>
                <a:moveTo>
                  <a:pt x="1027573" y="4977436"/>
                </a:moveTo>
                <a:cubicBezTo>
                  <a:pt x="1037849" y="5003126"/>
                  <a:pt x="1049409" y="5024962"/>
                  <a:pt x="1062896" y="5046156"/>
                </a:cubicBezTo>
                <a:lnTo>
                  <a:pt x="1099158" y="5096325"/>
                </a:lnTo>
                <a:lnTo>
                  <a:pt x="1101270" y="5100585"/>
                </a:lnTo>
                <a:cubicBezTo>
                  <a:pt x="1104321" y="5105883"/>
                  <a:pt x="1107211" y="5109736"/>
                  <a:pt x="1109780" y="5111021"/>
                </a:cubicBezTo>
                <a:lnTo>
                  <a:pt x="1099158" y="5096325"/>
                </a:lnTo>
                <a:lnTo>
                  <a:pt x="1091797" y="5081479"/>
                </a:lnTo>
                <a:cubicBezTo>
                  <a:pt x="1085375" y="5067350"/>
                  <a:pt x="1078952" y="5051936"/>
                  <a:pt x="1073814" y="5044229"/>
                </a:cubicBezTo>
                <a:cubicBezTo>
                  <a:pt x="1058401" y="5023677"/>
                  <a:pt x="1027573" y="4977436"/>
                  <a:pt x="1027573" y="4977436"/>
                </a:cubicBezTo>
                <a:close/>
                <a:moveTo>
                  <a:pt x="986472" y="4977436"/>
                </a:moveTo>
                <a:cubicBezTo>
                  <a:pt x="991609" y="4987712"/>
                  <a:pt x="1001884" y="5008264"/>
                  <a:pt x="1001884" y="5008264"/>
                </a:cubicBezTo>
                <a:lnTo>
                  <a:pt x="1032712" y="5054504"/>
                </a:lnTo>
                <a:cubicBezTo>
                  <a:pt x="1022436" y="5028816"/>
                  <a:pt x="1001884" y="5003125"/>
                  <a:pt x="986472" y="4977436"/>
                </a:cubicBezTo>
                <a:close/>
                <a:moveTo>
                  <a:pt x="1027573" y="4962023"/>
                </a:moveTo>
                <a:cubicBezTo>
                  <a:pt x="1032712" y="4972299"/>
                  <a:pt x="1037849" y="4977436"/>
                  <a:pt x="1042988" y="4982575"/>
                </a:cubicBezTo>
                <a:cubicBezTo>
                  <a:pt x="1037849" y="4972299"/>
                  <a:pt x="1027573" y="4962023"/>
                  <a:pt x="1027573" y="4962023"/>
                </a:cubicBezTo>
                <a:close/>
                <a:moveTo>
                  <a:pt x="1520810" y="4946609"/>
                </a:moveTo>
                <a:cubicBezTo>
                  <a:pt x="1531086" y="4956884"/>
                  <a:pt x="1541360" y="4977436"/>
                  <a:pt x="1541360" y="4977436"/>
                </a:cubicBezTo>
                <a:cubicBezTo>
                  <a:pt x="1541360" y="4982575"/>
                  <a:pt x="1551636" y="4982575"/>
                  <a:pt x="1551636" y="4982575"/>
                </a:cubicBezTo>
                <a:cubicBezTo>
                  <a:pt x="1551636" y="4982575"/>
                  <a:pt x="1520810" y="4946609"/>
                  <a:pt x="1520810" y="4946609"/>
                </a:cubicBezTo>
                <a:close/>
                <a:moveTo>
                  <a:pt x="498374" y="4931196"/>
                </a:moveTo>
                <a:cubicBezTo>
                  <a:pt x="513787" y="4941472"/>
                  <a:pt x="518926" y="4997988"/>
                  <a:pt x="544614" y="5003125"/>
                </a:cubicBezTo>
                <a:cubicBezTo>
                  <a:pt x="529201" y="4982575"/>
                  <a:pt x="518926" y="4946609"/>
                  <a:pt x="498374" y="4931196"/>
                </a:cubicBezTo>
                <a:close/>
                <a:moveTo>
                  <a:pt x="446994" y="4926059"/>
                </a:moveTo>
                <a:cubicBezTo>
                  <a:pt x="464977" y="4969730"/>
                  <a:pt x="481675" y="5014686"/>
                  <a:pt x="499015" y="5059000"/>
                </a:cubicBezTo>
                <a:lnTo>
                  <a:pt x="501893" y="5065649"/>
                </a:lnTo>
                <a:lnTo>
                  <a:pt x="552321" y="5193870"/>
                </a:lnTo>
                <a:cubicBezTo>
                  <a:pt x="590855" y="5281856"/>
                  <a:pt x="634527" y="5367915"/>
                  <a:pt x="688475" y="5450121"/>
                </a:cubicBezTo>
                <a:cubicBezTo>
                  <a:pt x="683336" y="5409018"/>
                  <a:pt x="647371" y="5367914"/>
                  <a:pt x="626819" y="5326813"/>
                </a:cubicBezTo>
                <a:cubicBezTo>
                  <a:pt x="601131" y="5280570"/>
                  <a:pt x="575442" y="5234330"/>
                  <a:pt x="554890" y="5188089"/>
                </a:cubicBezTo>
                <a:lnTo>
                  <a:pt x="501893" y="5065649"/>
                </a:lnTo>
                <a:close/>
                <a:moveTo>
                  <a:pt x="714164" y="4920920"/>
                </a:moveTo>
                <a:cubicBezTo>
                  <a:pt x="714164" y="4920920"/>
                  <a:pt x="724439" y="4936333"/>
                  <a:pt x="729578" y="4941472"/>
                </a:cubicBezTo>
                <a:cubicBezTo>
                  <a:pt x="729578" y="4936333"/>
                  <a:pt x="719302" y="4926059"/>
                  <a:pt x="714164" y="4920920"/>
                </a:cubicBezTo>
                <a:close/>
                <a:moveTo>
                  <a:pt x="1507805" y="4916023"/>
                </a:moveTo>
                <a:lnTo>
                  <a:pt x="1510025" y="4918377"/>
                </a:lnTo>
                <a:lnTo>
                  <a:pt x="1510534" y="4920920"/>
                </a:lnTo>
                <a:cubicBezTo>
                  <a:pt x="1507965" y="4917067"/>
                  <a:pt x="1507323" y="4915782"/>
                  <a:pt x="1507805" y="4916023"/>
                </a:cubicBezTo>
                <a:close/>
                <a:moveTo>
                  <a:pt x="1505395" y="4910644"/>
                </a:moveTo>
                <a:lnTo>
                  <a:pt x="1505395" y="4915783"/>
                </a:lnTo>
                <a:cubicBezTo>
                  <a:pt x="1505395" y="4915783"/>
                  <a:pt x="1515671" y="4931196"/>
                  <a:pt x="1520810" y="4931196"/>
                </a:cubicBezTo>
                <a:cubicBezTo>
                  <a:pt x="1520810" y="4931196"/>
                  <a:pt x="1515672" y="4924774"/>
                  <a:pt x="1511819" y="4920278"/>
                </a:cubicBezTo>
                <a:lnTo>
                  <a:pt x="1510025" y="4918377"/>
                </a:lnTo>
                <a:lnTo>
                  <a:pt x="1509892" y="4917709"/>
                </a:lnTo>
                <a:cubicBezTo>
                  <a:pt x="1509249" y="4915782"/>
                  <a:pt x="1507965" y="4913213"/>
                  <a:pt x="1505395" y="4910644"/>
                </a:cubicBezTo>
                <a:close/>
                <a:moveTo>
                  <a:pt x="1191985" y="4900368"/>
                </a:moveTo>
                <a:cubicBezTo>
                  <a:pt x="1197124" y="4910644"/>
                  <a:pt x="1207398" y="4926059"/>
                  <a:pt x="1207398" y="4926059"/>
                </a:cubicBezTo>
                <a:close/>
                <a:moveTo>
                  <a:pt x="1078953" y="4884955"/>
                </a:moveTo>
                <a:cubicBezTo>
                  <a:pt x="1084090" y="4884955"/>
                  <a:pt x="1084090" y="4895231"/>
                  <a:pt x="1084090" y="4895231"/>
                </a:cubicBezTo>
                <a:cubicBezTo>
                  <a:pt x="1084090" y="4890092"/>
                  <a:pt x="1084090" y="4890092"/>
                  <a:pt x="1084090" y="4890092"/>
                </a:cubicBezTo>
                <a:cubicBezTo>
                  <a:pt x="1094366" y="4910644"/>
                  <a:pt x="1114917" y="4967160"/>
                  <a:pt x="1135469" y="4977436"/>
                </a:cubicBezTo>
                <a:cubicBezTo>
                  <a:pt x="1125193" y="4951747"/>
                  <a:pt x="1109780" y="4900368"/>
                  <a:pt x="1084090" y="4884955"/>
                </a:cubicBezTo>
                <a:close/>
                <a:moveTo>
                  <a:pt x="770680" y="4869540"/>
                </a:moveTo>
                <a:cubicBezTo>
                  <a:pt x="770680" y="4869540"/>
                  <a:pt x="775818" y="4874678"/>
                  <a:pt x="780956" y="4879816"/>
                </a:cubicBezTo>
                <a:lnTo>
                  <a:pt x="781865" y="4880726"/>
                </a:lnTo>
                <a:lnTo>
                  <a:pt x="831050" y="5000558"/>
                </a:lnTo>
                <a:cubicBezTo>
                  <a:pt x="855455" y="5058359"/>
                  <a:pt x="881145" y="5116160"/>
                  <a:pt x="909403" y="5172676"/>
                </a:cubicBezTo>
                <a:cubicBezTo>
                  <a:pt x="901696" y="5152125"/>
                  <a:pt x="887567" y="5131573"/>
                  <a:pt x="872796" y="5111021"/>
                </a:cubicBezTo>
                <a:lnTo>
                  <a:pt x="858322" y="5088966"/>
                </a:lnTo>
                <a:lnTo>
                  <a:pt x="858104" y="5088383"/>
                </a:lnTo>
                <a:cubicBezTo>
                  <a:pt x="853849" y="5076341"/>
                  <a:pt x="850317" y="5066065"/>
                  <a:pt x="847748" y="5059643"/>
                </a:cubicBezTo>
                <a:cubicBezTo>
                  <a:pt x="822059" y="4997988"/>
                  <a:pt x="791232" y="4936333"/>
                  <a:pt x="770680" y="4869540"/>
                </a:cubicBezTo>
                <a:close/>
                <a:moveTo>
                  <a:pt x="1340983" y="4864403"/>
                </a:moveTo>
                <a:cubicBezTo>
                  <a:pt x="1340983" y="4864403"/>
                  <a:pt x="1351259" y="4879816"/>
                  <a:pt x="1356398" y="4884955"/>
                </a:cubicBezTo>
                <a:cubicBezTo>
                  <a:pt x="1351259" y="4879816"/>
                  <a:pt x="1346122" y="4869540"/>
                  <a:pt x="1340983" y="4864403"/>
                </a:cubicBezTo>
                <a:close/>
                <a:moveTo>
                  <a:pt x="1176572" y="4864403"/>
                </a:moveTo>
                <a:cubicBezTo>
                  <a:pt x="1176572" y="4869540"/>
                  <a:pt x="1176572" y="4869540"/>
                  <a:pt x="1176572" y="4869540"/>
                </a:cubicBezTo>
                <a:cubicBezTo>
                  <a:pt x="1197124" y="4884955"/>
                  <a:pt x="1207398" y="4910644"/>
                  <a:pt x="1222813" y="4926059"/>
                </a:cubicBezTo>
                <a:cubicBezTo>
                  <a:pt x="1222813" y="4920920"/>
                  <a:pt x="1176572" y="4864403"/>
                  <a:pt x="1176572" y="4864403"/>
                </a:cubicBezTo>
                <a:close/>
                <a:moveTo>
                  <a:pt x="873437" y="4859266"/>
                </a:moveTo>
                <a:cubicBezTo>
                  <a:pt x="873437" y="4859266"/>
                  <a:pt x="878576" y="4869540"/>
                  <a:pt x="883713" y="4874679"/>
                </a:cubicBezTo>
                <a:cubicBezTo>
                  <a:pt x="883713" y="4874679"/>
                  <a:pt x="878576" y="4864403"/>
                  <a:pt x="873437" y="4859266"/>
                </a:cubicBezTo>
                <a:close/>
                <a:moveTo>
                  <a:pt x="1387225" y="4843852"/>
                </a:moveTo>
                <a:cubicBezTo>
                  <a:pt x="1376950" y="4843852"/>
                  <a:pt x="1407775" y="4884955"/>
                  <a:pt x="1412914" y="4890092"/>
                </a:cubicBezTo>
                <a:cubicBezTo>
                  <a:pt x="1402638" y="4874679"/>
                  <a:pt x="1387225" y="4843852"/>
                  <a:pt x="1387225" y="4843852"/>
                </a:cubicBezTo>
                <a:close/>
                <a:moveTo>
                  <a:pt x="1310157" y="4843852"/>
                </a:moveTo>
                <a:cubicBezTo>
                  <a:pt x="1325570" y="4869540"/>
                  <a:pt x="1340983" y="4900368"/>
                  <a:pt x="1361535" y="4926059"/>
                </a:cubicBezTo>
                <a:lnTo>
                  <a:pt x="1361535" y="4931196"/>
                </a:lnTo>
                <a:cubicBezTo>
                  <a:pt x="1371810" y="4951747"/>
                  <a:pt x="1382086" y="4977436"/>
                  <a:pt x="1392362" y="4992851"/>
                </a:cubicBezTo>
                <a:lnTo>
                  <a:pt x="1411273" y="5015964"/>
                </a:lnTo>
                <a:lnTo>
                  <a:pt x="1397501" y="5008264"/>
                </a:lnTo>
                <a:cubicBezTo>
                  <a:pt x="1397501" y="5013401"/>
                  <a:pt x="1397501" y="5018540"/>
                  <a:pt x="1397501" y="5018540"/>
                </a:cubicBezTo>
                <a:lnTo>
                  <a:pt x="1402638" y="5018540"/>
                </a:lnTo>
                <a:cubicBezTo>
                  <a:pt x="1433466" y="5069917"/>
                  <a:pt x="1474568" y="5116160"/>
                  <a:pt x="1515671" y="5157261"/>
                </a:cubicBezTo>
                <a:cubicBezTo>
                  <a:pt x="1500258" y="5131573"/>
                  <a:pt x="1484843" y="5105884"/>
                  <a:pt x="1464294" y="5085332"/>
                </a:cubicBezTo>
                <a:cubicBezTo>
                  <a:pt x="1459156" y="5077625"/>
                  <a:pt x="1447595" y="5058358"/>
                  <a:pt x="1434750" y="5041017"/>
                </a:cubicBezTo>
                <a:lnTo>
                  <a:pt x="1431090" y="5036742"/>
                </a:lnTo>
                <a:lnTo>
                  <a:pt x="1376307" y="4944682"/>
                </a:lnTo>
                <a:cubicBezTo>
                  <a:pt x="1355113" y="4910644"/>
                  <a:pt x="1333278" y="4877248"/>
                  <a:pt x="1310157" y="4843852"/>
                </a:cubicBezTo>
                <a:close/>
                <a:moveTo>
                  <a:pt x="878576" y="4843852"/>
                </a:moveTo>
                <a:cubicBezTo>
                  <a:pt x="888852" y="4864403"/>
                  <a:pt x="914540" y="4910644"/>
                  <a:pt x="914540" y="4910644"/>
                </a:cubicBezTo>
                <a:cubicBezTo>
                  <a:pt x="919679" y="4910644"/>
                  <a:pt x="935092" y="4931196"/>
                  <a:pt x="935092" y="4931196"/>
                </a:cubicBezTo>
                <a:cubicBezTo>
                  <a:pt x="924816" y="4900368"/>
                  <a:pt x="899128" y="4869540"/>
                  <a:pt x="878576" y="4843852"/>
                </a:cubicBezTo>
                <a:close/>
                <a:moveTo>
                  <a:pt x="1269054" y="4823300"/>
                </a:moveTo>
                <a:cubicBezTo>
                  <a:pt x="1284466" y="4833576"/>
                  <a:pt x="1305018" y="4900368"/>
                  <a:pt x="1305018" y="4900368"/>
                </a:cubicBezTo>
                <a:lnTo>
                  <a:pt x="1305018" y="4905507"/>
                </a:lnTo>
                <a:cubicBezTo>
                  <a:pt x="1335846" y="4956884"/>
                  <a:pt x="1356398" y="5008264"/>
                  <a:pt x="1397501" y="5054504"/>
                </a:cubicBezTo>
                <a:cubicBezTo>
                  <a:pt x="1376950" y="5013401"/>
                  <a:pt x="1351259" y="4972299"/>
                  <a:pt x="1330709" y="4931196"/>
                </a:cubicBezTo>
                <a:cubicBezTo>
                  <a:pt x="1315294" y="4895231"/>
                  <a:pt x="1299881" y="4843852"/>
                  <a:pt x="1269054" y="4823300"/>
                </a:cubicBezTo>
                <a:close/>
                <a:moveTo>
                  <a:pt x="873437" y="4818163"/>
                </a:moveTo>
                <a:lnTo>
                  <a:pt x="889359" y="4840183"/>
                </a:lnTo>
                <a:lnTo>
                  <a:pt x="904264" y="4864403"/>
                </a:lnTo>
                <a:cubicBezTo>
                  <a:pt x="904264" y="4864403"/>
                  <a:pt x="919679" y="4895231"/>
                  <a:pt x="929955" y="4905507"/>
                </a:cubicBezTo>
                <a:cubicBezTo>
                  <a:pt x="922248" y="4892662"/>
                  <a:pt x="913256" y="4875964"/>
                  <a:pt x="903622" y="4859908"/>
                </a:cubicBezTo>
                <a:lnTo>
                  <a:pt x="889359" y="4840183"/>
                </a:lnTo>
                <a:lnTo>
                  <a:pt x="888851" y="4839357"/>
                </a:lnTo>
                <a:cubicBezTo>
                  <a:pt x="883713" y="4831008"/>
                  <a:pt x="878575" y="4823301"/>
                  <a:pt x="873437" y="4818163"/>
                </a:cubicBezTo>
                <a:close/>
                <a:moveTo>
                  <a:pt x="965920" y="4813024"/>
                </a:moveTo>
                <a:cubicBezTo>
                  <a:pt x="971057" y="4823300"/>
                  <a:pt x="976196" y="4838715"/>
                  <a:pt x="976196" y="4838715"/>
                </a:cubicBezTo>
                <a:cubicBezTo>
                  <a:pt x="986472" y="4859266"/>
                  <a:pt x="996747" y="4874679"/>
                  <a:pt x="1007021" y="4890092"/>
                </a:cubicBezTo>
                <a:cubicBezTo>
                  <a:pt x="996747" y="4864403"/>
                  <a:pt x="981333" y="4833576"/>
                  <a:pt x="965920" y="4813024"/>
                </a:cubicBezTo>
                <a:close/>
                <a:moveTo>
                  <a:pt x="745461" y="4788276"/>
                </a:moveTo>
                <a:lnTo>
                  <a:pt x="750128" y="4797611"/>
                </a:lnTo>
                <a:lnTo>
                  <a:pt x="745584" y="4788585"/>
                </a:lnTo>
                <a:close/>
                <a:moveTo>
                  <a:pt x="1140606" y="4777059"/>
                </a:moveTo>
                <a:cubicBezTo>
                  <a:pt x="1150882" y="4802750"/>
                  <a:pt x="1161158" y="4823300"/>
                  <a:pt x="1176572" y="4843852"/>
                </a:cubicBezTo>
                <a:cubicBezTo>
                  <a:pt x="1166297" y="4828439"/>
                  <a:pt x="1150882" y="4792474"/>
                  <a:pt x="1150882" y="4792474"/>
                </a:cubicBezTo>
                <a:cubicBezTo>
                  <a:pt x="1145745" y="4787335"/>
                  <a:pt x="1140606" y="4777059"/>
                  <a:pt x="1140606" y="4777059"/>
                </a:cubicBezTo>
                <a:close/>
                <a:moveTo>
                  <a:pt x="791232" y="4777059"/>
                </a:moveTo>
                <a:cubicBezTo>
                  <a:pt x="793801" y="4784767"/>
                  <a:pt x="797655" y="4791189"/>
                  <a:pt x="802150" y="4797612"/>
                </a:cubicBezTo>
                <a:lnTo>
                  <a:pt x="809626" y="4808014"/>
                </a:lnTo>
                <a:lnTo>
                  <a:pt x="810017" y="4808849"/>
                </a:lnTo>
                <a:cubicBezTo>
                  <a:pt x="811141" y="4811418"/>
                  <a:pt x="811783" y="4813024"/>
                  <a:pt x="811783" y="4813024"/>
                </a:cubicBezTo>
                <a:cubicBezTo>
                  <a:pt x="816920" y="4818163"/>
                  <a:pt x="816920" y="4818163"/>
                  <a:pt x="816920" y="4818163"/>
                </a:cubicBezTo>
                <a:lnTo>
                  <a:pt x="809626" y="4808014"/>
                </a:lnTo>
                <a:lnTo>
                  <a:pt x="805361" y="4798895"/>
                </a:lnTo>
                <a:cubicBezTo>
                  <a:pt x="801508" y="4791188"/>
                  <a:pt x="796370" y="4782197"/>
                  <a:pt x="791232" y="4777059"/>
                </a:cubicBezTo>
                <a:close/>
                <a:moveTo>
                  <a:pt x="1037849" y="4771922"/>
                </a:moveTo>
                <a:cubicBezTo>
                  <a:pt x="1048125" y="4797611"/>
                  <a:pt x="1073814" y="4848990"/>
                  <a:pt x="1073814" y="4848990"/>
                </a:cubicBezTo>
                <a:cubicBezTo>
                  <a:pt x="1063540" y="4823300"/>
                  <a:pt x="1053264" y="4797611"/>
                  <a:pt x="1037849" y="4771922"/>
                </a:cubicBezTo>
                <a:close/>
                <a:moveTo>
                  <a:pt x="1269054" y="4761646"/>
                </a:moveTo>
                <a:cubicBezTo>
                  <a:pt x="1269054" y="4761646"/>
                  <a:pt x="1269054" y="4766783"/>
                  <a:pt x="1274191" y="4771922"/>
                </a:cubicBezTo>
                <a:cubicBezTo>
                  <a:pt x="1274191" y="4771922"/>
                  <a:pt x="1274191" y="4766783"/>
                  <a:pt x="1269054" y="4761646"/>
                </a:cubicBezTo>
                <a:close/>
                <a:moveTo>
                  <a:pt x="1089228" y="4751371"/>
                </a:moveTo>
                <a:cubicBezTo>
                  <a:pt x="1099504" y="4777059"/>
                  <a:pt x="1114917" y="4807887"/>
                  <a:pt x="1130332" y="4833576"/>
                </a:cubicBezTo>
                <a:cubicBezTo>
                  <a:pt x="1130332" y="4833576"/>
                  <a:pt x="1130332" y="4823300"/>
                  <a:pt x="1130332" y="4823300"/>
                </a:cubicBezTo>
                <a:lnTo>
                  <a:pt x="1125193" y="4823300"/>
                </a:lnTo>
                <a:cubicBezTo>
                  <a:pt x="1114917" y="4797611"/>
                  <a:pt x="1104641" y="4777059"/>
                  <a:pt x="1089228" y="4751371"/>
                </a:cubicBezTo>
                <a:close/>
                <a:moveTo>
                  <a:pt x="837472" y="4730819"/>
                </a:moveTo>
                <a:cubicBezTo>
                  <a:pt x="837472" y="4730819"/>
                  <a:pt x="842611" y="4741095"/>
                  <a:pt x="847748" y="4751371"/>
                </a:cubicBezTo>
                <a:cubicBezTo>
                  <a:pt x="847748" y="4751371"/>
                  <a:pt x="847748" y="4750086"/>
                  <a:pt x="847748" y="4748159"/>
                </a:cubicBezTo>
                <a:lnTo>
                  <a:pt x="847748" y="4741316"/>
                </a:lnTo>
                <a:lnTo>
                  <a:pt x="872154" y="4791189"/>
                </a:lnTo>
                <a:lnTo>
                  <a:pt x="885413" y="4809934"/>
                </a:lnTo>
                <a:lnTo>
                  <a:pt x="891822" y="4821294"/>
                </a:lnTo>
                <a:cubicBezTo>
                  <a:pt x="897200" y="4829723"/>
                  <a:pt x="902981" y="4837429"/>
                  <a:pt x="909403" y="4843852"/>
                </a:cubicBezTo>
                <a:lnTo>
                  <a:pt x="885413" y="4809934"/>
                </a:lnTo>
                <a:lnTo>
                  <a:pt x="876649" y="4794400"/>
                </a:lnTo>
                <a:cubicBezTo>
                  <a:pt x="867015" y="4775775"/>
                  <a:pt x="858024" y="4756508"/>
                  <a:pt x="847748" y="4741095"/>
                </a:cubicBezTo>
                <a:lnTo>
                  <a:pt x="847748" y="4741316"/>
                </a:lnTo>
                <a:lnTo>
                  <a:pt x="842611" y="4730819"/>
                </a:lnTo>
                <a:close/>
                <a:moveTo>
                  <a:pt x="1253641" y="4725682"/>
                </a:moveTo>
                <a:cubicBezTo>
                  <a:pt x="1253641" y="4725682"/>
                  <a:pt x="1269054" y="4756507"/>
                  <a:pt x="1269054" y="4756507"/>
                </a:cubicBezTo>
                <a:cubicBezTo>
                  <a:pt x="1269054" y="4746232"/>
                  <a:pt x="1263917" y="4725682"/>
                  <a:pt x="1253641" y="4725682"/>
                </a:cubicBezTo>
                <a:close/>
                <a:moveTo>
                  <a:pt x="1114917" y="4725682"/>
                </a:moveTo>
                <a:cubicBezTo>
                  <a:pt x="1114917" y="4730819"/>
                  <a:pt x="1120056" y="4741095"/>
                  <a:pt x="1125193" y="4746232"/>
                </a:cubicBezTo>
                <a:lnTo>
                  <a:pt x="1125194" y="4746232"/>
                </a:lnTo>
                <a:lnTo>
                  <a:pt x="1130332" y="4756507"/>
                </a:lnTo>
                <a:cubicBezTo>
                  <a:pt x="1130332" y="4756507"/>
                  <a:pt x="1130332" y="4746232"/>
                  <a:pt x="1130332" y="4746232"/>
                </a:cubicBezTo>
                <a:lnTo>
                  <a:pt x="1125194" y="4746232"/>
                </a:lnTo>
                <a:close/>
                <a:moveTo>
                  <a:pt x="1227950" y="4710267"/>
                </a:moveTo>
                <a:cubicBezTo>
                  <a:pt x="1233089" y="4735958"/>
                  <a:pt x="1253641" y="4761646"/>
                  <a:pt x="1269054" y="4787335"/>
                </a:cubicBezTo>
                <a:cubicBezTo>
                  <a:pt x="1263917" y="4771922"/>
                  <a:pt x="1243365" y="4730819"/>
                  <a:pt x="1243365" y="4730819"/>
                </a:cubicBezTo>
                <a:cubicBezTo>
                  <a:pt x="1238226" y="4720543"/>
                  <a:pt x="1233089" y="4715406"/>
                  <a:pt x="1227950" y="4710267"/>
                </a:cubicBezTo>
                <a:close/>
                <a:moveTo>
                  <a:pt x="950864" y="4644413"/>
                </a:moveTo>
                <a:lnTo>
                  <a:pt x="1038492" y="4873395"/>
                </a:lnTo>
                <a:cubicBezTo>
                  <a:pt x="1071246" y="4949178"/>
                  <a:pt x="1107211" y="5023677"/>
                  <a:pt x="1145745" y="5095608"/>
                </a:cubicBezTo>
                <a:lnTo>
                  <a:pt x="1166584" y="5130588"/>
                </a:lnTo>
                <a:lnTo>
                  <a:pt x="1132258" y="5087258"/>
                </a:lnTo>
                <a:lnTo>
                  <a:pt x="1113939" y="5051899"/>
                </a:lnTo>
                <a:lnTo>
                  <a:pt x="1105961" y="5034283"/>
                </a:lnTo>
                <a:lnTo>
                  <a:pt x="1109045" y="5035054"/>
                </a:lnTo>
                <a:lnTo>
                  <a:pt x="1114917" y="5044229"/>
                </a:lnTo>
                <a:cubicBezTo>
                  <a:pt x="1114917" y="5039091"/>
                  <a:pt x="1112348" y="5036522"/>
                  <a:pt x="1109779" y="5035237"/>
                </a:cubicBezTo>
                <a:lnTo>
                  <a:pt x="1109045" y="5035054"/>
                </a:lnTo>
                <a:lnTo>
                  <a:pt x="1104642" y="5028173"/>
                </a:lnTo>
                <a:cubicBezTo>
                  <a:pt x="1100789" y="5021109"/>
                  <a:pt x="1096935" y="5013402"/>
                  <a:pt x="1094366" y="5008264"/>
                </a:cubicBezTo>
                <a:lnTo>
                  <a:pt x="1094366" y="5003125"/>
                </a:lnTo>
                <a:lnTo>
                  <a:pt x="1035093" y="4876113"/>
                </a:lnTo>
                <a:lnTo>
                  <a:pt x="1025158" y="4852052"/>
                </a:lnTo>
                <a:lnTo>
                  <a:pt x="1027574" y="4854770"/>
                </a:lnTo>
                <a:cubicBezTo>
                  <a:pt x="1030143" y="4857981"/>
                  <a:pt x="1032712" y="4861835"/>
                  <a:pt x="1032712" y="4864403"/>
                </a:cubicBezTo>
                <a:cubicBezTo>
                  <a:pt x="1027573" y="4833576"/>
                  <a:pt x="1001884" y="4797611"/>
                  <a:pt x="991609" y="4766783"/>
                </a:cubicBezTo>
                <a:cubicBezTo>
                  <a:pt x="981333" y="4738525"/>
                  <a:pt x="971057" y="4708983"/>
                  <a:pt x="961423" y="4679440"/>
                </a:cubicBezTo>
                <a:close/>
                <a:moveTo>
                  <a:pt x="1197124" y="4597234"/>
                </a:moveTo>
                <a:cubicBezTo>
                  <a:pt x="1202261" y="4607510"/>
                  <a:pt x="1212537" y="4633199"/>
                  <a:pt x="1212537" y="4633199"/>
                </a:cubicBezTo>
                <a:cubicBezTo>
                  <a:pt x="1222813" y="4648614"/>
                  <a:pt x="1227950" y="4664026"/>
                  <a:pt x="1238226" y="4679439"/>
                </a:cubicBezTo>
                <a:cubicBezTo>
                  <a:pt x="1227950" y="4648614"/>
                  <a:pt x="1217674" y="4622923"/>
                  <a:pt x="1197124" y="4597234"/>
                </a:cubicBezTo>
                <a:close/>
                <a:moveTo>
                  <a:pt x="1042988" y="4597234"/>
                </a:moveTo>
                <a:cubicBezTo>
                  <a:pt x="1035281" y="4593380"/>
                  <a:pt x="1059365" y="4650218"/>
                  <a:pt x="1071889" y="4681046"/>
                </a:cubicBezTo>
                <a:lnTo>
                  <a:pt x="1075560" y="4690297"/>
                </a:lnTo>
                <a:lnTo>
                  <a:pt x="1078953" y="4699991"/>
                </a:lnTo>
                <a:cubicBezTo>
                  <a:pt x="1078953" y="4699349"/>
                  <a:pt x="1078231" y="4697182"/>
                  <a:pt x="1076986" y="4693890"/>
                </a:cubicBezTo>
                <a:lnTo>
                  <a:pt x="1075560" y="4690297"/>
                </a:lnTo>
                <a:lnTo>
                  <a:pt x="1060971" y="4648613"/>
                </a:lnTo>
                <a:cubicBezTo>
                  <a:pt x="1054548" y="4631915"/>
                  <a:pt x="1048126" y="4615217"/>
                  <a:pt x="1042988" y="4597234"/>
                </a:cubicBezTo>
                <a:close/>
                <a:moveTo>
                  <a:pt x="375065" y="4586958"/>
                </a:moveTo>
                <a:cubicBezTo>
                  <a:pt x="375065" y="4612647"/>
                  <a:pt x="405891" y="4684578"/>
                  <a:pt x="405891" y="4684578"/>
                </a:cubicBezTo>
                <a:lnTo>
                  <a:pt x="400754" y="4679439"/>
                </a:lnTo>
                <a:cubicBezTo>
                  <a:pt x="421306" y="4741095"/>
                  <a:pt x="436718" y="4813024"/>
                  <a:pt x="472683" y="4869540"/>
                </a:cubicBezTo>
                <a:cubicBezTo>
                  <a:pt x="482959" y="4895231"/>
                  <a:pt x="513787" y="4962023"/>
                  <a:pt x="539475" y="4977436"/>
                </a:cubicBezTo>
                <a:cubicBezTo>
                  <a:pt x="529201" y="4972299"/>
                  <a:pt x="518926" y="4941472"/>
                  <a:pt x="513787" y="4931196"/>
                </a:cubicBezTo>
                <a:cubicBezTo>
                  <a:pt x="498374" y="4905507"/>
                  <a:pt x="482959" y="4879816"/>
                  <a:pt x="472683" y="4854127"/>
                </a:cubicBezTo>
                <a:cubicBezTo>
                  <a:pt x="462409" y="4823300"/>
                  <a:pt x="457270" y="4802750"/>
                  <a:pt x="446994" y="4771922"/>
                </a:cubicBezTo>
                <a:cubicBezTo>
                  <a:pt x="436718" y="4746232"/>
                  <a:pt x="426443" y="4715406"/>
                  <a:pt x="421306" y="4684578"/>
                </a:cubicBezTo>
                <a:cubicBezTo>
                  <a:pt x="416167" y="4664026"/>
                  <a:pt x="375065" y="4597234"/>
                  <a:pt x="375065" y="4586958"/>
                </a:cubicBezTo>
                <a:close/>
                <a:moveTo>
                  <a:pt x="380202" y="4566406"/>
                </a:moveTo>
                <a:cubicBezTo>
                  <a:pt x="380202" y="4571545"/>
                  <a:pt x="385341" y="4581821"/>
                  <a:pt x="390478" y="4586958"/>
                </a:cubicBezTo>
                <a:cubicBezTo>
                  <a:pt x="390478" y="4586958"/>
                  <a:pt x="380202" y="4571545"/>
                  <a:pt x="380202" y="4566406"/>
                </a:cubicBezTo>
                <a:close/>
                <a:moveTo>
                  <a:pt x="1181710" y="4535579"/>
                </a:moveTo>
                <a:cubicBezTo>
                  <a:pt x="1186848" y="4545857"/>
                  <a:pt x="1197124" y="4566406"/>
                  <a:pt x="1197124" y="4566406"/>
                </a:cubicBezTo>
                <a:lnTo>
                  <a:pt x="1191985" y="4566406"/>
                </a:lnTo>
                <a:cubicBezTo>
                  <a:pt x="1197124" y="4571545"/>
                  <a:pt x="1202261" y="4576682"/>
                  <a:pt x="1202261" y="4576682"/>
                </a:cubicBezTo>
                <a:cubicBezTo>
                  <a:pt x="1197124" y="4561269"/>
                  <a:pt x="1191985" y="4550994"/>
                  <a:pt x="1181710" y="4535579"/>
                </a:cubicBezTo>
                <a:close/>
                <a:moveTo>
                  <a:pt x="642234" y="4535579"/>
                </a:moveTo>
                <a:cubicBezTo>
                  <a:pt x="642234" y="4561269"/>
                  <a:pt x="662786" y="4607510"/>
                  <a:pt x="662786" y="4607510"/>
                </a:cubicBezTo>
                <a:cubicBezTo>
                  <a:pt x="662786" y="4607510"/>
                  <a:pt x="642234" y="4545857"/>
                  <a:pt x="642234" y="4535579"/>
                </a:cubicBezTo>
                <a:close/>
                <a:moveTo>
                  <a:pt x="693612" y="4530442"/>
                </a:moveTo>
                <a:lnTo>
                  <a:pt x="744763" y="4638761"/>
                </a:lnTo>
                <a:lnTo>
                  <a:pt x="744991" y="4648614"/>
                </a:lnTo>
                <a:cubicBezTo>
                  <a:pt x="744991" y="4644759"/>
                  <a:pt x="718981" y="4594665"/>
                  <a:pt x="703808" y="4561188"/>
                </a:cubicBezTo>
                <a:lnTo>
                  <a:pt x="703290" y="4559886"/>
                </a:lnTo>
                <a:close/>
                <a:moveTo>
                  <a:pt x="164412" y="4525303"/>
                </a:moveTo>
                <a:cubicBezTo>
                  <a:pt x="169549" y="4540718"/>
                  <a:pt x="179825" y="4571545"/>
                  <a:pt x="179825" y="4571545"/>
                </a:cubicBezTo>
                <a:cubicBezTo>
                  <a:pt x="190101" y="4581821"/>
                  <a:pt x="164412" y="4530442"/>
                  <a:pt x="164412" y="4525303"/>
                </a:cubicBezTo>
                <a:close/>
                <a:moveTo>
                  <a:pt x="1197124" y="4520166"/>
                </a:moveTo>
                <a:cubicBezTo>
                  <a:pt x="1197124" y="4525303"/>
                  <a:pt x="1197124" y="4530442"/>
                  <a:pt x="1197124" y="4530442"/>
                </a:cubicBezTo>
                <a:lnTo>
                  <a:pt x="1200549" y="4527016"/>
                </a:lnTo>
                <a:lnTo>
                  <a:pt x="1212537" y="4550994"/>
                </a:lnTo>
                <a:cubicBezTo>
                  <a:pt x="1212537" y="4540718"/>
                  <a:pt x="1202261" y="4535579"/>
                  <a:pt x="1202261" y="4525303"/>
                </a:cubicBezTo>
                <a:lnTo>
                  <a:pt x="1200549" y="4527016"/>
                </a:lnTo>
                <a:close/>
                <a:moveTo>
                  <a:pt x="275418" y="4510035"/>
                </a:moveTo>
                <a:lnTo>
                  <a:pt x="276802" y="4513504"/>
                </a:lnTo>
                <a:cubicBezTo>
                  <a:pt x="280334" y="4524663"/>
                  <a:pt x="282582" y="4535581"/>
                  <a:pt x="282582" y="4545857"/>
                </a:cubicBezTo>
                <a:cubicBezTo>
                  <a:pt x="282582" y="4538150"/>
                  <a:pt x="280013" y="4529158"/>
                  <a:pt x="277444" y="4520166"/>
                </a:cubicBezTo>
                <a:close/>
                <a:moveTo>
                  <a:pt x="1042988" y="4509890"/>
                </a:moveTo>
                <a:cubicBezTo>
                  <a:pt x="1048125" y="4525303"/>
                  <a:pt x="1063540" y="4556131"/>
                  <a:pt x="1063540" y="4556131"/>
                </a:cubicBezTo>
                <a:cubicBezTo>
                  <a:pt x="1058401" y="4540718"/>
                  <a:pt x="1053264" y="4525303"/>
                  <a:pt x="1042988" y="4509890"/>
                </a:cubicBezTo>
                <a:close/>
                <a:moveTo>
                  <a:pt x="1012160" y="4499614"/>
                </a:moveTo>
                <a:cubicBezTo>
                  <a:pt x="1012160" y="4499614"/>
                  <a:pt x="1022436" y="4530442"/>
                  <a:pt x="1022436" y="4530442"/>
                </a:cubicBezTo>
                <a:cubicBezTo>
                  <a:pt x="1022436" y="4520166"/>
                  <a:pt x="1022436" y="4504753"/>
                  <a:pt x="1012160" y="4499614"/>
                </a:cubicBezTo>
                <a:close/>
                <a:moveTo>
                  <a:pt x="772239" y="4486645"/>
                </a:moveTo>
                <a:lnTo>
                  <a:pt x="772240" y="4486647"/>
                </a:lnTo>
                <a:lnTo>
                  <a:pt x="780956" y="4509890"/>
                </a:lnTo>
                <a:close/>
                <a:moveTo>
                  <a:pt x="667923" y="4484201"/>
                </a:moveTo>
                <a:cubicBezTo>
                  <a:pt x="673060" y="4509890"/>
                  <a:pt x="688475" y="4545857"/>
                  <a:pt x="688475" y="4545857"/>
                </a:cubicBezTo>
                <a:cubicBezTo>
                  <a:pt x="688475" y="4540718"/>
                  <a:pt x="673060" y="4499614"/>
                  <a:pt x="667923" y="4484201"/>
                </a:cubicBezTo>
                <a:close/>
                <a:moveTo>
                  <a:pt x="359650" y="4484201"/>
                </a:moveTo>
                <a:cubicBezTo>
                  <a:pt x="359650" y="4494477"/>
                  <a:pt x="359650" y="4499614"/>
                  <a:pt x="359650" y="4499614"/>
                </a:cubicBezTo>
                <a:cubicBezTo>
                  <a:pt x="364789" y="4509890"/>
                  <a:pt x="395617" y="4566406"/>
                  <a:pt x="395617" y="4576682"/>
                </a:cubicBezTo>
                <a:cubicBezTo>
                  <a:pt x="400754" y="4561269"/>
                  <a:pt x="364789" y="4499614"/>
                  <a:pt x="359650" y="4484201"/>
                </a:cubicBezTo>
                <a:close/>
                <a:moveTo>
                  <a:pt x="539475" y="4468786"/>
                </a:moveTo>
                <a:lnTo>
                  <a:pt x="547556" y="4498626"/>
                </a:lnTo>
                <a:lnTo>
                  <a:pt x="544533" y="4490543"/>
                </a:lnTo>
                <a:cubicBezTo>
                  <a:pt x="541402" y="4480668"/>
                  <a:pt x="539475" y="4472640"/>
                  <a:pt x="539475" y="4468786"/>
                </a:cubicBezTo>
                <a:close/>
                <a:moveTo>
                  <a:pt x="1238226" y="4458512"/>
                </a:moveTo>
                <a:cubicBezTo>
                  <a:pt x="1238226" y="4458512"/>
                  <a:pt x="1258778" y="4494477"/>
                  <a:pt x="1258778" y="4494477"/>
                </a:cubicBezTo>
                <a:cubicBezTo>
                  <a:pt x="1258778" y="4494477"/>
                  <a:pt x="1248502" y="4468786"/>
                  <a:pt x="1238226" y="4458512"/>
                </a:cubicBezTo>
                <a:close/>
                <a:moveTo>
                  <a:pt x="566771" y="4450886"/>
                </a:moveTo>
                <a:cubicBezTo>
                  <a:pt x="566771" y="4455944"/>
                  <a:pt x="575442" y="4479064"/>
                  <a:pt x="575442" y="4479064"/>
                </a:cubicBezTo>
                <a:cubicBezTo>
                  <a:pt x="580579" y="4494477"/>
                  <a:pt x="590855" y="4509890"/>
                  <a:pt x="595994" y="4525303"/>
                </a:cubicBezTo>
                <a:cubicBezTo>
                  <a:pt x="595994" y="4504753"/>
                  <a:pt x="570303" y="4453374"/>
                  <a:pt x="570303" y="4453374"/>
                </a:cubicBezTo>
                <a:cubicBezTo>
                  <a:pt x="567734" y="4449521"/>
                  <a:pt x="566771" y="4449200"/>
                  <a:pt x="566771" y="4450886"/>
                </a:cubicBezTo>
                <a:close/>
                <a:moveTo>
                  <a:pt x="1212537" y="4448237"/>
                </a:moveTo>
                <a:cubicBezTo>
                  <a:pt x="1222813" y="4489338"/>
                  <a:pt x="1248502" y="4530442"/>
                  <a:pt x="1258778" y="4571545"/>
                </a:cubicBezTo>
                <a:cubicBezTo>
                  <a:pt x="1263917" y="4586958"/>
                  <a:pt x="1263917" y="4602373"/>
                  <a:pt x="1274191" y="4622923"/>
                </a:cubicBezTo>
                <a:cubicBezTo>
                  <a:pt x="1279330" y="4628062"/>
                  <a:pt x="1310157" y="4699991"/>
                  <a:pt x="1310157" y="4699991"/>
                </a:cubicBezTo>
                <a:cubicBezTo>
                  <a:pt x="1305018" y="4699991"/>
                  <a:pt x="1305018" y="4699991"/>
                  <a:pt x="1305018" y="4699991"/>
                </a:cubicBezTo>
                <a:cubicBezTo>
                  <a:pt x="1315294" y="4720543"/>
                  <a:pt x="1325570" y="4746232"/>
                  <a:pt x="1340983" y="4766783"/>
                </a:cubicBezTo>
                <a:cubicBezTo>
                  <a:pt x="1340983" y="4766783"/>
                  <a:pt x="1371810" y="4807887"/>
                  <a:pt x="1371810" y="4807887"/>
                </a:cubicBezTo>
                <a:cubicBezTo>
                  <a:pt x="1366674" y="4802750"/>
                  <a:pt x="1325570" y="4725682"/>
                  <a:pt x="1325570" y="4725682"/>
                </a:cubicBezTo>
                <a:cubicBezTo>
                  <a:pt x="1330709" y="4720543"/>
                  <a:pt x="1382086" y="4802750"/>
                  <a:pt x="1382086" y="4807887"/>
                </a:cubicBezTo>
                <a:cubicBezTo>
                  <a:pt x="1351259" y="4741095"/>
                  <a:pt x="1320433" y="4669165"/>
                  <a:pt x="1289605" y="4597234"/>
                </a:cubicBezTo>
                <a:lnTo>
                  <a:pt x="1284466" y="4586958"/>
                </a:lnTo>
                <a:cubicBezTo>
                  <a:pt x="1263917" y="4540718"/>
                  <a:pt x="1238226" y="4494477"/>
                  <a:pt x="1212537" y="4448237"/>
                </a:cubicBezTo>
                <a:close/>
                <a:moveTo>
                  <a:pt x="1171434" y="4448237"/>
                </a:moveTo>
                <a:cubicBezTo>
                  <a:pt x="1176572" y="4468786"/>
                  <a:pt x="1191985" y="4504753"/>
                  <a:pt x="1191985" y="4504753"/>
                </a:cubicBezTo>
                <a:cubicBezTo>
                  <a:pt x="1186848" y="4484201"/>
                  <a:pt x="1181710" y="4468786"/>
                  <a:pt x="1171434" y="4448237"/>
                </a:cubicBezTo>
                <a:close/>
                <a:moveTo>
                  <a:pt x="750128" y="4448237"/>
                </a:moveTo>
                <a:cubicBezTo>
                  <a:pt x="755266" y="4455943"/>
                  <a:pt x="762973" y="4467503"/>
                  <a:pt x="769395" y="4479063"/>
                </a:cubicBezTo>
                <a:lnTo>
                  <a:pt x="772239" y="4486645"/>
                </a:lnTo>
                <a:close/>
                <a:moveTo>
                  <a:pt x="1191985" y="4443098"/>
                </a:moveTo>
                <a:cubicBezTo>
                  <a:pt x="1191985" y="4443098"/>
                  <a:pt x="1191985" y="4453374"/>
                  <a:pt x="1202261" y="4458512"/>
                </a:cubicBezTo>
                <a:cubicBezTo>
                  <a:pt x="1202261" y="4458512"/>
                  <a:pt x="1197124" y="4448237"/>
                  <a:pt x="1191985" y="4443098"/>
                </a:cubicBezTo>
                <a:close/>
                <a:moveTo>
                  <a:pt x="863163" y="4407133"/>
                </a:moveTo>
                <a:cubicBezTo>
                  <a:pt x="873437" y="4417409"/>
                  <a:pt x="883713" y="4479064"/>
                  <a:pt x="893989" y="4504753"/>
                </a:cubicBezTo>
                <a:cubicBezTo>
                  <a:pt x="883713" y="4473925"/>
                  <a:pt x="873437" y="4443098"/>
                  <a:pt x="863163" y="4407133"/>
                </a:cubicBezTo>
                <a:close/>
                <a:moveTo>
                  <a:pt x="333961" y="4407133"/>
                </a:moveTo>
                <a:cubicBezTo>
                  <a:pt x="333961" y="4412270"/>
                  <a:pt x="349374" y="4479064"/>
                  <a:pt x="364789" y="4479064"/>
                </a:cubicBezTo>
                <a:cubicBezTo>
                  <a:pt x="354513" y="4453374"/>
                  <a:pt x="333961" y="4407133"/>
                  <a:pt x="333961" y="4407133"/>
                </a:cubicBezTo>
                <a:close/>
                <a:moveTo>
                  <a:pt x="1161158" y="4401994"/>
                </a:moveTo>
                <a:cubicBezTo>
                  <a:pt x="1161158" y="4407133"/>
                  <a:pt x="1166297" y="4417409"/>
                  <a:pt x="1166297" y="4417409"/>
                </a:cubicBezTo>
                <a:cubicBezTo>
                  <a:pt x="1171434" y="4427685"/>
                  <a:pt x="1181710" y="4432822"/>
                  <a:pt x="1181710" y="4443098"/>
                </a:cubicBezTo>
                <a:cubicBezTo>
                  <a:pt x="1176572" y="4427685"/>
                  <a:pt x="1171434" y="4417409"/>
                  <a:pt x="1161158" y="4401994"/>
                </a:cubicBezTo>
                <a:close/>
                <a:moveTo>
                  <a:pt x="1202261" y="4355754"/>
                </a:moveTo>
                <a:cubicBezTo>
                  <a:pt x="1212537" y="4381444"/>
                  <a:pt x="1222813" y="4407133"/>
                  <a:pt x="1238226" y="4432822"/>
                </a:cubicBezTo>
                <a:cubicBezTo>
                  <a:pt x="1233089" y="4412270"/>
                  <a:pt x="1212537" y="4371168"/>
                  <a:pt x="1212537" y="4371168"/>
                </a:cubicBezTo>
                <a:cubicBezTo>
                  <a:pt x="1207398" y="4366029"/>
                  <a:pt x="1202261" y="4355754"/>
                  <a:pt x="1202261" y="4355754"/>
                </a:cubicBezTo>
                <a:close/>
                <a:moveTo>
                  <a:pt x="748121" y="4337129"/>
                </a:moveTo>
                <a:cubicBezTo>
                  <a:pt x="749446" y="4340501"/>
                  <a:pt x="753480" y="4349652"/>
                  <a:pt x="756702" y="4356998"/>
                </a:cubicBezTo>
                <a:lnTo>
                  <a:pt x="759876" y="4364314"/>
                </a:lnTo>
                <a:lnTo>
                  <a:pt x="760404" y="4366029"/>
                </a:lnTo>
                <a:cubicBezTo>
                  <a:pt x="761368" y="4367956"/>
                  <a:pt x="761247" y="4367535"/>
                  <a:pt x="760483" y="4365713"/>
                </a:cubicBezTo>
                <a:lnTo>
                  <a:pt x="759876" y="4364314"/>
                </a:lnTo>
                <a:lnTo>
                  <a:pt x="755266" y="4349332"/>
                </a:lnTo>
                <a:cubicBezTo>
                  <a:pt x="752697" y="4344195"/>
                  <a:pt x="750128" y="4340341"/>
                  <a:pt x="750128" y="4340341"/>
                </a:cubicBezTo>
                <a:cubicBezTo>
                  <a:pt x="747559" y="4335203"/>
                  <a:pt x="747238" y="4334882"/>
                  <a:pt x="748121" y="4337129"/>
                </a:cubicBezTo>
                <a:close/>
                <a:moveTo>
                  <a:pt x="1166297" y="4324928"/>
                </a:moveTo>
                <a:cubicBezTo>
                  <a:pt x="1166297" y="4330065"/>
                  <a:pt x="1166297" y="4335202"/>
                  <a:pt x="1166297" y="4335202"/>
                </a:cubicBezTo>
                <a:cubicBezTo>
                  <a:pt x="1171434" y="4340341"/>
                  <a:pt x="1166297" y="4324928"/>
                  <a:pt x="1166297" y="4324928"/>
                </a:cubicBezTo>
                <a:close/>
                <a:moveTo>
                  <a:pt x="1135469" y="4324928"/>
                </a:moveTo>
                <a:cubicBezTo>
                  <a:pt x="1135469" y="4324928"/>
                  <a:pt x="1135469" y="4330065"/>
                  <a:pt x="1140606" y="4335202"/>
                </a:cubicBezTo>
                <a:lnTo>
                  <a:pt x="1142319" y="4335202"/>
                </a:lnTo>
                <a:lnTo>
                  <a:pt x="1145745" y="4340341"/>
                </a:lnTo>
                <a:cubicBezTo>
                  <a:pt x="1145745" y="4340341"/>
                  <a:pt x="1145745" y="4335202"/>
                  <a:pt x="1145745" y="4335202"/>
                </a:cubicBezTo>
                <a:lnTo>
                  <a:pt x="1142319" y="4335202"/>
                </a:lnTo>
                <a:close/>
                <a:moveTo>
                  <a:pt x="524062" y="4319789"/>
                </a:moveTo>
                <a:cubicBezTo>
                  <a:pt x="525347" y="4319789"/>
                  <a:pt x="527916" y="4325569"/>
                  <a:pt x="530967" y="4334319"/>
                </a:cubicBezTo>
                <a:lnTo>
                  <a:pt x="536340" y="4352070"/>
                </a:lnTo>
                <a:lnTo>
                  <a:pt x="534338" y="4347406"/>
                </a:lnTo>
                <a:cubicBezTo>
                  <a:pt x="529200" y="4335203"/>
                  <a:pt x="524062" y="4322358"/>
                  <a:pt x="524062" y="4319789"/>
                </a:cubicBezTo>
                <a:close/>
                <a:moveTo>
                  <a:pt x="693612" y="4309513"/>
                </a:moveTo>
                <a:cubicBezTo>
                  <a:pt x="709026" y="4324928"/>
                  <a:pt x="714164" y="4355754"/>
                  <a:pt x="719302" y="4371168"/>
                </a:cubicBezTo>
                <a:cubicBezTo>
                  <a:pt x="719302" y="4371168"/>
                  <a:pt x="698751" y="4330065"/>
                  <a:pt x="693612" y="4309513"/>
                </a:cubicBezTo>
                <a:close/>
                <a:moveTo>
                  <a:pt x="452133" y="4309513"/>
                </a:moveTo>
                <a:cubicBezTo>
                  <a:pt x="452133" y="4309513"/>
                  <a:pt x="457270" y="4324928"/>
                  <a:pt x="462409" y="4330065"/>
                </a:cubicBezTo>
                <a:cubicBezTo>
                  <a:pt x="462409" y="4324928"/>
                  <a:pt x="457270" y="4314652"/>
                  <a:pt x="452133" y="4309513"/>
                </a:cubicBezTo>
                <a:close/>
                <a:moveTo>
                  <a:pt x="308273" y="4278685"/>
                </a:moveTo>
                <a:cubicBezTo>
                  <a:pt x="318549" y="4314652"/>
                  <a:pt x="333961" y="4355754"/>
                  <a:pt x="344237" y="4391720"/>
                </a:cubicBezTo>
                <a:cubicBezTo>
                  <a:pt x="346806" y="4399427"/>
                  <a:pt x="353228" y="4410987"/>
                  <a:pt x="359008" y="4422547"/>
                </a:cubicBezTo>
                <a:lnTo>
                  <a:pt x="365248" y="4436341"/>
                </a:lnTo>
                <a:lnTo>
                  <a:pt x="369926" y="4453374"/>
                </a:lnTo>
                <a:cubicBezTo>
                  <a:pt x="369926" y="4449521"/>
                  <a:pt x="368642" y="4444704"/>
                  <a:pt x="366635" y="4439406"/>
                </a:cubicBezTo>
                <a:lnTo>
                  <a:pt x="365248" y="4436341"/>
                </a:lnTo>
                <a:lnTo>
                  <a:pt x="344879" y="4362177"/>
                </a:lnTo>
                <a:cubicBezTo>
                  <a:pt x="333961" y="4332634"/>
                  <a:pt x="321117" y="4304375"/>
                  <a:pt x="308273" y="4278685"/>
                </a:cubicBezTo>
                <a:close/>
                <a:moveTo>
                  <a:pt x="1150882" y="4273548"/>
                </a:moveTo>
                <a:cubicBezTo>
                  <a:pt x="1153451" y="4278686"/>
                  <a:pt x="1157305" y="4286393"/>
                  <a:pt x="1160516" y="4292816"/>
                </a:cubicBezTo>
                <a:lnTo>
                  <a:pt x="1164011" y="4299805"/>
                </a:lnTo>
                <a:lnTo>
                  <a:pt x="1166297" y="4304376"/>
                </a:lnTo>
                <a:cubicBezTo>
                  <a:pt x="1166297" y="4304376"/>
                  <a:pt x="1165655" y="4303092"/>
                  <a:pt x="1164611" y="4301004"/>
                </a:cubicBezTo>
                <a:lnTo>
                  <a:pt x="1164011" y="4299805"/>
                </a:lnTo>
                <a:lnTo>
                  <a:pt x="1158590" y="4288962"/>
                </a:lnTo>
                <a:cubicBezTo>
                  <a:pt x="1154736" y="4283824"/>
                  <a:pt x="1150882" y="4278686"/>
                  <a:pt x="1150882" y="4273548"/>
                </a:cubicBezTo>
                <a:close/>
                <a:moveTo>
                  <a:pt x="737685" y="4269615"/>
                </a:moveTo>
                <a:cubicBezTo>
                  <a:pt x="736962" y="4269374"/>
                  <a:pt x="739852" y="4279970"/>
                  <a:pt x="739852" y="4299237"/>
                </a:cubicBezTo>
                <a:lnTo>
                  <a:pt x="739852" y="4273548"/>
                </a:lnTo>
                <a:cubicBezTo>
                  <a:pt x="738568" y="4270979"/>
                  <a:pt x="737926" y="4269695"/>
                  <a:pt x="737685" y="4269615"/>
                </a:cubicBezTo>
                <a:close/>
                <a:moveTo>
                  <a:pt x="1186848" y="4247860"/>
                </a:moveTo>
                <a:cubicBezTo>
                  <a:pt x="1191985" y="4263273"/>
                  <a:pt x="1197124" y="4273548"/>
                  <a:pt x="1202261" y="4288961"/>
                </a:cubicBezTo>
                <a:cubicBezTo>
                  <a:pt x="1202261" y="4288961"/>
                  <a:pt x="1191985" y="4258136"/>
                  <a:pt x="1186848" y="4247860"/>
                </a:cubicBezTo>
                <a:close/>
                <a:moveTo>
                  <a:pt x="1120056" y="4242721"/>
                </a:moveTo>
                <a:cubicBezTo>
                  <a:pt x="1120056" y="4247860"/>
                  <a:pt x="1120056" y="4263273"/>
                  <a:pt x="1120056" y="4263273"/>
                </a:cubicBezTo>
                <a:lnTo>
                  <a:pt x="1127287" y="4266887"/>
                </a:lnTo>
                <a:lnTo>
                  <a:pt x="1130332" y="4278685"/>
                </a:lnTo>
                <a:cubicBezTo>
                  <a:pt x="1130332" y="4278685"/>
                  <a:pt x="1130332" y="4268410"/>
                  <a:pt x="1130332" y="4268410"/>
                </a:cubicBezTo>
                <a:lnTo>
                  <a:pt x="1127287" y="4266887"/>
                </a:lnTo>
                <a:lnTo>
                  <a:pt x="1125193" y="4258777"/>
                </a:lnTo>
                <a:cubicBezTo>
                  <a:pt x="1123909" y="4252997"/>
                  <a:pt x="1122624" y="4247859"/>
                  <a:pt x="1120056" y="4242721"/>
                </a:cubicBezTo>
                <a:close/>
                <a:moveTo>
                  <a:pt x="611407" y="4201619"/>
                </a:moveTo>
                <a:cubicBezTo>
                  <a:pt x="621682" y="4258136"/>
                  <a:pt x="631958" y="4309513"/>
                  <a:pt x="642234" y="4360892"/>
                </a:cubicBezTo>
                <a:cubicBezTo>
                  <a:pt x="652510" y="4422546"/>
                  <a:pt x="667923" y="4479064"/>
                  <a:pt x="693612" y="4535579"/>
                </a:cubicBezTo>
                <a:lnTo>
                  <a:pt x="703290" y="4559886"/>
                </a:lnTo>
                <a:lnTo>
                  <a:pt x="723797" y="4622282"/>
                </a:lnTo>
                <a:cubicBezTo>
                  <a:pt x="736000" y="4651182"/>
                  <a:pt x="750129" y="4679440"/>
                  <a:pt x="765543" y="4710267"/>
                </a:cubicBezTo>
                <a:cubicBezTo>
                  <a:pt x="775819" y="4725682"/>
                  <a:pt x="806645" y="4761646"/>
                  <a:pt x="806645" y="4782198"/>
                </a:cubicBezTo>
                <a:cubicBezTo>
                  <a:pt x="806645" y="4761646"/>
                  <a:pt x="791232" y="4735958"/>
                  <a:pt x="780956" y="4715406"/>
                </a:cubicBezTo>
                <a:lnTo>
                  <a:pt x="744763" y="4638761"/>
                </a:lnTo>
                <a:lnTo>
                  <a:pt x="744429" y="4624369"/>
                </a:lnTo>
                <a:cubicBezTo>
                  <a:pt x="736963" y="4593060"/>
                  <a:pt x="712880" y="4545856"/>
                  <a:pt x="709026" y="4530442"/>
                </a:cubicBezTo>
                <a:cubicBezTo>
                  <a:pt x="698751" y="4494477"/>
                  <a:pt x="688475" y="4453374"/>
                  <a:pt x="678199" y="4417409"/>
                </a:cubicBezTo>
                <a:cubicBezTo>
                  <a:pt x="662786" y="4366029"/>
                  <a:pt x="657647" y="4283824"/>
                  <a:pt x="626819" y="4237584"/>
                </a:cubicBezTo>
                <a:cubicBezTo>
                  <a:pt x="642234" y="4258136"/>
                  <a:pt x="647371" y="4314652"/>
                  <a:pt x="652510" y="4340341"/>
                </a:cubicBezTo>
                <a:cubicBezTo>
                  <a:pt x="647371" y="4319789"/>
                  <a:pt x="626819" y="4278685"/>
                  <a:pt x="626819" y="4278685"/>
                </a:cubicBezTo>
                <a:lnTo>
                  <a:pt x="631958" y="4278685"/>
                </a:lnTo>
                <a:cubicBezTo>
                  <a:pt x="626819" y="4252997"/>
                  <a:pt x="616544" y="4227308"/>
                  <a:pt x="611407" y="4201619"/>
                </a:cubicBezTo>
                <a:close/>
                <a:moveTo>
                  <a:pt x="899128" y="4196480"/>
                </a:moveTo>
                <a:cubicBezTo>
                  <a:pt x="888852" y="4196480"/>
                  <a:pt x="899128" y="4211893"/>
                  <a:pt x="899128" y="4211893"/>
                </a:cubicBezTo>
                <a:cubicBezTo>
                  <a:pt x="899128" y="4206756"/>
                  <a:pt x="899128" y="4201619"/>
                  <a:pt x="899128" y="4196480"/>
                </a:cubicBezTo>
                <a:close/>
                <a:moveTo>
                  <a:pt x="719302" y="4175928"/>
                </a:moveTo>
                <a:cubicBezTo>
                  <a:pt x="719302" y="4181067"/>
                  <a:pt x="719302" y="4186204"/>
                  <a:pt x="719302" y="4186204"/>
                </a:cubicBezTo>
                <a:cubicBezTo>
                  <a:pt x="729578" y="4206756"/>
                  <a:pt x="734715" y="4227308"/>
                  <a:pt x="744991" y="4247860"/>
                </a:cubicBezTo>
                <a:cubicBezTo>
                  <a:pt x="739852" y="4222169"/>
                  <a:pt x="729578" y="4201619"/>
                  <a:pt x="719302" y="4175928"/>
                </a:cubicBezTo>
                <a:close/>
                <a:moveTo>
                  <a:pt x="292858" y="4160516"/>
                </a:moveTo>
                <a:cubicBezTo>
                  <a:pt x="292858" y="4163085"/>
                  <a:pt x="294143" y="4166938"/>
                  <a:pt x="296070" y="4170791"/>
                </a:cubicBezTo>
                <a:lnTo>
                  <a:pt x="296648" y="4171632"/>
                </a:lnTo>
                <a:lnTo>
                  <a:pt x="301288" y="4185242"/>
                </a:lnTo>
                <a:cubicBezTo>
                  <a:pt x="307309" y="4211252"/>
                  <a:pt x="308272" y="4240152"/>
                  <a:pt x="323686" y="4263273"/>
                </a:cubicBezTo>
                <a:cubicBezTo>
                  <a:pt x="318549" y="4232445"/>
                  <a:pt x="308273" y="4206756"/>
                  <a:pt x="303134" y="4175928"/>
                </a:cubicBezTo>
                <a:lnTo>
                  <a:pt x="303134" y="4181067"/>
                </a:lnTo>
                <a:lnTo>
                  <a:pt x="296648" y="4171632"/>
                </a:lnTo>
                <a:close/>
                <a:moveTo>
                  <a:pt x="76251" y="4159948"/>
                </a:moveTo>
                <a:lnTo>
                  <a:pt x="81564" y="4175929"/>
                </a:lnTo>
                <a:cubicBezTo>
                  <a:pt x="85096" y="4186205"/>
                  <a:pt x="88468" y="4196481"/>
                  <a:pt x="90635" y="4206114"/>
                </a:cubicBezTo>
                <a:lnTo>
                  <a:pt x="92186" y="4228242"/>
                </a:lnTo>
                <a:close/>
                <a:moveTo>
                  <a:pt x="611407" y="4150240"/>
                </a:moveTo>
                <a:cubicBezTo>
                  <a:pt x="611407" y="4150240"/>
                  <a:pt x="611407" y="4155377"/>
                  <a:pt x="611407" y="4160516"/>
                </a:cubicBezTo>
                <a:lnTo>
                  <a:pt x="613740" y="4158181"/>
                </a:lnTo>
                <a:lnTo>
                  <a:pt x="616785" y="4168543"/>
                </a:lnTo>
                <a:cubicBezTo>
                  <a:pt x="623288" y="4188773"/>
                  <a:pt x="631958" y="4211893"/>
                  <a:pt x="631958" y="4211893"/>
                </a:cubicBezTo>
                <a:lnTo>
                  <a:pt x="616544" y="4155377"/>
                </a:lnTo>
                <a:lnTo>
                  <a:pt x="613740" y="4158181"/>
                </a:lnTo>
                <a:close/>
                <a:moveTo>
                  <a:pt x="816920" y="4145101"/>
                </a:moveTo>
                <a:cubicBezTo>
                  <a:pt x="822059" y="4160516"/>
                  <a:pt x="822059" y="4196480"/>
                  <a:pt x="822059" y="4217032"/>
                </a:cubicBezTo>
                <a:cubicBezTo>
                  <a:pt x="827196" y="4232445"/>
                  <a:pt x="878576" y="4422546"/>
                  <a:pt x="873437" y="4422546"/>
                </a:cubicBezTo>
                <a:cubicBezTo>
                  <a:pt x="870869" y="4422546"/>
                  <a:pt x="865731" y="4410986"/>
                  <a:pt x="861236" y="4398783"/>
                </a:cubicBezTo>
                <a:lnTo>
                  <a:pt x="856926" y="4385971"/>
                </a:lnTo>
                <a:lnTo>
                  <a:pt x="852887" y="4371168"/>
                </a:lnTo>
                <a:cubicBezTo>
                  <a:pt x="852887" y="4372452"/>
                  <a:pt x="853850" y="4376306"/>
                  <a:pt x="855376" y="4381363"/>
                </a:cubicBezTo>
                <a:lnTo>
                  <a:pt x="856926" y="4385971"/>
                </a:lnTo>
                <a:lnTo>
                  <a:pt x="889815" y="4506519"/>
                </a:lnTo>
                <a:cubicBezTo>
                  <a:pt x="903944" y="4550672"/>
                  <a:pt x="919679" y="4594023"/>
                  <a:pt x="936377" y="4637053"/>
                </a:cubicBezTo>
                <a:lnTo>
                  <a:pt x="1025158" y="4852052"/>
                </a:lnTo>
                <a:lnTo>
                  <a:pt x="1022436" y="4848990"/>
                </a:lnTo>
                <a:lnTo>
                  <a:pt x="1035093" y="4876113"/>
                </a:lnTo>
                <a:lnTo>
                  <a:pt x="1042988" y="4895231"/>
                </a:lnTo>
                <a:lnTo>
                  <a:pt x="1105961" y="5034283"/>
                </a:lnTo>
                <a:lnTo>
                  <a:pt x="1104641" y="5033953"/>
                </a:lnTo>
                <a:lnTo>
                  <a:pt x="1113939" y="5051899"/>
                </a:lnTo>
                <a:lnTo>
                  <a:pt x="1134024" y="5096250"/>
                </a:lnTo>
                <a:cubicBezTo>
                  <a:pt x="1234693" y="5293736"/>
                  <a:pt x="1362819" y="5479663"/>
                  <a:pt x="1505395" y="5645359"/>
                </a:cubicBezTo>
                <a:cubicBezTo>
                  <a:pt x="1541360" y="5686463"/>
                  <a:pt x="1577326" y="5732703"/>
                  <a:pt x="1618428" y="5763531"/>
                </a:cubicBezTo>
                <a:cubicBezTo>
                  <a:pt x="1623567" y="5768668"/>
                  <a:pt x="1669807" y="5799496"/>
                  <a:pt x="1669807" y="5799496"/>
                </a:cubicBezTo>
                <a:lnTo>
                  <a:pt x="1666222" y="5793127"/>
                </a:lnTo>
                <a:lnTo>
                  <a:pt x="1726324" y="5856012"/>
                </a:lnTo>
                <a:lnTo>
                  <a:pt x="1721187" y="5856012"/>
                </a:lnTo>
                <a:cubicBezTo>
                  <a:pt x="1767427" y="5897116"/>
                  <a:pt x="1808529" y="5933080"/>
                  <a:pt x="1854771" y="5969045"/>
                </a:cubicBezTo>
                <a:cubicBezTo>
                  <a:pt x="1818805" y="5927943"/>
                  <a:pt x="1767427" y="5891977"/>
                  <a:pt x="1736600" y="5850875"/>
                </a:cubicBezTo>
                <a:cubicBezTo>
                  <a:pt x="1736600" y="5856012"/>
                  <a:pt x="1767427" y="5871427"/>
                  <a:pt x="1767427" y="5871427"/>
                </a:cubicBezTo>
                <a:cubicBezTo>
                  <a:pt x="1746876" y="5850875"/>
                  <a:pt x="1721187" y="5830323"/>
                  <a:pt x="1695496" y="5809772"/>
                </a:cubicBezTo>
                <a:cubicBezTo>
                  <a:pt x="1690359" y="5799496"/>
                  <a:pt x="1659532" y="5789220"/>
                  <a:pt x="1659532" y="5778944"/>
                </a:cubicBezTo>
                <a:cubicBezTo>
                  <a:pt x="1664670" y="5789220"/>
                  <a:pt x="1705772" y="5809772"/>
                  <a:pt x="1716048" y="5814909"/>
                </a:cubicBezTo>
                <a:cubicBezTo>
                  <a:pt x="1705772" y="5799496"/>
                  <a:pt x="1618428" y="5712152"/>
                  <a:pt x="1597878" y="5712152"/>
                </a:cubicBezTo>
                <a:cubicBezTo>
                  <a:pt x="1608152" y="5707015"/>
                  <a:pt x="1649256" y="5748116"/>
                  <a:pt x="1659532" y="5753255"/>
                </a:cubicBezTo>
                <a:cubicBezTo>
                  <a:pt x="1628704" y="5717291"/>
                  <a:pt x="1567050" y="5650498"/>
                  <a:pt x="1525947" y="5635084"/>
                </a:cubicBezTo>
                <a:cubicBezTo>
                  <a:pt x="1541360" y="5640222"/>
                  <a:pt x="1577326" y="5691600"/>
                  <a:pt x="1587602" y="5707015"/>
                </a:cubicBezTo>
                <a:lnTo>
                  <a:pt x="1608946" y="5730532"/>
                </a:lnTo>
                <a:lnTo>
                  <a:pt x="1600446" y="5722910"/>
                </a:lnTo>
                <a:cubicBezTo>
                  <a:pt x="1591776" y="5715364"/>
                  <a:pt x="1585032" y="5709584"/>
                  <a:pt x="1582463" y="5707015"/>
                </a:cubicBezTo>
                <a:cubicBezTo>
                  <a:pt x="1520810" y="5640222"/>
                  <a:pt x="1464294" y="5573430"/>
                  <a:pt x="1412914" y="5506638"/>
                </a:cubicBezTo>
                <a:lnTo>
                  <a:pt x="1360084" y="5431956"/>
                </a:lnTo>
                <a:lnTo>
                  <a:pt x="1362499" y="5434145"/>
                </a:lnTo>
                <a:cubicBezTo>
                  <a:pt x="1385619" y="5454617"/>
                  <a:pt x="1423190" y="5487370"/>
                  <a:pt x="1423190" y="5491223"/>
                </a:cubicBezTo>
                <a:cubicBezTo>
                  <a:pt x="1423190" y="5480947"/>
                  <a:pt x="1382086" y="5450121"/>
                  <a:pt x="1382086" y="5450121"/>
                </a:cubicBezTo>
                <a:lnTo>
                  <a:pt x="1358838" y="5430193"/>
                </a:lnTo>
                <a:lnTo>
                  <a:pt x="1271622" y="5306903"/>
                </a:lnTo>
                <a:lnTo>
                  <a:pt x="1166584" y="5130588"/>
                </a:lnTo>
                <a:lnTo>
                  <a:pt x="1171434" y="5136710"/>
                </a:lnTo>
                <a:cubicBezTo>
                  <a:pt x="1197124" y="5167537"/>
                  <a:pt x="1212537" y="5198365"/>
                  <a:pt x="1238226" y="5224054"/>
                </a:cubicBezTo>
                <a:cubicBezTo>
                  <a:pt x="1109780" y="5023677"/>
                  <a:pt x="1017297" y="4813024"/>
                  <a:pt x="935092" y="4592095"/>
                </a:cubicBezTo>
                <a:lnTo>
                  <a:pt x="950864" y="4644413"/>
                </a:lnTo>
                <a:lnTo>
                  <a:pt x="950505" y="4643475"/>
                </a:lnTo>
                <a:cubicBezTo>
                  <a:pt x="919679" y="4561269"/>
                  <a:pt x="893989" y="4479064"/>
                  <a:pt x="873437" y="4391720"/>
                </a:cubicBezTo>
                <a:cubicBezTo>
                  <a:pt x="863163" y="4345478"/>
                  <a:pt x="852887" y="4304376"/>
                  <a:pt x="842611" y="4258136"/>
                </a:cubicBezTo>
                <a:cubicBezTo>
                  <a:pt x="832335" y="4227308"/>
                  <a:pt x="832335" y="4170791"/>
                  <a:pt x="816920" y="4145101"/>
                </a:cubicBezTo>
                <a:close/>
                <a:moveTo>
                  <a:pt x="714164" y="4119412"/>
                </a:moveTo>
                <a:cubicBezTo>
                  <a:pt x="714164" y="4124551"/>
                  <a:pt x="714164" y="4134827"/>
                  <a:pt x="719302" y="4139964"/>
                </a:cubicBezTo>
                <a:cubicBezTo>
                  <a:pt x="719302" y="4139964"/>
                  <a:pt x="714164" y="4124551"/>
                  <a:pt x="714164" y="4119412"/>
                </a:cubicBezTo>
                <a:close/>
                <a:moveTo>
                  <a:pt x="66792" y="4119412"/>
                </a:moveTo>
                <a:lnTo>
                  <a:pt x="76251" y="4159948"/>
                </a:lnTo>
                <a:lnTo>
                  <a:pt x="71528" y="4145744"/>
                </a:lnTo>
                <a:cubicBezTo>
                  <a:pt x="68719" y="4136110"/>
                  <a:pt x="66792" y="4127119"/>
                  <a:pt x="66792" y="4119412"/>
                </a:cubicBezTo>
                <a:close/>
                <a:moveTo>
                  <a:pt x="529201" y="4103999"/>
                </a:moveTo>
                <a:cubicBezTo>
                  <a:pt x="529201" y="4114275"/>
                  <a:pt x="539475" y="4129688"/>
                  <a:pt x="539475" y="4139964"/>
                </a:cubicBezTo>
                <a:cubicBezTo>
                  <a:pt x="539475" y="4139964"/>
                  <a:pt x="534338" y="4114275"/>
                  <a:pt x="529201" y="4103999"/>
                </a:cubicBezTo>
                <a:close/>
                <a:moveTo>
                  <a:pt x="282582" y="4037207"/>
                </a:moveTo>
                <a:cubicBezTo>
                  <a:pt x="282582" y="4042344"/>
                  <a:pt x="282582" y="4057757"/>
                  <a:pt x="282582" y="4057757"/>
                </a:cubicBezTo>
                <a:cubicBezTo>
                  <a:pt x="287721" y="4062896"/>
                  <a:pt x="292858" y="4073171"/>
                  <a:pt x="292858" y="4083447"/>
                </a:cubicBezTo>
                <a:cubicBezTo>
                  <a:pt x="297997" y="4083447"/>
                  <a:pt x="282582" y="4037207"/>
                  <a:pt x="282582" y="4037207"/>
                </a:cubicBezTo>
                <a:close/>
                <a:moveTo>
                  <a:pt x="863163" y="3996103"/>
                </a:moveTo>
                <a:cubicBezTo>
                  <a:pt x="858024" y="3996103"/>
                  <a:pt x="858024" y="4011516"/>
                  <a:pt x="868300" y="4047483"/>
                </a:cubicBezTo>
                <a:cubicBezTo>
                  <a:pt x="863163" y="4032068"/>
                  <a:pt x="863163" y="3996103"/>
                  <a:pt x="863163" y="3996103"/>
                </a:cubicBezTo>
                <a:close/>
                <a:moveTo>
                  <a:pt x="375065" y="3955000"/>
                </a:moveTo>
                <a:cubicBezTo>
                  <a:pt x="375065" y="3962707"/>
                  <a:pt x="376349" y="3969130"/>
                  <a:pt x="378276" y="3975552"/>
                </a:cubicBezTo>
                <a:lnTo>
                  <a:pt x="379393" y="3978800"/>
                </a:lnTo>
                <a:lnTo>
                  <a:pt x="380203" y="3983258"/>
                </a:lnTo>
                <a:cubicBezTo>
                  <a:pt x="382772" y="3992249"/>
                  <a:pt x="385341" y="4001240"/>
                  <a:pt x="385341" y="4011516"/>
                </a:cubicBezTo>
                <a:cubicBezTo>
                  <a:pt x="385341" y="4006379"/>
                  <a:pt x="385341" y="3996103"/>
                  <a:pt x="385341" y="3996103"/>
                </a:cubicBezTo>
                <a:lnTo>
                  <a:pt x="379393" y="3978800"/>
                </a:lnTo>
                <a:close/>
                <a:moveTo>
                  <a:pt x="641168" y="3948215"/>
                </a:moveTo>
                <a:lnTo>
                  <a:pt x="642234" y="3949863"/>
                </a:lnTo>
                <a:cubicBezTo>
                  <a:pt x="642234" y="3949863"/>
                  <a:pt x="642234" y="3960138"/>
                  <a:pt x="642234" y="3965275"/>
                </a:cubicBezTo>
                <a:close/>
                <a:moveTo>
                  <a:pt x="632575" y="3925584"/>
                </a:moveTo>
                <a:lnTo>
                  <a:pt x="640949" y="3944724"/>
                </a:lnTo>
                <a:lnTo>
                  <a:pt x="641168" y="3948215"/>
                </a:lnTo>
                <a:lnTo>
                  <a:pt x="635169" y="3938945"/>
                </a:lnTo>
                <a:lnTo>
                  <a:pt x="632739" y="3927765"/>
                </a:lnTo>
                <a:close/>
                <a:moveTo>
                  <a:pt x="633338" y="3874583"/>
                </a:moveTo>
                <a:lnTo>
                  <a:pt x="642234" y="3908759"/>
                </a:lnTo>
                <a:cubicBezTo>
                  <a:pt x="639665" y="3902337"/>
                  <a:pt x="637417" y="3894309"/>
                  <a:pt x="635490" y="3885880"/>
                </a:cubicBezTo>
                <a:close/>
                <a:moveTo>
                  <a:pt x="457399" y="3838106"/>
                </a:moveTo>
                <a:lnTo>
                  <a:pt x="458394" y="3842689"/>
                </a:lnTo>
                <a:cubicBezTo>
                  <a:pt x="459839" y="3852564"/>
                  <a:pt x="459839" y="3859949"/>
                  <a:pt x="457270" y="3862518"/>
                </a:cubicBezTo>
                <a:cubicBezTo>
                  <a:pt x="457270" y="3862518"/>
                  <a:pt x="457270" y="3847106"/>
                  <a:pt x="457270" y="3841967"/>
                </a:cubicBezTo>
                <a:close/>
                <a:moveTo>
                  <a:pt x="625269" y="3828147"/>
                </a:moveTo>
                <a:lnTo>
                  <a:pt x="626819" y="3831691"/>
                </a:lnTo>
                <a:cubicBezTo>
                  <a:pt x="626819" y="3831691"/>
                  <a:pt x="628104" y="3844536"/>
                  <a:pt x="630673" y="3860592"/>
                </a:cubicBezTo>
                <a:lnTo>
                  <a:pt x="633338" y="3874583"/>
                </a:lnTo>
                <a:lnTo>
                  <a:pt x="630031" y="3861876"/>
                </a:lnTo>
                <a:lnTo>
                  <a:pt x="625929" y="3836946"/>
                </a:lnTo>
                <a:close/>
                <a:moveTo>
                  <a:pt x="560027" y="3821415"/>
                </a:moveTo>
                <a:cubicBezTo>
                  <a:pt x="560027" y="3821415"/>
                  <a:pt x="570303" y="3883070"/>
                  <a:pt x="575442" y="3883070"/>
                </a:cubicBezTo>
                <a:cubicBezTo>
                  <a:pt x="575442" y="3883070"/>
                  <a:pt x="560027" y="3826554"/>
                  <a:pt x="560027" y="3821415"/>
                </a:cubicBezTo>
                <a:close/>
                <a:moveTo>
                  <a:pt x="986472" y="3806002"/>
                </a:moveTo>
                <a:cubicBezTo>
                  <a:pt x="991609" y="3847106"/>
                  <a:pt x="986472" y="3893346"/>
                  <a:pt x="996747" y="3934448"/>
                </a:cubicBezTo>
                <a:cubicBezTo>
                  <a:pt x="991609" y="3893346"/>
                  <a:pt x="996747" y="3847106"/>
                  <a:pt x="986472" y="3806002"/>
                </a:cubicBezTo>
                <a:close/>
                <a:moveTo>
                  <a:pt x="362621" y="3798135"/>
                </a:moveTo>
                <a:lnTo>
                  <a:pt x="364066" y="3806804"/>
                </a:lnTo>
                <a:cubicBezTo>
                  <a:pt x="363263" y="3801988"/>
                  <a:pt x="362139" y="3795245"/>
                  <a:pt x="362621" y="3798135"/>
                </a:cubicBezTo>
                <a:close/>
                <a:moveTo>
                  <a:pt x="621682" y="3780313"/>
                </a:moveTo>
                <a:lnTo>
                  <a:pt x="625269" y="3828147"/>
                </a:lnTo>
                <a:lnTo>
                  <a:pt x="624005" y="3825259"/>
                </a:lnTo>
                <a:lnTo>
                  <a:pt x="621682" y="3811139"/>
                </a:lnTo>
                <a:cubicBezTo>
                  <a:pt x="621682" y="3813709"/>
                  <a:pt x="621682" y="3817562"/>
                  <a:pt x="622324" y="3821416"/>
                </a:cubicBezTo>
                <a:lnTo>
                  <a:pt x="624005" y="3825259"/>
                </a:lnTo>
                <a:lnTo>
                  <a:pt x="625929" y="3836946"/>
                </a:lnTo>
                <a:lnTo>
                  <a:pt x="632575" y="3925584"/>
                </a:lnTo>
                <a:lnTo>
                  <a:pt x="631958" y="3924174"/>
                </a:lnTo>
                <a:lnTo>
                  <a:pt x="632739" y="3927765"/>
                </a:lnTo>
                <a:lnTo>
                  <a:pt x="640788" y="4035119"/>
                </a:lnTo>
                <a:cubicBezTo>
                  <a:pt x="671134" y="4289925"/>
                  <a:pt x="734715" y="4543287"/>
                  <a:pt x="827196" y="4782198"/>
                </a:cubicBezTo>
                <a:cubicBezTo>
                  <a:pt x="806645" y="4710267"/>
                  <a:pt x="791232" y="4653751"/>
                  <a:pt x="770680" y="4581821"/>
                </a:cubicBezTo>
                <a:cubicBezTo>
                  <a:pt x="765543" y="4550994"/>
                  <a:pt x="724439" y="4427685"/>
                  <a:pt x="724439" y="4427685"/>
                </a:cubicBezTo>
                <a:lnTo>
                  <a:pt x="724439" y="4422546"/>
                </a:lnTo>
                <a:cubicBezTo>
                  <a:pt x="755267" y="4484201"/>
                  <a:pt x="786095" y="4545857"/>
                  <a:pt x="801508" y="4612647"/>
                </a:cubicBezTo>
                <a:cubicBezTo>
                  <a:pt x="811783" y="4648614"/>
                  <a:pt x="822059" y="4679439"/>
                  <a:pt x="837472" y="4710267"/>
                </a:cubicBezTo>
                <a:cubicBezTo>
                  <a:pt x="847748" y="4735958"/>
                  <a:pt x="878576" y="4766783"/>
                  <a:pt x="883713" y="4792474"/>
                </a:cubicBezTo>
                <a:cubicBezTo>
                  <a:pt x="873437" y="4741095"/>
                  <a:pt x="842611" y="4694854"/>
                  <a:pt x="827196" y="4643475"/>
                </a:cubicBezTo>
                <a:cubicBezTo>
                  <a:pt x="815636" y="4597235"/>
                  <a:pt x="798297" y="4539433"/>
                  <a:pt x="775176" y="4491748"/>
                </a:cubicBezTo>
                <a:lnTo>
                  <a:pt x="772240" y="4486647"/>
                </a:lnTo>
                <a:lnTo>
                  <a:pt x="750129" y="4427684"/>
                </a:lnTo>
                <a:cubicBezTo>
                  <a:pt x="738569" y="4400710"/>
                  <a:pt x="727009" y="4373736"/>
                  <a:pt x="719302" y="4345478"/>
                </a:cubicBezTo>
                <a:cubicBezTo>
                  <a:pt x="709026" y="4314652"/>
                  <a:pt x="714164" y="4222169"/>
                  <a:pt x="693612" y="4201619"/>
                </a:cubicBezTo>
                <a:cubicBezTo>
                  <a:pt x="703888" y="4211893"/>
                  <a:pt x="719302" y="4288961"/>
                  <a:pt x="729578" y="4288961"/>
                </a:cubicBezTo>
                <a:cubicBezTo>
                  <a:pt x="744991" y="4283824"/>
                  <a:pt x="626819" y="3811139"/>
                  <a:pt x="621682" y="3780313"/>
                </a:cubicBezTo>
                <a:close/>
                <a:moveTo>
                  <a:pt x="364789" y="3770037"/>
                </a:moveTo>
                <a:lnTo>
                  <a:pt x="364950" y="3771004"/>
                </a:lnTo>
                <a:lnTo>
                  <a:pt x="364944" y="3772489"/>
                </a:lnTo>
                <a:close/>
                <a:moveTo>
                  <a:pt x="220929" y="3749486"/>
                </a:moveTo>
                <a:cubicBezTo>
                  <a:pt x="220929" y="3759762"/>
                  <a:pt x="220929" y="3775174"/>
                  <a:pt x="226066" y="3790589"/>
                </a:cubicBezTo>
                <a:cubicBezTo>
                  <a:pt x="226066" y="3790589"/>
                  <a:pt x="220929" y="3764898"/>
                  <a:pt x="220929" y="3749486"/>
                </a:cubicBezTo>
                <a:close/>
                <a:moveTo>
                  <a:pt x="364789" y="3728934"/>
                </a:moveTo>
                <a:lnTo>
                  <a:pt x="365116" y="3729686"/>
                </a:lnTo>
                <a:lnTo>
                  <a:pt x="365113" y="3730552"/>
                </a:lnTo>
                <a:close/>
                <a:moveTo>
                  <a:pt x="631958" y="3718658"/>
                </a:moveTo>
                <a:cubicBezTo>
                  <a:pt x="631958" y="3728934"/>
                  <a:pt x="637095" y="3734071"/>
                  <a:pt x="637095" y="3744347"/>
                </a:cubicBezTo>
                <a:cubicBezTo>
                  <a:pt x="637095" y="3744347"/>
                  <a:pt x="642234" y="3780313"/>
                  <a:pt x="647371" y="3795726"/>
                </a:cubicBezTo>
                <a:cubicBezTo>
                  <a:pt x="642234" y="3770037"/>
                  <a:pt x="637095" y="3744347"/>
                  <a:pt x="631958" y="3718658"/>
                </a:cubicBezTo>
                <a:close/>
                <a:moveTo>
                  <a:pt x="678199" y="3708382"/>
                </a:moveTo>
                <a:cubicBezTo>
                  <a:pt x="683336" y="3734071"/>
                  <a:pt x="688475" y="3759762"/>
                  <a:pt x="693612" y="3785450"/>
                </a:cubicBezTo>
                <a:cubicBezTo>
                  <a:pt x="688475" y="3759762"/>
                  <a:pt x="678199" y="3708382"/>
                  <a:pt x="678199" y="3708382"/>
                </a:cubicBezTo>
                <a:close/>
                <a:moveTo>
                  <a:pt x="621682" y="3703245"/>
                </a:moveTo>
                <a:cubicBezTo>
                  <a:pt x="606268" y="3744347"/>
                  <a:pt x="642234" y="3826554"/>
                  <a:pt x="652510" y="3862518"/>
                </a:cubicBezTo>
                <a:cubicBezTo>
                  <a:pt x="647371" y="3831691"/>
                  <a:pt x="637095" y="3795726"/>
                  <a:pt x="631958" y="3764898"/>
                </a:cubicBezTo>
                <a:cubicBezTo>
                  <a:pt x="631958" y="3759762"/>
                  <a:pt x="621682" y="3708382"/>
                  <a:pt x="621682" y="3708382"/>
                </a:cubicBezTo>
                <a:close/>
                <a:moveTo>
                  <a:pt x="174688" y="3703245"/>
                </a:moveTo>
                <a:lnTo>
                  <a:pt x="174883" y="3705622"/>
                </a:lnTo>
                <a:lnTo>
                  <a:pt x="174688" y="3708382"/>
                </a:lnTo>
                <a:lnTo>
                  <a:pt x="174552" y="3707837"/>
                </a:lnTo>
                <a:close/>
                <a:moveTo>
                  <a:pt x="631958" y="3662142"/>
                </a:moveTo>
                <a:lnTo>
                  <a:pt x="633272" y="3667396"/>
                </a:lnTo>
                <a:lnTo>
                  <a:pt x="633199" y="3668525"/>
                </a:lnTo>
                <a:close/>
                <a:moveTo>
                  <a:pt x="595994" y="3646729"/>
                </a:moveTo>
                <a:lnTo>
                  <a:pt x="595994" y="3651866"/>
                </a:lnTo>
                <a:lnTo>
                  <a:pt x="595994" y="3653793"/>
                </a:lnTo>
                <a:lnTo>
                  <a:pt x="595994" y="3657005"/>
                </a:lnTo>
                <a:lnTo>
                  <a:pt x="595994" y="3728934"/>
                </a:lnTo>
                <a:cubicBezTo>
                  <a:pt x="606268" y="3723797"/>
                  <a:pt x="595994" y="3657005"/>
                  <a:pt x="595994" y="3646729"/>
                </a:cubicBezTo>
                <a:close/>
                <a:moveTo>
                  <a:pt x="482959" y="3626177"/>
                </a:moveTo>
                <a:cubicBezTo>
                  <a:pt x="477822" y="3667279"/>
                  <a:pt x="493235" y="3698106"/>
                  <a:pt x="493235" y="3734071"/>
                </a:cubicBezTo>
                <a:cubicBezTo>
                  <a:pt x="493235" y="3728934"/>
                  <a:pt x="493235" y="3723797"/>
                  <a:pt x="493235" y="3723797"/>
                </a:cubicBezTo>
                <a:lnTo>
                  <a:pt x="498374" y="3723797"/>
                </a:lnTo>
                <a:lnTo>
                  <a:pt x="498374" y="3718658"/>
                </a:lnTo>
                <a:cubicBezTo>
                  <a:pt x="498374" y="3687830"/>
                  <a:pt x="482959" y="3657005"/>
                  <a:pt x="482959" y="3626177"/>
                </a:cubicBezTo>
                <a:close/>
                <a:moveTo>
                  <a:pt x="215790" y="3585073"/>
                </a:moveTo>
                <a:cubicBezTo>
                  <a:pt x="210653" y="3600486"/>
                  <a:pt x="210653" y="3626177"/>
                  <a:pt x="215790" y="3641590"/>
                </a:cubicBezTo>
                <a:cubicBezTo>
                  <a:pt x="215790" y="3633883"/>
                  <a:pt x="215790" y="3608835"/>
                  <a:pt x="215790" y="3590291"/>
                </a:cubicBezTo>
                <a:close/>
                <a:moveTo>
                  <a:pt x="981333" y="3569660"/>
                </a:moveTo>
                <a:cubicBezTo>
                  <a:pt x="981333" y="3579936"/>
                  <a:pt x="976196" y="3667279"/>
                  <a:pt x="976196" y="3667279"/>
                </a:cubicBezTo>
                <a:lnTo>
                  <a:pt x="971057" y="3662142"/>
                </a:lnTo>
                <a:cubicBezTo>
                  <a:pt x="981333" y="3677554"/>
                  <a:pt x="981333" y="3718658"/>
                  <a:pt x="981333" y="3739210"/>
                </a:cubicBezTo>
                <a:cubicBezTo>
                  <a:pt x="981333" y="3687830"/>
                  <a:pt x="991609" y="3626177"/>
                  <a:pt x="981333" y="3569660"/>
                </a:cubicBezTo>
                <a:close/>
                <a:moveTo>
                  <a:pt x="66792" y="3564522"/>
                </a:moveTo>
                <a:lnTo>
                  <a:pt x="66792" y="3572228"/>
                </a:lnTo>
                <a:cubicBezTo>
                  <a:pt x="66792" y="3587642"/>
                  <a:pt x="66792" y="3600486"/>
                  <a:pt x="66792" y="3600486"/>
                </a:cubicBezTo>
                <a:cubicBezTo>
                  <a:pt x="71929" y="3610762"/>
                  <a:pt x="66792" y="3574797"/>
                  <a:pt x="66792" y="3564522"/>
                </a:cubicBezTo>
                <a:close/>
                <a:moveTo>
                  <a:pt x="482959" y="3549109"/>
                </a:moveTo>
                <a:cubicBezTo>
                  <a:pt x="482959" y="3564522"/>
                  <a:pt x="482959" y="3591496"/>
                  <a:pt x="482959" y="3604019"/>
                </a:cubicBezTo>
                <a:lnTo>
                  <a:pt x="482959" y="3605625"/>
                </a:lnTo>
                <a:lnTo>
                  <a:pt x="484643" y="3620779"/>
                </a:lnTo>
                <a:lnTo>
                  <a:pt x="485127" y="3629308"/>
                </a:lnTo>
                <a:cubicBezTo>
                  <a:pt x="485850" y="3637737"/>
                  <a:pt x="486813" y="3645443"/>
                  <a:pt x="488098" y="3651866"/>
                </a:cubicBezTo>
                <a:lnTo>
                  <a:pt x="484643" y="3620779"/>
                </a:lnTo>
                <a:lnTo>
                  <a:pt x="483601" y="3602414"/>
                </a:lnTo>
                <a:cubicBezTo>
                  <a:pt x="482959" y="3583790"/>
                  <a:pt x="482959" y="3564523"/>
                  <a:pt x="482959" y="3549109"/>
                </a:cubicBezTo>
                <a:close/>
                <a:moveTo>
                  <a:pt x="560027" y="3513144"/>
                </a:moveTo>
                <a:cubicBezTo>
                  <a:pt x="560027" y="3528557"/>
                  <a:pt x="560027" y="3538833"/>
                  <a:pt x="565166" y="3554246"/>
                </a:cubicBezTo>
                <a:cubicBezTo>
                  <a:pt x="565166" y="3554246"/>
                  <a:pt x="565166" y="3528557"/>
                  <a:pt x="560027" y="3513144"/>
                </a:cubicBezTo>
                <a:close/>
                <a:moveTo>
                  <a:pt x="549751" y="3502868"/>
                </a:moveTo>
                <a:cubicBezTo>
                  <a:pt x="549751" y="3523420"/>
                  <a:pt x="549751" y="3543970"/>
                  <a:pt x="554890" y="3559385"/>
                </a:cubicBezTo>
                <a:lnTo>
                  <a:pt x="555134" y="3559385"/>
                </a:lnTo>
                <a:lnTo>
                  <a:pt x="560027" y="3610762"/>
                </a:lnTo>
                <a:cubicBezTo>
                  <a:pt x="560027" y="3595349"/>
                  <a:pt x="560027" y="3559385"/>
                  <a:pt x="560027" y="3559385"/>
                </a:cubicBezTo>
                <a:lnTo>
                  <a:pt x="555134" y="3559385"/>
                </a:lnTo>
                <a:close/>
                <a:moveTo>
                  <a:pt x="174688" y="3466902"/>
                </a:moveTo>
                <a:cubicBezTo>
                  <a:pt x="169549" y="3523420"/>
                  <a:pt x="169549" y="3574797"/>
                  <a:pt x="169549" y="3631314"/>
                </a:cubicBezTo>
                <a:cubicBezTo>
                  <a:pt x="169549" y="3646729"/>
                  <a:pt x="169549" y="3672417"/>
                  <a:pt x="169549" y="3687830"/>
                </a:cubicBezTo>
                <a:cubicBezTo>
                  <a:pt x="169549" y="3687830"/>
                  <a:pt x="172440" y="3699391"/>
                  <a:pt x="173885" y="3705171"/>
                </a:cubicBezTo>
                <a:lnTo>
                  <a:pt x="174552" y="3707837"/>
                </a:lnTo>
                <a:lnTo>
                  <a:pt x="172761" y="3768110"/>
                </a:lnTo>
                <a:cubicBezTo>
                  <a:pt x="173403" y="3790589"/>
                  <a:pt x="174688" y="3813709"/>
                  <a:pt x="174688" y="3836830"/>
                </a:cubicBezTo>
                <a:cubicBezTo>
                  <a:pt x="174688" y="3826554"/>
                  <a:pt x="179825" y="3795726"/>
                  <a:pt x="179825" y="3795726"/>
                </a:cubicBezTo>
                <a:lnTo>
                  <a:pt x="184964" y="3800865"/>
                </a:lnTo>
                <a:cubicBezTo>
                  <a:pt x="184964" y="3800865"/>
                  <a:pt x="179184" y="3751734"/>
                  <a:pt x="176294" y="3722833"/>
                </a:cubicBezTo>
                <a:lnTo>
                  <a:pt x="174883" y="3705622"/>
                </a:lnTo>
                <a:lnTo>
                  <a:pt x="178541" y="3653792"/>
                </a:lnTo>
                <a:cubicBezTo>
                  <a:pt x="177257" y="3633883"/>
                  <a:pt x="174688" y="3613332"/>
                  <a:pt x="174688" y="3595349"/>
                </a:cubicBezTo>
                <a:cubicBezTo>
                  <a:pt x="174688" y="3554246"/>
                  <a:pt x="174688" y="3513144"/>
                  <a:pt x="174688" y="3466902"/>
                </a:cubicBezTo>
                <a:close/>
                <a:moveTo>
                  <a:pt x="554890" y="3446352"/>
                </a:moveTo>
                <a:cubicBezTo>
                  <a:pt x="554890" y="3461765"/>
                  <a:pt x="554890" y="3477177"/>
                  <a:pt x="560027" y="3492592"/>
                </a:cubicBezTo>
                <a:lnTo>
                  <a:pt x="562872" y="3492592"/>
                </a:lnTo>
                <a:lnTo>
                  <a:pt x="565166" y="3518281"/>
                </a:lnTo>
                <a:cubicBezTo>
                  <a:pt x="565166" y="3508005"/>
                  <a:pt x="565166" y="3492592"/>
                  <a:pt x="565166" y="3492592"/>
                </a:cubicBezTo>
                <a:lnTo>
                  <a:pt x="562872" y="3492592"/>
                </a:lnTo>
                <a:lnTo>
                  <a:pt x="561954" y="3482316"/>
                </a:lnTo>
                <a:cubicBezTo>
                  <a:pt x="560027" y="3470756"/>
                  <a:pt x="557458" y="3459196"/>
                  <a:pt x="554890" y="3446352"/>
                </a:cubicBezTo>
                <a:close/>
                <a:moveTo>
                  <a:pt x="626819" y="3430937"/>
                </a:moveTo>
                <a:cubicBezTo>
                  <a:pt x="626819" y="3441213"/>
                  <a:pt x="626819" y="3451489"/>
                  <a:pt x="631958" y="3461765"/>
                </a:cubicBezTo>
                <a:lnTo>
                  <a:pt x="632567" y="3461765"/>
                </a:lnTo>
                <a:lnTo>
                  <a:pt x="633884" y="3468830"/>
                </a:lnTo>
                <a:cubicBezTo>
                  <a:pt x="634526" y="3481032"/>
                  <a:pt x="634526" y="3492592"/>
                  <a:pt x="637095" y="3502868"/>
                </a:cubicBezTo>
                <a:cubicBezTo>
                  <a:pt x="637095" y="3487453"/>
                  <a:pt x="637095" y="3461765"/>
                  <a:pt x="637095" y="3461765"/>
                </a:cubicBezTo>
                <a:lnTo>
                  <a:pt x="632567" y="3461765"/>
                </a:lnTo>
                <a:close/>
                <a:moveTo>
                  <a:pt x="385341" y="3425800"/>
                </a:moveTo>
                <a:cubicBezTo>
                  <a:pt x="380202" y="3466902"/>
                  <a:pt x="375065" y="3513144"/>
                  <a:pt x="375065" y="3554246"/>
                </a:cubicBezTo>
                <a:cubicBezTo>
                  <a:pt x="375065" y="3528557"/>
                  <a:pt x="385341" y="3466902"/>
                  <a:pt x="385341" y="3425800"/>
                </a:cubicBezTo>
                <a:close/>
                <a:moveTo>
                  <a:pt x="226066" y="3410385"/>
                </a:moveTo>
                <a:cubicBezTo>
                  <a:pt x="220929" y="3436076"/>
                  <a:pt x="226066" y="3492592"/>
                  <a:pt x="226066" y="3492592"/>
                </a:cubicBezTo>
                <a:cubicBezTo>
                  <a:pt x="226066" y="3461765"/>
                  <a:pt x="226066" y="3436076"/>
                  <a:pt x="226066" y="3410385"/>
                </a:cubicBezTo>
                <a:close/>
                <a:moveTo>
                  <a:pt x="611407" y="3405248"/>
                </a:moveTo>
                <a:cubicBezTo>
                  <a:pt x="601131" y="3415524"/>
                  <a:pt x="616544" y="3466902"/>
                  <a:pt x="616544" y="3477177"/>
                </a:cubicBezTo>
                <a:cubicBezTo>
                  <a:pt x="616544" y="3492592"/>
                  <a:pt x="616544" y="3513144"/>
                  <a:pt x="616544" y="3528557"/>
                </a:cubicBezTo>
                <a:lnTo>
                  <a:pt x="616544" y="3533694"/>
                </a:lnTo>
                <a:cubicBezTo>
                  <a:pt x="606268" y="3549109"/>
                  <a:pt x="616544" y="3579936"/>
                  <a:pt x="616544" y="3595349"/>
                </a:cubicBezTo>
                <a:cubicBezTo>
                  <a:pt x="631958" y="3610762"/>
                  <a:pt x="626819" y="3667279"/>
                  <a:pt x="631958" y="3687830"/>
                </a:cubicBezTo>
                <a:lnTo>
                  <a:pt x="633199" y="3668525"/>
                </a:lnTo>
                <a:lnTo>
                  <a:pt x="636453" y="3685262"/>
                </a:lnTo>
                <a:cubicBezTo>
                  <a:pt x="637095" y="3694253"/>
                  <a:pt x="637095" y="3703244"/>
                  <a:pt x="637095" y="3708382"/>
                </a:cubicBezTo>
                <a:cubicBezTo>
                  <a:pt x="642234" y="3713521"/>
                  <a:pt x="647371" y="3739210"/>
                  <a:pt x="647371" y="3739210"/>
                </a:cubicBezTo>
                <a:cubicBezTo>
                  <a:pt x="644802" y="3728934"/>
                  <a:pt x="643518" y="3714805"/>
                  <a:pt x="641592" y="3700676"/>
                </a:cubicBezTo>
                <a:lnTo>
                  <a:pt x="637095" y="3682690"/>
                </a:lnTo>
                <a:lnTo>
                  <a:pt x="633272" y="3667396"/>
                </a:lnTo>
                <a:lnTo>
                  <a:pt x="633403" y="3665353"/>
                </a:lnTo>
                <a:cubicBezTo>
                  <a:pt x="635811" y="3640306"/>
                  <a:pt x="639665" y="3609478"/>
                  <a:pt x="631958" y="3590210"/>
                </a:cubicBezTo>
                <a:cubicBezTo>
                  <a:pt x="631958" y="3595349"/>
                  <a:pt x="637095" y="3605625"/>
                  <a:pt x="637095" y="3605625"/>
                </a:cubicBezTo>
                <a:cubicBezTo>
                  <a:pt x="637095" y="3610762"/>
                  <a:pt x="626819" y="3497729"/>
                  <a:pt x="626819" y="3497729"/>
                </a:cubicBezTo>
                <a:lnTo>
                  <a:pt x="621682" y="3497729"/>
                </a:lnTo>
                <a:cubicBezTo>
                  <a:pt x="621682" y="3472040"/>
                  <a:pt x="611407" y="3430937"/>
                  <a:pt x="611407" y="3405248"/>
                </a:cubicBezTo>
                <a:close/>
                <a:moveTo>
                  <a:pt x="565166" y="3369283"/>
                </a:moveTo>
                <a:cubicBezTo>
                  <a:pt x="565166" y="3374420"/>
                  <a:pt x="565166" y="3379559"/>
                  <a:pt x="565166" y="3379559"/>
                </a:cubicBezTo>
                <a:lnTo>
                  <a:pt x="568028" y="3399335"/>
                </a:lnTo>
                <a:lnTo>
                  <a:pt x="575442" y="3477177"/>
                </a:lnTo>
                <a:cubicBezTo>
                  <a:pt x="575442" y="3461764"/>
                  <a:pt x="574157" y="3445066"/>
                  <a:pt x="572230" y="3428368"/>
                </a:cubicBezTo>
                <a:lnTo>
                  <a:pt x="568028" y="3399335"/>
                </a:lnTo>
                <a:close/>
                <a:moveTo>
                  <a:pt x="493235" y="3369283"/>
                </a:moveTo>
                <a:cubicBezTo>
                  <a:pt x="493235" y="3400110"/>
                  <a:pt x="482959" y="3430937"/>
                  <a:pt x="482959" y="3461765"/>
                </a:cubicBezTo>
                <a:cubicBezTo>
                  <a:pt x="482959" y="3461765"/>
                  <a:pt x="493235" y="3528557"/>
                  <a:pt x="493235" y="3528557"/>
                </a:cubicBezTo>
                <a:cubicBezTo>
                  <a:pt x="503511" y="3528557"/>
                  <a:pt x="493235" y="3384697"/>
                  <a:pt x="493235" y="3369283"/>
                </a:cubicBezTo>
                <a:close/>
                <a:moveTo>
                  <a:pt x="688475" y="3292215"/>
                </a:moveTo>
                <a:lnTo>
                  <a:pt x="688862" y="3299776"/>
                </a:lnTo>
                <a:lnTo>
                  <a:pt x="688355" y="3293842"/>
                </a:lnTo>
                <a:close/>
                <a:moveTo>
                  <a:pt x="503511" y="3292215"/>
                </a:moveTo>
                <a:cubicBezTo>
                  <a:pt x="498374" y="3307628"/>
                  <a:pt x="503511" y="3328180"/>
                  <a:pt x="503511" y="3343593"/>
                </a:cubicBezTo>
                <a:cubicBezTo>
                  <a:pt x="503511" y="3338456"/>
                  <a:pt x="503511" y="3328180"/>
                  <a:pt x="503511" y="3328180"/>
                </a:cubicBezTo>
                <a:cubicBezTo>
                  <a:pt x="503511" y="3317904"/>
                  <a:pt x="503511" y="3307628"/>
                  <a:pt x="503511" y="3292215"/>
                </a:cubicBezTo>
                <a:close/>
                <a:moveTo>
                  <a:pt x="272306" y="3271664"/>
                </a:moveTo>
                <a:lnTo>
                  <a:pt x="272306" y="3302490"/>
                </a:lnTo>
                <a:cubicBezTo>
                  <a:pt x="272306" y="3316619"/>
                  <a:pt x="272306" y="3330749"/>
                  <a:pt x="272306" y="3343593"/>
                </a:cubicBezTo>
                <a:cubicBezTo>
                  <a:pt x="282582" y="3328180"/>
                  <a:pt x="277445" y="3271664"/>
                  <a:pt x="277445" y="3271664"/>
                </a:cubicBezTo>
                <a:close/>
                <a:moveTo>
                  <a:pt x="714164" y="3266527"/>
                </a:moveTo>
                <a:cubicBezTo>
                  <a:pt x="709026" y="3287077"/>
                  <a:pt x="709026" y="3317904"/>
                  <a:pt x="709026" y="3317904"/>
                </a:cubicBezTo>
                <a:lnTo>
                  <a:pt x="705172" y="3371853"/>
                </a:lnTo>
                <a:lnTo>
                  <a:pt x="703888" y="3384697"/>
                </a:lnTo>
                <a:lnTo>
                  <a:pt x="703775" y="3391415"/>
                </a:lnTo>
                <a:lnTo>
                  <a:pt x="693612" y="3533694"/>
                </a:lnTo>
                <a:cubicBezTo>
                  <a:pt x="698750" y="3510574"/>
                  <a:pt x="701319" y="3486169"/>
                  <a:pt x="702603" y="3461122"/>
                </a:cubicBezTo>
                <a:lnTo>
                  <a:pt x="703775" y="3391415"/>
                </a:lnTo>
                <a:lnTo>
                  <a:pt x="705172" y="3371853"/>
                </a:lnTo>
                <a:lnTo>
                  <a:pt x="709026" y="3333318"/>
                </a:lnTo>
                <a:cubicBezTo>
                  <a:pt x="711595" y="3316620"/>
                  <a:pt x="714164" y="3299922"/>
                  <a:pt x="714164" y="3281939"/>
                </a:cubicBezTo>
                <a:lnTo>
                  <a:pt x="714164" y="3272547"/>
                </a:lnTo>
                <a:cubicBezTo>
                  <a:pt x="714164" y="3269096"/>
                  <a:pt x="714164" y="3266527"/>
                  <a:pt x="714164" y="3266527"/>
                </a:cubicBezTo>
                <a:close/>
                <a:moveTo>
                  <a:pt x="693612" y="3215147"/>
                </a:moveTo>
                <a:cubicBezTo>
                  <a:pt x="685906" y="3222854"/>
                  <a:pt x="685906" y="3256250"/>
                  <a:pt x="687832" y="3287719"/>
                </a:cubicBezTo>
                <a:lnTo>
                  <a:pt x="688355" y="3293842"/>
                </a:lnTo>
                <a:lnTo>
                  <a:pt x="682534" y="3372735"/>
                </a:lnTo>
                <a:cubicBezTo>
                  <a:pt x="678199" y="3456306"/>
                  <a:pt x="678199" y="3547824"/>
                  <a:pt x="678199" y="3636453"/>
                </a:cubicBezTo>
                <a:cubicBezTo>
                  <a:pt x="678199" y="3657005"/>
                  <a:pt x="683336" y="3687830"/>
                  <a:pt x="683336" y="3708382"/>
                </a:cubicBezTo>
                <a:cubicBezTo>
                  <a:pt x="693612" y="3646729"/>
                  <a:pt x="693612" y="3585073"/>
                  <a:pt x="693612" y="3523420"/>
                </a:cubicBezTo>
                <a:lnTo>
                  <a:pt x="688475" y="3518281"/>
                </a:lnTo>
                <a:cubicBezTo>
                  <a:pt x="688475" y="3479747"/>
                  <a:pt x="692328" y="3442498"/>
                  <a:pt x="694255" y="3405248"/>
                </a:cubicBezTo>
                <a:lnTo>
                  <a:pt x="688862" y="3299776"/>
                </a:lnTo>
                <a:lnTo>
                  <a:pt x="691445" y="3330027"/>
                </a:lnTo>
                <a:cubicBezTo>
                  <a:pt x="692649" y="3341346"/>
                  <a:pt x="693612" y="3348732"/>
                  <a:pt x="693612" y="3348732"/>
                </a:cubicBezTo>
                <a:cubicBezTo>
                  <a:pt x="693612" y="3333317"/>
                  <a:pt x="688475" y="3220284"/>
                  <a:pt x="693612" y="3215147"/>
                </a:cubicBezTo>
                <a:close/>
                <a:moveTo>
                  <a:pt x="513787" y="3210008"/>
                </a:moveTo>
                <a:lnTo>
                  <a:pt x="515522" y="3246431"/>
                </a:lnTo>
                <a:lnTo>
                  <a:pt x="515832" y="3260710"/>
                </a:lnTo>
                <a:lnTo>
                  <a:pt x="515903" y="3266865"/>
                </a:lnTo>
                <a:lnTo>
                  <a:pt x="513787" y="3287077"/>
                </a:lnTo>
                <a:cubicBezTo>
                  <a:pt x="515072" y="3283223"/>
                  <a:pt x="515714" y="3277764"/>
                  <a:pt x="515955" y="3271422"/>
                </a:cubicBezTo>
                <a:lnTo>
                  <a:pt x="515903" y="3266865"/>
                </a:lnTo>
                <a:lnTo>
                  <a:pt x="515955" y="3266365"/>
                </a:lnTo>
                <a:lnTo>
                  <a:pt x="515832" y="3260710"/>
                </a:lnTo>
                <a:lnTo>
                  <a:pt x="515714" y="3250470"/>
                </a:lnTo>
                <a:lnTo>
                  <a:pt x="515522" y="3246431"/>
                </a:lnTo>
                <a:lnTo>
                  <a:pt x="515142" y="3228975"/>
                </a:lnTo>
                <a:cubicBezTo>
                  <a:pt x="514510" y="3217956"/>
                  <a:pt x="513787" y="3210008"/>
                  <a:pt x="513787" y="3210008"/>
                </a:cubicBezTo>
                <a:close/>
                <a:moveTo>
                  <a:pt x="87344" y="3138079"/>
                </a:moveTo>
                <a:cubicBezTo>
                  <a:pt x="87344" y="3138079"/>
                  <a:pt x="87344" y="3139363"/>
                  <a:pt x="87344" y="3141290"/>
                </a:cubicBezTo>
                <a:lnTo>
                  <a:pt x="87344" y="3143216"/>
                </a:lnTo>
                <a:lnTo>
                  <a:pt x="86708" y="3143802"/>
                </a:lnTo>
                <a:close/>
                <a:moveTo>
                  <a:pt x="637095" y="3123139"/>
                </a:moveTo>
                <a:lnTo>
                  <a:pt x="637095" y="3127803"/>
                </a:lnTo>
                <a:lnTo>
                  <a:pt x="637095" y="3148329"/>
                </a:lnTo>
                <a:lnTo>
                  <a:pt x="636454" y="3128445"/>
                </a:lnTo>
                <a:close/>
                <a:moveTo>
                  <a:pt x="529201" y="3122666"/>
                </a:moveTo>
                <a:cubicBezTo>
                  <a:pt x="529201" y="3127803"/>
                  <a:pt x="518926" y="3184320"/>
                  <a:pt x="529201" y="3184320"/>
                </a:cubicBezTo>
                <a:cubicBezTo>
                  <a:pt x="529201" y="3184320"/>
                  <a:pt x="529201" y="3122666"/>
                  <a:pt x="529201" y="3122666"/>
                </a:cubicBezTo>
                <a:close/>
                <a:moveTo>
                  <a:pt x="714164" y="3066148"/>
                </a:moveTo>
                <a:cubicBezTo>
                  <a:pt x="709026" y="3086700"/>
                  <a:pt x="703888" y="3127803"/>
                  <a:pt x="703888" y="3127803"/>
                </a:cubicBezTo>
                <a:cubicBezTo>
                  <a:pt x="703888" y="3132940"/>
                  <a:pt x="703888" y="3132940"/>
                  <a:pt x="703888" y="3132940"/>
                </a:cubicBezTo>
                <a:cubicBezTo>
                  <a:pt x="714164" y="3132940"/>
                  <a:pt x="714164" y="3066148"/>
                  <a:pt x="714164" y="3066148"/>
                </a:cubicBezTo>
                <a:close/>
                <a:moveTo>
                  <a:pt x="549751" y="3045598"/>
                </a:moveTo>
                <a:cubicBezTo>
                  <a:pt x="544614" y="3055874"/>
                  <a:pt x="539475" y="3081562"/>
                  <a:pt x="539475" y="3081562"/>
                </a:cubicBezTo>
                <a:cubicBezTo>
                  <a:pt x="544614" y="3102114"/>
                  <a:pt x="549751" y="3045598"/>
                  <a:pt x="549751" y="3045598"/>
                </a:cubicBezTo>
                <a:close/>
                <a:moveTo>
                  <a:pt x="765543" y="2978805"/>
                </a:moveTo>
                <a:cubicBezTo>
                  <a:pt x="744991" y="3019907"/>
                  <a:pt x="744991" y="3081562"/>
                  <a:pt x="739852" y="3117527"/>
                </a:cubicBezTo>
                <a:cubicBezTo>
                  <a:pt x="729578" y="3158631"/>
                  <a:pt x="724439" y="3194595"/>
                  <a:pt x="729578" y="3235699"/>
                </a:cubicBezTo>
                <a:cubicBezTo>
                  <a:pt x="729578" y="3234414"/>
                  <a:pt x="729578" y="3231203"/>
                  <a:pt x="729578" y="3227590"/>
                </a:cubicBezTo>
                <a:lnTo>
                  <a:pt x="729578" y="3225423"/>
                </a:lnTo>
                <a:cubicBezTo>
                  <a:pt x="739852" y="3199733"/>
                  <a:pt x="739852" y="3168907"/>
                  <a:pt x="739852" y="3138079"/>
                </a:cubicBezTo>
                <a:cubicBezTo>
                  <a:pt x="739852" y="3127803"/>
                  <a:pt x="750128" y="3066148"/>
                  <a:pt x="750128" y="3066148"/>
                </a:cubicBezTo>
                <a:cubicBezTo>
                  <a:pt x="750128" y="3071287"/>
                  <a:pt x="750128" y="3086700"/>
                  <a:pt x="750128" y="3086700"/>
                </a:cubicBezTo>
                <a:lnTo>
                  <a:pt x="760404" y="3086700"/>
                </a:lnTo>
                <a:cubicBezTo>
                  <a:pt x="760404" y="3084131"/>
                  <a:pt x="761689" y="3077709"/>
                  <a:pt x="762974" y="3074498"/>
                </a:cubicBezTo>
                <a:lnTo>
                  <a:pt x="763543" y="3074006"/>
                </a:lnTo>
                <a:lnTo>
                  <a:pt x="765543" y="3081562"/>
                </a:lnTo>
                <a:cubicBezTo>
                  <a:pt x="765543" y="3076425"/>
                  <a:pt x="765222" y="3073856"/>
                  <a:pt x="764740" y="3072972"/>
                </a:cubicBezTo>
                <a:lnTo>
                  <a:pt x="763543" y="3074006"/>
                </a:lnTo>
                <a:lnTo>
                  <a:pt x="759763" y="3059727"/>
                </a:lnTo>
                <a:cubicBezTo>
                  <a:pt x="755909" y="3032753"/>
                  <a:pt x="757836" y="2994219"/>
                  <a:pt x="765543" y="2978805"/>
                </a:cubicBezTo>
                <a:close/>
                <a:moveTo>
                  <a:pt x="657647" y="2953115"/>
                </a:moveTo>
                <a:lnTo>
                  <a:pt x="637095" y="3123139"/>
                </a:lnTo>
                <a:lnTo>
                  <a:pt x="637095" y="3102114"/>
                </a:lnTo>
                <a:cubicBezTo>
                  <a:pt x="631958" y="3122666"/>
                  <a:pt x="631958" y="3143216"/>
                  <a:pt x="631958" y="3163768"/>
                </a:cubicBezTo>
                <a:cubicBezTo>
                  <a:pt x="626819" y="3138079"/>
                  <a:pt x="626819" y="3189459"/>
                  <a:pt x="626819" y="3189459"/>
                </a:cubicBezTo>
                <a:cubicBezTo>
                  <a:pt x="626819" y="3199733"/>
                  <a:pt x="626819" y="3215147"/>
                  <a:pt x="626819" y="3225423"/>
                </a:cubicBezTo>
                <a:cubicBezTo>
                  <a:pt x="626819" y="3240836"/>
                  <a:pt x="626819" y="3261388"/>
                  <a:pt x="626819" y="3276801"/>
                </a:cubicBezTo>
                <a:cubicBezTo>
                  <a:pt x="631958" y="3235699"/>
                  <a:pt x="637095" y="3194595"/>
                  <a:pt x="637095" y="3153492"/>
                </a:cubicBezTo>
                <a:lnTo>
                  <a:pt x="637095" y="3148329"/>
                </a:lnTo>
                <a:lnTo>
                  <a:pt x="642234" y="3307628"/>
                </a:lnTo>
                <a:cubicBezTo>
                  <a:pt x="642234" y="3297352"/>
                  <a:pt x="642234" y="3276801"/>
                  <a:pt x="642234" y="3276801"/>
                </a:cubicBezTo>
                <a:lnTo>
                  <a:pt x="642234" y="3271664"/>
                </a:lnTo>
                <a:cubicBezTo>
                  <a:pt x="642234" y="3235699"/>
                  <a:pt x="637095" y="3194595"/>
                  <a:pt x="642234" y="3153492"/>
                </a:cubicBezTo>
                <a:cubicBezTo>
                  <a:pt x="652510" y="3091839"/>
                  <a:pt x="667923" y="3019907"/>
                  <a:pt x="657647" y="2953115"/>
                </a:cubicBezTo>
                <a:close/>
                <a:moveTo>
                  <a:pt x="940229" y="2947978"/>
                </a:moveTo>
                <a:cubicBezTo>
                  <a:pt x="935092" y="2963391"/>
                  <a:pt x="935092" y="2983943"/>
                  <a:pt x="935092" y="2999357"/>
                </a:cubicBezTo>
                <a:cubicBezTo>
                  <a:pt x="940229" y="2983943"/>
                  <a:pt x="940229" y="2947978"/>
                  <a:pt x="940229" y="2947978"/>
                </a:cubicBezTo>
                <a:close/>
                <a:moveTo>
                  <a:pt x="750128" y="2937702"/>
                </a:moveTo>
                <a:cubicBezTo>
                  <a:pt x="739852" y="2958254"/>
                  <a:pt x="739852" y="2994218"/>
                  <a:pt x="739852" y="2994218"/>
                </a:cubicBezTo>
                <a:lnTo>
                  <a:pt x="739852" y="2994699"/>
                </a:lnTo>
                <a:cubicBezTo>
                  <a:pt x="739852" y="3004815"/>
                  <a:pt x="739852" y="3025046"/>
                  <a:pt x="739852" y="3025046"/>
                </a:cubicBezTo>
                <a:cubicBezTo>
                  <a:pt x="750128" y="2999357"/>
                  <a:pt x="744991" y="2963391"/>
                  <a:pt x="750128" y="2937702"/>
                </a:cubicBezTo>
                <a:close/>
                <a:moveTo>
                  <a:pt x="287721" y="2927426"/>
                </a:moveTo>
                <a:cubicBezTo>
                  <a:pt x="282582" y="2942839"/>
                  <a:pt x="277445" y="2973667"/>
                  <a:pt x="277445" y="2973667"/>
                </a:cubicBezTo>
                <a:lnTo>
                  <a:pt x="282582" y="2973667"/>
                </a:lnTo>
                <a:cubicBezTo>
                  <a:pt x="282582" y="2973667"/>
                  <a:pt x="282582" y="2989079"/>
                  <a:pt x="282582" y="2989079"/>
                </a:cubicBezTo>
                <a:cubicBezTo>
                  <a:pt x="287721" y="2989079"/>
                  <a:pt x="287721" y="2927426"/>
                  <a:pt x="287721" y="2927426"/>
                </a:cubicBezTo>
                <a:close/>
                <a:moveTo>
                  <a:pt x="791232" y="2860634"/>
                </a:moveTo>
                <a:cubicBezTo>
                  <a:pt x="786095" y="2870910"/>
                  <a:pt x="786095" y="2886323"/>
                  <a:pt x="786095" y="2886323"/>
                </a:cubicBezTo>
                <a:lnTo>
                  <a:pt x="780956" y="2886323"/>
                </a:lnTo>
                <a:cubicBezTo>
                  <a:pt x="780956" y="2901737"/>
                  <a:pt x="780956" y="2922289"/>
                  <a:pt x="780956" y="2937702"/>
                </a:cubicBezTo>
                <a:cubicBezTo>
                  <a:pt x="786095" y="2912013"/>
                  <a:pt x="780956" y="2881185"/>
                  <a:pt x="791232" y="2860634"/>
                </a:cubicBezTo>
                <a:close/>
                <a:moveTo>
                  <a:pt x="155242" y="2740093"/>
                </a:moveTo>
                <a:lnTo>
                  <a:pt x="156441" y="2748671"/>
                </a:lnTo>
                <a:lnTo>
                  <a:pt x="153602" y="2771017"/>
                </a:lnTo>
                <a:lnTo>
                  <a:pt x="152209" y="2779712"/>
                </a:lnTo>
                <a:cubicBezTo>
                  <a:pt x="149961" y="2789988"/>
                  <a:pt x="147232" y="2800585"/>
                  <a:pt x="144743" y="2810218"/>
                </a:cubicBezTo>
                <a:lnTo>
                  <a:pt x="144116" y="2812796"/>
                </a:lnTo>
                <a:lnTo>
                  <a:pt x="145144" y="2791915"/>
                </a:lnTo>
                <a:lnTo>
                  <a:pt x="147752" y="2768561"/>
                </a:lnTo>
                <a:lnTo>
                  <a:pt x="152852" y="2752337"/>
                </a:lnTo>
                <a:close/>
                <a:moveTo>
                  <a:pt x="308273" y="2732186"/>
                </a:moveTo>
                <a:cubicBezTo>
                  <a:pt x="272306" y="2870910"/>
                  <a:pt x="246617" y="3014770"/>
                  <a:pt x="226066" y="3153492"/>
                </a:cubicBezTo>
                <a:cubicBezTo>
                  <a:pt x="205514" y="3271664"/>
                  <a:pt x="184964" y="3394972"/>
                  <a:pt x="195240" y="3513144"/>
                </a:cubicBezTo>
                <a:cubicBezTo>
                  <a:pt x="205514" y="3400110"/>
                  <a:pt x="210653" y="3287077"/>
                  <a:pt x="226066" y="3174044"/>
                </a:cubicBezTo>
                <a:cubicBezTo>
                  <a:pt x="241480" y="3086700"/>
                  <a:pt x="256893" y="3004494"/>
                  <a:pt x="272306" y="2917150"/>
                </a:cubicBezTo>
                <a:cubicBezTo>
                  <a:pt x="287721" y="2855497"/>
                  <a:pt x="308273" y="2793841"/>
                  <a:pt x="308273" y="2732186"/>
                </a:cubicBezTo>
                <a:close/>
                <a:moveTo>
                  <a:pt x="154136" y="2732186"/>
                </a:moveTo>
                <a:cubicBezTo>
                  <a:pt x="155421" y="2732829"/>
                  <a:pt x="155822" y="2735076"/>
                  <a:pt x="155541" y="2738559"/>
                </a:cubicBezTo>
                <a:lnTo>
                  <a:pt x="155242" y="2740093"/>
                </a:lnTo>
                <a:close/>
                <a:moveTo>
                  <a:pt x="775819" y="2701360"/>
                </a:moveTo>
                <a:cubicBezTo>
                  <a:pt x="729578" y="2711636"/>
                  <a:pt x="719302" y="2824669"/>
                  <a:pt x="714164" y="2860634"/>
                </a:cubicBezTo>
                <a:cubicBezTo>
                  <a:pt x="698751" y="2947978"/>
                  <a:pt x="688475" y="3035322"/>
                  <a:pt x="683336" y="3122666"/>
                </a:cubicBezTo>
                <a:cubicBezTo>
                  <a:pt x="698751" y="3009631"/>
                  <a:pt x="724439" y="2896598"/>
                  <a:pt x="755267" y="2788704"/>
                </a:cubicBezTo>
                <a:lnTo>
                  <a:pt x="760404" y="2783566"/>
                </a:lnTo>
                <a:cubicBezTo>
                  <a:pt x="765543" y="2757877"/>
                  <a:pt x="775819" y="2732186"/>
                  <a:pt x="775819" y="2701360"/>
                </a:cubicBezTo>
                <a:close/>
                <a:moveTo>
                  <a:pt x="837472" y="2696221"/>
                </a:moveTo>
                <a:cubicBezTo>
                  <a:pt x="816920" y="2747601"/>
                  <a:pt x="816920" y="2804118"/>
                  <a:pt x="801508" y="2855497"/>
                </a:cubicBezTo>
                <a:cubicBezTo>
                  <a:pt x="816920" y="2804118"/>
                  <a:pt x="822059" y="2747601"/>
                  <a:pt x="837472" y="2696221"/>
                </a:cubicBezTo>
                <a:close/>
                <a:moveTo>
                  <a:pt x="354513" y="2680809"/>
                </a:moveTo>
                <a:cubicBezTo>
                  <a:pt x="344237" y="2711636"/>
                  <a:pt x="344237" y="2752738"/>
                  <a:pt x="333961" y="2778429"/>
                </a:cubicBezTo>
                <a:cubicBezTo>
                  <a:pt x="344237" y="2747601"/>
                  <a:pt x="349374" y="2711636"/>
                  <a:pt x="354513" y="2680809"/>
                </a:cubicBezTo>
                <a:close/>
                <a:moveTo>
                  <a:pt x="195240" y="2608877"/>
                </a:moveTo>
                <a:cubicBezTo>
                  <a:pt x="195240" y="2624292"/>
                  <a:pt x="190101" y="2644844"/>
                  <a:pt x="190101" y="2660257"/>
                </a:cubicBezTo>
                <a:cubicBezTo>
                  <a:pt x="195240" y="2649981"/>
                  <a:pt x="195240" y="2624292"/>
                  <a:pt x="195240" y="2624292"/>
                </a:cubicBezTo>
                <a:lnTo>
                  <a:pt x="195240" y="2619153"/>
                </a:lnTo>
                <a:cubicBezTo>
                  <a:pt x="195240" y="2619153"/>
                  <a:pt x="195240" y="2608877"/>
                  <a:pt x="195240" y="2608877"/>
                </a:cubicBezTo>
                <a:close/>
                <a:moveTo>
                  <a:pt x="878576" y="2588327"/>
                </a:moveTo>
                <a:cubicBezTo>
                  <a:pt x="863163" y="2603741"/>
                  <a:pt x="858024" y="2634568"/>
                  <a:pt x="858024" y="2655120"/>
                </a:cubicBezTo>
                <a:cubicBezTo>
                  <a:pt x="868300" y="2639705"/>
                  <a:pt x="873437" y="2614016"/>
                  <a:pt x="873437" y="2614016"/>
                </a:cubicBezTo>
                <a:lnTo>
                  <a:pt x="878576" y="2608877"/>
                </a:lnTo>
                <a:cubicBezTo>
                  <a:pt x="878576" y="2603741"/>
                  <a:pt x="878576" y="2593464"/>
                  <a:pt x="878576" y="2588327"/>
                </a:cubicBezTo>
                <a:close/>
                <a:moveTo>
                  <a:pt x="226066" y="2572913"/>
                </a:moveTo>
                <a:cubicBezTo>
                  <a:pt x="215790" y="2588327"/>
                  <a:pt x="215790" y="2619153"/>
                  <a:pt x="215790" y="2619153"/>
                </a:cubicBezTo>
                <a:cubicBezTo>
                  <a:pt x="226066" y="2603741"/>
                  <a:pt x="226066" y="2588327"/>
                  <a:pt x="226066" y="2572913"/>
                </a:cubicBezTo>
                <a:close/>
                <a:moveTo>
                  <a:pt x="847748" y="2547224"/>
                </a:moveTo>
                <a:cubicBezTo>
                  <a:pt x="845179" y="2549793"/>
                  <a:pt x="843252" y="2554610"/>
                  <a:pt x="841727" y="2560631"/>
                </a:cubicBezTo>
                <a:lnTo>
                  <a:pt x="841714" y="2560707"/>
                </a:lnTo>
                <a:lnTo>
                  <a:pt x="838837" y="2567133"/>
                </a:lnTo>
                <a:cubicBezTo>
                  <a:pt x="832335" y="2590253"/>
                  <a:pt x="832335" y="2619153"/>
                  <a:pt x="832335" y="2619153"/>
                </a:cubicBezTo>
                <a:cubicBezTo>
                  <a:pt x="834903" y="2611447"/>
                  <a:pt x="836188" y="2596034"/>
                  <a:pt x="838114" y="2581262"/>
                </a:cubicBezTo>
                <a:lnTo>
                  <a:pt x="841714" y="2560707"/>
                </a:lnTo>
                <a:close/>
                <a:moveTo>
                  <a:pt x="477822" y="2542085"/>
                </a:moveTo>
                <a:cubicBezTo>
                  <a:pt x="472683" y="2562637"/>
                  <a:pt x="462409" y="2572913"/>
                  <a:pt x="462409" y="2588327"/>
                </a:cubicBezTo>
                <a:cubicBezTo>
                  <a:pt x="467546" y="2572913"/>
                  <a:pt x="477822" y="2542085"/>
                  <a:pt x="477822" y="2542085"/>
                </a:cubicBezTo>
                <a:close/>
                <a:moveTo>
                  <a:pt x="904264" y="2536948"/>
                </a:moveTo>
                <a:lnTo>
                  <a:pt x="904264" y="2546513"/>
                </a:lnTo>
                <a:lnTo>
                  <a:pt x="903221" y="2553726"/>
                </a:lnTo>
                <a:lnTo>
                  <a:pt x="901229" y="2562637"/>
                </a:lnTo>
                <a:lnTo>
                  <a:pt x="899128" y="2562637"/>
                </a:lnTo>
                <a:lnTo>
                  <a:pt x="887649" y="2620029"/>
                </a:lnTo>
                <a:lnTo>
                  <a:pt x="887647" y="2620037"/>
                </a:lnTo>
                <a:cubicBezTo>
                  <a:pt x="885319" y="2629750"/>
                  <a:pt x="883713" y="2637136"/>
                  <a:pt x="883713" y="2639705"/>
                </a:cubicBezTo>
                <a:lnTo>
                  <a:pt x="887649" y="2620029"/>
                </a:lnTo>
                <a:lnTo>
                  <a:pt x="895916" y="2586400"/>
                </a:lnTo>
                <a:lnTo>
                  <a:pt x="901229" y="2562637"/>
                </a:lnTo>
                <a:lnTo>
                  <a:pt x="904264" y="2562637"/>
                </a:lnTo>
                <a:cubicBezTo>
                  <a:pt x="904264" y="2557499"/>
                  <a:pt x="904264" y="2553646"/>
                  <a:pt x="904264" y="2549793"/>
                </a:cubicBezTo>
                <a:lnTo>
                  <a:pt x="904264" y="2546513"/>
                </a:lnTo>
                <a:lnTo>
                  <a:pt x="904857" y="2542417"/>
                </a:lnTo>
                <a:cubicBezTo>
                  <a:pt x="905067" y="2539517"/>
                  <a:pt x="904906" y="2537590"/>
                  <a:pt x="904264" y="2536948"/>
                </a:cubicBezTo>
                <a:close/>
                <a:moveTo>
                  <a:pt x="1058401" y="2531809"/>
                </a:moveTo>
                <a:cubicBezTo>
                  <a:pt x="1048125" y="2542085"/>
                  <a:pt x="1037849" y="2578052"/>
                  <a:pt x="1037849" y="2578052"/>
                </a:cubicBezTo>
                <a:lnTo>
                  <a:pt x="1042791" y="2578052"/>
                </a:lnTo>
                <a:lnTo>
                  <a:pt x="1042305" y="2580288"/>
                </a:lnTo>
                <a:lnTo>
                  <a:pt x="1035923" y="2601171"/>
                </a:lnTo>
                <a:cubicBezTo>
                  <a:pt x="1033996" y="2608878"/>
                  <a:pt x="1032712" y="2616585"/>
                  <a:pt x="1032712" y="2624292"/>
                </a:cubicBezTo>
                <a:cubicBezTo>
                  <a:pt x="1033996" y="2619154"/>
                  <a:pt x="1035602" y="2611447"/>
                  <a:pt x="1037448" y="2602617"/>
                </a:cubicBezTo>
                <a:lnTo>
                  <a:pt x="1042305" y="2580288"/>
                </a:lnTo>
                <a:lnTo>
                  <a:pt x="1042988" y="2578052"/>
                </a:lnTo>
                <a:lnTo>
                  <a:pt x="1042791" y="2578052"/>
                </a:lnTo>
                <a:lnTo>
                  <a:pt x="1043629" y="2574197"/>
                </a:lnTo>
                <a:cubicBezTo>
                  <a:pt x="1048125" y="2554930"/>
                  <a:pt x="1053263" y="2536947"/>
                  <a:pt x="1058401" y="2531809"/>
                </a:cubicBezTo>
                <a:close/>
                <a:moveTo>
                  <a:pt x="411030" y="2485569"/>
                </a:moveTo>
                <a:cubicBezTo>
                  <a:pt x="395617" y="2521535"/>
                  <a:pt x="385341" y="2552361"/>
                  <a:pt x="375065" y="2588327"/>
                </a:cubicBezTo>
                <a:lnTo>
                  <a:pt x="369926" y="2588327"/>
                </a:lnTo>
                <a:cubicBezTo>
                  <a:pt x="375065" y="2608877"/>
                  <a:pt x="369926" y="2629429"/>
                  <a:pt x="369926" y="2644844"/>
                </a:cubicBezTo>
                <a:cubicBezTo>
                  <a:pt x="390478" y="2593464"/>
                  <a:pt x="395617" y="2536948"/>
                  <a:pt x="411030" y="2485569"/>
                </a:cubicBezTo>
                <a:close/>
                <a:moveTo>
                  <a:pt x="246617" y="2485569"/>
                </a:moveTo>
                <a:cubicBezTo>
                  <a:pt x="246617" y="2516396"/>
                  <a:pt x="236342" y="2542085"/>
                  <a:pt x="236342" y="2567776"/>
                </a:cubicBezTo>
                <a:cubicBezTo>
                  <a:pt x="241480" y="2557500"/>
                  <a:pt x="241480" y="2536948"/>
                  <a:pt x="241480" y="2536948"/>
                </a:cubicBezTo>
                <a:cubicBezTo>
                  <a:pt x="246617" y="2516396"/>
                  <a:pt x="246617" y="2500983"/>
                  <a:pt x="246617" y="2485569"/>
                </a:cubicBezTo>
                <a:close/>
                <a:moveTo>
                  <a:pt x="169549" y="2480432"/>
                </a:moveTo>
                <a:cubicBezTo>
                  <a:pt x="159273" y="2495844"/>
                  <a:pt x="164412" y="2526672"/>
                  <a:pt x="159273" y="2542085"/>
                </a:cubicBezTo>
                <a:cubicBezTo>
                  <a:pt x="159273" y="2531809"/>
                  <a:pt x="159273" y="2511259"/>
                  <a:pt x="164412" y="2500983"/>
                </a:cubicBezTo>
                <a:cubicBezTo>
                  <a:pt x="164412" y="2500983"/>
                  <a:pt x="164412" y="2485569"/>
                  <a:pt x="169549" y="2480432"/>
                </a:cubicBezTo>
                <a:close/>
                <a:moveTo>
                  <a:pt x="568372" y="2460705"/>
                </a:moveTo>
                <a:lnTo>
                  <a:pt x="565618" y="2471030"/>
                </a:lnTo>
                <a:lnTo>
                  <a:pt x="561552" y="2482438"/>
                </a:lnTo>
                <a:lnTo>
                  <a:pt x="555442" y="2508133"/>
                </a:lnTo>
                <a:lnTo>
                  <a:pt x="559959" y="2482518"/>
                </a:lnTo>
                <a:close/>
                <a:moveTo>
                  <a:pt x="924816" y="2449604"/>
                </a:moveTo>
                <a:cubicBezTo>
                  <a:pt x="914540" y="2439328"/>
                  <a:pt x="904264" y="2500983"/>
                  <a:pt x="904264" y="2500983"/>
                </a:cubicBezTo>
                <a:lnTo>
                  <a:pt x="904264" y="2506120"/>
                </a:lnTo>
                <a:cubicBezTo>
                  <a:pt x="904264" y="2511259"/>
                  <a:pt x="904264" y="2511259"/>
                  <a:pt x="904264" y="2511259"/>
                </a:cubicBezTo>
                <a:cubicBezTo>
                  <a:pt x="904264" y="2511259"/>
                  <a:pt x="924816" y="2449604"/>
                  <a:pt x="924816" y="2449604"/>
                </a:cubicBezTo>
                <a:close/>
                <a:moveTo>
                  <a:pt x="575442" y="2434191"/>
                </a:moveTo>
                <a:cubicBezTo>
                  <a:pt x="572872" y="2439329"/>
                  <a:pt x="571588" y="2445751"/>
                  <a:pt x="570945" y="2452173"/>
                </a:cubicBezTo>
                <a:lnTo>
                  <a:pt x="570872" y="2454221"/>
                </a:lnTo>
                <a:lnTo>
                  <a:pt x="568372" y="2460705"/>
                </a:lnTo>
                <a:close/>
                <a:moveTo>
                  <a:pt x="580579" y="2429052"/>
                </a:moveTo>
                <a:lnTo>
                  <a:pt x="570790" y="2456518"/>
                </a:lnTo>
                <a:lnTo>
                  <a:pt x="570872" y="2454221"/>
                </a:lnTo>
                <a:close/>
                <a:moveTo>
                  <a:pt x="190101" y="2423915"/>
                </a:moveTo>
                <a:cubicBezTo>
                  <a:pt x="192671" y="2423915"/>
                  <a:pt x="188817" y="2444467"/>
                  <a:pt x="184322" y="2465660"/>
                </a:cubicBezTo>
                <a:lnTo>
                  <a:pt x="183679" y="2468605"/>
                </a:lnTo>
                <a:lnTo>
                  <a:pt x="174688" y="2490708"/>
                </a:lnTo>
                <a:lnTo>
                  <a:pt x="174688" y="2465017"/>
                </a:lnTo>
                <a:lnTo>
                  <a:pt x="179825" y="2465017"/>
                </a:lnTo>
                <a:cubicBezTo>
                  <a:pt x="179825" y="2465017"/>
                  <a:pt x="184964" y="2439328"/>
                  <a:pt x="190101" y="2423915"/>
                </a:cubicBezTo>
                <a:close/>
                <a:moveTo>
                  <a:pt x="955644" y="2403364"/>
                </a:moveTo>
                <a:cubicBezTo>
                  <a:pt x="953075" y="2407217"/>
                  <a:pt x="951148" y="2412354"/>
                  <a:pt x="949623" y="2418134"/>
                </a:cubicBezTo>
                <a:lnTo>
                  <a:pt x="949490" y="2418822"/>
                </a:lnTo>
                <a:lnTo>
                  <a:pt x="948900" y="2420302"/>
                </a:lnTo>
                <a:cubicBezTo>
                  <a:pt x="943120" y="2441255"/>
                  <a:pt x="940229" y="2470156"/>
                  <a:pt x="940229" y="2470156"/>
                </a:cubicBezTo>
                <a:cubicBezTo>
                  <a:pt x="942799" y="2462448"/>
                  <a:pt x="944083" y="2449604"/>
                  <a:pt x="946010" y="2436759"/>
                </a:cubicBezTo>
                <a:lnTo>
                  <a:pt x="949490" y="2418822"/>
                </a:lnTo>
                <a:close/>
                <a:moveTo>
                  <a:pt x="601131" y="2403364"/>
                </a:moveTo>
                <a:cubicBezTo>
                  <a:pt x="595994" y="2408500"/>
                  <a:pt x="595994" y="2418777"/>
                  <a:pt x="595994" y="2423915"/>
                </a:cubicBezTo>
                <a:cubicBezTo>
                  <a:pt x="601131" y="2418777"/>
                  <a:pt x="601131" y="2403364"/>
                  <a:pt x="601131" y="2403364"/>
                </a:cubicBezTo>
                <a:close/>
                <a:moveTo>
                  <a:pt x="503511" y="2362260"/>
                </a:moveTo>
                <a:cubicBezTo>
                  <a:pt x="498374" y="2362260"/>
                  <a:pt x="472683" y="2475293"/>
                  <a:pt x="472683" y="2485569"/>
                </a:cubicBezTo>
                <a:cubicBezTo>
                  <a:pt x="477822" y="2480432"/>
                  <a:pt x="477822" y="2475293"/>
                  <a:pt x="477822" y="2470156"/>
                </a:cubicBezTo>
                <a:cubicBezTo>
                  <a:pt x="477822" y="2475293"/>
                  <a:pt x="477822" y="2490708"/>
                  <a:pt x="477822" y="2490708"/>
                </a:cubicBezTo>
                <a:cubicBezTo>
                  <a:pt x="477822" y="2475293"/>
                  <a:pt x="524062" y="2362260"/>
                  <a:pt x="503511" y="2362260"/>
                </a:cubicBezTo>
                <a:close/>
                <a:moveTo>
                  <a:pt x="679965" y="2343475"/>
                </a:moveTo>
                <a:lnTo>
                  <a:pt x="682797" y="2346308"/>
                </a:lnTo>
                <a:lnTo>
                  <a:pt x="682774" y="2346364"/>
                </a:lnTo>
                <a:cubicBezTo>
                  <a:pt x="681089" y="2349736"/>
                  <a:pt x="679483" y="2351984"/>
                  <a:pt x="678199" y="2351984"/>
                </a:cubicBezTo>
                <a:cubicBezTo>
                  <a:pt x="678199" y="2351984"/>
                  <a:pt x="678199" y="2350700"/>
                  <a:pt x="678199" y="2348773"/>
                </a:cubicBezTo>
                <a:lnTo>
                  <a:pt x="678199" y="2346056"/>
                </a:lnTo>
                <a:close/>
                <a:moveTo>
                  <a:pt x="560027" y="2341708"/>
                </a:moveTo>
                <a:cubicBezTo>
                  <a:pt x="549751" y="2351984"/>
                  <a:pt x="539475" y="2382812"/>
                  <a:pt x="539475" y="2382812"/>
                </a:cubicBezTo>
                <a:cubicBezTo>
                  <a:pt x="539475" y="2393087"/>
                  <a:pt x="560027" y="2351984"/>
                  <a:pt x="560027" y="2341708"/>
                </a:cubicBezTo>
                <a:close/>
                <a:moveTo>
                  <a:pt x="297997" y="2341708"/>
                </a:moveTo>
                <a:cubicBezTo>
                  <a:pt x="282582" y="2393087"/>
                  <a:pt x="267169" y="2444467"/>
                  <a:pt x="262032" y="2500983"/>
                </a:cubicBezTo>
                <a:cubicBezTo>
                  <a:pt x="267169" y="2475293"/>
                  <a:pt x="277445" y="2444467"/>
                  <a:pt x="282582" y="2418777"/>
                </a:cubicBezTo>
                <a:cubicBezTo>
                  <a:pt x="287721" y="2393087"/>
                  <a:pt x="292858" y="2367399"/>
                  <a:pt x="297997" y="2341708"/>
                </a:cubicBezTo>
                <a:close/>
                <a:moveTo>
                  <a:pt x="690330" y="2328327"/>
                </a:moveTo>
                <a:lnTo>
                  <a:pt x="688474" y="2335287"/>
                </a:lnTo>
                <a:cubicBezTo>
                  <a:pt x="685905" y="2341709"/>
                  <a:pt x="683336" y="2346847"/>
                  <a:pt x="683336" y="2346847"/>
                </a:cubicBezTo>
                <a:lnTo>
                  <a:pt x="682797" y="2346308"/>
                </a:lnTo>
                <a:lnTo>
                  <a:pt x="687832" y="2334002"/>
                </a:lnTo>
                <a:lnTo>
                  <a:pt x="689131" y="2330079"/>
                </a:lnTo>
                <a:close/>
                <a:moveTo>
                  <a:pt x="606268" y="2326295"/>
                </a:moveTo>
                <a:cubicBezTo>
                  <a:pt x="583149" y="2364830"/>
                  <a:pt x="571588" y="2417813"/>
                  <a:pt x="562918" y="2465740"/>
                </a:cubicBezTo>
                <a:lnTo>
                  <a:pt x="559959" y="2482518"/>
                </a:lnTo>
                <a:lnTo>
                  <a:pt x="508007" y="2617227"/>
                </a:lnTo>
                <a:cubicBezTo>
                  <a:pt x="485528" y="2680808"/>
                  <a:pt x="464977" y="2745032"/>
                  <a:pt x="446994" y="2809254"/>
                </a:cubicBezTo>
                <a:cubicBezTo>
                  <a:pt x="431581" y="2870910"/>
                  <a:pt x="411030" y="2937702"/>
                  <a:pt x="395617" y="2999357"/>
                </a:cubicBezTo>
                <a:cubicBezTo>
                  <a:pt x="390478" y="3025046"/>
                  <a:pt x="375065" y="3148355"/>
                  <a:pt x="354513" y="3158631"/>
                </a:cubicBezTo>
                <a:cubicBezTo>
                  <a:pt x="354513" y="3153492"/>
                  <a:pt x="364789" y="3055874"/>
                  <a:pt x="364789" y="3045598"/>
                </a:cubicBezTo>
                <a:cubicBezTo>
                  <a:pt x="375065" y="2994218"/>
                  <a:pt x="385341" y="2947978"/>
                  <a:pt x="395617" y="2896598"/>
                </a:cubicBezTo>
                <a:cubicBezTo>
                  <a:pt x="416167" y="2788704"/>
                  <a:pt x="446994" y="2685946"/>
                  <a:pt x="467546" y="2583189"/>
                </a:cubicBezTo>
                <a:cubicBezTo>
                  <a:pt x="431581" y="2639705"/>
                  <a:pt x="421306" y="2721910"/>
                  <a:pt x="400754" y="2788704"/>
                </a:cubicBezTo>
                <a:cubicBezTo>
                  <a:pt x="380202" y="2850358"/>
                  <a:pt x="385341" y="2932563"/>
                  <a:pt x="359650" y="2983943"/>
                </a:cubicBezTo>
                <a:cubicBezTo>
                  <a:pt x="359650" y="2886323"/>
                  <a:pt x="375065" y="2804118"/>
                  <a:pt x="405891" y="2711636"/>
                </a:cubicBezTo>
                <a:cubicBezTo>
                  <a:pt x="411030" y="2691085"/>
                  <a:pt x="488098" y="2454741"/>
                  <a:pt x="472683" y="2454741"/>
                </a:cubicBezTo>
                <a:cubicBezTo>
                  <a:pt x="467546" y="2454741"/>
                  <a:pt x="385341" y="2696221"/>
                  <a:pt x="380202" y="2721910"/>
                </a:cubicBezTo>
                <a:cubicBezTo>
                  <a:pt x="364789" y="2763014"/>
                  <a:pt x="359650" y="2809254"/>
                  <a:pt x="349374" y="2850358"/>
                </a:cubicBezTo>
                <a:cubicBezTo>
                  <a:pt x="339098" y="2901737"/>
                  <a:pt x="349374" y="2958254"/>
                  <a:pt x="333961" y="3004494"/>
                </a:cubicBezTo>
                <a:cubicBezTo>
                  <a:pt x="333961" y="2989079"/>
                  <a:pt x="333961" y="2953115"/>
                  <a:pt x="333961" y="2937702"/>
                </a:cubicBezTo>
                <a:cubicBezTo>
                  <a:pt x="328824" y="3019907"/>
                  <a:pt x="318549" y="3112390"/>
                  <a:pt x="303134" y="3194595"/>
                </a:cubicBezTo>
                <a:cubicBezTo>
                  <a:pt x="297997" y="3245975"/>
                  <a:pt x="282582" y="3302491"/>
                  <a:pt x="282582" y="3359008"/>
                </a:cubicBezTo>
                <a:cubicBezTo>
                  <a:pt x="282582" y="3374420"/>
                  <a:pt x="267169" y="3436076"/>
                  <a:pt x="277445" y="3451489"/>
                </a:cubicBezTo>
                <a:cubicBezTo>
                  <a:pt x="267169" y="3430937"/>
                  <a:pt x="282582" y="3384697"/>
                  <a:pt x="267169" y="3369283"/>
                </a:cubicBezTo>
                <a:cubicBezTo>
                  <a:pt x="272306" y="3379559"/>
                  <a:pt x="256893" y="3477177"/>
                  <a:pt x="256893" y="3497729"/>
                </a:cubicBezTo>
                <a:cubicBezTo>
                  <a:pt x="256893" y="3554246"/>
                  <a:pt x="256893" y="3610762"/>
                  <a:pt x="256893" y="3667279"/>
                </a:cubicBezTo>
                <a:lnTo>
                  <a:pt x="267169" y="3672417"/>
                </a:lnTo>
                <a:cubicBezTo>
                  <a:pt x="267169" y="3754623"/>
                  <a:pt x="267169" y="3836830"/>
                  <a:pt x="282582" y="3919035"/>
                </a:cubicBezTo>
                <a:cubicBezTo>
                  <a:pt x="297997" y="3985827"/>
                  <a:pt x="313410" y="4047483"/>
                  <a:pt x="333961" y="4114275"/>
                </a:cubicBezTo>
                <a:cubicBezTo>
                  <a:pt x="339098" y="4134827"/>
                  <a:pt x="395617" y="4273548"/>
                  <a:pt x="385341" y="4288961"/>
                </a:cubicBezTo>
                <a:cubicBezTo>
                  <a:pt x="385341" y="4288961"/>
                  <a:pt x="359650" y="4247860"/>
                  <a:pt x="359650" y="4247860"/>
                </a:cubicBezTo>
                <a:cubicBezTo>
                  <a:pt x="323686" y="4258136"/>
                  <a:pt x="498374" y="4787335"/>
                  <a:pt x="518926" y="4838715"/>
                </a:cubicBezTo>
                <a:cubicBezTo>
                  <a:pt x="554890" y="4931196"/>
                  <a:pt x="606268" y="5023677"/>
                  <a:pt x="652510" y="5116160"/>
                </a:cubicBezTo>
                <a:cubicBezTo>
                  <a:pt x="678199" y="5167537"/>
                  <a:pt x="703888" y="5218917"/>
                  <a:pt x="734715" y="5265157"/>
                </a:cubicBezTo>
                <a:cubicBezTo>
                  <a:pt x="755267" y="5295985"/>
                  <a:pt x="786095" y="5326813"/>
                  <a:pt x="806645" y="5357638"/>
                </a:cubicBezTo>
                <a:cubicBezTo>
                  <a:pt x="760404" y="5280570"/>
                  <a:pt x="724439" y="5203504"/>
                  <a:pt x="678199" y="5126434"/>
                </a:cubicBezTo>
                <a:cubicBezTo>
                  <a:pt x="678199" y="5126434"/>
                  <a:pt x="693612" y="5141849"/>
                  <a:pt x="693612" y="5141849"/>
                </a:cubicBezTo>
                <a:cubicBezTo>
                  <a:pt x="703888" y="5126434"/>
                  <a:pt x="631958" y="5028816"/>
                  <a:pt x="626819" y="5008264"/>
                </a:cubicBezTo>
                <a:cubicBezTo>
                  <a:pt x="616544" y="4977436"/>
                  <a:pt x="616544" y="4962023"/>
                  <a:pt x="601131" y="4926059"/>
                </a:cubicBezTo>
                <a:cubicBezTo>
                  <a:pt x="493235" y="4720543"/>
                  <a:pt x="457270" y="4484201"/>
                  <a:pt x="395617" y="4263273"/>
                </a:cubicBezTo>
                <a:cubicBezTo>
                  <a:pt x="405891" y="4294100"/>
                  <a:pt x="416167" y="4319789"/>
                  <a:pt x="426443" y="4350617"/>
                </a:cubicBezTo>
                <a:cubicBezTo>
                  <a:pt x="405891" y="4252997"/>
                  <a:pt x="385341" y="4160516"/>
                  <a:pt x="375065" y="4068034"/>
                </a:cubicBezTo>
                <a:cubicBezTo>
                  <a:pt x="364789" y="4011516"/>
                  <a:pt x="364789" y="3955000"/>
                  <a:pt x="364789" y="3898483"/>
                </a:cubicBezTo>
                <a:cubicBezTo>
                  <a:pt x="364789" y="3872794"/>
                  <a:pt x="364789" y="3836830"/>
                  <a:pt x="364789" y="3811139"/>
                </a:cubicBezTo>
                <a:lnTo>
                  <a:pt x="364944" y="3772489"/>
                </a:lnTo>
                <a:lnTo>
                  <a:pt x="368000" y="3820774"/>
                </a:lnTo>
                <a:cubicBezTo>
                  <a:pt x="369927" y="3836829"/>
                  <a:pt x="372496" y="3852243"/>
                  <a:pt x="375065" y="3867655"/>
                </a:cubicBezTo>
                <a:cubicBezTo>
                  <a:pt x="375065" y="3857381"/>
                  <a:pt x="375065" y="3836830"/>
                  <a:pt x="375065" y="3836830"/>
                </a:cubicBezTo>
                <a:lnTo>
                  <a:pt x="375065" y="3831691"/>
                </a:lnTo>
                <a:lnTo>
                  <a:pt x="364950" y="3771004"/>
                </a:lnTo>
                <a:lnTo>
                  <a:pt x="365113" y="3730552"/>
                </a:lnTo>
                <a:lnTo>
                  <a:pt x="365592" y="3732948"/>
                </a:lnTo>
                <a:cubicBezTo>
                  <a:pt x="367037" y="3740173"/>
                  <a:pt x="369926" y="3754623"/>
                  <a:pt x="369926" y="3754623"/>
                </a:cubicBezTo>
                <a:cubicBezTo>
                  <a:pt x="369926" y="3754623"/>
                  <a:pt x="367037" y="3737283"/>
                  <a:pt x="365592" y="3730781"/>
                </a:cubicBezTo>
                <a:lnTo>
                  <a:pt x="365116" y="3729686"/>
                </a:lnTo>
                <a:lnTo>
                  <a:pt x="365431" y="3651223"/>
                </a:lnTo>
                <a:cubicBezTo>
                  <a:pt x="364789" y="3596633"/>
                  <a:pt x="362220" y="3541401"/>
                  <a:pt x="354513" y="3487453"/>
                </a:cubicBezTo>
                <a:cubicBezTo>
                  <a:pt x="354513" y="3513144"/>
                  <a:pt x="364789" y="3543970"/>
                  <a:pt x="364789" y="3569660"/>
                </a:cubicBezTo>
                <a:cubicBezTo>
                  <a:pt x="364789" y="3528557"/>
                  <a:pt x="354513" y="3461765"/>
                  <a:pt x="364789" y="3420661"/>
                </a:cubicBezTo>
                <a:lnTo>
                  <a:pt x="364789" y="3400110"/>
                </a:lnTo>
                <a:cubicBezTo>
                  <a:pt x="375065" y="3251112"/>
                  <a:pt x="411030" y="3107251"/>
                  <a:pt x="436718" y="2958254"/>
                </a:cubicBezTo>
                <a:cubicBezTo>
                  <a:pt x="446994" y="2906874"/>
                  <a:pt x="441857" y="2850358"/>
                  <a:pt x="457270" y="2798979"/>
                </a:cubicBezTo>
                <a:cubicBezTo>
                  <a:pt x="462409" y="2788704"/>
                  <a:pt x="488098" y="2716773"/>
                  <a:pt x="488098" y="2716773"/>
                </a:cubicBezTo>
                <a:cubicBezTo>
                  <a:pt x="488098" y="2721910"/>
                  <a:pt x="488098" y="2727049"/>
                  <a:pt x="488098" y="2732186"/>
                </a:cubicBezTo>
                <a:cubicBezTo>
                  <a:pt x="488098" y="2721910"/>
                  <a:pt x="508650" y="2624292"/>
                  <a:pt x="518926" y="2614016"/>
                </a:cubicBezTo>
                <a:cubicBezTo>
                  <a:pt x="518926" y="2619153"/>
                  <a:pt x="518926" y="2649981"/>
                  <a:pt x="518926" y="2655120"/>
                </a:cubicBezTo>
                <a:cubicBezTo>
                  <a:pt x="531770" y="2619154"/>
                  <a:pt x="539476" y="2579335"/>
                  <a:pt x="547825" y="2540159"/>
                </a:cubicBezTo>
                <a:lnTo>
                  <a:pt x="555442" y="2508133"/>
                </a:lnTo>
                <a:lnTo>
                  <a:pt x="554890" y="2511259"/>
                </a:lnTo>
                <a:lnTo>
                  <a:pt x="565618" y="2471030"/>
                </a:lnTo>
                <a:lnTo>
                  <a:pt x="570790" y="2456518"/>
                </a:lnTo>
                <a:lnTo>
                  <a:pt x="570303" y="2470156"/>
                </a:lnTo>
                <a:cubicBezTo>
                  <a:pt x="575442" y="2459880"/>
                  <a:pt x="580579" y="2439328"/>
                  <a:pt x="580579" y="2439328"/>
                </a:cubicBezTo>
                <a:lnTo>
                  <a:pt x="580579" y="2444467"/>
                </a:lnTo>
                <a:cubicBezTo>
                  <a:pt x="585718" y="2413639"/>
                  <a:pt x="590855" y="2351984"/>
                  <a:pt x="606268" y="2326295"/>
                </a:cubicBezTo>
                <a:close/>
                <a:moveTo>
                  <a:pt x="282582" y="2300606"/>
                </a:moveTo>
                <a:cubicBezTo>
                  <a:pt x="287721" y="2316019"/>
                  <a:pt x="246617" y="2398226"/>
                  <a:pt x="241480" y="2418777"/>
                </a:cubicBezTo>
                <a:cubicBezTo>
                  <a:pt x="236342" y="2449604"/>
                  <a:pt x="226066" y="2475293"/>
                  <a:pt x="220929" y="2500983"/>
                </a:cubicBezTo>
                <a:lnTo>
                  <a:pt x="209778" y="2587962"/>
                </a:lnTo>
                <a:lnTo>
                  <a:pt x="203648" y="2617920"/>
                </a:lnTo>
                <a:cubicBezTo>
                  <a:pt x="195881" y="2657206"/>
                  <a:pt x="190101" y="2690442"/>
                  <a:pt x="190101" y="2696221"/>
                </a:cubicBezTo>
                <a:lnTo>
                  <a:pt x="195240" y="2701360"/>
                </a:lnTo>
                <a:lnTo>
                  <a:pt x="209778" y="2587962"/>
                </a:lnTo>
                <a:lnTo>
                  <a:pt x="211937" y="2577409"/>
                </a:lnTo>
                <a:cubicBezTo>
                  <a:pt x="223498" y="2522819"/>
                  <a:pt x="236342" y="2470156"/>
                  <a:pt x="241480" y="2470156"/>
                </a:cubicBezTo>
                <a:cubicBezTo>
                  <a:pt x="241480" y="2475293"/>
                  <a:pt x="241480" y="2480432"/>
                  <a:pt x="241480" y="2480432"/>
                </a:cubicBezTo>
                <a:cubicBezTo>
                  <a:pt x="251756" y="2444467"/>
                  <a:pt x="256893" y="2413639"/>
                  <a:pt x="267169" y="2377675"/>
                </a:cubicBezTo>
                <a:cubicBezTo>
                  <a:pt x="272306" y="2362260"/>
                  <a:pt x="287721" y="2321158"/>
                  <a:pt x="282582" y="2300606"/>
                </a:cubicBezTo>
                <a:close/>
                <a:moveTo>
                  <a:pt x="678199" y="2259503"/>
                </a:moveTo>
                <a:cubicBezTo>
                  <a:pt x="667923" y="2290331"/>
                  <a:pt x="662786" y="2316019"/>
                  <a:pt x="652510" y="2346847"/>
                </a:cubicBezTo>
                <a:cubicBezTo>
                  <a:pt x="667923" y="2316019"/>
                  <a:pt x="673060" y="2290331"/>
                  <a:pt x="678199" y="2259503"/>
                </a:cubicBezTo>
                <a:close/>
                <a:moveTo>
                  <a:pt x="560027" y="2244090"/>
                </a:moveTo>
                <a:cubicBezTo>
                  <a:pt x="560027" y="2244090"/>
                  <a:pt x="529201" y="2346847"/>
                  <a:pt x="534338" y="2346847"/>
                </a:cubicBezTo>
                <a:cubicBezTo>
                  <a:pt x="539475" y="2341708"/>
                  <a:pt x="539475" y="2326295"/>
                  <a:pt x="539475" y="2326295"/>
                </a:cubicBezTo>
                <a:cubicBezTo>
                  <a:pt x="549751" y="2300606"/>
                  <a:pt x="554890" y="2269779"/>
                  <a:pt x="560027" y="2244090"/>
                </a:cubicBezTo>
                <a:close/>
                <a:moveTo>
                  <a:pt x="1007021" y="2202987"/>
                </a:moveTo>
                <a:cubicBezTo>
                  <a:pt x="1007021" y="2208123"/>
                  <a:pt x="976196" y="2264640"/>
                  <a:pt x="976196" y="2264640"/>
                </a:cubicBezTo>
                <a:cubicBezTo>
                  <a:pt x="976196" y="2259503"/>
                  <a:pt x="976196" y="2249227"/>
                  <a:pt x="976196" y="2249227"/>
                </a:cubicBezTo>
                <a:cubicBezTo>
                  <a:pt x="960781" y="2295468"/>
                  <a:pt x="950505" y="2351984"/>
                  <a:pt x="929955" y="2398226"/>
                </a:cubicBezTo>
                <a:cubicBezTo>
                  <a:pt x="942800" y="2369967"/>
                  <a:pt x="960782" y="2337855"/>
                  <a:pt x="976195" y="2304459"/>
                </a:cubicBezTo>
                <a:lnTo>
                  <a:pt x="991609" y="2253720"/>
                </a:lnTo>
                <a:close/>
                <a:moveTo>
                  <a:pt x="621682" y="2187574"/>
                </a:moveTo>
                <a:lnTo>
                  <a:pt x="621387" y="2191403"/>
                </a:lnTo>
                <a:lnTo>
                  <a:pt x="621040" y="2192711"/>
                </a:lnTo>
                <a:lnTo>
                  <a:pt x="616828" y="2204431"/>
                </a:lnTo>
                <a:lnTo>
                  <a:pt x="617186" y="2199775"/>
                </a:lnTo>
                <a:cubicBezTo>
                  <a:pt x="617828" y="2195280"/>
                  <a:pt x="619113" y="2190142"/>
                  <a:pt x="621682" y="2187574"/>
                </a:cubicBezTo>
                <a:close/>
                <a:moveTo>
                  <a:pt x="693612" y="2182435"/>
                </a:moveTo>
                <a:cubicBezTo>
                  <a:pt x="667923" y="2233814"/>
                  <a:pt x="647371" y="2280055"/>
                  <a:pt x="631958" y="2331432"/>
                </a:cubicBezTo>
                <a:cubicBezTo>
                  <a:pt x="642234" y="2300606"/>
                  <a:pt x="657647" y="2264640"/>
                  <a:pt x="673060" y="2233814"/>
                </a:cubicBezTo>
                <a:lnTo>
                  <a:pt x="678199" y="2228675"/>
                </a:lnTo>
                <a:cubicBezTo>
                  <a:pt x="683336" y="2213262"/>
                  <a:pt x="688475" y="2197848"/>
                  <a:pt x="693612" y="2182435"/>
                </a:cubicBezTo>
                <a:close/>
                <a:moveTo>
                  <a:pt x="595994" y="2182435"/>
                </a:moveTo>
                <a:cubicBezTo>
                  <a:pt x="595994" y="2177298"/>
                  <a:pt x="565166" y="2269779"/>
                  <a:pt x="565166" y="2269779"/>
                </a:cubicBezTo>
                <a:lnTo>
                  <a:pt x="565166" y="2274916"/>
                </a:lnTo>
                <a:cubicBezTo>
                  <a:pt x="570303" y="2264640"/>
                  <a:pt x="606268" y="2192711"/>
                  <a:pt x="595994" y="2182435"/>
                </a:cubicBezTo>
                <a:close/>
                <a:moveTo>
                  <a:pt x="631958" y="2151607"/>
                </a:moveTo>
                <a:lnTo>
                  <a:pt x="624186" y="2180867"/>
                </a:lnTo>
                <a:lnTo>
                  <a:pt x="623287" y="2183399"/>
                </a:lnTo>
                <a:cubicBezTo>
                  <a:pt x="622324" y="2185968"/>
                  <a:pt x="621682" y="2187574"/>
                  <a:pt x="621682" y="2187574"/>
                </a:cubicBezTo>
                <a:lnTo>
                  <a:pt x="616544" y="2182435"/>
                </a:lnTo>
                <a:cubicBezTo>
                  <a:pt x="616544" y="2202987"/>
                  <a:pt x="606268" y="2218400"/>
                  <a:pt x="606268" y="2233814"/>
                </a:cubicBezTo>
                <a:lnTo>
                  <a:pt x="616828" y="2204431"/>
                </a:lnTo>
                <a:lnTo>
                  <a:pt x="616544" y="2208123"/>
                </a:lnTo>
                <a:cubicBezTo>
                  <a:pt x="619113" y="2205555"/>
                  <a:pt x="620397" y="2200418"/>
                  <a:pt x="621040" y="2195922"/>
                </a:cubicBezTo>
                <a:lnTo>
                  <a:pt x="621387" y="2191403"/>
                </a:lnTo>
                <a:lnTo>
                  <a:pt x="624186" y="2180867"/>
                </a:lnTo>
                <a:lnTo>
                  <a:pt x="626820" y="2173444"/>
                </a:lnTo>
                <a:cubicBezTo>
                  <a:pt x="629389" y="2165737"/>
                  <a:pt x="631958" y="2156745"/>
                  <a:pt x="631958" y="2151607"/>
                </a:cubicBezTo>
                <a:close/>
                <a:moveTo>
                  <a:pt x="524145" y="2137756"/>
                </a:moveTo>
                <a:lnTo>
                  <a:pt x="482959" y="2228675"/>
                </a:lnTo>
                <a:cubicBezTo>
                  <a:pt x="462409" y="2280055"/>
                  <a:pt x="441857" y="2326295"/>
                  <a:pt x="421306" y="2377675"/>
                </a:cubicBezTo>
                <a:cubicBezTo>
                  <a:pt x="421306" y="2380244"/>
                  <a:pt x="419058" y="2386024"/>
                  <a:pt x="415767" y="2393329"/>
                </a:cubicBezTo>
                <a:lnTo>
                  <a:pt x="405882" y="2414107"/>
                </a:lnTo>
                <a:lnTo>
                  <a:pt x="427085" y="2350700"/>
                </a:lnTo>
                <a:cubicBezTo>
                  <a:pt x="452132" y="2283908"/>
                  <a:pt x="480390" y="2218400"/>
                  <a:pt x="513787" y="2156746"/>
                </a:cubicBezTo>
                <a:close/>
                <a:moveTo>
                  <a:pt x="1042988" y="2136194"/>
                </a:moveTo>
                <a:cubicBezTo>
                  <a:pt x="1022436" y="2177298"/>
                  <a:pt x="1012160" y="2218400"/>
                  <a:pt x="996747" y="2264640"/>
                </a:cubicBezTo>
                <a:cubicBezTo>
                  <a:pt x="1007021" y="2238951"/>
                  <a:pt x="1022436" y="2192711"/>
                  <a:pt x="1022436" y="2192711"/>
                </a:cubicBezTo>
                <a:lnTo>
                  <a:pt x="1022436" y="2197848"/>
                </a:lnTo>
                <a:cubicBezTo>
                  <a:pt x="1027573" y="2177298"/>
                  <a:pt x="1037849" y="2156746"/>
                  <a:pt x="1042988" y="2136194"/>
                </a:cubicBezTo>
                <a:close/>
                <a:moveTo>
                  <a:pt x="425641" y="2106973"/>
                </a:moveTo>
                <a:cubicBezTo>
                  <a:pt x="425159" y="2106973"/>
                  <a:pt x="423875" y="2107936"/>
                  <a:pt x="421306" y="2110505"/>
                </a:cubicBezTo>
                <a:cubicBezTo>
                  <a:pt x="421306" y="2110505"/>
                  <a:pt x="421306" y="2115642"/>
                  <a:pt x="421306" y="2115642"/>
                </a:cubicBezTo>
                <a:cubicBezTo>
                  <a:pt x="421306" y="2115642"/>
                  <a:pt x="427086" y="2106973"/>
                  <a:pt x="425641" y="2106973"/>
                </a:cubicBezTo>
                <a:close/>
                <a:moveTo>
                  <a:pt x="832335" y="2074539"/>
                </a:moveTo>
                <a:lnTo>
                  <a:pt x="819359" y="2092706"/>
                </a:lnTo>
                <a:lnTo>
                  <a:pt x="820132" y="2090675"/>
                </a:lnTo>
                <a:cubicBezTo>
                  <a:pt x="824307" y="2081925"/>
                  <a:pt x="828481" y="2075824"/>
                  <a:pt x="832335" y="2074539"/>
                </a:cubicBezTo>
                <a:close/>
                <a:moveTo>
                  <a:pt x="1305018" y="2053989"/>
                </a:moveTo>
                <a:cubicBezTo>
                  <a:pt x="1294742" y="2069402"/>
                  <a:pt x="1284466" y="2089954"/>
                  <a:pt x="1274191" y="2105366"/>
                </a:cubicBezTo>
                <a:cubicBezTo>
                  <a:pt x="1284466" y="2089954"/>
                  <a:pt x="1305018" y="2053989"/>
                  <a:pt x="1305018" y="2053989"/>
                </a:cubicBezTo>
                <a:close/>
                <a:moveTo>
                  <a:pt x="1097106" y="2038574"/>
                </a:moveTo>
                <a:lnTo>
                  <a:pt x="1098520" y="2038574"/>
                </a:lnTo>
                <a:lnTo>
                  <a:pt x="1095650" y="2048208"/>
                </a:lnTo>
                <a:lnTo>
                  <a:pt x="1090727" y="2055972"/>
                </a:lnTo>
                <a:close/>
                <a:moveTo>
                  <a:pt x="796371" y="2028298"/>
                </a:moveTo>
                <a:cubicBezTo>
                  <a:pt x="796371" y="2028298"/>
                  <a:pt x="775819" y="2064263"/>
                  <a:pt x="775819" y="2064263"/>
                </a:cubicBezTo>
                <a:cubicBezTo>
                  <a:pt x="770680" y="2069402"/>
                  <a:pt x="770680" y="2079678"/>
                  <a:pt x="770680" y="2079678"/>
                </a:cubicBezTo>
                <a:cubicBezTo>
                  <a:pt x="780956" y="2064263"/>
                  <a:pt x="786095" y="2043713"/>
                  <a:pt x="796371" y="2028298"/>
                </a:cubicBezTo>
                <a:close/>
                <a:moveTo>
                  <a:pt x="1120056" y="1997471"/>
                </a:moveTo>
                <a:cubicBezTo>
                  <a:pt x="1109780" y="2002609"/>
                  <a:pt x="1099504" y="2038574"/>
                  <a:pt x="1099504" y="2038574"/>
                </a:cubicBezTo>
                <a:lnTo>
                  <a:pt x="1098520" y="2038574"/>
                </a:lnTo>
                <a:lnTo>
                  <a:pt x="1104641" y="2018022"/>
                </a:lnTo>
                <a:lnTo>
                  <a:pt x="1097106" y="2038574"/>
                </a:lnTo>
                <a:lnTo>
                  <a:pt x="1094366" y="2038574"/>
                </a:lnTo>
                <a:cubicBezTo>
                  <a:pt x="1089228" y="2048850"/>
                  <a:pt x="1084090" y="2064263"/>
                  <a:pt x="1078953" y="2074539"/>
                </a:cubicBezTo>
                <a:lnTo>
                  <a:pt x="1090727" y="2055972"/>
                </a:lnTo>
                <a:lnTo>
                  <a:pt x="1090512" y="2056557"/>
                </a:lnTo>
                <a:cubicBezTo>
                  <a:pt x="1082806" y="2070686"/>
                  <a:pt x="1073815" y="2084815"/>
                  <a:pt x="1068677" y="2095091"/>
                </a:cubicBezTo>
                <a:cubicBezTo>
                  <a:pt x="1058401" y="2120781"/>
                  <a:pt x="1053264" y="2151607"/>
                  <a:pt x="1037849" y="2172159"/>
                </a:cubicBezTo>
                <a:cubicBezTo>
                  <a:pt x="1053264" y="2146470"/>
                  <a:pt x="1068677" y="2120781"/>
                  <a:pt x="1084090" y="2095091"/>
                </a:cubicBezTo>
                <a:cubicBezTo>
                  <a:pt x="1094366" y="2079678"/>
                  <a:pt x="1104641" y="2002609"/>
                  <a:pt x="1120056" y="1997471"/>
                </a:cubicBezTo>
                <a:close/>
                <a:moveTo>
                  <a:pt x="1125193" y="1992334"/>
                </a:moveTo>
                <a:cubicBezTo>
                  <a:pt x="1120056" y="2002609"/>
                  <a:pt x="1109780" y="2012885"/>
                  <a:pt x="1109780" y="2023161"/>
                </a:cubicBezTo>
                <a:cubicBezTo>
                  <a:pt x="1114917" y="2012885"/>
                  <a:pt x="1125193" y="1992334"/>
                  <a:pt x="1125193" y="1992334"/>
                </a:cubicBezTo>
                <a:close/>
                <a:moveTo>
                  <a:pt x="791232" y="1992334"/>
                </a:moveTo>
                <a:cubicBezTo>
                  <a:pt x="780956" y="2007746"/>
                  <a:pt x="765543" y="2043713"/>
                  <a:pt x="765543" y="2043713"/>
                </a:cubicBezTo>
                <a:cubicBezTo>
                  <a:pt x="770680" y="2043713"/>
                  <a:pt x="791232" y="1997471"/>
                  <a:pt x="791232" y="1992334"/>
                </a:cubicBezTo>
                <a:close/>
                <a:moveTo>
                  <a:pt x="1356398" y="1987197"/>
                </a:moveTo>
                <a:cubicBezTo>
                  <a:pt x="1340983" y="2002609"/>
                  <a:pt x="1330709" y="2012885"/>
                  <a:pt x="1325570" y="2033437"/>
                </a:cubicBezTo>
                <a:cubicBezTo>
                  <a:pt x="1335846" y="2018022"/>
                  <a:pt x="1356398" y="1987197"/>
                  <a:pt x="1356398" y="1987197"/>
                </a:cubicBezTo>
                <a:close/>
                <a:moveTo>
                  <a:pt x="637095" y="1987197"/>
                </a:moveTo>
                <a:cubicBezTo>
                  <a:pt x="539475" y="2156746"/>
                  <a:pt x="436718" y="2357123"/>
                  <a:pt x="405891" y="2547224"/>
                </a:cubicBezTo>
                <a:cubicBezTo>
                  <a:pt x="462409" y="2377675"/>
                  <a:pt x="539475" y="2228675"/>
                  <a:pt x="606268" y="2064263"/>
                </a:cubicBezTo>
                <a:cubicBezTo>
                  <a:pt x="616544" y="2043713"/>
                  <a:pt x="626819" y="2007746"/>
                  <a:pt x="637095" y="1987197"/>
                </a:cubicBezTo>
                <a:close/>
                <a:moveTo>
                  <a:pt x="1217674" y="1956369"/>
                </a:moveTo>
                <a:lnTo>
                  <a:pt x="1217075" y="1958765"/>
                </a:lnTo>
                <a:lnTo>
                  <a:pt x="1216263" y="1960022"/>
                </a:lnTo>
                <a:close/>
                <a:moveTo>
                  <a:pt x="1022436" y="1940954"/>
                </a:moveTo>
                <a:cubicBezTo>
                  <a:pt x="1007021" y="1961506"/>
                  <a:pt x="991609" y="2002609"/>
                  <a:pt x="991609" y="2002609"/>
                </a:cubicBezTo>
                <a:cubicBezTo>
                  <a:pt x="1001884" y="1982058"/>
                  <a:pt x="1012160" y="1961506"/>
                  <a:pt x="1022436" y="1940954"/>
                </a:cubicBezTo>
                <a:close/>
                <a:moveTo>
                  <a:pt x="827196" y="1935817"/>
                </a:moveTo>
                <a:cubicBezTo>
                  <a:pt x="822059" y="1940954"/>
                  <a:pt x="816920" y="1946093"/>
                  <a:pt x="816920" y="1951230"/>
                </a:cubicBezTo>
                <a:cubicBezTo>
                  <a:pt x="822059" y="1946093"/>
                  <a:pt x="827196" y="1935817"/>
                  <a:pt x="827196" y="1935817"/>
                </a:cubicBezTo>
                <a:close/>
                <a:moveTo>
                  <a:pt x="1233089" y="1925541"/>
                </a:moveTo>
                <a:cubicBezTo>
                  <a:pt x="1217674" y="1930678"/>
                  <a:pt x="1212537" y="1971782"/>
                  <a:pt x="1202261" y="1976921"/>
                </a:cubicBezTo>
                <a:cubicBezTo>
                  <a:pt x="1204830" y="1975636"/>
                  <a:pt x="1208041" y="1972103"/>
                  <a:pt x="1211413" y="1967527"/>
                </a:cubicBezTo>
                <a:lnTo>
                  <a:pt x="1216263" y="1960022"/>
                </a:lnTo>
                <a:lnTo>
                  <a:pt x="1208577" y="1979914"/>
                </a:lnTo>
                <a:lnTo>
                  <a:pt x="1207398" y="1982058"/>
                </a:lnTo>
                <a:cubicBezTo>
                  <a:pt x="1207398" y="1982058"/>
                  <a:pt x="1197124" y="2002609"/>
                  <a:pt x="1191985" y="2012885"/>
                </a:cubicBezTo>
                <a:cubicBezTo>
                  <a:pt x="1197123" y="2005178"/>
                  <a:pt x="1202261" y="1994902"/>
                  <a:pt x="1206757" y="1984626"/>
                </a:cubicBezTo>
                <a:lnTo>
                  <a:pt x="1208577" y="1979914"/>
                </a:lnTo>
                <a:lnTo>
                  <a:pt x="1214463" y="1969213"/>
                </a:lnTo>
                <a:lnTo>
                  <a:pt x="1217075" y="1958765"/>
                </a:lnTo>
                <a:lnTo>
                  <a:pt x="1221528" y="1951873"/>
                </a:lnTo>
                <a:cubicBezTo>
                  <a:pt x="1227951" y="1940954"/>
                  <a:pt x="1233089" y="1930678"/>
                  <a:pt x="1233089" y="1930678"/>
                </a:cubicBezTo>
                <a:lnTo>
                  <a:pt x="1233089" y="1928752"/>
                </a:lnTo>
                <a:cubicBezTo>
                  <a:pt x="1233089" y="1926826"/>
                  <a:pt x="1233089" y="1925541"/>
                  <a:pt x="1233089" y="1925541"/>
                </a:cubicBezTo>
                <a:close/>
                <a:moveTo>
                  <a:pt x="1196943" y="1900756"/>
                </a:moveTo>
                <a:lnTo>
                  <a:pt x="1196482" y="1903063"/>
                </a:lnTo>
                <a:lnTo>
                  <a:pt x="1193273" y="1908105"/>
                </a:lnTo>
                <a:lnTo>
                  <a:pt x="1194899" y="1904620"/>
                </a:lnTo>
                <a:close/>
                <a:moveTo>
                  <a:pt x="1156021" y="1894714"/>
                </a:moveTo>
                <a:cubicBezTo>
                  <a:pt x="1150882" y="1894714"/>
                  <a:pt x="1150882" y="1904990"/>
                  <a:pt x="1150882" y="1904990"/>
                </a:cubicBezTo>
                <a:cubicBezTo>
                  <a:pt x="1156021" y="1904990"/>
                  <a:pt x="1156021" y="1894714"/>
                  <a:pt x="1156021" y="1894714"/>
                </a:cubicBezTo>
                <a:close/>
                <a:moveTo>
                  <a:pt x="1219852" y="1887456"/>
                </a:moveTo>
                <a:lnTo>
                  <a:pt x="1216391" y="1893430"/>
                </a:lnTo>
                <a:lnTo>
                  <a:pt x="1210879" y="1902764"/>
                </a:lnTo>
                <a:lnTo>
                  <a:pt x="1207398" y="1904990"/>
                </a:lnTo>
                <a:close/>
                <a:moveTo>
                  <a:pt x="1197124" y="1884438"/>
                </a:moveTo>
                <a:cubicBezTo>
                  <a:pt x="1176572" y="1899853"/>
                  <a:pt x="1166297" y="1920404"/>
                  <a:pt x="1156021" y="1946093"/>
                </a:cubicBezTo>
                <a:cubicBezTo>
                  <a:pt x="1140606" y="1966645"/>
                  <a:pt x="1109780" y="2053989"/>
                  <a:pt x="1109780" y="2053989"/>
                </a:cubicBezTo>
                <a:lnTo>
                  <a:pt x="1114917" y="2053989"/>
                </a:lnTo>
                <a:cubicBezTo>
                  <a:pt x="1109780" y="2048850"/>
                  <a:pt x="1145745" y="2002609"/>
                  <a:pt x="1145745" y="1992334"/>
                </a:cubicBezTo>
                <a:cubicBezTo>
                  <a:pt x="1161158" y="1956369"/>
                  <a:pt x="1176572" y="1920404"/>
                  <a:pt x="1197124" y="1884438"/>
                </a:cubicBezTo>
                <a:close/>
                <a:moveTo>
                  <a:pt x="1248441" y="1823707"/>
                </a:moveTo>
                <a:lnTo>
                  <a:pt x="1245291" y="1830491"/>
                </a:lnTo>
                <a:cubicBezTo>
                  <a:pt x="1240796" y="1836913"/>
                  <a:pt x="1235658" y="1843335"/>
                  <a:pt x="1233089" y="1848473"/>
                </a:cubicBezTo>
                <a:cubicBezTo>
                  <a:pt x="1233089" y="1848473"/>
                  <a:pt x="1238227" y="1840766"/>
                  <a:pt x="1243365" y="1832417"/>
                </a:cubicBezTo>
                <a:close/>
                <a:moveTo>
                  <a:pt x="1253641" y="1812508"/>
                </a:moveTo>
                <a:cubicBezTo>
                  <a:pt x="1253641" y="1813793"/>
                  <a:pt x="1252356" y="1816683"/>
                  <a:pt x="1250430" y="1820295"/>
                </a:cubicBezTo>
                <a:lnTo>
                  <a:pt x="1248441" y="1823707"/>
                </a:lnTo>
                <a:close/>
                <a:moveTo>
                  <a:pt x="1109780" y="1812508"/>
                </a:moveTo>
                <a:cubicBezTo>
                  <a:pt x="1104641" y="1817645"/>
                  <a:pt x="1094366" y="1838197"/>
                  <a:pt x="1094366" y="1838197"/>
                </a:cubicBezTo>
                <a:cubicBezTo>
                  <a:pt x="1099504" y="1833060"/>
                  <a:pt x="1109780" y="1817645"/>
                  <a:pt x="1109780" y="1812508"/>
                </a:cubicBezTo>
                <a:close/>
                <a:moveTo>
                  <a:pt x="935092" y="1812508"/>
                </a:moveTo>
                <a:cubicBezTo>
                  <a:pt x="929955" y="1817645"/>
                  <a:pt x="919679" y="1827921"/>
                  <a:pt x="919679" y="1827921"/>
                </a:cubicBezTo>
                <a:cubicBezTo>
                  <a:pt x="914540" y="1833060"/>
                  <a:pt x="883713" y="1889577"/>
                  <a:pt x="888852" y="1889577"/>
                </a:cubicBezTo>
                <a:cubicBezTo>
                  <a:pt x="899128" y="1894714"/>
                  <a:pt x="935092" y="1822784"/>
                  <a:pt x="935092" y="1812508"/>
                </a:cubicBezTo>
                <a:close/>
                <a:moveTo>
                  <a:pt x="950505" y="1797096"/>
                </a:moveTo>
                <a:cubicBezTo>
                  <a:pt x="945368" y="1797096"/>
                  <a:pt x="940229" y="1807370"/>
                  <a:pt x="940229" y="1807370"/>
                </a:cubicBezTo>
                <a:cubicBezTo>
                  <a:pt x="935092" y="1817645"/>
                  <a:pt x="929955" y="1822784"/>
                  <a:pt x="929955" y="1833060"/>
                </a:cubicBezTo>
                <a:cubicBezTo>
                  <a:pt x="940229" y="1822784"/>
                  <a:pt x="945368" y="1807370"/>
                  <a:pt x="950505" y="1797096"/>
                </a:cubicBezTo>
                <a:close/>
                <a:moveTo>
                  <a:pt x="1130332" y="1786820"/>
                </a:moveTo>
                <a:cubicBezTo>
                  <a:pt x="1125193" y="1791957"/>
                  <a:pt x="1125193" y="1797096"/>
                  <a:pt x="1125193" y="1797096"/>
                </a:cubicBezTo>
                <a:lnTo>
                  <a:pt x="1130332" y="1797096"/>
                </a:lnTo>
                <a:close/>
                <a:moveTo>
                  <a:pt x="996747" y="1730301"/>
                </a:moveTo>
                <a:cubicBezTo>
                  <a:pt x="981333" y="1750853"/>
                  <a:pt x="971057" y="1771405"/>
                  <a:pt x="960781" y="1797096"/>
                </a:cubicBezTo>
                <a:cubicBezTo>
                  <a:pt x="976196" y="1776544"/>
                  <a:pt x="996747" y="1730301"/>
                  <a:pt x="996747" y="1730301"/>
                </a:cubicBezTo>
                <a:close/>
                <a:moveTo>
                  <a:pt x="524062" y="1730301"/>
                </a:moveTo>
                <a:cubicBezTo>
                  <a:pt x="524062" y="1740577"/>
                  <a:pt x="498374" y="1791957"/>
                  <a:pt x="498374" y="1781681"/>
                </a:cubicBezTo>
                <a:cubicBezTo>
                  <a:pt x="498374" y="1781681"/>
                  <a:pt x="518926" y="1745716"/>
                  <a:pt x="524062" y="1730301"/>
                </a:cubicBezTo>
                <a:close/>
                <a:moveTo>
                  <a:pt x="1351491" y="1711051"/>
                </a:moveTo>
                <a:lnTo>
                  <a:pt x="1349333" y="1714888"/>
                </a:lnTo>
                <a:lnTo>
                  <a:pt x="1342940" y="1729500"/>
                </a:lnTo>
                <a:lnTo>
                  <a:pt x="1299881" y="1776544"/>
                </a:lnTo>
                <a:lnTo>
                  <a:pt x="1305018" y="1771405"/>
                </a:lnTo>
                <a:cubicBezTo>
                  <a:pt x="1289605" y="1791957"/>
                  <a:pt x="1272907" y="1813793"/>
                  <a:pt x="1256208" y="1836271"/>
                </a:cubicBezTo>
                <a:lnTo>
                  <a:pt x="1219852" y="1887456"/>
                </a:lnTo>
                <a:lnTo>
                  <a:pt x="1255086" y="1826637"/>
                </a:lnTo>
                <a:cubicBezTo>
                  <a:pt x="1266486" y="1807049"/>
                  <a:pt x="1275477" y="1791957"/>
                  <a:pt x="1279330" y="1786820"/>
                </a:cubicBezTo>
                <a:cubicBezTo>
                  <a:pt x="1289606" y="1771406"/>
                  <a:pt x="1308873" y="1754708"/>
                  <a:pt x="1326855" y="1737367"/>
                </a:cubicBezTo>
                <a:close/>
                <a:moveTo>
                  <a:pt x="919679" y="1704613"/>
                </a:moveTo>
                <a:cubicBezTo>
                  <a:pt x="909403" y="1720027"/>
                  <a:pt x="893989" y="1745716"/>
                  <a:pt x="893989" y="1745716"/>
                </a:cubicBezTo>
                <a:cubicBezTo>
                  <a:pt x="893989" y="1750853"/>
                  <a:pt x="893989" y="1755992"/>
                  <a:pt x="893989" y="1755992"/>
                </a:cubicBezTo>
                <a:cubicBezTo>
                  <a:pt x="904264" y="1740577"/>
                  <a:pt x="914540" y="1720027"/>
                  <a:pt x="919679" y="1704613"/>
                </a:cubicBezTo>
                <a:close/>
                <a:moveTo>
                  <a:pt x="1368651" y="1701410"/>
                </a:moveTo>
                <a:lnTo>
                  <a:pt x="1364746" y="1706540"/>
                </a:lnTo>
                <a:cubicBezTo>
                  <a:pt x="1351259" y="1721311"/>
                  <a:pt x="1338414" y="1735440"/>
                  <a:pt x="1335846" y="1745716"/>
                </a:cubicBezTo>
                <a:lnTo>
                  <a:pt x="1342940" y="1729500"/>
                </a:lnTo>
                <a:close/>
                <a:moveTo>
                  <a:pt x="868300" y="1699476"/>
                </a:moveTo>
                <a:lnTo>
                  <a:pt x="858024" y="1714889"/>
                </a:lnTo>
                <a:cubicBezTo>
                  <a:pt x="858024" y="1720027"/>
                  <a:pt x="868300" y="1699476"/>
                  <a:pt x="868300" y="1699476"/>
                </a:cubicBezTo>
                <a:close/>
                <a:moveTo>
                  <a:pt x="1366674" y="1684061"/>
                </a:moveTo>
                <a:cubicBezTo>
                  <a:pt x="1364105" y="1693052"/>
                  <a:pt x="1358646" y="1702044"/>
                  <a:pt x="1351581" y="1710955"/>
                </a:cubicBezTo>
                <a:lnTo>
                  <a:pt x="1351491" y="1711051"/>
                </a:lnTo>
                <a:close/>
                <a:moveTo>
                  <a:pt x="822059" y="1678924"/>
                </a:moveTo>
                <a:cubicBezTo>
                  <a:pt x="811783" y="1694337"/>
                  <a:pt x="796371" y="1720027"/>
                  <a:pt x="796371" y="1720027"/>
                </a:cubicBezTo>
                <a:lnTo>
                  <a:pt x="791232" y="1720027"/>
                </a:lnTo>
                <a:cubicBezTo>
                  <a:pt x="765543" y="1761129"/>
                  <a:pt x="739852" y="1807370"/>
                  <a:pt x="714164" y="1848473"/>
                </a:cubicBezTo>
                <a:cubicBezTo>
                  <a:pt x="714164" y="1843336"/>
                  <a:pt x="714164" y="1843336"/>
                  <a:pt x="714164" y="1843336"/>
                </a:cubicBezTo>
                <a:cubicBezTo>
                  <a:pt x="698751" y="1869025"/>
                  <a:pt x="683336" y="1894714"/>
                  <a:pt x="667923" y="1920404"/>
                </a:cubicBezTo>
                <a:cubicBezTo>
                  <a:pt x="662786" y="1930678"/>
                  <a:pt x="652510" y="1976921"/>
                  <a:pt x="647371" y="1982058"/>
                </a:cubicBezTo>
                <a:cubicBezTo>
                  <a:pt x="662786" y="1966645"/>
                  <a:pt x="760404" y="1776544"/>
                  <a:pt x="770680" y="1781681"/>
                </a:cubicBezTo>
                <a:cubicBezTo>
                  <a:pt x="770680" y="1786820"/>
                  <a:pt x="770680" y="1786820"/>
                  <a:pt x="770680" y="1786820"/>
                </a:cubicBezTo>
                <a:cubicBezTo>
                  <a:pt x="786095" y="1755992"/>
                  <a:pt x="801508" y="1704613"/>
                  <a:pt x="822059" y="1678924"/>
                </a:cubicBezTo>
                <a:close/>
                <a:moveTo>
                  <a:pt x="1433466" y="1668648"/>
                </a:moveTo>
                <a:cubicBezTo>
                  <a:pt x="1428327" y="1658372"/>
                  <a:pt x="1325570" y="1807370"/>
                  <a:pt x="1325570" y="1807370"/>
                </a:cubicBezTo>
                <a:cubicBezTo>
                  <a:pt x="1335846" y="1807370"/>
                  <a:pt x="1356398" y="1771405"/>
                  <a:pt x="1356398" y="1771405"/>
                </a:cubicBezTo>
                <a:cubicBezTo>
                  <a:pt x="1361535" y="1761129"/>
                  <a:pt x="1443742" y="1678924"/>
                  <a:pt x="1433466" y="1668648"/>
                </a:cubicBezTo>
                <a:close/>
                <a:moveTo>
                  <a:pt x="1397501" y="1663509"/>
                </a:moveTo>
                <a:cubicBezTo>
                  <a:pt x="1396216" y="1667363"/>
                  <a:pt x="1396216" y="1669290"/>
                  <a:pt x="1396938" y="1670012"/>
                </a:cubicBezTo>
                <a:lnTo>
                  <a:pt x="1397485" y="1669907"/>
                </a:lnTo>
                <a:lnTo>
                  <a:pt x="1368651" y="1701410"/>
                </a:lnTo>
                <a:close/>
                <a:moveTo>
                  <a:pt x="1227950" y="1658372"/>
                </a:moveTo>
                <a:cubicBezTo>
                  <a:pt x="1222813" y="1663509"/>
                  <a:pt x="1222813" y="1663509"/>
                  <a:pt x="1222813" y="1663509"/>
                </a:cubicBezTo>
                <a:cubicBezTo>
                  <a:pt x="1217674" y="1668648"/>
                  <a:pt x="1212537" y="1678924"/>
                  <a:pt x="1212537" y="1678924"/>
                </a:cubicBezTo>
                <a:cubicBezTo>
                  <a:pt x="1217674" y="1673785"/>
                  <a:pt x="1227950" y="1663509"/>
                  <a:pt x="1227950" y="1658372"/>
                </a:cubicBezTo>
                <a:close/>
                <a:moveTo>
                  <a:pt x="806645" y="1658372"/>
                </a:moveTo>
                <a:lnTo>
                  <a:pt x="797719" y="1675741"/>
                </a:lnTo>
                <a:lnTo>
                  <a:pt x="768588" y="1715201"/>
                </a:lnTo>
                <a:lnTo>
                  <a:pt x="769798" y="1713284"/>
                </a:lnTo>
                <a:cubicBezTo>
                  <a:pt x="777745" y="1700760"/>
                  <a:pt x="795085" y="1673786"/>
                  <a:pt x="806645" y="1658372"/>
                </a:cubicBezTo>
                <a:close/>
                <a:moveTo>
                  <a:pt x="686430" y="1645961"/>
                </a:moveTo>
                <a:lnTo>
                  <a:pt x="681277" y="1655644"/>
                </a:lnTo>
                <a:lnTo>
                  <a:pt x="683979" y="1648739"/>
                </a:lnTo>
                <a:close/>
                <a:moveTo>
                  <a:pt x="1378495" y="1643533"/>
                </a:moveTo>
                <a:lnTo>
                  <a:pt x="1371810" y="1658372"/>
                </a:lnTo>
                <a:cubicBezTo>
                  <a:pt x="1371810" y="1655803"/>
                  <a:pt x="1373095" y="1652592"/>
                  <a:pt x="1375021" y="1649060"/>
                </a:cubicBezTo>
                <a:close/>
                <a:moveTo>
                  <a:pt x="1382699" y="1636594"/>
                </a:moveTo>
                <a:lnTo>
                  <a:pt x="1382086" y="1637820"/>
                </a:lnTo>
                <a:lnTo>
                  <a:pt x="1378495" y="1643533"/>
                </a:lnTo>
                <a:lnTo>
                  <a:pt x="1379364" y="1641604"/>
                </a:lnTo>
                <a:close/>
                <a:moveTo>
                  <a:pt x="1432860" y="1631259"/>
                </a:moveTo>
                <a:lnTo>
                  <a:pt x="1407775" y="1663509"/>
                </a:lnTo>
                <a:cubicBezTo>
                  <a:pt x="1407775" y="1663509"/>
                  <a:pt x="1403922" y="1667363"/>
                  <a:pt x="1400711" y="1669290"/>
                </a:cubicBezTo>
                <a:lnTo>
                  <a:pt x="1397485" y="1669907"/>
                </a:lnTo>
                <a:close/>
                <a:moveTo>
                  <a:pt x="832335" y="1627544"/>
                </a:moveTo>
                <a:lnTo>
                  <a:pt x="829026" y="1633334"/>
                </a:lnTo>
                <a:lnTo>
                  <a:pt x="814844" y="1652545"/>
                </a:lnTo>
                <a:lnTo>
                  <a:pt x="816920" y="1648096"/>
                </a:lnTo>
                <a:cubicBezTo>
                  <a:pt x="816920" y="1648096"/>
                  <a:pt x="827196" y="1632683"/>
                  <a:pt x="832335" y="1627544"/>
                </a:cubicBezTo>
                <a:close/>
                <a:moveTo>
                  <a:pt x="667923" y="1627544"/>
                </a:moveTo>
                <a:cubicBezTo>
                  <a:pt x="637095" y="1671216"/>
                  <a:pt x="606268" y="1714889"/>
                  <a:pt x="576083" y="1759203"/>
                </a:cubicBezTo>
                <a:lnTo>
                  <a:pt x="565548" y="1775429"/>
                </a:lnTo>
                <a:lnTo>
                  <a:pt x="558421" y="1781460"/>
                </a:lnTo>
                <a:cubicBezTo>
                  <a:pt x="553203" y="1788465"/>
                  <a:pt x="546861" y="1798780"/>
                  <a:pt x="539797" y="1811384"/>
                </a:cubicBezTo>
                <a:lnTo>
                  <a:pt x="529534" y="1830895"/>
                </a:lnTo>
                <a:lnTo>
                  <a:pt x="488098" y="1894714"/>
                </a:lnTo>
                <a:cubicBezTo>
                  <a:pt x="452133" y="1951230"/>
                  <a:pt x="421306" y="2007746"/>
                  <a:pt x="395617" y="2069402"/>
                </a:cubicBezTo>
                <a:cubicBezTo>
                  <a:pt x="385341" y="2100229"/>
                  <a:pt x="333961" y="2192711"/>
                  <a:pt x="349374" y="2223538"/>
                </a:cubicBezTo>
                <a:cubicBezTo>
                  <a:pt x="344237" y="2208123"/>
                  <a:pt x="385341" y="2125918"/>
                  <a:pt x="395617" y="2110505"/>
                </a:cubicBezTo>
                <a:cubicBezTo>
                  <a:pt x="405891" y="2095091"/>
                  <a:pt x="411030" y="2079678"/>
                  <a:pt x="421306" y="2064263"/>
                </a:cubicBezTo>
                <a:cubicBezTo>
                  <a:pt x="427728" y="2048207"/>
                  <a:pt x="476296" y="1935817"/>
                  <a:pt x="516837" y="1855036"/>
                </a:cubicBezTo>
                <a:lnTo>
                  <a:pt x="529534" y="1830895"/>
                </a:lnTo>
                <a:lnTo>
                  <a:pt x="565548" y="1775429"/>
                </a:lnTo>
                <a:lnTo>
                  <a:pt x="570303" y="1771405"/>
                </a:lnTo>
                <a:cubicBezTo>
                  <a:pt x="570303" y="1776544"/>
                  <a:pt x="570303" y="1786820"/>
                  <a:pt x="570303" y="1786820"/>
                </a:cubicBezTo>
                <a:lnTo>
                  <a:pt x="565166" y="1791957"/>
                </a:lnTo>
                <a:cubicBezTo>
                  <a:pt x="565166" y="1791957"/>
                  <a:pt x="565166" y="1812508"/>
                  <a:pt x="565166" y="1812508"/>
                </a:cubicBezTo>
                <a:cubicBezTo>
                  <a:pt x="601131" y="1807370"/>
                  <a:pt x="652510" y="1658372"/>
                  <a:pt x="667923" y="1627544"/>
                </a:cubicBezTo>
                <a:close/>
                <a:moveTo>
                  <a:pt x="1389705" y="1623490"/>
                </a:moveTo>
                <a:lnTo>
                  <a:pt x="1386632" y="1630685"/>
                </a:lnTo>
                <a:lnTo>
                  <a:pt x="1382699" y="1636594"/>
                </a:lnTo>
                <a:lnTo>
                  <a:pt x="1387658" y="1626676"/>
                </a:lnTo>
                <a:close/>
                <a:moveTo>
                  <a:pt x="606268" y="1617269"/>
                </a:moveTo>
                <a:cubicBezTo>
                  <a:pt x="606268" y="1619838"/>
                  <a:pt x="604984" y="1623370"/>
                  <a:pt x="602977" y="1627384"/>
                </a:cubicBezTo>
                <a:lnTo>
                  <a:pt x="600850" y="1631012"/>
                </a:lnTo>
                <a:close/>
                <a:moveTo>
                  <a:pt x="1515671" y="1601856"/>
                </a:moveTo>
                <a:lnTo>
                  <a:pt x="1510943" y="1612358"/>
                </a:lnTo>
                <a:lnTo>
                  <a:pt x="1511176" y="1609563"/>
                </a:lnTo>
                <a:cubicBezTo>
                  <a:pt x="1511818" y="1606994"/>
                  <a:pt x="1513103" y="1604425"/>
                  <a:pt x="1515671" y="1601856"/>
                </a:cubicBezTo>
                <a:close/>
                <a:moveTo>
                  <a:pt x="1284466" y="1591580"/>
                </a:moveTo>
                <a:cubicBezTo>
                  <a:pt x="1279330" y="1591580"/>
                  <a:pt x="1269054" y="1606993"/>
                  <a:pt x="1269054" y="1606993"/>
                </a:cubicBezTo>
                <a:cubicBezTo>
                  <a:pt x="1274191" y="1601856"/>
                  <a:pt x="1284466" y="1591580"/>
                  <a:pt x="1284466" y="1591580"/>
                </a:cubicBezTo>
                <a:close/>
                <a:moveTo>
                  <a:pt x="1407775" y="1586443"/>
                </a:moveTo>
                <a:cubicBezTo>
                  <a:pt x="1402638" y="1591580"/>
                  <a:pt x="1392362" y="1606993"/>
                  <a:pt x="1392362" y="1606993"/>
                </a:cubicBezTo>
                <a:cubicBezTo>
                  <a:pt x="1397501" y="1601856"/>
                  <a:pt x="1407775" y="1591580"/>
                  <a:pt x="1407775" y="1586443"/>
                </a:cubicBezTo>
                <a:close/>
                <a:moveTo>
                  <a:pt x="693612" y="1586443"/>
                </a:moveTo>
                <a:cubicBezTo>
                  <a:pt x="693612" y="1586443"/>
                  <a:pt x="659493" y="1658694"/>
                  <a:pt x="633904" y="1712882"/>
                </a:cubicBezTo>
                <a:lnTo>
                  <a:pt x="627079" y="1727335"/>
                </a:lnTo>
                <a:lnTo>
                  <a:pt x="622806" y="1736002"/>
                </a:lnTo>
                <a:cubicBezTo>
                  <a:pt x="613975" y="1754065"/>
                  <a:pt x="607553" y="1767552"/>
                  <a:pt x="606268" y="1771405"/>
                </a:cubicBezTo>
                <a:cubicBezTo>
                  <a:pt x="606268" y="1771405"/>
                  <a:pt x="611727" y="1759845"/>
                  <a:pt x="619915" y="1742505"/>
                </a:cubicBezTo>
                <a:lnTo>
                  <a:pt x="627079" y="1727335"/>
                </a:lnTo>
                <a:lnTo>
                  <a:pt x="653794" y="1673144"/>
                </a:lnTo>
                <a:cubicBezTo>
                  <a:pt x="675630" y="1628830"/>
                  <a:pt x="696182" y="1586443"/>
                  <a:pt x="693612" y="1586443"/>
                </a:cubicBezTo>
                <a:close/>
                <a:moveTo>
                  <a:pt x="1125193" y="1560752"/>
                </a:moveTo>
                <a:lnTo>
                  <a:pt x="1084092" y="1612130"/>
                </a:lnTo>
                <a:lnTo>
                  <a:pt x="1084090" y="1612132"/>
                </a:lnTo>
                <a:lnTo>
                  <a:pt x="1084084" y="1612140"/>
                </a:lnTo>
                <a:lnTo>
                  <a:pt x="1063540" y="1637820"/>
                </a:lnTo>
                <a:cubicBezTo>
                  <a:pt x="1067393" y="1633968"/>
                  <a:pt x="1077026" y="1621444"/>
                  <a:pt x="1081601" y="1615423"/>
                </a:cubicBezTo>
                <a:lnTo>
                  <a:pt x="1084084" y="1612140"/>
                </a:lnTo>
                <a:lnTo>
                  <a:pt x="1084092" y="1612130"/>
                </a:lnTo>
                <a:lnTo>
                  <a:pt x="1089228" y="1606994"/>
                </a:lnTo>
                <a:cubicBezTo>
                  <a:pt x="1091797" y="1604425"/>
                  <a:pt x="1094366" y="1601856"/>
                  <a:pt x="1094366" y="1601856"/>
                </a:cubicBezTo>
                <a:cubicBezTo>
                  <a:pt x="1089228" y="1627544"/>
                  <a:pt x="1125193" y="1565891"/>
                  <a:pt x="1125193" y="1560752"/>
                </a:cubicBezTo>
                <a:close/>
                <a:moveTo>
                  <a:pt x="1202261" y="1555615"/>
                </a:moveTo>
                <a:lnTo>
                  <a:pt x="1153481" y="1611992"/>
                </a:lnTo>
                <a:lnTo>
                  <a:pt x="1152297" y="1612763"/>
                </a:lnTo>
                <a:cubicBezTo>
                  <a:pt x="1148414" y="1616446"/>
                  <a:pt x="1143697" y="1621724"/>
                  <a:pt x="1138439" y="1628106"/>
                </a:cubicBezTo>
                <a:lnTo>
                  <a:pt x="1131255" y="1637680"/>
                </a:lnTo>
                <a:lnTo>
                  <a:pt x="1123909" y="1646170"/>
                </a:lnTo>
                <a:cubicBezTo>
                  <a:pt x="1099504" y="1677639"/>
                  <a:pt x="1076384" y="1709751"/>
                  <a:pt x="1053264" y="1740577"/>
                </a:cubicBezTo>
                <a:cubicBezTo>
                  <a:pt x="1027573" y="1776544"/>
                  <a:pt x="1007021" y="1807370"/>
                  <a:pt x="981333" y="1843336"/>
                </a:cubicBezTo>
                <a:cubicBezTo>
                  <a:pt x="971057" y="1863888"/>
                  <a:pt x="945368" y="1925541"/>
                  <a:pt x="924816" y="1930678"/>
                </a:cubicBezTo>
                <a:cubicBezTo>
                  <a:pt x="929955" y="1930678"/>
                  <a:pt x="929955" y="1899853"/>
                  <a:pt x="929955" y="1899853"/>
                </a:cubicBezTo>
                <a:cubicBezTo>
                  <a:pt x="899128" y="1920404"/>
                  <a:pt x="873437" y="1987197"/>
                  <a:pt x="858024" y="2018022"/>
                </a:cubicBezTo>
                <a:cubicBezTo>
                  <a:pt x="847748" y="2038574"/>
                  <a:pt x="832335" y="2059126"/>
                  <a:pt x="822059" y="2084815"/>
                </a:cubicBezTo>
                <a:cubicBezTo>
                  <a:pt x="811783" y="2100229"/>
                  <a:pt x="786095" y="2141331"/>
                  <a:pt x="786095" y="2156746"/>
                </a:cubicBezTo>
                <a:cubicBezTo>
                  <a:pt x="786095" y="2156746"/>
                  <a:pt x="801508" y="2089954"/>
                  <a:pt x="801508" y="2089954"/>
                </a:cubicBezTo>
                <a:cubicBezTo>
                  <a:pt x="791232" y="2089954"/>
                  <a:pt x="760404" y="2172159"/>
                  <a:pt x="755267" y="2182435"/>
                </a:cubicBezTo>
                <a:cubicBezTo>
                  <a:pt x="739852" y="2223538"/>
                  <a:pt x="724439" y="2274916"/>
                  <a:pt x="698751" y="2316019"/>
                </a:cubicBezTo>
                <a:lnTo>
                  <a:pt x="690330" y="2328327"/>
                </a:lnTo>
                <a:lnTo>
                  <a:pt x="693612" y="2316019"/>
                </a:lnTo>
                <a:cubicBezTo>
                  <a:pt x="693612" y="2316019"/>
                  <a:pt x="692970" y="2318267"/>
                  <a:pt x="691926" y="2321639"/>
                </a:cubicBezTo>
                <a:lnTo>
                  <a:pt x="689131" y="2330079"/>
                </a:lnTo>
                <a:lnTo>
                  <a:pt x="679965" y="2343475"/>
                </a:lnTo>
                <a:lnTo>
                  <a:pt x="678199" y="2341708"/>
                </a:lnTo>
                <a:lnTo>
                  <a:pt x="678199" y="2346056"/>
                </a:lnTo>
                <a:lnTo>
                  <a:pt x="673703" y="2352626"/>
                </a:lnTo>
                <a:cubicBezTo>
                  <a:pt x="665354" y="2364829"/>
                  <a:pt x="657648" y="2377674"/>
                  <a:pt x="652510" y="2393087"/>
                </a:cubicBezTo>
                <a:cubicBezTo>
                  <a:pt x="637095" y="2429052"/>
                  <a:pt x="631958" y="2480432"/>
                  <a:pt x="611407" y="2511259"/>
                </a:cubicBezTo>
                <a:cubicBezTo>
                  <a:pt x="611407" y="2506120"/>
                  <a:pt x="611407" y="2480432"/>
                  <a:pt x="611407" y="2480432"/>
                </a:cubicBezTo>
                <a:cubicBezTo>
                  <a:pt x="585718" y="2495844"/>
                  <a:pt x="565166" y="2608877"/>
                  <a:pt x="560027" y="2629429"/>
                </a:cubicBezTo>
                <a:cubicBezTo>
                  <a:pt x="539475" y="2691085"/>
                  <a:pt x="524062" y="2757877"/>
                  <a:pt x="503511" y="2819530"/>
                </a:cubicBezTo>
                <a:cubicBezTo>
                  <a:pt x="467546" y="2937702"/>
                  <a:pt x="452133" y="3061011"/>
                  <a:pt x="421306" y="3179182"/>
                </a:cubicBezTo>
                <a:cubicBezTo>
                  <a:pt x="421306" y="3174044"/>
                  <a:pt x="421306" y="3148355"/>
                  <a:pt x="421306" y="3148355"/>
                </a:cubicBezTo>
                <a:cubicBezTo>
                  <a:pt x="400754" y="3261388"/>
                  <a:pt x="395617" y="3374420"/>
                  <a:pt x="385341" y="3487453"/>
                </a:cubicBezTo>
                <a:cubicBezTo>
                  <a:pt x="385341" y="3482316"/>
                  <a:pt x="385341" y="3466902"/>
                  <a:pt x="385341" y="3466902"/>
                </a:cubicBezTo>
                <a:cubicBezTo>
                  <a:pt x="385341" y="3533694"/>
                  <a:pt x="380202" y="3600486"/>
                  <a:pt x="385341" y="3662142"/>
                </a:cubicBezTo>
                <a:cubicBezTo>
                  <a:pt x="385341" y="3687830"/>
                  <a:pt x="405891" y="3734071"/>
                  <a:pt x="395617" y="3764898"/>
                </a:cubicBezTo>
                <a:cubicBezTo>
                  <a:pt x="395617" y="3759762"/>
                  <a:pt x="380202" y="3718658"/>
                  <a:pt x="380202" y="3708382"/>
                </a:cubicBezTo>
                <a:cubicBezTo>
                  <a:pt x="380202" y="3728934"/>
                  <a:pt x="385341" y="3754623"/>
                  <a:pt x="385341" y="3775174"/>
                </a:cubicBezTo>
                <a:cubicBezTo>
                  <a:pt x="385341" y="3775174"/>
                  <a:pt x="385341" y="3770037"/>
                  <a:pt x="385341" y="3759762"/>
                </a:cubicBezTo>
                <a:cubicBezTo>
                  <a:pt x="390478" y="3893346"/>
                  <a:pt x="400754" y="4016655"/>
                  <a:pt x="426443" y="4145101"/>
                </a:cubicBezTo>
                <a:cubicBezTo>
                  <a:pt x="436718" y="4211893"/>
                  <a:pt x="452133" y="4283824"/>
                  <a:pt x="472683" y="4355754"/>
                </a:cubicBezTo>
                <a:cubicBezTo>
                  <a:pt x="488098" y="4407133"/>
                  <a:pt x="518926" y="4468786"/>
                  <a:pt x="518926" y="4520166"/>
                </a:cubicBezTo>
                <a:cubicBezTo>
                  <a:pt x="498374" y="4468786"/>
                  <a:pt x="472683" y="4407133"/>
                  <a:pt x="457270" y="4355754"/>
                </a:cubicBezTo>
                <a:cubicBezTo>
                  <a:pt x="472683" y="4396857"/>
                  <a:pt x="482959" y="4437961"/>
                  <a:pt x="493235" y="4479064"/>
                </a:cubicBezTo>
                <a:cubicBezTo>
                  <a:pt x="498374" y="4494477"/>
                  <a:pt x="518926" y="4540718"/>
                  <a:pt x="513787" y="4556131"/>
                </a:cubicBezTo>
                <a:cubicBezTo>
                  <a:pt x="513787" y="4556131"/>
                  <a:pt x="493235" y="4530442"/>
                  <a:pt x="493235" y="4530442"/>
                </a:cubicBezTo>
                <a:cubicBezTo>
                  <a:pt x="477822" y="4545857"/>
                  <a:pt x="544614" y="4694854"/>
                  <a:pt x="549751" y="4710267"/>
                </a:cubicBezTo>
                <a:cubicBezTo>
                  <a:pt x="580579" y="4797611"/>
                  <a:pt x="616544" y="4884955"/>
                  <a:pt x="652510" y="4972299"/>
                </a:cubicBezTo>
                <a:cubicBezTo>
                  <a:pt x="688475" y="5049367"/>
                  <a:pt x="724439" y="5121297"/>
                  <a:pt x="765543" y="5193226"/>
                </a:cubicBezTo>
                <a:cubicBezTo>
                  <a:pt x="786095" y="5224054"/>
                  <a:pt x="811783" y="5260020"/>
                  <a:pt x="832335" y="5295985"/>
                </a:cubicBezTo>
                <a:cubicBezTo>
                  <a:pt x="837472" y="5306261"/>
                  <a:pt x="852887" y="5342225"/>
                  <a:pt x="858024" y="5342225"/>
                </a:cubicBezTo>
                <a:cubicBezTo>
                  <a:pt x="852887" y="5342225"/>
                  <a:pt x="822059" y="5311398"/>
                  <a:pt x="822059" y="5311398"/>
                </a:cubicBezTo>
                <a:cubicBezTo>
                  <a:pt x="822059" y="5321674"/>
                  <a:pt x="888852" y="5383329"/>
                  <a:pt x="878576" y="5393605"/>
                </a:cubicBezTo>
                <a:cubicBezTo>
                  <a:pt x="878576" y="5398742"/>
                  <a:pt x="868300" y="5388466"/>
                  <a:pt x="868300" y="5388466"/>
                </a:cubicBezTo>
                <a:cubicBezTo>
                  <a:pt x="899128" y="5409018"/>
                  <a:pt x="924816" y="5465534"/>
                  <a:pt x="945368" y="5496362"/>
                </a:cubicBezTo>
                <a:cubicBezTo>
                  <a:pt x="971057" y="5537464"/>
                  <a:pt x="1001884" y="5573430"/>
                  <a:pt x="1032712" y="5614532"/>
                </a:cubicBezTo>
                <a:cubicBezTo>
                  <a:pt x="1073814" y="5671048"/>
                  <a:pt x="1114917" y="5727565"/>
                  <a:pt x="1161158" y="5773807"/>
                </a:cubicBezTo>
                <a:lnTo>
                  <a:pt x="1161158" y="5742979"/>
                </a:lnTo>
                <a:cubicBezTo>
                  <a:pt x="1263917" y="5845736"/>
                  <a:pt x="1366674" y="5958769"/>
                  <a:pt x="1479706" y="6046113"/>
                </a:cubicBezTo>
                <a:cubicBezTo>
                  <a:pt x="1346122" y="5917666"/>
                  <a:pt x="1227950" y="5773807"/>
                  <a:pt x="1114917" y="5624808"/>
                </a:cubicBezTo>
                <a:cubicBezTo>
                  <a:pt x="1058401" y="5547739"/>
                  <a:pt x="1001884" y="5470671"/>
                  <a:pt x="950505" y="5388466"/>
                </a:cubicBezTo>
                <a:cubicBezTo>
                  <a:pt x="929955" y="5357638"/>
                  <a:pt x="909403" y="5321674"/>
                  <a:pt x="888852" y="5290846"/>
                </a:cubicBezTo>
                <a:cubicBezTo>
                  <a:pt x="883713" y="5280570"/>
                  <a:pt x="858024" y="5254881"/>
                  <a:pt x="858024" y="5239468"/>
                </a:cubicBezTo>
                <a:cubicBezTo>
                  <a:pt x="858024" y="5239468"/>
                  <a:pt x="873437" y="5254881"/>
                  <a:pt x="873437" y="5254881"/>
                </a:cubicBezTo>
                <a:cubicBezTo>
                  <a:pt x="858024" y="5213778"/>
                  <a:pt x="822059" y="5177813"/>
                  <a:pt x="801508" y="5136710"/>
                </a:cubicBezTo>
                <a:cubicBezTo>
                  <a:pt x="791232" y="5116160"/>
                  <a:pt x="786095" y="5095608"/>
                  <a:pt x="770680" y="5080195"/>
                </a:cubicBezTo>
                <a:cubicBezTo>
                  <a:pt x="786095" y="5100745"/>
                  <a:pt x="775819" y="5100745"/>
                  <a:pt x="775819" y="5116160"/>
                </a:cubicBezTo>
                <a:cubicBezTo>
                  <a:pt x="786095" y="5146986"/>
                  <a:pt x="811783" y="5172676"/>
                  <a:pt x="827196" y="5198365"/>
                </a:cubicBezTo>
                <a:cubicBezTo>
                  <a:pt x="832335" y="5208641"/>
                  <a:pt x="852887" y="5280570"/>
                  <a:pt x="863163" y="5280570"/>
                </a:cubicBezTo>
                <a:cubicBezTo>
                  <a:pt x="842611" y="5275433"/>
                  <a:pt x="796371" y="5193226"/>
                  <a:pt x="786095" y="5172676"/>
                </a:cubicBezTo>
                <a:cubicBezTo>
                  <a:pt x="744991" y="5111021"/>
                  <a:pt x="719302" y="5039092"/>
                  <a:pt x="688475" y="4967160"/>
                </a:cubicBezTo>
                <a:cubicBezTo>
                  <a:pt x="662786" y="4905507"/>
                  <a:pt x="647371" y="4848990"/>
                  <a:pt x="626819" y="4787335"/>
                </a:cubicBezTo>
                <a:cubicBezTo>
                  <a:pt x="611407" y="4756507"/>
                  <a:pt x="601131" y="4725682"/>
                  <a:pt x="590855" y="4689715"/>
                </a:cubicBezTo>
                <a:cubicBezTo>
                  <a:pt x="585718" y="4664026"/>
                  <a:pt x="580579" y="4617786"/>
                  <a:pt x="565166" y="4597234"/>
                </a:cubicBezTo>
                <a:cubicBezTo>
                  <a:pt x="575442" y="4607510"/>
                  <a:pt x="585718" y="4653751"/>
                  <a:pt x="601131" y="4658888"/>
                </a:cubicBezTo>
                <a:cubicBezTo>
                  <a:pt x="595994" y="4653751"/>
                  <a:pt x="580579" y="4602373"/>
                  <a:pt x="580579" y="4592095"/>
                </a:cubicBezTo>
                <a:cubicBezTo>
                  <a:pt x="575441" y="4571545"/>
                  <a:pt x="565165" y="4550993"/>
                  <a:pt x="556173" y="4530442"/>
                </a:cubicBezTo>
                <a:lnTo>
                  <a:pt x="547556" y="4498626"/>
                </a:lnTo>
                <a:lnTo>
                  <a:pt x="556816" y="4523377"/>
                </a:lnTo>
                <a:cubicBezTo>
                  <a:pt x="566450" y="4545855"/>
                  <a:pt x="578010" y="4566406"/>
                  <a:pt x="585718" y="4566406"/>
                </a:cubicBezTo>
                <a:cubicBezTo>
                  <a:pt x="580579" y="4566406"/>
                  <a:pt x="539475" y="4407133"/>
                  <a:pt x="539475" y="4407133"/>
                </a:cubicBezTo>
                <a:cubicBezTo>
                  <a:pt x="539475" y="4401994"/>
                  <a:pt x="549751" y="4417409"/>
                  <a:pt x="549751" y="4417409"/>
                </a:cubicBezTo>
                <a:cubicBezTo>
                  <a:pt x="552320" y="4414840"/>
                  <a:pt x="547183" y="4390435"/>
                  <a:pt x="540761" y="4366672"/>
                </a:cubicBezTo>
                <a:lnTo>
                  <a:pt x="536340" y="4352070"/>
                </a:lnTo>
                <a:lnTo>
                  <a:pt x="541403" y="4363863"/>
                </a:lnTo>
                <a:cubicBezTo>
                  <a:pt x="543330" y="4368278"/>
                  <a:pt x="544614" y="4371168"/>
                  <a:pt x="544614" y="4371168"/>
                </a:cubicBezTo>
                <a:cubicBezTo>
                  <a:pt x="549751" y="4371168"/>
                  <a:pt x="508650" y="4222169"/>
                  <a:pt x="508650" y="4211893"/>
                </a:cubicBezTo>
                <a:cubicBezTo>
                  <a:pt x="498374" y="4145101"/>
                  <a:pt x="498374" y="4078308"/>
                  <a:pt x="493235" y="4011516"/>
                </a:cubicBezTo>
                <a:cubicBezTo>
                  <a:pt x="493235" y="4037207"/>
                  <a:pt x="508650" y="4073171"/>
                  <a:pt x="518926" y="4093723"/>
                </a:cubicBezTo>
                <a:cubicBezTo>
                  <a:pt x="503511" y="4062896"/>
                  <a:pt x="493235" y="4011516"/>
                  <a:pt x="493235" y="3975551"/>
                </a:cubicBezTo>
                <a:cubicBezTo>
                  <a:pt x="488098" y="3965275"/>
                  <a:pt x="493235" y="3965275"/>
                  <a:pt x="493235" y="3955000"/>
                </a:cubicBezTo>
                <a:cubicBezTo>
                  <a:pt x="493235" y="3944726"/>
                  <a:pt x="488098" y="3924174"/>
                  <a:pt x="488098" y="3913898"/>
                </a:cubicBezTo>
                <a:cubicBezTo>
                  <a:pt x="488098" y="3913898"/>
                  <a:pt x="482959" y="3862518"/>
                  <a:pt x="488098" y="3888207"/>
                </a:cubicBezTo>
                <a:cubicBezTo>
                  <a:pt x="482959" y="3821415"/>
                  <a:pt x="472683" y="3754623"/>
                  <a:pt x="462409" y="3687830"/>
                </a:cubicBezTo>
                <a:lnTo>
                  <a:pt x="457399" y="3838106"/>
                </a:lnTo>
                <a:lnTo>
                  <a:pt x="450847" y="3807928"/>
                </a:lnTo>
                <a:cubicBezTo>
                  <a:pt x="444425" y="3782881"/>
                  <a:pt x="436718" y="3757192"/>
                  <a:pt x="436718" y="3749486"/>
                </a:cubicBezTo>
                <a:cubicBezTo>
                  <a:pt x="431581" y="3723797"/>
                  <a:pt x="431581" y="3703245"/>
                  <a:pt x="431581" y="3677554"/>
                </a:cubicBezTo>
                <a:cubicBezTo>
                  <a:pt x="426443" y="3595349"/>
                  <a:pt x="452133" y="3508005"/>
                  <a:pt x="436718" y="3425800"/>
                </a:cubicBezTo>
                <a:lnTo>
                  <a:pt x="439273" y="3432733"/>
                </a:lnTo>
                <a:lnTo>
                  <a:pt x="439348" y="3438063"/>
                </a:lnTo>
                <a:cubicBezTo>
                  <a:pt x="439770" y="3442177"/>
                  <a:pt x="440572" y="3445067"/>
                  <a:pt x="441857" y="3446352"/>
                </a:cubicBezTo>
                <a:cubicBezTo>
                  <a:pt x="441857" y="3446352"/>
                  <a:pt x="441857" y="3442498"/>
                  <a:pt x="441215" y="3438002"/>
                </a:cubicBezTo>
                <a:lnTo>
                  <a:pt x="439273" y="3432733"/>
                </a:lnTo>
                <a:lnTo>
                  <a:pt x="439127" y="3422428"/>
                </a:lnTo>
                <a:cubicBezTo>
                  <a:pt x="440572" y="3385339"/>
                  <a:pt x="452133" y="3317904"/>
                  <a:pt x="452133" y="3302491"/>
                </a:cubicBezTo>
                <a:cubicBezTo>
                  <a:pt x="457270" y="3281939"/>
                  <a:pt x="498374" y="2978805"/>
                  <a:pt x="508650" y="2978805"/>
                </a:cubicBezTo>
                <a:cubicBezTo>
                  <a:pt x="513787" y="2983943"/>
                  <a:pt x="513787" y="2989079"/>
                  <a:pt x="513787" y="2989079"/>
                </a:cubicBezTo>
                <a:cubicBezTo>
                  <a:pt x="513787" y="2989079"/>
                  <a:pt x="549751" y="2850358"/>
                  <a:pt x="544614" y="2834945"/>
                </a:cubicBezTo>
                <a:cubicBezTo>
                  <a:pt x="547182" y="2842651"/>
                  <a:pt x="547182" y="2852927"/>
                  <a:pt x="546540" y="2863203"/>
                </a:cubicBezTo>
                <a:lnTo>
                  <a:pt x="546299" y="2866748"/>
                </a:lnTo>
                <a:lnTo>
                  <a:pt x="544854" y="2872756"/>
                </a:lnTo>
                <a:cubicBezTo>
                  <a:pt x="543650" y="2879901"/>
                  <a:pt x="543329" y="2886324"/>
                  <a:pt x="544614" y="2891462"/>
                </a:cubicBezTo>
                <a:lnTo>
                  <a:pt x="546299" y="2866748"/>
                </a:lnTo>
                <a:lnTo>
                  <a:pt x="550393" y="2849716"/>
                </a:lnTo>
                <a:cubicBezTo>
                  <a:pt x="554889" y="2833660"/>
                  <a:pt x="560027" y="2816962"/>
                  <a:pt x="560027" y="2804118"/>
                </a:cubicBezTo>
                <a:cubicBezTo>
                  <a:pt x="565166" y="2773290"/>
                  <a:pt x="580579" y="2737325"/>
                  <a:pt x="580579" y="2701360"/>
                </a:cubicBezTo>
                <a:cubicBezTo>
                  <a:pt x="580579" y="2706497"/>
                  <a:pt x="580579" y="2716773"/>
                  <a:pt x="580579" y="2721910"/>
                </a:cubicBezTo>
                <a:cubicBezTo>
                  <a:pt x="575442" y="2711636"/>
                  <a:pt x="601131" y="2655120"/>
                  <a:pt x="601131" y="2639705"/>
                </a:cubicBezTo>
                <a:cubicBezTo>
                  <a:pt x="601131" y="2649981"/>
                  <a:pt x="595994" y="2670533"/>
                  <a:pt x="595994" y="2680809"/>
                </a:cubicBezTo>
                <a:cubicBezTo>
                  <a:pt x="606268" y="2634568"/>
                  <a:pt x="637095" y="2572913"/>
                  <a:pt x="637095" y="2526672"/>
                </a:cubicBezTo>
                <a:cubicBezTo>
                  <a:pt x="637095" y="2526672"/>
                  <a:pt x="637095" y="2547224"/>
                  <a:pt x="637095" y="2547224"/>
                </a:cubicBezTo>
                <a:cubicBezTo>
                  <a:pt x="642234" y="2547224"/>
                  <a:pt x="678199" y="2423915"/>
                  <a:pt x="678199" y="2418777"/>
                </a:cubicBezTo>
                <a:cubicBezTo>
                  <a:pt x="678199" y="2423915"/>
                  <a:pt x="678199" y="2454741"/>
                  <a:pt x="678199" y="2454741"/>
                </a:cubicBezTo>
                <a:cubicBezTo>
                  <a:pt x="693612" y="2449604"/>
                  <a:pt x="719302" y="2357123"/>
                  <a:pt x="724439" y="2341708"/>
                </a:cubicBezTo>
                <a:cubicBezTo>
                  <a:pt x="744991" y="2295468"/>
                  <a:pt x="765543" y="2244090"/>
                  <a:pt x="780956" y="2192711"/>
                </a:cubicBezTo>
                <a:cubicBezTo>
                  <a:pt x="788663" y="2173444"/>
                  <a:pt x="802150" y="2125277"/>
                  <a:pt x="817082" y="2095894"/>
                </a:cubicBezTo>
                <a:lnTo>
                  <a:pt x="819359" y="2092706"/>
                </a:lnTo>
                <a:lnTo>
                  <a:pt x="807930" y="2122707"/>
                </a:lnTo>
                <a:cubicBezTo>
                  <a:pt x="800224" y="2146470"/>
                  <a:pt x="793801" y="2172159"/>
                  <a:pt x="791232" y="2182435"/>
                </a:cubicBezTo>
                <a:cubicBezTo>
                  <a:pt x="791232" y="2177298"/>
                  <a:pt x="780956" y="2208123"/>
                  <a:pt x="780956" y="2218400"/>
                </a:cubicBezTo>
                <a:cubicBezTo>
                  <a:pt x="816920" y="2141331"/>
                  <a:pt x="852887" y="2064263"/>
                  <a:pt x="899128" y="1992334"/>
                </a:cubicBezTo>
                <a:cubicBezTo>
                  <a:pt x="919679" y="1966645"/>
                  <a:pt x="935092" y="1935817"/>
                  <a:pt x="950505" y="1904990"/>
                </a:cubicBezTo>
                <a:cubicBezTo>
                  <a:pt x="955644" y="1894714"/>
                  <a:pt x="965920" y="1874162"/>
                  <a:pt x="960781" y="1894714"/>
                </a:cubicBezTo>
                <a:cubicBezTo>
                  <a:pt x="986472" y="1848473"/>
                  <a:pt x="1017297" y="1802233"/>
                  <a:pt x="1048125" y="1755992"/>
                </a:cubicBezTo>
                <a:cubicBezTo>
                  <a:pt x="1053263" y="1748285"/>
                  <a:pt x="1077668" y="1711035"/>
                  <a:pt x="1102715" y="1675712"/>
                </a:cubicBezTo>
                <a:lnTo>
                  <a:pt x="1131255" y="1637680"/>
                </a:lnTo>
                <a:lnTo>
                  <a:pt x="1153481" y="1611992"/>
                </a:lnTo>
                <a:lnTo>
                  <a:pt x="1161158" y="1606993"/>
                </a:lnTo>
                <a:cubicBezTo>
                  <a:pt x="1156021" y="1612132"/>
                  <a:pt x="1150882" y="1622407"/>
                  <a:pt x="1150882" y="1627544"/>
                </a:cubicBezTo>
                <a:cubicBezTo>
                  <a:pt x="1166297" y="1606993"/>
                  <a:pt x="1186848" y="1581304"/>
                  <a:pt x="1202261" y="1555615"/>
                </a:cubicBezTo>
                <a:close/>
                <a:moveTo>
                  <a:pt x="1500258" y="1550476"/>
                </a:moveTo>
                <a:cubicBezTo>
                  <a:pt x="1500258" y="1550476"/>
                  <a:pt x="1499616" y="1552082"/>
                  <a:pt x="1498653" y="1554490"/>
                </a:cubicBezTo>
                <a:lnTo>
                  <a:pt x="1495180" y="1563172"/>
                </a:lnTo>
                <a:lnTo>
                  <a:pt x="1432860" y="1631259"/>
                </a:lnTo>
                <a:lnTo>
                  <a:pt x="1443742" y="1617269"/>
                </a:lnTo>
                <a:cubicBezTo>
                  <a:pt x="1448879" y="1606993"/>
                  <a:pt x="1500258" y="1550476"/>
                  <a:pt x="1500258" y="1550476"/>
                </a:cubicBezTo>
                <a:close/>
                <a:moveTo>
                  <a:pt x="935092" y="1535063"/>
                </a:moveTo>
                <a:cubicBezTo>
                  <a:pt x="914540" y="1555615"/>
                  <a:pt x="883713" y="1606993"/>
                  <a:pt x="883713" y="1606993"/>
                </a:cubicBezTo>
                <a:cubicBezTo>
                  <a:pt x="883713" y="1606993"/>
                  <a:pt x="878576" y="1622407"/>
                  <a:pt x="878576" y="1622407"/>
                </a:cubicBezTo>
                <a:cubicBezTo>
                  <a:pt x="899128" y="1596717"/>
                  <a:pt x="914540" y="1560752"/>
                  <a:pt x="935092" y="1535063"/>
                </a:cubicBezTo>
                <a:close/>
                <a:moveTo>
                  <a:pt x="1536535" y="1530411"/>
                </a:moveTo>
                <a:lnTo>
                  <a:pt x="1525947" y="1550476"/>
                </a:lnTo>
                <a:cubicBezTo>
                  <a:pt x="1525947" y="1547907"/>
                  <a:pt x="1527232" y="1544696"/>
                  <a:pt x="1529239" y="1541164"/>
                </a:cubicBezTo>
                <a:close/>
                <a:moveTo>
                  <a:pt x="1212537" y="1529924"/>
                </a:moveTo>
                <a:cubicBezTo>
                  <a:pt x="1212537" y="1529924"/>
                  <a:pt x="1202261" y="1545339"/>
                  <a:pt x="1202261" y="1545339"/>
                </a:cubicBezTo>
                <a:cubicBezTo>
                  <a:pt x="1202261" y="1550476"/>
                  <a:pt x="1212537" y="1529924"/>
                  <a:pt x="1212537" y="1529924"/>
                </a:cubicBezTo>
                <a:close/>
                <a:moveTo>
                  <a:pt x="1538866" y="1527142"/>
                </a:moveTo>
                <a:lnTo>
                  <a:pt x="1536865" y="1529925"/>
                </a:lnTo>
                <a:lnTo>
                  <a:pt x="1536535" y="1530411"/>
                </a:lnTo>
                <a:lnTo>
                  <a:pt x="1537427" y="1528721"/>
                </a:lnTo>
                <a:close/>
                <a:moveTo>
                  <a:pt x="1537186" y="1522091"/>
                </a:moveTo>
                <a:lnTo>
                  <a:pt x="1511738" y="1558184"/>
                </a:lnTo>
                <a:cubicBezTo>
                  <a:pt x="1502827" y="1569102"/>
                  <a:pt x="1495120" y="1576167"/>
                  <a:pt x="1489982" y="1576167"/>
                </a:cubicBezTo>
                <a:cubicBezTo>
                  <a:pt x="1489982" y="1576167"/>
                  <a:pt x="1492551" y="1569744"/>
                  <a:pt x="1495120" y="1563321"/>
                </a:cubicBezTo>
                <a:lnTo>
                  <a:pt x="1495180" y="1563172"/>
                </a:lnTo>
                <a:lnTo>
                  <a:pt x="1515030" y="1541485"/>
                </a:lnTo>
                <a:close/>
                <a:moveTo>
                  <a:pt x="1140606" y="1514512"/>
                </a:moveTo>
                <a:cubicBezTo>
                  <a:pt x="1120056" y="1535063"/>
                  <a:pt x="1084090" y="1581304"/>
                  <a:pt x="1084090" y="1581304"/>
                </a:cubicBezTo>
                <a:cubicBezTo>
                  <a:pt x="1094366" y="1571028"/>
                  <a:pt x="1114917" y="1550476"/>
                  <a:pt x="1140606" y="1514512"/>
                </a:cubicBezTo>
                <a:close/>
                <a:moveTo>
                  <a:pt x="790671" y="1503513"/>
                </a:moveTo>
                <a:cubicBezTo>
                  <a:pt x="780314" y="1511943"/>
                  <a:pt x="759120" y="1542769"/>
                  <a:pt x="755267" y="1550476"/>
                </a:cubicBezTo>
                <a:cubicBezTo>
                  <a:pt x="734715" y="1576167"/>
                  <a:pt x="724439" y="1606993"/>
                  <a:pt x="709026" y="1632683"/>
                </a:cubicBezTo>
                <a:cubicBezTo>
                  <a:pt x="739852" y="1591580"/>
                  <a:pt x="765543" y="1545339"/>
                  <a:pt x="796371" y="1504236"/>
                </a:cubicBezTo>
                <a:cubicBezTo>
                  <a:pt x="796371" y="1500382"/>
                  <a:pt x="794123" y="1500704"/>
                  <a:pt x="790671" y="1503513"/>
                </a:cubicBezTo>
                <a:close/>
                <a:moveTo>
                  <a:pt x="1575959" y="1488152"/>
                </a:moveTo>
                <a:lnTo>
                  <a:pt x="1563839" y="1499740"/>
                </a:lnTo>
                <a:lnTo>
                  <a:pt x="1538866" y="1527142"/>
                </a:lnTo>
                <a:lnTo>
                  <a:pt x="1551504" y="1509558"/>
                </a:lnTo>
                <a:close/>
                <a:moveTo>
                  <a:pt x="1628136" y="1478851"/>
                </a:moveTo>
                <a:lnTo>
                  <a:pt x="1620436" y="1488100"/>
                </a:lnTo>
                <a:cubicBezTo>
                  <a:pt x="1616181" y="1492676"/>
                  <a:pt x="1612006" y="1496530"/>
                  <a:pt x="1608152" y="1499099"/>
                </a:cubicBezTo>
                <a:lnTo>
                  <a:pt x="1608152" y="1498347"/>
                </a:lnTo>
                <a:close/>
                <a:moveTo>
                  <a:pt x="1058401" y="1468271"/>
                </a:moveTo>
                <a:cubicBezTo>
                  <a:pt x="1001884" y="1540200"/>
                  <a:pt x="945368" y="1617269"/>
                  <a:pt x="888852" y="1694337"/>
                </a:cubicBezTo>
                <a:lnTo>
                  <a:pt x="893989" y="1689200"/>
                </a:lnTo>
                <a:cubicBezTo>
                  <a:pt x="863163" y="1730301"/>
                  <a:pt x="832335" y="1771405"/>
                  <a:pt x="806645" y="1817645"/>
                </a:cubicBezTo>
                <a:cubicBezTo>
                  <a:pt x="816920" y="1797096"/>
                  <a:pt x="827196" y="1771405"/>
                  <a:pt x="837472" y="1745716"/>
                </a:cubicBezTo>
                <a:cubicBezTo>
                  <a:pt x="796371" y="1807370"/>
                  <a:pt x="755267" y="1874162"/>
                  <a:pt x="719302" y="1935817"/>
                </a:cubicBezTo>
                <a:cubicBezTo>
                  <a:pt x="703888" y="1961506"/>
                  <a:pt x="688475" y="1987197"/>
                  <a:pt x="678199" y="2018022"/>
                </a:cubicBezTo>
                <a:cubicBezTo>
                  <a:pt x="667923" y="2033437"/>
                  <a:pt x="667923" y="2059126"/>
                  <a:pt x="657647" y="2074539"/>
                </a:cubicBezTo>
                <a:cubicBezTo>
                  <a:pt x="678199" y="2033437"/>
                  <a:pt x="698751" y="1997471"/>
                  <a:pt x="719302" y="1956369"/>
                </a:cubicBezTo>
                <a:cubicBezTo>
                  <a:pt x="714164" y="1971782"/>
                  <a:pt x="647371" y="2167022"/>
                  <a:pt x="647371" y="2167022"/>
                </a:cubicBezTo>
                <a:cubicBezTo>
                  <a:pt x="647371" y="2167022"/>
                  <a:pt x="729578" y="1992334"/>
                  <a:pt x="729578" y="1971782"/>
                </a:cubicBezTo>
                <a:cubicBezTo>
                  <a:pt x="733431" y="1979489"/>
                  <a:pt x="719944" y="2030547"/>
                  <a:pt x="708625" y="2057761"/>
                </a:cubicBezTo>
                <a:lnTo>
                  <a:pt x="703380" y="2068769"/>
                </a:lnTo>
                <a:lnTo>
                  <a:pt x="698751" y="2074539"/>
                </a:lnTo>
                <a:cubicBezTo>
                  <a:pt x="700035" y="2073897"/>
                  <a:pt x="701561" y="2071970"/>
                  <a:pt x="703236" y="2069070"/>
                </a:cubicBezTo>
                <a:lnTo>
                  <a:pt x="703380" y="2068769"/>
                </a:lnTo>
                <a:lnTo>
                  <a:pt x="710150" y="2060330"/>
                </a:lnTo>
                <a:cubicBezTo>
                  <a:pt x="721229" y="2040822"/>
                  <a:pt x="730862" y="2009032"/>
                  <a:pt x="734715" y="1997471"/>
                </a:cubicBezTo>
                <a:cubicBezTo>
                  <a:pt x="739852" y="1976921"/>
                  <a:pt x="780956" y="1904990"/>
                  <a:pt x="780956" y="1889577"/>
                </a:cubicBezTo>
                <a:cubicBezTo>
                  <a:pt x="786095" y="1904990"/>
                  <a:pt x="755267" y="1976921"/>
                  <a:pt x="750128" y="1987197"/>
                </a:cubicBezTo>
                <a:cubicBezTo>
                  <a:pt x="786095" y="1920404"/>
                  <a:pt x="832335" y="1863888"/>
                  <a:pt x="863163" y="1797096"/>
                </a:cubicBezTo>
                <a:cubicBezTo>
                  <a:pt x="883713" y="1755992"/>
                  <a:pt x="909403" y="1714889"/>
                  <a:pt x="929955" y="1673785"/>
                </a:cubicBezTo>
                <a:cubicBezTo>
                  <a:pt x="935092" y="1663509"/>
                  <a:pt x="976196" y="1576167"/>
                  <a:pt x="986472" y="1576167"/>
                </a:cubicBezTo>
                <a:cubicBezTo>
                  <a:pt x="983903" y="1576167"/>
                  <a:pt x="974911" y="1594149"/>
                  <a:pt x="966561" y="1612132"/>
                </a:cubicBezTo>
                <a:lnTo>
                  <a:pt x="958821" y="1629283"/>
                </a:lnTo>
                <a:lnTo>
                  <a:pt x="957651" y="1631157"/>
                </a:lnTo>
                <a:cubicBezTo>
                  <a:pt x="954359" y="1637178"/>
                  <a:pt x="951790" y="1642958"/>
                  <a:pt x="950505" y="1648096"/>
                </a:cubicBezTo>
                <a:cubicBezTo>
                  <a:pt x="950505" y="1648096"/>
                  <a:pt x="952432" y="1643601"/>
                  <a:pt x="955402" y="1636857"/>
                </a:cubicBezTo>
                <a:lnTo>
                  <a:pt x="958821" y="1629283"/>
                </a:lnTo>
                <a:lnTo>
                  <a:pt x="969131" y="1612773"/>
                </a:lnTo>
                <a:cubicBezTo>
                  <a:pt x="977480" y="1600571"/>
                  <a:pt x="986471" y="1589011"/>
                  <a:pt x="991609" y="1581304"/>
                </a:cubicBezTo>
                <a:cubicBezTo>
                  <a:pt x="1012160" y="1545339"/>
                  <a:pt x="1032712" y="1504236"/>
                  <a:pt x="1058401" y="1468271"/>
                </a:cubicBezTo>
                <a:close/>
                <a:moveTo>
                  <a:pt x="1001884" y="1463132"/>
                </a:moveTo>
                <a:cubicBezTo>
                  <a:pt x="994178" y="1470839"/>
                  <a:pt x="986471" y="1479831"/>
                  <a:pt x="979406" y="1488823"/>
                </a:cubicBezTo>
                <a:lnTo>
                  <a:pt x="975315" y="1494466"/>
                </a:lnTo>
                <a:lnTo>
                  <a:pt x="970095" y="1499981"/>
                </a:lnTo>
                <a:cubicBezTo>
                  <a:pt x="967526" y="1502630"/>
                  <a:pt x="965920" y="1504236"/>
                  <a:pt x="965920" y="1504236"/>
                </a:cubicBezTo>
                <a:lnTo>
                  <a:pt x="965920" y="1499099"/>
                </a:lnTo>
                <a:cubicBezTo>
                  <a:pt x="960781" y="1504236"/>
                  <a:pt x="960781" y="1514512"/>
                  <a:pt x="960781" y="1514512"/>
                </a:cubicBezTo>
                <a:lnTo>
                  <a:pt x="975315" y="1494466"/>
                </a:lnTo>
                <a:lnTo>
                  <a:pt x="980049" y="1489464"/>
                </a:lnTo>
                <a:cubicBezTo>
                  <a:pt x="987755" y="1481115"/>
                  <a:pt x="996746" y="1470839"/>
                  <a:pt x="1001884" y="1463132"/>
                </a:cubicBezTo>
                <a:close/>
                <a:moveTo>
                  <a:pt x="945368" y="1463132"/>
                </a:moveTo>
                <a:cubicBezTo>
                  <a:pt x="945368" y="1463132"/>
                  <a:pt x="929955" y="1483684"/>
                  <a:pt x="929955" y="1483684"/>
                </a:cubicBezTo>
                <a:cubicBezTo>
                  <a:pt x="929955" y="1483684"/>
                  <a:pt x="940229" y="1463132"/>
                  <a:pt x="945368" y="1463132"/>
                </a:cubicBezTo>
                <a:close/>
                <a:moveTo>
                  <a:pt x="1813668" y="1447719"/>
                </a:moveTo>
                <a:cubicBezTo>
                  <a:pt x="1746876" y="1493960"/>
                  <a:pt x="1674944" y="1565891"/>
                  <a:pt x="1628704" y="1632683"/>
                </a:cubicBezTo>
                <a:cubicBezTo>
                  <a:pt x="1695496" y="1571028"/>
                  <a:pt x="1752012" y="1509375"/>
                  <a:pt x="1813668" y="1447719"/>
                </a:cubicBezTo>
                <a:close/>
                <a:moveTo>
                  <a:pt x="806645" y="1447719"/>
                </a:moveTo>
                <a:cubicBezTo>
                  <a:pt x="780956" y="1488823"/>
                  <a:pt x="750128" y="1524787"/>
                  <a:pt x="724439" y="1565891"/>
                </a:cubicBezTo>
                <a:cubicBezTo>
                  <a:pt x="724439" y="1565891"/>
                  <a:pt x="657647" y="1694337"/>
                  <a:pt x="657647" y="1704613"/>
                </a:cubicBezTo>
                <a:cubicBezTo>
                  <a:pt x="662785" y="1691768"/>
                  <a:pt x="671776" y="1673786"/>
                  <a:pt x="679483" y="1659015"/>
                </a:cubicBezTo>
                <a:lnTo>
                  <a:pt x="681277" y="1655644"/>
                </a:lnTo>
                <a:lnTo>
                  <a:pt x="678199" y="1663509"/>
                </a:lnTo>
                <a:cubicBezTo>
                  <a:pt x="683336" y="1658372"/>
                  <a:pt x="688475" y="1648096"/>
                  <a:pt x="688475" y="1648096"/>
                </a:cubicBezTo>
                <a:cubicBezTo>
                  <a:pt x="693612" y="1648096"/>
                  <a:pt x="693612" y="1637820"/>
                  <a:pt x="693612" y="1637820"/>
                </a:cubicBezTo>
                <a:lnTo>
                  <a:pt x="686430" y="1645961"/>
                </a:lnTo>
                <a:lnTo>
                  <a:pt x="689438" y="1640310"/>
                </a:lnTo>
                <a:cubicBezTo>
                  <a:pt x="692006" y="1635573"/>
                  <a:pt x="693612" y="1632683"/>
                  <a:pt x="693612" y="1632683"/>
                </a:cubicBezTo>
                <a:lnTo>
                  <a:pt x="698751" y="1632683"/>
                </a:lnTo>
                <a:cubicBezTo>
                  <a:pt x="729578" y="1565891"/>
                  <a:pt x="765543" y="1509375"/>
                  <a:pt x="806645" y="1447719"/>
                </a:cubicBezTo>
                <a:close/>
                <a:moveTo>
                  <a:pt x="580579" y="1432306"/>
                </a:moveTo>
                <a:lnTo>
                  <a:pt x="561513" y="1458459"/>
                </a:lnTo>
                <a:lnTo>
                  <a:pt x="566852" y="1449646"/>
                </a:lnTo>
                <a:cubicBezTo>
                  <a:pt x="571909" y="1442261"/>
                  <a:pt x="576726" y="1436160"/>
                  <a:pt x="580579" y="1432306"/>
                </a:cubicBezTo>
                <a:close/>
                <a:moveTo>
                  <a:pt x="1646516" y="1426390"/>
                </a:moveTo>
                <a:lnTo>
                  <a:pt x="1575959" y="1488152"/>
                </a:lnTo>
                <a:lnTo>
                  <a:pt x="1593141" y="1471723"/>
                </a:lnTo>
                <a:cubicBezTo>
                  <a:pt x="1602052" y="1463455"/>
                  <a:pt x="1609438" y="1456711"/>
                  <a:pt x="1613291" y="1452858"/>
                </a:cubicBezTo>
                <a:cubicBezTo>
                  <a:pt x="1615860" y="1450289"/>
                  <a:pt x="1621319" y="1445793"/>
                  <a:pt x="1628062" y="1440495"/>
                </a:cubicBezTo>
                <a:close/>
                <a:moveTo>
                  <a:pt x="1253641" y="1416892"/>
                </a:moveTo>
                <a:cubicBezTo>
                  <a:pt x="1207398" y="1457995"/>
                  <a:pt x="1171434" y="1509375"/>
                  <a:pt x="1130332" y="1555615"/>
                </a:cubicBezTo>
                <a:cubicBezTo>
                  <a:pt x="1171434" y="1514512"/>
                  <a:pt x="1217674" y="1468271"/>
                  <a:pt x="1253641" y="1416892"/>
                </a:cubicBezTo>
                <a:close/>
                <a:moveTo>
                  <a:pt x="1736600" y="1386066"/>
                </a:moveTo>
                <a:cubicBezTo>
                  <a:pt x="1705772" y="1416892"/>
                  <a:pt x="1669807" y="1442582"/>
                  <a:pt x="1644119" y="1473408"/>
                </a:cubicBezTo>
                <a:lnTo>
                  <a:pt x="1649256" y="1473408"/>
                </a:lnTo>
                <a:cubicBezTo>
                  <a:pt x="1638980" y="1483684"/>
                  <a:pt x="1623567" y="1493960"/>
                  <a:pt x="1623567" y="1504236"/>
                </a:cubicBezTo>
                <a:cubicBezTo>
                  <a:pt x="1659532" y="1463132"/>
                  <a:pt x="1700635" y="1427167"/>
                  <a:pt x="1736600" y="1386066"/>
                </a:cubicBezTo>
                <a:close/>
                <a:moveTo>
                  <a:pt x="1877248" y="1383336"/>
                </a:moveTo>
                <a:cubicBezTo>
                  <a:pt x="1874358" y="1384780"/>
                  <a:pt x="1859908" y="1396340"/>
                  <a:pt x="1859908" y="1396340"/>
                </a:cubicBezTo>
                <a:lnTo>
                  <a:pt x="1875321" y="1386066"/>
                </a:lnTo>
                <a:cubicBezTo>
                  <a:pt x="1877890" y="1383497"/>
                  <a:pt x="1878211" y="1382854"/>
                  <a:pt x="1877248" y="1383336"/>
                </a:cubicBezTo>
                <a:close/>
                <a:moveTo>
                  <a:pt x="873437" y="1380927"/>
                </a:moveTo>
                <a:lnTo>
                  <a:pt x="866278" y="1386225"/>
                </a:lnTo>
                <a:lnTo>
                  <a:pt x="867015" y="1385122"/>
                </a:lnTo>
                <a:cubicBezTo>
                  <a:pt x="869343" y="1382452"/>
                  <a:pt x="871510" y="1380927"/>
                  <a:pt x="873437" y="1380927"/>
                </a:cubicBezTo>
                <a:close/>
                <a:moveTo>
                  <a:pt x="1299881" y="1329547"/>
                </a:moveTo>
                <a:cubicBezTo>
                  <a:pt x="1289605" y="1339823"/>
                  <a:pt x="1269054" y="1360375"/>
                  <a:pt x="1269054" y="1360375"/>
                </a:cubicBezTo>
                <a:cubicBezTo>
                  <a:pt x="1263917" y="1375790"/>
                  <a:pt x="1258778" y="1380927"/>
                  <a:pt x="1299881" y="1329547"/>
                </a:cubicBezTo>
                <a:close/>
                <a:moveTo>
                  <a:pt x="1700635" y="1314135"/>
                </a:moveTo>
                <a:cubicBezTo>
                  <a:pt x="1680083" y="1319273"/>
                  <a:pt x="1638980" y="1391203"/>
                  <a:pt x="1623567" y="1411755"/>
                </a:cubicBezTo>
                <a:cubicBezTo>
                  <a:pt x="1597878" y="1442582"/>
                  <a:pt x="1577326" y="1478547"/>
                  <a:pt x="1551636" y="1509375"/>
                </a:cubicBezTo>
                <a:lnTo>
                  <a:pt x="1551504" y="1509558"/>
                </a:lnTo>
                <a:lnTo>
                  <a:pt x="1537186" y="1522091"/>
                </a:lnTo>
                <a:lnTo>
                  <a:pt x="1540719" y="1517081"/>
                </a:lnTo>
                <a:cubicBezTo>
                  <a:pt x="1560628" y="1486253"/>
                  <a:pt x="1579895" y="1452857"/>
                  <a:pt x="1587602" y="1442582"/>
                </a:cubicBezTo>
                <a:cubicBezTo>
                  <a:pt x="1603015" y="1422030"/>
                  <a:pt x="1674944" y="1314135"/>
                  <a:pt x="1700635" y="1314135"/>
                </a:cubicBezTo>
                <a:close/>
                <a:moveTo>
                  <a:pt x="1844496" y="1273031"/>
                </a:moveTo>
                <a:cubicBezTo>
                  <a:pt x="1844496" y="1273031"/>
                  <a:pt x="1834220" y="1283307"/>
                  <a:pt x="1834220" y="1283307"/>
                </a:cubicBezTo>
                <a:lnTo>
                  <a:pt x="1842133" y="1274995"/>
                </a:lnTo>
                <a:close/>
                <a:moveTo>
                  <a:pt x="1178498" y="1269821"/>
                </a:moveTo>
                <a:cubicBezTo>
                  <a:pt x="1176572" y="1271748"/>
                  <a:pt x="1171434" y="1278170"/>
                  <a:pt x="1171434" y="1278170"/>
                </a:cubicBezTo>
                <a:cubicBezTo>
                  <a:pt x="1166297" y="1283307"/>
                  <a:pt x="1166297" y="1288446"/>
                  <a:pt x="1166297" y="1288446"/>
                </a:cubicBezTo>
                <a:cubicBezTo>
                  <a:pt x="1179141" y="1270463"/>
                  <a:pt x="1180425" y="1267895"/>
                  <a:pt x="1178498" y="1269821"/>
                </a:cubicBezTo>
                <a:close/>
                <a:moveTo>
                  <a:pt x="1909582" y="1219628"/>
                </a:moveTo>
                <a:lnTo>
                  <a:pt x="1901012" y="1226791"/>
                </a:lnTo>
                <a:cubicBezTo>
                  <a:pt x="1893305" y="1234497"/>
                  <a:pt x="1862478" y="1256654"/>
                  <a:pt x="1845378" y="1271586"/>
                </a:cubicBezTo>
                <a:lnTo>
                  <a:pt x="1842133" y="1274995"/>
                </a:lnTo>
                <a:lnTo>
                  <a:pt x="1795043" y="1314135"/>
                </a:lnTo>
                <a:cubicBezTo>
                  <a:pt x="1776418" y="1326979"/>
                  <a:pt x="1757151" y="1339824"/>
                  <a:pt x="1741737" y="1355238"/>
                </a:cubicBezTo>
                <a:cubicBezTo>
                  <a:pt x="1741737" y="1355238"/>
                  <a:pt x="1746876" y="1344962"/>
                  <a:pt x="1752012" y="1339823"/>
                </a:cubicBezTo>
                <a:cubicBezTo>
                  <a:pt x="1746876" y="1339823"/>
                  <a:pt x="1700635" y="1391203"/>
                  <a:pt x="1700635" y="1386066"/>
                </a:cubicBezTo>
                <a:cubicBezTo>
                  <a:pt x="1700635" y="1386066"/>
                  <a:pt x="1680083" y="1401479"/>
                  <a:pt x="1680083" y="1401479"/>
                </a:cubicBezTo>
                <a:cubicBezTo>
                  <a:pt x="1680083" y="1401479"/>
                  <a:pt x="1665954" y="1411755"/>
                  <a:pt x="1650540" y="1423315"/>
                </a:cubicBezTo>
                <a:lnTo>
                  <a:pt x="1646516" y="1426390"/>
                </a:lnTo>
                <a:lnTo>
                  <a:pt x="1757152" y="1329547"/>
                </a:lnTo>
                <a:cubicBezTo>
                  <a:pt x="1800824" y="1296151"/>
                  <a:pt x="1844496" y="1264040"/>
                  <a:pt x="1888810" y="1233213"/>
                </a:cubicBezTo>
                <a:close/>
                <a:moveTo>
                  <a:pt x="1325570" y="1216515"/>
                </a:moveTo>
                <a:cubicBezTo>
                  <a:pt x="1325570" y="1221654"/>
                  <a:pt x="1310157" y="1231929"/>
                  <a:pt x="1310157" y="1237066"/>
                </a:cubicBezTo>
                <a:cubicBezTo>
                  <a:pt x="1315294" y="1231929"/>
                  <a:pt x="1325570" y="1216515"/>
                  <a:pt x="1325570" y="1216515"/>
                </a:cubicBezTo>
                <a:close/>
                <a:moveTo>
                  <a:pt x="1156021" y="1216515"/>
                </a:moveTo>
                <a:cubicBezTo>
                  <a:pt x="1135469" y="1231929"/>
                  <a:pt x="1125193" y="1267894"/>
                  <a:pt x="1104641" y="1283307"/>
                </a:cubicBezTo>
                <a:cubicBezTo>
                  <a:pt x="1114917" y="1273031"/>
                  <a:pt x="1120056" y="1252481"/>
                  <a:pt x="1130332" y="1247342"/>
                </a:cubicBezTo>
                <a:cubicBezTo>
                  <a:pt x="1130332" y="1247342"/>
                  <a:pt x="1145745" y="1221654"/>
                  <a:pt x="1156021" y="1216515"/>
                </a:cubicBezTo>
                <a:close/>
                <a:moveTo>
                  <a:pt x="1757152" y="1201102"/>
                </a:moveTo>
                <a:cubicBezTo>
                  <a:pt x="1741737" y="1206239"/>
                  <a:pt x="1731463" y="1221654"/>
                  <a:pt x="1716048" y="1231929"/>
                </a:cubicBezTo>
                <a:cubicBezTo>
                  <a:pt x="1726324" y="1231929"/>
                  <a:pt x="1757152" y="1201102"/>
                  <a:pt x="1757152" y="1201102"/>
                </a:cubicBezTo>
                <a:close/>
                <a:moveTo>
                  <a:pt x="2011637" y="1200539"/>
                </a:moveTo>
                <a:cubicBezTo>
                  <a:pt x="2007302" y="1202707"/>
                  <a:pt x="1998632" y="1211378"/>
                  <a:pt x="1998632" y="1211378"/>
                </a:cubicBezTo>
                <a:cubicBezTo>
                  <a:pt x="1998632" y="1211378"/>
                  <a:pt x="2014045" y="1201102"/>
                  <a:pt x="2014045" y="1201102"/>
                </a:cubicBezTo>
                <a:cubicBezTo>
                  <a:pt x="2014045" y="1199817"/>
                  <a:pt x="2013082" y="1199817"/>
                  <a:pt x="2011637" y="1200539"/>
                </a:cubicBezTo>
                <a:close/>
                <a:moveTo>
                  <a:pt x="1772564" y="1149722"/>
                </a:moveTo>
                <a:cubicBezTo>
                  <a:pt x="1762288" y="1154861"/>
                  <a:pt x="1741737" y="1165137"/>
                  <a:pt x="1741737" y="1165137"/>
                </a:cubicBezTo>
                <a:cubicBezTo>
                  <a:pt x="1752012" y="1170274"/>
                  <a:pt x="1762288" y="1154861"/>
                  <a:pt x="1772564" y="1149722"/>
                </a:cubicBezTo>
                <a:close/>
                <a:moveTo>
                  <a:pt x="1120056" y="1118897"/>
                </a:moveTo>
                <a:cubicBezTo>
                  <a:pt x="1063540" y="1144585"/>
                  <a:pt x="1027573" y="1226791"/>
                  <a:pt x="981333" y="1267894"/>
                </a:cubicBezTo>
                <a:cubicBezTo>
                  <a:pt x="950505" y="1293583"/>
                  <a:pt x="919679" y="1319273"/>
                  <a:pt x="893989" y="1350099"/>
                </a:cubicBezTo>
                <a:cubicBezTo>
                  <a:pt x="873437" y="1370651"/>
                  <a:pt x="852887" y="1391203"/>
                  <a:pt x="837472" y="1411755"/>
                </a:cubicBezTo>
                <a:cubicBezTo>
                  <a:pt x="837472" y="1406616"/>
                  <a:pt x="811783" y="1447719"/>
                  <a:pt x="816920" y="1447719"/>
                </a:cubicBezTo>
                <a:cubicBezTo>
                  <a:pt x="836188" y="1443866"/>
                  <a:pt x="843895" y="1411113"/>
                  <a:pt x="857382" y="1392809"/>
                </a:cubicBezTo>
                <a:lnTo>
                  <a:pt x="866278" y="1386225"/>
                </a:lnTo>
                <a:lnTo>
                  <a:pt x="859629" y="1396180"/>
                </a:lnTo>
                <a:cubicBezTo>
                  <a:pt x="844216" y="1423636"/>
                  <a:pt x="825912" y="1478547"/>
                  <a:pt x="822059" y="1478547"/>
                </a:cubicBezTo>
                <a:cubicBezTo>
                  <a:pt x="827196" y="1483684"/>
                  <a:pt x="899128" y="1386066"/>
                  <a:pt x="909403" y="1370651"/>
                </a:cubicBezTo>
                <a:cubicBezTo>
                  <a:pt x="940229" y="1329547"/>
                  <a:pt x="976196" y="1293583"/>
                  <a:pt x="1007021" y="1252481"/>
                </a:cubicBezTo>
                <a:lnTo>
                  <a:pt x="1012160" y="1257618"/>
                </a:lnTo>
                <a:cubicBezTo>
                  <a:pt x="1042988" y="1206239"/>
                  <a:pt x="1078953" y="1159998"/>
                  <a:pt x="1120056" y="1118897"/>
                </a:cubicBezTo>
                <a:close/>
                <a:moveTo>
                  <a:pt x="847748" y="1093206"/>
                </a:moveTo>
                <a:cubicBezTo>
                  <a:pt x="837472" y="1108621"/>
                  <a:pt x="827196" y="1124034"/>
                  <a:pt x="816920" y="1139446"/>
                </a:cubicBezTo>
                <a:cubicBezTo>
                  <a:pt x="816920" y="1139446"/>
                  <a:pt x="816920" y="1129171"/>
                  <a:pt x="822059" y="1129171"/>
                </a:cubicBezTo>
                <a:lnTo>
                  <a:pt x="822059" y="1124034"/>
                </a:lnTo>
                <a:cubicBezTo>
                  <a:pt x="822059" y="1124034"/>
                  <a:pt x="837472" y="1103482"/>
                  <a:pt x="847748" y="1093206"/>
                </a:cubicBezTo>
                <a:close/>
                <a:moveTo>
                  <a:pt x="2036965" y="1091612"/>
                </a:moveTo>
                <a:lnTo>
                  <a:pt x="2024321" y="1103482"/>
                </a:lnTo>
                <a:cubicBezTo>
                  <a:pt x="2024321" y="1102198"/>
                  <a:pt x="2028496" y="1098344"/>
                  <a:pt x="2034757" y="1093287"/>
                </a:cubicBezTo>
                <a:close/>
                <a:moveTo>
                  <a:pt x="2045646" y="1071881"/>
                </a:moveTo>
                <a:lnTo>
                  <a:pt x="2039734" y="1077793"/>
                </a:lnTo>
                <a:cubicBezTo>
                  <a:pt x="2039734" y="1077793"/>
                  <a:pt x="2041019" y="1076508"/>
                  <a:pt x="2042945" y="1074582"/>
                </a:cubicBezTo>
                <a:close/>
                <a:moveTo>
                  <a:pt x="2050009" y="1067517"/>
                </a:moveTo>
                <a:lnTo>
                  <a:pt x="2045646" y="1071881"/>
                </a:lnTo>
                <a:lnTo>
                  <a:pt x="2046798" y="1070728"/>
                </a:lnTo>
                <a:cubicBezTo>
                  <a:pt x="2048725" y="1068801"/>
                  <a:pt x="2050009" y="1067517"/>
                  <a:pt x="2050009" y="1067517"/>
                </a:cubicBezTo>
                <a:close/>
                <a:moveTo>
                  <a:pt x="2229753" y="1055267"/>
                </a:moveTo>
                <a:lnTo>
                  <a:pt x="2223573" y="1059970"/>
                </a:lnTo>
                <a:cubicBezTo>
                  <a:pt x="2215064" y="1065590"/>
                  <a:pt x="2206715" y="1070085"/>
                  <a:pt x="2199009" y="1072654"/>
                </a:cubicBezTo>
                <a:close/>
                <a:moveTo>
                  <a:pt x="2091113" y="1052104"/>
                </a:moveTo>
                <a:cubicBezTo>
                  <a:pt x="2091113" y="1052104"/>
                  <a:pt x="2074415" y="1063664"/>
                  <a:pt x="2057717" y="1075867"/>
                </a:cubicBezTo>
                <a:lnTo>
                  <a:pt x="2036965" y="1091612"/>
                </a:lnTo>
                <a:lnTo>
                  <a:pt x="2055790" y="1073939"/>
                </a:lnTo>
                <a:cubicBezTo>
                  <a:pt x="2069277" y="1064948"/>
                  <a:pt x="2083407" y="1057241"/>
                  <a:pt x="2091113" y="1052104"/>
                </a:cubicBezTo>
                <a:close/>
                <a:moveTo>
                  <a:pt x="1916425" y="1052104"/>
                </a:moveTo>
                <a:cubicBezTo>
                  <a:pt x="1906149" y="1052104"/>
                  <a:pt x="1890736" y="1062378"/>
                  <a:pt x="1890736" y="1062378"/>
                </a:cubicBezTo>
                <a:lnTo>
                  <a:pt x="1895873" y="1062378"/>
                </a:lnTo>
                <a:cubicBezTo>
                  <a:pt x="1854771" y="1082930"/>
                  <a:pt x="1823944" y="1113758"/>
                  <a:pt x="1787979" y="1139446"/>
                </a:cubicBezTo>
                <a:cubicBezTo>
                  <a:pt x="1818805" y="1118897"/>
                  <a:pt x="1849632" y="1103482"/>
                  <a:pt x="1880460" y="1082930"/>
                </a:cubicBezTo>
                <a:cubicBezTo>
                  <a:pt x="1890736" y="1077793"/>
                  <a:pt x="1906149" y="1062378"/>
                  <a:pt x="1916425" y="1052104"/>
                </a:cubicBezTo>
                <a:close/>
                <a:moveTo>
                  <a:pt x="2236532" y="1050108"/>
                </a:moveTo>
                <a:lnTo>
                  <a:pt x="2232084" y="1053949"/>
                </a:lnTo>
                <a:lnTo>
                  <a:pt x="2229753" y="1055267"/>
                </a:lnTo>
                <a:close/>
                <a:moveTo>
                  <a:pt x="2132216" y="1036689"/>
                </a:moveTo>
                <a:cubicBezTo>
                  <a:pt x="2132216" y="1041828"/>
                  <a:pt x="2096250" y="1062378"/>
                  <a:pt x="2096250" y="1062378"/>
                </a:cubicBezTo>
                <a:cubicBezTo>
                  <a:pt x="2085974" y="1072654"/>
                  <a:pt x="2075700" y="1082930"/>
                  <a:pt x="2065424" y="1093206"/>
                </a:cubicBezTo>
                <a:cubicBezTo>
                  <a:pt x="2080837" y="1082930"/>
                  <a:pt x="2132216" y="1052104"/>
                  <a:pt x="2132216" y="1036689"/>
                </a:cubicBezTo>
                <a:close/>
                <a:moveTo>
                  <a:pt x="2272829" y="1019067"/>
                </a:moveTo>
                <a:lnTo>
                  <a:pt x="2272704" y="1019189"/>
                </a:lnTo>
                <a:cubicBezTo>
                  <a:pt x="2265479" y="1026093"/>
                  <a:pt x="2257451" y="1033478"/>
                  <a:pt x="2249102" y="1040543"/>
                </a:cubicBezTo>
                <a:lnTo>
                  <a:pt x="2236532" y="1050108"/>
                </a:lnTo>
                <a:lnTo>
                  <a:pt x="2263232" y="1027056"/>
                </a:lnTo>
                <a:close/>
                <a:moveTo>
                  <a:pt x="2292556" y="1002644"/>
                </a:moveTo>
                <a:lnTo>
                  <a:pt x="2272829" y="1019067"/>
                </a:lnTo>
                <a:lnTo>
                  <a:pt x="2287256" y="1004887"/>
                </a:lnTo>
                <a:close/>
                <a:moveTo>
                  <a:pt x="2291490" y="1000725"/>
                </a:moveTo>
                <a:lnTo>
                  <a:pt x="2287256" y="1004887"/>
                </a:lnTo>
                <a:lnTo>
                  <a:pt x="2284764" y="1005941"/>
                </a:lnTo>
                <a:close/>
                <a:moveTo>
                  <a:pt x="1890736" y="995586"/>
                </a:moveTo>
                <a:cubicBezTo>
                  <a:pt x="1885597" y="1000725"/>
                  <a:pt x="1885597" y="1000725"/>
                  <a:pt x="1885597" y="1000725"/>
                </a:cubicBezTo>
                <a:cubicBezTo>
                  <a:pt x="1890736" y="995586"/>
                  <a:pt x="1890736" y="995586"/>
                  <a:pt x="1890736" y="995586"/>
                </a:cubicBezTo>
                <a:close/>
                <a:moveTo>
                  <a:pt x="2214097" y="993487"/>
                </a:moveTo>
                <a:lnTo>
                  <a:pt x="2210325" y="995586"/>
                </a:lnTo>
                <a:lnTo>
                  <a:pt x="2209866" y="995586"/>
                </a:lnTo>
                <a:close/>
                <a:moveTo>
                  <a:pt x="2219559" y="990449"/>
                </a:moveTo>
                <a:lnTo>
                  <a:pt x="2219559" y="990998"/>
                </a:lnTo>
                <a:lnTo>
                  <a:pt x="2217633" y="991733"/>
                </a:lnTo>
                <a:lnTo>
                  <a:pt x="2214097" y="993487"/>
                </a:lnTo>
                <a:close/>
                <a:moveTo>
                  <a:pt x="2217147" y="989821"/>
                </a:moveTo>
                <a:lnTo>
                  <a:pt x="2209283" y="995586"/>
                </a:lnTo>
                <a:lnTo>
                  <a:pt x="2209866" y="995586"/>
                </a:lnTo>
                <a:lnTo>
                  <a:pt x="2191715" y="1004589"/>
                </a:lnTo>
                <a:lnTo>
                  <a:pt x="2202380" y="998638"/>
                </a:lnTo>
                <a:close/>
                <a:moveTo>
                  <a:pt x="2327454" y="985312"/>
                </a:moveTo>
                <a:cubicBezTo>
                  <a:pt x="2326170" y="985312"/>
                  <a:pt x="2322638" y="987560"/>
                  <a:pt x="2317982" y="991092"/>
                </a:cubicBezTo>
                <a:lnTo>
                  <a:pt x="2316036" y="992710"/>
                </a:lnTo>
                <a:lnTo>
                  <a:pt x="2292556" y="1002644"/>
                </a:lnTo>
                <a:lnTo>
                  <a:pt x="2294380" y="1001126"/>
                </a:lnTo>
                <a:cubicBezTo>
                  <a:pt x="2304976" y="993660"/>
                  <a:pt x="2315894" y="987880"/>
                  <a:pt x="2327454" y="985312"/>
                </a:cubicBezTo>
                <a:close/>
                <a:moveTo>
                  <a:pt x="2224698" y="985312"/>
                </a:moveTo>
                <a:lnTo>
                  <a:pt x="2217147" y="989821"/>
                </a:lnTo>
                <a:lnTo>
                  <a:pt x="2218918" y="988522"/>
                </a:lnTo>
                <a:cubicBezTo>
                  <a:pt x="2222129" y="986596"/>
                  <a:pt x="2224698" y="985312"/>
                  <a:pt x="2224698" y="985312"/>
                </a:cubicBezTo>
                <a:close/>
                <a:moveTo>
                  <a:pt x="1000425" y="970956"/>
                </a:moveTo>
                <a:lnTo>
                  <a:pt x="978121" y="1000082"/>
                </a:lnTo>
                <a:lnTo>
                  <a:pt x="949850" y="1032704"/>
                </a:lnTo>
                <a:lnTo>
                  <a:pt x="940150" y="1041426"/>
                </a:lnTo>
                <a:lnTo>
                  <a:pt x="928526" y="1057308"/>
                </a:lnTo>
                <a:lnTo>
                  <a:pt x="925396" y="1060921"/>
                </a:lnTo>
                <a:lnTo>
                  <a:pt x="933085" y="1041586"/>
                </a:lnTo>
                <a:cubicBezTo>
                  <a:pt x="948258" y="1019670"/>
                  <a:pt x="980049" y="995587"/>
                  <a:pt x="991609" y="980173"/>
                </a:cubicBezTo>
                <a:close/>
                <a:moveTo>
                  <a:pt x="1608152" y="959621"/>
                </a:moveTo>
                <a:cubicBezTo>
                  <a:pt x="1423190" y="1088069"/>
                  <a:pt x="1238226" y="1247342"/>
                  <a:pt x="1094366" y="1422030"/>
                </a:cubicBezTo>
                <a:lnTo>
                  <a:pt x="1094366" y="1416892"/>
                </a:lnTo>
                <a:cubicBezTo>
                  <a:pt x="1068677" y="1468271"/>
                  <a:pt x="1037849" y="1514512"/>
                  <a:pt x="1012160" y="1560752"/>
                </a:cubicBezTo>
                <a:cubicBezTo>
                  <a:pt x="1001884" y="1581304"/>
                  <a:pt x="955644" y="1642959"/>
                  <a:pt x="955644" y="1653235"/>
                </a:cubicBezTo>
                <a:cubicBezTo>
                  <a:pt x="950505" y="1673785"/>
                  <a:pt x="935092" y="1714889"/>
                  <a:pt x="924816" y="1725164"/>
                </a:cubicBezTo>
                <a:cubicBezTo>
                  <a:pt x="981333" y="1668648"/>
                  <a:pt x="1022436" y="1596717"/>
                  <a:pt x="1073814" y="1535063"/>
                </a:cubicBezTo>
                <a:cubicBezTo>
                  <a:pt x="1125193" y="1473408"/>
                  <a:pt x="1181710" y="1422030"/>
                  <a:pt x="1233089" y="1360375"/>
                </a:cubicBezTo>
                <a:cubicBezTo>
                  <a:pt x="1269054" y="1319273"/>
                  <a:pt x="1299881" y="1273031"/>
                  <a:pt x="1340983" y="1237066"/>
                </a:cubicBezTo>
                <a:cubicBezTo>
                  <a:pt x="1382086" y="1195963"/>
                  <a:pt x="1428327" y="1159998"/>
                  <a:pt x="1469430" y="1118897"/>
                </a:cubicBezTo>
                <a:cubicBezTo>
                  <a:pt x="1464294" y="1124034"/>
                  <a:pt x="1459155" y="1129171"/>
                  <a:pt x="1454018" y="1129171"/>
                </a:cubicBezTo>
                <a:cubicBezTo>
                  <a:pt x="1454018" y="1124034"/>
                  <a:pt x="1454018" y="1118897"/>
                  <a:pt x="1454018" y="1118897"/>
                </a:cubicBezTo>
                <a:cubicBezTo>
                  <a:pt x="1438603" y="1113758"/>
                  <a:pt x="1371810" y="1195963"/>
                  <a:pt x="1356398" y="1211378"/>
                </a:cubicBezTo>
                <a:cubicBezTo>
                  <a:pt x="1325570" y="1237066"/>
                  <a:pt x="1294742" y="1262755"/>
                  <a:pt x="1263917" y="1293583"/>
                </a:cubicBezTo>
                <a:cubicBezTo>
                  <a:pt x="1289605" y="1267894"/>
                  <a:pt x="1320433" y="1180550"/>
                  <a:pt x="1361535" y="1170274"/>
                </a:cubicBezTo>
                <a:cubicBezTo>
                  <a:pt x="1361535" y="1170274"/>
                  <a:pt x="1356397" y="1179265"/>
                  <a:pt x="1351259" y="1188256"/>
                </a:cubicBezTo>
                <a:lnTo>
                  <a:pt x="1346754" y="1196141"/>
                </a:lnTo>
                <a:lnTo>
                  <a:pt x="1345499" y="1197518"/>
                </a:lnTo>
                <a:cubicBezTo>
                  <a:pt x="1342027" y="1201904"/>
                  <a:pt x="1340341" y="1204954"/>
                  <a:pt x="1340983" y="1206239"/>
                </a:cubicBezTo>
                <a:cubicBezTo>
                  <a:pt x="1340983" y="1206239"/>
                  <a:pt x="1342267" y="1203991"/>
                  <a:pt x="1344194" y="1200619"/>
                </a:cubicBezTo>
                <a:lnTo>
                  <a:pt x="1346754" y="1196141"/>
                </a:lnTo>
                <a:lnTo>
                  <a:pt x="1360732" y="1180790"/>
                </a:lnTo>
                <a:cubicBezTo>
                  <a:pt x="1399748" y="1141052"/>
                  <a:pt x="1483559" y="1068801"/>
                  <a:pt x="1495119" y="1057241"/>
                </a:cubicBezTo>
                <a:cubicBezTo>
                  <a:pt x="1489982" y="1057241"/>
                  <a:pt x="1546499" y="1011001"/>
                  <a:pt x="1546499" y="1011001"/>
                </a:cubicBezTo>
                <a:cubicBezTo>
                  <a:pt x="1546499" y="1021277"/>
                  <a:pt x="1484843" y="1077793"/>
                  <a:pt x="1479706" y="1082930"/>
                </a:cubicBezTo>
                <a:cubicBezTo>
                  <a:pt x="1525947" y="1046965"/>
                  <a:pt x="1561912" y="1000725"/>
                  <a:pt x="1608152" y="959621"/>
                </a:cubicBezTo>
                <a:close/>
                <a:moveTo>
                  <a:pt x="2389110" y="954484"/>
                </a:moveTo>
                <a:cubicBezTo>
                  <a:pt x="2386541" y="954484"/>
                  <a:pt x="2377549" y="962191"/>
                  <a:pt x="2368557" y="969256"/>
                </a:cubicBezTo>
                <a:lnTo>
                  <a:pt x="2364332" y="972277"/>
                </a:lnTo>
                <a:lnTo>
                  <a:pt x="2350826" y="977992"/>
                </a:lnTo>
                <a:lnTo>
                  <a:pt x="2352261" y="976882"/>
                </a:lnTo>
                <a:cubicBezTo>
                  <a:pt x="2360208" y="970861"/>
                  <a:pt x="2377549" y="958337"/>
                  <a:pt x="2389110" y="954484"/>
                </a:cubicBezTo>
                <a:close/>
                <a:moveTo>
                  <a:pt x="2085974" y="949345"/>
                </a:moveTo>
                <a:lnTo>
                  <a:pt x="2036902" y="981941"/>
                </a:lnTo>
                <a:lnTo>
                  <a:pt x="1997988" y="1003936"/>
                </a:lnTo>
                <a:cubicBezTo>
                  <a:pt x="1966519" y="1021276"/>
                  <a:pt x="1934407" y="1039258"/>
                  <a:pt x="1906149" y="1062378"/>
                </a:cubicBezTo>
                <a:cubicBezTo>
                  <a:pt x="1936977" y="1044396"/>
                  <a:pt x="1967804" y="1026413"/>
                  <a:pt x="1997989" y="1007789"/>
                </a:cubicBezTo>
                <a:lnTo>
                  <a:pt x="2036902" y="981941"/>
                </a:lnTo>
                <a:lnTo>
                  <a:pt x="2044149" y="977845"/>
                </a:lnTo>
                <a:cubicBezTo>
                  <a:pt x="2059001" y="968934"/>
                  <a:pt x="2073130" y="959621"/>
                  <a:pt x="2085974" y="949345"/>
                </a:cubicBezTo>
                <a:close/>
                <a:moveTo>
                  <a:pt x="1977301" y="941646"/>
                </a:moveTo>
                <a:lnTo>
                  <a:pt x="1957528" y="959621"/>
                </a:lnTo>
                <a:lnTo>
                  <a:pt x="1961964" y="952967"/>
                </a:lnTo>
                <a:close/>
                <a:moveTo>
                  <a:pt x="1981236" y="938742"/>
                </a:moveTo>
                <a:lnTo>
                  <a:pt x="1977301" y="941646"/>
                </a:lnTo>
                <a:lnTo>
                  <a:pt x="1978722" y="940354"/>
                </a:lnTo>
                <a:close/>
                <a:moveTo>
                  <a:pt x="1984599" y="936584"/>
                </a:moveTo>
                <a:lnTo>
                  <a:pt x="1981236" y="938742"/>
                </a:lnTo>
                <a:lnTo>
                  <a:pt x="1983619" y="936982"/>
                </a:lnTo>
                <a:close/>
                <a:moveTo>
                  <a:pt x="1031744" y="929887"/>
                </a:moveTo>
                <a:lnTo>
                  <a:pt x="1026530" y="935778"/>
                </a:lnTo>
                <a:cubicBezTo>
                  <a:pt x="1018582" y="945171"/>
                  <a:pt x="1007021" y="959621"/>
                  <a:pt x="1007021" y="959621"/>
                </a:cubicBezTo>
                <a:cubicBezTo>
                  <a:pt x="1005737" y="958337"/>
                  <a:pt x="1008948" y="953841"/>
                  <a:pt x="1014488" y="947660"/>
                </a:cubicBezTo>
                <a:close/>
                <a:moveTo>
                  <a:pt x="2003769" y="928794"/>
                </a:moveTo>
                <a:lnTo>
                  <a:pt x="1984599" y="936584"/>
                </a:lnTo>
                <a:lnTo>
                  <a:pt x="1991487" y="932165"/>
                </a:lnTo>
                <a:cubicBezTo>
                  <a:pt x="1995741" y="930078"/>
                  <a:pt x="1999916" y="928794"/>
                  <a:pt x="2003769" y="928794"/>
                </a:cubicBezTo>
                <a:close/>
                <a:moveTo>
                  <a:pt x="1469430" y="928794"/>
                </a:moveTo>
                <a:cubicBezTo>
                  <a:pt x="1469430" y="928794"/>
                  <a:pt x="1464294" y="933932"/>
                  <a:pt x="1464294" y="939069"/>
                </a:cubicBezTo>
                <a:lnTo>
                  <a:pt x="1466295" y="937859"/>
                </a:lnTo>
                <a:lnTo>
                  <a:pt x="1419337" y="982742"/>
                </a:lnTo>
                <a:lnTo>
                  <a:pt x="1382255" y="1022848"/>
                </a:lnTo>
                <a:lnTo>
                  <a:pt x="1340983" y="1057241"/>
                </a:lnTo>
                <a:cubicBezTo>
                  <a:pt x="1351259" y="1052104"/>
                  <a:pt x="1356398" y="1036689"/>
                  <a:pt x="1361535" y="1026413"/>
                </a:cubicBezTo>
                <a:lnTo>
                  <a:pt x="1361535" y="1036689"/>
                </a:lnTo>
                <a:cubicBezTo>
                  <a:pt x="1392362" y="995586"/>
                  <a:pt x="1433466" y="964760"/>
                  <a:pt x="1469430" y="928794"/>
                </a:cubicBezTo>
                <a:close/>
                <a:moveTo>
                  <a:pt x="1032712" y="928794"/>
                </a:moveTo>
                <a:lnTo>
                  <a:pt x="1032362" y="929251"/>
                </a:lnTo>
                <a:lnTo>
                  <a:pt x="1031744" y="929887"/>
                </a:lnTo>
                <a:close/>
                <a:moveTo>
                  <a:pt x="1515671" y="918519"/>
                </a:moveTo>
                <a:cubicBezTo>
                  <a:pt x="1515671" y="918519"/>
                  <a:pt x="1510534" y="923657"/>
                  <a:pt x="1505395" y="923657"/>
                </a:cubicBezTo>
                <a:cubicBezTo>
                  <a:pt x="1505395" y="923657"/>
                  <a:pt x="1515671" y="913381"/>
                  <a:pt x="1515671" y="918519"/>
                </a:cubicBezTo>
                <a:close/>
                <a:moveTo>
                  <a:pt x="2178457" y="913381"/>
                </a:moveTo>
                <a:cubicBezTo>
                  <a:pt x="2157905" y="918519"/>
                  <a:pt x="2127078" y="933932"/>
                  <a:pt x="2127078" y="933932"/>
                </a:cubicBezTo>
                <a:lnTo>
                  <a:pt x="2121940" y="933932"/>
                </a:lnTo>
                <a:cubicBezTo>
                  <a:pt x="2106526" y="949345"/>
                  <a:pt x="2091113" y="959621"/>
                  <a:pt x="2075700" y="969897"/>
                </a:cubicBezTo>
                <a:cubicBezTo>
                  <a:pt x="2101389" y="959621"/>
                  <a:pt x="2121940" y="949345"/>
                  <a:pt x="2142490" y="939069"/>
                </a:cubicBezTo>
                <a:cubicBezTo>
                  <a:pt x="2152766" y="933932"/>
                  <a:pt x="2168181" y="913381"/>
                  <a:pt x="2178457" y="913381"/>
                </a:cubicBezTo>
                <a:close/>
                <a:moveTo>
                  <a:pt x="1503580" y="911600"/>
                </a:moveTo>
                <a:lnTo>
                  <a:pt x="1502185" y="912738"/>
                </a:lnTo>
                <a:cubicBezTo>
                  <a:pt x="1493514" y="919482"/>
                  <a:pt x="1484684" y="926064"/>
                  <a:pt x="1477700" y="930961"/>
                </a:cubicBezTo>
                <a:lnTo>
                  <a:pt x="1466295" y="937859"/>
                </a:lnTo>
                <a:lnTo>
                  <a:pt x="1466540" y="937625"/>
                </a:lnTo>
                <a:close/>
                <a:moveTo>
                  <a:pt x="1057021" y="903880"/>
                </a:moveTo>
                <a:lnTo>
                  <a:pt x="1033996" y="935859"/>
                </a:lnTo>
                <a:lnTo>
                  <a:pt x="1000425" y="970956"/>
                </a:lnTo>
                <a:lnTo>
                  <a:pt x="1032362" y="929251"/>
                </a:lnTo>
                <a:lnTo>
                  <a:pt x="1035923" y="925584"/>
                </a:lnTo>
                <a:close/>
                <a:moveTo>
                  <a:pt x="1705772" y="892829"/>
                </a:moveTo>
                <a:cubicBezTo>
                  <a:pt x="1690359" y="903105"/>
                  <a:pt x="1674944" y="913381"/>
                  <a:pt x="1659532" y="923657"/>
                </a:cubicBezTo>
                <a:cubicBezTo>
                  <a:pt x="1674944" y="918519"/>
                  <a:pt x="1705772" y="892829"/>
                  <a:pt x="1705772" y="892829"/>
                </a:cubicBezTo>
                <a:close/>
                <a:moveTo>
                  <a:pt x="1068677" y="887692"/>
                </a:moveTo>
                <a:cubicBezTo>
                  <a:pt x="1068677" y="890261"/>
                  <a:pt x="1064502" y="895720"/>
                  <a:pt x="1058321" y="902544"/>
                </a:cubicBezTo>
                <a:lnTo>
                  <a:pt x="1057021" y="903880"/>
                </a:lnTo>
                <a:close/>
                <a:moveTo>
                  <a:pt x="1757152" y="882553"/>
                </a:moveTo>
                <a:lnTo>
                  <a:pt x="1751870" y="887835"/>
                </a:lnTo>
                <a:lnTo>
                  <a:pt x="1746876" y="892829"/>
                </a:lnTo>
                <a:cubicBezTo>
                  <a:pt x="1746876" y="892829"/>
                  <a:pt x="1748160" y="891545"/>
                  <a:pt x="1750087" y="889618"/>
                </a:cubicBezTo>
                <a:lnTo>
                  <a:pt x="1751870" y="887835"/>
                </a:lnTo>
                <a:lnTo>
                  <a:pt x="1753940" y="885765"/>
                </a:lnTo>
                <a:cubicBezTo>
                  <a:pt x="1755867" y="883838"/>
                  <a:pt x="1757152" y="882553"/>
                  <a:pt x="1757152" y="882553"/>
                </a:cubicBezTo>
                <a:close/>
                <a:moveTo>
                  <a:pt x="1536223" y="882553"/>
                </a:moveTo>
                <a:cubicBezTo>
                  <a:pt x="1528517" y="895398"/>
                  <a:pt x="1515672" y="908243"/>
                  <a:pt x="1502185" y="920446"/>
                </a:cubicBezTo>
                <a:lnTo>
                  <a:pt x="1495922" y="926072"/>
                </a:lnTo>
                <a:lnTo>
                  <a:pt x="1504673" y="915709"/>
                </a:lnTo>
                <a:cubicBezTo>
                  <a:pt x="1510212" y="909206"/>
                  <a:pt x="1514387" y="904389"/>
                  <a:pt x="1515671" y="903105"/>
                </a:cubicBezTo>
                <a:lnTo>
                  <a:pt x="1503580" y="911600"/>
                </a:lnTo>
                <a:lnTo>
                  <a:pt x="1525706" y="893552"/>
                </a:lnTo>
                <a:cubicBezTo>
                  <a:pt x="1532048" y="888012"/>
                  <a:pt x="1536223" y="883838"/>
                  <a:pt x="1536223" y="882553"/>
                </a:cubicBezTo>
                <a:close/>
                <a:moveTo>
                  <a:pt x="2178457" y="872277"/>
                </a:moveTo>
                <a:cubicBezTo>
                  <a:pt x="2157905" y="882553"/>
                  <a:pt x="2116802" y="913381"/>
                  <a:pt x="2116802" y="913381"/>
                </a:cubicBezTo>
                <a:cubicBezTo>
                  <a:pt x="2127078" y="908244"/>
                  <a:pt x="2178457" y="882553"/>
                  <a:pt x="2178457" y="872277"/>
                </a:cubicBezTo>
                <a:close/>
                <a:moveTo>
                  <a:pt x="2574072" y="867140"/>
                </a:moveTo>
                <a:lnTo>
                  <a:pt x="2558812" y="872872"/>
                </a:lnTo>
                <a:lnTo>
                  <a:pt x="2562512" y="870432"/>
                </a:lnTo>
                <a:cubicBezTo>
                  <a:pt x="2566365" y="868425"/>
                  <a:pt x="2570219" y="867140"/>
                  <a:pt x="2574072" y="867140"/>
                </a:cubicBezTo>
                <a:close/>
                <a:moveTo>
                  <a:pt x="2296627" y="862001"/>
                </a:moveTo>
                <a:cubicBezTo>
                  <a:pt x="2292774" y="862001"/>
                  <a:pt x="2288278" y="863928"/>
                  <a:pt x="2283462" y="866898"/>
                </a:cubicBezTo>
                <a:lnTo>
                  <a:pt x="2281063" y="868672"/>
                </a:lnTo>
                <a:lnTo>
                  <a:pt x="2256167" y="879342"/>
                </a:lnTo>
                <a:cubicBezTo>
                  <a:pt x="2243965" y="886407"/>
                  <a:pt x="2234974" y="892829"/>
                  <a:pt x="2234974" y="892829"/>
                </a:cubicBezTo>
                <a:cubicBezTo>
                  <a:pt x="2240110" y="887692"/>
                  <a:pt x="2250386" y="887692"/>
                  <a:pt x="2240110" y="897968"/>
                </a:cubicBezTo>
                <a:cubicBezTo>
                  <a:pt x="2247818" y="895399"/>
                  <a:pt x="2258094" y="886407"/>
                  <a:pt x="2268369" y="878057"/>
                </a:cubicBezTo>
                <a:lnTo>
                  <a:pt x="2281063" y="868672"/>
                </a:lnTo>
                <a:close/>
                <a:moveTo>
                  <a:pt x="2563796" y="851727"/>
                </a:moveTo>
                <a:cubicBezTo>
                  <a:pt x="2507280" y="892829"/>
                  <a:pt x="2455902" y="913381"/>
                  <a:pt x="2389110" y="939069"/>
                </a:cubicBezTo>
                <a:cubicBezTo>
                  <a:pt x="2337730" y="959621"/>
                  <a:pt x="2250386" y="990449"/>
                  <a:pt x="2219559" y="1036689"/>
                </a:cubicBezTo>
                <a:cubicBezTo>
                  <a:pt x="2219559" y="1031552"/>
                  <a:pt x="2255525" y="1016138"/>
                  <a:pt x="2260662" y="1016138"/>
                </a:cubicBezTo>
                <a:lnTo>
                  <a:pt x="2284764" y="1005941"/>
                </a:lnTo>
                <a:lnTo>
                  <a:pt x="2267888" y="1019028"/>
                </a:lnTo>
                <a:cubicBezTo>
                  <a:pt x="2237542" y="1036368"/>
                  <a:pt x="2191302" y="1050818"/>
                  <a:pt x="2168181" y="1062378"/>
                </a:cubicBezTo>
                <a:cubicBezTo>
                  <a:pt x="2116802" y="1088069"/>
                  <a:pt x="2070561" y="1113758"/>
                  <a:pt x="2024321" y="1144585"/>
                </a:cubicBezTo>
                <a:lnTo>
                  <a:pt x="1909582" y="1219628"/>
                </a:lnTo>
                <a:lnTo>
                  <a:pt x="1944042" y="1190826"/>
                </a:lnTo>
                <a:cubicBezTo>
                  <a:pt x="1957528" y="1179266"/>
                  <a:pt x="1970373" y="1167706"/>
                  <a:pt x="1983217" y="1154861"/>
                </a:cubicBezTo>
                <a:cubicBezTo>
                  <a:pt x="1957528" y="1175413"/>
                  <a:pt x="1931840" y="1190826"/>
                  <a:pt x="1906149" y="1211378"/>
                </a:cubicBezTo>
                <a:cubicBezTo>
                  <a:pt x="1942114" y="1175413"/>
                  <a:pt x="1972941" y="1144585"/>
                  <a:pt x="2008908" y="1113758"/>
                </a:cubicBezTo>
                <a:cubicBezTo>
                  <a:pt x="2003769" y="1118897"/>
                  <a:pt x="1988356" y="1139446"/>
                  <a:pt x="1983217" y="1139446"/>
                </a:cubicBezTo>
                <a:cubicBezTo>
                  <a:pt x="2039734" y="1113758"/>
                  <a:pt x="2080837" y="1057241"/>
                  <a:pt x="2137354" y="1031552"/>
                </a:cubicBezTo>
                <a:lnTo>
                  <a:pt x="2191715" y="1004589"/>
                </a:lnTo>
                <a:lnTo>
                  <a:pt x="2173319" y="1014854"/>
                </a:lnTo>
                <a:cubicBezTo>
                  <a:pt x="2154052" y="1026414"/>
                  <a:pt x="2137354" y="1039259"/>
                  <a:pt x="2137354" y="1052104"/>
                </a:cubicBezTo>
                <a:cubicBezTo>
                  <a:pt x="2141206" y="1036690"/>
                  <a:pt x="2185520" y="1009716"/>
                  <a:pt x="2207437" y="997192"/>
                </a:cubicBezTo>
                <a:lnTo>
                  <a:pt x="2210325" y="995586"/>
                </a:lnTo>
                <a:lnTo>
                  <a:pt x="2219559" y="995586"/>
                </a:lnTo>
                <a:lnTo>
                  <a:pt x="2219559" y="990998"/>
                </a:lnTo>
                <a:lnTo>
                  <a:pt x="2301766" y="959621"/>
                </a:lnTo>
                <a:cubicBezTo>
                  <a:pt x="2353143" y="944208"/>
                  <a:pt x="2404523" y="918519"/>
                  <a:pt x="2455902" y="897968"/>
                </a:cubicBezTo>
                <a:cubicBezTo>
                  <a:pt x="2486728" y="882553"/>
                  <a:pt x="2527831" y="851727"/>
                  <a:pt x="2563796" y="851727"/>
                </a:cubicBezTo>
                <a:close/>
                <a:moveTo>
                  <a:pt x="2348006" y="841451"/>
                </a:moveTo>
                <a:cubicBezTo>
                  <a:pt x="2342869" y="841451"/>
                  <a:pt x="2337730" y="851727"/>
                  <a:pt x="2332593" y="851727"/>
                </a:cubicBezTo>
                <a:cubicBezTo>
                  <a:pt x="2332593" y="851727"/>
                  <a:pt x="2348006" y="846588"/>
                  <a:pt x="2348006" y="841451"/>
                </a:cubicBezTo>
                <a:close/>
                <a:moveTo>
                  <a:pt x="1613291" y="841451"/>
                </a:moveTo>
                <a:cubicBezTo>
                  <a:pt x="1613291" y="842736"/>
                  <a:pt x="1610963" y="845706"/>
                  <a:pt x="1606879" y="849921"/>
                </a:cubicBezTo>
                <a:lnTo>
                  <a:pt x="1604635" y="852031"/>
                </a:lnTo>
                <a:close/>
                <a:moveTo>
                  <a:pt x="1623567" y="820900"/>
                </a:moveTo>
                <a:cubicBezTo>
                  <a:pt x="1592739" y="851727"/>
                  <a:pt x="1567050" y="882553"/>
                  <a:pt x="1536223" y="903105"/>
                </a:cubicBezTo>
                <a:cubicBezTo>
                  <a:pt x="1551636" y="887692"/>
                  <a:pt x="1561912" y="877416"/>
                  <a:pt x="1577326" y="862001"/>
                </a:cubicBezTo>
                <a:cubicBezTo>
                  <a:pt x="1577326" y="862001"/>
                  <a:pt x="1608152" y="831175"/>
                  <a:pt x="1623567" y="820900"/>
                </a:cubicBezTo>
                <a:close/>
                <a:moveTo>
                  <a:pt x="2705567" y="811953"/>
                </a:moveTo>
                <a:lnTo>
                  <a:pt x="2700592" y="815119"/>
                </a:lnTo>
                <a:cubicBezTo>
                  <a:pt x="2698665" y="815761"/>
                  <a:pt x="2697380" y="815761"/>
                  <a:pt x="2697380" y="815761"/>
                </a:cubicBezTo>
                <a:close/>
                <a:moveTo>
                  <a:pt x="1901012" y="800348"/>
                </a:moveTo>
                <a:cubicBezTo>
                  <a:pt x="1895873" y="800348"/>
                  <a:pt x="1890736" y="810624"/>
                  <a:pt x="1880460" y="815761"/>
                </a:cubicBezTo>
                <a:lnTo>
                  <a:pt x="1890027" y="807705"/>
                </a:lnTo>
                <a:close/>
                <a:moveTo>
                  <a:pt x="1865047" y="795209"/>
                </a:moveTo>
                <a:cubicBezTo>
                  <a:pt x="1859908" y="795209"/>
                  <a:pt x="1844496" y="805485"/>
                  <a:pt x="1844496" y="805485"/>
                </a:cubicBezTo>
                <a:cubicBezTo>
                  <a:pt x="1839357" y="815761"/>
                  <a:pt x="1870184" y="795209"/>
                  <a:pt x="1865047" y="795209"/>
                </a:cubicBezTo>
                <a:close/>
                <a:moveTo>
                  <a:pt x="2748760" y="790072"/>
                </a:moveTo>
                <a:cubicBezTo>
                  <a:pt x="2748760" y="795210"/>
                  <a:pt x="2737200" y="799063"/>
                  <a:pt x="2724998" y="802916"/>
                </a:cubicBezTo>
                <a:lnTo>
                  <a:pt x="2705567" y="811953"/>
                </a:lnTo>
                <a:lnTo>
                  <a:pt x="2707656" y="810624"/>
                </a:lnTo>
                <a:lnTo>
                  <a:pt x="2707656" y="805485"/>
                </a:lnTo>
                <a:cubicBezTo>
                  <a:pt x="2707656" y="805485"/>
                  <a:pt x="2738484" y="795209"/>
                  <a:pt x="2748760" y="790072"/>
                </a:cubicBezTo>
                <a:close/>
                <a:moveTo>
                  <a:pt x="1378032" y="789365"/>
                </a:moveTo>
                <a:lnTo>
                  <a:pt x="1376878" y="790565"/>
                </a:lnTo>
                <a:lnTo>
                  <a:pt x="1377271" y="789991"/>
                </a:lnTo>
                <a:close/>
                <a:moveTo>
                  <a:pt x="1382708" y="784498"/>
                </a:moveTo>
                <a:lnTo>
                  <a:pt x="1378739" y="788783"/>
                </a:lnTo>
                <a:lnTo>
                  <a:pt x="1378032" y="789365"/>
                </a:lnTo>
                <a:close/>
                <a:moveTo>
                  <a:pt x="1387225" y="779796"/>
                </a:moveTo>
                <a:lnTo>
                  <a:pt x="1382708" y="784498"/>
                </a:lnTo>
                <a:lnTo>
                  <a:pt x="1384014" y="783088"/>
                </a:lnTo>
                <a:cubicBezTo>
                  <a:pt x="1385941" y="781081"/>
                  <a:pt x="1387225" y="779796"/>
                  <a:pt x="1387225" y="779796"/>
                </a:cubicBezTo>
                <a:close/>
                <a:moveTo>
                  <a:pt x="1223302" y="749458"/>
                </a:moveTo>
                <a:lnTo>
                  <a:pt x="1227950" y="754107"/>
                </a:lnTo>
                <a:cubicBezTo>
                  <a:pt x="1227950" y="754107"/>
                  <a:pt x="1197124" y="784935"/>
                  <a:pt x="1181710" y="795209"/>
                </a:cubicBezTo>
                <a:cubicBezTo>
                  <a:pt x="1189417" y="784934"/>
                  <a:pt x="1198408" y="775943"/>
                  <a:pt x="1207399" y="766951"/>
                </a:cubicBezTo>
                <a:close/>
                <a:moveTo>
                  <a:pt x="1225570" y="746963"/>
                </a:moveTo>
                <a:lnTo>
                  <a:pt x="1223302" y="749458"/>
                </a:lnTo>
                <a:lnTo>
                  <a:pt x="1222813" y="748968"/>
                </a:lnTo>
                <a:close/>
                <a:moveTo>
                  <a:pt x="1233089" y="738692"/>
                </a:moveTo>
                <a:cubicBezTo>
                  <a:pt x="1233089" y="738692"/>
                  <a:pt x="1231804" y="741261"/>
                  <a:pt x="1229877" y="743830"/>
                </a:cubicBezTo>
                <a:lnTo>
                  <a:pt x="1225570" y="746963"/>
                </a:lnTo>
                <a:close/>
                <a:moveTo>
                  <a:pt x="1772564" y="723280"/>
                </a:moveTo>
                <a:cubicBezTo>
                  <a:pt x="1767427" y="728417"/>
                  <a:pt x="1752012" y="738692"/>
                  <a:pt x="1752012" y="738692"/>
                </a:cubicBezTo>
                <a:lnTo>
                  <a:pt x="1747032" y="742574"/>
                </a:lnTo>
                <a:lnTo>
                  <a:pt x="1759479" y="731227"/>
                </a:lnTo>
                <a:cubicBezTo>
                  <a:pt x="1764216" y="727454"/>
                  <a:pt x="1768711" y="724564"/>
                  <a:pt x="1772564" y="723280"/>
                </a:cubicBezTo>
                <a:close/>
                <a:moveTo>
                  <a:pt x="1572188" y="713004"/>
                </a:moveTo>
                <a:cubicBezTo>
                  <a:pt x="1500258" y="759244"/>
                  <a:pt x="1433466" y="810624"/>
                  <a:pt x="1366674" y="867140"/>
                </a:cubicBezTo>
                <a:cubicBezTo>
                  <a:pt x="1423190" y="820900"/>
                  <a:pt x="1489982" y="779796"/>
                  <a:pt x="1546499" y="733555"/>
                </a:cubicBezTo>
                <a:cubicBezTo>
                  <a:pt x="1556775" y="728417"/>
                  <a:pt x="1561912" y="718143"/>
                  <a:pt x="1572188" y="713004"/>
                </a:cubicBezTo>
                <a:close/>
                <a:moveTo>
                  <a:pt x="1818805" y="707867"/>
                </a:moveTo>
                <a:cubicBezTo>
                  <a:pt x="1818805" y="707867"/>
                  <a:pt x="1798255" y="723280"/>
                  <a:pt x="1782840" y="733555"/>
                </a:cubicBezTo>
                <a:cubicBezTo>
                  <a:pt x="1793116" y="723280"/>
                  <a:pt x="1803392" y="718143"/>
                  <a:pt x="1818805" y="707867"/>
                </a:cubicBezTo>
                <a:close/>
                <a:moveTo>
                  <a:pt x="1803392" y="707867"/>
                </a:moveTo>
                <a:cubicBezTo>
                  <a:pt x="1803392" y="707867"/>
                  <a:pt x="1777703" y="733555"/>
                  <a:pt x="1772564" y="738692"/>
                </a:cubicBezTo>
                <a:cubicBezTo>
                  <a:pt x="1741737" y="759244"/>
                  <a:pt x="1700635" y="790072"/>
                  <a:pt x="1664670" y="810624"/>
                </a:cubicBezTo>
                <a:cubicBezTo>
                  <a:pt x="1680083" y="797779"/>
                  <a:pt x="1694212" y="784934"/>
                  <a:pt x="1708341" y="772732"/>
                </a:cubicBezTo>
                <a:lnTo>
                  <a:pt x="1747032" y="742574"/>
                </a:lnTo>
                <a:lnTo>
                  <a:pt x="1744949" y="744473"/>
                </a:lnTo>
                <a:cubicBezTo>
                  <a:pt x="1735316" y="754106"/>
                  <a:pt x="1726325" y="764382"/>
                  <a:pt x="1721187" y="769520"/>
                </a:cubicBezTo>
                <a:cubicBezTo>
                  <a:pt x="1736600" y="754107"/>
                  <a:pt x="1782840" y="707867"/>
                  <a:pt x="1803392" y="707867"/>
                </a:cubicBezTo>
                <a:close/>
                <a:moveTo>
                  <a:pt x="1534172" y="689592"/>
                </a:moveTo>
                <a:lnTo>
                  <a:pt x="1515351" y="703210"/>
                </a:lnTo>
                <a:lnTo>
                  <a:pt x="1493745" y="715927"/>
                </a:lnTo>
                <a:lnTo>
                  <a:pt x="1494799" y="715172"/>
                </a:lnTo>
                <a:close/>
                <a:moveTo>
                  <a:pt x="1608152" y="687315"/>
                </a:moveTo>
                <a:cubicBezTo>
                  <a:pt x="1608152" y="692452"/>
                  <a:pt x="1597878" y="692452"/>
                  <a:pt x="1597878" y="697591"/>
                </a:cubicBezTo>
                <a:cubicBezTo>
                  <a:pt x="1597878" y="697591"/>
                  <a:pt x="1608152" y="687315"/>
                  <a:pt x="1608152" y="687315"/>
                </a:cubicBezTo>
                <a:close/>
                <a:moveTo>
                  <a:pt x="2152766" y="682176"/>
                </a:moveTo>
                <a:lnTo>
                  <a:pt x="2129367" y="697296"/>
                </a:lnTo>
                <a:lnTo>
                  <a:pt x="2126435" y="698233"/>
                </a:lnTo>
                <a:cubicBezTo>
                  <a:pt x="2115517" y="700159"/>
                  <a:pt x="2103957" y="700159"/>
                  <a:pt x="2096250" y="702728"/>
                </a:cubicBezTo>
                <a:cubicBezTo>
                  <a:pt x="2070561" y="713004"/>
                  <a:pt x="2039734" y="733555"/>
                  <a:pt x="2014045" y="748968"/>
                </a:cubicBezTo>
                <a:lnTo>
                  <a:pt x="2008908" y="748968"/>
                </a:lnTo>
                <a:cubicBezTo>
                  <a:pt x="1985787" y="764382"/>
                  <a:pt x="1936656" y="776906"/>
                  <a:pt x="1904865" y="795210"/>
                </a:cubicBezTo>
                <a:lnTo>
                  <a:pt x="1890027" y="807705"/>
                </a:lnTo>
                <a:lnTo>
                  <a:pt x="1761005" y="894113"/>
                </a:lnTo>
                <a:cubicBezTo>
                  <a:pt x="1717333" y="927509"/>
                  <a:pt x="1674945" y="962190"/>
                  <a:pt x="1628704" y="995586"/>
                </a:cubicBezTo>
                <a:cubicBezTo>
                  <a:pt x="1577326" y="1036689"/>
                  <a:pt x="1525947" y="1067517"/>
                  <a:pt x="1474568" y="1113758"/>
                </a:cubicBezTo>
                <a:cubicBezTo>
                  <a:pt x="1474568" y="1113758"/>
                  <a:pt x="1464294" y="1129171"/>
                  <a:pt x="1464294" y="1129171"/>
                </a:cubicBezTo>
                <a:cubicBezTo>
                  <a:pt x="1459155" y="1124034"/>
                  <a:pt x="1608152" y="1016138"/>
                  <a:pt x="1628704" y="1000725"/>
                </a:cubicBezTo>
                <a:cubicBezTo>
                  <a:pt x="1649256" y="985312"/>
                  <a:pt x="1813668" y="851727"/>
                  <a:pt x="1829081" y="862001"/>
                </a:cubicBezTo>
                <a:cubicBezTo>
                  <a:pt x="1829081" y="867140"/>
                  <a:pt x="1829081" y="872277"/>
                  <a:pt x="1829081" y="872277"/>
                </a:cubicBezTo>
                <a:cubicBezTo>
                  <a:pt x="1844496" y="862001"/>
                  <a:pt x="1972941" y="784935"/>
                  <a:pt x="1972941" y="784935"/>
                </a:cubicBezTo>
                <a:lnTo>
                  <a:pt x="1970139" y="789138"/>
                </a:lnTo>
                <a:lnTo>
                  <a:pt x="1967162" y="790714"/>
                </a:lnTo>
                <a:cubicBezTo>
                  <a:pt x="1965877" y="791998"/>
                  <a:pt x="1966519" y="792640"/>
                  <a:pt x="1967804" y="792640"/>
                </a:cubicBezTo>
                <a:lnTo>
                  <a:pt x="1970139" y="789138"/>
                </a:lnTo>
                <a:lnTo>
                  <a:pt x="1978080" y="784935"/>
                </a:lnTo>
                <a:cubicBezTo>
                  <a:pt x="1993493" y="779796"/>
                  <a:pt x="2008908" y="769520"/>
                  <a:pt x="2019182" y="759244"/>
                </a:cubicBezTo>
                <a:cubicBezTo>
                  <a:pt x="2024321" y="754107"/>
                  <a:pt x="2070561" y="723280"/>
                  <a:pt x="2065424" y="728417"/>
                </a:cubicBezTo>
                <a:cubicBezTo>
                  <a:pt x="2075699" y="723280"/>
                  <a:pt x="2093682" y="716857"/>
                  <a:pt x="2111022" y="709150"/>
                </a:cubicBezTo>
                <a:lnTo>
                  <a:pt x="2129367" y="697296"/>
                </a:lnTo>
                <a:lnTo>
                  <a:pt x="2141768" y="693335"/>
                </a:lnTo>
                <a:cubicBezTo>
                  <a:pt x="2146344" y="690846"/>
                  <a:pt x="2150197" y="687314"/>
                  <a:pt x="2152766" y="682176"/>
                </a:cubicBezTo>
                <a:close/>
                <a:moveTo>
                  <a:pt x="1548750" y="680121"/>
                </a:moveTo>
                <a:lnTo>
                  <a:pt x="1546499" y="682176"/>
                </a:lnTo>
                <a:lnTo>
                  <a:pt x="1547562" y="680893"/>
                </a:lnTo>
                <a:close/>
                <a:moveTo>
                  <a:pt x="1555390" y="671445"/>
                </a:moveTo>
                <a:lnTo>
                  <a:pt x="1547562" y="680893"/>
                </a:lnTo>
                <a:lnTo>
                  <a:pt x="1534172" y="689592"/>
                </a:lnTo>
                <a:lnTo>
                  <a:pt x="1542645" y="683461"/>
                </a:lnTo>
                <a:close/>
                <a:moveTo>
                  <a:pt x="3257410" y="666763"/>
                </a:moveTo>
                <a:cubicBezTo>
                  <a:pt x="2990240" y="666763"/>
                  <a:pt x="2712795" y="723280"/>
                  <a:pt x="2461039" y="820900"/>
                </a:cubicBezTo>
                <a:cubicBezTo>
                  <a:pt x="2348006" y="867140"/>
                  <a:pt x="2229834" y="903105"/>
                  <a:pt x="2127078" y="969897"/>
                </a:cubicBezTo>
                <a:cubicBezTo>
                  <a:pt x="2091113" y="990449"/>
                  <a:pt x="2060285" y="1021277"/>
                  <a:pt x="2024321" y="1046965"/>
                </a:cubicBezTo>
                <a:cubicBezTo>
                  <a:pt x="1967804" y="1082930"/>
                  <a:pt x="1901012" y="1113758"/>
                  <a:pt x="1844496" y="1154861"/>
                </a:cubicBezTo>
                <a:cubicBezTo>
                  <a:pt x="1859908" y="1149722"/>
                  <a:pt x="1870184" y="1134309"/>
                  <a:pt x="1885597" y="1124034"/>
                </a:cubicBezTo>
                <a:cubicBezTo>
                  <a:pt x="1895873" y="1118897"/>
                  <a:pt x="1942114" y="1072654"/>
                  <a:pt x="1957528" y="1072654"/>
                </a:cubicBezTo>
                <a:cubicBezTo>
                  <a:pt x="1931840" y="1072654"/>
                  <a:pt x="1885597" y="1118897"/>
                  <a:pt x="1865047" y="1134309"/>
                </a:cubicBezTo>
                <a:cubicBezTo>
                  <a:pt x="1839357" y="1154861"/>
                  <a:pt x="1818805" y="1175413"/>
                  <a:pt x="1793116" y="1195963"/>
                </a:cubicBezTo>
                <a:cubicBezTo>
                  <a:pt x="1752012" y="1237066"/>
                  <a:pt x="1700635" y="1267894"/>
                  <a:pt x="1654394" y="1308998"/>
                </a:cubicBezTo>
                <a:cubicBezTo>
                  <a:pt x="1561912" y="1391203"/>
                  <a:pt x="1464294" y="1478547"/>
                  <a:pt x="1376950" y="1571028"/>
                </a:cubicBezTo>
                <a:cubicBezTo>
                  <a:pt x="1243365" y="1720027"/>
                  <a:pt x="1125193" y="1879301"/>
                  <a:pt x="1027573" y="2048850"/>
                </a:cubicBezTo>
                <a:cubicBezTo>
                  <a:pt x="976196" y="2136194"/>
                  <a:pt x="924816" y="2228675"/>
                  <a:pt x="883713" y="2321158"/>
                </a:cubicBezTo>
                <a:cubicBezTo>
                  <a:pt x="837472" y="2418777"/>
                  <a:pt x="816920" y="2526672"/>
                  <a:pt x="796371" y="2634568"/>
                </a:cubicBezTo>
                <a:cubicBezTo>
                  <a:pt x="801508" y="2598602"/>
                  <a:pt x="822059" y="2567776"/>
                  <a:pt x="832335" y="2531809"/>
                </a:cubicBezTo>
                <a:cubicBezTo>
                  <a:pt x="847748" y="2485569"/>
                  <a:pt x="858024" y="2429052"/>
                  <a:pt x="888852" y="2393087"/>
                </a:cubicBezTo>
                <a:lnTo>
                  <a:pt x="888852" y="2377675"/>
                </a:lnTo>
                <a:cubicBezTo>
                  <a:pt x="909403" y="2351984"/>
                  <a:pt x="914540" y="2305743"/>
                  <a:pt x="924816" y="2274916"/>
                </a:cubicBezTo>
                <a:cubicBezTo>
                  <a:pt x="940229" y="2238951"/>
                  <a:pt x="955644" y="2172159"/>
                  <a:pt x="981333" y="2141331"/>
                </a:cubicBezTo>
                <a:cubicBezTo>
                  <a:pt x="976196" y="2151607"/>
                  <a:pt x="960781" y="2202987"/>
                  <a:pt x="960781" y="2218400"/>
                </a:cubicBezTo>
                <a:cubicBezTo>
                  <a:pt x="960781" y="2208123"/>
                  <a:pt x="1032712" y="2079678"/>
                  <a:pt x="1027573" y="2079678"/>
                </a:cubicBezTo>
                <a:cubicBezTo>
                  <a:pt x="1032712" y="2079678"/>
                  <a:pt x="1001884" y="2151607"/>
                  <a:pt x="1001884" y="2156746"/>
                </a:cubicBezTo>
                <a:cubicBezTo>
                  <a:pt x="1022436" y="2120781"/>
                  <a:pt x="1037849" y="2074539"/>
                  <a:pt x="1058401" y="2038574"/>
                </a:cubicBezTo>
                <a:cubicBezTo>
                  <a:pt x="1078953" y="1997471"/>
                  <a:pt x="1109780" y="1961506"/>
                  <a:pt x="1135469" y="1925541"/>
                </a:cubicBezTo>
                <a:cubicBezTo>
                  <a:pt x="1166297" y="1879301"/>
                  <a:pt x="1186848" y="1817645"/>
                  <a:pt x="1227950" y="1771405"/>
                </a:cubicBezTo>
                <a:cubicBezTo>
                  <a:pt x="1238226" y="1755992"/>
                  <a:pt x="1253641" y="1750853"/>
                  <a:pt x="1263917" y="1735440"/>
                </a:cubicBezTo>
                <a:cubicBezTo>
                  <a:pt x="1284466" y="1714889"/>
                  <a:pt x="1299881" y="1673785"/>
                  <a:pt x="1325570" y="1658372"/>
                </a:cubicBezTo>
                <a:cubicBezTo>
                  <a:pt x="1325570" y="1658372"/>
                  <a:pt x="1325570" y="1673785"/>
                  <a:pt x="1325570" y="1673785"/>
                </a:cubicBezTo>
                <a:cubicBezTo>
                  <a:pt x="1340983" y="1673785"/>
                  <a:pt x="1382086" y="1601856"/>
                  <a:pt x="1397501" y="1586443"/>
                </a:cubicBezTo>
                <a:cubicBezTo>
                  <a:pt x="1412914" y="1571028"/>
                  <a:pt x="1433466" y="1555615"/>
                  <a:pt x="1448879" y="1540200"/>
                </a:cubicBezTo>
                <a:cubicBezTo>
                  <a:pt x="1443741" y="1545338"/>
                  <a:pt x="1424474" y="1571028"/>
                  <a:pt x="1406491" y="1597360"/>
                </a:cubicBezTo>
                <a:lnTo>
                  <a:pt x="1389705" y="1623490"/>
                </a:lnTo>
                <a:lnTo>
                  <a:pt x="1392362" y="1617269"/>
                </a:lnTo>
                <a:lnTo>
                  <a:pt x="1387658" y="1626676"/>
                </a:lnTo>
                <a:lnTo>
                  <a:pt x="1382407" y="1634850"/>
                </a:lnTo>
                <a:lnTo>
                  <a:pt x="1379364" y="1641604"/>
                </a:lnTo>
                <a:lnTo>
                  <a:pt x="1371570" y="1653314"/>
                </a:lnTo>
                <a:cubicBezTo>
                  <a:pt x="1359127" y="1670735"/>
                  <a:pt x="1342589" y="1692089"/>
                  <a:pt x="1326212" y="1712962"/>
                </a:cubicBezTo>
                <a:lnTo>
                  <a:pt x="1284466" y="1766335"/>
                </a:lnTo>
                <a:lnTo>
                  <a:pt x="1281818" y="1769720"/>
                </a:lnTo>
                <a:cubicBezTo>
                  <a:pt x="1270018" y="1785214"/>
                  <a:pt x="1262632" y="1795811"/>
                  <a:pt x="1263917" y="1797096"/>
                </a:cubicBezTo>
                <a:cubicBezTo>
                  <a:pt x="1258778" y="1791957"/>
                  <a:pt x="1305018" y="1720027"/>
                  <a:pt x="1305018" y="1714889"/>
                </a:cubicBezTo>
                <a:cubicBezTo>
                  <a:pt x="1281898" y="1745716"/>
                  <a:pt x="1262631" y="1777828"/>
                  <a:pt x="1244648" y="1810582"/>
                </a:cubicBezTo>
                <a:lnTo>
                  <a:pt x="1196943" y="1900756"/>
                </a:lnTo>
                <a:lnTo>
                  <a:pt x="1197124" y="1899853"/>
                </a:lnTo>
                <a:lnTo>
                  <a:pt x="1194899" y="1904620"/>
                </a:lnTo>
                <a:lnTo>
                  <a:pt x="1191985" y="1910128"/>
                </a:lnTo>
                <a:lnTo>
                  <a:pt x="1193273" y="1908105"/>
                </a:lnTo>
                <a:lnTo>
                  <a:pt x="1191504" y="1911895"/>
                </a:lnTo>
                <a:cubicBezTo>
                  <a:pt x="1181389" y="1933570"/>
                  <a:pt x="1161158" y="1976921"/>
                  <a:pt x="1161158" y="1976921"/>
                </a:cubicBezTo>
                <a:cubicBezTo>
                  <a:pt x="1163085" y="1980774"/>
                  <a:pt x="1178017" y="1957894"/>
                  <a:pt x="1196743" y="1926706"/>
                </a:cubicBezTo>
                <a:lnTo>
                  <a:pt x="1210879" y="1902764"/>
                </a:lnTo>
                <a:lnTo>
                  <a:pt x="1232767" y="1888774"/>
                </a:lnTo>
                <a:cubicBezTo>
                  <a:pt x="1259740" y="1862281"/>
                  <a:pt x="1289604" y="1811223"/>
                  <a:pt x="1305018" y="1791957"/>
                </a:cubicBezTo>
                <a:cubicBezTo>
                  <a:pt x="1346122" y="1745716"/>
                  <a:pt x="1382086" y="1704613"/>
                  <a:pt x="1423190" y="1658372"/>
                </a:cubicBezTo>
                <a:cubicBezTo>
                  <a:pt x="1459155" y="1617269"/>
                  <a:pt x="1500258" y="1576167"/>
                  <a:pt x="1541360" y="1540200"/>
                </a:cubicBezTo>
                <a:cubicBezTo>
                  <a:pt x="1556775" y="1529924"/>
                  <a:pt x="1592739" y="1483684"/>
                  <a:pt x="1608152" y="1483684"/>
                </a:cubicBezTo>
                <a:cubicBezTo>
                  <a:pt x="1608152" y="1486253"/>
                  <a:pt x="1608152" y="1490107"/>
                  <a:pt x="1608152" y="1493318"/>
                </a:cubicBezTo>
                <a:lnTo>
                  <a:pt x="1608152" y="1498347"/>
                </a:lnTo>
                <a:lnTo>
                  <a:pt x="1533654" y="1571028"/>
                </a:lnTo>
                <a:cubicBezTo>
                  <a:pt x="1501543" y="1606994"/>
                  <a:pt x="1472000" y="1645528"/>
                  <a:pt x="1443742" y="1689200"/>
                </a:cubicBezTo>
                <a:cubicBezTo>
                  <a:pt x="1455302" y="1677639"/>
                  <a:pt x="1489982" y="1645848"/>
                  <a:pt x="1506600" y="1622006"/>
                </a:cubicBezTo>
                <a:lnTo>
                  <a:pt x="1510943" y="1612358"/>
                </a:lnTo>
                <a:lnTo>
                  <a:pt x="1510534" y="1617269"/>
                </a:lnTo>
                <a:cubicBezTo>
                  <a:pt x="1541360" y="1581304"/>
                  <a:pt x="1577326" y="1550476"/>
                  <a:pt x="1608152" y="1509375"/>
                </a:cubicBezTo>
                <a:cubicBezTo>
                  <a:pt x="1618428" y="1493960"/>
                  <a:pt x="1628704" y="1483684"/>
                  <a:pt x="1638980" y="1468271"/>
                </a:cubicBezTo>
                <a:lnTo>
                  <a:pt x="1628136" y="1478851"/>
                </a:lnTo>
                <a:lnTo>
                  <a:pt x="1633201" y="1472767"/>
                </a:lnTo>
                <a:cubicBezTo>
                  <a:pt x="1641550" y="1461849"/>
                  <a:pt x="1649257" y="1450289"/>
                  <a:pt x="1654394" y="1442582"/>
                </a:cubicBezTo>
                <a:cubicBezTo>
                  <a:pt x="1674944" y="1422030"/>
                  <a:pt x="1695496" y="1401479"/>
                  <a:pt x="1721187" y="1380927"/>
                </a:cubicBezTo>
                <a:cubicBezTo>
                  <a:pt x="1793116" y="1324410"/>
                  <a:pt x="1865047" y="1273031"/>
                  <a:pt x="1936977" y="1221654"/>
                </a:cubicBezTo>
                <a:cubicBezTo>
                  <a:pt x="1993493" y="1180550"/>
                  <a:pt x="2050009" y="1154861"/>
                  <a:pt x="2111665" y="1124034"/>
                </a:cubicBezTo>
                <a:cubicBezTo>
                  <a:pt x="2147629" y="1103482"/>
                  <a:pt x="2183594" y="1082930"/>
                  <a:pt x="2224698" y="1062378"/>
                </a:cubicBezTo>
                <a:cubicBezTo>
                  <a:pt x="2234974" y="1057241"/>
                  <a:pt x="2317178" y="1026413"/>
                  <a:pt x="2317178" y="1021277"/>
                </a:cubicBezTo>
                <a:cubicBezTo>
                  <a:pt x="2317178" y="1026413"/>
                  <a:pt x="2286351" y="1036689"/>
                  <a:pt x="2286351" y="1046965"/>
                </a:cubicBezTo>
                <a:cubicBezTo>
                  <a:pt x="2281214" y="1041828"/>
                  <a:pt x="2455902" y="969897"/>
                  <a:pt x="2466178" y="959621"/>
                </a:cubicBezTo>
                <a:cubicBezTo>
                  <a:pt x="2455902" y="969897"/>
                  <a:pt x="2440487" y="980173"/>
                  <a:pt x="2430212" y="985312"/>
                </a:cubicBezTo>
                <a:cubicBezTo>
                  <a:pt x="2491867" y="964760"/>
                  <a:pt x="2553520" y="933932"/>
                  <a:pt x="2610038" y="903105"/>
                </a:cubicBezTo>
                <a:cubicBezTo>
                  <a:pt x="2604900" y="903105"/>
                  <a:pt x="2502142" y="939069"/>
                  <a:pt x="2502142" y="939069"/>
                </a:cubicBezTo>
                <a:cubicBezTo>
                  <a:pt x="2497004" y="933932"/>
                  <a:pt x="2522694" y="918519"/>
                  <a:pt x="2522694" y="918519"/>
                </a:cubicBezTo>
                <a:cubicBezTo>
                  <a:pt x="2512418" y="908244"/>
                  <a:pt x="2450763" y="969897"/>
                  <a:pt x="2435350" y="964760"/>
                </a:cubicBezTo>
                <a:cubicBezTo>
                  <a:pt x="2435350" y="964760"/>
                  <a:pt x="2455902" y="944208"/>
                  <a:pt x="2455902" y="944208"/>
                </a:cubicBezTo>
                <a:cubicBezTo>
                  <a:pt x="2440487" y="939069"/>
                  <a:pt x="2409660" y="959621"/>
                  <a:pt x="2399386" y="964760"/>
                </a:cubicBezTo>
                <a:cubicBezTo>
                  <a:pt x="2368558" y="980173"/>
                  <a:pt x="2342869" y="995586"/>
                  <a:pt x="2317178" y="1011001"/>
                </a:cubicBezTo>
                <a:cubicBezTo>
                  <a:pt x="2312042" y="1016138"/>
                  <a:pt x="2276075" y="1031552"/>
                  <a:pt x="2276075" y="1031552"/>
                </a:cubicBezTo>
                <a:cubicBezTo>
                  <a:pt x="2278644" y="1026414"/>
                  <a:pt x="2290205" y="1014854"/>
                  <a:pt x="2301766" y="1004579"/>
                </a:cubicBezTo>
                <a:lnTo>
                  <a:pt x="2316036" y="992710"/>
                </a:lnTo>
                <a:lnTo>
                  <a:pt x="2327455" y="987879"/>
                </a:lnTo>
                <a:lnTo>
                  <a:pt x="2350826" y="977992"/>
                </a:lnTo>
                <a:lnTo>
                  <a:pt x="2348006" y="980173"/>
                </a:lnTo>
                <a:cubicBezTo>
                  <a:pt x="2349290" y="981458"/>
                  <a:pt x="2352180" y="980495"/>
                  <a:pt x="2355873" y="978327"/>
                </a:cubicBezTo>
                <a:lnTo>
                  <a:pt x="2364332" y="972277"/>
                </a:lnTo>
                <a:lnTo>
                  <a:pt x="2394247" y="959621"/>
                </a:lnTo>
                <a:cubicBezTo>
                  <a:pt x="2436634" y="940355"/>
                  <a:pt x="2481912" y="906637"/>
                  <a:pt x="2527912" y="884480"/>
                </a:cubicBezTo>
                <a:lnTo>
                  <a:pt x="2558812" y="872872"/>
                </a:lnTo>
                <a:lnTo>
                  <a:pt x="2550951" y="878058"/>
                </a:lnTo>
                <a:cubicBezTo>
                  <a:pt x="2543244" y="883838"/>
                  <a:pt x="2535537" y="890260"/>
                  <a:pt x="2527831" y="892829"/>
                </a:cubicBezTo>
                <a:cubicBezTo>
                  <a:pt x="2579211" y="867140"/>
                  <a:pt x="2635727" y="841451"/>
                  <a:pt x="2687105" y="826037"/>
                </a:cubicBezTo>
                <a:cubicBezTo>
                  <a:pt x="2712795" y="820900"/>
                  <a:pt x="2738484" y="815761"/>
                  <a:pt x="2764173" y="810624"/>
                </a:cubicBezTo>
                <a:cubicBezTo>
                  <a:pt x="2779588" y="805485"/>
                  <a:pt x="2846380" y="779796"/>
                  <a:pt x="2856656" y="790072"/>
                </a:cubicBezTo>
                <a:cubicBezTo>
                  <a:pt x="2851517" y="790072"/>
                  <a:pt x="2795000" y="826037"/>
                  <a:pt x="2795000" y="826037"/>
                </a:cubicBezTo>
                <a:cubicBezTo>
                  <a:pt x="2810414" y="841451"/>
                  <a:pt x="3072446" y="728417"/>
                  <a:pt x="3098134" y="718143"/>
                </a:cubicBezTo>
                <a:cubicBezTo>
                  <a:pt x="3036481" y="718143"/>
                  <a:pt x="2974826" y="733555"/>
                  <a:pt x="2918309" y="733555"/>
                </a:cubicBezTo>
                <a:cubicBezTo>
                  <a:pt x="2938861" y="733555"/>
                  <a:pt x="2959413" y="713004"/>
                  <a:pt x="2979964" y="713004"/>
                </a:cubicBezTo>
                <a:cubicBezTo>
                  <a:pt x="2995378" y="702728"/>
                  <a:pt x="3015929" y="702728"/>
                  <a:pt x="3036481" y="702728"/>
                </a:cubicBezTo>
                <a:cubicBezTo>
                  <a:pt x="3108410" y="692452"/>
                  <a:pt x="3185478" y="687315"/>
                  <a:pt x="3257410" y="666763"/>
                </a:cubicBezTo>
                <a:close/>
                <a:moveTo>
                  <a:pt x="3462924" y="651350"/>
                </a:moveTo>
                <a:cubicBezTo>
                  <a:pt x="3447510" y="656487"/>
                  <a:pt x="3416683" y="656487"/>
                  <a:pt x="3401270" y="656487"/>
                </a:cubicBezTo>
                <a:cubicBezTo>
                  <a:pt x="3390994" y="656487"/>
                  <a:pt x="3355028" y="656487"/>
                  <a:pt x="3339615" y="656487"/>
                </a:cubicBezTo>
                <a:cubicBezTo>
                  <a:pt x="3319063" y="661624"/>
                  <a:pt x="3293374" y="666763"/>
                  <a:pt x="3272822" y="671900"/>
                </a:cubicBezTo>
                <a:cubicBezTo>
                  <a:pt x="3298511" y="666763"/>
                  <a:pt x="3319063" y="677039"/>
                  <a:pt x="3344752" y="677039"/>
                </a:cubicBezTo>
                <a:cubicBezTo>
                  <a:pt x="3370442" y="677039"/>
                  <a:pt x="3390994" y="671900"/>
                  <a:pt x="3416683" y="671900"/>
                </a:cubicBezTo>
                <a:cubicBezTo>
                  <a:pt x="3462924" y="671900"/>
                  <a:pt x="3509164" y="666763"/>
                  <a:pt x="3560544" y="661624"/>
                </a:cubicBezTo>
                <a:cubicBezTo>
                  <a:pt x="3509164" y="661624"/>
                  <a:pt x="3447510" y="656487"/>
                  <a:pt x="3396131" y="661624"/>
                </a:cubicBezTo>
                <a:cubicBezTo>
                  <a:pt x="3411544" y="661624"/>
                  <a:pt x="3462924" y="651350"/>
                  <a:pt x="3462924" y="651350"/>
                </a:cubicBezTo>
                <a:close/>
                <a:moveTo>
                  <a:pt x="3257410" y="651350"/>
                </a:moveTo>
                <a:cubicBezTo>
                  <a:pt x="3252271" y="651350"/>
                  <a:pt x="3195754" y="661624"/>
                  <a:pt x="3180342" y="666763"/>
                </a:cubicBezTo>
                <a:cubicBezTo>
                  <a:pt x="3206030" y="661624"/>
                  <a:pt x="3257410" y="651350"/>
                  <a:pt x="3257410" y="651350"/>
                </a:cubicBezTo>
                <a:close/>
                <a:moveTo>
                  <a:pt x="3015929" y="641074"/>
                </a:moveTo>
                <a:cubicBezTo>
                  <a:pt x="2964550" y="646211"/>
                  <a:pt x="2908033" y="656487"/>
                  <a:pt x="2856656" y="666763"/>
                </a:cubicBezTo>
                <a:lnTo>
                  <a:pt x="2856656" y="671900"/>
                </a:lnTo>
                <a:cubicBezTo>
                  <a:pt x="2820689" y="677039"/>
                  <a:pt x="2784725" y="692452"/>
                  <a:pt x="2753897" y="697591"/>
                </a:cubicBezTo>
                <a:cubicBezTo>
                  <a:pt x="2841241" y="677039"/>
                  <a:pt x="2933722" y="677039"/>
                  <a:pt x="3015929" y="641074"/>
                </a:cubicBezTo>
                <a:close/>
                <a:moveTo>
                  <a:pt x="1587602" y="641074"/>
                </a:moveTo>
                <a:lnTo>
                  <a:pt x="1555390" y="671445"/>
                </a:lnTo>
                <a:lnTo>
                  <a:pt x="1565123" y="659698"/>
                </a:lnTo>
                <a:cubicBezTo>
                  <a:pt x="1574757" y="651349"/>
                  <a:pt x="1585033" y="643643"/>
                  <a:pt x="1587602" y="641074"/>
                </a:cubicBezTo>
                <a:close/>
                <a:moveTo>
                  <a:pt x="2360851" y="640432"/>
                </a:moveTo>
                <a:cubicBezTo>
                  <a:pt x="2355713" y="642359"/>
                  <a:pt x="2348006" y="646212"/>
                  <a:pt x="2337730" y="651350"/>
                </a:cubicBezTo>
                <a:cubicBezTo>
                  <a:pt x="2348006" y="651350"/>
                  <a:pt x="2368558" y="641074"/>
                  <a:pt x="2368558" y="641074"/>
                </a:cubicBezTo>
                <a:cubicBezTo>
                  <a:pt x="2368558" y="638505"/>
                  <a:pt x="2365989" y="638505"/>
                  <a:pt x="2360851" y="640432"/>
                </a:cubicBezTo>
                <a:close/>
                <a:moveTo>
                  <a:pt x="3175202" y="635936"/>
                </a:moveTo>
                <a:cubicBezTo>
                  <a:pt x="3154651" y="635936"/>
                  <a:pt x="3134101" y="641074"/>
                  <a:pt x="3113549" y="646211"/>
                </a:cubicBezTo>
                <a:cubicBezTo>
                  <a:pt x="3134101" y="646211"/>
                  <a:pt x="3175202" y="635936"/>
                  <a:pt x="3175202" y="635936"/>
                </a:cubicBezTo>
                <a:close/>
                <a:moveTo>
                  <a:pt x="3128962" y="630798"/>
                </a:moveTo>
                <a:lnTo>
                  <a:pt x="3128962" y="633881"/>
                </a:lnTo>
                <a:lnTo>
                  <a:pt x="3087858" y="646211"/>
                </a:lnTo>
                <a:cubicBezTo>
                  <a:pt x="3098134" y="651350"/>
                  <a:pt x="3128962" y="635936"/>
                  <a:pt x="3128962" y="635936"/>
                </a:cubicBezTo>
                <a:lnTo>
                  <a:pt x="3128962" y="633881"/>
                </a:lnTo>
                <a:lnTo>
                  <a:pt x="3139238" y="630798"/>
                </a:lnTo>
                <a:cubicBezTo>
                  <a:pt x="3139238" y="630798"/>
                  <a:pt x="3139238" y="630798"/>
                  <a:pt x="3128962" y="630798"/>
                </a:cubicBezTo>
                <a:close/>
                <a:moveTo>
                  <a:pt x="1895873" y="630798"/>
                </a:moveTo>
                <a:cubicBezTo>
                  <a:pt x="1895873" y="630798"/>
                  <a:pt x="1875321" y="641074"/>
                  <a:pt x="1885597" y="635936"/>
                </a:cubicBezTo>
                <a:cubicBezTo>
                  <a:pt x="1885597" y="635936"/>
                  <a:pt x="1890736" y="635936"/>
                  <a:pt x="1895873" y="630798"/>
                </a:cubicBezTo>
                <a:close/>
                <a:moveTo>
                  <a:pt x="2866932" y="625660"/>
                </a:moveTo>
                <a:cubicBezTo>
                  <a:pt x="2854086" y="628229"/>
                  <a:pt x="2837389" y="630798"/>
                  <a:pt x="2821333" y="635294"/>
                </a:cubicBezTo>
                <a:lnTo>
                  <a:pt x="2797705" y="647289"/>
                </a:lnTo>
                <a:lnTo>
                  <a:pt x="2797571" y="647335"/>
                </a:lnTo>
                <a:cubicBezTo>
                  <a:pt x="2788901" y="650707"/>
                  <a:pt x="2782157" y="653918"/>
                  <a:pt x="2779588" y="656487"/>
                </a:cubicBezTo>
                <a:lnTo>
                  <a:pt x="2797705" y="647289"/>
                </a:lnTo>
                <a:lnTo>
                  <a:pt x="2827113" y="637220"/>
                </a:lnTo>
                <a:cubicBezTo>
                  <a:pt x="2847665" y="630798"/>
                  <a:pt x="2866932" y="625660"/>
                  <a:pt x="2866932" y="625660"/>
                </a:cubicBezTo>
                <a:close/>
                <a:moveTo>
                  <a:pt x="1962665" y="625660"/>
                </a:moveTo>
                <a:cubicBezTo>
                  <a:pt x="1931840" y="646211"/>
                  <a:pt x="1901012" y="666763"/>
                  <a:pt x="1870184" y="682176"/>
                </a:cubicBezTo>
                <a:cubicBezTo>
                  <a:pt x="1890736" y="666763"/>
                  <a:pt x="1911288" y="646211"/>
                  <a:pt x="1936977" y="635936"/>
                </a:cubicBezTo>
                <a:cubicBezTo>
                  <a:pt x="1936977" y="635936"/>
                  <a:pt x="1952390" y="630798"/>
                  <a:pt x="1962665" y="625660"/>
                </a:cubicBezTo>
                <a:close/>
                <a:moveTo>
                  <a:pt x="2908033" y="620523"/>
                </a:moveTo>
                <a:cubicBezTo>
                  <a:pt x="2905464" y="623092"/>
                  <a:pt x="2899684" y="625982"/>
                  <a:pt x="2892219" y="628952"/>
                </a:cubicBezTo>
                <a:lnTo>
                  <a:pt x="2876838" y="634237"/>
                </a:lnTo>
                <a:lnTo>
                  <a:pt x="2866932" y="635936"/>
                </a:lnTo>
                <a:cubicBezTo>
                  <a:pt x="2866932" y="635936"/>
                  <a:pt x="2836104" y="646211"/>
                  <a:pt x="2820689" y="651350"/>
                </a:cubicBezTo>
                <a:cubicBezTo>
                  <a:pt x="2828396" y="648781"/>
                  <a:pt x="2847664" y="643643"/>
                  <a:pt x="2866289" y="637863"/>
                </a:cubicBezTo>
                <a:lnTo>
                  <a:pt x="2876838" y="634237"/>
                </a:lnTo>
                <a:lnTo>
                  <a:pt x="2889409" y="632083"/>
                </a:lnTo>
                <a:cubicBezTo>
                  <a:pt x="2897758" y="629514"/>
                  <a:pt x="2905465" y="625661"/>
                  <a:pt x="2908033" y="620523"/>
                </a:cubicBezTo>
                <a:close/>
                <a:moveTo>
                  <a:pt x="2830965" y="620523"/>
                </a:moveTo>
                <a:cubicBezTo>
                  <a:pt x="2825828" y="625660"/>
                  <a:pt x="2815552" y="625660"/>
                  <a:pt x="2815552" y="625660"/>
                </a:cubicBezTo>
                <a:cubicBezTo>
                  <a:pt x="2820689" y="620523"/>
                  <a:pt x="2830965" y="620523"/>
                  <a:pt x="2830965" y="620523"/>
                </a:cubicBezTo>
                <a:close/>
                <a:moveTo>
                  <a:pt x="1967804" y="620523"/>
                </a:moveTo>
                <a:cubicBezTo>
                  <a:pt x="1962665" y="625660"/>
                  <a:pt x="1957528" y="625660"/>
                  <a:pt x="1957528" y="625660"/>
                </a:cubicBezTo>
                <a:cubicBezTo>
                  <a:pt x="1962665" y="620523"/>
                  <a:pt x="1967804" y="620523"/>
                  <a:pt x="1967804" y="620523"/>
                </a:cubicBezTo>
                <a:close/>
                <a:moveTo>
                  <a:pt x="3005653" y="605536"/>
                </a:moveTo>
                <a:lnTo>
                  <a:pt x="3005653" y="606021"/>
                </a:lnTo>
                <a:lnTo>
                  <a:pt x="3001291" y="606797"/>
                </a:lnTo>
                <a:lnTo>
                  <a:pt x="3003084" y="605750"/>
                </a:lnTo>
                <a:close/>
                <a:moveTo>
                  <a:pt x="3005653" y="605108"/>
                </a:moveTo>
                <a:cubicBezTo>
                  <a:pt x="3005653" y="605108"/>
                  <a:pt x="3000194" y="606071"/>
                  <a:pt x="2991765" y="607837"/>
                </a:cubicBezTo>
                <a:lnTo>
                  <a:pt x="2980918" y="610419"/>
                </a:lnTo>
                <a:lnTo>
                  <a:pt x="2952990" y="615384"/>
                </a:lnTo>
                <a:cubicBezTo>
                  <a:pt x="2932439" y="620522"/>
                  <a:pt x="2913172" y="628229"/>
                  <a:pt x="2902896" y="641074"/>
                </a:cubicBezTo>
                <a:cubicBezTo>
                  <a:pt x="2910603" y="630798"/>
                  <a:pt x="2936292" y="621807"/>
                  <a:pt x="2960054" y="615384"/>
                </a:cubicBezTo>
                <a:lnTo>
                  <a:pt x="2980918" y="610419"/>
                </a:lnTo>
                <a:lnTo>
                  <a:pt x="3001291" y="606797"/>
                </a:lnTo>
                <a:lnTo>
                  <a:pt x="2995378" y="610247"/>
                </a:lnTo>
                <a:cubicBezTo>
                  <a:pt x="2995378" y="610247"/>
                  <a:pt x="3000516" y="610247"/>
                  <a:pt x="3005653" y="610247"/>
                </a:cubicBezTo>
                <a:lnTo>
                  <a:pt x="3005653" y="606021"/>
                </a:lnTo>
                <a:lnTo>
                  <a:pt x="3010790" y="605108"/>
                </a:lnTo>
                <a:lnTo>
                  <a:pt x="3005653" y="605536"/>
                </a:lnTo>
                <a:close/>
                <a:moveTo>
                  <a:pt x="2466178" y="599971"/>
                </a:moveTo>
                <a:cubicBezTo>
                  <a:pt x="2450763" y="594832"/>
                  <a:pt x="2425074" y="615384"/>
                  <a:pt x="2409660" y="620523"/>
                </a:cubicBezTo>
                <a:cubicBezTo>
                  <a:pt x="2430212" y="615384"/>
                  <a:pt x="2466178" y="599971"/>
                  <a:pt x="2466178" y="599971"/>
                </a:cubicBezTo>
                <a:close/>
                <a:moveTo>
                  <a:pt x="3534853" y="594832"/>
                </a:moveTo>
                <a:lnTo>
                  <a:pt x="3530509" y="596576"/>
                </a:lnTo>
                <a:lnTo>
                  <a:pt x="3523837" y="596209"/>
                </a:lnTo>
                <a:close/>
                <a:moveTo>
                  <a:pt x="1478739" y="594436"/>
                </a:moveTo>
                <a:lnTo>
                  <a:pt x="1478232" y="594953"/>
                </a:lnTo>
                <a:lnTo>
                  <a:pt x="1473284" y="598686"/>
                </a:lnTo>
                <a:lnTo>
                  <a:pt x="1457115" y="614220"/>
                </a:lnTo>
                <a:lnTo>
                  <a:pt x="1449001" y="618044"/>
                </a:lnTo>
                <a:lnTo>
                  <a:pt x="1451327" y="615586"/>
                </a:lnTo>
                <a:lnTo>
                  <a:pt x="1452252" y="614983"/>
                </a:lnTo>
                <a:lnTo>
                  <a:pt x="1453314" y="613660"/>
                </a:lnTo>
                <a:close/>
                <a:moveTo>
                  <a:pt x="2385899" y="583995"/>
                </a:moveTo>
                <a:cubicBezTo>
                  <a:pt x="2380119" y="586162"/>
                  <a:pt x="2368558" y="594832"/>
                  <a:pt x="2368558" y="594832"/>
                </a:cubicBezTo>
                <a:cubicBezTo>
                  <a:pt x="2373695" y="589695"/>
                  <a:pt x="2389110" y="584558"/>
                  <a:pt x="2389110" y="584558"/>
                </a:cubicBezTo>
                <a:cubicBezTo>
                  <a:pt x="2389110" y="583273"/>
                  <a:pt x="2387826" y="583273"/>
                  <a:pt x="2385899" y="583995"/>
                </a:cubicBezTo>
                <a:close/>
                <a:moveTo>
                  <a:pt x="2671692" y="553730"/>
                </a:moveTo>
                <a:cubicBezTo>
                  <a:pt x="2646003" y="558867"/>
                  <a:pt x="2625451" y="569143"/>
                  <a:pt x="2604900" y="574282"/>
                </a:cubicBezTo>
                <a:cubicBezTo>
                  <a:pt x="2625451" y="574282"/>
                  <a:pt x="2671692" y="553730"/>
                  <a:pt x="2671692" y="553730"/>
                </a:cubicBezTo>
                <a:close/>
                <a:moveTo>
                  <a:pt x="3692522" y="541751"/>
                </a:moveTo>
                <a:lnTo>
                  <a:pt x="3692522" y="542912"/>
                </a:lnTo>
                <a:lnTo>
                  <a:pt x="3683852" y="543454"/>
                </a:lnTo>
                <a:close/>
                <a:moveTo>
                  <a:pt x="2733347" y="538315"/>
                </a:moveTo>
                <a:cubicBezTo>
                  <a:pt x="2717932" y="538315"/>
                  <a:pt x="2702520" y="543454"/>
                  <a:pt x="2692244" y="548591"/>
                </a:cubicBezTo>
                <a:cubicBezTo>
                  <a:pt x="2707656" y="548591"/>
                  <a:pt x="2733347" y="538315"/>
                  <a:pt x="2733347" y="538315"/>
                </a:cubicBezTo>
                <a:close/>
                <a:moveTo>
                  <a:pt x="1561912" y="522903"/>
                </a:moveTo>
                <a:cubicBezTo>
                  <a:pt x="1546499" y="533179"/>
                  <a:pt x="1520810" y="558867"/>
                  <a:pt x="1505395" y="574282"/>
                </a:cubicBezTo>
                <a:lnTo>
                  <a:pt x="1478739" y="594436"/>
                </a:lnTo>
                <a:lnTo>
                  <a:pt x="1491427" y="581506"/>
                </a:lnTo>
                <a:cubicBezTo>
                  <a:pt x="1496725" y="576208"/>
                  <a:pt x="1501542" y="571712"/>
                  <a:pt x="1505395" y="569143"/>
                </a:cubicBezTo>
                <a:cubicBezTo>
                  <a:pt x="1520810" y="553730"/>
                  <a:pt x="1541360" y="533179"/>
                  <a:pt x="1561912" y="522903"/>
                </a:cubicBezTo>
                <a:close/>
                <a:moveTo>
                  <a:pt x="2130279" y="521343"/>
                </a:moveTo>
                <a:lnTo>
                  <a:pt x="2096250" y="544738"/>
                </a:lnTo>
                <a:cubicBezTo>
                  <a:pt x="2074414" y="558868"/>
                  <a:pt x="2052579" y="571713"/>
                  <a:pt x="2034596" y="579419"/>
                </a:cubicBezTo>
                <a:cubicBezTo>
                  <a:pt x="2055148" y="566575"/>
                  <a:pt x="2075700" y="552446"/>
                  <a:pt x="2096251" y="538959"/>
                </a:cubicBezTo>
                <a:lnTo>
                  <a:pt x="2114771" y="527962"/>
                </a:lnTo>
                <a:close/>
                <a:moveTo>
                  <a:pt x="1556775" y="517766"/>
                </a:moveTo>
                <a:cubicBezTo>
                  <a:pt x="1556775" y="522903"/>
                  <a:pt x="1536223" y="538315"/>
                  <a:pt x="1536223" y="538315"/>
                </a:cubicBezTo>
                <a:cubicBezTo>
                  <a:pt x="1541360" y="528040"/>
                  <a:pt x="1551636" y="522903"/>
                  <a:pt x="1556775" y="517766"/>
                </a:cubicBezTo>
                <a:close/>
                <a:moveTo>
                  <a:pt x="2834820" y="514233"/>
                </a:moveTo>
                <a:cubicBezTo>
                  <a:pt x="2831930" y="514233"/>
                  <a:pt x="2800140" y="522903"/>
                  <a:pt x="2800140" y="522903"/>
                </a:cubicBezTo>
                <a:cubicBezTo>
                  <a:pt x="2810414" y="522903"/>
                  <a:pt x="2825828" y="517766"/>
                  <a:pt x="2825828" y="517766"/>
                </a:cubicBezTo>
                <a:cubicBezTo>
                  <a:pt x="2833535" y="515197"/>
                  <a:pt x="2835783" y="514233"/>
                  <a:pt x="2834820" y="514233"/>
                </a:cubicBezTo>
                <a:close/>
                <a:moveTo>
                  <a:pt x="1556776" y="506459"/>
                </a:moveTo>
                <a:lnTo>
                  <a:pt x="1495119" y="558867"/>
                </a:lnTo>
                <a:cubicBezTo>
                  <a:pt x="1513103" y="543453"/>
                  <a:pt x="1532370" y="526755"/>
                  <a:pt x="1552279" y="510057"/>
                </a:cubicBezTo>
                <a:close/>
                <a:moveTo>
                  <a:pt x="1895873" y="502351"/>
                </a:moveTo>
                <a:cubicBezTo>
                  <a:pt x="1895873" y="502351"/>
                  <a:pt x="1890736" y="507490"/>
                  <a:pt x="1885597" y="512627"/>
                </a:cubicBezTo>
                <a:lnTo>
                  <a:pt x="1887933" y="512627"/>
                </a:lnTo>
                <a:lnTo>
                  <a:pt x="1886168" y="514911"/>
                </a:lnTo>
                <a:lnTo>
                  <a:pt x="1884313" y="515838"/>
                </a:lnTo>
                <a:cubicBezTo>
                  <a:pt x="1880460" y="517765"/>
                  <a:pt x="1875322" y="520334"/>
                  <a:pt x="1870184" y="522903"/>
                </a:cubicBezTo>
                <a:cubicBezTo>
                  <a:pt x="1875322" y="522903"/>
                  <a:pt x="1880460" y="520334"/>
                  <a:pt x="1884956" y="516480"/>
                </a:cubicBezTo>
                <a:lnTo>
                  <a:pt x="1886168" y="514911"/>
                </a:lnTo>
                <a:lnTo>
                  <a:pt x="1890736" y="512627"/>
                </a:lnTo>
                <a:lnTo>
                  <a:pt x="1887933" y="512627"/>
                </a:lnTo>
                <a:close/>
                <a:moveTo>
                  <a:pt x="3298511" y="497214"/>
                </a:moveTo>
                <a:lnTo>
                  <a:pt x="3298511" y="502040"/>
                </a:lnTo>
                <a:lnTo>
                  <a:pt x="3288235" y="502351"/>
                </a:lnTo>
                <a:cubicBezTo>
                  <a:pt x="3288235" y="502351"/>
                  <a:pt x="3293374" y="502351"/>
                  <a:pt x="3298511" y="502351"/>
                </a:cubicBezTo>
                <a:lnTo>
                  <a:pt x="3298511" y="502040"/>
                </a:lnTo>
                <a:lnTo>
                  <a:pt x="3309430" y="501709"/>
                </a:lnTo>
                <a:cubicBezTo>
                  <a:pt x="3319064" y="501067"/>
                  <a:pt x="3329340" y="499782"/>
                  <a:pt x="3334478" y="497214"/>
                </a:cubicBezTo>
                <a:cubicBezTo>
                  <a:pt x="3334478" y="497214"/>
                  <a:pt x="3298511" y="497214"/>
                  <a:pt x="3298511" y="497214"/>
                </a:cubicBezTo>
                <a:close/>
                <a:moveTo>
                  <a:pt x="2913172" y="497214"/>
                </a:moveTo>
                <a:cubicBezTo>
                  <a:pt x="2913172" y="497214"/>
                  <a:pt x="2897758" y="497214"/>
                  <a:pt x="2887482" y="502351"/>
                </a:cubicBezTo>
                <a:cubicBezTo>
                  <a:pt x="2892620" y="502351"/>
                  <a:pt x="2902896" y="497214"/>
                  <a:pt x="2913172" y="497214"/>
                </a:cubicBezTo>
                <a:close/>
                <a:moveTo>
                  <a:pt x="1567050" y="492075"/>
                </a:moveTo>
                <a:cubicBezTo>
                  <a:pt x="1561912" y="492075"/>
                  <a:pt x="1551636" y="502351"/>
                  <a:pt x="1551636" y="502351"/>
                </a:cubicBezTo>
                <a:cubicBezTo>
                  <a:pt x="1556775" y="502351"/>
                  <a:pt x="1567050" y="492075"/>
                  <a:pt x="1567050" y="492075"/>
                </a:cubicBezTo>
                <a:close/>
                <a:moveTo>
                  <a:pt x="1576379" y="490777"/>
                </a:moveTo>
                <a:lnTo>
                  <a:pt x="1556776" y="506459"/>
                </a:lnTo>
                <a:lnTo>
                  <a:pt x="1572217" y="493336"/>
                </a:lnTo>
                <a:close/>
                <a:moveTo>
                  <a:pt x="2985102" y="481799"/>
                </a:moveTo>
                <a:cubicBezTo>
                  <a:pt x="2985102" y="481799"/>
                  <a:pt x="2964550" y="486938"/>
                  <a:pt x="2954274" y="492075"/>
                </a:cubicBezTo>
                <a:cubicBezTo>
                  <a:pt x="2964550" y="492075"/>
                  <a:pt x="2974826" y="486938"/>
                  <a:pt x="2985102" y="481799"/>
                </a:cubicBezTo>
                <a:close/>
                <a:moveTo>
                  <a:pt x="1875321" y="481799"/>
                </a:moveTo>
                <a:cubicBezTo>
                  <a:pt x="1854771" y="486938"/>
                  <a:pt x="1823944" y="512627"/>
                  <a:pt x="1823944" y="512627"/>
                </a:cubicBezTo>
                <a:cubicBezTo>
                  <a:pt x="1844496" y="502351"/>
                  <a:pt x="1859908" y="492075"/>
                  <a:pt x="1875321" y="481799"/>
                </a:cubicBezTo>
                <a:close/>
                <a:moveTo>
                  <a:pt x="1604775" y="475126"/>
                </a:moveTo>
                <a:lnTo>
                  <a:pt x="1593381" y="484368"/>
                </a:lnTo>
                <a:cubicBezTo>
                  <a:pt x="1563196" y="508774"/>
                  <a:pt x="1533653" y="533179"/>
                  <a:pt x="1505395" y="558867"/>
                </a:cubicBezTo>
                <a:cubicBezTo>
                  <a:pt x="1536222" y="530609"/>
                  <a:pt x="1568334" y="503636"/>
                  <a:pt x="1601089" y="477304"/>
                </a:cubicBezTo>
                <a:lnTo>
                  <a:pt x="1601864" y="476699"/>
                </a:lnTo>
                <a:close/>
                <a:moveTo>
                  <a:pt x="2404523" y="471523"/>
                </a:moveTo>
                <a:cubicBezTo>
                  <a:pt x="2401954" y="471523"/>
                  <a:pt x="2397458" y="473450"/>
                  <a:pt x="2391919" y="476340"/>
                </a:cubicBezTo>
                <a:lnTo>
                  <a:pt x="2390527" y="477122"/>
                </a:lnTo>
                <a:lnTo>
                  <a:pt x="2378834" y="481799"/>
                </a:lnTo>
                <a:cubicBezTo>
                  <a:pt x="2373696" y="484369"/>
                  <a:pt x="2363420" y="490791"/>
                  <a:pt x="2354429" y="496571"/>
                </a:cubicBezTo>
                <a:lnTo>
                  <a:pt x="2352698" y="497697"/>
                </a:lnTo>
                <a:lnTo>
                  <a:pt x="2337730" y="502351"/>
                </a:lnTo>
                <a:lnTo>
                  <a:pt x="2337730" y="507490"/>
                </a:lnTo>
                <a:cubicBezTo>
                  <a:pt x="2337730" y="507490"/>
                  <a:pt x="2339657" y="506205"/>
                  <a:pt x="2342708" y="504198"/>
                </a:cubicBezTo>
                <a:lnTo>
                  <a:pt x="2352698" y="497697"/>
                </a:lnTo>
                <a:lnTo>
                  <a:pt x="2353224" y="497534"/>
                </a:lnTo>
                <a:cubicBezTo>
                  <a:pt x="2359405" y="494644"/>
                  <a:pt x="2366309" y="490790"/>
                  <a:pt x="2373053" y="486937"/>
                </a:cubicBezTo>
                <a:lnTo>
                  <a:pt x="2390527" y="477122"/>
                </a:lnTo>
                <a:lnTo>
                  <a:pt x="2391679" y="476661"/>
                </a:lnTo>
                <a:cubicBezTo>
                  <a:pt x="2396817" y="474092"/>
                  <a:pt x="2401955" y="471523"/>
                  <a:pt x="2404523" y="471523"/>
                </a:cubicBezTo>
                <a:close/>
                <a:moveTo>
                  <a:pt x="1649256" y="466386"/>
                </a:moveTo>
                <a:cubicBezTo>
                  <a:pt x="1638980" y="476662"/>
                  <a:pt x="1623567" y="486938"/>
                  <a:pt x="1613291" y="497214"/>
                </a:cubicBezTo>
                <a:cubicBezTo>
                  <a:pt x="1613291" y="497214"/>
                  <a:pt x="1638980" y="476662"/>
                  <a:pt x="1649256" y="466386"/>
                </a:cubicBezTo>
                <a:close/>
                <a:moveTo>
                  <a:pt x="2342869" y="435559"/>
                </a:moveTo>
                <a:cubicBezTo>
                  <a:pt x="2332593" y="435559"/>
                  <a:pt x="2301766" y="466386"/>
                  <a:pt x="2286351" y="471523"/>
                </a:cubicBezTo>
                <a:cubicBezTo>
                  <a:pt x="2276075" y="476662"/>
                  <a:pt x="2229834" y="486938"/>
                  <a:pt x="2224698" y="497214"/>
                </a:cubicBezTo>
                <a:cubicBezTo>
                  <a:pt x="2224698" y="492075"/>
                  <a:pt x="2250386" y="476662"/>
                  <a:pt x="2255525" y="476662"/>
                </a:cubicBezTo>
                <a:cubicBezTo>
                  <a:pt x="2255525" y="476662"/>
                  <a:pt x="2317178" y="440697"/>
                  <a:pt x="2342869" y="435559"/>
                </a:cubicBezTo>
                <a:close/>
                <a:moveTo>
                  <a:pt x="2387233" y="431878"/>
                </a:moveTo>
                <a:lnTo>
                  <a:pt x="2386540" y="432348"/>
                </a:lnTo>
                <a:cubicBezTo>
                  <a:pt x="2380118" y="436844"/>
                  <a:pt x="2373696" y="440697"/>
                  <a:pt x="2368558" y="440697"/>
                </a:cubicBezTo>
                <a:close/>
                <a:moveTo>
                  <a:pt x="1689820" y="429177"/>
                </a:moveTo>
                <a:lnTo>
                  <a:pt x="1685219" y="433189"/>
                </a:lnTo>
                <a:lnTo>
                  <a:pt x="1672216" y="440857"/>
                </a:lnTo>
                <a:cubicBezTo>
                  <a:pt x="1657284" y="451294"/>
                  <a:pt x="1642191" y="463175"/>
                  <a:pt x="1627420" y="475378"/>
                </a:cubicBezTo>
                <a:lnTo>
                  <a:pt x="1612516" y="488049"/>
                </a:lnTo>
                <a:lnTo>
                  <a:pt x="1572188" y="517766"/>
                </a:lnTo>
                <a:lnTo>
                  <a:pt x="1672742" y="438405"/>
                </a:lnTo>
                <a:close/>
                <a:moveTo>
                  <a:pt x="2368649" y="428494"/>
                </a:moveTo>
                <a:lnTo>
                  <a:pt x="2366631" y="429779"/>
                </a:lnTo>
                <a:cubicBezTo>
                  <a:pt x="2364704" y="430421"/>
                  <a:pt x="2363419" y="430421"/>
                  <a:pt x="2363419" y="430421"/>
                </a:cubicBezTo>
                <a:close/>
                <a:moveTo>
                  <a:pt x="2373695" y="425283"/>
                </a:moveTo>
                <a:lnTo>
                  <a:pt x="2383971" y="425283"/>
                </a:lnTo>
                <a:cubicBezTo>
                  <a:pt x="2383971" y="425283"/>
                  <a:pt x="2380118" y="425283"/>
                  <a:pt x="2375622" y="425925"/>
                </a:cubicBezTo>
                <a:lnTo>
                  <a:pt x="2368649" y="428494"/>
                </a:lnTo>
                <a:close/>
                <a:moveTo>
                  <a:pt x="1710911" y="425283"/>
                </a:moveTo>
                <a:cubicBezTo>
                  <a:pt x="1690359" y="440697"/>
                  <a:pt x="1638980" y="481799"/>
                  <a:pt x="1638980" y="481799"/>
                </a:cubicBezTo>
                <a:cubicBezTo>
                  <a:pt x="1664670" y="466386"/>
                  <a:pt x="1685220" y="445834"/>
                  <a:pt x="1710911" y="425283"/>
                </a:cubicBezTo>
                <a:close/>
                <a:moveTo>
                  <a:pt x="2405615" y="425207"/>
                </a:moveTo>
                <a:lnTo>
                  <a:pt x="2400911" y="427772"/>
                </a:lnTo>
                <a:cubicBezTo>
                  <a:pt x="2393926" y="431385"/>
                  <a:pt x="2387825" y="434275"/>
                  <a:pt x="2383971" y="435559"/>
                </a:cubicBezTo>
                <a:cubicBezTo>
                  <a:pt x="2387825" y="432990"/>
                  <a:pt x="2393284" y="430421"/>
                  <a:pt x="2399465" y="427772"/>
                </a:cubicBezTo>
                <a:close/>
                <a:moveTo>
                  <a:pt x="2568935" y="420466"/>
                </a:moveTo>
                <a:lnTo>
                  <a:pt x="2568935" y="425283"/>
                </a:lnTo>
                <a:lnTo>
                  <a:pt x="2559230" y="425283"/>
                </a:lnTo>
                <a:lnTo>
                  <a:pt x="2559789" y="424753"/>
                </a:lnTo>
                <a:close/>
                <a:moveTo>
                  <a:pt x="2080837" y="420146"/>
                </a:moveTo>
                <a:cubicBezTo>
                  <a:pt x="2060285" y="430421"/>
                  <a:pt x="2044872" y="440697"/>
                  <a:pt x="2024321" y="456110"/>
                </a:cubicBezTo>
                <a:cubicBezTo>
                  <a:pt x="2024321" y="456110"/>
                  <a:pt x="2060285" y="430421"/>
                  <a:pt x="2080837" y="420146"/>
                </a:cubicBezTo>
                <a:close/>
                <a:moveTo>
                  <a:pt x="2570613" y="419680"/>
                </a:moveTo>
                <a:lnTo>
                  <a:pt x="2568935" y="420466"/>
                </a:lnTo>
                <a:lnTo>
                  <a:pt x="2568935" y="420146"/>
                </a:lnTo>
                <a:close/>
                <a:moveTo>
                  <a:pt x="2404523" y="415007"/>
                </a:moveTo>
                <a:cubicBezTo>
                  <a:pt x="2404523" y="415007"/>
                  <a:pt x="2409660" y="415007"/>
                  <a:pt x="2414798" y="415007"/>
                </a:cubicBezTo>
                <a:cubicBezTo>
                  <a:pt x="2407092" y="420145"/>
                  <a:pt x="2399385" y="425283"/>
                  <a:pt x="2391678" y="429778"/>
                </a:cubicBezTo>
                <a:lnTo>
                  <a:pt x="2387233" y="431878"/>
                </a:lnTo>
                <a:lnTo>
                  <a:pt x="2404523" y="420146"/>
                </a:lnTo>
                <a:close/>
                <a:moveTo>
                  <a:pt x="1690359" y="415007"/>
                </a:moveTo>
                <a:cubicBezTo>
                  <a:pt x="1674944" y="425283"/>
                  <a:pt x="1664670" y="435559"/>
                  <a:pt x="1649256" y="445834"/>
                </a:cubicBezTo>
                <a:cubicBezTo>
                  <a:pt x="1664670" y="435559"/>
                  <a:pt x="1690359" y="415007"/>
                  <a:pt x="1690359" y="415007"/>
                </a:cubicBezTo>
                <a:close/>
                <a:moveTo>
                  <a:pt x="2599762" y="409870"/>
                </a:moveTo>
                <a:cubicBezTo>
                  <a:pt x="2594624" y="412438"/>
                  <a:pt x="2586918" y="415007"/>
                  <a:pt x="2580495" y="416934"/>
                </a:cubicBezTo>
                <a:lnTo>
                  <a:pt x="2570613" y="419680"/>
                </a:lnTo>
                <a:lnTo>
                  <a:pt x="2579210" y="415650"/>
                </a:lnTo>
                <a:cubicBezTo>
                  <a:pt x="2585632" y="412439"/>
                  <a:pt x="2592055" y="409870"/>
                  <a:pt x="2599762" y="409870"/>
                </a:cubicBezTo>
                <a:close/>
                <a:moveTo>
                  <a:pt x="1685220" y="409870"/>
                </a:moveTo>
                <a:lnTo>
                  <a:pt x="1627680" y="456545"/>
                </a:lnTo>
                <a:lnTo>
                  <a:pt x="1601864" y="476699"/>
                </a:lnTo>
                <a:lnTo>
                  <a:pt x="1580537" y="488221"/>
                </a:lnTo>
                <a:lnTo>
                  <a:pt x="1576379" y="490777"/>
                </a:lnTo>
                <a:lnTo>
                  <a:pt x="1613291" y="461247"/>
                </a:lnTo>
                <a:lnTo>
                  <a:pt x="1618428" y="461247"/>
                </a:lnTo>
                <a:cubicBezTo>
                  <a:pt x="1644119" y="440697"/>
                  <a:pt x="1664670" y="425283"/>
                  <a:pt x="1685220" y="409870"/>
                </a:cubicBezTo>
                <a:close/>
                <a:moveTo>
                  <a:pt x="2008908" y="404731"/>
                </a:moveTo>
                <a:cubicBezTo>
                  <a:pt x="2008908" y="404731"/>
                  <a:pt x="1988356" y="420146"/>
                  <a:pt x="1988356" y="420146"/>
                </a:cubicBezTo>
                <a:cubicBezTo>
                  <a:pt x="1993493" y="415007"/>
                  <a:pt x="2008908" y="404731"/>
                  <a:pt x="2008908" y="404731"/>
                </a:cubicBezTo>
                <a:close/>
                <a:moveTo>
                  <a:pt x="2450763" y="399594"/>
                </a:moveTo>
                <a:cubicBezTo>
                  <a:pt x="2445625" y="407301"/>
                  <a:pt x="2432781" y="413723"/>
                  <a:pt x="2419294" y="419503"/>
                </a:cubicBezTo>
                <a:lnTo>
                  <a:pt x="2405615" y="425207"/>
                </a:lnTo>
                <a:lnTo>
                  <a:pt x="2423148" y="415650"/>
                </a:lnTo>
                <a:cubicBezTo>
                  <a:pt x="2437919" y="407301"/>
                  <a:pt x="2450763" y="399594"/>
                  <a:pt x="2450763" y="399594"/>
                </a:cubicBezTo>
                <a:close/>
                <a:moveTo>
                  <a:pt x="3041618" y="373905"/>
                </a:moveTo>
                <a:cubicBezTo>
                  <a:pt x="2902896" y="399594"/>
                  <a:pt x="2759036" y="420146"/>
                  <a:pt x="2625451" y="466386"/>
                </a:cubicBezTo>
                <a:lnTo>
                  <a:pt x="2620312" y="466386"/>
                </a:lnTo>
                <a:cubicBezTo>
                  <a:pt x="2538107" y="492075"/>
                  <a:pt x="2440487" y="512627"/>
                  <a:pt x="2363419" y="553730"/>
                </a:cubicBezTo>
                <a:cubicBezTo>
                  <a:pt x="2435350" y="528040"/>
                  <a:pt x="2512418" y="512627"/>
                  <a:pt x="2584348" y="492075"/>
                </a:cubicBezTo>
                <a:cubicBezTo>
                  <a:pt x="2610038" y="486938"/>
                  <a:pt x="2764173" y="456110"/>
                  <a:pt x="2764173" y="450973"/>
                </a:cubicBezTo>
                <a:cubicBezTo>
                  <a:pt x="2764173" y="456110"/>
                  <a:pt x="2733347" y="466386"/>
                  <a:pt x="2733347" y="466386"/>
                </a:cubicBezTo>
                <a:cubicBezTo>
                  <a:pt x="2841241" y="445834"/>
                  <a:pt x="2938861" y="404731"/>
                  <a:pt x="3041618" y="373905"/>
                </a:cubicBezTo>
                <a:close/>
                <a:moveTo>
                  <a:pt x="1798255" y="373905"/>
                </a:moveTo>
                <a:cubicBezTo>
                  <a:pt x="1775134" y="389318"/>
                  <a:pt x="1752013" y="406016"/>
                  <a:pt x="1728892" y="423357"/>
                </a:cubicBezTo>
                <a:lnTo>
                  <a:pt x="1727206" y="424653"/>
                </a:lnTo>
                <a:lnTo>
                  <a:pt x="1726324" y="425283"/>
                </a:lnTo>
                <a:lnTo>
                  <a:pt x="1720394" y="429887"/>
                </a:lnTo>
                <a:lnTo>
                  <a:pt x="1659532" y="476662"/>
                </a:lnTo>
                <a:cubicBezTo>
                  <a:pt x="1674945" y="465101"/>
                  <a:pt x="1704809" y="441981"/>
                  <a:pt x="1718778" y="431143"/>
                </a:cubicBezTo>
                <a:lnTo>
                  <a:pt x="1720394" y="429887"/>
                </a:lnTo>
                <a:lnTo>
                  <a:pt x="1727206" y="424653"/>
                </a:lnTo>
                <a:lnTo>
                  <a:pt x="1762288" y="399594"/>
                </a:lnTo>
                <a:cubicBezTo>
                  <a:pt x="1773849" y="390603"/>
                  <a:pt x="1785410" y="381612"/>
                  <a:pt x="1798255" y="373905"/>
                </a:cubicBezTo>
                <a:close/>
                <a:moveTo>
                  <a:pt x="1698673" y="372044"/>
                </a:moveTo>
                <a:lnTo>
                  <a:pt x="1698023" y="372611"/>
                </a:lnTo>
                <a:lnTo>
                  <a:pt x="1695496" y="373905"/>
                </a:lnTo>
                <a:close/>
                <a:moveTo>
                  <a:pt x="2723071" y="368766"/>
                </a:moveTo>
                <a:cubicBezTo>
                  <a:pt x="2723071" y="370051"/>
                  <a:pt x="2721626" y="371576"/>
                  <a:pt x="2719077" y="373272"/>
                </a:cubicBezTo>
                <a:lnTo>
                  <a:pt x="2714156" y="375835"/>
                </a:lnTo>
                <a:close/>
                <a:moveTo>
                  <a:pt x="2229834" y="358490"/>
                </a:moveTo>
                <a:cubicBezTo>
                  <a:pt x="2229834" y="358490"/>
                  <a:pt x="2219559" y="358490"/>
                  <a:pt x="2219559" y="363629"/>
                </a:cubicBezTo>
                <a:lnTo>
                  <a:pt x="2218534" y="364654"/>
                </a:lnTo>
                <a:lnTo>
                  <a:pt x="2173318" y="389318"/>
                </a:lnTo>
                <a:cubicBezTo>
                  <a:pt x="2183594" y="384181"/>
                  <a:pt x="2214422" y="368766"/>
                  <a:pt x="2214422" y="368766"/>
                </a:cubicBezTo>
                <a:lnTo>
                  <a:pt x="2218534" y="364654"/>
                </a:lnTo>
                <a:close/>
                <a:moveTo>
                  <a:pt x="2892620" y="340325"/>
                </a:moveTo>
                <a:lnTo>
                  <a:pt x="2892620" y="343077"/>
                </a:lnTo>
                <a:cubicBezTo>
                  <a:pt x="2887482" y="343077"/>
                  <a:pt x="2882344" y="343077"/>
                  <a:pt x="2882344" y="343077"/>
                </a:cubicBezTo>
                <a:close/>
                <a:moveTo>
                  <a:pt x="1741737" y="332802"/>
                </a:moveTo>
                <a:cubicBezTo>
                  <a:pt x="1722470" y="349500"/>
                  <a:pt x="1701919" y="365556"/>
                  <a:pt x="1680645" y="381130"/>
                </a:cubicBezTo>
                <a:lnTo>
                  <a:pt x="1650945" y="401756"/>
                </a:lnTo>
                <a:lnTo>
                  <a:pt x="1650621" y="401200"/>
                </a:lnTo>
                <a:cubicBezTo>
                  <a:pt x="1648935" y="402163"/>
                  <a:pt x="1645403" y="404732"/>
                  <a:pt x="1638980" y="409870"/>
                </a:cubicBezTo>
                <a:cubicBezTo>
                  <a:pt x="1674944" y="384181"/>
                  <a:pt x="1705772" y="358490"/>
                  <a:pt x="1741737" y="332802"/>
                </a:cubicBezTo>
                <a:close/>
                <a:moveTo>
                  <a:pt x="2944823" y="329182"/>
                </a:moveTo>
                <a:lnTo>
                  <a:pt x="2937182" y="331216"/>
                </a:lnTo>
                <a:lnTo>
                  <a:pt x="2939890" y="329975"/>
                </a:lnTo>
                <a:close/>
                <a:moveTo>
                  <a:pt x="3134101" y="322526"/>
                </a:moveTo>
                <a:lnTo>
                  <a:pt x="3124123" y="325482"/>
                </a:lnTo>
                <a:lnTo>
                  <a:pt x="3101942" y="328498"/>
                </a:lnTo>
                <a:lnTo>
                  <a:pt x="3110979" y="325737"/>
                </a:lnTo>
                <a:cubicBezTo>
                  <a:pt x="3118686" y="323810"/>
                  <a:pt x="3126393" y="322526"/>
                  <a:pt x="3134101" y="322526"/>
                </a:cubicBezTo>
                <a:close/>
                <a:moveTo>
                  <a:pt x="2964550" y="322526"/>
                </a:moveTo>
                <a:cubicBezTo>
                  <a:pt x="2959412" y="322526"/>
                  <a:pt x="2954274" y="323810"/>
                  <a:pt x="2949136" y="325737"/>
                </a:cubicBezTo>
                <a:lnTo>
                  <a:pt x="2939890" y="329975"/>
                </a:lnTo>
                <a:lnTo>
                  <a:pt x="2918309" y="333443"/>
                </a:lnTo>
                <a:lnTo>
                  <a:pt x="2892620" y="340325"/>
                </a:lnTo>
                <a:lnTo>
                  <a:pt x="2892620" y="337939"/>
                </a:lnTo>
                <a:cubicBezTo>
                  <a:pt x="2892620" y="337939"/>
                  <a:pt x="2938861" y="322526"/>
                  <a:pt x="2964550" y="322526"/>
                </a:cubicBezTo>
                <a:close/>
                <a:moveTo>
                  <a:pt x="3272822" y="317389"/>
                </a:moveTo>
                <a:cubicBezTo>
                  <a:pt x="3272822" y="317389"/>
                  <a:pt x="3269611" y="317389"/>
                  <a:pt x="3264634" y="317549"/>
                </a:cubicBezTo>
                <a:lnTo>
                  <a:pt x="3256842" y="318015"/>
                </a:lnTo>
                <a:lnTo>
                  <a:pt x="3240069" y="318673"/>
                </a:lnTo>
                <a:lnTo>
                  <a:pt x="3234874" y="320289"/>
                </a:lnTo>
                <a:lnTo>
                  <a:pt x="3225136" y="321723"/>
                </a:lnTo>
                <a:cubicBezTo>
                  <a:pt x="3218875" y="323168"/>
                  <a:pt x="3213738" y="325095"/>
                  <a:pt x="3211169" y="327663"/>
                </a:cubicBezTo>
                <a:lnTo>
                  <a:pt x="3234874" y="320289"/>
                </a:lnTo>
                <a:lnTo>
                  <a:pt x="3245848" y="318673"/>
                </a:lnTo>
                <a:lnTo>
                  <a:pt x="3256842" y="318015"/>
                </a:lnTo>
                <a:close/>
                <a:moveTo>
                  <a:pt x="2204146" y="317389"/>
                </a:moveTo>
                <a:cubicBezTo>
                  <a:pt x="2178457" y="332802"/>
                  <a:pt x="2157905" y="348214"/>
                  <a:pt x="2127078" y="358490"/>
                </a:cubicBezTo>
                <a:cubicBezTo>
                  <a:pt x="2127078" y="358490"/>
                  <a:pt x="2199009" y="322526"/>
                  <a:pt x="2204146" y="317389"/>
                </a:cubicBezTo>
                <a:close/>
                <a:moveTo>
                  <a:pt x="1782840" y="312250"/>
                </a:moveTo>
                <a:cubicBezTo>
                  <a:pt x="1769996" y="319956"/>
                  <a:pt x="1755867" y="332801"/>
                  <a:pt x="1741096" y="345004"/>
                </a:cubicBezTo>
                <a:lnTo>
                  <a:pt x="1728396" y="354630"/>
                </a:lnTo>
                <a:lnTo>
                  <a:pt x="1698673" y="372044"/>
                </a:lnTo>
                <a:lnTo>
                  <a:pt x="1713480" y="359133"/>
                </a:lnTo>
                <a:cubicBezTo>
                  <a:pt x="1735315" y="339223"/>
                  <a:pt x="1757151" y="319956"/>
                  <a:pt x="1782840" y="312250"/>
                </a:cubicBezTo>
                <a:close/>
                <a:moveTo>
                  <a:pt x="3498889" y="302858"/>
                </a:moveTo>
                <a:cubicBezTo>
                  <a:pt x="3529716" y="303259"/>
                  <a:pt x="3560544" y="304544"/>
                  <a:pt x="3591371" y="307113"/>
                </a:cubicBezTo>
                <a:lnTo>
                  <a:pt x="3692522" y="315866"/>
                </a:lnTo>
                <a:lnTo>
                  <a:pt x="3692522" y="531822"/>
                </a:lnTo>
                <a:lnTo>
                  <a:pt x="3658164" y="533179"/>
                </a:lnTo>
                <a:cubicBezTo>
                  <a:pt x="3642748" y="533179"/>
                  <a:pt x="3586232" y="528040"/>
                  <a:pt x="3570819" y="533179"/>
                </a:cubicBezTo>
                <a:cubicBezTo>
                  <a:pt x="3591371" y="517766"/>
                  <a:pt x="3617060" y="528040"/>
                  <a:pt x="3637612" y="517766"/>
                </a:cubicBezTo>
                <a:cubicBezTo>
                  <a:pt x="3622197" y="522903"/>
                  <a:pt x="3570819" y="507490"/>
                  <a:pt x="3550268" y="507490"/>
                </a:cubicBezTo>
                <a:cubicBezTo>
                  <a:pt x="3519440" y="507490"/>
                  <a:pt x="3493751" y="507490"/>
                  <a:pt x="3468062" y="507490"/>
                </a:cubicBezTo>
                <a:cubicBezTo>
                  <a:pt x="3452648" y="502351"/>
                  <a:pt x="3442372" y="502351"/>
                  <a:pt x="3426959" y="502351"/>
                </a:cubicBezTo>
                <a:cubicBezTo>
                  <a:pt x="3339615" y="502351"/>
                  <a:pt x="3252271" y="548591"/>
                  <a:pt x="3170066" y="548591"/>
                </a:cubicBezTo>
                <a:cubicBezTo>
                  <a:pt x="3180342" y="548591"/>
                  <a:pt x="3226582" y="528040"/>
                  <a:pt x="3226582" y="528040"/>
                </a:cubicBezTo>
                <a:cubicBezTo>
                  <a:pt x="3226582" y="533179"/>
                  <a:pt x="3175202" y="533179"/>
                  <a:pt x="3175202" y="533179"/>
                </a:cubicBezTo>
                <a:cubicBezTo>
                  <a:pt x="3175202" y="522903"/>
                  <a:pt x="3272822" y="512627"/>
                  <a:pt x="3277960" y="502351"/>
                </a:cubicBezTo>
                <a:cubicBezTo>
                  <a:pt x="3277960" y="507490"/>
                  <a:pt x="3164927" y="507490"/>
                  <a:pt x="3154651" y="507490"/>
                </a:cubicBezTo>
                <a:cubicBezTo>
                  <a:pt x="3103273" y="512627"/>
                  <a:pt x="3057033" y="522903"/>
                  <a:pt x="3010790" y="528040"/>
                </a:cubicBezTo>
                <a:cubicBezTo>
                  <a:pt x="2928585" y="538315"/>
                  <a:pt x="2846380" y="553730"/>
                  <a:pt x="2764173" y="574282"/>
                </a:cubicBezTo>
                <a:cubicBezTo>
                  <a:pt x="2589487" y="615384"/>
                  <a:pt x="2419936" y="677039"/>
                  <a:pt x="2255525" y="748968"/>
                </a:cubicBezTo>
                <a:lnTo>
                  <a:pt x="2270938" y="769520"/>
                </a:lnTo>
                <a:cubicBezTo>
                  <a:pt x="2091113" y="846588"/>
                  <a:pt x="1921564" y="944208"/>
                  <a:pt x="1767427" y="1062378"/>
                </a:cubicBezTo>
                <a:cubicBezTo>
                  <a:pt x="1705772" y="1113758"/>
                  <a:pt x="1659532" y="1139446"/>
                  <a:pt x="1603015" y="1190826"/>
                </a:cubicBezTo>
                <a:cubicBezTo>
                  <a:pt x="1597878" y="1190826"/>
                  <a:pt x="1479706" y="1303859"/>
                  <a:pt x="1479706" y="1303859"/>
                </a:cubicBezTo>
                <a:cubicBezTo>
                  <a:pt x="1489982" y="1308998"/>
                  <a:pt x="1695496" y="1124034"/>
                  <a:pt x="1705772" y="1118897"/>
                </a:cubicBezTo>
                <a:cubicBezTo>
                  <a:pt x="1752012" y="1082930"/>
                  <a:pt x="1808529" y="1036689"/>
                  <a:pt x="1859908" y="1011001"/>
                </a:cubicBezTo>
                <a:cubicBezTo>
                  <a:pt x="1885597" y="995586"/>
                  <a:pt x="1936977" y="944208"/>
                  <a:pt x="1967804" y="944208"/>
                </a:cubicBezTo>
                <a:cubicBezTo>
                  <a:pt x="1967804" y="944208"/>
                  <a:pt x="1965235" y="948061"/>
                  <a:pt x="1962666" y="951915"/>
                </a:cubicBezTo>
                <a:lnTo>
                  <a:pt x="1961964" y="952967"/>
                </a:lnTo>
                <a:lnTo>
                  <a:pt x="1958171" y="955768"/>
                </a:lnTo>
                <a:cubicBezTo>
                  <a:pt x="1940830" y="969897"/>
                  <a:pt x="1924132" y="985311"/>
                  <a:pt x="1916425" y="990449"/>
                </a:cubicBezTo>
                <a:cubicBezTo>
                  <a:pt x="1916425" y="990449"/>
                  <a:pt x="1952390" y="964760"/>
                  <a:pt x="1957528" y="959621"/>
                </a:cubicBezTo>
                <a:cubicBezTo>
                  <a:pt x="1972941" y="964760"/>
                  <a:pt x="2039734" y="908244"/>
                  <a:pt x="2060285" y="897968"/>
                </a:cubicBezTo>
                <a:cubicBezTo>
                  <a:pt x="2050009" y="903105"/>
                  <a:pt x="2039734" y="913381"/>
                  <a:pt x="2039734" y="913381"/>
                </a:cubicBezTo>
                <a:cubicBezTo>
                  <a:pt x="2044872" y="908244"/>
                  <a:pt x="2055148" y="903105"/>
                  <a:pt x="2060285" y="897968"/>
                </a:cubicBezTo>
                <a:cubicBezTo>
                  <a:pt x="2080837" y="887692"/>
                  <a:pt x="2101389" y="882553"/>
                  <a:pt x="2121940" y="872277"/>
                </a:cubicBezTo>
                <a:cubicBezTo>
                  <a:pt x="2111665" y="877416"/>
                  <a:pt x="2034596" y="949345"/>
                  <a:pt x="2034596" y="949345"/>
                </a:cubicBezTo>
                <a:cubicBezTo>
                  <a:pt x="2039734" y="954484"/>
                  <a:pt x="2121940" y="897968"/>
                  <a:pt x="2121940" y="897968"/>
                </a:cubicBezTo>
                <a:cubicBezTo>
                  <a:pt x="2147629" y="882553"/>
                  <a:pt x="2178457" y="862001"/>
                  <a:pt x="2204146" y="851727"/>
                </a:cubicBezTo>
                <a:cubicBezTo>
                  <a:pt x="2214422" y="841451"/>
                  <a:pt x="2229834" y="846588"/>
                  <a:pt x="2245249" y="841451"/>
                </a:cubicBezTo>
                <a:cubicBezTo>
                  <a:pt x="2281214" y="820900"/>
                  <a:pt x="2312042" y="795209"/>
                  <a:pt x="2348006" y="774659"/>
                </a:cubicBezTo>
                <a:cubicBezTo>
                  <a:pt x="2363419" y="759244"/>
                  <a:pt x="2419936" y="718143"/>
                  <a:pt x="2440487" y="723280"/>
                </a:cubicBezTo>
                <a:cubicBezTo>
                  <a:pt x="2425074" y="718143"/>
                  <a:pt x="2317178" y="800348"/>
                  <a:pt x="2301766" y="810624"/>
                </a:cubicBezTo>
                <a:cubicBezTo>
                  <a:pt x="2301766" y="810624"/>
                  <a:pt x="2327454" y="795209"/>
                  <a:pt x="2332593" y="795209"/>
                </a:cubicBezTo>
                <a:cubicBezTo>
                  <a:pt x="2327454" y="795209"/>
                  <a:pt x="2306903" y="820900"/>
                  <a:pt x="2306903" y="820900"/>
                </a:cubicBezTo>
                <a:cubicBezTo>
                  <a:pt x="2322318" y="826037"/>
                  <a:pt x="2363419" y="795209"/>
                  <a:pt x="2378834" y="790072"/>
                </a:cubicBezTo>
                <a:cubicBezTo>
                  <a:pt x="2419936" y="769520"/>
                  <a:pt x="2466178" y="754107"/>
                  <a:pt x="2512418" y="738692"/>
                </a:cubicBezTo>
                <a:cubicBezTo>
                  <a:pt x="2594624" y="718143"/>
                  <a:pt x="2671692" y="702728"/>
                  <a:pt x="2743621" y="666763"/>
                </a:cubicBezTo>
                <a:cubicBezTo>
                  <a:pt x="2712795" y="677039"/>
                  <a:pt x="2681968" y="687315"/>
                  <a:pt x="2651140" y="697591"/>
                </a:cubicBezTo>
                <a:cubicBezTo>
                  <a:pt x="2692244" y="677039"/>
                  <a:pt x="2738484" y="656487"/>
                  <a:pt x="2784725" y="635936"/>
                </a:cubicBezTo>
                <a:cubicBezTo>
                  <a:pt x="2779588" y="641074"/>
                  <a:pt x="2764173" y="651350"/>
                  <a:pt x="2753897" y="651350"/>
                </a:cubicBezTo>
                <a:cubicBezTo>
                  <a:pt x="2810414" y="646211"/>
                  <a:pt x="2856656" y="610247"/>
                  <a:pt x="2913172" y="599971"/>
                </a:cubicBezTo>
                <a:cubicBezTo>
                  <a:pt x="2969689" y="589695"/>
                  <a:pt x="3036481" y="584558"/>
                  <a:pt x="3092997" y="584558"/>
                </a:cubicBezTo>
                <a:cubicBezTo>
                  <a:pt x="3139238" y="589695"/>
                  <a:pt x="3185478" y="584558"/>
                  <a:pt x="3231719" y="584558"/>
                </a:cubicBezTo>
                <a:cubicBezTo>
                  <a:pt x="3272822" y="584558"/>
                  <a:pt x="3339615" y="564006"/>
                  <a:pt x="3380718" y="574282"/>
                </a:cubicBezTo>
                <a:cubicBezTo>
                  <a:pt x="3303650" y="589695"/>
                  <a:pt x="3241995" y="599971"/>
                  <a:pt x="3170066" y="599971"/>
                </a:cubicBezTo>
                <a:cubicBezTo>
                  <a:pt x="3149514" y="599971"/>
                  <a:pt x="2985102" y="641074"/>
                  <a:pt x="2985102" y="641074"/>
                </a:cubicBezTo>
                <a:cubicBezTo>
                  <a:pt x="2985102" y="641074"/>
                  <a:pt x="3031342" y="635936"/>
                  <a:pt x="3031342" y="635936"/>
                </a:cubicBezTo>
                <a:cubicBezTo>
                  <a:pt x="3072446" y="630798"/>
                  <a:pt x="3123825" y="620523"/>
                  <a:pt x="3164927" y="620523"/>
                </a:cubicBezTo>
                <a:lnTo>
                  <a:pt x="3165477" y="624368"/>
                </a:lnTo>
                <a:lnTo>
                  <a:pt x="3154651" y="625660"/>
                </a:lnTo>
                <a:cubicBezTo>
                  <a:pt x="3159789" y="625660"/>
                  <a:pt x="3163643" y="625660"/>
                  <a:pt x="3165570" y="625017"/>
                </a:cubicBezTo>
                <a:lnTo>
                  <a:pt x="3165477" y="624368"/>
                </a:lnTo>
                <a:lnTo>
                  <a:pt x="3224655" y="617311"/>
                </a:lnTo>
                <a:cubicBezTo>
                  <a:pt x="3248417" y="614099"/>
                  <a:pt x="3272822" y="610246"/>
                  <a:pt x="3298511" y="605108"/>
                </a:cubicBezTo>
                <a:cubicBezTo>
                  <a:pt x="3313926" y="605108"/>
                  <a:pt x="3355028" y="605108"/>
                  <a:pt x="3370442" y="594832"/>
                </a:cubicBezTo>
                <a:cubicBezTo>
                  <a:pt x="3360166" y="605108"/>
                  <a:pt x="3329339" y="610247"/>
                  <a:pt x="3313926" y="610247"/>
                </a:cubicBezTo>
                <a:cubicBezTo>
                  <a:pt x="3370442" y="615384"/>
                  <a:pt x="3426959" y="594832"/>
                  <a:pt x="3483475" y="594832"/>
                </a:cubicBezTo>
                <a:cubicBezTo>
                  <a:pt x="3488613" y="594832"/>
                  <a:pt x="3500816" y="595153"/>
                  <a:pt x="3516310" y="595796"/>
                </a:cubicBezTo>
                <a:lnTo>
                  <a:pt x="3523837" y="596209"/>
                </a:lnTo>
                <a:lnTo>
                  <a:pt x="3502765" y="598844"/>
                </a:lnTo>
                <a:lnTo>
                  <a:pt x="3500284" y="598796"/>
                </a:lnTo>
                <a:cubicBezTo>
                  <a:pt x="3492066" y="598285"/>
                  <a:pt x="3484118" y="598044"/>
                  <a:pt x="3478338" y="599971"/>
                </a:cubicBezTo>
                <a:cubicBezTo>
                  <a:pt x="3478338" y="599971"/>
                  <a:pt x="3487329" y="599971"/>
                  <a:pt x="3498889" y="599328"/>
                </a:cubicBezTo>
                <a:lnTo>
                  <a:pt x="3502765" y="598844"/>
                </a:lnTo>
                <a:lnTo>
                  <a:pt x="3523856" y="599247"/>
                </a:lnTo>
                <a:lnTo>
                  <a:pt x="3530509" y="596576"/>
                </a:lnTo>
                <a:lnTo>
                  <a:pt x="3568892" y="598686"/>
                </a:lnTo>
                <a:cubicBezTo>
                  <a:pt x="3605500" y="601255"/>
                  <a:pt x="3640180" y="605109"/>
                  <a:pt x="3642748" y="610247"/>
                </a:cubicBezTo>
                <a:cubicBezTo>
                  <a:pt x="3642748" y="610247"/>
                  <a:pt x="3596508" y="615384"/>
                  <a:pt x="3596508" y="615384"/>
                </a:cubicBezTo>
                <a:cubicBezTo>
                  <a:pt x="3601647" y="615384"/>
                  <a:pt x="3688989" y="615384"/>
                  <a:pt x="3688989" y="615384"/>
                </a:cubicBezTo>
                <a:cubicBezTo>
                  <a:pt x="3683852" y="620523"/>
                  <a:pt x="3596508" y="620523"/>
                  <a:pt x="3586232" y="620523"/>
                </a:cubicBezTo>
                <a:cubicBezTo>
                  <a:pt x="3614490" y="623091"/>
                  <a:pt x="3644033" y="626944"/>
                  <a:pt x="3673576" y="630155"/>
                </a:cubicBezTo>
                <a:lnTo>
                  <a:pt x="3692522" y="631409"/>
                </a:lnTo>
                <a:lnTo>
                  <a:pt x="3692522" y="2035628"/>
                </a:lnTo>
                <a:cubicBezTo>
                  <a:pt x="2922984" y="2035628"/>
                  <a:pt x="2299150" y="2659462"/>
                  <a:pt x="2299150" y="3429000"/>
                </a:cubicBezTo>
                <a:cubicBezTo>
                  <a:pt x="2299150" y="4198538"/>
                  <a:pt x="2922984" y="4822372"/>
                  <a:pt x="3692522" y="4822372"/>
                </a:cubicBezTo>
                <a:lnTo>
                  <a:pt x="3692522" y="6020425"/>
                </a:lnTo>
                <a:lnTo>
                  <a:pt x="3658164" y="6020425"/>
                </a:lnTo>
                <a:cubicBezTo>
                  <a:pt x="3668438" y="6022993"/>
                  <a:pt x="3678714" y="6024277"/>
                  <a:pt x="3688989" y="6024920"/>
                </a:cubicBezTo>
                <a:lnTo>
                  <a:pt x="3692522" y="6024993"/>
                </a:lnTo>
                <a:lnTo>
                  <a:pt x="3692522" y="6095887"/>
                </a:lnTo>
                <a:lnTo>
                  <a:pt x="3688989" y="6092354"/>
                </a:lnTo>
                <a:lnTo>
                  <a:pt x="3608905" y="6092354"/>
                </a:lnTo>
                <a:lnTo>
                  <a:pt x="3591370" y="6087859"/>
                </a:lnTo>
                <a:lnTo>
                  <a:pt x="3590752" y="6087724"/>
                </a:lnTo>
                <a:lnTo>
                  <a:pt x="3575956" y="6081436"/>
                </a:lnTo>
                <a:cubicBezTo>
                  <a:pt x="3566965" y="6078225"/>
                  <a:pt x="3557974" y="6076940"/>
                  <a:pt x="3550268" y="6082078"/>
                </a:cubicBezTo>
                <a:cubicBezTo>
                  <a:pt x="3552837" y="6080794"/>
                  <a:pt x="3558617" y="6081115"/>
                  <a:pt x="3566003" y="6082319"/>
                </a:cubicBezTo>
                <a:lnTo>
                  <a:pt x="3590752" y="6087724"/>
                </a:lnTo>
                <a:lnTo>
                  <a:pt x="3601647" y="6092354"/>
                </a:lnTo>
                <a:lnTo>
                  <a:pt x="3608905" y="6092354"/>
                </a:lnTo>
                <a:lnTo>
                  <a:pt x="3616738" y="6094362"/>
                </a:lnTo>
                <a:cubicBezTo>
                  <a:pt x="3624124" y="6096208"/>
                  <a:pt x="3629904" y="6097493"/>
                  <a:pt x="3632473" y="6097493"/>
                </a:cubicBezTo>
                <a:cubicBezTo>
                  <a:pt x="3653024" y="6097493"/>
                  <a:pt x="3672291" y="6098777"/>
                  <a:pt x="3690916" y="6099419"/>
                </a:cubicBezTo>
                <a:lnTo>
                  <a:pt x="3692522" y="6099362"/>
                </a:lnTo>
                <a:lnTo>
                  <a:pt x="3692522" y="6142938"/>
                </a:lnTo>
                <a:lnTo>
                  <a:pt x="3688990" y="6142449"/>
                </a:lnTo>
                <a:cubicBezTo>
                  <a:pt x="3641465" y="6136027"/>
                  <a:pt x="3593940" y="6130889"/>
                  <a:pt x="3550268" y="6133457"/>
                </a:cubicBezTo>
                <a:lnTo>
                  <a:pt x="3562181" y="6135773"/>
                </a:lnTo>
                <a:lnTo>
                  <a:pt x="3549625" y="6134742"/>
                </a:lnTo>
                <a:cubicBezTo>
                  <a:pt x="3531001" y="6133457"/>
                  <a:pt x="3511734" y="6133457"/>
                  <a:pt x="3498888" y="6138594"/>
                </a:cubicBezTo>
                <a:cubicBezTo>
                  <a:pt x="3519440" y="6133457"/>
                  <a:pt x="3565680" y="6148870"/>
                  <a:pt x="3591371" y="6148870"/>
                </a:cubicBezTo>
                <a:lnTo>
                  <a:pt x="3586232" y="6154009"/>
                </a:lnTo>
                <a:lnTo>
                  <a:pt x="3692522" y="6154574"/>
                </a:lnTo>
                <a:lnTo>
                  <a:pt x="3692522" y="6205387"/>
                </a:lnTo>
                <a:lnTo>
                  <a:pt x="3692522" y="6211456"/>
                </a:lnTo>
                <a:lnTo>
                  <a:pt x="3681925" y="6210525"/>
                </a:lnTo>
                <a:cubicBezTo>
                  <a:pt x="3663300" y="6207956"/>
                  <a:pt x="3645318" y="6205387"/>
                  <a:pt x="3627336" y="6205387"/>
                </a:cubicBezTo>
                <a:lnTo>
                  <a:pt x="3560544" y="6205387"/>
                </a:lnTo>
                <a:cubicBezTo>
                  <a:pt x="3542562" y="6205387"/>
                  <a:pt x="3518157" y="6197680"/>
                  <a:pt x="3494394" y="6191258"/>
                </a:cubicBezTo>
                <a:lnTo>
                  <a:pt x="3483684" y="6188901"/>
                </a:lnTo>
                <a:lnTo>
                  <a:pt x="3498888" y="6184837"/>
                </a:lnTo>
                <a:cubicBezTo>
                  <a:pt x="3493750" y="6187405"/>
                  <a:pt x="3486365" y="6188047"/>
                  <a:pt x="3477775" y="6187565"/>
                </a:cubicBezTo>
                <a:lnTo>
                  <a:pt x="3477334" y="6187503"/>
                </a:lnTo>
                <a:lnTo>
                  <a:pt x="3460114" y="6183712"/>
                </a:lnTo>
                <a:lnTo>
                  <a:pt x="3452680" y="6184011"/>
                </a:lnTo>
                <a:lnTo>
                  <a:pt x="3449437" y="6183551"/>
                </a:lnTo>
                <a:cubicBezTo>
                  <a:pt x="3429527" y="6179698"/>
                  <a:pt x="3408976" y="6174561"/>
                  <a:pt x="3396131" y="6174561"/>
                </a:cubicBezTo>
                <a:cubicBezTo>
                  <a:pt x="3406407" y="6169422"/>
                  <a:pt x="3385855" y="6169422"/>
                  <a:pt x="3385855" y="6169422"/>
                </a:cubicBezTo>
                <a:cubicBezTo>
                  <a:pt x="3365304" y="6159146"/>
                  <a:pt x="3349891" y="6159146"/>
                  <a:pt x="3329339" y="6159146"/>
                </a:cubicBezTo>
                <a:cubicBezTo>
                  <a:pt x="3319063" y="6159146"/>
                  <a:pt x="3241995" y="6143733"/>
                  <a:pt x="3241995" y="6143733"/>
                </a:cubicBezTo>
                <a:cubicBezTo>
                  <a:pt x="3247134" y="6143733"/>
                  <a:pt x="3272822" y="6143733"/>
                  <a:pt x="3272822" y="6143733"/>
                </a:cubicBezTo>
                <a:cubicBezTo>
                  <a:pt x="3270253" y="6139880"/>
                  <a:pt x="3260620" y="6136990"/>
                  <a:pt x="3247374" y="6134823"/>
                </a:cubicBezTo>
                <a:lnTo>
                  <a:pt x="3205246" y="6130732"/>
                </a:lnTo>
                <a:lnTo>
                  <a:pt x="3216306" y="6128320"/>
                </a:lnTo>
                <a:cubicBezTo>
                  <a:pt x="3195754" y="6138594"/>
                  <a:pt x="3108410" y="6102630"/>
                  <a:pt x="3087858" y="6097493"/>
                </a:cubicBezTo>
                <a:cubicBezTo>
                  <a:pt x="3072446" y="6092354"/>
                  <a:pt x="3010790" y="6066665"/>
                  <a:pt x="3010790" y="6066665"/>
                </a:cubicBezTo>
                <a:cubicBezTo>
                  <a:pt x="3005653" y="6066665"/>
                  <a:pt x="2985102" y="6056389"/>
                  <a:pt x="2985102" y="6056389"/>
                </a:cubicBezTo>
                <a:cubicBezTo>
                  <a:pt x="2990240" y="6056389"/>
                  <a:pt x="2918309" y="6035837"/>
                  <a:pt x="2918309" y="6035837"/>
                </a:cubicBezTo>
                <a:cubicBezTo>
                  <a:pt x="2918309" y="6035837"/>
                  <a:pt x="2933722" y="6035837"/>
                  <a:pt x="2933722" y="6035837"/>
                </a:cubicBezTo>
                <a:cubicBezTo>
                  <a:pt x="2892620" y="6025562"/>
                  <a:pt x="2851517" y="5994736"/>
                  <a:pt x="2810414" y="5989597"/>
                </a:cubicBezTo>
                <a:cubicBezTo>
                  <a:pt x="2810414" y="5989597"/>
                  <a:pt x="2825828" y="5989597"/>
                  <a:pt x="2825828" y="5989597"/>
                </a:cubicBezTo>
                <a:cubicBezTo>
                  <a:pt x="2815552" y="5994736"/>
                  <a:pt x="2764173" y="5963908"/>
                  <a:pt x="2748760" y="5963908"/>
                </a:cubicBezTo>
                <a:cubicBezTo>
                  <a:pt x="2712795" y="5953632"/>
                  <a:pt x="2681968" y="5943356"/>
                  <a:pt x="2646003" y="5933080"/>
                </a:cubicBezTo>
                <a:cubicBezTo>
                  <a:pt x="2658847" y="5940787"/>
                  <a:pt x="2672977" y="5947209"/>
                  <a:pt x="2687106" y="5952989"/>
                </a:cubicBezTo>
                <a:lnTo>
                  <a:pt x="2707072" y="5960789"/>
                </a:lnTo>
                <a:lnTo>
                  <a:pt x="2697380" y="5958769"/>
                </a:lnTo>
                <a:cubicBezTo>
                  <a:pt x="2717932" y="5969045"/>
                  <a:pt x="2717932" y="5979321"/>
                  <a:pt x="2728208" y="5984460"/>
                </a:cubicBezTo>
                <a:cubicBezTo>
                  <a:pt x="2753897" y="5999873"/>
                  <a:pt x="2779588" y="6005010"/>
                  <a:pt x="2800140" y="6015286"/>
                </a:cubicBezTo>
                <a:cubicBezTo>
                  <a:pt x="2810414" y="6020425"/>
                  <a:pt x="2825828" y="6030700"/>
                  <a:pt x="2836104" y="6035837"/>
                </a:cubicBezTo>
                <a:cubicBezTo>
                  <a:pt x="2851517" y="6040976"/>
                  <a:pt x="2908033" y="6051252"/>
                  <a:pt x="2918309" y="6061528"/>
                </a:cubicBezTo>
                <a:cubicBezTo>
                  <a:pt x="2913172" y="6056389"/>
                  <a:pt x="2846380" y="6051252"/>
                  <a:pt x="2846380" y="6051252"/>
                </a:cubicBezTo>
                <a:cubicBezTo>
                  <a:pt x="2815552" y="6046113"/>
                  <a:pt x="2789864" y="6035837"/>
                  <a:pt x="2759036" y="6020425"/>
                </a:cubicBezTo>
                <a:cubicBezTo>
                  <a:pt x="2733347" y="6005010"/>
                  <a:pt x="2702520" y="5984460"/>
                  <a:pt x="2671692" y="5974184"/>
                </a:cubicBezTo>
                <a:cubicBezTo>
                  <a:pt x="2656279" y="5963908"/>
                  <a:pt x="2604900" y="5938217"/>
                  <a:pt x="2584348" y="5943356"/>
                </a:cubicBezTo>
                <a:cubicBezTo>
                  <a:pt x="2604900" y="5938217"/>
                  <a:pt x="2676829" y="5994736"/>
                  <a:pt x="2692244" y="6005010"/>
                </a:cubicBezTo>
                <a:cubicBezTo>
                  <a:pt x="2753897" y="6035837"/>
                  <a:pt x="2815552" y="6046113"/>
                  <a:pt x="2882344" y="6066665"/>
                </a:cubicBezTo>
                <a:lnTo>
                  <a:pt x="2872069" y="6071802"/>
                </a:lnTo>
                <a:cubicBezTo>
                  <a:pt x="2872069" y="6071802"/>
                  <a:pt x="2820689" y="6061528"/>
                  <a:pt x="2810414" y="6061528"/>
                </a:cubicBezTo>
                <a:cubicBezTo>
                  <a:pt x="2866932" y="6076941"/>
                  <a:pt x="2913172" y="6087217"/>
                  <a:pt x="2969689" y="6097493"/>
                </a:cubicBezTo>
                <a:cubicBezTo>
                  <a:pt x="3021066" y="6107769"/>
                  <a:pt x="3072446" y="6118045"/>
                  <a:pt x="3123825" y="6123182"/>
                </a:cubicBezTo>
                <a:lnTo>
                  <a:pt x="3155543" y="6128680"/>
                </a:lnTo>
                <a:lnTo>
                  <a:pt x="3152163" y="6128561"/>
                </a:lnTo>
                <a:cubicBezTo>
                  <a:pt x="3138275" y="6128320"/>
                  <a:pt x="3127678" y="6128320"/>
                  <a:pt x="3123825" y="6128320"/>
                </a:cubicBezTo>
                <a:cubicBezTo>
                  <a:pt x="3072446" y="6123182"/>
                  <a:pt x="3021066" y="6112906"/>
                  <a:pt x="2969689" y="6102630"/>
                </a:cubicBezTo>
                <a:cubicBezTo>
                  <a:pt x="3005653" y="6112906"/>
                  <a:pt x="3062170" y="6133457"/>
                  <a:pt x="3092997" y="6154009"/>
                </a:cubicBezTo>
                <a:cubicBezTo>
                  <a:pt x="3087858" y="6143733"/>
                  <a:pt x="3005653" y="6138594"/>
                  <a:pt x="3000516" y="6143733"/>
                </a:cubicBezTo>
                <a:cubicBezTo>
                  <a:pt x="3010790" y="6138594"/>
                  <a:pt x="3134101" y="6189974"/>
                  <a:pt x="3154651" y="6195111"/>
                </a:cubicBezTo>
                <a:cubicBezTo>
                  <a:pt x="3175202" y="6205387"/>
                  <a:pt x="3200891" y="6215663"/>
                  <a:pt x="3221443" y="6215663"/>
                </a:cubicBezTo>
                <a:lnTo>
                  <a:pt x="3291760" y="6225574"/>
                </a:lnTo>
                <a:lnTo>
                  <a:pt x="3288235" y="6225938"/>
                </a:lnTo>
                <a:lnTo>
                  <a:pt x="3294347" y="6225938"/>
                </a:lnTo>
                <a:lnTo>
                  <a:pt x="3317137" y="6229150"/>
                </a:lnTo>
                <a:cubicBezTo>
                  <a:pt x="3349891" y="6231077"/>
                  <a:pt x="3383287" y="6231077"/>
                  <a:pt x="3416683" y="6231077"/>
                </a:cubicBezTo>
                <a:cubicBezTo>
                  <a:pt x="3390994" y="6228508"/>
                  <a:pt x="3366589" y="6222085"/>
                  <a:pt x="3342184" y="6215021"/>
                </a:cubicBezTo>
                <a:lnTo>
                  <a:pt x="3276968" y="6197592"/>
                </a:lnTo>
                <a:lnTo>
                  <a:pt x="3292250" y="6200330"/>
                </a:lnTo>
                <a:cubicBezTo>
                  <a:pt x="3330302" y="6206351"/>
                  <a:pt x="3398700" y="6213094"/>
                  <a:pt x="3406407" y="6205387"/>
                </a:cubicBezTo>
                <a:cubicBezTo>
                  <a:pt x="3396131" y="6205387"/>
                  <a:pt x="3370442" y="6205387"/>
                  <a:pt x="3360166" y="6205387"/>
                </a:cubicBezTo>
                <a:cubicBezTo>
                  <a:pt x="3367873" y="6200249"/>
                  <a:pt x="3423105" y="6205387"/>
                  <a:pt x="3476411" y="6211809"/>
                </a:cubicBezTo>
                <a:lnTo>
                  <a:pt x="3542714" y="6220493"/>
                </a:lnTo>
                <a:lnTo>
                  <a:pt x="3539992" y="6225938"/>
                </a:lnTo>
                <a:cubicBezTo>
                  <a:pt x="3539992" y="6225938"/>
                  <a:pt x="3547699" y="6224654"/>
                  <a:pt x="3556690" y="6224012"/>
                </a:cubicBezTo>
                <a:lnTo>
                  <a:pt x="3566643" y="6223836"/>
                </a:lnTo>
                <a:lnTo>
                  <a:pt x="3572234" y="6224634"/>
                </a:lnTo>
                <a:cubicBezTo>
                  <a:pt x="3577884" y="6225457"/>
                  <a:pt x="3581095" y="6225938"/>
                  <a:pt x="3581095" y="6225938"/>
                </a:cubicBezTo>
                <a:cubicBezTo>
                  <a:pt x="3578526" y="6224654"/>
                  <a:pt x="3574673" y="6224012"/>
                  <a:pt x="3570337" y="6223771"/>
                </a:cubicBezTo>
                <a:lnTo>
                  <a:pt x="3566643" y="6223836"/>
                </a:lnTo>
                <a:lnTo>
                  <a:pt x="3548742" y="6221282"/>
                </a:lnTo>
                <a:lnTo>
                  <a:pt x="3542714" y="6220493"/>
                </a:lnTo>
                <a:lnTo>
                  <a:pt x="3545129" y="6215663"/>
                </a:lnTo>
                <a:cubicBezTo>
                  <a:pt x="3575956" y="6218232"/>
                  <a:pt x="3605499" y="6218232"/>
                  <a:pt x="3634400" y="6217590"/>
                </a:cubicBezTo>
                <a:lnTo>
                  <a:pt x="3692522" y="6216279"/>
                </a:lnTo>
                <a:lnTo>
                  <a:pt x="3692522" y="6220620"/>
                </a:lnTo>
                <a:lnTo>
                  <a:pt x="3678713" y="6220801"/>
                </a:lnTo>
                <a:lnTo>
                  <a:pt x="3692522" y="6224376"/>
                </a:lnTo>
                <a:lnTo>
                  <a:pt x="3692522" y="6225938"/>
                </a:lnTo>
                <a:lnTo>
                  <a:pt x="3692522" y="6536844"/>
                </a:lnTo>
                <a:lnTo>
                  <a:pt x="3663300" y="6534211"/>
                </a:lnTo>
                <a:cubicBezTo>
                  <a:pt x="3655593" y="6534211"/>
                  <a:pt x="3592975" y="6539992"/>
                  <a:pt x="3562148" y="6538546"/>
                </a:cubicBezTo>
                <a:lnTo>
                  <a:pt x="3561816" y="6538462"/>
                </a:lnTo>
                <a:lnTo>
                  <a:pt x="3583663" y="6538065"/>
                </a:lnTo>
                <a:cubicBezTo>
                  <a:pt x="3602930" y="6536780"/>
                  <a:pt x="3622197" y="6534211"/>
                  <a:pt x="3622197" y="6534211"/>
                </a:cubicBezTo>
                <a:cubicBezTo>
                  <a:pt x="3617060" y="6529074"/>
                  <a:pt x="3473199" y="6534211"/>
                  <a:pt x="3462924" y="6534211"/>
                </a:cubicBezTo>
                <a:cubicBezTo>
                  <a:pt x="3498888" y="6539348"/>
                  <a:pt x="3539992" y="6539348"/>
                  <a:pt x="3575956" y="6549624"/>
                </a:cubicBezTo>
                <a:lnTo>
                  <a:pt x="3551472" y="6548459"/>
                </a:lnTo>
                <a:lnTo>
                  <a:pt x="3478338" y="6539348"/>
                </a:lnTo>
                <a:lnTo>
                  <a:pt x="3472790" y="6542123"/>
                </a:lnTo>
                <a:lnTo>
                  <a:pt x="3426959" y="6534211"/>
                </a:lnTo>
                <a:cubicBezTo>
                  <a:pt x="3365304" y="6523935"/>
                  <a:pt x="3308787" y="6498247"/>
                  <a:pt x="3247134" y="6487971"/>
                </a:cubicBezTo>
                <a:cubicBezTo>
                  <a:pt x="3190617" y="6477695"/>
                  <a:pt x="3128962" y="6472558"/>
                  <a:pt x="3072446" y="6452004"/>
                </a:cubicBezTo>
                <a:cubicBezTo>
                  <a:pt x="3021066" y="6431454"/>
                  <a:pt x="2964550" y="6410903"/>
                  <a:pt x="2908033" y="6395488"/>
                </a:cubicBezTo>
                <a:cubicBezTo>
                  <a:pt x="2913172" y="6400627"/>
                  <a:pt x="2923448" y="6405766"/>
                  <a:pt x="2923448" y="6405766"/>
                </a:cubicBezTo>
                <a:cubicBezTo>
                  <a:pt x="2918309" y="6405766"/>
                  <a:pt x="2913172" y="6405766"/>
                  <a:pt x="2913172" y="6405766"/>
                </a:cubicBezTo>
                <a:cubicBezTo>
                  <a:pt x="2918309" y="6426315"/>
                  <a:pt x="3021066" y="6441730"/>
                  <a:pt x="3041618" y="6446867"/>
                </a:cubicBezTo>
                <a:cubicBezTo>
                  <a:pt x="3082722" y="6462282"/>
                  <a:pt x="3118686" y="6477695"/>
                  <a:pt x="3159790" y="6487971"/>
                </a:cubicBezTo>
                <a:cubicBezTo>
                  <a:pt x="3118686" y="6477695"/>
                  <a:pt x="3031342" y="6493108"/>
                  <a:pt x="3000516" y="6462282"/>
                </a:cubicBezTo>
                <a:cubicBezTo>
                  <a:pt x="3000516" y="6462282"/>
                  <a:pt x="3010791" y="6462282"/>
                  <a:pt x="3021067" y="6462282"/>
                </a:cubicBezTo>
                <a:lnTo>
                  <a:pt x="3028590" y="6462282"/>
                </a:lnTo>
                <a:lnTo>
                  <a:pt x="3032155" y="6463014"/>
                </a:lnTo>
                <a:cubicBezTo>
                  <a:pt x="3037604" y="6463727"/>
                  <a:pt x="3040976" y="6463566"/>
                  <a:pt x="3041618" y="6462282"/>
                </a:cubicBezTo>
                <a:lnTo>
                  <a:pt x="3028590" y="6462282"/>
                </a:lnTo>
                <a:lnTo>
                  <a:pt x="3010229" y="6458509"/>
                </a:lnTo>
                <a:cubicBezTo>
                  <a:pt x="2956523" y="6445263"/>
                  <a:pt x="2851518" y="6409618"/>
                  <a:pt x="2836104" y="6405766"/>
                </a:cubicBezTo>
                <a:cubicBezTo>
                  <a:pt x="2836104" y="6405766"/>
                  <a:pt x="2769312" y="6380075"/>
                  <a:pt x="2769312" y="6380075"/>
                </a:cubicBezTo>
                <a:cubicBezTo>
                  <a:pt x="2779588" y="6374938"/>
                  <a:pt x="2856656" y="6400627"/>
                  <a:pt x="2866932" y="6400627"/>
                </a:cubicBezTo>
                <a:cubicBezTo>
                  <a:pt x="2810414" y="6380075"/>
                  <a:pt x="2759036" y="6364662"/>
                  <a:pt x="2702520" y="6354386"/>
                </a:cubicBezTo>
                <a:cubicBezTo>
                  <a:pt x="2841241" y="6421178"/>
                  <a:pt x="2990240" y="6472558"/>
                  <a:pt x="3139238" y="6513660"/>
                </a:cubicBezTo>
                <a:cubicBezTo>
                  <a:pt x="3211169" y="6534211"/>
                  <a:pt x="3283098" y="6554763"/>
                  <a:pt x="3360166" y="6565039"/>
                </a:cubicBezTo>
                <a:cubicBezTo>
                  <a:pt x="3380718" y="6565039"/>
                  <a:pt x="3514303" y="6565039"/>
                  <a:pt x="3514303" y="6565039"/>
                </a:cubicBezTo>
                <a:lnTo>
                  <a:pt x="3524579" y="6570176"/>
                </a:lnTo>
                <a:cubicBezTo>
                  <a:pt x="3560544" y="6575315"/>
                  <a:pt x="3611921" y="6575315"/>
                  <a:pt x="3642748" y="6575315"/>
                </a:cubicBezTo>
                <a:cubicBezTo>
                  <a:pt x="3606783" y="6567608"/>
                  <a:pt x="3570818" y="6559901"/>
                  <a:pt x="3534853" y="6552836"/>
                </a:cubicBezTo>
                <a:lnTo>
                  <a:pt x="3493507" y="6545699"/>
                </a:lnTo>
                <a:lnTo>
                  <a:pt x="3522009" y="6547056"/>
                </a:lnTo>
                <a:lnTo>
                  <a:pt x="3551472" y="6548459"/>
                </a:lnTo>
                <a:lnTo>
                  <a:pt x="3663943" y="6562469"/>
                </a:lnTo>
                <a:lnTo>
                  <a:pt x="3692522" y="6563632"/>
                </a:lnTo>
                <a:lnTo>
                  <a:pt x="3692522" y="6652383"/>
                </a:lnTo>
                <a:lnTo>
                  <a:pt x="3692522" y="6722665"/>
                </a:lnTo>
                <a:lnTo>
                  <a:pt x="3688989" y="6724312"/>
                </a:lnTo>
                <a:lnTo>
                  <a:pt x="3692522" y="6724639"/>
                </a:lnTo>
                <a:lnTo>
                  <a:pt x="3692522" y="6858000"/>
                </a:lnTo>
                <a:lnTo>
                  <a:pt x="3322998" y="6858000"/>
                </a:lnTo>
                <a:lnTo>
                  <a:pt x="3252271" y="6842484"/>
                </a:lnTo>
                <a:cubicBezTo>
                  <a:pt x="3185478" y="6827069"/>
                  <a:pt x="3118686" y="6806518"/>
                  <a:pt x="3051894" y="6785968"/>
                </a:cubicBezTo>
                <a:cubicBezTo>
                  <a:pt x="2990240" y="6765416"/>
                  <a:pt x="2928585" y="6744864"/>
                  <a:pt x="2866932" y="6724312"/>
                </a:cubicBezTo>
                <a:cubicBezTo>
                  <a:pt x="2830965" y="6708899"/>
                  <a:pt x="2779588" y="6703761"/>
                  <a:pt x="2743621" y="6688348"/>
                </a:cubicBezTo>
                <a:cubicBezTo>
                  <a:pt x="2836104" y="6729451"/>
                  <a:pt x="2933722" y="6755140"/>
                  <a:pt x="3026205" y="6796242"/>
                </a:cubicBezTo>
                <a:cubicBezTo>
                  <a:pt x="3067308" y="6816793"/>
                  <a:pt x="3108410" y="6827069"/>
                  <a:pt x="3154651" y="6842484"/>
                </a:cubicBezTo>
                <a:cubicBezTo>
                  <a:pt x="3170064" y="6847622"/>
                  <a:pt x="3193185" y="6850191"/>
                  <a:pt x="3215664" y="6854044"/>
                </a:cubicBezTo>
                <a:lnTo>
                  <a:pt x="3233292" y="6858000"/>
                </a:lnTo>
                <a:lnTo>
                  <a:pt x="3084015" y="6858000"/>
                </a:lnTo>
                <a:lnTo>
                  <a:pt x="3062170" y="6852760"/>
                </a:lnTo>
                <a:cubicBezTo>
                  <a:pt x="3021066" y="6837345"/>
                  <a:pt x="2985102" y="6832208"/>
                  <a:pt x="2949137" y="6816793"/>
                </a:cubicBezTo>
                <a:cubicBezTo>
                  <a:pt x="2923448" y="6806518"/>
                  <a:pt x="2877206" y="6780829"/>
                  <a:pt x="2851517" y="6780829"/>
                </a:cubicBezTo>
                <a:cubicBezTo>
                  <a:pt x="2856656" y="6780829"/>
                  <a:pt x="2872069" y="6780829"/>
                  <a:pt x="2877206" y="6780829"/>
                </a:cubicBezTo>
                <a:cubicBezTo>
                  <a:pt x="2873353" y="6784683"/>
                  <a:pt x="2803029" y="6765415"/>
                  <a:pt x="2768107" y="6751206"/>
                </a:cubicBezTo>
                <a:lnTo>
                  <a:pt x="2760572" y="6746734"/>
                </a:lnTo>
                <a:lnTo>
                  <a:pt x="2782798" y="6751286"/>
                </a:lnTo>
                <a:cubicBezTo>
                  <a:pt x="2800138" y="6753855"/>
                  <a:pt x="2818120" y="6755140"/>
                  <a:pt x="2820689" y="6755140"/>
                </a:cubicBezTo>
                <a:cubicBezTo>
                  <a:pt x="2769312" y="6729451"/>
                  <a:pt x="2697380" y="6714036"/>
                  <a:pt x="2646003" y="6698624"/>
                </a:cubicBezTo>
                <a:lnTo>
                  <a:pt x="2655902" y="6700509"/>
                </a:lnTo>
                <a:lnTo>
                  <a:pt x="2657241" y="6701031"/>
                </a:lnTo>
                <a:lnTo>
                  <a:pt x="2664383" y="6702027"/>
                </a:lnTo>
                <a:lnTo>
                  <a:pt x="2669846" y="6702958"/>
                </a:lnTo>
                <a:cubicBezTo>
                  <a:pt x="2672976" y="6703440"/>
                  <a:pt x="2675545" y="6703761"/>
                  <a:pt x="2676829" y="6703761"/>
                </a:cubicBezTo>
                <a:lnTo>
                  <a:pt x="2664383" y="6702027"/>
                </a:lnTo>
                <a:lnTo>
                  <a:pt x="2659490" y="6701192"/>
                </a:lnTo>
                <a:lnTo>
                  <a:pt x="2655902" y="6700509"/>
                </a:lnTo>
                <a:lnTo>
                  <a:pt x="2628020" y="6689632"/>
                </a:lnTo>
                <a:cubicBezTo>
                  <a:pt x="2607469" y="6680640"/>
                  <a:pt x="2586917" y="6670364"/>
                  <a:pt x="2579211" y="6667796"/>
                </a:cubicBezTo>
                <a:cubicBezTo>
                  <a:pt x="2553520" y="6657520"/>
                  <a:pt x="2527831" y="6642107"/>
                  <a:pt x="2502142" y="6636968"/>
                </a:cubicBezTo>
                <a:cubicBezTo>
                  <a:pt x="2497004" y="6631831"/>
                  <a:pt x="2538107" y="6636968"/>
                  <a:pt x="2538107" y="6636968"/>
                </a:cubicBezTo>
                <a:cubicBezTo>
                  <a:pt x="2525263" y="6626692"/>
                  <a:pt x="2504711" y="6616417"/>
                  <a:pt x="2483518" y="6608068"/>
                </a:cubicBezTo>
                <a:lnTo>
                  <a:pt x="2474491" y="6605390"/>
                </a:lnTo>
                <a:lnTo>
                  <a:pt x="2454857" y="6597872"/>
                </a:lnTo>
                <a:cubicBezTo>
                  <a:pt x="2418973" y="6579809"/>
                  <a:pt x="2350575" y="6539348"/>
                  <a:pt x="2342869" y="6539348"/>
                </a:cubicBezTo>
                <a:cubicBezTo>
                  <a:pt x="2270938" y="6503384"/>
                  <a:pt x="2199009" y="6467419"/>
                  <a:pt x="2132216" y="6421178"/>
                </a:cubicBezTo>
                <a:cubicBezTo>
                  <a:pt x="2065424" y="6374938"/>
                  <a:pt x="1998632" y="6328695"/>
                  <a:pt x="1936977" y="6282455"/>
                </a:cubicBezTo>
                <a:cubicBezTo>
                  <a:pt x="1854771" y="6225938"/>
                  <a:pt x="1772564" y="6174561"/>
                  <a:pt x="1700635" y="6102630"/>
                </a:cubicBezTo>
                <a:cubicBezTo>
                  <a:pt x="1674944" y="6076941"/>
                  <a:pt x="1649256" y="6056389"/>
                  <a:pt x="1618428" y="6030700"/>
                </a:cubicBezTo>
                <a:cubicBezTo>
                  <a:pt x="1603015" y="6015286"/>
                  <a:pt x="1479706" y="5933080"/>
                  <a:pt x="1479706" y="5912529"/>
                </a:cubicBezTo>
                <a:cubicBezTo>
                  <a:pt x="1479706" y="5917666"/>
                  <a:pt x="1567050" y="5979321"/>
                  <a:pt x="1567050" y="5979321"/>
                </a:cubicBezTo>
                <a:cubicBezTo>
                  <a:pt x="1569619" y="5976752"/>
                  <a:pt x="1540076" y="5953632"/>
                  <a:pt x="1509891" y="5929869"/>
                </a:cubicBezTo>
                <a:lnTo>
                  <a:pt x="1500401" y="5922237"/>
                </a:lnTo>
                <a:lnTo>
                  <a:pt x="1541360" y="5948493"/>
                </a:lnTo>
                <a:cubicBezTo>
                  <a:pt x="1541360" y="5943356"/>
                  <a:pt x="1531086" y="5938217"/>
                  <a:pt x="1531086" y="5938217"/>
                </a:cubicBezTo>
                <a:cubicBezTo>
                  <a:pt x="1536223" y="5938217"/>
                  <a:pt x="1536223" y="5938217"/>
                  <a:pt x="1536223" y="5938217"/>
                </a:cubicBezTo>
                <a:cubicBezTo>
                  <a:pt x="1510534" y="5927943"/>
                  <a:pt x="1464294" y="5876564"/>
                  <a:pt x="1443742" y="5850875"/>
                </a:cubicBezTo>
                <a:cubicBezTo>
                  <a:pt x="1428327" y="5830323"/>
                  <a:pt x="1412914" y="5804635"/>
                  <a:pt x="1397501" y="5784083"/>
                </a:cubicBezTo>
                <a:cubicBezTo>
                  <a:pt x="1387225" y="5773807"/>
                  <a:pt x="1248502" y="5629947"/>
                  <a:pt x="1248502" y="5629947"/>
                </a:cubicBezTo>
                <a:cubicBezTo>
                  <a:pt x="1253641" y="5629947"/>
                  <a:pt x="1258778" y="5629947"/>
                  <a:pt x="1258778" y="5629947"/>
                </a:cubicBezTo>
                <a:cubicBezTo>
                  <a:pt x="1258778" y="5629947"/>
                  <a:pt x="1197124" y="5547739"/>
                  <a:pt x="1197124" y="5547739"/>
                </a:cubicBezTo>
                <a:lnTo>
                  <a:pt x="1201797" y="5548633"/>
                </a:lnTo>
                <a:lnTo>
                  <a:pt x="1210983" y="5557226"/>
                </a:lnTo>
                <a:lnTo>
                  <a:pt x="1217354" y="5564358"/>
                </a:lnTo>
                <a:cubicBezTo>
                  <a:pt x="1219601" y="5566686"/>
                  <a:pt x="1221528" y="5568291"/>
                  <a:pt x="1222813" y="5568291"/>
                </a:cubicBezTo>
                <a:lnTo>
                  <a:pt x="1210983" y="5557226"/>
                </a:lnTo>
                <a:lnTo>
                  <a:pt x="1209968" y="5556089"/>
                </a:lnTo>
                <a:cubicBezTo>
                  <a:pt x="1207399" y="5553199"/>
                  <a:pt x="1204830" y="5550469"/>
                  <a:pt x="1202582" y="5548783"/>
                </a:cubicBezTo>
                <a:lnTo>
                  <a:pt x="1201797" y="5548633"/>
                </a:lnTo>
                <a:lnTo>
                  <a:pt x="1199211" y="5546214"/>
                </a:lnTo>
                <a:cubicBezTo>
                  <a:pt x="1178499" y="5518518"/>
                  <a:pt x="1165012" y="5477095"/>
                  <a:pt x="1145745" y="5450121"/>
                </a:cubicBezTo>
                <a:cubicBezTo>
                  <a:pt x="1161159" y="5470672"/>
                  <a:pt x="1184279" y="5489940"/>
                  <a:pt x="1206115" y="5509849"/>
                </a:cubicBezTo>
                <a:lnTo>
                  <a:pt x="1236414" y="5540069"/>
                </a:lnTo>
                <a:lnTo>
                  <a:pt x="1238221" y="5542595"/>
                </a:lnTo>
                <a:lnTo>
                  <a:pt x="1258778" y="5573430"/>
                </a:lnTo>
                <a:cubicBezTo>
                  <a:pt x="1253641" y="5558015"/>
                  <a:pt x="1207398" y="5542602"/>
                  <a:pt x="1207398" y="5527190"/>
                </a:cubicBezTo>
                <a:cubicBezTo>
                  <a:pt x="1207398" y="5542602"/>
                  <a:pt x="1233089" y="5563154"/>
                  <a:pt x="1243365" y="5573430"/>
                </a:cubicBezTo>
                <a:cubicBezTo>
                  <a:pt x="1269054" y="5599119"/>
                  <a:pt x="1294742" y="5629947"/>
                  <a:pt x="1320433" y="5655635"/>
                </a:cubicBezTo>
                <a:cubicBezTo>
                  <a:pt x="1294742" y="5619671"/>
                  <a:pt x="1263917" y="5583706"/>
                  <a:pt x="1238226" y="5542602"/>
                </a:cubicBezTo>
                <a:lnTo>
                  <a:pt x="1238221" y="5542595"/>
                </a:lnTo>
                <a:lnTo>
                  <a:pt x="1236781" y="5540436"/>
                </a:lnTo>
                <a:lnTo>
                  <a:pt x="1236414" y="5540069"/>
                </a:lnTo>
                <a:lnTo>
                  <a:pt x="1224097" y="5522854"/>
                </a:lnTo>
                <a:cubicBezTo>
                  <a:pt x="1201940" y="5493472"/>
                  <a:pt x="1162443" y="5442414"/>
                  <a:pt x="1166297" y="5434707"/>
                </a:cubicBezTo>
                <a:cubicBezTo>
                  <a:pt x="1166297" y="5434707"/>
                  <a:pt x="1191985" y="5460397"/>
                  <a:pt x="1197124" y="5460397"/>
                </a:cubicBezTo>
                <a:cubicBezTo>
                  <a:pt x="1193270" y="5460397"/>
                  <a:pt x="1172076" y="5431496"/>
                  <a:pt x="1157385" y="5412711"/>
                </a:cubicBezTo>
                <a:lnTo>
                  <a:pt x="1146640" y="5399816"/>
                </a:lnTo>
                <a:lnTo>
                  <a:pt x="1181710" y="5439845"/>
                </a:lnTo>
                <a:cubicBezTo>
                  <a:pt x="1150882" y="5403879"/>
                  <a:pt x="1125193" y="5357638"/>
                  <a:pt x="1099504" y="5316537"/>
                </a:cubicBezTo>
                <a:cubicBezTo>
                  <a:pt x="1091797" y="5303691"/>
                  <a:pt x="1081521" y="5281855"/>
                  <a:pt x="1070603" y="5261304"/>
                </a:cubicBezTo>
                <a:lnTo>
                  <a:pt x="1058625" y="5240703"/>
                </a:lnTo>
                <a:lnTo>
                  <a:pt x="1063539" y="5246533"/>
                </a:lnTo>
                <a:cubicBezTo>
                  <a:pt x="1076383" y="5261304"/>
                  <a:pt x="1089228" y="5275433"/>
                  <a:pt x="1089228" y="5275433"/>
                </a:cubicBezTo>
                <a:cubicBezTo>
                  <a:pt x="1094366" y="5260020"/>
                  <a:pt x="1027573" y="5167537"/>
                  <a:pt x="1022436" y="5157261"/>
                </a:cubicBezTo>
                <a:cubicBezTo>
                  <a:pt x="996747" y="5116160"/>
                  <a:pt x="965920" y="5075056"/>
                  <a:pt x="940229" y="5033953"/>
                </a:cubicBezTo>
                <a:cubicBezTo>
                  <a:pt x="955644" y="5059643"/>
                  <a:pt x="965920" y="5085332"/>
                  <a:pt x="981333" y="5111021"/>
                </a:cubicBezTo>
                <a:cubicBezTo>
                  <a:pt x="945368" y="5064780"/>
                  <a:pt x="914540" y="5018540"/>
                  <a:pt x="883713" y="4967160"/>
                </a:cubicBezTo>
                <a:cubicBezTo>
                  <a:pt x="886283" y="4969730"/>
                  <a:pt x="892705" y="4976152"/>
                  <a:pt x="898485" y="4983217"/>
                </a:cubicBezTo>
                <a:lnTo>
                  <a:pt x="904746" y="4991983"/>
                </a:lnTo>
                <a:lnTo>
                  <a:pt x="909403" y="5003125"/>
                </a:lnTo>
                <a:cubicBezTo>
                  <a:pt x="909403" y="5000557"/>
                  <a:pt x="908119" y="4997346"/>
                  <a:pt x="906112" y="4993894"/>
                </a:cubicBezTo>
                <a:lnTo>
                  <a:pt x="904746" y="4991983"/>
                </a:lnTo>
                <a:lnTo>
                  <a:pt x="893668" y="4965475"/>
                </a:lnTo>
                <a:cubicBezTo>
                  <a:pt x="874401" y="4928627"/>
                  <a:pt x="846464" y="4893947"/>
                  <a:pt x="827196" y="4859266"/>
                </a:cubicBezTo>
                <a:cubicBezTo>
                  <a:pt x="904264" y="5069917"/>
                  <a:pt x="1007021" y="5275433"/>
                  <a:pt x="1135469" y="5460397"/>
                </a:cubicBezTo>
                <a:cubicBezTo>
                  <a:pt x="1120056" y="5434707"/>
                  <a:pt x="1089228" y="5409018"/>
                  <a:pt x="1068677" y="5383329"/>
                </a:cubicBezTo>
                <a:cubicBezTo>
                  <a:pt x="1048125" y="5362777"/>
                  <a:pt x="1022436" y="5316537"/>
                  <a:pt x="1001884" y="5301122"/>
                </a:cubicBezTo>
                <a:cubicBezTo>
                  <a:pt x="1007022" y="5306260"/>
                  <a:pt x="1021151" y="5317820"/>
                  <a:pt x="1033996" y="5330022"/>
                </a:cubicBezTo>
                <a:lnTo>
                  <a:pt x="1048619" y="5345542"/>
                </a:lnTo>
                <a:lnTo>
                  <a:pt x="1058401" y="5362777"/>
                </a:lnTo>
                <a:cubicBezTo>
                  <a:pt x="1058401" y="5358924"/>
                  <a:pt x="1055511" y="5353785"/>
                  <a:pt x="1051015" y="5348085"/>
                </a:cubicBezTo>
                <a:lnTo>
                  <a:pt x="1048619" y="5345542"/>
                </a:lnTo>
                <a:lnTo>
                  <a:pt x="1031427" y="5315252"/>
                </a:lnTo>
                <a:cubicBezTo>
                  <a:pt x="1018583" y="5299838"/>
                  <a:pt x="1004453" y="5285709"/>
                  <a:pt x="996747" y="5275433"/>
                </a:cubicBezTo>
                <a:cubicBezTo>
                  <a:pt x="976196" y="5244605"/>
                  <a:pt x="955644" y="5218917"/>
                  <a:pt x="940229" y="5188089"/>
                </a:cubicBezTo>
                <a:cubicBezTo>
                  <a:pt x="919679" y="5157261"/>
                  <a:pt x="899128" y="5121297"/>
                  <a:pt x="883713" y="5090469"/>
                </a:cubicBezTo>
                <a:cubicBezTo>
                  <a:pt x="888852" y="5100745"/>
                  <a:pt x="904264" y="5126434"/>
                  <a:pt x="914540" y="5131573"/>
                </a:cubicBezTo>
                <a:cubicBezTo>
                  <a:pt x="899128" y="5121297"/>
                  <a:pt x="878576" y="5069917"/>
                  <a:pt x="868300" y="5054504"/>
                </a:cubicBezTo>
                <a:cubicBezTo>
                  <a:pt x="847748" y="5018540"/>
                  <a:pt x="832335" y="4956884"/>
                  <a:pt x="806645" y="4926059"/>
                </a:cubicBezTo>
                <a:cubicBezTo>
                  <a:pt x="827196" y="4951747"/>
                  <a:pt x="847748" y="4987712"/>
                  <a:pt x="863163" y="5018540"/>
                </a:cubicBezTo>
                <a:cubicBezTo>
                  <a:pt x="873437" y="5049367"/>
                  <a:pt x="893989" y="5075056"/>
                  <a:pt x="909403" y="5105884"/>
                </a:cubicBezTo>
                <a:cubicBezTo>
                  <a:pt x="842611" y="4967160"/>
                  <a:pt x="775819" y="4833576"/>
                  <a:pt x="714164" y="4699991"/>
                </a:cubicBezTo>
                <a:cubicBezTo>
                  <a:pt x="721871" y="4723112"/>
                  <a:pt x="729578" y="4746232"/>
                  <a:pt x="737927" y="4769353"/>
                </a:cubicBezTo>
                <a:lnTo>
                  <a:pt x="745461" y="4788276"/>
                </a:lnTo>
                <a:lnTo>
                  <a:pt x="740495" y="4778344"/>
                </a:lnTo>
                <a:cubicBezTo>
                  <a:pt x="737284" y="4771921"/>
                  <a:pt x="734715" y="4766783"/>
                  <a:pt x="734715" y="4766783"/>
                </a:cubicBezTo>
                <a:cubicBezTo>
                  <a:pt x="714164" y="4710267"/>
                  <a:pt x="688475" y="4658888"/>
                  <a:pt x="667923" y="4607510"/>
                </a:cubicBezTo>
                <a:cubicBezTo>
                  <a:pt x="678199" y="4640906"/>
                  <a:pt x="689759" y="4673018"/>
                  <a:pt x="703246" y="4704488"/>
                </a:cubicBezTo>
                <a:lnTo>
                  <a:pt x="745584" y="4788585"/>
                </a:lnTo>
                <a:lnTo>
                  <a:pt x="765543" y="4838715"/>
                </a:lnTo>
                <a:cubicBezTo>
                  <a:pt x="770680" y="4848990"/>
                  <a:pt x="791232" y="4879816"/>
                  <a:pt x="791232" y="4890092"/>
                </a:cubicBezTo>
                <a:cubicBezTo>
                  <a:pt x="791232" y="4890092"/>
                  <a:pt x="789947" y="4888808"/>
                  <a:pt x="788021" y="4886881"/>
                </a:cubicBezTo>
                <a:lnTo>
                  <a:pt x="781865" y="4880726"/>
                </a:lnTo>
                <a:lnTo>
                  <a:pt x="760404" y="4828439"/>
                </a:lnTo>
                <a:lnTo>
                  <a:pt x="760404" y="4838715"/>
                </a:lnTo>
                <a:cubicBezTo>
                  <a:pt x="744991" y="4807887"/>
                  <a:pt x="719302" y="4777059"/>
                  <a:pt x="709026" y="4746232"/>
                </a:cubicBezTo>
                <a:cubicBezTo>
                  <a:pt x="714164" y="4756507"/>
                  <a:pt x="714164" y="4771922"/>
                  <a:pt x="719302" y="4787335"/>
                </a:cubicBezTo>
                <a:cubicBezTo>
                  <a:pt x="729578" y="4813024"/>
                  <a:pt x="744991" y="4833576"/>
                  <a:pt x="755267" y="4859266"/>
                </a:cubicBezTo>
                <a:cubicBezTo>
                  <a:pt x="760404" y="4874679"/>
                  <a:pt x="760404" y="4884955"/>
                  <a:pt x="760404" y="4895231"/>
                </a:cubicBezTo>
                <a:cubicBezTo>
                  <a:pt x="775819" y="4946609"/>
                  <a:pt x="806645" y="5003125"/>
                  <a:pt x="832335" y="5049367"/>
                </a:cubicBezTo>
                <a:lnTo>
                  <a:pt x="858322" y="5088966"/>
                </a:lnTo>
                <a:lnTo>
                  <a:pt x="872795" y="5127720"/>
                </a:lnTo>
                <a:lnTo>
                  <a:pt x="889491" y="5163246"/>
                </a:lnTo>
                <a:lnTo>
                  <a:pt x="888852" y="5162400"/>
                </a:lnTo>
                <a:lnTo>
                  <a:pt x="889887" y="5164089"/>
                </a:lnTo>
                <a:lnTo>
                  <a:pt x="890377" y="5165130"/>
                </a:lnTo>
                <a:lnTo>
                  <a:pt x="890950" y="5165822"/>
                </a:lnTo>
                <a:lnTo>
                  <a:pt x="930597" y="5230477"/>
                </a:lnTo>
                <a:lnTo>
                  <a:pt x="970683" y="5283547"/>
                </a:lnTo>
                <a:lnTo>
                  <a:pt x="965920" y="5280570"/>
                </a:lnTo>
                <a:cubicBezTo>
                  <a:pt x="971057" y="5290846"/>
                  <a:pt x="1012160" y="5352501"/>
                  <a:pt x="1012160" y="5352501"/>
                </a:cubicBezTo>
                <a:cubicBezTo>
                  <a:pt x="1010875" y="5352501"/>
                  <a:pt x="1006379" y="5348327"/>
                  <a:pt x="1000358" y="5341985"/>
                </a:cubicBezTo>
                <a:lnTo>
                  <a:pt x="997930" y="5339259"/>
                </a:lnTo>
                <a:lnTo>
                  <a:pt x="950505" y="5265157"/>
                </a:lnTo>
                <a:cubicBezTo>
                  <a:pt x="935092" y="5249744"/>
                  <a:pt x="919679" y="5229193"/>
                  <a:pt x="909403" y="5213778"/>
                </a:cubicBezTo>
                <a:cubicBezTo>
                  <a:pt x="924816" y="5244605"/>
                  <a:pt x="940229" y="5270296"/>
                  <a:pt x="960781" y="5301122"/>
                </a:cubicBezTo>
                <a:cubicBezTo>
                  <a:pt x="991609" y="5347362"/>
                  <a:pt x="1027573" y="5388466"/>
                  <a:pt x="1053264" y="5429570"/>
                </a:cubicBezTo>
                <a:lnTo>
                  <a:pt x="1021905" y="5378220"/>
                </a:lnTo>
                <a:lnTo>
                  <a:pt x="1168865" y="5579209"/>
                </a:lnTo>
                <a:lnTo>
                  <a:pt x="1381143" y="5839892"/>
                </a:lnTo>
                <a:lnTo>
                  <a:pt x="1375664" y="5835782"/>
                </a:lnTo>
                <a:lnTo>
                  <a:pt x="1367078" y="5829343"/>
                </a:lnTo>
                <a:lnTo>
                  <a:pt x="1361535" y="5824383"/>
                </a:lnTo>
                <a:cubicBezTo>
                  <a:pt x="1330708" y="5795001"/>
                  <a:pt x="1276761" y="5735273"/>
                  <a:pt x="1269054" y="5727565"/>
                </a:cubicBezTo>
                <a:cubicBezTo>
                  <a:pt x="1233089" y="5686463"/>
                  <a:pt x="1202261" y="5645359"/>
                  <a:pt x="1166297" y="5609395"/>
                </a:cubicBezTo>
                <a:lnTo>
                  <a:pt x="1166297" y="5619671"/>
                </a:lnTo>
                <a:cubicBezTo>
                  <a:pt x="1161158" y="5619671"/>
                  <a:pt x="1156021" y="5609395"/>
                  <a:pt x="1150882" y="5609395"/>
                </a:cubicBezTo>
                <a:cubicBezTo>
                  <a:pt x="1156021" y="5609395"/>
                  <a:pt x="1315294" y="5799496"/>
                  <a:pt x="1325570" y="5814909"/>
                </a:cubicBezTo>
                <a:cubicBezTo>
                  <a:pt x="1387225" y="5886840"/>
                  <a:pt x="1448879" y="5953632"/>
                  <a:pt x="1520810" y="6020425"/>
                </a:cubicBezTo>
                <a:cubicBezTo>
                  <a:pt x="1567050" y="6061528"/>
                  <a:pt x="1608152" y="6107769"/>
                  <a:pt x="1659532" y="6143733"/>
                </a:cubicBezTo>
                <a:lnTo>
                  <a:pt x="1706048" y="6173184"/>
                </a:lnTo>
                <a:lnTo>
                  <a:pt x="1714764" y="6180983"/>
                </a:lnTo>
                <a:lnTo>
                  <a:pt x="1726569" y="6186176"/>
                </a:lnTo>
                <a:lnTo>
                  <a:pt x="1768070" y="6212452"/>
                </a:lnTo>
                <a:lnTo>
                  <a:pt x="1772706" y="6215128"/>
                </a:lnTo>
                <a:lnTo>
                  <a:pt x="1810602" y="6246065"/>
                </a:lnTo>
                <a:lnTo>
                  <a:pt x="1756509" y="6212452"/>
                </a:lnTo>
                <a:cubicBezTo>
                  <a:pt x="1713479" y="6187406"/>
                  <a:pt x="1669807" y="6164285"/>
                  <a:pt x="1669807" y="6164285"/>
                </a:cubicBezTo>
                <a:cubicBezTo>
                  <a:pt x="1654394" y="6183552"/>
                  <a:pt x="1835504" y="6306861"/>
                  <a:pt x="1946530" y="6373813"/>
                </a:cubicBezTo>
                <a:lnTo>
                  <a:pt x="1974328" y="6389903"/>
                </a:lnTo>
                <a:lnTo>
                  <a:pt x="1981933" y="6394846"/>
                </a:lnTo>
                <a:cubicBezTo>
                  <a:pt x="1999916" y="6405764"/>
                  <a:pt x="2019183" y="6416040"/>
                  <a:pt x="2024321" y="6416040"/>
                </a:cubicBezTo>
                <a:cubicBezTo>
                  <a:pt x="2018541" y="6414113"/>
                  <a:pt x="2008345" y="6409136"/>
                  <a:pt x="1994969" y="6401851"/>
                </a:cubicBezTo>
                <a:lnTo>
                  <a:pt x="1974328" y="6389903"/>
                </a:lnTo>
                <a:lnTo>
                  <a:pt x="1957849" y="6379192"/>
                </a:lnTo>
                <a:cubicBezTo>
                  <a:pt x="1951427" y="6374616"/>
                  <a:pt x="1947252" y="6371084"/>
                  <a:pt x="1947252" y="6369799"/>
                </a:cubicBezTo>
                <a:cubicBezTo>
                  <a:pt x="1947252" y="6369799"/>
                  <a:pt x="1957528" y="6369799"/>
                  <a:pt x="1957528" y="6369799"/>
                </a:cubicBezTo>
                <a:lnTo>
                  <a:pt x="1952390" y="6364662"/>
                </a:lnTo>
                <a:cubicBezTo>
                  <a:pt x="1885597" y="6344110"/>
                  <a:pt x="1834220" y="6261903"/>
                  <a:pt x="1767427" y="6236214"/>
                </a:cubicBezTo>
                <a:cubicBezTo>
                  <a:pt x="1772564" y="6241353"/>
                  <a:pt x="1839357" y="6272179"/>
                  <a:pt x="1839357" y="6272179"/>
                </a:cubicBezTo>
                <a:lnTo>
                  <a:pt x="1835806" y="6266642"/>
                </a:lnTo>
                <a:lnTo>
                  <a:pt x="1929912" y="6343468"/>
                </a:lnTo>
                <a:lnTo>
                  <a:pt x="2127166" y="6474845"/>
                </a:lnTo>
                <a:lnTo>
                  <a:pt x="2085974" y="6457143"/>
                </a:lnTo>
                <a:cubicBezTo>
                  <a:pt x="2098819" y="6462281"/>
                  <a:pt x="2111664" y="6468703"/>
                  <a:pt x="2125151" y="6475125"/>
                </a:cubicBezTo>
                <a:lnTo>
                  <a:pt x="2131688" y="6477857"/>
                </a:lnTo>
                <a:lnTo>
                  <a:pt x="2193194" y="6518822"/>
                </a:lnTo>
                <a:lnTo>
                  <a:pt x="2168181" y="6508523"/>
                </a:lnTo>
                <a:cubicBezTo>
                  <a:pt x="2142490" y="6493108"/>
                  <a:pt x="2096250" y="6472558"/>
                  <a:pt x="2096250" y="6472558"/>
                </a:cubicBezTo>
                <a:lnTo>
                  <a:pt x="2091113" y="6472558"/>
                </a:lnTo>
                <a:cubicBezTo>
                  <a:pt x="2060285" y="6457143"/>
                  <a:pt x="2019182" y="6446867"/>
                  <a:pt x="1988356" y="6426315"/>
                </a:cubicBezTo>
                <a:cubicBezTo>
                  <a:pt x="2039734" y="6459711"/>
                  <a:pt x="2093682" y="6487970"/>
                  <a:pt x="2149556" y="6513017"/>
                </a:cubicBezTo>
                <a:lnTo>
                  <a:pt x="2241027" y="6548721"/>
                </a:lnTo>
                <a:lnTo>
                  <a:pt x="2378115" y="6622635"/>
                </a:lnTo>
                <a:lnTo>
                  <a:pt x="2269011" y="6582379"/>
                </a:lnTo>
                <a:cubicBezTo>
                  <a:pt x="2229834" y="6567607"/>
                  <a:pt x="2191300" y="6552194"/>
                  <a:pt x="2152766" y="6534211"/>
                </a:cubicBezTo>
                <a:cubicBezTo>
                  <a:pt x="2147628" y="6531643"/>
                  <a:pt x="2125793" y="6525221"/>
                  <a:pt x="2104599" y="6517514"/>
                </a:cubicBezTo>
                <a:lnTo>
                  <a:pt x="2090907" y="6511780"/>
                </a:lnTo>
                <a:lnTo>
                  <a:pt x="2060285" y="6493108"/>
                </a:lnTo>
                <a:cubicBezTo>
                  <a:pt x="2061570" y="6496961"/>
                  <a:pt x="2067350" y="6501136"/>
                  <a:pt x="2075458" y="6505311"/>
                </a:cubicBezTo>
                <a:lnTo>
                  <a:pt x="2090907" y="6511780"/>
                </a:lnTo>
                <a:lnTo>
                  <a:pt x="2112948" y="6525220"/>
                </a:lnTo>
                <a:cubicBezTo>
                  <a:pt x="2134784" y="6534211"/>
                  <a:pt x="2157904" y="6541918"/>
                  <a:pt x="2173318" y="6549624"/>
                </a:cubicBezTo>
                <a:cubicBezTo>
                  <a:pt x="2245249" y="6580452"/>
                  <a:pt x="2322318" y="6606141"/>
                  <a:pt x="2394247" y="6631831"/>
                </a:cubicBezTo>
                <a:cubicBezTo>
                  <a:pt x="2371127" y="6621555"/>
                  <a:pt x="2346722" y="6612564"/>
                  <a:pt x="2322317" y="6603573"/>
                </a:cubicBezTo>
                <a:lnTo>
                  <a:pt x="2284279" y="6588630"/>
                </a:lnTo>
                <a:lnTo>
                  <a:pt x="2378482" y="6622834"/>
                </a:lnTo>
                <a:lnTo>
                  <a:pt x="2538107" y="6708899"/>
                </a:lnTo>
                <a:cubicBezTo>
                  <a:pt x="2607468" y="6742295"/>
                  <a:pt x="2678114" y="6773123"/>
                  <a:pt x="2749401" y="6802023"/>
                </a:cubicBezTo>
                <a:lnTo>
                  <a:pt x="2897060" y="6858000"/>
                </a:lnTo>
                <a:lnTo>
                  <a:pt x="2831276" y="6858000"/>
                </a:lnTo>
                <a:lnTo>
                  <a:pt x="2830965" y="6857897"/>
                </a:lnTo>
                <a:cubicBezTo>
                  <a:pt x="2805276" y="6852760"/>
                  <a:pt x="2774449" y="6852760"/>
                  <a:pt x="2753897" y="6842484"/>
                </a:cubicBezTo>
                <a:lnTo>
                  <a:pt x="2791254" y="6858000"/>
                </a:lnTo>
                <a:lnTo>
                  <a:pt x="2782188" y="6858000"/>
                </a:lnTo>
                <a:lnTo>
                  <a:pt x="2771880" y="6855328"/>
                </a:lnTo>
                <a:cubicBezTo>
                  <a:pt x="2748760" y="6850190"/>
                  <a:pt x="2725640" y="6845052"/>
                  <a:pt x="2702520" y="6837345"/>
                </a:cubicBezTo>
                <a:cubicBezTo>
                  <a:pt x="2661416" y="6821932"/>
                  <a:pt x="2620312" y="6801381"/>
                  <a:pt x="2579211" y="6785968"/>
                </a:cubicBezTo>
                <a:cubicBezTo>
                  <a:pt x="2589487" y="6785968"/>
                  <a:pt x="2378834" y="6708899"/>
                  <a:pt x="2383971" y="6703761"/>
                </a:cubicBezTo>
                <a:cubicBezTo>
                  <a:pt x="2389110" y="6693485"/>
                  <a:pt x="2409660" y="6714036"/>
                  <a:pt x="2409660" y="6703761"/>
                </a:cubicBezTo>
                <a:cubicBezTo>
                  <a:pt x="2412229" y="6711468"/>
                  <a:pt x="2422505" y="6712753"/>
                  <a:pt x="2432781" y="6713395"/>
                </a:cubicBezTo>
                <a:lnTo>
                  <a:pt x="2442652" y="6714218"/>
                </a:lnTo>
                <a:lnTo>
                  <a:pt x="2443699" y="6714679"/>
                </a:lnTo>
                <a:lnTo>
                  <a:pt x="2453431" y="6717874"/>
                </a:lnTo>
                <a:lnTo>
                  <a:pt x="2455902" y="6719175"/>
                </a:lnTo>
                <a:lnTo>
                  <a:pt x="2453448" y="6717880"/>
                </a:lnTo>
                <a:lnTo>
                  <a:pt x="2475731" y="6725196"/>
                </a:lnTo>
                <a:cubicBezTo>
                  <a:pt x="2486408" y="6727846"/>
                  <a:pt x="2497004" y="6729451"/>
                  <a:pt x="2507280" y="6729451"/>
                </a:cubicBezTo>
                <a:cubicBezTo>
                  <a:pt x="2493151" y="6728167"/>
                  <a:pt x="2478701" y="6724955"/>
                  <a:pt x="2464170" y="6720540"/>
                </a:cubicBezTo>
                <a:lnTo>
                  <a:pt x="2445041" y="6713459"/>
                </a:lnTo>
                <a:lnTo>
                  <a:pt x="2419294" y="6699907"/>
                </a:lnTo>
                <a:lnTo>
                  <a:pt x="2394137" y="6692720"/>
                </a:lnTo>
                <a:lnTo>
                  <a:pt x="2337730" y="6667796"/>
                </a:lnTo>
                <a:cubicBezTo>
                  <a:pt x="2281214" y="6647244"/>
                  <a:pt x="2193870" y="6621555"/>
                  <a:pt x="2142490" y="6585591"/>
                </a:cubicBezTo>
                <a:cubicBezTo>
                  <a:pt x="2234974" y="6647244"/>
                  <a:pt x="2332593" y="6698624"/>
                  <a:pt x="2430212" y="6750001"/>
                </a:cubicBezTo>
                <a:cubicBezTo>
                  <a:pt x="2445625" y="6757708"/>
                  <a:pt x="2567971" y="6826106"/>
                  <a:pt x="2632515" y="6855489"/>
                </a:cubicBezTo>
                <a:lnTo>
                  <a:pt x="2638622" y="6858000"/>
                </a:lnTo>
                <a:lnTo>
                  <a:pt x="2607817" y="6858000"/>
                </a:lnTo>
                <a:lnTo>
                  <a:pt x="2579933" y="6848665"/>
                </a:lnTo>
                <a:cubicBezTo>
                  <a:pt x="2569256" y="6845053"/>
                  <a:pt x="2561228" y="6842484"/>
                  <a:pt x="2558659" y="6842484"/>
                </a:cubicBezTo>
                <a:cubicBezTo>
                  <a:pt x="2481591" y="6816793"/>
                  <a:pt x="2409660" y="6791105"/>
                  <a:pt x="2332593" y="6765416"/>
                </a:cubicBezTo>
                <a:cubicBezTo>
                  <a:pt x="2183594" y="6708899"/>
                  <a:pt x="2034596" y="6642107"/>
                  <a:pt x="1890736" y="6570176"/>
                </a:cubicBezTo>
                <a:cubicBezTo>
                  <a:pt x="1741737" y="6493108"/>
                  <a:pt x="1597878" y="6410903"/>
                  <a:pt x="1464294" y="6313283"/>
                </a:cubicBezTo>
                <a:cubicBezTo>
                  <a:pt x="1402638" y="6267042"/>
                  <a:pt x="1340983" y="6220801"/>
                  <a:pt x="1279330" y="6169422"/>
                </a:cubicBezTo>
                <a:cubicBezTo>
                  <a:pt x="1269054" y="6159146"/>
                  <a:pt x="1217674" y="6128320"/>
                  <a:pt x="1217674" y="6112906"/>
                </a:cubicBezTo>
                <a:cubicBezTo>
                  <a:pt x="1217674" y="6123182"/>
                  <a:pt x="1258778" y="6133457"/>
                  <a:pt x="1263917" y="6143733"/>
                </a:cubicBezTo>
                <a:cubicBezTo>
                  <a:pt x="1248502" y="6123182"/>
                  <a:pt x="1212537" y="6102630"/>
                  <a:pt x="1191985" y="6082078"/>
                </a:cubicBezTo>
                <a:cubicBezTo>
                  <a:pt x="1176572" y="6066665"/>
                  <a:pt x="1161158" y="6046113"/>
                  <a:pt x="1145745" y="6025562"/>
                </a:cubicBezTo>
                <a:cubicBezTo>
                  <a:pt x="1181710" y="6061528"/>
                  <a:pt x="1217674" y="6097493"/>
                  <a:pt x="1253641" y="6128320"/>
                </a:cubicBezTo>
                <a:cubicBezTo>
                  <a:pt x="1269054" y="6148870"/>
                  <a:pt x="1330709" y="6179698"/>
                  <a:pt x="1340983" y="6200250"/>
                </a:cubicBezTo>
                <a:cubicBezTo>
                  <a:pt x="1284466" y="6092354"/>
                  <a:pt x="1191985" y="6010149"/>
                  <a:pt x="1109780" y="5922805"/>
                </a:cubicBezTo>
                <a:cubicBezTo>
                  <a:pt x="1001884" y="5804635"/>
                  <a:pt x="904264" y="5681324"/>
                  <a:pt x="806645" y="5558015"/>
                </a:cubicBezTo>
                <a:cubicBezTo>
                  <a:pt x="806645" y="5578567"/>
                  <a:pt x="842611" y="5614532"/>
                  <a:pt x="852887" y="5635084"/>
                </a:cubicBezTo>
                <a:cubicBezTo>
                  <a:pt x="863163" y="5660772"/>
                  <a:pt x="873437" y="5686463"/>
                  <a:pt x="888852" y="5712152"/>
                </a:cubicBezTo>
                <a:cubicBezTo>
                  <a:pt x="904264" y="5732703"/>
                  <a:pt x="940229" y="5763531"/>
                  <a:pt x="950505" y="5789220"/>
                </a:cubicBezTo>
                <a:cubicBezTo>
                  <a:pt x="945368" y="5778944"/>
                  <a:pt x="919679" y="5758392"/>
                  <a:pt x="909403" y="5753255"/>
                </a:cubicBezTo>
                <a:cubicBezTo>
                  <a:pt x="929955" y="5784083"/>
                  <a:pt x="950505" y="5809772"/>
                  <a:pt x="971057" y="5835460"/>
                </a:cubicBezTo>
                <a:cubicBezTo>
                  <a:pt x="1001884" y="5871427"/>
                  <a:pt x="1058401" y="5912529"/>
                  <a:pt x="1073814" y="5953632"/>
                </a:cubicBezTo>
                <a:cubicBezTo>
                  <a:pt x="1053264" y="5927943"/>
                  <a:pt x="1027573" y="5902253"/>
                  <a:pt x="1001884" y="5876564"/>
                </a:cubicBezTo>
                <a:cubicBezTo>
                  <a:pt x="1048125" y="5933080"/>
                  <a:pt x="1094366" y="5989597"/>
                  <a:pt x="1140606" y="6046113"/>
                </a:cubicBezTo>
                <a:cubicBezTo>
                  <a:pt x="1150882" y="6056389"/>
                  <a:pt x="1197124" y="6092354"/>
                  <a:pt x="1202261" y="6112906"/>
                </a:cubicBezTo>
                <a:cubicBezTo>
                  <a:pt x="1197124" y="6102630"/>
                  <a:pt x="1156021" y="6087217"/>
                  <a:pt x="1150882" y="6076941"/>
                </a:cubicBezTo>
                <a:cubicBezTo>
                  <a:pt x="1176572" y="6118045"/>
                  <a:pt x="1222813" y="6138594"/>
                  <a:pt x="1253641" y="6179698"/>
                </a:cubicBezTo>
                <a:cubicBezTo>
                  <a:pt x="1166297" y="6112906"/>
                  <a:pt x="1099504" y="6035837"/>
                  <a:pt x="1027573" y="5948493"/>
                </a:cubicBezTo>
                <a:cubicBezTo>
                  <a:pt x="976196" y="5886840"/>
                  <a:pt x="929955" y="5820048"/>
                  <a:pt x="878576" y="5753255"/>
                </a:cubicBezTo>
                <a:cubicBezTo>
                  <a:pt x="858024" y="5727565"/>
                  <a:pt x="786095" y="5671048"/>
                  <a:pt x="786095" y="5640222"/>
                </a:cubicBezTo>
                <a:cubicBezTo>
                  <a:pt x="786095" y="5650498"/>
                  <a:pt x="827196" y="5686463"/>
                  <a:pt x="837472" y="5696739"/>
                </a:cubicBezTo>
                <a:cubicBezTo>
                  <a:pt x="796371" y="5645359"/>
                  <a:pt x="760404" y="5583706"/>
                  <a:pt x="719302" y="5527190"/>
                </a:cubicBezTo>
                <a:cubicBezTo>
                  <a:pt x="693612" y="5491223"/>
                  <a:pt x="667923" y="5455258"/>
                  <a:pt x="647371" y="5419294"/>
                </a:cubicBezTo>
                <a:cubicBezTo>
                  <a:pt x="644802" y="5414156"/>
                  <a:pt x="639022" y="5405164"/>
                  <a:pt x="631797" y="5394166"/>
                </a:cubicBezTo>
                <a:lnTo>
                  <a:pt x="607780" y="5357345"/>
                </a:lnTo>
                <a:lnTo>
                  <a:pt x="605787" y="5351538"/>
                </a:lnTo>
                <a:cubicBezTo>
                  <a:pt x="602416" y="5344794"/>
                  <a:pt x="597920" y="5337088"/>
                  <a:pt x="593424" y="5329381"/>
                </a:cubicBezTo>
                <a:lnTo>
                  <a:pt x="581344" y="5307729"/>
                </a:lnTo>
                <a:lnTo>
                  <a:pt x="575442" y="5290846"/>
                </a:lnTo>
                <a:cubicBezTo>
                  <a:pt x="575442" y="5294700"/>
                  <a:pt x="577690" y="5300480"/>
                  <a:pt x="581062" y="5307224"/>
                </a:cubicBezTo>
                <a:lnTo>
                  <a:pt x="581344" y="5307729"/>
                </a:lnTo>
                <a:lnTo>
                  <a:pt x="585236" y="5318864"/>
                </a:lnTo>
                <a:cubicBezTo>
                  <a:pt x="591176" y="5330505"/>
                  <a:pt x="599204" y="5343831"/>
                  <a:pt x="607553" y="5356997"/>
                </a:cubicBezTo>
                <a:lnTo>
                  <a:pt x="607780" y="5357345"/>
                </a:lnTo>
                <a:lnTo>
                  <a:pt x="611407" y="5367914"/>
                </a:lnTo>
                <a:cubicBezTo>
                  <a:pt x="611407" y="5378190"/>
                  <a:pt x="616544" y="5393605"/>
                  <a:pt x="621682" y="5409018"/>
                </a:cubicBezTo>
                <a:cubicBezTo>
                  <a:pt x="642234" y="5444982"/>
                  <a:pt x="662786" y="5480947"/>
                  <a:pt x="683336" y="5522051"/>
                </a:cubicBezTo>
                <a:cubicBezTo>
                  <a:pt x="693612" y="5542602"/>
                  <a:pt x="714164" y="5619671"/>
                  <a:pt x="734715" y="5629947"/>
                </a:cubicBezTo>
                <a:cubicBezTo>
                  <a:pt x="709026" y="5614532"/>
                  <a:pt x="688475" y="5573430"/>
                  <a:pt x="667923" y="5547739"/>
                </a:cubicBezTo>
                <a:cubicBezTo>
                  <a:pt x="642234" y="5511775"/>
                  <a:pt x="616544" y="5480947"/>
                  <a:pt x="590855" y="5444982"/>
                </a:cubicBezTo>
                <a:cubicBezTo>
                  <a:pt x="554890" y="5398742"/>
                  <a:pt x="503511" y="5347362"/>
                  <a:pt x="488098" y="5290846"/>
                </a:cubicBezTo>
                <a:cubicBezTo>
                  <a:pt x="441857" y="5152124"/>
                  <a:pt x="411030" y="5003125"/>
                  <a:pt x="364789" y="4864403"/>
                </a:cubicBezTo>
                <a:cubicBezTo>
                  <a:pt x="313410" y="4705130"/>
                  <a:pt x="297997" y="4525303"/>
                  <a:pt x="262032" y="4355754"/>
                </a:cubicBezTo>
                <a:cubicBezTo>
                  <a:pt x="236342" y="4227308"/>
                  <a:pt x="220929" y="4098860"/>
                  <a:pt x="200377" y="3970414"/>
                </a:cubicBezTo>
                <a:cubicBezTo>
                  <a:pt x="215790" y="4083447"/>
                  <a:pt x="226066" y="4201619"/>
                  <a:pt x="241480" y="4314652"/>
                </a:cubicBezTo>
                <a:cubicBezTo>
                  <a:pt x="251756" y="4376305"/>
                  <a:pt x="262032" y="4437961"/>
                  <a:pt x="272306" y="4494477"/>
                </a:cubicBezTo>
                <a:lnTo>
                  <a:pt x="275418" y="4510035"/>
                </a:lnTo>
                <a:lnTo>
                  <a:pt x="263315" y="4479706"/>
                </a:lnTo>
                <a:cubicBezTo>
                  <a:pt x="253040" y="4457228"/>
                  <a:pt x="241480" y="4435392"/>
                  <a:pt x="236342" y="4417409"/>
                </a:cubicBezTo>
                <a:cubicBezTo>
                  <a:pt x="226066" y="4386581"/>
                  <a:pt x="220929" y="4350617"/>
                  <a:pt x="210653" y="4314652"/>
                </a:cubicBezTo>
                <a:cubicBezTo>
                  <a:pt x="195240" y="4252997"/>
                  <a:pt x="190101" y="4196480"/>
                  <a:pt x="184964" y="4134827"/>
                </a:cubicBezTo>
                <a:cubicBezTo>
                  <a:pt x="174688" y="4088584"/>
                  <a:pt x="184964" y="4021792"/>
                  <a:pt x="164412" y="3975551"/>
                </a:cubicBezTo>
                <a:cubicBezTo>
                  <a:pt x="164412" y="3980690"/>
                  <a:pt x="169549" y="3985827"/>
                  <a:pt x="169549" y="3985827"/>
                </a:cubicBezTo>
                <a:cubicBezTo>
                  <a:pt x="184964" y="3975551"/>
                  <a:pt x="159273" y="3872794"/>
                  <a:pt x="159273" y="3852243"/>
                </a:cubicBezTo>
                <a:cubicBezTo>
                  <a:pt x="159273" y="3821415"/>
                  <a:pt x="159273" y="3790589"/>
                  <a:pt x="159273" y="3754623"/>
                </a:cubicBezTo>
                <a:cubicBezTo>
                  <a:pt x="164412" y="3662142"/>
                  <a:pt x="154136" y="3569660"/>
                  <a:pt x="164412" y="3477177"/>
                </a:cubicBezTo>
                <a:cubicBezTo>
                  <a:pt x="169549" y="3425800"/>
                  <a:pt x="174688" y="3374420"/>
                  <a:pt x="174688" y="3323041"/>
                </a:cubicBezTo>
                <a:cubicBezTo>
                  <a:pt x="179825" y="3292215"/>
                  <a:pt x="195240" y="3276801"/>
                  <a:pt x="195240" y="3245975"/>
                </a:cubicBezTo>
                <a:cubicBezTo>
                  <a:pt x="200377" y="3189459"/>
                  <a:pt x="190101" y="3102114"/>
                  <a:pt x="215790" y="3055874"/>
                </a:cubicBezTo>
                <a:cubicBezTo>
                  <a:pt x="213221" y="3055874"/>
                  <a:pt x="213221" y="3067434"/>
                  <a:pt x="213864" y="3078994"/>
                </a:cubicBezTo>
                <a:lnTo>
                  <a:pt x="214305" y="3084815"/>
                </a:lnTo>
                <a:lnTo>
                  <a:pt x="213723" y="3094056"/>
                </a:lnTo>
                <a:cubicBezTo>
                  <a:pt x="213863" y="3098020"/>
                  <a:pt x="214505" y="3100830"/>
                  <a:pt x="215790" y="3102114"/>
                </a:cubicBezTo>
                <a:cubicBezTo>
                  <a:pt x="215790" y="3102114"/>
                  <a:pt x="215469" y="3099224"/>
                  <a:pt x="215068" y="3094889"/>
                </a:cubicBezTo>
                <a:lnTo>
                  <a:pt x="214305" y="3084815"/>
                </a:lnTo>
                <a:lnTo>
                  <a:pt x="214666" y="3079074"/>
                </a:lnTo>
                <a:cubicBezTo>
                  <a:pt x="219001" y="3043671"/>
                  <a:pt x="236342" y="2980089"/>
                  <a:pt x="236342" y="2968530"/>
                </a:cubicBezTo>
                <a:cubicBezTo>
                  <a:pt x="241480" y="2927426"/>
                  <a:pt x="256893" y="2881185"/>
                  <a:pt x="256893" y="2845221"/>
                </a:cubicBezTo>
                <a:cubicBezTo>
                  <a:pt x="256893" y="2845221"/>
                  <a:pt x="256893" y="2860634"/>
                  <a:pt x="256893" y="2860634"/>
                </a:cubicBezTo>
                <a:cubicBezTo>
                  <a:pt x="272306" y="2855497"/>
                  <a:pt x="287721" y="2747601"/>
                  <a:pt x="287721" y="2732186"/>
                </a:cubicBezTo>
                <a:cubicBezTo>
                  <a:pt x="292858" y="2706497"/>
                  <a:pt x="303134" y="2675670"/>
                  <a:pt x="308273" y="2649981"/>
                </a:cubicBezTo>
                <a:cubicBezTo>
                  <a:pt x="313410" y="2634568"/>
                  <a:pt x="328824" y="2603741"/>
                  <a:pt x="328824" y="2588327"/>
                </a:cubicBezTo>
                <a:cubicBezTo>
                  <a:pt x="333961" y="2614016"/>
                  <a:pt x="354513" y="2552361"/>
                  <a:pt x="354513" y="2547224"/>
                </a:cubicBezTo>
                <a:cubicBezTo>
                  <a:pt x="359650" y="2531809"/>
                  <a:pt x="380202" y="2429052"/>
                  <a:pt x="390478" y="2429052"/>
                </a:cubicBezTo>
                <a:cubicBezTo>
                  <a:pt x="390478" y="2429052"/>
                  <a:pt x="390478" y="2454741"/>
                  <a:pt x="390478" y="2454741"/>
                </a:cubicBezTo>
                <a:cubicBezTo>
                  <a:pt x="387910" y="2452173"/>
                  <a:pt x="395617" y="2435475"/>
                  <a:pt x="403966" y="2418135"/>
                </a:cubicBezTo>
                <a:lnTo>
                  <a:pt x="405882" y="2414107"/>
                </a:lnTo>
                <a:lnTo>
                  <a:pt x="359650" y="2552361"/>
                </a:lnTo>
                <a:cubicBezTo>
                  <a:pt x="344237" y="2603741"/>
                  <a:pt x="328824" y="2649981"/>
                  <a:pt x="318549" y="2701360"/>
                </a:cubicBezTo>
                <a:lnTo>
                  <a:pt x="323686" y="2701360"/>
                </a:lnTo>
                <a:cubicBezTo>
                  <a:pt x="323686" y="2711636"/>
                  <a:pt x="323686" y="2732186"/>
                  <a:pt x="323686" y="2737325"/>
                </a:cubicBezTo>
                <a:cubicBezTo>
                  <a:pt x="364789" y="2557500"/>
                  <a:pt x="436718" y="2387951"/>
                  <a:pt x="508650" y="2218400"/>
                </a:cubicBezTo>
                <a:cubicBezTo>
                  <a:pt x="544614" y="2131057"/>
                  <a:pt x="585718" y="2043713"/>
                  <a:pt x="631958" y="1961506"/>
                </a:cubicBezTo>
                <a:cubicBezTo>
                  <a:pt x="651225" y="1926825"/>
                  <a:pt x="679163" y="1889256"/>
                  <a:pt x="696262" y="1850962"/>
                </a:cubicBezTo>
                <a:lnTo>
                  <a:pt x="702969" y="1830755"/>
                </a:lnTo>
                <a:lnTo>
                  <a:pt x="703246" y="1830330"/>
                </a:lnTo>
                <a:cubicBezTo>
                  <a:pt x="706778" y="1823747"/>
                  <a:pt x="709026" y="1817646"/>
                  <a:pt x="709026" y="1812508"/>
                </a:cubicBezTo>
                <a:lnTo>
                  <a:pt x="702969" y="1830755"/>
                </a:lnTo>
                <a:lnTo>
                  <a:pt x="689759" y="1851043"/>
                </a:lnTo>
                <a:cubicBezTo>
                  <a:pt x="679483" y="1865172"/>
                  <a:pt x="667923" y="1879301"/>
                  <a:pt x="662786" y="1889577"/>
                </a:cubicBezTo>
                <a:cubicBezTo>
                  <a:pt x="642234" y="1920404"/>
                  <a:pt x="626819" y="1951230"/>
                  <a:pt x="606268" y="1987197"/>
                </a:cubicBezTo>
                <a:lnTo>
                  <a:pt x="524145" y="2137756"/>
                </a:lnTo>
                <a:lnTo>
                  <a:pt x="551036" y="2078393"/>
                </a:lnTo>
                <a:cubicBezTo>
                  <a:pt x="575441" y="2029583"/>
                  <a:pt x="601131" y="1982058"/>
                  <a:pt x="626819" y="1935817"/>
                </a:cubicBezTo>
                <a:cubicBezTo>
                  <a:pt x="665354" y="1869025"/>
                  <a:pt x="707742" y="1802233"/>
                  <a:pt x="752698" y="1736725"/>
                </a:cubicBezTo>
                <a:lnTo>
                  <a:pt x="768588" y="1715201"/>
                </a:lnTo>
                <a:lnTo>
                  <a:pt x="765543" y="1720027"/>
                </a:lnTo>
                <a:cubicBezTo>
                  <a:pt x="765543" y="1720027"/>
                  <a:pt x="755267" y="1750853"/>
                  <a:pt x="755267" y="1750853"/>
                </a:cubicBezTo>
                <a:cubicBezTo>
                  <a:pt x="768112" y="1738009"/>
                  <a:pt x="775818" y="1721311"/>
                  <a:pt x="782883" y="1704613"/>
                </a:cubicBezTo>
                <a:lnTo>
                  <a:pt x="797719" y="1675741"/>
                </a:lnTo>
                <a:lnTo>
                  <a:pt x="814844" y="1652545"/>
                </a:lnTo>
                <a:lnTo>
                  <a:pt x="812425" y="1657730"/>
                </a:lnTo>
                <a:cubicBezTo>
                  <a:pt x="811783" y="1660941"/>
                  <a:pt x="811783" y="1663509"/>
                  <a:pt x="811783" y="1663509"/>
                </a:cubicBezTo>
                <a:cubicBezTo>
                  <a:pt x="816921" y="1658372"/>
                  <a:pt x="819490" y="1651950"/>
                  <a:pt x="822059" y="1645527"/>
                </a:cubicBezTo>
                <a:lnTo>
                  <a:pt x="829026" y="1633334"/>
                </a:lnTo>
                <a:lnTo>
                  <a:pt x="893989" y="1545339"/>
                </a:lnTo>
                <a:cubicBezTo>
                  <a:pt x="991609" y="1427167"/>
                  <a:pt x="1084090" y="1314135"/>
                  <a:pt x="1191985" y="1206239"/>
                </a:cubicBezTo>
                <a:cubicBezTo>
                  <a:pt x="1238226" y="1159998"/>
                  <a:pt x="1284466" y="1124034"/>
                  <a:pt x="1330709" y="1077793"/>
                </a:cubicBezTo>
                <a:cubicBezTo>
                  <a:pt x="1344838" y="1063664"/>
                  <a:pt x="1359288" y="1047929"/>
                  <a:pt x="1374059" y="1031713"/>
                </a:cubicBezTo>
                <a:lnTo>
                  <a:pt x="1382255" y="1022848"/>
                </a:lnTo>
                <a:lnTo>
                  <a:pt x="1402638" y="1005863"/>
                </a:lnTo>
                <a:cubicBezTo>
                  <a:pt x="1423190" y="989165"/>
                  <a:pt x="1443742" y="972466"/>
                  <a:pt x="1464294" y="954484"/>
                </a:cubicBezTo>
                <a:lnTo>
                  <a:pt x="1495922" y="926072"/>
                </a:lnTo>
                <a:lnTo>
                  <a:pt x="1485487" y="938428"/>
                </a:lnTo>
                <a:cubicBezTo>
                  <a:pt x="1472000" y="954484"/>
                  <a:pt x="1459155" y="969897"/>
                  <a:pt x="1459155" y="969897"/>
                </a:cubicBezTo>
                <a:cubicBezTo>
                  <a:pt x="1463009" y="969897"/>
                  <a:pt x="1547784" y="903426"/>
                  <a:pt x="1589930" y="865856"/>
                </a:cubicBezTo>
                <a:lnTo>
                  <a:pt x="1604635" y="852031"/>
                </a:lnTo>
                <a:lnTo>
                  <a:pt x="1584390" y="876773"/>
                </a:lnTo>
                <a:cubicBezTo>
                  <a:pt x="1570903" y="888976"/>
                  <a:pt x="1556774" y="900536"/>
                  <a:pt x="1551636" y="908244"/>
                </a:cubicBezTo>
                <a:cubicBezTo>
                  <a:pt x="1659532" y="815761"/>
                  <a:pt x="1777703" y="754107"/>
                  <a:pt x="1895873" y="677039"/>
                </a:cubicBezTo>
                <a:cubicBezTo>
                  <a:pt x="1947252" y="641074"/>
                  <a:pt x="2003769" y="599971"/>
                  <a:pt x="2065424" y="579419"/>
                </a:cubicBezTo>
                <a:cubicBezTo>
                  <a:pt x="2080837" y="574282"/>
                  <a:pt x="2091113" y="574282"/>
                  <a:pt x="2106526" y="569143"/>
                </a:cubicBezTo>
                <a:cubicBezTo>
                  <a:pt x="2142490" y="553730"/>
                  <a:pt x="2193870" y="512627"/>
                  <a:pt x="2229834" y="512627"/>
                </a:cubicBezTo>
                <a:lnTo>
                  <a:pt x="2227823" y="514638"/>
                </a:lnTo>
                <a:lnTo>
                  <a:pt x="2225851" y="515597"/>
                </a:lnTo>
                <a:cubicBezTo>
                  <a:pt x="2221245" y="518487"/>
                  <a:pt x="2218917" y="520976"/>
                  <a:pt x="2219559" y="522903"/>
                </a:cubicBezTo>
                <a:cubicBezTo>
                  <a:pt x="2219559" y="522903"/>
                  <a:pt x="2222128" y="520334"/>
                  <a:pt x="2224696" y="517765"/>
                </a:cubicBezTo>
                <a:lnTo>
                  <a:pt x="2227823" y="514638"/>
                </a:lnTo>
                <a:lnTo>
                  <a:pt x="2245811" y="505884"/>
                </a:lnTo>
                <a:cubicBezTo>
                  <a:pt x="2296628" y="484690"/>
                  <a:pt x="2404524" y="454826"/>
                  <a:pt x="2419936" y="450973"/>
                </a:cubicBezTo>
                <a:cubicBezTo>
                  <a:pt x="2445626" y="440697"/>
                  <a:pt x="2512418" y="435559"/>
                  <a:pt x="2527831" y="420146"/>
                </a:cubicBezTo>
                <a:cubicBezTo>
                  <a:pt x="2522694" y="430421"/>
                  <a:pt x="2450763" y="466386"/>
                  <a:pt x="2450763" y="466386"/>
                </a:cubicBezTo>
                <a:cubicBezTo>
                  <a:pt x="2461039" y="476662"/>
                  <a:pt x="2543244" y="430421"/>
                  <a:pt x="2553520" y="425283"/>
                </a:cubicBezTo>
                <a:cubicBezTo>
                  <a:pt x="2574072" y="415007"/>
                  <a:pt x="2615176" y="389318"/>
                  <a:pt x="2635727" y="389318"/>
                </a:cubicBezTo>
                <a:cubicBezTo>
                  <a:pt x="2628020" y="389318"/>
                  <a:pt x="2582743" y="409548"/>
                  <a:pt x="2560586" y="423998"/>
                </a:cubicBezTo>
                <a:lnTo>
                  <a:pt x="2559789" y="424753"/>
                </a:lnTo>
                <a:lnTo>
                  <a:pt x="2558659" y="425283"/>
                </a:lnTo>
                <a:lnTo>
                  <a:pt x="2559230" y="425283"/>
                </a:lnTo>
                <a:lnTo>
                  <a:pt x="2548383" y="435559"/>
                </a:lnTo>
                <a:cubicBezTo>
                  <a:pt x="2548383" y="430421"/>
                  <a:pt x="2615176" y="409870"/>
                  <a:pt x="2620312" y="409870"/>
                </a:cubicBezTo>
                <a:cubicBezTo>
                  <a:pt x="2628019" y="406016"/>
                  <a:pt x="2681967" y="390602"/>
                  <a:pt x="2708460" y="378801"/>
                </a:cubicBezTo>
                <a:lnTo>
                  <a:pt x="2714156" y="375835"/>
                </a:lnTo>
                <a:lnTo>
                  <a:pt x="2709504" y="379524"/>
                </a:lnTo>
                <a:cubicBezTo>
                  <a:pt x="2702359" y="383859"/>
                  <a:pt x="2693207" y="388676"/>
                  <a:pt x="2683894" y="393171"/>
                </a:cubicBezTo>
                <a:lnTo>
                  <a:pt x="2658316" y="404454"/>
                </a:lnTo>
                <a:lnTo>
                  <a:pt x="2640864" y="409870"/>
                </a:lnTo>
                <a:cubicBezTo>
                  <a:pt x="2643433" y="409870"/>
                  <a:pt x="2649534" y="407943"/>
                  <a:pt x="2657321" y="404892"/>
                </a:cubicBezTo>
                <a:lnTo>
                  <a:pt x="2658316" y="404454"/>
                </a:lnTo>
                <a:lnTo>
                  <a:pt x="2789864" y="363629"/>
                </a:lnTo>
                <a:cubicBezTo>
                  <a:pt x="2810414" y="358490"/>
                  <a:pt x="2866932" y="332802"/>
                  <a:pt x="2892620" y="337939"/>
                </a:cubicBezTo>
                <a:cubicBezTo>
                  <a:pt x="2877206" y="332802"/>
                  <a:pt x="2810414" y="368766"/>
                  <a:pt x="2795000" y="373905"/>
                </a:cubicBezTo>
                <a:cubicBezTo>
                  <a:pt x="2825828" y="368766"/>
                  <a:pt x="2861793" y="353353"/>
                  <a:pt x="2892620" y="343077"/>
                </a:cubicBezTo>
                <a:lnTo>
                  <a:pt x="2937182" y="331216"/>
                </a:lnTo>
                <a:lnTo>
                  <a:pt x="2933722" y="332802"/>
                </a:lnTo>
                <a:cubicBezTo>
                  <a:pt x="2938861" y="332802"/>
                  <a:pt x="2943998" y="327663"/>
                  <a:pt x="2954274" y="327663"/>
                </a:cubicBezTo>
                <a:lnTo>
                  <a:pt x="2944823" y="329182"/>
                </a:lnTo>
                <a:lnTo>
                  <a:pt x="2981890" y="319315"/>
                </a:lnTo>
                <a:lnTo>
                  <a:pt x="3016863" y="310434"/>
                </a:lnTo>
                <a:lnTo>
                  <a:pt x="3023636" y="309681"/>
                </a:lnTo>
                <a:cubicBezTo>
                  <a:pt x="3032627" y="309681"/>
                  <a:pt x="3041619" y="309681"/>
                  <a:pt x="3046757" y="307113"/>
                </a:cubicBezTo>
                <a:cubicBezTo>
                  <a:pt x="3026205" y="322526"/>
                  <a:pt x="2949137" y="348214"/>
                  <a:pt x="2928585" y="348214"/>
                </a:cubicBezTo>
                <a:cubicBezTo>
                  <a:pt x="2977395" y="345646"/>
                  <a:pt x="3026205" y="339224"/>
                  <a:pt x="3075015" y="332159"/>
                </a:cubicBezTo>
                <a:lnTo>
                  <a:pt x="3101942" y="328498"/>
                </a:lnTo>
                <a:lnTo>
                  <a:pt x="3087858" y="332802"/>
                </a:lnTo>
                <a:cubicBezTo>
                  <a:pt x="3095565" y="332802"/>
                  <a:pt x="3107126" y="330233"/>
                  <a:pt x="3116760" y="327664"/>
                </a:cubicBezTo>
                <a:lnTo>
                  <a:pt x="3124123" y="325482"/>
                </a:lnTo>
                <a:lnTo>
                  <a:pt x="3221443" y="312250"/>
                </a:lnTo>
                <a:cubicBezTo>
                  <a:pt x="3313925" y="308397"/>
                  <a:pt x="3406407" y="301654"/>
                  <a:pt x="3498889" y="302858"/>
                </a:cubicBezTo>
                <a:close/>
                <a:moveTo>
                  <a:pt x="3067308" y="291698"/>
                </a:moveTo>
                <a:cubicBezTo>
                  <a:pt x="3055748" y="298121"/>
                  <a:pt x="3042260" y="303259"/>
                  <a:pt x="3027730" y="307674"/>
                </a:cubicBezTo>
                <a:lnTo>
                  <a:pt x="3016863" y="310434"/>
                </a:lnTo>
                <a:lnTo>
                  <a:pt x="3000516" y="312250"/>
                </a:lnTo>
                <a:cubicBezTo>
                  <a:pt x="3021066" y="301974"/>
                  <a:pt x="3046757" y="301974"/>
                  <a:pt x="3067308" y="291698"/>
                </a:cubicBezTo>
                <a:close/>
                <a:moveTo>
                  <a:pt x="3601647" y="286561"/>
                </a:moveTo>
                <a:cubicBezTo>
                  <a:pt x="3601647" y="286561"/>
                  <a:pt x="3601647" y="286561"/>
                  <a:pt x="3611921" y="286561"/>
                </a:cubicBezTo>
                <a:cubicBezTo>
                  <a:pt x="3611921" y="286561"/>
                  <a:pt x="3624766" y="286561"/>
                  <a:pt x="3640179" y="286561"/>
                </a:cubicBezTo>
                <a:lnTo>
                  <a:pt x="3673576" y="286561"/>
                </a:lnTo>
                <a:lnTo>
                  <a:pt x="3683852" y="286561"/>
                </a:lnTo>
                <a:lnTo>
                  <a:pt x="3688989" y="286561"/>
                </a:lnTo>
                <a:cubicBezTo>
                  <a:pt x="3668439" y="296837"/>
                  <a:pt x="3627336" y="286561"/>
                  <a:pt x="3601647" y="286561"/>
                </a:cubicBezTo>
                <a:close/>
                <a:moveTo>
                  <a:pt x="3241995" y="286561"/>
                </a:moveTo>
                <a:cubicBezTo>
                  <a:pt x="3180342" y="296837"/>
                  <a:pt x="3103273" y="317389"/>
                  <a:pt x="3041618" y="312250"/>
                </a:cubicBezTo>
                <a:cubicBezTo>
                  <a:pt x="3046757" y="312250"/>
                  <a:pt x="3057033" y="307113"/>
                  <a:pt x="3062170" y="301974"/>
                </a:cubicBezTo>
                <a:lnTo>
                  <a:pt x="3062170" y="307113"/>
                </a:lnTo>
                <a:cubicBezTo>
                  <a:pt x="3118686" y="291698"/>
                  <a:pt x="3185478" y="291698"/>
                  <a:pt x="3241995" y="286561"/>
                </a:cubicBezTo>
                <a:close/>
                <a:moveTo>
                  <a:pt x="2916295" y="283350"/>
                </a:moveTo>
                <a:lnTo>
                  <a:pt x="2909960" y="285918"/>
                </a:lnTo>
                <a:cubicBezTo>
                  <a:pt x="2901611" y="289129"/>
                  <a:pt x="2892620" y="291698"/>
                  <a:pt x="2882344" y="291698"/>
                </a:cubicBezTo>
                <a:cubicBezTo>
                  <a:pt x="2882344" y="291698"/>
                  <a:pt x="2882344" y="291698"/>
                  <a:pt x="2883629" y="291056"/>
                </a:cubicBezTo>
                <a:lnTo>
                  <a:pt x="2890751" y="287496"/>
                </a:lnTo>
                <a:close/>
                <a:moveTo>
                  <a:pt x="2329943" y="277328"/>
                </a:moveTo>
                <a:lnTo>
                  <a:pt x="2330606" y="278352"/>
                </a:lnTo>
                <a:lnTo>
                  <a:pt x="2324704" y="280572"/>
                </a:lnTo>
                <a:close/>
                <a:moveTo>
                  <a:pt x="2613248" y="264082"/>
                </a:moveTo>
                <a:cubicBezTo>
                  <a:pt x="2608753" y="264724"/>
                  <a:pt x="2604900" y="266009"/>
                  <a:pt x="2604900" y="266009"/>
                </a:cubicBezTo>
                <a:cubicBezTo>
                  <a:pt x="2615176" y="266009"/>
                  <a:pt x="2620312" y="266009"/>
                  <a:pt x="2625451" y="266009"/>
                </a:cubicBezTo>
                <a:cubicBezTo>
                  <a:pt x="2622881" y="263440"/>
                  <a:pt x="2617744" y="263440"/>
                  <a:pt x="2613248" y="264082"/>
                </a:cubicBezTo>
                <a:close/>
                <a:moveTo>
                  <a:pt x="2604900" y="260870"/>
                </a:moveTo>
                <a:cubicBezTo>
                  <a:pt x="2602331" y="260870"/>
                  <a:pt x="2598478" y="262155"/>
                  <a:pt x="2594624" y="264082"/>
                </a:cubicBezTo>
                <a:lnTo>
                  <a:pt x="2594313" y="264296"/>
                </a:lnTo>
                <a:lnTo>
                  <a:pt x="2583064" y="267935"/>
                </a:lnTo>
                <a:cubicBezTo>
                  <a:pt x="2575357" y="269862"/>
                  <a:pt x="2568935" y="271146"/>
                  <a:pt x="2568935" y="271146"/>
                </a:cubicBezTo>
                <a:lnTo>
                  <a:pt x="2579211" y="271146"/>
                </a:lnTo>
                <a:lnTo>
                  <a:pt x="2584348" y="271146"/>
                </a:lnTo>
                <a:lnTo>
                  <a:pt x="2594313" y="264296"/>
                </a:lnTo>
                <a:close/>
                <a:moveTo>
                  <a:pt x="1899858" y="242967"/>
                </a:moveTo>
                <a:lnTo>
                  <a:pt x="1897307" y="244705"/>
                </a:lnTo>
                <a:lnTo>
                  <a:pt x="1895873" y="245457"/>
                </a:lnTo>
                <a:close/>
                <a:moveTo>
                  <a:pt x="2147629" y="240321"/>
                </a:moveTo>
                <a:cubicBezTo>
                  <a:pt x="2137354" y="245457"/>
                  <a:pt x="2127078" y="250596"/>
                  <a:pt x="2121940" y="255733"/>
                </a:cubicBezTo>
                <a:cubicBezTo>
                  <a:pt x="2121940" y="255733"/>
                  <a:pt x="2142490" y="245457"/>
                  <a:pt x="2147629" y="240321"/>
                </a:cubicBezTo>
                <a:close/>
                <a:moveTo>
                  <a:pt x="1911288" y="235182"/>
                </a:moveTo>
                <a:lnTo>
                  <a:pt x="1906874" y="238583"/>
                </a:lnTo>
                <a:lnTo>
                  <a:pt x="1899858" y="242967"/>
                </a:lnTo>
                <a:close/>
                <a:moveTo>
                  <a:pt x="1945152" y="218322"/>
                </a:moveTo>
                <a:lnTo>
                  <a:pt x="1931838" y="227475"/>
                </a:lnTo>
                <a:cubicBezTo>
                  <a:pt x="1917709" y="236466"/>
                  <a:pt x="1903580" y="245457"/>
                  <a:pt x="1890736" y="255733"/>
                </a:cubicBezTo>
                <a:cubicBezTo>
                  <a:pt x="1906149" y="245457"/>
                  <a:pt x="1926701" y="230045"/>
                  <a:pt x="1942114" y="219769"/>
                </a:cubicBezTo>
                <a:close/>
                <a:moveTo>
                  <a:pt x="1947252" y="214630"/>
                </a:moveTo>
                <a:cubicBezTo>
                  <a:pt x="1939546" y="219768"/>
                  <a:pt x="1930555" y="226190"/>
                  <a:pt x="1921564" y="231971"/>
                </a:cubicBezTo>
                <a:lnTo>
                  <a:pt x="1902394" y="242034"/>
                </a:lnTo>
                <a:lnTo>
                  <a:pt x="1906874" y="238583"/>
                </a:lnTo>
                <a:lnTo>
                  <a:pt x="1916426" y="232613"/>
                </a:lnTo>
                <a:cubicBezTo>
                  <a:pt x="1922848" y="228760"/>
                  <a:pt x="1929270" y="224907"/>
                  <a:pt x="1936977" y="219769"/>
                </a:cubicBezTo>
                <a:lnTo>
                  <a:pt x="1931840" y="219769"/>
                </a:lnTo>
                <a:cubicBezTo>
                  <a:pt x="1931840" y="219769"/>
                  <a:pt x="1942114" y="219769"/>
                  <a:pt x="1947252" y="214630"/>
                </a:cubicBezTo>
                <a:close/>
                <a:moveTo>
                  <a:pt x="2878410" y="214068"/>
                </a:moveTo>
                <a:cubicBezTo>
                  <a:pt x="2864683" y="216236"/>
                  <a:pt x="2827112" y="224906"/>
                  <a:pt x="2815552" y="224906"/>
                </a:cubicBezTo>
                <a:cubicBezTo>
                  <a:pt x="2779588" y="230045"/>
                  <a:pt x="2743621" y="235182"/>
                  <a:pt x="2712795" y="245457"/>
                </a:cubicBezTo>
                <a:cubicBezTo>
                  <a:pt x="2769312" y="235182"/>
                  <a:pt x="2825828" y="224906"/>
                  <a:pt x="2882344" y="214630"/>
                </a:cubicBezTo>
                <a:cubicBezTo>
                  <a:pt x="2884913" y="213346"/>
                  <a:pt x="2882986" y="213346"/>
                  <a:pt x="2878410" y="214068"/>
                </a:cubicBezTo>
                <a:close/>
                <a:moveTo>
                  <a:pt x="2240110" y="209493"/>
                </a:moveTo>
                <a:lnTo>
                  <a:pt x="2227416" y="217427"/>
                </a:lnTo>
                <a:lnTo>
                  <a:pt x="2211852" y="223623"/>
                </a:lnTo>
                <a:cubicBezTo>
                  <a:pt x="2200292" y="227476"/>
                  <a:pt x="2188732" y="230045"/>
                  <a:pt x="2183594" y="230045"/>
                </a:cubicBezTo>
                <a:cubicBezTo>
                  <a:pt x="2163042" y="240321"/>
                  <a:pt x="2142490" y="255733"/>
                  <a:pt x="2121940" y="266009"/>
                </a:cubicBezTo>
                <a:cubicBezTo>
                  <a:pt x="2142490" y="255733"/>
                  <a:pt x="2178457" y="240321"/>
                  <a:pt x="2178457" y="240321"/>
                </a:cubicBezTo>
                <a:cubicBezTo>
                  <a:pt x="2186164" y="237752"/>
                  <a:pt x="2197724" y="233898"/>
                  <a:pt x="2209284" y="228760"/>
                </a:cubicBezTo>
                <a:lnTo>
                  <a:pt x="2227416" y="217427"/>
                </a:lnTo>
                <a:lnTo>
                  <a:pt x="2228389" y="217040"/>
                </a:lnTo>
                <a:cubicBezTo>
                  <a:pt x="2233367" y="214631"/>
                  <a:pt x="2237541" y="212062"/>
                  <a:pt x="2240110" y="209493"/>
                </a:cubicBezTo>
                <a:close/>
                <a:moveTo>
                  <a:pt x="1972941" y="199217"/>
                </a:moveTo>
                <a:cubicBezTo>
                  <a:pt x="1970373" y="204355"/>
                  <a:pt x="1962666" y="209493"/>
                  <a:pt x="1955601" y="213346"/>
                </a:cubicBezTo>
                <a:lnTo>
                  <a:pt x="1945152" y="218322"/>
                </a:lnTo>
                <a:close/>
                <a:moveTo>
                  <a:pt x="3550268" y="178665"/>
                </a:moveTo>
                <a:cubicBezTo>
                  <a:pt x="3529716" y="178665"/>
                  <a:pt x="3473199" y="194078"/>
                  <a:pt x="3457786" y="188941"/>
                </a:cubicBezTo>
                <a:cubicBezTo>
                  <a:pt x="3478338" y="199217"/>
                  <a:pt x="3514303" y="188941"/>
                  <a:pt x="3534853" y="188941"/>
                </a:cubicBezTo>
                <a:cubicBezTo>
                  <a:pt x="3539992" y="188941"/>
                  <a:pt x="3606784" y="188941"/>
                  <a:pt x="3575956" y="194078"/>
                </a:cubicBezTo>
                <a:cubicBezTo>
                  <a:pt x="3591371" y="194078"/>
                  <a:pt x="3617060" y="194078"/>
                  <a:pt x="3617060" y="194078"/>
                </a:cubicBezTo>
                <a:lnTo>
                  <a:pt x="3611921" y="188941"/>
                </a:lnTo>
                <a:cubicBezTo>
                  <a:pt x="3617060" y="188941"/>
                  <a:pt x="3637612" y="188941"/>
                  <a:pt x="3642748" y="188941"/>
                </a:cubicBezTo>
                <a:cubicBezTo>
                  <a:pt x="3611921" y="183804"/>
                  <a:pt x="3581095" y="178665"/>
                  <a:pt x="3550268" y="178665"/>
                </a:cubicBezTo>
                <a:close/>
                <a:moveTo>
                  <a:pt x="2255005" y="169722"/>
                </a:moveTo>
                <a:lnTo>
                  <a:pt x="2239148" y="179147"/>
                </a:lnTo>
                <a:lnTo>
                  <a:pt x="2218984" y="190755"/>
                </a:lnTo>
                <a:lnTo>
                  <a:pt x="2220925" y="189342"/>
                </a:lnTo>
                <a:cubicBezTo>
                  <a:pt x="2224858" y="186532"/>
                  <a:pt x="2230157" y="182839"/>
                  <a:pt x="2235616" y="179307"/>
                </a:cubicBezTo>
                <a:lnTo>
                  <a:pt x="2250204" y="170854"/>
                </a:lnTo>
                <a:close/>
                <a:moveTo>
                  <a:pt x="2260662" y="168389"/>
                </a:moveTo>
                <a:lnTo>
                  <a:pt x="2255005" y="169722"/>
                </a:lnTo>
                <a:lnTo>
                  <a:pt x="2255560" y="169392"/>
                </a:lnTo>
                <a:close/>
                <a:moveTo>
                  <a:pt x="3171350" y="166463"/>
                </a:moveTo>
                <a:cubicBezTo>
                  <a:pt x="3143092" y="167105"/>
                  <a:pt x="3116117" y="170959"/>
                  <a:pt x="3098134" y="183804"/>
                </a:cubicBezTo>
                <a:cubicBezTo>
                  <a:pt x="3103273" y="183804"/>
                  <a:pt x="3128962" y="183804"/>
                  <a:pt x="3134101" y="183804"/>
                </a:cubicBezTo>
                <a:cubicBezTo>
                  <a:pt x="3098134" y="183804"/>
                  <a:pt x="3051894" y="194078"/>
                  <a:pt x="3015929" y="199217"/>
                </a:cubicBezTo>
                <a:cubicBezTo>
                  <a:pt x="3036481" y="199217"/>
                  <a:pt x="3072446" y="199217"/>
                  <a:pt x="3072446" y="199217"/>
                </a:cubicBezTo>
                <a:cubicBezTo>
                  <a:pt x="3134101" y="204354"/>
                  <a:pt x="3195754" y="168389"/>
                  <a:pt x="3252271" y="168389"/>
                </a:cubicBezTo>
                <a:cubicBezTo>
                  <a:pt x="3229151" y="168389"/>
                  <a:pt x="3199608" y="165820"/>
                  <a:pt x="3171350" y="166463"/>
                </a:cubicBezTo>
                <a:close/>
                <a:moveTo>
                  <a:pt x="3357517" y="164054"/>
                </a:moveTo>
                <a:cubicBezTo>
                  <a:pt x="3339615" y="164536"/>
                  <a:pt x="3321633" y="165820"/>
                  <a:pt x="3303650" y="168389"/>
                </a:cubicBezTo>
                <a:cubicBezTo>
                  <a:pt x="3298511" y="173528"/>
                  <a:pt x="3164927" y="199217"/>
                  <a:pt x="3164927" y="199217"/>
                </a:cubicBezTo>
                <a:cubicBezTo>
                  <a:pt x="3170066" y="199217"/>
                  <a:pt x="3216306" y="199217"/>
                  <a:pt x="3206030" y="199217"/>
                </a:cubicBezTo>
                <a:cubicBezTo>
                  <a:pt x="3216306" y="199217"/>
                  <a:pt x="3293374" y="178665"/>
                  <a:pt x="3303650" y="188941"/>
                </a:cubicBezTo>
                <a:cubicBezTo>
                  <a:pt x="3303650" y="188941"/>
                  <a:pt x="3283098" y="199217"/>
                  <a:pt x="3283098" y="199217"/>
                </a:cubicBezTo>
                <a:cubicBezTo>
                  <a:pt x="3298511" y="209493"/>
                  <a:pt x="3365304" y="188941"/>
                  <a:pt x="3385855" y="188941"/>
                </a:cubicBezTo>
                <a:cubicBezTo>
                  <a:pt x="3385855" y="188941"/>
                  <a:pt x="3375580" y="188941"/>
                  <a:pt x="3375580" y="188941"/>
                </a:cubicBezTo>
                <a:cubicBezTo>
                  <a:pt x="3416683" y="178665"/>
                  <a:pt x="3473199" y="168389"/>
                  <a:pt x="3514303" y="168389"/>
                </a:cubicBezTo>
                <a:cubicBezTo>
                  <a:pt x="3464208" y="168389"/>
                  <a:pt x="3411224" y="162609"/>
                  <a:pt x="3357517" y="164054"/>
                </a:cubicBezTo>
                <a:close/>
                <a:moveTo>
                  <a:pt x="2687105" y="163252"/>
                </a:moveTo>
                <a:cubicBezTo>
                  <a:pt x="2684536" y="163252"/>
                  <a:pt x="2674260" y="166785"/>
                  <a:pt x="2660211" y="172003"/>
                </a:cubicBezTo>
                <a:lnTo>
                  <a:pt x="2636165" y="181161"/>
                </a:lnTo>
                <a:lnTo>
                  <a:pt x="2663022" y="169032"/>
                </a:lnTo>
                <a:cubicBezTo>
                  <a:pt x="2672334" y="165500"/>
                  <a:pt x="2680683" y="163252"/>
                  <a:pt x="2687105" y="163252"/>
                </a:cubicBezTo>
                <a:close/>
                <a:moveTo>
                  <a:pt x="2258483" y="162317"/>
                </a:moveTo>
                <a:lnTo>
                  <a:pt x="2265801" y="163252"/>
                </a:lnTo>
                <a:cubicBezTo>
                  <a:pt x="2265801" y="163252"/>
                  <a:pt x="2263152" y="164858"/>
                  <a:pt x="2258495" y="167648"/>
                </a:cubicBezTo>
                <a:lnTo>
                  <a:pt x="2255560" y="169392"/>
                </a:lnTo>
                <a:lnTo>
                  <a:pt x="2251270" y="170236"/>
                </a:lnTo>
                <a:lnTo>
                  <a:pt x="2250204" y="170854"/>
                </a:lnTo>
                <a:lnTo>
                  <a:pt x="2246694" y="171681"/>
                </a:lnTo>
                <a:cubicBezTo>
                  <a:pt x="2230799" y="177702"/>
                  <a:pt x="2210569" y="190225"/>
                  <a:pt x="2199009" y="194078"/>
                </a:cubicBezTo>
                <a:lnTo>
                  <a:pt x="2088457" y="255495"/>
                </a:lnTo>
                <a:lnTo>
                  <a:pt x="2087470" y="255590"/>
                </a:lnTo>
                <a:lnTo>
                  <a:pt x="2171392" y="207566"/>
                </a:lnTo>
                <a:close/>
                <a:moveTo>
                  <a:pt x="2332754" y="146329"/>
                </a:moveTo>
                <a:lnTo>
                  <a:pt x="2324243" y="149765"/>
                </a:lnTo>
                <a:lnTo>
                  <a:pt x="2322457" y="150381"/>
                </a:lnTo>
                <a:lnTo>
                  <a:pt x="2322878" y="149765"/>
                </a:lnTo>
                <a:close/>
                <a:moveTo>
                  <a:pt x="2358282" y="132425"/>
                </a:moveTo>
                <a:cubicBezTo>
                  <a:pt x="2355713" y="140131"/>
                  <a:pt x="2345437" y="142700"/>
                  <a:pt x="2335803" y="145269"/>
                </a:cubicBezTo>
                <a:lnTo>
                  <a:pt x="2332754" y="146329"/>
                </a:lnTo>
                <a:lnTo>
                  <a:pt x="2346320" y="140854"/>
                </a:lnTo>
                <a:cubicBezTo>
                  <a:pt x="2352502" y="137884"/>
                  <a:pt x="2356997" y="134994"/>
                  <a:pt x="2358282" y="132425"/>
                </a:cubicBezTo>
                <a:close/>
                <a:moveTo>
                  <a:pt x="2209283" y="122149"/>
                </a:moveTo>
                <a:lnTo>
                  <a:pt x="2183834" y="129343"/>
                </a:lnTo>
                <a:lnTo>
                  <a:pt x="2184397" y="128973"/>
                </a:lnTo>
                <a:cubicBezTo>
                  <a:pt x="2194191" y="123755"/>
                  <a:pt x="2202861" y="120864"/>
                  <a:pt x="2209283" y="122149"/>
                </a:cubicBezTo>
                <a:close/>
                <a:moveTo>
                  <a:pt x="2816904" y="118364"/>
                </a:moveTo>
                <a:lnTo>
                  <a:pt x="2820689" y="122149"/>
                </a:lnTo>
                <a:cubicBezTo>
                  <a:pt x="2815552" y="122149"/>
                  <a:pt x="2810414" y="122149"/>
                  <a:pt x="2810414" y="122149"/>
                </a:cubicBezTo>
                <a:close/>
                <a:moveTo>
                  <a:pt x="2819866" y="117012"/>
                </a:moveTo>
                <a:lnTo>
                  <a:pt x="2825828" y="117012"/>
                </a:lnTo>
                <a:cubicBezTo>
                  <a:pt x="2823258" y="117012"/>
                  <a:pt x="2820689" y="117012"/>
                  <a:pt x="2818121" y="117654"/>
                </a:cubicBezTo>
                <a:lnTo>
                  <a:pt x="2816904" y="118364"/>
                </a:lnTo>
                <a:lnTo>
                  <a:pt x="2816220" y="117679"/>
                </a:lnTo>
                <a:close/>
                <a:moveTo>
                  <a:pt x="2941258" y="109647"/>
                </a:moveTo>
                <a:lnTo>
                  <a:pt x="2923447" y="114442"/>
                </a:lnTo>
                <a:cubicBezTo>
                  <a:pt x="2901611" y="120864"/>
                  <a:pt x="2879776" y="127287"/>
                  <a:pt x="2856656" y="132425"/>
                </a:cubicBezTo>
                <a:cubicBezTo>
                  <a:pt x="2872069" y="127287"/>
                  <a:pt x="2888767" y="122149"/>
                  <a:pt x="2905465" y="117653"/>
                </a:cubicBezTo>
                <a:close/>
                <a:moveTo>
                  <a:pt x="2954274" y="106143"/>
                </a:moveTo>
                <a:lnTo>
                  <a:pt x="2954274" y="106736"/>
                </a:lnTo>
                <a:lnTo>
                  <a:pt x="2941258" y="109647"/>
                </a:lnTo>
                <a:close/>
                <a:moveTo>
                  <a:pt x="2990240" y="96460"/>
                </a:moveTo>
                <a:lnTo>
                  <a:pt x="2954274" y="106143"/>
                </a:lnTo>
                <a:lnTo>
                  <a:pt x="2954274" y="101597"/>
                </a:lnTo>
                <a:cubicBezTo>
                  <a:pt x="2954274" y="101597"/>
                  <a:pt x="2979964" y="101597"/>
                  <a:pt x="2990240" y="96460"/>
                </a:cubicBezTo>
                <a:close/>
                <a:moveTo>
                  <a:pt x="3127678" y="86826"/>
                </a:moveTo>
                <a:cubicBezTo>
                  <a:pt x="3153367" y="87468"/>
                  <a:pt x="3180340" y="91321"/>
                  <a:pt x="3200891" y="91321"/>
                </a:cubicBezTo>
                <a:cubicBezTo>
                  <a:pt x="3149514" y="96460"/>
                  <a:pt x="3087858" y="132425"/>
                  <a:pt x="3036481" y="127286"/>
                </a:cubicBezTo>
                <a:cubicBezTo>
                  <a:pt x="3044187" y="127286"/>
                  <a:pt x="3057032" y="120864"/>
                  <a:pt x="3069876" y="115084"/>
                </a:cubicBezTo>
                <a:lnTo>
                  <a:pt x="3086220" y="108674"/>
                </a:lnTo>
                <a:lnTo>
                  <a:pt x="3103273" y="106736"/>
                </a:lnTo>
                <a:cubicBezTo>
                  <a:pt x="3099419" y="105451"/>
                  <a:pt x="3094281" y="106093"/>
                  <a:pt x="3088501" y="107779"/>
                </a:cubicBezTo>
                <a:lnTo>
                  <a:pt x="3086220" y="108674"/>
                </a:lnTo>
                <a:lnTo>
                  <a:pt x="3075014" y="109947"/>
                </a:lnTo>
                <a:cubicBezTo>
                  <a:pt x="3064739" y="113158"/>
                  <a:pt x="3054463" y="117012"/>
                  <a:pt x="3046757" y="117012"/>
                </a:cubicBezTo>
                <a:cubicBezTo>
                  <a:pt x="3010790" y="127286"/>
                  <a:pt x="2974826" y="132425"/>
                  <a:pt x="2938861" y="142700"/>
                </a:cubicBezTo>
                <a:cubicBezTo>
                  <a:pt x="2985102" y="137562"/>
                  <a:pt x="3031342" y="127286"/>
                  <a:pt x="3077582" y="127286"/>
                </a:cubicBezTo>
                <a:cubicBezTo>
                  <a:pt x="3087858" y="127286"/>
                  <a:pt x="3200891" y="111873"/>
                  <a:pt x="3206030" y="122149"/>
                </a:cubicBezTo>
                <a:cubicBezTo>
                  <a:pt x="3206030" y="122149"/>
                  <a:pt x="3170066" y="137562"/>
                  <a:pt x="3170066" y="137562"/>
                </a:cubicBezTo>
                <a:cubicBezTo>
                  <a:pt x="3175202" y="132425"/>
                  <a:pt x="3241995" y="122149"/>
                  <a:pt x="3252271" y="122149"/>
                </a:cubicBezTo>
                <a:cubicBezTo>
                  <a:pt x="3272822" y="117012"/>
                  <a:pt x="3298511" y="106736"/>
                  <a:pt x="3324202" y="106736"/>
                </a:cubicBezTo>
                <a:cubicBezTo>
                  <a:pt x="3344752" y="106736"/>
                  <a:pt x="3370442" y="96460"/>
                  <a:pt x="3396131" y="96460"/>
                </a:cubicBezTo>
                <a:cubicBezTo>
                  <a:pt x="3411544" y="91321"/>
                  <a:pt x="3468062" y="101597"/>
                  <a:pt x="3478338" y="91321"/>
                </a:cubicBezTo>
                <a:cubicBezTo>
                  <a:pt x="3468062" y="106736"/>
                  <a:pt x="3401270" y="106736"/>
                  <a:pt x="3385855" y="106736"/>
                </a:cubicBezTo>
                <a:cubicBezTo>
                  <a:pt x="3324202" y="117012"/>
                  <a:pt x="3257410" y="127286"/>
                  <a:pt x="3195754" y="142700"/>
                </a:cubicBezTo>
                <a:cubicBezTo>
                  <a:pt x="3241995" y="132425"/>
                  <a:pt x="3293374" y="132425"/>
                  <a:pt x="3344752" y="132425"/>
                </a:cubicBezTo>
                <a:cubicBezTo>
                  <a:pt x="3370442" y="132425"/>
                  <a:pt x="3437235" y="142700"/>
                  <a:pt x="3462924" y="132425"/>
                </a:cubicBezTo>
                <a:cubicBezTo>
                  <a:pt x="3462924" y="132425"/>
                  <a:pt x="3385855" y="147837"/>
                  <a:pt x="3385855" y="147837"/>
                </a:cubicBezTo>
                <a:cubicBezTo>
                  <a:pt x="3396131" y="158113"/>
                  <a:pt x="3509164" y="147837"/>
                  <a:pt x="3519440" y="147837"/>
                </a:cubicBezTo>
                <a:cubicBezTo>
                  <a:pt x="3570819" y="147837"/>
                  <a:pt x="3622197" y="137562"/>
                  <a:pt x="3668439" y="137562"/>
                </a:cubicBezTo>
                <a:cubicBezTo>
                  <a:pt x="3637612" y="137562"/>
                  <a:pt x="3611921" y="137562"/>
                  <a:pt x="3581095" y="137562"/>
                </a:cubicBezTo>
                <a:cubicBezTo>
                  <a:pt x="3611921" y="134993"/>
                  <a:pt x="3641464" y="132424"/>
                  <a:pt x="3670364" y="130497"/>
                </a:cubicBezTo>
                <a:lnTo>
                  <a:pt x="3692522" y="129664"/>
                </a:lnTo>
                <a:lnTo>
                  <a:pt x="3692522" y="257770"/>
                </a:lnTo>
                <a:lnTo>
                  <a:pt x="3671008" y="256376"/>
                </a:lnTo>
                <a:cubicBezTo>
                  <a:pt x="3647888" y="255733"/>
                  <a:pt x="3624767" y="255733"/>
                  <a:pt x="3601647" y="255733"/>
                </a:cubicBezTo>
                <a:cubicBezTo>
                  <a:pt x="3539992" y="255733"/>
                  <a:pt x="3483475" y="250596"/>
                  <a:pt x="3426959" y="255733"/>
                </a:cubicBezTo>
                <a:cubicBezTo>
                  <a:pt x="3416683" y="255733"/>
                  <a:pt x="3288235" y="276285"/>
                  <a:pt x="3303650" y="255733"/>
                </a:cubicBezTo>
                <a:cubicBezTo>
                  <a:pt x="3298511" y="260870"/>
                  <a:pt x="3206030" y="260870"/>
                  <a:pt x="3190617" y="260870"/>
                </a:cubicBezTo>
                <a:cubicBezTo>
                  <a:pt x="3149514" y="260870"/>
                  <a:pt x="3113549" y="260870"/>
                  <a:pt x="3077582" y="260870"/>
                </a:cubicBezTo>
                <a:cubicBezTo>
                  <a:pt x="3033911" y="263440"/>
                  <a:pt x="2988955" y="271147"/>
                  <a:pt x="2943999" y="278854"/>
                </a:cubicBezTo>
                <a:lnTo>
                  <a:pt x="2916295" y="283350"/>
                </a:lnTo>
                <a:lnTo>
                  <a:pt x="2933722" y="276285"/>
                </a:lnTo>
                <a:cubicBezTo>
                  <a:pt x="2918309" y="281422"/>
                  <a:pt x="2892620" y="286561"/>
                  <a:pt x="2892620" y="286561"/>
                </a:cubicBezTo>
                <a:lnTo>
                  <a:pt x="2890751" y="287496"/>
                </a:lnTo>
                <a:lnTo>
                  <a:pt x="2876725" y="289772"/>
                </a:lnTo>
                <a:cubicBezTo>
                  <a:pt x="2854407" y="292983"/>
                  <a:pt x="2832250" y="295552"/>
                  <a:pt x="2810414" y="296837"/>
                </a:cubicBezTo>
                <a:cubicBezTo>
                  <a:pt x="2733347" y="301974"/>
                  <a:pt x="2630588" y="322526"/>
                  <a:pt x="2563796" y="363629"/>
                </a:cubicBezTo>
                <a:cubicBezTo>
                  <a:pt x="2563796" y="363629"/>
                  <a:pt x="2568935" y="358490"/>
                  <a:pt x="2568935" y="358490"/>
                </a:cubicBezTo>
                <a:cubicBezTo>
                  <a:pt x="2568935" y="353353"/>
                  <a:pt x="2461039" y="394455"/>
                  <a:pt x="2450763" y="394455"/>
                </a:cubicBezTo>
                <a:cubicBezTo>
                  <a:pt x="2450763" y="399594"/>
                  <a:pt x="2502142" y="363629"/>
                  <a:pt x="2502142" y="363629"/>
                </a:cubicBezTo>
                <a:cubicBezTo>
                  <a:pt x="2409660" y="389318"/>
                  <a:pt x="2322318" y="440697"/>
                  <a:pt x="2234974" y="476662"/>
                </a:cubicBezTo>
                <a:lnTo>
                  <a:pt x="2130279" y="521343"/>
                </a:lnTo>
                <a:lnTo>
                  <a:pt x="2157905" y="502351"/>
                </a:lnTo>
                <a:lnTo>
                  <a:pt x="2114771" y="527962"/>
                </a:lnTo>
                <a:lnTo>
                  <a:pt x="2081480" y="542170"/>
                </a:lnTo>
                <a:cubicBezTo>
                  <a:pt x="2030743" y="565290"/>
                  <a:pt x="1980649" y="589695"/>
                  <a:pt x="1931840" y="615384"/>
                </a:cubicBezTo>
                <a:cubicBezTo>
                  <a:pt x="1716048" y="728417"/>
                  <a:pt x="1510534" y="872277"/>
                  <a:pt x="1320433" y="1031552"/>
                </a:cubicBezTo>
                <a:cubicBezTo>
                  <a:pt x="647371" y="1606993"/>
                  <a:pt x="220929" y="2434191"/>
                  <a:pt x="123309" y="3312767"/>
                </a:cubicBezTo>
                <a:cubicBezTo>
                  <a:pt x="71929" y="3744347"/>
                  <a:pt x="107896" y="4181067"/>
                  <a:pt x="210653" y="4607510"/>
                </a:cubicBezTo>
                <a:cubicBezTo>
                  <a:pt x="246617" y="4766783"/>
                  <a:pt x="292858" y="4920920"/>
                  <a:pt x="354513" y="5069917"/>
                </a:cubicBezTo>
                <a:cubicBezTo>
                  <a:pt x="390478" y="5152124"/>
                  <a:pt x="431581" y="5234330"/>
                  <a:pt x="467546" y="5316537"/>
                </a:cubicBezTo>
                <a:cubicBezTo>
                  <a:pt x="482959" y="5357638"/>
                  <a:pt x="503511" y="5398742"/>
                  <a:pt x="524062" y="5434707"/>
                </a:cubicBezTo>
                <a:cubicBezTo>
                  <a:pt x="534338" y="5455258"/>
                  <a:pt x="554890" y="5501499"/>
                  <a:pt x="570303" y="5516914"/>
                </a:cubicBezTo>
                <a:cubicBezTo>
                  <a:pt x="544614" y="5496362"/>
                  <a:pt x="518926" y="5450121"/>
                  <a:pt x="498374" y="5419294"/>
                </a:cubicBezTo>
                <a:cubicBezTo>
                  <a:pt x="493236" y="5411586"/>
                  <a:pt x="481676" y="5387181"/>
                  <a:pt x="469473" y="5364703"/>
                </a:cubicBezTo>
                <a:lnTo>
                  <a:pt x="456968" y="5343973"/>
                </a:lnTo>
                <a:lnTo>
                  <a:pt x="462408" y="5350575"/>
                </a:lnTo>
                <a:cubicBezTo>
                  <a:pt x="475253" y="5366631"/>
                  <a:pt x="488098" y="5383329"/>
                  <a:pt x="488098" y="5383329"/>
                </a:cubicBezTo>
                <a:cubicBezTo>
                  <a:pt x="493235" y="5362777"/>
                  <a:pt x="436718" y="5295985"/>
                  <a:pt x="426443" y="5280570"/>
                </a:cubicBezTo>
                <a:cubicBezTo>
                  <a:pt x="400754" y="5239468"/>
                  <a:pt x="380202" y="5198365"/>
                  <a:pt x="359650" y="5152124"/>
                </a:cubicBezTo>
                <a:cubicBezTo>
                  <a:pt x="333961" y="5105884"/>
                  <a:pt x="308273" y="5054504"/>
                  <a:pt x="292858" y="5003125"/>
                </a:cubicBezTo>
                <a:cubicBezTo>
                  <a:pt x="292858" y="5013401"/>
                  <a:pt x="318549" y="5039092"/>
                  <a:pt x="318549" y="5044229"/>
                </a:cubicBezTo>
                <a:cubicBezTo>
                  <a:pt x="313410" y="5003125"/>
                  <a:pt x="277445" y="4951747"/>
                  <a:pt x="262032" y="4915783"/>
                </a:cubicBezTo>
                <a:cubicBezTo>
                  <a:pt x="246617" y="4884955"/>
                  <a:pt x="236342" y="4848990"/>
                  <a:pt x="226066" y="4818163"/>
                </a:cubicBezTo>
                <a:cubicBezTo>
                  <a:pt x="220929" y="4797611"/>
                  <a:pt x="210653" y="4756507"/>
                  <a:pt x="200377" y="4741095"/>
                </a:cubicBezTo>
                <a:cubicBezTo>
                  <a:pt x="256893" y="4807887"/>
                  <a:pt x="246617" y="4920920"/>
                  <a:pt x="303134" y="4982575"/>
                </a:cubicBezTo>
                <a:cubicBezTo>
                  <a:pt x="287721" y="4967160"/>
                  <a:pt x="282582" y="4915783"/>
                  <a:pt x="272306" y="4890092"/>
                </a:cubicBezTo>
                <a:cubicBezTo>
                  <a:pt x="262032" y="4848990"/>
                  <a:pt x="246617" y="4813024"/>
                  <a:pt x="236342" y="4771922"/>
                </a:cubicBezTo>
                <a:cubicBezTo>
                  <a:pt x="226066" y="4735958"/>
                  <a:pt x="210653" y="4694854"/>
                  <a:pt x="195240" y="4658888"/>
                </a:cubicBezTo>
                <a:cubicBezTo>
                  <a:pt x="148997" y="4550994"/>
                  <a:pt x="123309" y="4443098"/>
                  <a:pt x="92481" y="4330065"/>
                </a:cubicBezTo>
                <a:cubicBezTo>
                  <a:pt x="107896" y="4371168"/>
                  <a:pt x="123309" y="4412270"/>
                  <a:pt x="138722" y="4453374"/>
                </a:cubicBezTo>
                <a:cubicBezTo>
                  <a:pt x="148997" y="4484201"/>
                  <a:pt x="154136" y="4535579"/>
                  <a:pt x="174688" y="4561269"/>
                </a:cubicBezTo>
                <a:cubicBezTo>
                  <a:pt x="159273" y="4535579"/>
                  <a:pt x="154136" y="4463649"/>
                  <a:pt x="143860" y="4427685"/>
                </a:cubicBezTo>
                <a:cubicBezTo>
                  <a:pt x="138722" y="4412270"/>
                  <a:pt x="82205" y="4206756"/>
                  <a:pt x="82205" y="4206756"/>
                </a:cubicBezTo>
                <a:cubicBezTo>
                  <a:pt x="82205" y="4206756"/>
                  <a:pt x="92481" y="4232445"/>
                  <a:pt x="92481" y="4232445"/>
                </a:cubicBezTo>
                <a:lnTo>
                  <a:pt x="92186" y="4228242"/>
                </a:lnTo>
                <a:lnTo>
                  <a:pt x="93766" y="4235014"/>
                </a:lnTo>
                <a:cubicBezTo>
                  <a:pt x="105327" y="4274833"/>
                  <a:pt x="118172" y="4314651"/>
                  <a:pt x="128448" y="4350617"/>
                </a:cubicBezTo>
                <a:cubicBezTo>
                  <a:pt x="133585" y="4304376"/>
                  <a:pt x="118172" y="4252997"/>
                  <a:pt x="113033" y="4206756"/>
                </a:cubicBezTo>
                <a:cubicBezTo>
                  <a:pt x="107896" y="4139964"/>
                  <a:pt x="97620" y="4078308"/>
                  <a:pt x="92481" y="4011516"/>
                </a:cubicBezTo>
                <a:cubicBezTo>
                  <a:pt x="87344" y="3944726"/>
                  <a:pt x="82205" y="3883070"/>
                  <a:pt x="82205" y="3816278"/>
                </a:cubicBezTo>
                <a:cubicBezTo>
                  <a:pt x="82205" y="3800865"/>
                  <a:pt x="87344" y="3723797"/>
                  <a:pt x="71929" y="3713521"/>
                </a:cubicBezTo>
                <a:cubicBezTo>
                  <a:pt x="77068" y="3723797"/>
                  <a:pt x="77068" y="3847106"/>
                  <a:pt x="77068" y="3867655"/>
                </a:cubicBezTo>
                <a:cubicBezTo>
                  <a:pt x="71929" y="3806002"/>
                  <a:pt x="56516" y="3749486"/>
                  <a:pt x="56516" y="3687830"/>
                </a:cubicBezTo>
                <a:cubicBezTo>
                  <a:pt x="51379" y="3631314"/>
                  <a:pt x="61655" y="3574797"/>
                  <a:pt x="61655" y="3513144"/>
                </a:cubicBezTo>
                <a:cubicBezTo>
                  <a:pt x="61655" y="3430937"/>
                  <a:pt x="51379" y="3353869"/>
                  <a:pt x="61655" y="3276801"/>
                </a:cubicBezTo>
                <a:cubicBezTo>
                  <a:pt x="66150" y="3258820"/>
                  <a:pt x="70645" y="3170030"/>
                  <a:pt x="82025" y="3148113"/>
                </a:cubicBezTo>
                <a:lnTo>
                  <a:pt x="86708" y="3143802"/>
                </a:lnTo>
                <a:lnTo>
                  <a:pt x="85417" y="3155419"/>
                </a:lnTo>
                <a:cubicBezTo>
                  <a:pt x="86059" y="3161199"/>
                  <a:pt x="87344" y="3166337"/>
                  <a:pt x="87344" y="3168907"/>
                </a:cubicBezTo>
                <a:cubicBezTo>
                  <a:pt x="97620" y="3138079"/>
                  <a:pt x="97620" y="3091839"/>
                  <a:pt x="97620" y="3061011"/>
                </a:cubicBezTo>
                <a:cubicBezTo>
                  <a:pt x="102757" y="3050735"/>
                  <a:pt x="97620" y="2994218"/>
                  <a:pt x="107896" y="2983943"/>
                </a:cubicBezTo>
                <a:cubicBezTo>
                  <a:pt x="102757" y="2989079"/>
                  <a:pt x="107896" y="3061011"/>
                  <a:pt x="107896" y="3071287"/>
                </a:cubicBezTo>
                <a:cubicBezTo>
                  <a:pt x="107896" y="3086700"/>
                  <a:pt x="113033" y="3148355"/>
                  <a:pt x="107896" y="3158631"/>
                </a:cubicBezTo>
                <a:cubicBezTo>
                  <a:pt x="123309" y="3138079"/>
                  <a:pt x="113033" y="3076424"/>
                  <a:pt x="113033" y="3045598"/>
                </a:cubicBezTo>
                <a:cubicBezTo>
                  <a:pt x="118172" y="3014770"/>
                  <a:pt x="123309" y="2978805"/>
                  <a:pt x="123309" y="2947978"/>
                </a:cubicBezTo>
                <a:cubicBezTo>
                  <a:pt x="125878" y="2929996"/>
                  <a:pt x="128447" y="2910729"/>
                  <a:pt x="131016" y="2891462"/>
                </a:cubicBezTo>
                <a:lnTo>
                  <a:pt x="133585" y="2872621"/>
                </a:lnTo>
                <a:lnTo>
                  <a:pt x="138722" y="2834945"/>
                </a:lnTo>
                <a:lnTo>
                  <a:pt x="144116" y="2812796"/>
                </a:lnTo>
                <a:lnTo>
                  <a:pt x="138722" y="2922289"/>
                </a:lnTo>
                <a:cubicBezTo>
                  <a:pt x="141291" y="2881186"/>
                  <a:pt x="145145" y="2841367"/>
                  <a:pt x="149640" y="2802190"/>
                </a:cubicBezTo>
                <a:lnTo>
                  <a:pt x="153602" y="2771017"/>
                </a:lnTo>
                <a:lnTo>
                  <a:pt x="156785" y="2751133"/>
                </a:lnTo>
                <a:lnTo>
                  <a:pt x="156441" y="2748671"/>
                </a:lnTo>
                <a:lnTo>
                  <a:pt x="164412" y="2685946"/>
                </a:lnTo>
                <a:cubicBezTo>
                  <a:pt x="159273" y="2752738"/>
                  <a:pt x="148997" y="2819530"/>
                  <a:pt x="148997" y="2886323"/>
                </a:cubicBezTo>
                <a:cubicBezTo>
                  <a:pt x="154136" y="2819530"/>
                  <a:pt x="159273" y="2747601"/>
                  <a:pt x="169549" y="2680809"/>
                </a:cubicBezTo>
                <a:lnTo>
                  <a:pt x="164412" y="2680809"/>
                </a:lnTo>
                <a:cubicBezTo>
                  <a:pt x="169549" y="2649981"/>
                  <a:pt x="190101" y="2588327"/>
                  <a:pt x="184964" y="2557500"/>
                </a:cubicBezTo>
                <a:cubicBezTo>
                  <a:pt x="190101" y="2578052"/>
                  <a:pt x="159273" y="2644844"/>
                  <a:pt x="159273" y="2665394"/>
                </a:cubicBezTo>
                <a:lnTo>
                  <a:pt x="147752" y="2768561"/>
                </a:lnTo>
                <a:lnTo>
                  <a:pt x="140008" y="2793199"/>
                </a:lnTo>
                <a:cubicBezTo>
                  <a:pt x="129732" y="2823384"/>
                  <a:pt x="118172" y="2855496"/>
                  <a:pt x="118172" y="2865771"/>
                </a:cubicBezTo>
                <a:cubicBezTo>
                  <a:pt x="102757" y="2917150"/>
                  <a:pt x="92481" y="2973667"/>
                  <a:pt x="82205" y="3025046"/>
                </a:cubicBezTo>
                <a:cubicBezTo>
                  <a:pt x="66792" y="3127803"/>
                  <a:pt x="51379" y="3230560"/>
                  <a:pt x="41104" y="3333317"/>
                </a:cubicBezTo>
                <a:cubicBezTo>
                  <a:pt x="30828" y="3430937"/>
                  <a:pt x="20552" y="3528557"/>
                  <a:pt x="20552" y="3626177"/>
                </a:cubicBezTo>
                <a:cubicBezTo>
                  <a:pt x="15413" y="3672417"/>
                  <a:pt x="15413" y="3723797"/>
                  <a:pt x="15413" y="3770037"/>
                </a:cubicBezTo>
                <a:cubicBezTo>
                  <a:pt x="15413" y="3816278"/>
                  <a:pt x="25689" y="3862518"/>
                  <a:pt x="15413" y="3903622"/>
                </a:cubicBezTo>
                <a:cubicBezTo>
                  <a:pt x="15413" y="3883070"/>
                  <a:pt x="0" y="3847106"/>
                  <a:pt x="0" y="3821415"/>
                </a:cubicBezTo>
                <a:cubicBezTo>
                  <a:pt x="0" y="3780313"/>
                  <a:pt x="0" y="3744347"/>
                  <a:pt x="0" y="3708382"/>
                </a:cubicBezTo>
                <a:cubicBezTo>
                  <a:pt x="5137" y="3626177"/>
                  <a:pt x="5137" y="3538833"/>
                  <a:pt x="5137" y="3456628"/>
                </a:cubicBezTo>
                <a:cubicBezTo>
                  <a:pt x="10276" y="3369283"/>
                  <a:pt x="20552" y="3287077"/>
                  <a:pt x="25689" y="3199733"/>
                </a:cubicBezTo>
                <a:cubicBezTo>
                  <a:pt x="35965" y="3132940"/>
                  <a:pt x="25689" y="3066148"/>
                  <a:pt x="35965" y="3004494"/>
                </a:cubicBezTo>
                <a:cubicBezTo>
                  <a:pt x="30828" y="3040459"/>
                  <a:pt x="35965" y="3076424"/>
                  <a:pt x="35965" y="3112390"/>
                </a:cubicBezTo>
                <a:cubicBezTo>
                  <a:pt x="41104" y="3045598"/>
                  <a:pt x="41104" y="2958254"/>
                  <a:pt x="61655" y="2896598"/>
                </a:cubicBezTo>
                <a:cubicBezTo>
                  <a:pt x="61655" y="2901737"/>
                  <a:pt x="56516" y="2999357"/>
                  <a:pt x="56516" y="2999357"/>
                </a:cubicBezTo>
                <a:cubicBezTo>
                  <a:pt x="77068" y="2999357"/>
                  <a:pt x="82205" y="2850358"/>
                  <a:pt x="82205" y="2834945"/>
                </a:cubicBezTo>
                <a:cubicBezTo>
                  <a:pt x="87344" y="2798979"/>
                  <a:pt x="87344" y="2706497"/>
                  <a:pt x="113033" y="2680809"/>
                </a:cubicBezTo>
                <a:cubicBezTo>
                  <a:pt x="113033" y="2680809"/>
                  <a:pt x="102757" y="2804118"/>
                  <a:pt x="107896" y="2804118"/>
                </a:cubicBezTo>
                <a:cubicBezTo>
                  <a:pt x="107896" y="2804118"/>
                  <a:pt x="169549" y="2511259"/>
                  <a:pt x="174688" y="2490708"/>
                </a:cubicBezTo>
                <a:lnTo>
                  <a:pt x="174688" y="2511259"/>
                </a:lnTo>
                <a:cubicBezTo>
                  <a:pt x="174688" y="2509975"/>
                  <a:pt x="175973" y="2503873"/>
                  <a:pt x="177819" y="2495444"/>
                </a:cubicBezTo>
                <a:lnTo>
                  <a:pt x="183679" y="2468605"/>
                </a:lnTo>
                <a:lnTo>
                  <a:pt x="190102" y="2452815"/>
                </a:lnTo>
                <a:cubicBezTo>
                  <a:pt x="195240" y="2440613"/>
                  <a:pt x="200377" y="2429052"/>
                  <a:pt x="205514" y="2418777"/>
                </a:cubicBezTo>
                <a:cubicBezTo>
                  <a:pt x="210653" y="2408500"/>
                  <a:pt x="231205" y="2367399"/>
                  <a:pt x="231205" y="2357123"/>
                </a:cubicBezTo>
                <a:cubicBezTo>
                  <a:pt x="236342" y="2382812"/>
                  <a:pt x="215790" y="2418777"/>
                  <a:pt x="215790" y="2444467"/>
                </a:cubicBezTo>
                <a:cubicBezTo>
                  <a:pt x="236342" y="2393087"/>
                  <a:pt x="251756" y="2336571"/>
                  <a:pt x="267169" y="2280055"/>
                </a:cubicBezTo>
                <a:cubicBezTo>
                  <a:pt x="272306" y="2264640"/>
                  <a:pt x="277445" y="2213262"/>
                  <a:pt x="292858" y="2202987"/>
                </a:cubicBezTo>
                <a:cubicBezTo>
                  <a:pt x="282582" y="2208123"/>
                  <a:pt x="277445" y="2269779"/>
                  <a:pt x="277445" y="2280055"/>
                </a:cubicBezTo>
                <a:cubicBezTo>
                  <a:pt x="292858" y="2244090"/>
                  <a:pt x="308273" y="2202987"/>
                  <a:pt x="323686" y="2161883"/>
                </a:cubicBezTo>
                <a:cubicBezTo>
                  <a:pt x="333961" y="2141331"/>
                  <a:pt x="339098" y="2089954"/>
                  <a:pt x="359650" y="2074539"/>
                </a:cubicBezTo>
                <a:cubicBezTo>
                  <a:pt x="354513" y="2074539"/>
                  <a:pt x="354513" y="2100229"/>
                  <a:pt x="354513" y="2105366"/>
                </a:cubicBezTo>
                <a:cubicBezTo>
                  <a:pt x="385341" y="2028298"/>
                  <a:pt x="416167" y="1925541"/>
                  <a:pt x="467546" y="1863888"/>
                </a:cubicBezTo>
                <a:cubicBezTo>
                  <a:pt x="452133" y="1894714"/>
                  <a:pt x="441857" y="1930678"/>
                  <a:pt x="426443" y="1961506"/>
                </a:cubicBezTo>
                <a:cubicBezTo>
                  <a:pt x="416167" y="1982058"/>
                  <a:pt x="402038" y="2002610"/>
                  <a:pt x="389835" y="2023803"/>
                </a:cubicBezTo>
                <a:lnTo>
                  <a:pt x="376362" y="2059387"/>
                </a:lnTo>
                <a:lnTo>
                  <a:pt x="374422" y="2062899"/>
                </a:lnTo>
                <a:cubicBezTo>
                  <a:pt x="369606" y="2072934"/>
                  <a:pt x="366073" y="2082247"/>
                  <a:pt x="364789" y="2089954"/>
                </a:cubicBezTo>
                <a:lnTo>
                  <a:pt x="376362" y="2059387"/>
                </a:lnTo>
                <a:lnTo>
                  <a:pt x="391763" y="2031510"/>
                </a:lnTo>
                <a:cubicBezTo>
                  <a:pt x="404607" y="2010316"/>
                  <a:pt x="418737" y="1989765"/>
                  <a:pt x="426443" y="1976921"/>
                </a:cubicBezTo>
                <a:cubicBezTo>
                  <a:pt x="436718" y="1951230"/>
                  <a:pt x="452133" y="1930678"/>
                  <a:pt x="467546" y="1904990"/>
                </a:cubicBezTo>
                <a:cubicBezTo>
                  <a:pt x="493235" y="1858749"/>
                  <a:pt x="508650" y="1807370"/>
                  <a:pt x="529201" y="1761129"/>
                </a:cubicBezTo>
                <a:cubicBezTo>
                  <a:pt x="549751" y="1730301"/>
                  <a:pt x="565166" y="1694337"/>
                  <a:pt x="580579" y="1663509"/>
                </a:cubicBezTo>
                <a:cubicBezTo>
                  <a:pt x="583149" y="1658372"/>
                  <a:pt x="589571" y="1649381"/>
                  <a:pt x="595351" y="1640389"/>
                </a:cubicBezTo>
                <a:lnTo>
                  <a:pt x="600850" y="1631012"/>
                </a:lnTo>
                <a:lnTo>
                  <a:pt x="600729" y="1631317"/>
                </a:lnTo>
                <a:cubicBezTo>
                  <a:pt x="598401" y="1637660"/>
                  <a:pt x="595672" y="1645206"/>
                  <a:pt x="592782" y="1652592"/>
                </a:cubicBezTo>
                <a:lnTo>
                  <a:pt x="586820" y="1666182"/>
                </a:lnTo>
                <a:lnTo>
                  <a:pt x="575442" y="1684061"/>
                </a:lnTo>
                <a:cubicBezTo>
                  <a:pt x="578011" y="1682777"/>
                  <a:pt x="580901" y="1678602"/>
                  <a:pt x="583871" y="1672902"/>
                </a:cubicBezTo>
                <a:lnTo>
                  <a:pt x="586820" y="1666182"/>
                </a:lnTo>
                <a:lnTo>
                  <a:pt x="593424" y="1655803"/>
                </a:lnTo>
                <a:cubicBezTo>
                  <a:pt x="598562" y="1645528"/>
                  <a:pt x="603700" y="1635252"/>
                  <a:pt x="611407" y="1627544"/>
                </a:cubicBezTo>
                <a:cubicBezTo>
                  <a:pt x="601131" y="1642959"/>
                  <a:pt x="560027" y="1735440"/>
                  <a:pt x="560027" y="1750853"/>
                </a:cubicBezTo>
                <a:cubicBezTo>
                  <a:pt x="560027" y="1750853"/>
                  <a:pt x="595994" y="1704613"/>
                  <a:pt x="595994" y="1694337"/>
                </a:cubicBezTo>
                <a:cubicBezTo>
                  <a:pt x="611407" y="1668648"/>
                  <a:pt x="621682" y="1642959"/>
                  <a:pt x="637095" y="1617269"/>
                </a:cubicBezTo>
                <a:cubicBezTo>
                  <a:pt x="662786" y="1571028"/>
                  <a:pt x="688475" y="1524787"/>
                  <a:pt x="724439" y="1483684"/>
                </a:cubicBezTo>
                <a:cubicBezTo>
                  <a:pt x="703888" y="1514512"/>
                  <a:pt x="688475" y="1560752"/>
                  <a:pt x="667923" y="1591580"/>
                </a:cubicBezTo>
                <a:cubicBezTo>
                  <a:pt x="647371" y="1622407"/>
                  <a:pt x="626819" y="1648096"/>
                  <a:pt x="611407" y="1684061"/>
                </a:cubicBezTo>
                <a:cubicBezTo>
                  <a:pt x="667923" y="1601856"/>
                  <a:pt x="714164" y="1514512"/>
                  <a:pt x="775819" y="1432306"/>
                </a:cubicBezTo>
                <a:cubicBezTo>
                  <a:pt x="827196" y="1365514"/>
                  <a:pt x="893989" y="1303859"/>
                  <a:pt x="950505" y="1242205"/>
                </a:cubicBezTo>
                <a:cubicBezTo>
                  <a:pt x="996747" y="1190826"/>
                  <a:pt x="1048125" y="1144585"/>
                  <a:pt x="1099504" y="1098345"/>
                </a:cubicBezTo>
                <a:cubicBezTo>
                  <a:pt x="1150882" y="1057241"/>
                  <a:pt x="1202261" y="1011001"/>
                  <a:pt x="1248502" y="969897"/>
                </a:cubicBezTo>
                <a:cubicBezTo>
                  <a:pt x="1279330" y="939069"/>
                  <a:pt x="1310157" y="903105"/>
                  <a:pt x="1340983" y="877416"/>
                </a:cubicBezTo>
                <a:cubicBezTo>
                  <a:pt x="1258778" y="933932"/>
                  <a:pt x="1186848" y="1005862"/>
                  <a:pt x="1104641" y="1067517"/>
                </a:cubicBezTo>
                <a:cubicBezTo>
                  <a:pt x="1068677" y="1098345"/>
                  <a:pt x="1037849" y="1129171"/>
                  <a:pt x="1001884" y="1159998"/>
                </a:cubicBezTo>
                <a:cubicBezTo>
                  <a:pt x="981333" y="1180550"/>
                  <a:pt x="950505" y="1237066"/>
                  <a:pt x="919679" y="1247342"/>
                </a:cubicBezTo>
                <a:cubicBezTo>
                  <a:pt x="919679" y="1242205"/>
                  <a:pt x="919679" y="1242205"/>
                  <a:pt x="919679" y="1242205"/>
                </a:cubicBezTo>
                <a:cubicBezTo>
                  <a:pt x="924816" y="1252481"/>
                  <a:pt x="816920" y="1360375"/>
                  <a:pt x="806645" y="1370651"/>
                </a:cubicBezTo>
                <a:cubicBezTo>
                  <a:pt x="775819" y="1401479"/>
                  <a:pt x="744991" y="1437443"/>
                  <a:pt x="714164" y="1468271"/>
                </a:cubicBezTo>
                <a:cubicBezTo>
                  <a:pt x="734715" y="1447719"/>
                  <a:pt x="755267" y="1396340"/>
                  <a:pt x="770680" y="1370651"/>
                </a:cubicBezTo>
                <a:cubicBezTo>
                  <a:pt x="780956" y="1355238"/>
                  <a:pt x="791232" y="1339823"/>
                  <a:pt x="801508" y="1324410"/>
                </a:cubicBezTo>
                <a:cubicBezTo>
                  <a:pt x="847748" y="1257618"/>
                  <a:pt x="904264" y="1206239"/>
                  <a:pt x="955644" y="1144585"/>
                </a:cubicBezTo>
                <a:cubicBezTo>
                  <a:pt x="958213" y="1142016"/>
                  <a:pt x="954359" y="1149723"/>
                  <a:pt x="949863" y="1158072"/>
                </a:cubicBezTo>
                <a:lnTo>
                  <a:pt x="947358" y="1162617"/>
                </a:lnTo>
                <a:lnTo>
                  <a:pt x="941494" y="1169723"/>
                </a:lnTo>
                <a:cubicBezTo>
                  <a:pt x="939507" y="1172763"/>
                  <a:pt x="938945" y="1174771"/>
                  <a:pt x="940229" y="1175413"/>
                </a:cubicBezTo>
                <a:cubicBezTo>
                  <a:pt x="940229" y="1175413"/>
                  <a:pt x="941513" y="1173165"/>
                  <a:pt x="943360" y="1169873"/>
                </a:cubicBezTo>
                <a:lnTo>
                  <a:pt x="947358" y="1162617"/>
                </a:lnTo>
                <a:lnTo>
                  <a:pt x="951308" y="1157831"/>
                </a:lnTo>
                <a:cubicBezTo>
                  <a:pt x="977801" y="1129171"/>
                  <a:pt x="1040418" y="1075224"/>
                  <a:pt x="1048125" y="1067517"/>
                </a:cubicBezTo>
                <a:cubicBezTo>
                  <a:pt x="1078953" y="1036689"/>
                  <a:pt x="1104641" y="1011001"/>
                  <a:pt x="1135469" y="985312"/>
                </a:cubicBezTo>
                <a:cubicBezTo>
                  <a:pt x="1156021" y="969897"/>
                  <a:pt x="1202261" y="939069"/>
                  <a:pt x="1212537" y="918519"/>
                </a:cubicBezTo>
                <a:cubicBezTo>
                  <a:pt x="1212537" y="923657"/>
                  <a:pt x="1202261" y="933932"/>
                  <a:pt x="1202261" y="939069"/>
                </a:cubicBezTo>
                <a:cubicBezTo>
                  <a:pt x="1202261" y="933932"/>
                  <a:pt x="1289605" y="846588"/>
                  <a:pt x="1305018" y="846588"/>
                </a:cubicBezTo>
                <a:cubicBezTo>
                  <a:pt x="1294742" y="846588"/>
                  <a:pt x="1258778" y="903105"/>
                  <a:pt x="1253641" y="903105"/>
                </a:cubicBezTo>
                <a:cubicBezTo>
                  <a:pt x="1276761" y="887691"/>
                  <a:pt x="1301166" y="867140"/>
                  <a:pt x="1324286" y="845304"/>
                </a:cubicBezTo>
                <a:lnTo>
                  <a:pt x="1376878" y="790565"/>
                </a:lnTo>
                <a:lnTo>
                  <a:pt x="1375922" y="791963"/>
                </a:lnTo>
                <a:lnTo>
                  <a:pt x="1369885" y="799304"/>
                </a:lnTo>
                <a:cubicBezTo>
                  <a:pt x="1367959" y="801953"/>
                  <a:pt x="1366674" y="804201"/>
                  <a:pt x="1366674" y="805485"/>
                </a:cubicBezTo>
                <a:lnTo>
                  <a:pt x="1375922" y="791963"/>
                </a:lnTo>
                <a:lnTo>
                  <a:pt x="1376949" y="790714"/>
                </a:lnTo>
                <a:lnTo>
                  <a:pt x="1378739" y="788783"/>
                </a:lnTo>
                <a:lnTo>
                  <a:pt x="1401354" y="770162"/>
                </a:lnTo>
                <a:cubicBezTo>
                  <a:pt x="1419337" y="756675"/>
                  <a:pt x="1438604" y="743830"/>
                  <a:pt x="1443742" y="738692"/>
                </a:cubicBezTo>
                <a:cubicBezTo>
                  <a:pt x="1464294" y="723280"/>
                  <a:pt x="1495119" y="707867"/>
                  <a:pt x="1510534" y="687315"/>
                </a:cubicBezTo>
                <a:cubicBezTo>
                  <a:pt x="1515671" y="682176"/>
                  <a:pt x="1489982" y="718143"/>
                  <a:pt x="1489982" y="718143"/>
                </a:cubicBezTo>
                <a:lnTo>
                  <a:pt x="1493745" y="715927"/>
                </a:lnTo>
                <a:lnTo>
                  <a:pt x="1397501" y="784935"/>
                </a:lnTo>
                <a:cubicBezTo>
                  <a:pt x="1356398" y="810624"/>
                  <a:pt x="1325570" y="841451"/>
                  <a:pt x="1294742" y="877416"/>
                </a:cubicBezTo>
                <a:cubicBezTo>
                  <a:pt x="1376950" y="815761"/>
                  <a:pt x="1454018" y="754107"/>
                  <a:pt x="1536223" y="697591"/>
                </a:cubicBezTo>
                <a:cubicBezTo>
                  <a:pt x="1574757" y="669333"/>
                  <a:pt x="1614575" y="644928"/>
                  <a:pt x="1654393" y="620523"/>
                </a:cubicBezTo>
                <a:lnTo>
                  <a:pt x="1772252" y="543658"/>
                </a:lnTo>
                <a:lnTo>
                  <a:pt x="1772591" y="543454"/>
                </a:lnTo>
                <a:lnTo>
                  <a:pt x="1777703" y="543454"/>
                </a:lnTo>
                <a:lnTo>
                  <a:pt x="1786814" y="534911"/>
                </a:lnTo>
                <a:lnTo>
                  <a:pt x="1798255" y="528040"/>
                </a:lnTo>
                <a:cubicBezTo>
                  <a:pt x="1798255" y="528040"/>
                  <a:pt x="1798255" y="528040"/>
                  <a:pt x="1803392" y="522903"/>
                </a:cubicBezTo>
                <a:cubicBezTo>
                  <a:pt x="1803392" y="522903"/>
                  <a:pt x="1803392" y="522903"/>
                  <a:pt x="1798255" y="528040"/>
                </a:cubicBezTo>
                <a:cubicBezTo>
                  <a:pt x="1795686" y="528040"/>
                  <a:pt x="1791832" y="530609"/>
                  <a:pt x="1787978" y="533820"/>
                </a:cubicBezTo>
                <a:lnTo>
                  <a:pt x="1786814" y="534911"/>
                </a:lnTo>
                <a:lnTo>
                  <a:pt x="1772591" y="543454"/>
                </a:lnTo>
                <a:lnTo>
                  <a:pt x="1772564" y="543454"/>
                </a:lnTo>
                <a:lnTo>
                  <a:pt x="1772252" y="543658"/>
                </a:lnTo>
                <a:lnTo>
                  <a:pt x="1594024" y="650707"/>
                </a:lnTo>
                <a:lnTo>
                  <a:pt x="1548750" y="680121"/>
                </a:lnTo>
                <a:lnTo>
                  <a:pt x="1562153" y="667887"/>
                </a:lnTo>
                <a:cubicBezTo>
                  <a:pt x="1593702" y="645248"/>
                  <a:pt x="1662101" y="603824"/>
                  <a:pt x="1669807" y="599971"/>
                </a:cubicBezTo>
                <a:cubicBezTo>
                  <a:pt x="1736600" y="558867"/>
                  <a:pt x="1803392" y="512627"/>
                  <a:pt x="1875321" y="476662"/>
                </a:cubicBezTo>
                <a:cubicBezTo>
                  <a:pt x="1947252" y="445834"/>
                  <a:pt x="2019182" y="409870"/>
                  <a:pt x="2091113" y="379042"/>
                </a:cubicBezTo>
                <a:cubicBezTo>
                  <a:pt x="2134785" y="361060"/>
                  <a:pt x="2178457" y="339224"/>
                  <a:pt x="2223413" y="318672"/>
                </a:cubicBezTo>
                <a:lnTo>
                  <a:pt x="2324704" y="280572"/>
                </a:lnTo>
                <a:lnTo>
                  <a:pt x="2312874" y="287896"/>
                </a:lnTo>
                <a:cubicBezTo>
                  <a:pt x="2306824" y="292502"/>
                  <a:pt x="2301766" y="296837"/>
                  <a:pt x="2301766" y="296837"/>
                </a:cubicBezTo>
                <a:cubicBezTo>
                  <a:pt x="2312042" y="291698"/>
                  <a:pt x="2332593" y="281422"/>
                  <a:pt x="2332593" y="281422"/>
                </a:cubicBezTo>
                <a:lnTo>
                  <a:pt x="2330606" y="278352"/>
                </a:lnTo>
                <a:lnTo>
                  <a:pt x="2363419" y="266009"/>
                </a:lnTo>
                <a:cubicBezTo>
                  <a:pt x="2399386" y="255733"/>
                  <a:pt x="2435350" y="245457"/>
                  <a:pt x="2471315" y="230045"/>
                </a:cubicBezTo>
                <a:cubicBezTo>
                  <a:pt x="2491867" y="224906"/>
                  <a:pt x="2625451" y="152976"/>
                  <a:pt x="2640864" y="168389"/>
                </a:cubicBezTo>
                <a:cubicBezTo>
                  <a:pt x="2635727" y="168389"/>
                  <a:pt x="2538107" y="214630"/>
                  <a:pt x="2538107" y="214630"/>
                </a:cubicBezTo>
                <a:cubicBezTo>
                  <a:pt x="2540675" y="217199"/>
                  <a:pt x="2575356" y="204355"/>
                  <a:pt x="2610679" y="190868"/>
                </a:cubicBezTo>
                <a:lnTo>
                  <a:pt x="2636165" y="181161"/>
                </a:lnTo>
                <a:lnTo>
                  <a:pt x="2633158" y="182519"/>
                </a:lnTo>
                <a:cubicBezTo>
                  <a:pt x="2622882" y="187657"/>
                  <a:pt x="2612607" y="193116"/>
                  <a:pt x="2603294" y="197933"/>
                </a:cubicBezTo>
                <a:lnTo>
                  <a:pt x="2594756" y="202031"/>
                </a:lnTo>
                <a:lnTo>
                  <a:pt x="2589487" y="204354"/>
                </a:lnTo>
                <a:lnTo>
                  <a:pt x="2589917" y="204354"/>
                </a:lnTo>
                <a:lnTo>
                  <a:pt x="2579211" y="209493"/>
                </a:lnTo>
                <a:cubicBezTo>
                  <a:pt x="2584348" y="204354"/>
                  <a:pt x="2594624" y="204354"/>
                  <a:pt x="2594624" y="204354"/>
                </a:cubicBezTo>
                <a:lnTo>
                  <a:pt x="2589917" y="204354"/>
                </a:lnTo>
                <a:lnTo>
                  <a:pt x="2594756" y="202031"/>
                </a:lnTo>
                <a:lnTo>
                  <a:pt x="2649214" y="178023"/>
                </a:lnTo>
                <a:cubicBezTo>
                  <a:pt x="2672977" y="170959"/>
                  <a:pt x="2697382" y="165821"/>
                  <a:pt x="2712795" y="163252"/>
                </a:cubicBezTo>
                <a:cubicBezTo>
                  <a:pt x="2743621" y="152976"/>
                  <a:pt x="2769312" y="152976"/>
                  <a:pt x="2795000" y="152976"/>
                </a:cubicBezTo>
                <a:cubicBezTo>
                  <a:pt x="2805276" y="147837"/>
                  <a:pt x="3000516" y="101597"/>
                  <a:pt x="3000516" y="101597"/>
                </a:cubicBezTo>
                <a:lnTo>
                  <a:pt x="2995555" y="105939"/>
                </a:lnTo>
                <a:lnTo>
                  <a:pt x="2990240" y="106736"/>
                </a:lnTo>
                <a:cubicBezTo>
                  <a:pt x="2990240" y="106736"/>
                  <a:pt x="2992809" y="106736"/>
                  <a:pt x="2995378" y="106093"/>
                </a:cubicBezTo>
                <a:lnTo>
                  <a:pt x="2995555" y="105939"/>
                </a:lnTo>
                <a:lnTo>
                  <a:pt x="3006296" y="104327"/>
                </a:lnTo>
                <a:cubicBezTo>
                  <a:pt x="3025563" y="101437"/>
                  <a:pt x="3057674" y="96620"/>
                  <a:pt x="3076941" y="93730"/>
                </a:cubicBezTo>
                <a:lnTo>
                  <a:pt x="3082315" y="92923"/>
                </a:lnTo>
                <a:lnTo>
                  <a:pt x="3062170" y="101597"/>
                </a:lnTo>
                <a:cubicBezTo>
                  <a:pt x="3067308" y="101597"/>
                  <a:pt x="3092997" y="96460"/>
                  <a:pt x="3092997" y="91321"/>
                </a:cubicBezTo>
                <a:lnTo>
                  <a:pt x="3082315" y="92923"/>
                </a:lnTo>
                <a:lnTo>
                  <a:pt x="3091071" y="89154"/>
                </a:lnTo>
                <a:cubicBezTo>
                  <a:pt x="3102310" y="86986"/>
                  <a:pt x="3114833" y="86505"/>
                  <a:pt x="3127678" y="86826"/>
                </a:cubicBezTo>
                <a:close/>
                <a:moveTo>
                  <a:pt x="2348006" y="70769"/>
                </a:moveTo>
                <a:cubicBezTo>
                  <a:pt x="2332593" y="75908"/>
                  <a:pt x="2306903" y="96460"/>
                  <a:pt x="2291490" y="96460"/>
                </a:cubicBezTo>
                <a:cubicBezTo>
                  <a:pt x="2291490" y="96460"/>
                  <a:pt x="2301766" y="91321"/>
                  <a:pt x="2306903" y="86184"/>
                </a:cubicBezTo>
                <a:cubicBezTo>
                  <a:pt x="2306903" y="86184"/>
                  <a:pt x="2332593" y="75908"/>
                  <a:pt x="2348006" y="70769"/>
                </a:cubicBezTo>
                <a:close/>
                <a:moveTo>
                  <a:pt x="3420832" y="59609"/>
                </a:moveTo>
                <a:lnTo>
                  <a:pt x="3426959" y="60493"/>
                </a:lnTo>
                <a:cubicBezTo>
                  <a:pt x="3426959" y="60493"/>
                  <a:pt x="3416683" y="60493"/>
                  <a:pt x="3411544" y="60493"/>
                </a:cubicBezTo>
                <a:close/>
                <a:moveTo>
                  <a:pt x="2522694" y="14253"/>
                </a:moveTo>
                <a:lnTo>
                  <a:pt x="2499730" y="21812"/>
                </a:lnTo>
                <a:lnTo>
                  <a:pt x="2502544" y="20676"/>
                </a:lnTo>
                <a:cubicBezTo>
                  <a:pt x="2510491" y="17786"/>
                  <a:pt x="2517556" y="15538"/>
                  <a:pt x="2522694" y="14253"/>
                </a:cubicBezTo>
                <a:close/>
                <a:moveTo>
                  <a:pt x="2789171" y="0"/>
                </a:moveTo>
                <a:lnTo>
                  <a:pt x="2891846" y="0"/>
                </a:lnTo>
                <a:lnTo>
                  <a:pt x="2884270" y="1408"/>
                </a:lnTo>
                <a:cubicBezTo>
                  <a:pt x="2820689" y="12969"/>
                  <a:pt x="2753897" y="24529"/>
                  <a:pt x="2743621" y="24529"/>
                </a:cubicBezTo>
                <a:cubicBezTo>
                  <a:pt x="2651140" y="45080"/>
                  <a:pt x="2558659" y="60493"/>
                  <a:pt x="2466178" y="91321"/>
                </a:cubicBezTo>
                <a:cubicBezTo>
                  <a:pt x="2404523" y="106736"/>
                  <a:pt x="2342869" y="122149"/>
                  <a:pt x="2286351" y="147837"/>
                </a:cubicBezTo>
                <a:lnTo>
                  <a:pt x="2258483" y="162317"/>
                </a:lnTo>
                <a:lnTo>
                  <a:pt x="2247116" y="160864"/>
                </a:lnTo>
                <a:cubicBezTo>
                  <a:pt x="2171954" y="175053"/>
                  <a:pt x="1897158" y="316103"/>
                  <a:pt x="1870184" y="343077"/>
                </a:cubicBezTo>
                <a:cubicBezTo>
                  <a:pt x="1875321" y="337939"/>
                  <a:pt x="1942114" y="296837"/>
                  <a:pt x="1947252" y="301974"/>
                </a:cubicBezTo>
                <a:cubicBezTo>
                  <a:pt x="1947252" y="301974"/>
                  <a:pt x="1942114" y="307113"/>
                  <a:pt x="1942114" y="307113"/>
                </a:cubicBezTo>
                <a:lnTo>
                  <a:pt x="1947252" y="307113"/>
                </a:lnTo>
                <a:cubicBezTo>
                  <a:pt x="2003769" y="255733"/>
                  <a:pt x="2096250" y="255733"/>
                  <a:pt x="2152766" y="209493"/>
                </a:cubicBezTo>
                <a:cubicBezTo>
                  <a:pt x="2147629" y="214630"/>
                  <a:pt x="2085974" y="255733"/>
                  <a:pt x="2085974" y="255733"/>
                </a:cubicBezTo>
                <a:lnTo>
                  <a:pt x="2087470" y="255590"/>
                </a:lnTo>
                <a:lnTo>
                  <a:pt x="2060285" y="271146"/>
                </a:lnTo>
                <a:lnTo>
                  <a:pt x="2088457" y="255495"/>
                </a:lnTo>
                <a:lnTo>
                  <a:pt x="2096651" y="254710"/>
                </a:lnTo>
                <a:cubicBezTo>
                  <a:pt x="2113510" y="249231"/>
                  <a:pt x="2146987" y="231650"/>
                  <a:pt x="2179741" y="213346"/>
                </a:cubicBezTo>
                <a:lnTo>
                  <a:pt x="2218984" y="190755"/>
                </a:lnTo>
                <a:lnTo>
                  <a:pt x="2214422" y="194078"/>
                </a:lnTo>
                <a:cubicBezTo>
                  <a:pt x="2173318" y="214630"/>
                  <a:pt x="2137354" y="240321"/>
                  <a:pt x="2096250" y="260870"/>
                </a:cubicBezTo>
                <a:cubicBezTo>
                  <a:pt x="2157905" y="230045"/>
                  <a:pt x="2219559" y="194078"/>
                  <a:pt x="2286351" y="163252"/>
                </a:cubicBezTo>
                <a:cubicBezTo>
                  <a:pt x="2288920" y="161968"/>
                  <a:pt x="2294379" y="160041"/>
                  <a:pt x="2301203" y="157713"/>
                </a:cubicBezTo>
                <a:lnTo>
                  <a:pt x="2322457" y="150381"/>
                </a:lnTo>
                <a:lnTo>
                  <a:pt x="2317178" y="158113"/>
                </a:lnTo>
                <a:cubicBezTo>
                  <a:pt x="2317178" y="147837"/>
                  <a:pt x="2353143" y="152976"/>
                  <a:pt x="2353143" y="147837"/>
                </a:cubicBezTo>
                <a:cubicBezTo>
                  <a:pt x="2348006" y="152976"/>
                  <a:pt x="2317178" y="168389"/>
                  <a:pt x="2312042" y="168389"/>
                </a:cubicBezTo>
                <a:cubicBezTo>
                  <a:pt x="2286351" y="178665"/>
                  <a:pt x="2255525" y="204354"/>
                  <a:pt x="2224698" y="214630"/>
                </a:cubicBezTo>
                <a:cubicBezTo>
                  <a:pt x="2317178" y="183804"/>
                  <a:pt x="2404523" y="147837"/>
                  <a:pt x="2491867" y="111873"/>
                </a:cubicBezTo>
                <a:cubicBezTo>
                  <a:pt x="2507280" y="101597"/>
                  <a:pt x="2620312" y="70769"/>
                  <a:pt x="2620312" y="70769"/>
                </a:cubicBezTo>
                <a:cubicBezTo>
                  <a:pt x="2620312" y="75908"/>
                  <a:pt x="2594624" y="86184"/>
                  <a:pt x="2594624" y="86184"/>
                </a:cubicBezTo>
                <a:cubicBezTo>
                  <a:pt x="2610038" y="86184"/>
                  <a:pt x="2630588" y="70769"/>
                  <a:pt x="2640864" y="70769"/>
                </a:cubicBezTo>
                <a:cubicBezTo>
                  <a:pt x="2676829" y="60493"/>
                  <a:pt x="2707656" y="45080"/>
                  <a:pt x="2738484" y="39944"/>
                </a:cubicBezTo>
                <a:cubicBezTo>
                  <a:pt x="2733347" y="39944"/>
                  <a:pt x="2687105" y="60493"/>
                  <a:pt x="2687105" y="60493"/>
                </a:cubicBezTo>
                <a:cubicBezTo>
                  <a:pt x="2692244" y="55356"/>
                  <a:pt x="2825828" y="19392"/>
                  <a:pt x="2841241" y="19392"/>
                </a:cubicBezTo>
                <a:lnTo>
                  <a:pt x="2934966" y="0"/>
                </a:lnTo>
                <a:lnTo>
                  <a:pt x="3594863" y="0"/>
                </a:lnTo>
                <a:lnTo>
                  <a:pt x="3647888" y="3977"/>
                </a:lnTo>
                <a:lnTo>
                  <a:pt x="3692522" y="5361"/>
                </a:lnTo>
                <a:lnTo>
                  <a:pt x="3692522" y="62642"/>
                </a:lnTo>
                <a:lnTo>
                  <a:pt x="3663300" y="60493"/>
                </a:lnTo>
                <a:cubicBezTo>
                  <a:pt x="3647888" y="60493"/>
                  <a:pt x="3601647" y="50219"/>
                  <a:pt x="3586232" y="55356"/>
                </a:cubicBezTo>
                <a:cubicBezTo>
                  <a:pt x="3606784" y="50219"/>
                  <a:pt x="3529716" y="50219"/>
                  <a:pt x="3519440" y="50219"/>
                </a:cubicBezTo>
                <a:cubicBezTo>
                  <a:pt x="3501458" y="52788"/>
                  <a:pt x="3483475" y="54072"/>
                  <a:pt x="3465492" y="55356"/>
                </a:cubicBezTo>
                <a:lnTo>
                  <a:pt x="3420832" y="59609"/>
                </a:lnTo>
                <a:lnTo>
                  <a:pt x="3411946" y="58326"/>
                </a:lnTo>
                <a:cubicBezTo>
                  <a:pt x="3388103" y="57604"/>
                  <a:pt x="3344752" y="60493"/>
                  <a:pt x="3344752" y="60493"/>
                </a:cubicBezTo>
                <a:cubicBezTo>
                  <a:pt x="3344752" y="55356"/>
                  <a:pt x="3366588" y="50219"/>
                  <a:pt x="3389066" y="46366"/>
                </a:cubicBezTo>
                <a:lnTo>
                  <a:pt x="3420154" y="41778"/>
                </a:lnTo>
                <a:lnTo>
                  <a:pt x="3437235" y="39944"/>
                </a:lnTo>
                <a:cubicBezTo>
                  <a:pt x="3435950" y="39944"/>
                  <a:pt x="3429528" y="40586"/>
                  <a:pt x="3420616" y="41710"/>
                </a:cubicBezTo>
                <a:lnTo>
                  <a:pt x="3420154" y="41778"/>
                </a:lnTo>
                <a:lnTo>
                  <a:pt x="3072446" y="79119"/>
                </a:lnTo>
                <a:cubicBezTo>
                  <a:pt x="3011433" y="86505"/>
                  <a:pt x="2950421" y="94693"/>
                  <a:pt x="2889569" y="104246"/>
                </a:cubicBezTo>
                <a:lnTo>
                  <a:pt x="2819866" y="117012"/>
                </a:lnTo>
                <a:lnTo>
                  <a:pt x="2815552" y="117012"/>
                </a:lnTo>
                <a:lnTo>
                  <a:pt x="2816220" y="117679"/>
                </a:lnTo>
                <a:lnTo>
                  <a:pt x="2707656" y="137562"/>
                </a:lnTo>
                <a:cubicBezTo>
                  <a:pt x="2245249" y="235182"/>
                  <a:pt x="1803392" y="435559"/>
                  <a:pt x="1412914" y="697591"/>
                </a:cubicBezTo>
                <a:cubicBezTo>
                  <a:pt x="1284466" y="784935"/>
                  <a:pt x="1166297" y="877416"/>
                  <a:pt x="1048125" y="980173"/>
                </a:cubicBezTo>
                <a:cubicBezTo>
                  <a:pt x="945368" y="1067517"/>
                  <a:pt x="858024" y="1165137"/>
                  <a:pt x="765543" y="1257618"/>
                </a:cubicBezTo>
                <a:cubicBezTo>
                  <a:pt x="709026" y="1314135"/>
                  <a:pt x="652510" y="1380927"/>
                  <a:pt x="606268" y="1447719"/>
                </a:cubicBezTo>
                <a:cubicBezTo>
                  <a:pt x="565166" y="1514512"/>
                  <a:pt x="513787" y="1576167"/>
                  <a:pt x="472683" y="1642959"/>
                </a:cubicBezTo>
                <a:cubicBezTo>
                  <a:pt x="499658" y="1596718"/>
                  <a:pt x="517962" y="1530246"/>
                  <a:pt x="547103" y="1478225"/>
                </a:cubicBezTo>
                <a:lnTo>
                  <a:pt x="561513" y="1458459"/>
                </a:lnTo>
                <a:lnTo>
                  <a:pt x="551679" y="1474693"/>
                </a:lnTo>
                <a:cubicBezTo>
                  <a:pt x="542045" y="1492676"/>
                  <a:pt x="534338" y="1511943"/>
                  <a:pt x="534338" y="1524787"/>
                </a:cubicBezTo>
                <a:cubicBezTo>
                  <a:pt x="539475" y="1499099"/>
                  <a:pt x="570303" y="1457995"/>
                  <a:pt x="585718" y="1437443"/>
                </a:cubicBezTo>
                <a:cubicBezTo>
                  <a:pt x="606268" y="1401479"/>
                  <a:pt x="626819" y="1370651"/>
                  <a:pt x="647371" y="1339823"/>
                </a:cubicBezTo>
                <a:cubicBezTo>
                  <a:pt x="662786" y="1314135"/>
                  <a:pt x="688475" y="1283307"/>
                  <a:pt x="709026" y="1257618"/>
                </a:cubicBezTo>
                <a:cubicBezTo>
                  <a:pt x="703888" y="1267894"/>
                  <a:pt x="678199" y="1298722"/>
                  <a:pt x="678199" y="1314135"/>
                </a:cubicBezTo>
                <a:cubicBezTo>
                  <a:pt x="683336" y="1298722"/>
                  <a:pt x="719302" y="1262755"/>
                  <a:pt x="729578" y="1247342"/>
                </a:cubicBezTo>
                <a:cubicBezTo>
                  <a:pt x="755267" y="1211378"/>
                  <a:pt x="780956" y="1170274"/>
                  <a:pt x="816920" y="1139446"/>
                </a:cubicBezTo>
                <a:cubicBezTo>
                  <a:pt x="791232" y="1165137"/>
                  <a:pt x="775819" y="1211378"/>
                  <a:pt x="755267" y="1237066"/>
                </a:cubicBezTo>
                <a:cubicBezTo>
                  <a:pt x="734715" y="1267894"/>
                  <a:pt x="714164" y="1298722"/>
                  <a:pt x="693612" y="1324410"/>
                </a:cubicBezTo>
                <a:cubicBezTo>
                  <a:pt x="806645" y="1201102"/>
                  <a:pt x="899128" y="1067517"/>
                  <a:pt x="1007021" y="944208"/>
                </a:cubicBezTo>
                <a:cubicBezTo>
                  <a:pt x="976196" y="980173"/>
                  <a:pt x="945368" y="1021277"/>
                  <a:pt x="914540" y="1062378"/>
                </a:cubicBezTo>
                <a:cubicBezTo>
                  <a:pt x="899128" y="1077793"/>
                  <a:pt x="868300" y="1139446"/>
                  <a:pt x="847748" y="1149722"/>
                </a:cubicBezTo>
                <a:cubicBezTo>
                  <a:pt x="873437" y="1139446"/>
                  <a:pt x="899128" y="1088069"/>
                  <a:pt x="919679" y="1067517"/>
                </a:cubicBezTo>
                <a:lnTo>
                  <a:pt x="925396" y="1060921"/>
                </a:lnTo>
                <a:lnTo>
                  <a:pt x="924816" y="1062378"/>
                </a:lnTo>
                <a:lnTo>
                  <a:pt x="928526" y="1057308"/>
                </a:lnTo>
                <a:lnTo>
                  <a:pt x="949850" y="1032704"/>
                </a:lnTo>
                <a:lnTo>
                  <a:pt x="970415" y="1014212"/>
                </a:lnTo>
                <a:cubicBezTo>
                  <a:pt x="992893" y="995587"/>
                  <a:pt x="1017297" y="977604"/>
                  <a:pt x="1027573" y="969897"/>
                </a:cubicBezTo>
                <a:cubicBezTo>
                  <a:pt x="1063540" y="939069"/>
                  <a:pt x="1099504" y="913381"/>
                  <a:pt x="1135469" y="877416"/>
                </a:cubicBezTo>
                <a:cubicBezTo>
                  <a:pt x="1150882" y="862001"/>
                  <a:pt x="1166297" y="836312"/>
                  <a:pt x="1186848" y="820900"/>
                </a:cubicBezTo>
                <a:cubicBezTo>
                  <a:pt x="1166297" y="841451"/>
                  <a:pt x="1140606" y="862001"/>
                  <a:pt x="1120056" y="882553"/>
                </a:cubicBezTo>
                <a:cubicBezTo>
                  <a:pt x="1156021" y="851727"/>
                  <a:pt x="1186848" y="810624"/>
                  <a:pt x="1222813" y="779796"/>
                </a:cubicBezTo>
                <a:cubicBezTo>
                  <a:pt x="1253641" y="748968"/>
                  <a:pt x="1294742" y="728417"/>
                  <a:pt x="1325570" y="697591"/>
                </a:cubicBezTo>
                <a:cubicBezTo>
                  <a:pt x="1320433" y="702728"/>
                  <a:pt x="1495119" y="558867"/>
                  <a:pt x="1495119" y="569143"/>
                </a:cubicBezTo>
                <a:cubicBezTo>
                  <a:pt x="1500258" y="574282"/>
                  <a:pt x="1469430" y="589695"/>
                  <a:pt x="1479706" y="589695"/>
                </a:cubicBezTo>
                <a:cubicBezTo>
                  <a:pt x="1474568" y="587126"/>
                  <a:pt x="1468146" y="594833"/>
                  <a:pt x="1461724" y="603182"/>
                </a:cubicBezTo>
                <a:lnTo>
                  <a:pt x="1453314" y="613660"/>
                </a:lnTo>
                <a:lnTo>
                  <a:pt x="1452732" y="614100"/>
                </a:lnTo>
                <a:lnTo>
                  <a:pt x="1451327" y="615586"/>
                </a:lnTo>
                <a:lnTo>
                  <a:pt x="1443742" y="620523"/>
                </a:lnTo>
                <a:lnTo>
                  <a:pt x="1449001" y="618044"/>
                </a:lnTo>
                <a:lnTo>
                  <a:pt x="1407775" y="661624"/>
                </a:lnTo>
                <a:lnTo>
                  <a:pt x="1457115" y="614220"/>
                </a:lnTo>
                <a:lnTo>
                  <a:pt x="1457710" y="613940"/>
                </a:lnTo>
                <a:cubicBezTo>
                  <a:pt x="1463009" y="609926"/>
                  <a:pt x="1468789" y="604467"/>
                  <a:pt x="1474569" y="598686"/>
                </a:cubicBezTo>
                <a:lnTo>
                  <a:pt x="1478232" y="594953"/>
                </a:lnTo>
                <a:lnTo>
                  <a:pt x="1546499" y="543454"/>
                </a:lnTo>
                <a:cubicBezTo>
                  <a:pt x="1558059" y="534463"/>
                  <a:pt x="1570904" y="523545"/>
                  <a:pt x="1584551" y="511825"/>
                </a:cubicBezTo>
                <a:lnTo>
                  <a:pt x="1612516" y="488049"/>
                </a:lnTo>
                <a:lnTo>
                  <a:pt x="1620997" y="481799"/>
                </a:lnTo>
                <a:cubicBezTo>
                  <a:pt x="1637696" y="470239"/>
                  <a:pt x="1654393" y="458679"/>
                  <a:pt x="1669807" y="445834"/>
                </a:cubicBezTo>
                <a:cubicBezTo>
                  <a:pt x="1673660" y="443265"/>
                  <a:pt x="1678156" y="439412"/>
                  <a:pt x="1683053" y="435077"/>
                </a:cubicBezTo>
                <a:lnTo>
                  <a:pt x="1685219" y="433189"/>
                </a:lnTo>
                <a:lnTo>
                  <a:pt x="1716048" y="415007"/>
                </a:lnTo>
                <a:lnTo>
                  <a:pt x="1689820" y="429177"/>
                </a:lnTo>
                <a:lnTo>
                  <a:pt x="1698708" y="421429"/>
                </a:lnTo>
                <a:cubicBezTo>
                  <a:pt x="1709626" y="412438"/>
                  <a:pt x="1721187" y="404731"/>
                  <a:pt x="1731463" y="404731"/>
                </a:cubicBezTo>
                <a:cubicBezTo>
                  <a:pt x="1731463" y="404731"/>
                  <a:pt x="1716048" y="420146"/>
                  <a:pt x="1716048" y="420146"/>
                </a:cubicBezTo>
                <a:cubicBezTo>
                  <a:pt x="1741737" y="404731"/>
                  <a:pt x="1782840" y="373905"/>
                  <a:pt x="1782840" y="373905"/>
                </a:cubicBezTo>
                <a:lnTo>
                  <a:pt x="1777703" y="373905"/>
                </a:lnTo>
                <a:cubicBezTo>
                  <a:pt x="1808529" y="353353"/>
                  <a:pt x="1839357" y="322526"/>
                  <a:pt x="1870184" y="307113"/>
                </a:cubicBezTo>
                <a:cubicBezTo>
                  <a:pt x="1816236" y="335371"/>
                  <a:pt x="1764858" y="368767"/>
                  <a:pt x="1715406" y="404732"/>
                </a:cubicBezTo>
                <a:lnTo>
                  <a:pt x="1672742" y="438405"/>
                </a:lnTo>
                <a:lnTo>
                  <a:pt x="1604775" y="475126"/>
                </a:lnTo>
                <a:lnTo>
                  <a:pt x="1627680" y="456545"/>
                </a:lnTo>
                <a:lnTo>
                  <a:pt x="1700635" y="399594"/>
                </a:lnTo>
                <a:cubicBezTo>
                  <a:pt x="1710911" y="394455"/>
                  <a:pt x="1767427" y="337939"/>
                  <a:pt x="1782840" y="337939"/>
                </a:cubicBezTo>
                <a:cubicBezTo>
                  <a:pt x="1746876" y="348214"/>
                  <a:pt x="1700635" y="389318"/>
                  <a:pt x="1674944" y="409870"/>
                </a:cubicBezTo>
                <a:cubicBezTo>
                  <a:pt x="1644117" y="432990"/>
                  <a:pt x="1614575" y="457395"/>
                  <a:pt x="1585033" y="482442"/>
                </a:cubicBezTo>
                <a:lnTo>
                  <a:pt x="1572217" y="493336"/>
                </a:lnTo>
                <a:lnTo>
                  <a:pt x="1448879" y="569143"/>
                </a:lnTo>
                <a:cubicBezTo>
                  <a:pt x="1407775" y="599971"/>
                  <a:pt x="1366674" y="625660"/>
                  <a:pt x="1320433" y="651350"/>
                </a:cubicBezTo>
                <a:cubicBezTo>
                  <a:pt x="1305018" y="661624"/>
                  <a:pt x="1233089" y="687315"/>
                  <a:pt x="1233089" y="702728"/>
                </a:cubicBezTo>
                <a:cubicBezTo>
                  <a:pt x="1243365" y="671900"/>
                  <a:pt x="1305018" y="635936"/>
                  <a:pt x="1330709" y="620523"/>
                </a:cubicBezTo>
                <a:cubicBezTo>
                  <a:pt x="1382086" y="584558"/>
                  <a:pt x="1433466" y="548591"/>
                  <a:pt x="1484843" y="512627"/>
                </a:cubicBezTo>
                <a:cubicBezTo>
                  <a:pt x="1525947" y="484369"/>
                  <a:pt x="1570903" y="456110"/>
                  <a:pt x="1615218" y="426568"/>
                </a:cubicBezTo>
                <a:lnTo>
                  <a:pt x="1650945" y="401756"/>
                </a:lnTo>
                <a:lnTo>
                  <a:pt x="1651183" y="402163"/>
                </a:lnTo>
                <a:cubicBezTo>
                  <a:pt x="1649257" y="404732"/>
                  <a:pt x="1644119" y="409870"/>
                  <a:pt x="1644119" y="409870"/>
                </a:cubicBezTo>
                <a:cubicBezTo>
                  <a:pt x="1656963" y="404732"/>
                  <a:pt x="1668844" y="397025"/>
                  <a:pt x="1680244" y="388114"/>
                </a:cubicBezTo>
                <a:lnTo>
                  <a:pt x="1698023" y="372611"/>
                </a:lnTo>
                <a:lnTo>
                  <a:pt x="1718537" y="362104"/>
                </a:lnTo>
                <a:lnTo>
                  <a:pt x="1728396" y="354630"/>
                </a:lnTo>
                <a:lnTo>
                  <a:pt x="1759078" y="336655"/>
                </a:lnTo>
                <a:cubicBezTo>
                  <a:pt x="1778987" y="322526"/>
                  <a:pt x="1798254" y="307112"/>
                  <a:pt x="1818805" y="291698"/>
                </a:cubicBezTo>
                <a:cubicBezTo>
                  <a:pt x="1829081" y="283992"/>
                  <a:pt x="1848348" y="275000"/>
                  <a:pt x="1866973" y="265367"/>
                </a:cubicBezTo>
                <a:lnTo>
                  <a:pt x="1897307" y="244705"/>
                </a:lnTo>
                <a:lnTo>
                  <a:pt x="1902394" y="242034"/>
                </a:lnTo>
                <a:lnTo>
                  <a:pt x="1872110" y="265367"/>
                </a:lnTo>
                <a:cubicBezTo>
                  <a:pt x="1856054" y="275000"/>
                  <a:pt x="1839357" y="283992"/>
                  <a:pt x="1829081" y="291698"/>
                </a:cubicBezTo>
                <a:cubicBezTo>
                  <a:pt x="1818805" y="296837"/>
                  <a:pt x="1777703" y="317389"/>
                  <a:pt x="1777703" y="327663"/>
                </a:cubicBezTo>
                <a:cubicBezTo>
                  <a:pt x="1782840" y="317389"/>
                  <a:pt x="1865047" y="281422"/>
                  <a:pt x="1880460" y="271146"/>
                </a:cubicBezTo>
                <a:cubicBezTo>
                  <a:pt x="1916425" y="250596"/>
                  <a:pt x="1952390" y="224906"/>
                  <a:pt x="1988356" y="204354"/>
                </a:cubicBezTo>
                <a:cubicBezTo>
                  <a:pt x="2003769" y="194078"/>
                  <a:pt x="2034596" y="183804"/>
                  <a:pt x="2050009" y="183804"/>
                </a:cubicBezTo>
                <a:cubicBezTo>
                  <a:pt x="2024321" y="178665"/>
                  <a:pt x="1972941" y="240321"/>
                  <a:pt x="1947252" y="250596"/>
                </a:cubicBezTo>
                <a:cubicBezTo>
                  <a:pt x="1962665" y="245457"/>
                  <a:pt x="2137354" y="147837"/>
                  <a:pt x="2137354" y="147837"/>
                </a:cubicBezTo>
                <a:cubicBezTo>
                  <a:pt x="2142490" y="152976"/>
                  <a:pt x="2029458" y="204354"/>
                  <a:pt x="2019182" y="219769"/>
                </a:cubicBezTo>
                <a:cubicBezTo>
                  <a:pt x="2034596" y="204354"/>
                  <a:pt x="2075700" y="194078"/>
                  <a:pt x="2091113" y="183804"/>
                </a:cubicBezTo>
                <a:cubicBezTo>
                  <a:pt x="2106527" y="172243"/>
                  <a:pt x="2150841" y="143342"/>
                  <a:pt x="2182871" y="129615"/>
                </a:cubicBezTo>
                <a:lnTo>
                  <a:pt x="2183834" y="129343"/>
                </a:lnTo>
                <a:lnTo>
                  <a:pt x="2152767" y="149765"/>
                </a:lnTo>
                <a:cubicBezTo>
                  <a:pt x="2130931" y="165821"/>
                  <a:pt x="2109095" y="183803"/>
                  <a:pt x="2096250" y="188941"/>
                </a:cubicBezTo>
                <a:cubicBezTo>
                  <a:pt x="2204145" y="154260"/>
                  <a:pt x="2306260" y="93570"/>
                  <a:pt x="2413434" y="50219"/>
                </a:cubicBezTo>
                <a:lnTo>
                  <a:pt x="2499730" y="21812"/>
                </a:lnTo>
                <a:lnTo>
                  <a:pt x="2477095" y="30952"/>
                </a:lnTo>
                <a:cubicBezTo>
                  <a:pt x="2459755" y="38659"/>
                  <a:pt x="2443057" y="47650"/>
                  <a:pt x="2435350" y="55356"/>
                </a:cubicBezTo>
                <a:cubicBezTo>
                  <a:pt x="2440487" y="50219"/>
                  <a:pt x="2471315" y="39944"/>
                  <a:pt x="2476452" y="39944"/>
                </a:cubicBezTo>
                <a:cubicBezTo>
                  <a:pt x="2466178" y="39944"/>
                  <a:pt x="2445626" y="55356"/>
                  <a:pt x="2440487" y="55356"/>
                </a:cubicBezTo>
                <a:cubicBezTo>
                  <a:pt x="2414798" y="65632"/>
                  <a:pt x="2353143" y="106736"/>
                  <a:pt x="2327454" y="106736"/>
                </a:cubicBezTo>
                <a:cubicBezTo>
                  <a:pt x="2368558" y="111873"/>
                  <a:pt x="2425074" y="81045"/>
                  <a:pt x="2466178" y="70769"/>
                </a:cubicBezTo>
                <a:cubicBezTo>
                  <a:pt x="2517556" y="55356"/>
                  <a:pt x="2563796" y="45080"/>
                  <a:pt x="2615176" y="34805"/>
                </a:cubicBezTo>
                <a:cubicBezTo>
                  <a:pt x="2666554" y="21960"/>
                  <a:pt x="2719217" y="11684"/>
                  <a:pt x="2771880" y="2693"/>
                </a:cubicBezTo>
                <a:close/>
              </a:path>
            </a:pathLst>
          </a:custGeom>
          <a:blipFill rotWithShape="1">
            <a:blip r:embed="rId7"/>
            <a:srcRect/>
            <a:stretch>
              <a:fillRect l="-115303" r="-11609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83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E1A79FE-E0BB-5AEF-FD24-4E426E9196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030" y="558266"/>
            <a:ext cx="3735977" cy="49743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53B9E21-0BED-6D1E-4DF9-A4B873DB52B3}"/>
              </a:ext>
            </a:extLst>
          </p:cNvPr>
          <p:cNvSpPr txBox="1"/>
          <p:nvPr/>
        </p:nvSpPr>
        <p:spPr>
          <a:xfrm>
            <a:off x="2030931" y="560190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易烊千玺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7B6E1BD-2F7C-3936-18C2-120C2D3D0D37}"/>
              </a:ext>
            </a:extLst>
          </p:cNvPr>
          <p:cNvSpPr txBox="1"/>
          <p:nvPr/>
        </p:nvSpPr>
        <p:spPr>
          <a:xfrm>
            <a:off x="7863840" y="5370107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黄子弘凡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16A3251-6BA3-B7C0-1BFC-68708FE1A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120" y="964673"/>
            <a:ext cx="6458953" cy="422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2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99448779-1647-478e-bc62-55a0096c0039"/>
          <p:cNvSpPr>
            <a:spLocks noGrp="1"/>
          </p:cNvSpPr>
          <p:nvPr>
            <p:ph type="title" hasCustomPrompt="1"/>
          </p:nvPr>
        </p:nvSpPr>
        <p:spPr/>
        <p:txBody>
          <a:bodyPr anchorCtr="0">
            <a:norm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4800" b="1" i="0" u="none" dirty="0">
                <a:solidFill>
                  <a:srgbClr val="CB986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Chinese Given Names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37e9254f-cd01-4222-a8b3-518de6c71795.source.3.zh-Hans.pptx" descr="37fc26f4-d437-4982-8e9c-510625fb3c1c">
            <a:extLst>
              <a:ext uri="{FF2B5EF4-FFF2-40B4-BE49-F238E27FC236}">
                <a16:creationId xmlns:a16="http://schemas.microsoft.com/office/drawing/2014/main" id="{4B67268B-40CA-998D-B7BC-F51C28E8AF21}"/>
              </a:ext>
            </a:extLst>
          </p:cNvPr>
          <p:cNvGrpSpPr/>
          <p:nvPr/>
        </p:nvGrpSpPr>
        <p:grpSpPr>
          <a:xfrm>
            <a:off x="1083502" y="1403128"/>
            <a:ext cx="11108498" cy="4208399"/>
            <a:chOff x="577023" y="2497745"/>
            <a:chExt cx="11412695" cy="3237323"/>
          </a:xfrm>
        </p:grpSpPr>
        <p:grpSp>
          <p:nvGrpSpPr>
            <p:cNvPr id="37" name="组合 36" descr="211370cb-ebb0-4b02-ade0-8066439210e1">
              <a:extLst>
                <a:ext uri="{FF2B5EF4-FFF2-40B4-BE49-F238E27FC236}">
                  <a16:creationId xmlns:a16="http://schemas.microsoft.com/office/drawing/2014/main" id="{FC81A1FF-A457-E519-C4C4-D11E8840BE3C}"/>
                </a:ext>
              </a:extLst>
            </p:cNvPr>
            <p:cNvGrpSpPr/>
            <p:nvPr/>
          </p:nvGrpSpPr>
          <p:grpSpPr>
            <a:xfrm>
              <a:off x="577023" y="2497745"/>
              <a:ext cx="11257769" cy="1534811"/>
              <a:chOff x="802248" y="2668441"/>
              <a:chExt cx="11257769" cy="1534811"/>
            </a:xfrm>
          </p:grpSpPr>
          <p:sp>
            <p:nvSpPr>
              <p:cNvPr id="34" name="Number1" descr="83348fe8-560a-4c96-a17c-a7fb60654846">
                <a:extLst>
                  <a:ext uri="{FF2B5EF4-FFF2-40B4-BE49-F238E27FC236}">
                    <a16:creationId xmlns:a16="http://schemas.microsoft.com/office/drawing/2014/main" id="{4A9F02B9-2A22-7122-0FD4-AD1A13F02064}"/>
                  </a:ext>
                </a:extLst>
              </p:cNvPr>
              <p:cNvSpPr/>
              <p:nvPr/>
            </p:nvSpPr>
            <p:spPr>
              <a:xfrm flipH="1">
                <a:off x="802248" y="2730382"/>
                <a:ext cx="472502" cy="426784"/>
              </a:xfrm>
              <a:prstGeom prst="ellipse">
                <a:avLst/>
              </a:prstGeom>
              <a:noFill/>
              <a:ln w="6350">
                <a:solidFill>
                  <a:schemeClr val="tx1">
                    <a:alpha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 anchorCtr="0">
                <a:noAutofit/>
              </a:bodyPr>
              <a:lstStyle/>
              <a:p>
                <a:pPr algn="ctr"/>
                <a:r>
                  <a:rPr lang="en-US" sz="2000" b="0" i="0" u="none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35" name="Bullet1" descr="6ff2e7b4-ae48-4943-b5f9-a862385423f3">
                <a:extLst>
                  <a:ext uri="{FF2B5EF4-FFF2-40B4-BE49-F238E27FC236}">
                    <a16:creationId xmlns:a16="http://schemas.microsoft.com/office/drawing/2014/main" id="{877D742E-9C11-962F-0A57-946046E179C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4751" y="2668441"/>
                <a:ext cx="10360598" cy="472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en-US"/>
                </a:defPPr>
                <a:lvl1pPr marR="0" lvl="0" indent="0" defTabSz="913765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 kumimoji="0" b="1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i="0" u="none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names Composition</a:t>
                </a:r>
              </a:p>
            </p:txBody>
          </p:sp>
          <p:sp>
            <p:nvSpPr>
              <p:cNvPr id="36" name="Text1" descr="18b9a8b7-78f4-49ea-b031-0d75da372ff9">
                <a:extLst>
                  <a:ext uri="{FF2B5EF4-FFF2-40B4-BE49-F238E27FC236}">
                    <a16:creationId xmlns:a16="http://schemas.microsoft.com/office/drawing/2014/main" id="{63D152DC-2883-2FAB-5716-07852BCDBC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77740" y="3267301"/>
                <a:ext cx="11182277" cy="9359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lmost all Chinese given names are made up of one, two, or three Chinese characters.</a:t>
                </a:r>
                <a:endParaRPr lang="en-US" sz="2400" b="0" i="0" u="none" strike="noStrik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9" name="组合 1" descr="64f83a74-a450-4820-97c8-13ad2f3d976a">
              <a:extLst>
                <a:ext uri="{FF2B5EF4-FFF2-40B4-BE49-F238E27FC236}">
                  <a16:creationId xmlns:a16="http://schemas.microsoft.com/office/drawing/2014/main" id="{4C6048AA-87BB-BD2B-30D9-CBCCB477A886}"/>
                </a:ext>
              </a:extLst>
            </p:cNvPr>
            <p:cNvGrpSpPr/>
            <p:nvPr/>
          </p:nvGrpSpPr>
          <p:grpSpPr>
            <a:xfrm>
              <a:off x="660400" y="4252824"/>
              <a:ext cx="11329318" cy="1482244"/>
              <a:chOff x="885625" y="2941277"/>
              <a:chExt cx="11329318" cy="1482244"/>
            </a:xfrm>
          </p:grpSpPr>
          <p:sp>
            <p:nvSpPr>
              <p:cNvPr id="3" name="Number2" descr="60621995-5825-4fd8-8e1c-2c534872ef31">
                <a:extLst>
                  <a:ext uri="{FF2B5EF4-FFF2-40B4-BE49-F238E27FC236}">
                    <a16:creationId xmlns:a16="http://schemas.microsoft.com/office/drawing/2014/main" id="{E723EC43-AF31-82AF-139C-5FB99A7C7936}"/>
                  </a:ext>
                </a:extLst>
              </p:cNvPr>
              <p:cNvSpPr/>
              <p:nvPr/>
            </p:nvSpPr>
            <p:spPr>
              <a:xfrm flipH="1">
                <a:off x="885625" y="2973405"/>
                <a:ext cx="472502" cy="472662"/>
              </a:xfrm>
              <a:prstGeom prst="ellipse">
                <a:avLst/>
              </a:prstGeom>
              <a:noFill/>
              <a:ln w="6350">
                <a:solidFill>
                  <a:schemeClr val="tx1">
                    <a:alpha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 anchorCtr="0">
                <a:noAutofit/>
              </a:bodyPr>
              <a:lstStyle/>
              <a:p>
                <a:pPr algn="ctr"/>
                <a:r>
                  <a:rPr lang="en-US" sz="2000" b="0" i="0" u="none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4" name="Bullet2" descr="0123b2c1-3a64-4e66-82e3-614aee91cc1f">
                <a:extLst>
                  <a:ext uri="{FF2B5EF4-FFF2-40B4-BE49-F238E27FC236}">
                    <a16:creationId xmlns:a16="http://schemas.microsoft.com/office/drawing/2014/main" id="{F4FBC59C-4887-9103-2516-EB69EB0F96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74750" y="2941277"/>
                <a:ext cx="10360598" cy="4726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 anchorCtr="0">
                <a:noAutofit/>
              </a:bodyPr>
              <a:lstStyle>
                <a:defPPr>
                  <a:defRPr lang="en-US"/>
                </a:defPPr>
                <a:lvl1pPr marR="0" lvl="0" indent="0" defTabSz="913765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 kumimoji="0" b="1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</a:defRPr>
                </a:lvl2pPr>
                <a:lvl3pPr>
                  <a:defRPr>
                    <a:solidFill>
                      <a:schemeClr val="tx1"/>
                    </a:solidFill>
                  </a:defRPr>
                </a:lvl3pPr>
                <a:lvl4pPr>
                  <a:defRPr>
                    <a:solidFill>
                      <a:schemeClr val="tx1"/>
                    </a:solidFill>
                  </a:defRPr>
                </a:lvl4pPr>
                <a:lvl5pPr>
                  <a:defRPr>
                    <a:solidFill>
                      <a:schemeClr val="tx1"/>
                    </a:solidFill>
                  </a:defRPr>
                </a:lvl5pPr>
                <a:lvl6pPr>
                  <a:defRPr>
                    <a:solidFill>
                      <a:schemeClr val="tx1"/>
                    </a:solidFill>
                  </a:defRPr>
                </a:lvl6pPr>
                <a:lvl7pPr>
                  <a:defRPr>
                    <a:solidFill>
                      <a:schemeClr val="tx1"/>
                    </a:solidFill>
                  </a:defRPr>
                </a:lvl7pPr>
                <a:lvl8pPr>
                  <a:defRPr>
                    <a:solidFill>
                      <a:schemeClr val="tx1"/>
                    </a:solidFill>
                  </a:defRPr>
                </a:lvl8pPr>
                <a:lvl9pPr>
                  <a:defRPr>
                    <a:solidFill>
                      <a:schemeClr val="tx1"/>
                    </a:solidFill>
                  </a:defRPr>
                </a:lvl9pPr>
              </a:lstStyle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b="1" i="0" u="none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nfluential Factors</a:t>
                </a:r>
              </a:p>
            </p:txBody>
          </p:sp>
          <p:sp>
            <p:nvSpPr>
              <p:cNvPr id="5" name="Text2" descr="917e7a28-91ba-4b88-85a2-3a16b1def3f3">
                <a:extLst>
                  <a:ext uri="{FF2B5EF4-FFF2-40B4-BE49-F238E27FC236}">
                    <a16:creationId xmlns:a16="http://schemas.microsoft.com/office/drawing/2014/main" id="{8A68049D-109D-B26B-34F2-2247206ED0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5625" y="3413941"/>
                <a:ext cx="11329318" cy="10095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Autofit/>
              </a:bodyPr>
              <a:lstStyle/>
              <a:p>
                <a:pPr algn="l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400" b="0" i="0" u="none" strike="noStrike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auspicious meaning, 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altLang="zh-CN" sz="2400" b="0" i="0" u="none" strike="noStrike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child’s birthtime, family genealogy, the Five Elements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zh-CN" sz="2400" b="0" i="0" u="none" strike="noStrike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Bazi</a:t>
                </a:r>
                <a:r>
                  <a:rPr lang="en-US" altLang="zh-CN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b="0" i="0" u="none" strike="noStrike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" name="Number3" descr="cafaa2e8-c1ed-4f16-82c1-73102866461d">
              <a:extLst>
                <a:ext uri="{FF2B5EF4-FFF2-40B4-BE49-F238E27FC236}">
                  <a16:creationId xmlns:a16="http://schemas.microsoft.com/office/drawing/2014/main" id="{7DF51940-3593-9994-8CD1-8BD0B0324939}"/>
                </a:ext>
              </a:extLst>
            </p:cNvPr>
            <p:cNvSpPr/>
            <p:nvPr/>
          </p:nvSpPr>
          <p:spPr>
            <a:xfrm flipH="1">
              <a:off x="660400" y="4725487"/>
              <a:ext cx="472502" cy="472662"/>
            </a:xfrm>
            <a:prstGeom prst="ellipse">
              <a:avLst/>
            </a:prstGeom>
            <a:noFill/>
            <a:ln w="6350">
              <a:solidFill>
                <a:schemeClr val="tx1">
                  <a:alpha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 anchorCtr="0">
              <a:noAutofit/>
            </a:bodyPr>
            <a:lstStyle/>
            <a:p>
              <a:pPr algn="ctr"/>
              <a:endParaRPr lang="en-US" sz="2000" b="0" i="0" u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CC672C9-76EE-2DBC-7286-7FCBE468C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22"/>
          <a:stretch>
            <a:fillRect/>
          </a:stretch>
        </p:blipFill>
        <p:spPr>
          <a:xfrm>
            <a:off x="8238165" y="717345"/>
            <a:ext cx="3946777" cy="175634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5E8997A-AA8E-D1CC-62BD-D3377FC42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034"/>
          <a:stretch>
            <a:fillRect/>
          </a:stretch>
        </p:blipFill>
        <p:spPr>
          <a:xfrm>
            <a:off x="3694955" y="940198"/>
            <a:ext cx="4401557" cy="183536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EC556B4-DA1F-B75F-DA89-0B242EF962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497" y="3429000"/>
            <a:ext cx="4186844" cy="200813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24274ED-9E23-524D-BD05-D6C4C6FF80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65" y="2775559"/>
            <a:ext cx="3798825" cy="319157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E052D61-B36C-B03A-E350-BD891E434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0" y="717345"/>
            <a:ext cx="3398292" cy="493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3137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12.34519685039373,&quot;left&quot;:281.9033070866142,&quot;top&quot;:36.60771653543306,&quot;width&quot;:277.4492913385826}"/>
</p:tagLst>
</file>

<file path=ppt/theme/theme1.xml><?xml version="1.0" encoding="utf-8"?>
<a:theme xmlns:a="http://schemas.openxmlformats.org/drawingml/2006/main" name="Designed by iSlide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892F1C"/>
      </a:accent1>
      <a:accent2>
        <a:srgbClr val="CB9861"/>
      </a:accent2>
      <a:accent3>
        <a:srgbClr val="5BA3EB"/>
      </a:accent3>
      <a:accent4>
        <a:srgbClr val="06BB9A"/>
      </a:accent4>
      <a:accent5>
        <a:srgbClr val="8E7EF0"/>
      </a:accent5>
      <a:accent6>
        <a:srgbClr val="F4B919"/>
      </a:accent6>
      <a:hlink>
        <a:srgbClr val="F84D4D"/>
      </a:hlink>
      <a:folHlink>
        <a:srgbClr val="979797"/>
      </a:folHlink>
    </a:clrScheme>
    <a:fontScheme name="iSlide">
      <a:majorFont>
        <a:latin typeface="Noto Sans S Chinese Bold"/>
        <a:ea typeface="Noto Sans S Chinese Bold"/>
        <a:cs typeface=""/>
      </a:majorFont>
      <a:minorFont>
        <a:latin typeface="Noto Sans S Chinese Medium"/>
        <a:ea typeface="Noto Sans S Chinese Medium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lid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iSlide Presentation Template</Template>
  <TotalTime>7949</TotalTime>
  <Words>139</Words>
  <Application>Microsoft Office PowerPoint</Application>
  <PresentationFormat>宽屏</PresentationFormat>
  <Paragraphs>31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Noto Sans S Chinese Bold</vt:lpstr>
      <vt:lpstr>Noto Sans S Chinese Medium</vt:lpstr>
      <vt:lpstr>黑体</vt:lpstr>
      <vt:lpstr>宋体</vt:lpstr>
      <vt:lpstr>微软雅黑</vt:lpstr>
      <vt:lpstr>Arial</vt:lpstr>
      <vt:lpstr>Times New Roman</vt:lpstr>
      <vt:lpstr>Designed by iSlide</vt:lpstr>
      <vt:lpstr>Chinese Names</vt:lpstr>
      <vt:lpstr>PowerPoint 演示文稿</vt:lpstr>
      <vt:lpstr>Chinese Surnames</vt:lpstr>
      <vt:lpstr>Family Names in Hundreds</vt:lpstr>
      <vt:lpstr>PowerPoint 演示文稿</vt:lpstr>
      <vt:lpstr>PowerPoint 演示文稿</vt:lpstr>
      <vt:lpstr>Chinese Given Names</vt:lpstr>
      <vt:lpstr>PowerPoint 演示文稿</vt:lpstr>
      <vt:lpstr>PowerPoint 演示文稿</vt:lpstr>
      <vt:lpstr>1950s</vt:lpstr>
      <vt:lpstr>Thank You ! </vt:lpstr>
    </vt:vector>
  </TitlesOfParts>
  <Manager>iSlide</Manager>
  <Company>iSlide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iSlide</dc:creator>
  <cp:lastModifiedBy>上 岸</cp:lastModifiedBy>
  <cp:revision>22</cp:revision>
  <cp:lastPrinted>2025-03-11T16:00:00Z</cp:lastPrinted>
  <dcterms:created xsi:type="dcterms:W3CDTF">2025-03-11T16:00:00Z</dcterms:created>
  <dcterms:modified xsi:type="dcterms:W3CDTF">2025-12-18T06:51:22Z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1c2048e3-9e08-48de-892d-07aa24254217</vt:lpwstr>
  </property>
</Properties>
</file>