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ng!l1600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5" r:id="rId2"/>
    <p:sldId id="260" r:id="rId3"/>
    <p:sldId id="261" r:id="rId4"/>
    <p:sldId id="292" r:id="rId5"/>
    <p:sldId id="262" r:id="rId6"/>
    <p:sldId id="303" r:id="rId7"/>
    <p:sldId id="307" r:id="rId8"/>
    <p:sldId id="304" r:id="rId9"/>
    <p:sldId id="271" r:id="rId10"/>
    <p:sldId id="308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pos="1436" userDrawn="1">
          <p15:clr>
            <a:srgbClr val="A4A3A4"/>
          </p15:clr>
        </p15:guide>
        <p15:guide id="4" pos="6267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7" orient="horz" pos="3612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361"/>
    <a:srgbClr val="F6F1EB"/>
    <a:srgbClr val="F6EFE7"/>
    <a:srgbClr val="F7F2EA"/>
    <a:srgbClr val="C3A67A"/>
    <a:srgbClr val="E6E6E6"/>
    <a:srgbClr val="120043"/>
    <a:srgbClr val="43BBED"/>
    <a:srgbClr val="E53026"/>
    <a:srgbClr val="B91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3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94" y="58"/>
      </p:cViewPr>
      <p:guideLst>
        <p:guide pos="3863"/>
        <p:guide pos="1436"/>
        <p:guide pos="6267"/>
        <p:guide orient="horz" pos="1525"/>
        <p:guide orient="horz" pos="3612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DBADF-E952-4648-99E6-2AB8772CC73F}" type="datetimeFigureOut">
              <a:rPr lang="zh-CN" altLang="en-US" smtClean="0"/>
              <a:t>2025-11-27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E6B7-2897-42A1-9BE2-31B8C6C988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1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A4AD-F5E2-BC97-6DE7-C9CDF7F4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F46586-8600-BCD7-8D41-92955CCD0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ED8FDC-BAA8-232C-164C-FFCF269AC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EEC0D-280C-29FD-3523-E9F574357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3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87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8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33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5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8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D4377-A33D-D3AF-221F-579D6DC1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E7F90B-FF82-A3A6-BEA8-D5528D613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6B3333-7102-5257-97E6-2FAB359C6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3D0125-EB93-1B82-291E-100D5E73C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70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6E6B7-2897-42A1-9BE2-31B8C6C988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99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79C80B-9B79-4D6B-AA92-9D5130B4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6E3F8-DB68-4139-91C6-D02B8147023B}" type="datetimeFigureOut">
              <a:rPr lang="zh-CN" altLang="en-US" smtClean="0"/>
              <a:t>2025-11-27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20AA7D-D106-4682-B462-91637C3F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BC82B1-4FC5-48D1-803A-F9CEA84B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2C62-D18C-4321-9BAB-92C80839E2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EDA84BE-5631-4050-817B-7B3A7F77E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557" y="599573"/>
            <a:ext cx="1061453" cy="10614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B9B8DA-A133-4332-AEC9-500F032EE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29577" r="56666" b="53914"/>
          <a:stretch/>
        </p:blipFill>
        <p:spPr>
          <a:xfrm>
            <a:off x="0" y="5289178"/>
            <a:ext cx="1057730" cy="1132114"/>
          </a:xfrm>
          <a:prstGeom prst="rect">
            <a:avLst/>
          </a:prstGeom>
        </p:spPr>
      </p:pic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0F4288-4968-4C3D-86A6-8DADB4E93AE7}"/>
              </a:ext>
            </a:extLst>
          </p:cNvPr>
          <p:cNvSpPr/>
          <p:nvPr userDrawn="1"/>
        </p:nvSpPr>
        <p:spPr>
          <a:xfrm flipH="1">
            <a:off x="301172" y="459920"/>
            <a:ext cx="11589656" cy="6255659"/>
          </a:xfrm>
          <a:prstGeom prst="foldedCorner">
            <a:avLst>
              <a:gd name="adj" fmla="val 2436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4CC8BD-E801-48AD-ACA1-6BD5650908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46" y="-15437"/>
            <a:ext cx="3388951" cy="254171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E5D25B1-8671-4C59-BDA4-763767C3B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478" y="-20738"/>
            <a:ext cx="2261521" cy="339228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2DD79A0-82B4-4394-BC44-DA722D76F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9577" r="77459" b="53914"/>
          <a:stretch/>
        </p:blipFill>
        <p:spPr>
          <a:xfrm>
            <a:off x="11067143" y="2362199"/>
            <a:ext cx="1124857" cy="1132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76DB39-5720-4EAE-B297-B5D7D9ADD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9168" y="5796547"/>
            <a:ext cx="1061453" cy="10614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6646960-12C1-1549-B0CC-293B0A3A319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94" y="3047936"/>
            <a:ext cx="3991252" cy="39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6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A51977E-15CB-4C30-A956-CA513386D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4" y="468820"/>
            <a:ext cx="1061453" cy="10614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B4AB717-E43D-4862-BB3E-6E0C1D57C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6737" y="476763"/>
            <a:ext cx="1061453" cy="10614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B9B8DA-A133-4332-AEC9-500F032EE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29577" r="56666" b="53914"/>
          <a:stretch/>
        </p:blipFill>
        <p:spPr>
          <a:xfrm>
            <a:off x="0" y="5289178"/>
            <a:ext cx="1057730" cy="1132114"/>
          </a:xfrm>
          <a:prstGeom prst="rect">
            <a:avLst/>
          </a:prstGeom>
        </p:spPr>
      </p:pic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0F4288-4968-4C3D-86A6-8DADB4E93AE7}"/>
              </a:ext>
            </a:extLst>
          </p:cNvPr>
          <p:cNvSpPr/>
          <p:nvPr userDrawn="1"/>
        </p:nvSpPr>
        <p:spPr>
          <a:xfrm flipH="1">
            <a:off x="301172" y="301170"/>
            <a:ext cx="11589656" cy="6255659"/>
          </a:xfrm>
          <a:prstGeom prst="foldedCorner">
            <a:avLst>
              <a:gd name="adj" fmla="val 2077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2DD79A0-82B4-4394-BC44-DA722D76F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9577" r="77459" b="53914"/>
          <a:stretch/>
        </p:blipFill>
        <p:spPr>
          <a:xfrm>
            <a:off x="11067143" y="2362199"/>
            <a:ext cx="1124857" cy="11321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7AD361A-37B6-4603-886F-C202F859A5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46" y="-15437"/>
            <a:ext cx="3388951" cy="2541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2C7B86-B02D-44AE-B5F5-114FD0DD7C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478" y="-20738"/>
            <a:ext cx="2261521" cy="339228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A62AB3-00B0-4F23-8EF1-B96BC6665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921" y="5359839"/>
            <a:ext cx="1061453" cy="10614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94F5AC9-B12F-4F92-9E61-88AFECCF3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164" y="5275693"/>
            <a:ext cx="1061453" cy="10614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170890-991C-4568-91E5-2CCF2236B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90" y="5555342"/>
            <a:ext cx="1061453" cy="10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BB9B8DA-A133-4332-AEC9-500F032EE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29577" r="56666" b="53914"/>
          <a:stretch/>
        </p:blipFill>
        <p:spPr>
          <a:xfrm>
            <a:off x="0" y="5289178"/>
            <a:ext cx="1057730" cy="1132114"/>
          </a:xfrm>
          <a:prstGeom prst="rect">
            <a:avLst/>
          </a:prstGeom>
        </p:spPr>
      </p:pic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0F4288-4968-4C3D-86A6-8DADB4E93AE7}"/>
              </a:ext>
            </a:extLst>
          </p:cNvPr>
          <p:cNvSpPr/>
          <p:nvPr userDrawn="1"/>
        </p:nvSpPr>
        <p:spPr>
          <a:xfrm flipH="1">
            <a:off x="301172" y="301170"/>
            <a:ext cx="11589656" cy="6255659"/>
          </a:xfrm>
          <a:prstGeom prst="foldedCorner">
            <a:avLst>
              <a:gd name="adj" fmla="val 20001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2DD79A0-82B4-4394-BC44-DA722D76F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9577" r="77459" b="53914"/>
          <a:stretch/>
        </p:blipFill>
        <p:spPr>
          <a:xfrm>
            <a:off x="11067143" y="2362199"/>
            <a:ext cx="1124857" cy="11321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DB4E948-8FED-465E-8D9D-91BDF2CCB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1" t="29577" r="56666" b="53914"/>
          <a:stretch/>
        </p:blipFill>
        <p:spPr>
          <a:xfrm>
            <a:off x="1924697" y="2548015"/>
            <a:ext cx="1285033" cy="7009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81CA4A-682E-449F-8827-E1A4ED1A4F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46" y="-15437"/>
            <a:ext cx="3388951" cy="25417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8E72CE9-E451-4EE6-84DD-D6E43013FC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478" y="-20738"/>
            <a:ext cx="2261521" cy="339228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AC0E9D2-38DC-4E15-9A80-A524672AAF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921" y="5359839"/>
            <a:ext cx="1061453" cy="10614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C80216B-8914-468B-9EDB-358A976EDD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164" y="5275693"/>
            <a:ext cx="1061453" cy="106145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E5D280-592A-4FA2-8033-8B755AEE2B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90" y="5555342"/>
            <a:ext cx="1061453" cy="10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BB9B8DA-A133-4332-AEC9-500F032EE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29577" r="56666" b="53914"/>
          <a:stretch/>
        </p:blipFill>
        <p:spPr>
          <a:xfrm>
            <a:off x="0" y="5289178"/>
            <a:ext cx="1057730" cy="1132114"/>
          </a:xfrm>
          <a:prstGeom prst="rect">
            <a:avLst/>
          </a:prstGeom>
        </p:spPr>
      </p:pic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0F4288-4968-4C3D-86A6-8DADB4E93AE7}"/>
              </a:ext>
            </a:extLst>
          </p:cNvPr>
          <p:cNvSpPr/>
          <p:nvPr userDrawn="1"/>
        </p:nvSpPr>
        <p:spPr>
          <a:xfrm flipH="1">
            <a:off x="301172" y="301170"/>
            <a:ext cx="11589656" cy="6255659"/>
          </a:xfrm>
          <a:prstGeom prst="foldedCorner">
            <a:avLst>
              <a:gd name="adj" fmla="val 21283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2DD79A0-82B4-4394-BC44-DA722D76F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9577" r="77459" b="53914"/>
          <a:stretch/>
        </p:blipFill>
        <p:spPr>
          <a:xfrm>
            <a:off x="11067143" y="2362199"/>
            <a:ext cx="1124857" cy="11321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DB4E948-8FED-465E-8D9D-91BDF2CCB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1" t="29577" r="56666" b="53914"/>
          <a:stretch/>
        </p:blipFill>
        <p:spPr>
          <a:xfrm>
            <a:off x="1924697" y="2548015"/>
            <a:ext cx="1285033" cy="700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3543EF-339B-47AB-8887-B184A970F6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46" y="-15437"/>
            <a:ext cx="3388951" cy="25417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C6DEB9-B51A-4348-9AC8-FEB114A008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3719" y="-15437"/>
            <a:ext cx="2538281" cy="18180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6CD28B-D27A-499F-A87A-16587E18F9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921" y="5359839"/>
            <a:ext cx="1061453" cy="10614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948A60A-35BE-4EB0-8460-216C78105EC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164" y="5275693"/>
            <a:ext cx="1061453" cy="10614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A5F66A-C52D-46BE-BC3C-DB245FE14B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90" y="5555342"/>
            <a:ext cx="1061453" cy="10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B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7856DC-4B0B-4E42-B39D-6D4BF4A02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11F691-2884-4979-96B3-8F4CB2266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A77032-6144-4225-B137-F014C17E4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3F8-DB68-4139-91C6-D02B8147023B}" type="datetimeFigureOut">
              <a:rPr lang="zh-CN" altLang="en-US" smtClean="0"/>
              <a:t>2025-11-27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CBA8E4-0C96-424C-96FA-8EDA44763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C78CD3-F5FF-4105-935C-C2BE06BB4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E2C62-D18C-4321-9BAB-92C80839E21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3EC71D-8E6C-400D-A2A9-E7547B245F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3" Type="http://schemas.openxmlformats.org/officeDocument/2006/relationships/image" Target="../media/image17.png!l1600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5CDA8C3-6DD7-4C1F-A59E-6E5D757663E9}"/>
              </a:ext>
            </a:extLst>
          </p:cNvPr>
          <p:cNvSpPr txBox="1"/>
          <p:nvPr/>
        </p:nvSpPr>
        <p:spPr>
          <a:xfrm>
            <a:off x="2874605" y="2728689"/>
            <a:ext cx="64427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Rice Noodle Roll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5F7820-9B8E-4F72-B90F-AA742A3AD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70" y="1629417"/>
            <a:ext cx="1653270" cy="165327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8984753-E9F6-83EA-2039-D17D4CB4F358}"/>
              </a:ext>
            </a:extLst>
          </p:cNvPr>
          <p:cNvSpPr txBox="1"/>
          <p:nvPr/>
        </p:nvSpPr>
        <p:spPr>
          <a:xfrm>
            <a:off x="2740135" y="4109322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Presenter: Zhu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Yehui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2025.11.27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8AC54-5C80-3BD2-CE39-1F028C81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6EB0AF0-E39B-05C1-A28B-1D0075F2F87A}"/>
              </a:ext>
            </a:extLst>
          </p:cNvPr>
          <p:cNvSpPr txBox="1"/>
          <p:nvPr/>
        </p:nvSpPr>
        <p:spPr>
          <a:xfrm>
            <a:off x="1908330" y="2748678"/>
            <a:ext cx="76402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Thanks For Listening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BD87F1-02B3-6C19-F8F6-4C2A6182C556}"/>
              </a:ext>
            </a:extLst>
          </p:cNvPr>
          <p:cNvSpPr txBox="1"/>
          <p:nvPr/>
        </p:nvSpPr>
        <p:spPr>
          <a:xfrm>
            <a:off x="1908330" y="5552639"/>
            <a:ext cx="503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Pictures from: Baidu,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Doubao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Xiaohongshu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Texts from: the textbook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id="{AFC19EEE-2CD2-4457-B5C6-51E310314A06}"/>
              </a:ext>
            </a:extLst>
          </p:cNvPr>
          <p:cNvSpPr txBox="1"/>
          <p:nvPr/>
        </p:nvSpPr>
        <p:spPr>
          <a:xfrm rot="16200000">
            <a:off x="5670917" y="-1640213"/>
            <a:ext cx="1292662" cy="56165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Content</a:t>
            </a:r>
            <a:endParaRPr lang="zh-CN" altLang="en-US" sz="66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695BEE-D2D4-4930-8A31-928A05375FCB}"/>
              </a:ext>
            </a:extLst>
          </p:cNvPr>
          <p:cNvGrpSpPr/>
          <p:nvPr/>
        </p:nvGrpSpPr>
        <p:grpSpPr>
          <a:xfrm rot="16200000">
            <a:off x="5857578" y="142187"/>
            <a:ext cx="919340" cy="4705373"/>
            <a:chOff x="7529300" y="1501088"/>
            <a:chExt cx="919340" cy="4705373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FBCC2944-42FB-458B-8083-0D8808DA28D3}"/>
                </a:ext>
              </a:extLst>
            </p:cNvPr>
            <p:cNvGrpSpPr/>
            <p:nvPr/>
          </p:nvGrpSpPr>
          <p:grpSpPr>
            <a:xfrm>
              <a:off x="7529300" y="1575267"/>
              <a:ext cx="919340" cy="4413355"/>
              <a:chOff x="1864184" y="1516219"/>
              <a:chExt cx="919340" cy="4413355"/>
            </a:xfrm>
          </p:grpSpPr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A2AF2A34-3077-40BA-8471-41BA0015CB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31195" r="20628" b="34402"/>
              <a:stretch/>
            </p:blipFill>
            <p:spPr>
              <a:xfrm>
                <a:off x="1864184" y="2705099"/>
                <a:ext cx="919340" cy="2825087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ED59F4CF-10C8-4D74-9582-9D6826792E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 b="34402"/>
              <a:stretch/>
            </p:blipFill>
            <p:spPr>
              <a:xfrm>
                <a:off x="1864184" y="2234153"/>
                <a:ext cx="919340" cy="470947"/>
              </a:xfrm>
              <a:prstGeom prst="rect">
                <a:avLst/>
              </a:prstGeom>
            </p:spPr>
          </p:pic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2B3041AC-4EC0-4F66-ABCB-BF26460635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/>
              <a:stretch/>
            </p:blipFill>
            <p:spPr>
              <a:xfrm>
                <a:off x="1864184" y="1516219"/>
                <a:ext cx="919340" cy="717934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D8B30BC8-54F2-4FDA-9DFA-B8845018D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44370" r="20628"/>
              <a:stretch/>
            </p:blipFill>
            <p:spPr>
              <a:xfrm>
                <a:off x="1864184" y="5530187"/>
                <a:ext cx="919340" cy="399387"/>
              </a:xfrm>
              <a:prstGeom prst="rect">
                <a:avLst/>
              </a:prstGeom>
            </p:spPr>
          </p:pic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B0621D8-9314-436F-9698-DEDDE1EE63EA}"/>
                </a:ext>
              </a:extLst>
            </p:cNvPr>
            <p:cNvSpPr txBox="1"/>
            <p:nvPr/>
          </p:nvSpPr>
          <p:spPr>
            <a:xfrm>
              <a:off x="7667834" y="2146919"/>
              <a:ext cx="615553" cy="40595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The Origin  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2F9E8F10-D2CB-46EA-8CBF-E9160FEED743}"/>
                </a:ext>
              </a:extLst>
            </p:cNvPr>
            <p:cNvSpPr txBox="1"/>
            <p:nvPr/>
          </p:nvSpPr>
          <p:spPr>
            <a:xfrm>
              <a:off x="7619638" y="1501088"/>
              <a:ext cx="738664" cy="8408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1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1533BAF-16D7-428A-A829-E2A9E196CFDD}"/>
              </a:ext>
            </a:extLst>
          </p:cNvPr>
          <p:cNvGrpSpPr/>
          <p:nvPr/>
        </p:nvGrpSpPr>
        <p:grpSpPr>
          <a:xfrm rot="16200000">
            <a:off x="5792634" y="1594194"/>
            <a:ext cx="919340" cy="4575485"/>
            <a:chOff x="4791823" y="1501088"/>
            <a:chExt cx="919340" cy="4575485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8E3A113C-DF07-429A-ACE2-94BDEF836723}"/>
                </a:ext>
              </a:extLst>
            </p:cNvPr>
            <p:cNvGrpSpPr/>
            <p:nvPr/>
          </p:nvGrpSpPr>
          <p:grpSpPr>
            <a:xfrm>
              <a:off x="4791823" y="1575267"/>
              <a:ext cx="919340" cy="4413355"/>
              <a:chOff x="1864184" y="1516219"/>
              <a:chExt cx="919340" cy="4413355"/>
            </a:xfrm>
          </p:grpSpPr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8E972877-E10A-46E1-A968-FB1AB98A4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31195" r="20628" b="34402"/>
              <a:stretch/>
            </p:blipFill>
            <p:spPr>
              <a:xfrm>
                <a:off x="1864184" y="2705099"/>
                <a:ext cx="919340" cy="2825087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28AF0F2D-19E7-4033-9C65-01827E87E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 b="34402"/>
              <a:stretch/>
            </p:blipFill>
            <p:spPr>
              <a:xfrm>
                <a:off x="1864184" y="2234153"/>
                <a:ext cx="919340" cy="470947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B58D7AD7-473D-4CED-983B-5C433868B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/>
              <a:stretch/>
            </p:blipFill>
            <p:spPr>
              <a:xfrm>
                <a:off x="1864184" y="1516219"/>
                <a:ext cx="919340" cy="71793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1FA922D4-2B1A-42C7-A0C8-6454A3BE6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44370" r="20628"/>
              <a:stretch/>
            </p:blipFill>
            <p:spPr>
              <a:xfrm>
                <a:off x="1864184" y="5530187"/>
                <a:ext cx="919340" cy="399387"/>
              </a:xfrm>
              <a:prstGeom prst="rect">
                <a:avLst/>
              </a:prstGeom>
            </p:spPr>
          </p:pic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81CB7CD-B1F6-4281-A153-2FFECE2CC57B}"/>
                </a:ext>
              </a:extLst>
            </p:cNvPr>
            <p:cNvSpPr txBox="1"/>
            <p:nvPr/>
          </p:nvSpPr>
          <p:spPr>
            <a:xfrm>
              <a:off x="4915994" y="2201741"/>
              <a:ext cx="615553" cy="387483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The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Making Process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8430DDD1-BFF6-4DC5-88E6-EB943140BFA5}"/>
                </a:ext>
              </a:extLst>
            </p:cNvPr>
            <p:cNvSpPr txBox="1"/>
            <p:nvPr/>
          </p:nvSpPr>
          <p:spPr>
            <a:xfrm>
              <a:off x="4885685" y="1501088"/>
              <a:ext cx="738664" cy="8408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2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8A150D3-EC77-4D0B-9968-829F94E065FC}"/>
              </a:ext>
            </a:extLst>
          </p:cNvPr>
          <p:cNvGrpSpPr/>
          <p:nvPr/>
        </p:nvGrpSpPr>
        <p:grpSpPr>
          <a:xfrm rot="16200000">
            <a:off x="5944448" y="2945765"/>
            <a:ext cx="919340" cy="4730753"/>
            <a:chOff x="3357663" y="1490110"/>
            <a:chExt cx="919340" cy="4730753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45BB696B-B484-40D6-9157-DBBBE1476774}"/>
                </a:ext>
              </a:extLst>
            </p:cNvPr>
            <p:cNvGrpSpPr/>
            <p:nvPr/>
          </p:nvGrpSpPr>
          <p:grpSpPr>
            <a:xfrm>
              <a:off x="3357663" y="1562567"/>
              <a:ext cx="919340" cy="4413355"/>
              <a:chOff x="1864184" y="1516219"/>
              <a:chExt cx="919340" cy="4413355"/>
            </a:xfrm>
          </p:grpSpPr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380C1F2F-356D-48EF-80D8-7EE6C97FC3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31195" r="20628" b="34402"/>
              <a:stretch/>
            </p:blipFill>
            <p:spPr>
              <a:xfrm>
                <a:off x="1864184" y="2705099"/>
                <a:ext cx="919340" cy="2825087"/>
              </a:xfrm>
              <a:prstGeom prst="rect">
                <a:avLst/>
              </a:prstGeom>
            </p:spPr>
          </p:pic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C5C981A9-CF6C-48EF-AB7A-891CE5233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 b="34402"/>
              <a:stretch/>
            </p:blipFill>
            <p:spPr>
              <a:xfrm>
                <a:off x="1864184" y="2234153"/>
                <a:ext cx="919340" cy="470947"/>
              </a:xfrm>
              <a:prstGeom prst="rect">
                <a:avLst/>
              </a:prstGeom>
            </p:spPr>
          </p:pic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01AEA861-28C3-47D1-A3DD-C910834866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r="20628"/>
              <a:stretch/>
            </p:blipFill>
            <p:spPr>
              <a:xfrm>
                <a:off x="1864184" y="1516219"/>
                <a:ext cx="919340" cy="717934"/>
              </a:xfrm>
              <a:prstGeom prst="rect">
                <a:avLst/>
              </a:prstGeom>
            </p:spPr>
          </p:pic>
          <p:pic>
            <p:nvPicPr>
              <p:cNvPr id="77" name="图片 76">
                <a:extLst>
                  <a:ext uri="{FF2B5EF4-FFF2-40B4-BE49-F238E27FC236}">
                    <a16:creationId xmlns:a16="http://schemas.microsoft.com/office/drawing/2014/main" id="{9290984E-C990-43D4-B013-CF229A5DB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1" t="44370" r="20628"/>
              <a:stretch/>
            </p:blipFill>
            <p:spPr>
              <a:xfrm>
                <a:off x="1864184" y="5530187"/>
                <a:ext cx="919340" cy="399387"/>
              </a:xfrm>
              <a:prstGeom prst="rect">
                <a:avLst/>
              </a:prstGeom>
            </p:spPr>
          </p:pic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136A60C-3145-4559-AEB9-949ADD724BB1}"/>
                </a:ext>
              </a:extLst>
            </p:cNvPr>
            <p:cNvSpPr txBox="1"/>
            <p:nvPr/>
          </p:nvSpPr>
          <p:spPr>
            <a:xfrm>
              <a:off x="3484454" y="2161321"/>
              <a:ext cx="615553" cy="40595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The Comparison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54DE920-5C58-40DD-B1D4-F871DF5090DD}"/>
                </a:ext>
              </a:extLst>
            </p:cNvPr>
            <p:cNvSpPr txBox="1"/>
            <p:nvPr/>
          </p:nvSpPr>
          <p:spPr>
            <a:xfrm>
              <a:off x="3439187" y="1490110"/>
              <a:ext cx="738664" cy="8408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3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8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>
            <a:extLst>
              <a:ext uri="{FF2B5EF4-FFF2-40B4-BE49-F238E27FC236}">
                <a16:creationId xmlns:a16="http://schemas.microsoft.com/office/drawing/2014/main" id="{41065FC9-769A-4DFC-B22A-51D1F08999D4}"/>
              </a:ext>
            </a:extLst>
          </p:cNvPr>
          <p:cNvSpPr txBox="1"/>
          <p:nvPr/>
        </p:nvSpPr>
        <p:spPr>
          <a:xfrm>
            <a:off x="2520058" y="2105561"/>
            <a:ext cx="3575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1</a:t>
            </a:r>
            <a:endParaRPr lang="zh-CN" altLang="en-US" sz="80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826486F-C8EC-4AFD-8763-0AD320213F99}"/>
              </a:ext>
            </a:extLst>
          </p:cNvPr>
          <p:cNvSpPr/>
          <p:nvPr/>
        </p:nvSpPr>
        <p:spPr>
          <a:xfrm>
            <a:off x="2518118" y="3889085"/>
            <a:ext cx="3579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The Origin</a:t>
            </a:r>
            <a:endParaRPr lang="zh-CN" altLang="en-US" sz="44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7D532C-2E6F-C11E-E72C-ED0BD6B91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7920" y="2148840"/>
            <a:ext cx="4348480" cy="43484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776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8C5E3B48-BEF2-49D2-B7DF-299AC314B82E}"/>
              </a:ext>
            </a:extLst>
          </p:cNvPr>
          <p:cNvSpPr txBox="1"/>
          <p:nvPr/>
        </p:nvSpPr>
        <p:spPr>
          <a:xfrm>
            <a:off x="4737100" y="1164979"/>
            <a:ext cx="271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Quiz</a:t>
            </a:r>
            <a:endParaRPr lang="zh-CN" altLang="en-US" sz="3600" b="1" spc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79EAD9D-D847-433F-9025-788200D617CD}"/>
              </a:ext>
            </a:extLst>
          </p:cNvPr>
          <p:cNvSpPr/>
          <p:nvPr/>
        </p:nvSpPr>
        <p:spPr>
          <a:xfrm>
            <a:off x="1161349" y="2164292"/>
            <a:ext cx="715150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Which emperor is related to the origin of Rice Noodle Roll?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FFDCEE-A7DB-62A8-F3E1-29528604DAB1}"/>
              </a:ext>
            </a:extLst>
          </p:cNvPr>
          <p:cNvSpPr/>
          <p:nvPr/>
        </p:nvSpPr>
        <p:spPr>
          <a:xfrm>
            <a:off x="1161348" y="3068278"/>
            <a:ext cx="7151501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Emperor Qian Long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Emperor Kang Xi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Emperor Yong Zheng</a:t>
            </a:r>
          </a:p>
        </p:txBody>
      </p:sp>
      <p:sp>
        <p:nvSpPr>
          <p:cNvPr id="2" name="笑脸 1">
            <a:extLst>
              <a:ext uri="{FF2B5EF4-FFF2-40B4-BE49-F238E27FC236}">
                <a16:creationId xmlns:a16="http://schemas.microsoft.com/office/drawing/2014/main" id="{063FDAC2-0302-E9A8-48F1-37AAD6A4F8B6}"/>
              </a:ext>
            </a:extLst>
          </p:cNvPr>
          <p:cNvSpPr/>
          <p:nvPr/>
        </p:nvSpPr>
        <p:spPr>
          <a:xfrm>
            <a:off x="738619" y="3142923"/>
            <a:ext cx="422729" cy="422729"/>
          </a:xfrm>
          <a:prstGeom prst="smileyFace">
            <a:avLst/>
          </a:prstGeom>
          <a:solidFill>
            <a:srgbClr val="EDC361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819212-EA4B-AA06-D1F9-0C3B573B9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6" b="89984" l="9903" r="89935">
                        <a14:foregroundMark x1="48864" y1="20679" x2="50974" y2="28271"/>
                        <a14:foregroundMark x1="65584" y1="78998" x2="70292" y2="77544"/>
                        <a14:foregroundMark x1="49513" y1="7916" x2="51461" y2="8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48" y="2242571"/>
            <a:ext cx="3056851" cy="30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18C652-8FCD-3362-8162-AEF56A2C5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4" y="1699788"/>
            <a:ext cx="3922677" cy="345842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43200B3-6D41-4251-9DEA-D2AF80A841C2}"/>
              </a:ext>
            </a:extLst>
          </p:cNvPr>
          <p:cNvSpPr/>
          <p:nvPr/>
        </p:nvSpPr>
        <p:spPr>
          <a:xfrm>
            <a:off x="5125426" y="766285"/>
            <a:ext cx="1980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Origin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标注: 弯曲线形 7">
            <a:extLst>
              <a:ext uri="{FF2B5EF4-FFF2-40B4-BE49-F238E27FC236}">
                <a16:creationId xmlns:a16="http://schemas.microsoft.com/office/drawing/2014/main" id="{26E877A6-1DA4-A0CA-FFD0-C5BA5DAEA4EA}"/>
              </a:ext>
            </a:extLst>
          </p:cNvPr>
          <p:cNvSpPr/>
          <p:nvPr/>
        </p:nvSpPr>
        <p:spPr>
          <a:xfrm flipH="1">
            <a:off x="822960" y="3026664"/>
            <a:ext cx="1554480" cy="454152"/>
          </a:xfrm>
          <a:prstGeom prst="borderCallout2">
            <a:avLst/>
          </a:prstGeom>
          <a:solidFill>
            <a:srgbClr val="F6EFE7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>
                <a:solidFill>
                  <a:schemeClr val="accent2">
                    <a:lumMod val="50000"/>
                  </a:schemeClr>
                </a:solidFill>
              </a:rPr>
              <a:t>Luoding</a:t>
            </a:r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accent2">
                    <a:lumMod val="50000"/>
                  </a:schemeClr>
                </a:solidFill>
              </a:rPr>
              <a:t>罗定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09025FB-D92D-4612-B438-6E53C06DD436}"/>
              </a:ext>
            </a:extLst>
          </p:cNvPr>
          <p:cNvSpPr/>
          <p:nvPr/>
        </p:nvSpPr>
        <p:spPr>
          <a:xfrm>
            <a:off x="3072384" y="3480816"/>
            <a:ext cx="67056" cy="8534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A45601-25F0-F642-B2CB-8F36370363B4}"/>
              </a:ext>
            </a:extLst>
          </p:cNvPr>
          <p:cNvSpPr/>
          <p:nvPr/>
        </p:nvSpPr>
        <p:spPr>
          <a:xfrm>
            <a:off x="554844" y="2260816"/>
            <a:ext cx="3645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Longkan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Mochi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（龙龛糍）</a:t>
            </a:r>
          </a:p>
        </p:txBody>
      </p:sp>
      <p:sp>
        <p:nvSpPr>
          <p:cNvPr id="17" name="对话气泡: 圆角矩形 16">
            <a:extLst>
              <a:ext uri="{FF2B5EF4-FFF2-40B4-BE49-F238E27FC236}">
                <a16:creationId xmlns:a16="http://schemas.microsoft.com/office/drawing/2014/main" id="{227B5D45-4D31-8A5F-714A-66B24046CF3D}"/>
              </a:ext>
            </a:extLst>
          </p:cNvPr>
          <p:cNvSpPr/>
          <p:nvPr/>
        </p:nvSpPr>
        <p:spPr>
          <a:xfrm>
            <a:off x="7382411" y="2137993"/>
            <a:ext cx="1851235" cy="1115747"/>
          </a:xfrm>
          <a:prstGeom prst="wedgeRoundRectCallout">
            <a:avLst>
              <a:gd name="adj1" fmla="val -91386"/>
              <a:gd name="adj2" fmla="val 103712"/>
              <a:gd name="adj3" fmla="val 16667"/>
            </a:avLst>
          </a:prstGeom>
          <a:solidFill>
            <a:srgbClr val="F6EFE7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Crisp! </a:t>
            </a:r>
          </a:p>
          <a:p>
            <a:pPr algn="ctr"/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Tender! </a:t>
            </a:r>
          </a:p>
          <a:p>
            <a:pPr algn="ctr"/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Smooth! </a:t>
            </a:r>
            <a:endParaRPr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362AAC41-9F2F-7190-25AB-D7EED1694ECF}"/>
              </a:ext>
            </a:extLst>
          </p:cNvPr>
          <p:cNvSpPr/>
          <p:nvPr/>
        </p:nvSpPr>
        <p:spPr>
          <a:xfrm>
            <a:off x="8409171" y="3848645"/>
            <a:ext cx="3000484" cy="1115747"/>
          </a:xfrm>
          <a:prstGeom prst="wedgeRoundRectCallout">
            <a:avLst>
              <a:gd name="adj1" fmla="val -114226"/>
              <a:gd name="adj2" fmla="val 776"/>
              <a:gd name="adj3" fmla="val 16667"/>
            </a:avLst>
          </a:prstGeom>
          <a:solidFill>
            <a:srgbClr val="F6EFE7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Let’s call it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</a:rPr>
              <a:t>“肠粉“</a:t>
            </a:r>
            <a:endParaRPr lang="en-US" altLang="zh-CN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zh-CN" altLang="en-US" dirty="0">
                <a:solidFill>
                  <a:schemeClr val="accent2">
                    <a:lumMod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</a:rPr>
              <a:t>Rice Noodle Roll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31A7F1-BA2D-1FE8-6C50-0374A0F21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59"/>
          <a:stretch>
            <a:fillRect/>
          </a:stretch>
        </p:blipFill>
        <p:spPr>
          <a:xfrm>
            <a:off x="4671170" y="3429000"/>
            <a:ext cx="1980030" cy="29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>
            <a:extLst>
              <a:ext uri="{FF2B5EF4-FFF2-40B4-BE49-F238E27FC236}">
                <a16:creationId xmlns:a16="http://schemas.microsoft.com/office/drawing/2014/main" id="{41065FC9-769A-4DFC-B22A-51D1F08999D4}"/>
              </a:ext>
            </a:extLst>
          </p:cNvPr>
          <p:cNvSpPr txBox="1"/>
          <p:nvPr/>
        </p:nvSpPr>
        <p:spPr>
          <a:xfrm>
            <a:off x="2520058" y="2105561"/>
            <a:ext cx="3575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2</a:t>
            </a:r>
            <a:endParaRPr lang="zh-CN" altLang="en-US" sz="80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826486F-C8EC-4AFD-8763-0AD320213F99}"/>
              </a:ext>
            </a:extLst>
          </p:cNvPr>
          <p:cNvSpPr/>
          <p:nvPr/>
        </p:nvSpPr>
        <p:spPr>
          <a:xfrm>
            <a:off x="1120302" y="3889085"/>
            <a:ext cx="6375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The Making Process</a:t>
            </a:r>
            <a:endParaRPr lang="zh-CN" altLang="en-US" sz="44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0D677E4-4909-7874-F817-8AEAC23B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7920" y="2148840"/>
            <a:ext cx="4348480" cy="43484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89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7587-45BB-3BD9-B975-D022E8CC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9ECB48B-1F85-D893-DE38-B4932B87C384}"/>
              </a:ext>
            </a:extLst>
          </p:cNvPr>
          <p:cNvSpPr/>
          <p:nvPr/>
        </p:nvSpPr>
        <p:spPr>
          <a:xfrm>
            <a:off x="4945214" y="397366"/>
            <a:ext cx="2162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Making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5A5DE71-381E-7609-A350-5ABD2962EAAC}"/>
              </a:ext>
            </a:extLst>
          </p:cNvPr>
          <p:cNvSpPr/>
          <p:nvPr/>
        </p:nvSpPr>
        <p:spPr>
          <a:xfrm>
            <a:off x="865460" y="1722240"/>
            <a:ext cx="2325975" cy="76632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 Rice Selection and Soaking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78D23BA-C857-ADFE-7E3D-B108FF92D0AA}"/>
              </a:ext>
            </a:extLst>
          </p:cNvPr>
          <p:cNvSpPr/>
          <p:nvPr/>
        </p:nvSpPr>
        <p:spPr>
          <a:xfrm>
            <a:off x="4597529" y="1254699"/>
            <a:ext cx="2179790" cy="47636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 Rice Grinding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0F7AC70-01AA-C342-85AB-E10F7224025B}"/>
              </a:ext>
            </a:extLst>
          </p:cNvPr>
          <p:cNvSpPr/>
          <p:nvPr/>
        </p:nvSpPr>
        <p:spPr>
          <a:xfrm>
            <a:off x="8495272" y="1483974"/>
            <a:ext cx="2805650" cy="79221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3.Spreading the Rice Paste Evenly 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847B508-B285-D9E2-6F00-CF57ECE59268}"/>
              </a:ext>
            </a:extLst>
          </p:cNvPr>
          <p:cNvSpPr/>
          <p:nvPr/>
        </p:nvSpPr>
        <p:spPr>
          <a:xfrm>
            <a:off x="8829660" y="5385372"/>
            <a:ext cx="2107281" cy="7106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4. Adding the Ingredients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7EF0C6-E03D-A899-817B-F61C1D45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6" b="15816"/>
          <a:stretch>
            <a:fillRect/>
          </a:stretch>
        </p:blipFill>
        <p:spPr>
          <a:xfrm>
            <a:off x="1330562" y="3784725"/>
            <a:ext cx="2796612" cy="158763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88A6BE54-2EA4-3057-0917-80A4F3213569}"/>
              </a:ext>
            </a:extLst>
          </p:cNvPr>
          <p:cNvSpPr/>
          <p:nvPr/>
        </p:nvSpPr>
        <p:spPr>
          <a:xfrm>
            <a:off x="4799028" y="5523584"/>
            <a:ext cx="1723019" cy="48914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5. Steaming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9AC385-204B-0936-5AB8-6352426BB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81" y="2179608"/>
            <a:ext cx="1783919" cy="17839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E6B7D-FD97-2F36-A167-92F7BF94E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75" b="95801" l="8643" r="93066">
                        <a14:foregroundMark x1="26074" y1="78418" x2="30762" y2="93311"/>
                        <a14:foregroundMark x1="30762" y1="93311" x2="30762" y2="93311"/>
                        <a14:foregroundMark x1="49756" y1="77637" x2="50146" y2="78564"/>
                        <a14:foregroundMark x1="11719" y1="78418" x2="13135" y2="78955"/>
                        <a14:foregroundMark x1="9863" y1="77637" x2="12500" y2="78027"/>
                        <a14:foregroundMark x1="26709" y1="95801" x2="28320" y2="95410"/>
                        <a14:foregroundMark x1="8691" y1="45117" x2="8936" y2="51611"/>
                        <a14:foregroundMark x1="82275" y1="12012" x2="82568" y2="7324"/>
                        <a14:foregroundMark x1="90674" y1="44580" x2="93066" y2="51123"/>
                        <a14:foregroundMark x1="93066" y1="51123" x2="92480" y2="5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97" y="1726214"/>
            <a:ext cx="1968165" cy="19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F88E6A-FCF0-C4C2-238D-4447B05EE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66" y="1932517"/>
            <a:ext cx="2210406" cy="22104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8B4EE3-0557-1A4C-1B3A-E9D26BF4E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9" y="3498198"/>
            <a:ext cx="2210406" cy="22104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8260F9-0344-C10F-A49B-1D9C3212E8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77344" y1="89141" x2="80469" y2="89141"/>
                        <a14:foregroundMark x1="46172" y1="19609" x2="46719" y2="20234"/>
                        <a14:foregroundMark x1="45391" y1="17031" x2="45156" y2="16328"/>
                        <a14:foregroundMark x1="32969" y1="18047" x2="32969" y2="18047"/>
                        <a14:foregroundMark x1="32969" y1="18047" x2="33281" y2="18438"/>
                        <a14:foregroundMark x1="37969" y1="22891" x2="37969" y2="22891"/>
                        <a14:foregroundMark x1="37969" y1="22891" x2="37969" y2="22891"/>
                        <a14:foregroundMark x1="49375" y1="17500" x2="49375" y2="17500"/>
                        <a14:foregroundMark x1="49375" y1="17500" x2="49375" y2="17500"/>
                        <a14:foregroundMark x1="53438" y1="19844" x2="53438" y2="19844"/>
                        <a14:foregroundMark x1="53438" y1="19844" x2="53438" y2="19844"/>
                        <a14:foregroundMark x1="60703" y1="20000" x2="60703" y2="20000"/>
                        <a14:foregroundMark x1="60703" y1="20000" x2="60703" y2="20000"/>
                        <a14:foregroundMark x1="63594" y1="19453" x2="63594" y2="19453"/>
                        <a14:foregroundMark x1="63594" y1="19453" x2="63594" y2="19453"/>
                        <a14:foregroundMark x1="67656" y1="25078" x2="67656" y2="25078"/>
                        <a14:foregroundMark x1="67656" y1="25078" x2="67656" y2="2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21" y="3436031"/>
            <a:ext cx="2049434" cy="2049434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329CFE19-DCA4-8D34-E0BF-F892CFAF8A1E}"/>
              </a:ext>
            </a:extLst>
          </p:cNvPr>
          <p:cNvSpPr/>
          <p:nvPr/>
        </p:nvSpPr>
        <p:spPr>
          <a:xfrm rot="20562847">
            <a:off x="3999402" y="2849104"/>
            <a:ext cx="681318" cy="286870"/>
          </a:xfrm>
          <a:prstGeom prst="rightArrow">
            <a:avLst/>
          </a:prstGeom>
          <a:solidFill>
            <a:srgbClr val="F6F1EB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70079277-7DED-BF11-6254-27EBA454F61D}"/>
              </a:ext>
            </a:extLst>
          </p:cNvPr>
          <p:cNvSpPr/>
          <p:nvPr/>
        </p:nvSpPr>
        <p:spPr>
          <a:xfrm rot="814884">
            <a:off x="6670732" y="2660168"/>
            <a:ext cx="512872" cy="263507"/>
          </a:xfrm>
          <a:prstGeom prst="rightArrow">
            <a:avLst/>
          </a:prstGeom>
          <a:solidFill>
            <a:srgbClr val="F6F1EB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E8FA48DB-6EC0-3604-2E15-357B87A8D4DC}"/>
              </a:ext>
            </a:extLst>
          </p:cNvPr>
          <p:cNvSpPr/>
          <p:nvPr/>
        </p:nvSpPr>
        <p:spPr>
          <a:xfrm rot="5400000">
            <a:off x="8632436" y="3633255"/>
            <a:ext cx="681318" cy="286870"/>
          </a:xfrm>
          <a:prstGeom prst="rightArrow">
            <a:avLst/>
          </a:prstGeom>
          <a:solidFill>
            <a:srgbClr val="F6F1EB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069C791D-5C45-A664-F176-18C2BDA07B78}"/>
              </a:ext>
            </a:extLst>
          </p:cNvPr>
          <p:cNvSpPr/>
          <p:nvPr/>
        </p:nvSpPr>
        <p:spPr>
          <a:xfrm rot="10078707">
            <a:off x="6573055" y="4659273"/>
            <a:ext cx="681318" cy="286870"/>
          </a:xfrm>
          <a:prstGeom prst="rightArrow">
            <a:avLst/>
          </a:prstGeom>
          <a:solidFill>
            <a:srgbClr val="F6F1EB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58E6C6EA-0B07-B3C9-C35E-9A1D6F7D4CF3}"/>
              </a:ext>
            </a:extLst>
          </p:cNvPr>
          <p:cNvSpPr/>
          <p:nvPr/>
        </p:nvSpPr>
        <p:spPr>
          <a:xfrm rot="11734852">
            <a:off x="4121550" y="4546978"/>
            <a:ext cx="681318" cy="286870"/>
          </a:xfrm>
          <a:prstGeom prst="rightArrow">
            <a:avLst/>
          </a:prstGeom>
          <a:solidFill>
            <a:srgbClr val="F6F1EB"/>
          </a:solidFill>
          <a:ln w="19050">
            <a:solidFill>
              <a:srgbClr val="12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D09C4D3-7101-1C69-FE71-8868F9EDF4BD}"/>
              </a:ext>
            </a:extLst>
          </p:cNvPr>
          <p:cNvSpPr/>
          <p:nvPr/>
        </p:nvSpPr>
        <p:spPr>
          <a:xfrm>
            <a:off x="1714651" y="5374414"/>
            <a:ext cx="1723019" cy="48914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6. Done!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  <p:bldP spid="17" grpId="0" animBg="1"/>
      <p:bldP spid="19" grpId="0" animBg="1"/>
      <p:bldP spid="2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>
            <a:extLst>
              <a:ext uri="{FF2B5EF4-FFF2-40B4-BE49-F238E27FC236}">
                <a16:creationId xmlns:a16="http://schemas.microsoft.com/office/drawing/2014/main" id="{41065FC9-769A-4DFC-B22A-51D1F08999D4}"/>
              </a:ext>
            </a:extLst>
          </p:cNvPr>
          <p:cNvSpPr txBox="1"/>
          <p:nvPr/>
        </p:nvSpPr>
        <p:spPr>
          <a:xfrm>
            <a:off x="2520058" y="2105561"/>
            <a:ext cx="3575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3</a:t>
            </a:r>
            <a:endParaRPr lang="zh-CN" altLang="en-US" sz="80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826486F-C8EC-4AFD-8763-0AD320213F99}"/>
              </a:ext>
            </a:extLst>
          </p:cNvPr>
          <p:cNvSpPr/>
          <p:nvPr/>
        </p:nvSpPr>
        <p:spPr>
          <a:xfrm>
            <a:off x="1645285" y="3889085"/>
            <a:ext cx="5325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The Comparison</a:t>
            </a:r>
            <a:endParaRPr lang="zh-CN" altLang="en-US" sz="4400" b="1" spc="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0FA88D-5803-5960-9D65-F8444197D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7920" y="2148840"/>
            <a:ext cx="4348480" cy="43484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644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F2E7F30-105C-489B-8F98-29C409579FF4}"/>
              </a:ext>
            </a:extLst>
          </p:cNvPr>
          <p:cNvSpPr/>
          <p:nvPr/>
        </p:nvSpPr>
        <p:spPr>
          <a:xfrm>
            <a:off x="4585812" y="707602"/>
            <a:ext cx="3020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Comparison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014E65-E2CB-42BD-9D70-F9EC74A07F0B}"/>
              </a:ext>
            </a:extLst>
          </p:cNvPr>
          <p:cNvSpPr/>
          <p:nvPr/>
        </p:nvSpPr>
        <p:spPr>
          <a:xfrm>
            <a:off x="1476998" y="4292015"/>
            <a:ext cx="4081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Thai Spring Roll</a:t>
            </a:r>
            <a:endParaRPr lang="zh-CN" altLang="en-US" sz="2400" b="1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93AF5E-08BC-9506-5950-4D91FF06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71" y="1464064"/>
            <a:ext cx="2399458" cy="262235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25BB3FC-6001-F56B-F688-9C57F803CEE5}"/>
              </a:ext>
            </a:extLst>
          </p:cNvPr>
          <p:cNvSpPr/>
          <p:nvPr/>
        </p:nvSpPr>
        <p:spPr>
          <a:xfrm>
            <a:off x="7070153" y="4306023"/>
            <a:ext cx="4081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Rice Noodle Roll</a:t>
            </a:r>
            <a:endParaRPr lang="zh-CN" altLang="en-US" sz="2400" b="1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69FAA9-856E-11AC-2402-043C19A12D8A}"/>
              </a:ext>
            </a:extLst>
          </p:cNvPr>
          <p:cNvSpPr/>
          <p:nvPr/>
        </p:nvSpPr>
        <p:spPr>
          <a:xfrm>
            <a:off x="531248" y="4753680"/>
            <a:ext cx="5531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fresh and raw vegetables</a:t>
            </a:r>
            <a:endParaRPr lang="zh-CN" altLang="en-US" sz="2400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5A70AB7-2DD1-2308-334E-05A5034F0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09" y="1688182"/>
            <a:ext cx="3428161" cy="22799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0CFF9DB-EECF-12EE-6B0C-D63DC44DFE2D}"/>
              </a:ext>
            </a:extLst>
          </p:cNvPr>
          <p:cNvSpPr/>
          <p:nvPr/>
        </p:nvSpPr>
        <p:spPr>
          <a:xfrm>
            <a:off x="6947311" y="4767688"/>
            <a:ext cx="4327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cooked ingredients</a:t>
            </a:r>
            <a:endParaRPr lang="zh-CN" altLang="en-US" sz="2400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5C6AEA-9857-8B60-268B-2CD20777EACD}"/>
              </a:ext>
            </a:extLst>
          </p:cNvPr>
          <p:cNvSpPr/>
          <p:nvPr/>
        </p:nvSpPr>
        <p:spPr>
          <a:xfrm>
            <a:off x="1329107" y="5229353"/>
            <a:ext cx="4668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sweet chili sauce</a:t>
            </a:r>
            <a:endParaRPr lang="zh-CN" altLang="en-US" sz="2400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72164A-BD36-F25B-B75E-152F64D89D6C}"/>
              </a:ext>
            </a:extLst>
          </p:cNvPr>
          <p:cNvSpPr/>
          <p:nvPr/>
        </p:nvSpPr>
        <p:spPr>
          <a:xfrm>
            <a:off x="6412096" y="5229353"/>
            <a:ext cx="4668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pc="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soy sauce</a:t>
            </a:r>
            <a:endParaRPr lang="zh-CN" altLang="en-US" sz="2400" spc="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ISPRING_PRESENTATION_TITLE" val="中国风中国美食文化介绍PPT模版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当图网—www.99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4">
      <a:majorFont>
        <a:latin typeface="方正少儿简体"/>
        <a:ea typeface="方正少儿简体"/>
        <a:cs typeface=""/>
      </a:majorFont>
      <a:minorFont>
        <a:latin typeface="方正少儿简体"/>
        <a:ea typeface="方正少儿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19050">
          <a:solidFill>
            <a:srgbClr val="12004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157</Words>
  <Application>Microsoft Office PowerPoint</Application>
  <PresentationFormat>宽屏</PresentationFormat>
  <Paragraphs>56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5" baseType="lpstr">
      <vt:lpstr>等线</vt:lpstr>
      <vt:lpstr>方正少儿简体</vt:lpstr>
      <vt:lpstr>华文新魏</vt:lpstr>
      <vt:lpstr>Arial</vt:lpstr>
      <vt:lpstr>当图网—www.99ppt.com​​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中国风中国美食文化介绍PPT模版</dc:title>
  <dc:creator>华丹</dc:creator>
  <cp:lastModifiedBy>烨晖 祝</cp:lastModifiedBy>
  <cp:revision>96</cp:revision>
  <dcterms:created xsi:type="dcterms:W3CDTF">2019-03-28T05:06:03Z</dcterms:created>
  <dcterms:modified xsi:type="dcterms:W3CDTF">2025-11-27T07:36:00Z</dcterms:modified>
</cp:coreProperties>
</file>