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6.xml" ContentType="application/vnd.openxmlformats-officedocument.presentationml.slideLayout+xml"/>
  <Override PartName="/ppt/slideLayouts/slideLayout2.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notesSlides/notesSlide2.xml" ContentType="application/vnd.openxmlformats-officedocument.presentationml.notesSlide+xml"/>
  <Override PartName="/ppt/notesSlides/notesSlide4.xml" ContentType="application/vnd.openxmlformats-officedocument.presentationml.notesSlide+xml"/>
  <Override PartName="/ppt/notesSlides/notesSlide1.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3.xml" ContentType="application/vnd.openxmlformats-officedocument.presentationml.notesSlide+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slideMasters/slideMaster1.xml" ContentType="application/vnd.openxmlformats-officedocument.presentationml.slideMaster+xml"/>
  <Override PartName="/ppt/slides/slide1.xml" ContentType="application/vnd.openxmlformats-officedocument.presentationml.slide+xml"/>
  <Override PartName="/ppt/slides/slide4.xml" ContentType="application/vnd.openxmlformats-officedocument.presentationml.slide+xml"/>
  <Override PartName="/ppt/slides/slide2.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3.xml" ContentType="application/vnd.openxmlformats-officedocument.presentationml.slide+xml"/>
  <Override PartName="/ppt/tableStyles.xml" ContentType="application/vnd.openxmlformats-officedocument.presentationml.tableStyles+xml"/>
</Types>
</file>

<file path=_rels/.rels><?xml version="1.0" encoding="UTF-8" standalone="yes"?><Relationships xmlns="http://schemas.openxmlformats.org/package/2006/relationships"><Relationship Target="ppt/presentation.xml" Type="http://schemas.openxmlformats.org/officeDocument/2006/relationships/officeDocument" Id="rId1"/></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aveSubsetFonts="1" autoCompressPictures="0" mc:PreserveAttributes="mv:*" mc:Ignorable="mv">
  <p:sldMasterIdLst>
    <p:sldMasterId id="2147483654" r:id="rId4"/>
  </p:sldMasterIdLst>
  <p:notesMasterIdLst>
    <p:notesMasterId r:id="rId5"/>
  </p:notesMasterIdLst>
  <p:sldIdLst>
    <p:sldId id="256" r:id="rId6"/>
    <p:sldId id="257" r:id="rId7"/>
    <p:sldId id="258" r:id="rId8"/>
    <p:sldId id="259" r:id="rId9"/>
    <p:sldId id="260" r:id="rId10"/>
    <p:sldId id="261" r:id="rId11"/>
  </p:sldIdLst>
  <p:sldSz cy="6858000" cx="9144000"/>
  <p:notesSz cy="9144000" cx="6858000"/>
  <p:defaultText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Target="presProps.xml" Type="http://schemas.openxmlformats.org/officeDocument/2006/relationships/presProps" Id="rId2"/><Relationship Target="theme/theme1.xml" Type="http://schemas.openxmlformats.org/officeDocument/2006/relationships/theme" Id="rId1"/><Relationship Target="slides/slide5.xml" Type="http://schemas.openxmlformats.org/officeDocument/2006/relationships/slide" Id="rId10"/><Relationship Target="slideMasters/slideMaster1.xml" Type="http://schemas.openxmlformats.org/officeDocument/2006/relationships/slideMaster" Id="rId4"/><Relationship Target="slides/slide6.xml" Type="http://schemas.openxmlformats.org/officeDocument/2006/relationships/slide" Id="rId11"/><Relationship Target="tableStyles.xml" Type="http://schemas.openxmlformats.org/officeDocument/2006/relationships/tableStyles" Id="rId3"/><Relationship Target="slides/slide4.xml" Type="http://schemas.openxmlformats.org/officeDocument/2006/relationships/slide" Id="rId9"/><Relationship Target="slides/slide1.xml" Type="http://schemas.openxmlformats.org/officeDocument/2006/relationships/slide" Id="rId6"/><Relationship Target="notesMasters/notesMaster1.xml" Type="http://schemas.openxmlformats.org/officeDocument/2006/relationships/notesMaster" Id="rId5"/><Relationship Target="slides/slide3.xml" Type="http://schemas.openxmlformats.org/officeDocument/2006/relationships/slide" Id="rId8"/><Relationship Target="slides/slide2.xml" Type="http://schemas.openxmlformats.org/officeDocument/2006/relationships/slide" Id="rId7"/></Relationships>
</file>

<file path=ppt/notesMasters/_rels/notesMaster1.xml.rels><?xml version="1.0" encoding="UTF-8" standalone="yes"?><Relationships xmlns="http://schemas.openxmlformats.org/package/2006/relationships"><Relationship Target="../theme/theme3.xml" Type="http://schemas.openxmlformats.org/officeDocument/2006/relationships/theme" Id="rId1"/></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 name="Shape 1"/>
        <p:cNvGrpSpPr/>
        <p:nvPr/>
      </p:nvGrpSpPr>
      <p:grpSpPr>
        <a:xfrm>
          <a:off y="0" x="0"/>
          <a:ext cy="0" cx="0"/>
          <a:chOff y="0" x="0"/>
          <a:chExt cy="0" cx="0"/>
        </a:xfrm>
      </p:grpSpPr>
      <p:sp>
        <p:nvSpPr>
          <p:cNvPr id="2" name="Shape 2"/>
          <p:cNvSpPr/>
          <p:nvPr>
            <p:ph idx="2" type="sldImg"/>
          </p:nvPr>
        </p:nvSpPr>
        <p:spPr>
          <a:xfrm>
            <a:off y="685800" x="1143225"/>
            <a:ext cy="3429000" cx="4572225"/>
          </a:xfrm>
          <a:custGeom>
            <a:pathLst>
              <a:path w="120000" extrusionOk="0" h="120000">
                <a:moveTo>
                  <a:pt y="0" x="0"/>
                </a:moveTo>
                <a:lnTo>
                  <a:pt y="0" x="120000"/>
                </a:lnTo>
                <a:lnTo>
                  <a:pt y="120000" x="120000"/>
                </a:lnTo>
                <a:lnTo>
                  <a:pt y="120000" x="0"/>
                </a:lnTo>
                <a:close/>
              </a:path>
            </a:pathLst>
          </a:custGeom>
        </p:spPr>
      </p:sp>
      <p:sp>
        <p:nvSpPr>
          <p:cNvPr id="3" name="Shape 3"/>
          <p:cNvSpPr txBox="1"/>
          <p:nvPr>
            <p:ph idx="1" type="body"/>
          </p:nvPr>
        </p:nvSpPr>
        <p:spPr>
          <a:xfrm>
            <a:off y="4343400" x="685800"/>
            <a:ext cy="4114800" cx="5486399"/>
          </a:xfrm>
          <a:prstGeom prst="rect">
            <a:avLst/>
          </a:prstGeom>
        </p:spPr>
        <p:txBody>
          <a:bodyPr bIns="91425" rIns="91425" lIns="91425" tIns="91425" anchor="t" anchorCtr="0"/>
          <a:lstStyle>
            <a:lvl1pPr>
              <a:defRPr sz="1100"/>
            </a:lvl1pPr>
            <a:lvl2pPr>
              <a:defRPr sz="1100"/>
            </a:lvl2pPr>
            <a:lvl3pPr>
              <a:defRPr sz="1100"/>
            </a:lvl3pPr>
            <a:lvl4pPr>
              <a:defRPr sz="1100"/>
            </a:lvl4pPr>
            <a:lvl5pPr>
              <a:defRPr sz="1100"/>
            </a:lvl5pPr>
            <a:lvl6pPr>
              <a:defRPr sz="1100"/>
            </a:lvl6pPr>
            <a:lvl7pPr>
              <a:defRPr sz="1100"/>
            </a:lvl7pPr>
            <a:lvl8pPr>
              <a:defRPr sz="1100"/>
            </a:lvl8pPr>
            <a:lvl9pPr>
              <a:defRPr sz="1100"/>
            </a:lvl9pPr>
          </a:lstStyle>
          <a:p/>
        </p:txBody>
      </p:sp>
    </p:spTree>
  </p:cSld>
  <p:clrMap accent2="accent2" accent3="accent3" accent4="accent4" accent5="accent5" accent6="accent6" hlink="hlink" tx2="lt2" tx1="dk1" bg2="dk2" bg1="lt1" folHlink="folHlink" accent1="accent1"/>
</p:notesMaster>
</file>

<file path=ppt/notesSlides/_rels/notesSlide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8" name="Shape 38"/>
        <p:cNvGrpSpPr/>
        <p:nvPr/>
      </p:nvGrpSpPr>
      <p:grpSpPr>
        <a:xfrm>
          <a:off y="0" x="0"/>
          <a:ext cy="0" cx="0"/>
          <a:chOff y="0" x="0"/>
          <a:chExt cy="0" cx="0"/>
        </a:xfrm>
      </p:grpSpPr>
      <p:sp>
        <p:nvSpPr>
          <p:cNvPr id="39" name="Shape 39"/>
          <p:cNvSpPr/>
          <p:nvPr>
            <p:ph idx="2" type="sldImg"/>
          </p:nvPr>
        </p:nvSpPr>
        <p:spPr>
          <a:xfrm>
            <a:off y="685800" x="1143225"/>
            <a:ext cy="3429000" cx="4572225"/>
          </a:xfrm>
          <a:custGeom>
            <a:pathLst>
              <a:path w="120000" extrusionOk="0" h="120000">
                <a:moveTo>
                  <a:pt y="0" x="0"/>
                </a:moveTo>
                <a:lnTo>
                  <a:pt y="0" x="120000"/>
                </a:lnTo>
                <a:lnTo>
                  <a:pt y="120000" x="120000"/>
                </a:lnTo>
                <a:lnTo>
                  <a:pt y="120000" x="0"/>
                </a:lnTo>
                <a:close/>
              </a:path>
            </a:pathLst>
          </a:custGeom>
        </p:spPr>
      </p:sp>
      <p:sp>
        <p:nvSpPr>
          <p:cNvPr id="40" name="Shape 40"/>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4" name="Shape 44"/>
        <p:cNvGrpSpPr/>
        <p:nvPr/>
      </p:nvGrpSpPr>
      <p:grpSpPr>
        <a:xfrm>
          <a:off y="0" x="0"/>
          <a:ext cy="0" cx="0"/>
          <a:chOff y="0" x="0"/>
          <a:chExt cy="0" cx="0"/>
        </a:xfrm>
      </p:grpSpPr>
      <p:sp>
        <p:nvSpPr>
          <p:cNvPr id="45" name="Shape 45"/>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46" name="Shape 46"/>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50" name="Shape 50"/>
        <p:cNvGrpSpPr/>
        <p:nvPr/>
      </p:nvGrpSpPr>
      <p:grpSpPr>
        <a:xfrm>
          <a:off y="0" x="0"/>
          <a:ext cy="0" cx="0"/>
          <a:chOff y="0" x="0"/>
          <a:chExt cy="0" cx="0"/>
        </a:xfrm>
      </p:grpSpPr>
      <p:sp>
        <p:nvSpPr>
          <p:cNvPr id="51" name="Shape 51"/>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52" name="Shape 52"/>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56" name="Shape 56"/>
        <p:cNvGrpSpPr/>
        <p:nvPr/>
      </p:nvGrpSpPr>
      <p:grpSpPr>
        <a:xfrm>
          <a:off y="0" x="0"/>
          <a:ext cy="0" cx="0"/>
          <a:chOff y="0" x="0"/>
          <a:chExt cy="0" cx="0"/>
        </a:xfrm>
      </p:grpSpPr>
      <p:sp>
        <p:nvSpPr>
          <p:cNvPr id="57" name="Shape 57"/>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58" name="Shape 58"/>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62" name="Shape 62"/>
        <p:cNvGrpSpPr/>
        <p:nvPr/>
      </p:nvGrpSpPr>
      <p:grpSpPr>
        <a:xfrm>
          <a:off y="0" x="0"/>
          <a:ext cy="0" cx="0"/>
          <a:chOff y="0" x="0"/>
          <a:chExt cy="0" cx="0"/>
        </a:xfrm>
      </p:grpSpPr>
      <p:sp>
        <p:nvSpPr>
          <p:cNvPr id="63" name="Shape 63"/>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64" name="Shape 64"/>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68" name="Shape 68"/>
        <p:cNvGrpSpPr/>
        <p:nvPr/>
      </p:nvGrpSpPr>
      <p:grpSpPr>
        <a:xfrm>
          <a:off y="0" x="0"/>
          <a:ext cy="0" cx="0"/>
          <a:chOff y="0" x="0"/>
          <a:chExt cy="0" cx="0"/>
        </a:xfrm>
      </p:grpSpPr>
      <p:sp>
        <p:nvSpPr>
          <p:cNvPr id="69" name="Shape 69"/>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70" name="Shape 70"/>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slideLayouts/_rels/slideLayout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2.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3.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4.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5.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6.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itle" type="title">
  <p:cSld name="title">
    <p:spTree>
      <p:nvGrpSpPr>
        <p:cNvPr id="7" name="Shape 7"/>
        <p:cNvGrpSpPr/>
        <p:nvPr/>
      </p:nvGrpSpPr>
      <p:grpSpPr>
        <a:xfrm>
          <a:off y="0" x="0"/>
          <a:ext cy="0" cx="0"/>
          <a:chOff y="0" x="0"/>
          <a:chExt cy="0" cx="0"/>
        </a:xfrm>
      </p:grpSpPr>
      <p:sp>
        <p:nvSpPr>
          <p:cNvPr id="8" name="Shape 8"/>
          <p:cNvSpPr/>
          <p:nvPr/>
        </p:nvSpPr>
        <p:spPr>
          <a:xfrm>
            <a:off y="311039" x="372035"/>
            <a:ext cy="4440899" cx="8399999"/>
          </a:xfrm>
          <a:prstGeom prst="roundRect">
            <a:avLst>
              <a:gd fmla="val 3653" name="adj"/>
            </a:avLst>
          </a:prstGeom>
          <a:solidFill>
            <a:srgbClr val="FFFFFF"/>
          </a:solidFill>
          <a:ln>
            <a:noFill/>
          </a:ln>
        </p:spPr>
        <p:txBody>
          <a:bodyPr bIns="45700" rIns="91425" lIns="91425" tIns="45700" anchor="ctr" anchorCtr="0">
            <a:noAutofit/>
          </a:bodyPr>
          <a:lstStyle/>
          <a:p/>
        </p:txBody>
      </p:sp>
      <p:sp>
        <p:nvSpPr>
          <p:cNvPr id="9" name="Shape 9"/>
          <p:cNvSpPr/>
          <p:nvPr/>
        </p:nvSpPr>
        <p:spPr>
          <a:xfrm>
            <a:off y="4904401" x="372035"/>
            <a:ext cy="1206600" cx="8399999"/>
          </a:xfrm>
          <a:prstGeom prst="roundRect">
            <a:avLst>
              <a:gd fmla="val 15243" name="adj"/>
            </a:avLst>
          </a:prstGeom>
          <a:solidFill>
            <a:srgbClr val="FFFFFF"/>
          </a:solidFill>
          <a:ln>
            <a:noFill/>
          </a:ln>
        </p:spPr>
        <p:txBody>
          <a:bodyPr bIns="45700" rIns="91425" lIns="91425" tIns="45700" anchor="ctr" anchorCtr="0">
            <a:noAutofit/>
          </a:bodyPr>
          <a:lstStyle/>
          <a:p/>
        </p:txBody>
      </p:sp>
      <p:sp>
        <p:nvSpPr>
          <p:cNvPr id="10" name="Shape 10"/>
          <p:cNvSpPr txBox="1"/>
          <p:nvPr>
            <p:ph type="ctrTitle"/>
          </p:nvPr>
        </p:nvSpPr>
        <p:spPr>
          <a:xfrm>
            <a:off y="630810" x="685800"/>
            <a:ext cy="3789300" cx="7772400"/>
          </a:xfrm>
          <a:prstGeom prst="rect">
            <a:avLst/>
          </a:prstGeom>
          <a:noFill/>
          <a:ln>
            <a:noFill/>
          </a:ln>
        </p:spPr>
        <p:txBody>
          <a:bodyPr bIns="91425" rIns="91425" lIns="91425" tIns="91425" anchor="b" anchorCtr="0"/>
          <a:lstStyle>
            <a:lvl1pPr algn="l" rtl="0" indent="457200" marL="0">
              <a:spcBef>
                <a:spcPts val="0"/>
              </a:spcBef>
              <a:buClr>
                <a:schemeClr val="dk2"/>
              </a:buClr>
              <a:buSzPct val="100000"/>
              <a:buFont typeface="Arial"/>
              <a:buNone/>
              <a:defRPr strike="noStrike" u="none" b="1" cap="none" baseline="0" sz="7200" i="0">
                <a:solidFill>
                  <a:schemeClr val="dk2"/>
                </a:solidFill>
                <a:latin typeface="Arial"/>
                <a:ea typeface="Arial"/>
                <a:cs typeface="Arial"/>
                <a:sym typeface="Arial"/>
              </a:defRPr>
            </a:lvl1pPr>
            <a:lvl2pPr algn="l" rtl="0" indent="457200" marL="0">
              <a:spcBef>
                <a:spcPts val="0"/>
              </a:spcBef>
              <a:buClr>
                <a:schemeClr val="dk2"/>
              </a:buClr>
              <a:buSzPct val="100000"/>
              <a:buFont typeface="Arial"/>
              <a:buNone/>
              <a:defRPr strike="noStrike" u="none" b="1" cap="none" baseline="0" sz="7200" i="0">
                <a:solidFill>
                  <a:schemeClr val="dk2"/>
                </a:solidFill>
                <a:latin typeface="Arial"/>
                <a:ea typeface="Arial"/>
                <a:cs typeface="Arial"/>
                <a:sym typeface="Arial"/>
              </a:defRPr>
            </a:lvl2pPr>
            <a:lvl3pPr algn="l" rtl="0" indent="457200" marL="0">
              <a:spcBef>
                <a:spcPts val="0"/>
              </a:spcBef>
              <a:buClr>
                <a:schemeClr val="dk2"/>
              </a:buClr>
              <a:buSzPct val="100000"/>
              <a:buFont typeface="Arial"/>
              <a:buNone/>
              <a:defRPr strike="noStrike" u="none" b="1" cap="none" baseline="0" sz="7200" i="0">
                <a:solidFill>
                  <a:schemeClr val="dk2"/>
                </a:solidFill>
                <a:latin typeface="Arial"/>
                <a:ea typeface="Arial"/>
                <a:cs typeface="Arial"/>
                <a:sym typeface="Arial"/>
              </a:defRPr>
            </a:lvl3pPr>
            <a:lvl4pPr algn="l" rtl="0" indent="457200" marL="0">
              <a:spcBef>
                <a:spcPts val="0"/>
              </a:spcBef>
              <a:buClr>
                <a:schemeClr val="dk2"/>
              </a:buClr>
              <a:buSzPct val="100000"/>
              <a:buFont typeface="Arial"/>
              <a:buNone/>
              <a:defRPr strike="noStrike" u="none" b="1" cap="none" baseline="0" sz="7200" i="0">
                <a:solidFill>
                  <a:schemeClr val="dk2"/>
                </a:solidFill>
                <a:latin typeface="Arial"/>
                <a:ea typeface="Arial"/>
                <a:cs typeface="Arial"/>
                <a:sym typeface="Arial"/>
              </a:defRPr>
            </a:lvl4pPr>
            <a:lvl5pPr algn="l" rtl="0" indent="457200" marL="0">
              <a:spcBef>
                <a:spcPts val="0"/>
              </a:spcBef>
              <a:buClr>
                <a:schemeClr val="dk2"/>
              </a:buClr>
              <a:buSzPct val="100000"/>
              <a:buFont typeface="Arial"/>
              <a:buNone/>
              <a:defRPr strike="noStrike" u="none" b="1" cap="none" baseline="0" sz="7200" i="0">
                <a:solidFill>
                  <a:schemeClr val="dk2"/>
                </a:solidFill>
                <a:latin typeface="Arial"/>
                <a:ea typeface="Arial"/>
                <a:cs typeface="Arial"/>
                <a:sym typeface="Arial"/>
              </a:defRPr>
            </a:lvl5pPr>
            <a:lvl6pPr algn="l" rtl="0" indent="457200" marL="0">
              <a:spcBef>
                <a:spcPts val="0"/>
              </a:spcBef>
              <a:buClr>
                <a:schemeClr val="dk2"/>
              </a:buClr>
              <a:buSzPct val="100000"/>
              <a:buFont typeface="Arial"/>
              <a:buNone/>
              <a:defRPr strike="noStrike" u="none" b="1" cap="none" baseline="0" sz="7200" i="0">
                <a:solidFill>
                  <a:schemeClr val="dk2"/>
                </a:solidFill>
                <a:latin typeface="Arial"/>
                <a:ea typeface="Arial"/>
                <a:cs typeface="Arial"/>
                <a:sym typeface="Arial"/>
              </a:defRPr>
            </a:lvl6pPr>
            <a:lvl7pPr algn="l" rtl="0" indent="457200" marL="0">
              <a:spcBef>
                <a:spcPts val="0"/>
              </a:spcBef>
              <a:buClr>
                <a:schemeClr val="dk2"/>
              </a:buClr>
              <a:buSzPct val="100000"/>
              <a:buFont typeface="Arial"/>
              <a:buNone/>
              <a:defRPr strike="noStrike" u="none" b="1" cap="none" baseline="0" sz="7200" i="0">
                <a:solidFill>
                  <a:schemeClr val="dk2"/>
                </a:solidFill>
                <a:latin typeface="Arial"/>
                <a:ea typeface="Arial"/>
                <a:cs typeface="Arial"/>
                <a:sym typeface="Arial"/>
              </a:defRPr>
            </a:lvl7pPr>
            <a:lvl8pPr algn="l" rtl="0" indent="457200" marL="0">
              <a:spcBef>
                <a:spcPts val="0"/>
              </a:spcBef>
              <a:buClr>
                <a:schemeClr val="dk2"/>
              </a:buClr>
              <a:buSzPct val="100000"/>
              <a:buFont typeface="Arial"/>
              <a:buNone/>
              <a:defRPr strike="noStrike" u="none" b="1" cap="none" baseline="0" sz="7200" i="0">
                <a:solidFill>
                  <a:schemeClr val="dk2"/>
                </a:solidFill>
                <a:latin typeface="Arial"/>
                <a:ea typeface="Arial"/>
                <a:cs typeface="Arial"/>
                <a:sym typeface="Arial"/>
              </a:defRPr>
            </a:lvl8pPr>
            <a:lvl9pPr algn="l" rtl="0" indent="457200" marL="0">
              <a:spcBef>
                <a:spcPts val="0"/>
              </a:spcBef>
              <a:buClr>
                <a:schemeClr val="dk2"/>
              </a:buClr>
              <a:buSzPct val="100000"/>
              <a:buFont typeface="Arial"/>
              <a:buNone/>
              <a:defRPr strike="noStrike" u="none" b="1" cap="none" baseline="0" sz="7200" i="0">
                <a:solidFill>
                  <a:schemeClr val="dk2"/>
                </a:solidFill>
                <a:latin typeface="Arial"/>
                <a:ea typeface="Arial"/>
                <a:cs typeface="Arial"/>
                <a:sym typeface="Arial"/>
              </a:defRPr>
            </a:lvl9pPr>
          </a:lstStyle>
          <a:p/>
        </p:txBody>
      </p:sp>
      <p:sp>
        <p:nvSpPr>
          <p:cNvPr id="11" name="Shape 11"/>
          <p:cNvSpPr txBox="1"/>
          <p:nvPr>
            <p:ph idx="1" type="subTitle"/>
          </p:nvPr>
        </p:nvSpPr>
        <p:spPr>
          <a:xfrm>
            <a:off y="5195894" x="685800"/>
            <a:ext cy="614099" cx="7772400"/>
          </a:xfrm>
          <a:prstGeom prst="rect">
            <a:avLst/>
          </a:prstGeom>
          <a:noFill/>
          <a:ln>
            <a:noFill/>
          </a:ln>
        </p:spPr>
        <p:txBody>
          <a:bodyPr bIns="91425" rIns="91425" lIns="91425" tIns="91425" anchor="ctr" anchorCtr="0"/>
          <a:lstStyle>
            <a:lvl1pPr algn="l" rtl="0" indent="190500" marL="0">
              <a:spcBef>
                <a:spcPts val="0"/>
              </a:spcBef>
              <a:buClr>
                <a:schemeClr val="dk1"/>
              </a:buClr>
              <a:buSzPct val="100000"/>
              <a:buFont typeface="Arial"/>
              <a:buNone/>
              <a:defRPr strike="noStrike" u="none" b="0" cap="none" baseline="0" sz="3000" i="0">
                <a:solidFill>
                  <a:schemeClr val="dk1"/>
                </a:solidFill>
                <a:latin typeface="Arial"/>
                <a:ea typeface="Arial"/>
                <a:cs typeface="Arial"/>
                <a:sym typeface="Arial"/>
              </a:defRPr>
            </a:lvl1pPr>
            <a:lvl2pPr algn="l" rtl="0" indent="190500" marL="0">
              <a:spcBef>
                <a:spcPts val="0"/>
              </a:spcBef>
              <a:buClr>
                <a:schemeClr val="dk1"/>
              </a:buClr>
              <a:buSzPct val="100000"/>
              <a:buFont typeface="Arial"/>
              <a:buNone/>
              <a:defRPr strike="noStrike" u="none" b="0" cap="none" baseline="0" sz="3000" i="0">
                <a:solidFill>
                  <a:schemeClr val="dk1"/>
                </a:solidFill>
                <a:latin typeface="Arial"/>
                <a:ea typeface="Arial"/>
                <a:cs typeface="Arial"/>
                <a:sym typeface="Arial"/>
              </a:defRPr>
            </a:lvl2pPr>
            <a:lvl3pPr algn="l" rtl="0" indent="190500" marL="0">
              <a:spcBef>
                <a:spcPts val="0"/>
              </a:spcBef>
              <a:buClr>
                <a:schemeClr val="dk1"/>
              </a:buClr>
              <a:buSzPct val="100000"/>
              <a:buFont typeface="Arial"/>
              <a:buNone/>
              <a:defRPr strike="noStrike" u="none" b="0" cap="none" baseline="0" sz="3000" i="0">
                <a:solidFill>
                  <a:schemeClr val="dk1"/>
                </a:solidFill>
                <a:latin typeface="Arial"/>
                <a:ea typeface="Arial"/>
                <a:cs typeface="Arial"/>
                <a:sym typeface="Arial"/>
              </a:defRPr>
            </a:lvl3pPr>
            <a:lvl4pPr algn="l" rtl="0" indent="190500" marL="0">
              <a:spcBef>
                <a:spcPts val="0"/>
              </a:spcBef>
              <a:buClr>
                <a:schemeClr val="dk1"/>
              </a:buClr>
              <a:buSzPct val="100000"/>
              <a:buFont typeface="Arial"/>
              <a:buNone/>
              <a:defRPr strike="noStrike" u="none" b="0" cap="none" baseline="0" sz="3000" i="0">
                <a:solidFill>
                  <a:schemeClr val="dk1"/>
                </a:solidFill>
                <a:latin typeface="Arial"/>
                <a:ea typeface="Arial"/>
                <a:cs typeface="Arial"/>
                <a:sym typeface="Arial"/>
              </a:defRPr>
            </a:lvl4pPr>
            <a:lvl5pPr algn="l" rtl="0" indent="190500" marL="0">
              <a:spcBef>
                <a:spcPts val="0"/>
              </a:spcBef>
              <a:buClr>
                <a:schemeClr val="dk1"/>
              </a:buClr>
              <a:buSzPct val="100000"/>
              <a:buFont typeface="Arial"/>
              <a:buNone/>
              <a:defRPr strike="noStrike" u="none" b="0" cap="none" baseline="0" sz="3000" i="0">
                <a:solidFill>
                  <a:schemeClr val="dk1"/>
                </a:solidFill>
                <a:latin typeface="Arial"/>
                <a:ea typeface="Arial"/>
                <a:cs typeface="Arial"/>
                <a:sym typeface="Arial"/>
              </a:defRPr>
            </a:lvl5pPr>
            <a:lvl6pPr algn="l" rtl="0" indent="190500" marL="0">
              <a:spcBef>
                <a:spcPts val="0"/>
              </a:spcBef>
              <a:buClr>
                <a:schemeClr val="dk1"/>
              </a:buClr>
              <a:buSzPct val="100000"/>
              <a:buFont typeface="Arial"/>
              <a:buNone/>
              <a:defRPr strike="noStrike" u="none" b="0" cap="none" baseline="0" sz="3000" i="0">
                <a:solidFill>
                  <a:schemeClr val="dk1"/>
                </a:solidFill>
                <a:latin typeface="Arial"/>
                <a:ea typeface="Arial"/>
                <a:cs typeface="Arial"/>
                <a:sym typeface="Arial"/>
              </a:defRPr>
            </a:lvl6pPr>
            <a:lvl7pPr algn="l" rtl="0" indent="190500" marL="0">
              <a:spcBef>
                <a:spcPts val="0"/>
              </a:spcBef>
              <a:buClr>
                <a:schemeClr val="dk1"/>
              </a:buClr>
              <a:buSzPct val="100000"/>
              <a:buFont typeface="Arial"/>
              <a:buNone/>
              <a:defRPr strike="noStrike" u="none" b="0" cap="none" baseline="0" sz="3000" i="0">
                <a:solidFill>
                  <a:schemeClr val="dk1"/>
                </a:solidFill>
                <a:latin typeface="Arial"/>
                <a:ea typeface="Arial"/>
                <a:cs typeface="Arial"/>
                <a:sym typeface="Arial"/>
              </a:defRPr>
            </a:lvl7pPr>
            <a:lvl8pPr algn="l" rtl="0" indent="190500" marL="0">
              <a:spcBef>
                <a:spcPts val="0"/>
              </a:spcBef>
              <a:buClr>
                <a:schemeClr val="dk1"/>
              </a:buClr>
              <a:buSzPct val="100000"/>
              <a:buFont typeface="Arial"/>
              <a:buNone/>
              <a:defRPr strike="noStrike" u="none" b="0" cap="none" baseline="0" sz="3000" i="0">
                <a:solidFill>
                  <a:schemeClr val="dk1"/>
                </a:solidFill>
                <a:latin typeface="Arial"/>
                <a:ea typeface="Arial"/>
                <a:cs typeface="Arial"/>
                <a:sym typeface="Arial"/>
              </a:defRPr>
            </a:lvl8pPr>
            <a:lvl9pPr algn="l" rtl="0" indent="190500" marL="0">
              <a:spcBef>
                <a:spcPts val="0"/>
              </a:spcBef>
              <a:buClr>
                <a:schemeClr val="dk1"/>
              </a:buClr>
              <a:buSzPct val="100000"/>
              <a:buFont typeface="Arial"/>
              <a:buNone/>
              <a:defRPr strike="noStrike" u="none" b="0" cap="none" baseline="0" sz="3000" i="0">
                <a:solidFill>
                  <a:schemeClr val="dk1"/>
                </a:solidFill>
                <a:latin typeface="Arial"/>
                <a:ea typeface="Arial"/>
                <a:cs typeface="Arial"/>
                <a:sym typeface="Arial"/>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x" type="tx">
  <p:cSld name="tx">
    <p:spTree>
      <p:nvGrpSpPr>
        <p:cNvPr id="12" name="Shape 12"/>
        <p:cNvGrpSpPr/>
        <p:nvPr/>
      </p:nvGrpSpPr>
      <p:grpSpPr>
        <a:xfrm>
          <a:off y="0" x="0"/>
          <a:ext cy="0" cx="0"/>
          <a:chOff y="0" x="0"/>
          <a:chExt cy="0" cx="0"/>
        </a:xfrm>
      </p:grpSpPr>
      <p:sp>
        <p:nvSpPr>
          <p:cNvPr id="13" name="Shape 13"/>
          <p:cNvSpPr/>
          <p:nvPr/>
        </p:nvSpPr>
        <p:spPr>
          <a:xfrm>
            <a:off y="1550894" x="372035"/>
            <a:ext cy="5170500" cx="8399999"/>
          </a:xfrm>
          <a:prstGeom prst="roundRect">
            <a:avLst>
              <a:gd fmla="val 2970" name="adj"/>
            </a:avLst>
          </a:prstGeom>
          <a:solidFill>
            <a:srgbClr val="FFFFFF"/>
          </a:solidFill>
          <a:ln>
            <a:noFill/>
          </a:ln>
        </p:spPr>
        <p:txBody>
          <a:bodyPr bIns="45700" rIns="91425" lIns="91425" tIns="45700" anchor="ctr" anchorCtr="0">
            <a:noAutofit/>
          </a:bodyPr>
          <a:lstStyle/>
          <a:p/>
        </p:txBody>
      </p:sp>
      <p:sp>
        <p:nvSpPr>
          <p:cNvPr id="14" name="Shape 14"/>
          <p:cNvSpPr/>
          <p:nvPr/>
        </p:nvSpPr>
        <p:spPr>
          <a:xfrm rot="10800000" flipH="1">
            <a:off y="-120" x="372035"/>
            <a:ext cy="1399800" cx="8399999"/>
          </a:xfrm>
          <a:prstGeom prst="round2SameRect">
            <a:avLst>
              <a:gd fmla="val 10590" name="adj1"/>
              <a:gd fmla="val 0" name="adj2"/>
            </a:avLst>
          </a:prstGeom>
          <a:solidFill>
            <a:srgbClr val="FFFFFF"/>
          </a:solidFill>
          <a:ln>
            <a:noFill/>
          </a:ln>
        </p:spPr>
        <p:txBody>
          <a:bodyPr bIns="45700" rIns="91425" lIns="91425" tIns="45700" anchor="ctr" anchorCtr="0">
            <a:noAutofit/>
          </a:bodyPr>
          <a:lstStyle/>
          <a:p/>
        </p:txBody>
      </p:sp>
      <p:sp>
        <p:nvSpPr>
          <p:cNvPr id="15" name="Shape 15"/>
          <p:cNvSpPr txBox="1"/>
          <p:nvPr>
            <p:ph type="title"/>
          </p:nvPr>
        </p:nvSpPr>
        <p:spPr>
          <a:xfrm>
            <a:off y="186035" x="457200"/>
            <a:ext cy="1143000" cx="8229600"/>
          </a:xfrm>
          <a:prstGeom prst="rect">
            <a:avLst/>
          </a:prstGeom>
          <a:noFill/>
          <a:ln>
            <a:noFill/>
          </a:ln>
        </p:spPr>
        <p:txBody>
          <a:bodyPr bIns="91425" rIns="91425" lIns="91425" tIns="91425" anchor="b" anchorCtr="0"/>
          <a:lstStyle>
            <a:lvl1pPr rtl="0">
              <a:defRPr>
                <a:solidFill>
                  <a:schemeClr val="dk2"/>
                </a:solidFill>
              </a:defRPr>
            </a:lvl1pPr>
            <a:lvl2pPr rtl="0">
              <a:defRPr>
                <a:solidFill>
                  <a:schemeClr val="dk2"/>
                </a:solidFill>
              </a:defRPr>
            </a:lvl2pPr>
            <a:lvl3pPr rtl="0">
              <a:defRPr>
                <a:solidFill>
                  <a:schemeClr val="dk2"/>
                </a:solidFill>
              </a:defRPr>
            </a:lvl3pPr>
            <a:lvl4pPr rtl="0">
              <a:defRPr>
                <a:solidFill>
                  <a:schemeClr val="dk2"/>
                </a:solidFill>
              </a:defRPr>
            </a:lvl4pPr>
            <a:lvl5pPr rtl="0">
              <a:defRPr>
                <a:solidFill>
                  <a:schemeClr val="dk2"/>
                </a:solidFill>
              </a:defRPr>
            </a:lvl5pPr>
            <a:lvl6pPr rtl="0">
              <a:defRPr>
                <a:solidFill>
                  <a:schemeClr val="dk2"/>
                </a:solidFill>
              </a:defRPr>
            </a:lvl6pPr>
            <a:lvl7pPr rtl="0">
              <a:defRPr>
                <a:solidFill>
                  <a:schemeClr val="dk2"/>
                </a:solidFill>
              </a:defRPr>
            </a:lvl7pPr>
            <a:lvl8pPr rtl="0">
              <a:defRPr>
                <a:solidFill>
                  <a:schemeClr val="dk2"/>
                </a:solidFill>
              </a:defRPr>
            </a:lvl8pPr>
            <a:lvl9pPr rtl="0">
              <a:defRPr>
                <a:solidFill>
                  <a:schemeClr val="dk2"/>
                </a:solidFill>
              </a:defRPr>
            </a:lvl9pPr>
          </a:lstStyle>
          <a:p/>
        </p:txBody>
      </p:sp>
      <p:sp>
        <p:nvSpPr>
          <p:cNvPr id="16" name="Shape 16"/>
          <p:cNvSpPr txBox="1"/>
          <p:nvPr>
            <p:ph idx="1" type="body"/>
          </p:nvPr>
        </p:nvSpPr>
        <p:spPr>
          <a:xfrm>
            <a:off y="1600200" x="457200"/>
            <a:ext cy="4967700" cx="8229600"/>
          </a:xfrm>
          <a:prstGeom prst="rect">
            <a:avLst/>
          </a:prstGeom>
          <a:noFill/>
          <a:ln>
            <a:noFill/>
          </a:ln>
        </p:spPr>
        <p:txBody>
          <a:bodyPr bIns="91425" rIns="91425" lIns="91425" tIns="91425" anchor="t" anchorCtr="0"/>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woColTx" type="twoColTx">
  <p:cSld name="twoColTx">
    <p:spTree>
      <p:nvGrpSpPr>
        <p:cNvPr id="17" name="Shape 17"/>
        <p:cNvGrpSpPr/>
        <p:nvPr/>
      </p:nvGrpSpPr>
      <p:grpSpPr>
        <a:xfrm>
          <a:off y="0" x="0"/>
          <a:ext cy="0" cx="0"/>
          <a:chOff y="0" x="0"/>
          <a:chExt cy="0" cx="0"/>
        </a:xfrm>
      </p:grpSpPr>
      <p:sp>
        <p:nvSpPr>
          <p:cNvPr id="18" name="Shape 18"/>
          <p:cNvSpPr/>
          <p:nvPr/>
        </p:nvSpPr>
        <p:spPr>
          <a:xfrm>
            <a:off y="1550894" x="372035"/>
            <a:ext cy="5170500" cx="4114800"/>
          </a:xfrm>
          <a:prstGeom prst="roundRect">
            <a:avLst>
              <a:gd fmla="val 3784" name="adj"/>
            </a:avLst>
          </a:prstGeom>
          <a:solidFill>
            <a:srgbClr val="FFFFFF"/>
          </a:solidFill>
          <a:ln>
            <a:noFill/>
          </a:ln>
        </p:spPr>
        <p:txBody>
          <a:bodyPr bIns="45700" rIns="91425" lIns="91425" tIns="45700" anchor="ctr" anchorCtr="0">
            <a:noAutofit/>
          </a:bodyPr>
          <a:lstStyle/>
          <a:p/>
        </p:txBody>
      </p:sp>
      <p:sp>
        <p:nvSpPr>
          <p:cNvPr id="19" name="Shape 19"/>
          <p:cNvSpPr/>
          <p:nvPr/>
        </p:nvSpPr>
        <p:spPr>
          <a:xfrm rot="10800000" flipH="1">
            <a:off y="-120" x="372035"/>
            <a:ext cy="1399800" cx="8399999"/>
          </a:xfrm>
          <a:prstGeom prst="round2SameRect">
            <a:avLst>
              <a:gd fmla="val 10590" name="adj1"/>
              <a:gd fmla="val 0" name="adj2"/>
            </a:avLst>
          </a:prstGeom>
          <a:solidFill>
            <a:srgbClr val="FFFFFF"/>
          </a:solidFill>
          <a:ln>
            <a:noFill/>
          </a:ln>
        </p:spPr>
        <p:txBody>
          <a:bodyPr bIns="45700" rIns="91425" lIns="91425" tIns="45700" anchor="ctr" anchorCtr="0">
            <a:noAutofit/>
          </a:bodyPr>
          <a:lstStyle/>
          <a:p/>
        </p:txBody>
      </p:sp>
      <p:sp>
        <p:nvSpPr>
          <p:cNvPr id="20" name="Shape 20"/>
          <p:cNvSpPr txBox="1"/>
          <p:nvPr>
            <p:ph type="title"/>
          </p:nvPr>
        </p:nvSpPr>
        <p:spPr>
          <a:xfrm>
            <a:off y="186035" x="457200"/>
            <a:ext cy="1143000" cx="8229600"/>
          </a:xfrm>
          <a:prstGeom prst="rect">
            <a:avLst/>
          </a:prstGeom>
          <a:noFill/>
          <a:ln>
            <a:noFill/>
          </a:ln>
        </p:spPr>
        <p:txBody>
          <a:bodyPr bIns="91425" rIns="91425" lIns="91425" tIns="91425" anchor="b" anchorCtr="0"/>
          <a:lstStyle>
            <a:lvl1pPr rtl="0">
              <a:defRPr>
                <a:solidFill>
                  <a:schemeClr val="dk2"/>
                </a:solidFill>
              </a:defRPr>
            </a:lvl1pPr>
            <a:lvl2pPr rtl="0">
              <a:defRPr>
                <a:solidFill>
                  <a:schemeClr val="dk2"/>
                </a:solidFill>
              </a:defRPr>
            </a:lvl2pPr>
            <a:lvl3pPr rtl="0">
              <a:defRPr>
                <a:solidFill>
                  <a:schemeClr val="dk2"/>
                </a:solidFill>
              </a:defRPr>
            </a:lvl3pPr>
            <a:lvl4pPr rtl="0">
              <a:defRPr>
                <a:solidFill>
                  <a:schemeClr val="dk2"/>
                </a:solidFill>
              </a:defRPr>
            </a:lvl4pPr>
            <a:lvl5pPr rtl="0">
              <a:defRPr>
                <a:solidFill>
                  <a:schemeClr val="dk2"/>
                </a:solidFill>
              </a:defRPr>
            </a:lvl5pPr>
            <a:lvl6pPr rtl="0">
              <a:defRPr>
                <a:solidFill>
                  <a:schemeClr val="dk2"/>
                </a:solidFill>
              </a:defRPr>
            </a:lvl6pPr>
            <a:lvl7pPr rtl="0">
              <a:defRPr>
                <a:solidFill>
                  <a:schemeClr val="dk2"/>
                </a:solidFill>
              </a:defRPr>
            </a:lvl7pPr>
            <a:lvl8pPr rtl="0">
              <a:defRPr>
                <a:solidFill>
                  <a:schemeClr val="dk2"/>
                </a:solidFill>
              </a:defRPr>
            </a:lvl8pPr>
            <a:lvl9pPr rtl="0">
              <a:defRPr>
                <a:solidFill>
                  <a:schemeClr val="dk2"/>
                </a:solidFill>
              </a:defRPr>
            </a:lvl9pPr>
          </a:lstStyle>
          <a:p/>
        </p:txBody>
      </p:sp>
      <p:sp>
        <p:nvSpPr>
          <p:cNvPr id="21" name="Shape 21"/>
          <p:cNvSpPr txBox="1"/>
          <p:nvPr>
            <p:ph idx="1" type="body"/>
          </p:nvPr>
        </p:nvSpPr>
        <p:spPr>
          <a:xfrm>
            <a:off y="1600200" x="457200"/>
            <a:ext cy="4967700" cx="3925500"/>
          </a:xfrm>
          <a:prstGeom prst="rect">
            <a:avLst/>
          </a:prstGeom>
          <a:noFill/>
          <a:ln>
            <a:noFill/>
          </a:ln>
        </p:spPr>
        <p:txBody>
          <a:bodyPr bIns="91425" rIns="91425" lIns="91425" tIns="91425" anchor="t" anchorCtr="0"/>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p:txBody>
      </p:sp>
      <p:sp>
        <p:nvSpPr>
          <p:cNvPr id="22" name="Shape 22"/>
          <p:cNvSpPr/>
          <p:nvPr/>
        </p:nvSpPr>
        <p:spPr>
          <a:xfrm>
            <a:off y="1550894" x="4657164"/>
            <a:ext cy="5170500" cx="4114800"/>
          </a:xfrm>
          <a:prstGeom prst="roundRect">
            <a:avLst>
              <a:gd fmla="val 3784" name="adj"/>
            </a:avLst>
          </a:prstGeom>
          <a:solidFill>
            <a:srgbClr val="FFFFFF"/>
          </a:solidFill>
          <a:ln>
            <a:noFill/>
          </a:ln>
        </p:spPr>
        <p:txBody>
          <a:bodyPr bIns="45700" rIns="91425" lIns="91425" tIns="45700" anchor="ctr" anchorCtr="0">
            <a:noAutofit/>
          </a:bodyPr>
          <a:lstStyle/>
          <a:p/>
        </p:txBody>
      </p:sp>
      <p:sp>
        <p:nvSpPr>
          <p:cNvPr id="23" name="Shape 23"/>
          <p:cNvSpPr txBox="1"/>
          <p:nvPr>
            <p:ph idx="2" type="body"/>
          </p:nvPr>
        </p:nvSpPr>
        <p:spPr>
          <a:xfrm>
            <a:off y="1600200" x="4761353"/>
            <a:ext cy="4967700" cx="3925500"/>
          </a:xfrm>
          <a:prstGeom prst="rect">
            <a:avLst/>
          </a:prstGeom>
          <a:noFill/>
          <a:ln>
            <a:noFill/>
          </a:ln>
        </p:spPr>
        <p:txBody>
          <a:bodyPr bIns="91425" rIns="91425" lIns="91425" tIns="91425" anchor="t" anchorCtr="0"/>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itleOnly" type="titleOnly">
  <p:cSld name="titleOnly">
    <p:spTree>
      <p:nvGrpSpPr>
        <p:cNvPr id="24" name="Shape 24"/>
        <p:cNvGrpSpPr/>
        <p:nvPr/>
      </p:nvGrpSpPr>
      <p:grpSpPr>
        <a:xfrm>
          <a:off y="0" x="0"/>
          <a:ext cy="0" cx="0"/>
          <a:chOff y="0" x="0"/>
          <a:chExt cy="0" cx="0"/>
        </a:xfrm>
      </p:grpSpPr>
      <p:sp>
        <p:nvSpPr>
          <p:cNvPr id="25" name="Shape 25"/>
          <p:cNvSpPr/>
          <p:nvPr/>
        </p:nvSpPr>
        <p:spPr>
          <a:xfrm>
            <a:off y="1550894" x="372035"/>
            <a:ext cy="5170500" cx="8399999"/>
          </a:xfrm>
          <a:prstGeom prst="roundRect">
            <a:avLst>
              <a:gd fmla="val 2970" name="adj"/>
            </a:avLst>
          </a:prstGeom>
          <a:solidFill>
            <a:srgbClr val="FFFFFF"/>
          </a:solidFill>
          <a:ln>
            <a:noFill/>
          </a:ln>
        </p:spPr>
        <p:txBody>
          <a:bodyPr bIns="45700" rIns="91425" lIns="91425" tIns="45700" anchor="ctr" anchorCtr="0">
            <a:noAutofit/>
          </a:bodyPr>
          <a:lstStyle/>
          <a:p/>
        </p:txBody>
      </p:sp>
      <p:sp>
        <p:nvSpPr>
          <p:cNvPr id="26" name="Shape 26"/>
          <p:cNvSpPr/>
          <p:nvPr/>
        </p:nvSpPr>
        <p:spPr>
          <a:xfrm rot="10800000" flipH="1">
            <a:off y="-120" x="372035"/>
            <a:ext cy="1399800" cx="8399999"/>
          </a:xfrm>
          <a:prstGeom prst="round2SameRect">
            <a:avLst>
              <a:gd fmla="val 10590" name="adj1"/>
              <a:gd fmla="val 0" name="adj2"/>
            </a:avLst>
          </a:prstGeom>
          <a:solidFill>
            <a:srgbClr val="FFFFFF"/>
          </a:solidFill>
          <a:ln>
            <a:noFill/>
          </a:ln>
        </p:spPr>
        <p:txBody>
          <a:bodyPr bIns="45700" rIns="91425" lIns="91425" tIns="45700" anchor="ctr" anchorCtr="0">
            <a:noAutofit/>
          </a:bodyPr>
          <a:lstStyle/>
          <a:p/>
        </p:txBody>
      </p:sp>
      <p:sp>
        <p:nvSpPr>
          <p:cNvPr id="27" name="Shape 27"/>
          <p:cNvSpPr txBox="1"/>
          <p:nvPr>
            <p:ph type="title"/>
          </p:nvPr>
        </p:nvSpPr>
        <p:spPr>
          <a:xfrm>
            <a:off y="186035" x="457200"/>
            <a:ext cy="1143000" cx="8229600"/>
          </a:xfrm>
          <a:prstGeom prst="rect">
            <a:avLst/>
          </a:prstGeom>
          <a:noFill/>
          <a:ln>
            <a:noFill/>
          </a:ln>
        </p:spPr>
        <p:txBody>
          <a:bodyPr bIns="91425" rIns="91425" lIns="91425" tIns="91425" anchor="b" anchorCtr="0"/>
          <a:lstStyle>
            <a:lvl1pPr rtl="0">
              <a:defRPr>
                <a:solidFill>
                  <a:schemeClr val="dk2"/>
                </a:solidFill>
              </a:defRPr>
            </a:lvl1pPr>
            <a:lvl2pPr rtl="0">
              <a:defRPr>
                <a:solidFill>
                  <a:schemeClr val="dk2"/>
                </a:solidFill>
              </a:defRPr>
            </a:lvl2pPr>
            <a:lvl3pPr rtl="0">
              <a:defRPr>
                <a:solidFill>
                  <a:schemeClr val="dk2"/>
                </a:solidFill>
              </a:defRPr>
            </a:lvl3pPr>
            <a:lvl4pPr rtl="0">
              <a:defRPr>
                <a:solidFill>
                  <a:schemeClr val="dk2"/>
                </a:solidFill>
              </a:defRPr>
            </a:lvl4pPr>
            <a:lvl5pPr rtl="0">
              <a:defRPr>
                <a:solidFill>
                  <a:schemeClr val="dk2"/>
                </a:solidFill>
              </a:defRPr>
            </a:lvl5pPr>
            <a:lvl6pPr rtl="0">
              <a:defRPr>
                <a:solidFill>
                  <a:schemeClr val="dk2"/>
                </a:solidFill>
              </a:defRPr>
            </a:lvl6pPr>
            <a:lvl7pPr rtl="0">
              <a:defRPr>
                <a:solidFill>
                  <a:schemeClr val="dk2"/>
                </a:solidFill>
              </a:defRPr>
            </a:lvl7pPr>
            <a:lvl8pPr rtl="0">
              <a:defRPr>
                <a:solidFill>
                  <a:schemeClr val="dk2"/>
                </a:solidFill>
              </a:defRPr>
            </a:lvl8pPr>
            <a:lvl9pPr rtl="0">
              <a:defRPr>
                <a:solidFill>
                  <a:schemeClr val="dk2"/>
                </a:solidFill>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CAPTION_ONLY">
  <p:cSld name="CAPTION_ONLY">
    <p:spTree>
      <p:nvGrpSpPr>
        <p:cNvPr id="28" name="Shape 28"/>
        <p:cNvGrpSpPr/>
        <p:nvPr/>
      </p:nvGrpSpPr>
      <p:grpSpPr>
        <a:xfrm>
          <a:off y="0" x="0"/>
          <a:ext cy="0" cx="0"/>
          <a:chOff y="0" x="0"/>
          <a:chExt cy="0" cx="0"/>
        </a:xfrm>
      </p:grpSpPr>
      <p:sp>
        <p:nvSpPr>
          <p:cNvPr id="29" name="Shape 29"/>
          <p:cNvSpPr txBox="1"/>
          <p:nvPr>
            <p:ph idx="1" type="body"/>
          </p:nvPr>
        </p:nvSpPr>
        <p:spPr>
          <a:xfrm>
            <a:off y="5702203" x="372035"/>
            <a:ext cy="865500" cx="8399999"/>
          </a:xfrm>
          <a:prstGeom prst="rect">
            <a:avLst/>
          </a:prstGeom>
          <a:noFill/>
          <a:ln>
            <a:noFill/>
          </a:ln>
        </p:spPr>
        <p:txBody>
          <a:bodyPr bIns="91425" rIns="91425" lIns="91425" tIns="91425" anchor="t" anchorCtr="0"/>
          <a:lstStyle>
            <a:lvl1pPr algn="l" rtl="0" indent="-342900" marL="342900">
              <a:lnSpc>
                <a:spcPct val="100000"/>
              </a:lnSpc>
              <a:spcBef>
                <a:spcPts val="0"/>
              </a:spcBef>
              <a:spcAft>
                <a:spcPts val="0"/>
              </a:spcAft>
              <a:buClr>
                <a:schemeClr val="lt1"/>
              </a:buClr>
              <a:buSzPct val="166666"/>
              <a:buFont typeface="Arial"/>
              <a:buChar char="•"/>
              <a:defRPr b="1" sz="2400">
                <a:solidFill>
                  <a:schemeClr val="lt1"/>
                </a:solidFill>
              </a:defRPr>
            </a:lvl1pPr>
            <a:lvl2pPr algn="l" rtl="0" indent="-342900" marL="342900">
              <a:lnSpc>
                <a:spcPct val="100000"/>
              </a:lnSpc>
              <a:spcBef>
                <a:spcPts val="0"/>
              </a:spcBef>
              <a:spcAft>
                <a:spcPts val="0"/>
              </a:spcAft>
              <a:buClr>
                <a:schemeClr val="lt1"/>
              </a:buClr>
              <a:buSzPct val="100000"/>
              <a:buFont typeface="Courier New"/>
              <a:buChar char="o"/>
              <a:defRPr b="1" sz="2400">
                <a:solidFill>
                  <a:schemeClr val="lt1"/>
                </a:solidFill>
              </a:defRPr>
            </a:lvl2pPr>
            <a:lvl3pPr algn="l" rtl="0" indent="-342900" marL="342900">
              <a:lnSpc>
                <a:spcPct val="100000"/>
              </a:lnSpc>
              <a:spcBef>
                <a:spcPts val="0"/>
              </a:spcBef>
              <a:spcAft>
                <a:spcPts val="0"/>
              </a:spcAft>
              <a:buClr>
                <a:schemeClr val="lt1"/>
              </a:buClr>
              <a:buSzPct val="100000"/>
              <a:buFont typeface="Wingdings"/>
              <a:buChar char="§"/>
              <a:defRPr b="1" sz="2400">
                <a:solidFill>
                  <a:schemeClr val="lt1"/>
                </a:solidFill>
              </a:defRPr>
            </a:lvl3pPr>
            <a:lvl4pPr algn="l" rtl="0" indent="-342900" marL="342900">
              <a:lnSpc>
                <a:spcPct val="100000"/>
              </a:lnSpc>
              <a:spcBef>
                <a:spcPts val="0"/>
              </a:spcBef>
              <a:spcAft>
                <a:spcPts val="0"/>
              </a:spcAft>
              <a:buClr>
                <a:schemeClr val="lt1"/>
              </a:buClr>
              <a:buSzPct val="166666"/>
              <a:buFont typeface="Arial"/>
              <a:buChar char="•"/>
              <a:defRPr b="1" sz="2400">
                <a:solidFill>
                  <a:schemeClr val="lt1"/>
                </a:solidFill>
              </a:defRPr>
            </a:lvl4pPr>
            <a:lvl5pPr algn="l" rtl="0" indent="-342900" marL="342900">
              <a:lnSpc>
                <a:spcPct val="100000"/>
              </a:lnSpc>
              <a:spcBef>
                <a:spcPts val="0"/>
              </a:spcBef>
              <a:spcAft>
                <a:spcPts val="0"/>
              </a:spcAft>
              <a:buClr>
                <a:schemeClr val="lt1"/>
              </a:buClr>
              <a:buSzPct val="100000"/>
              <a:buFont typeface="Courier New"/>
              <a:buChar char="o"/>
              <a:defRPr b="1" sz="2400">
                <a:solidFill>
                  <a:schemeClr val="lt1"/>
                </a:solidFill>
              </a:defRPr>
            </a:lvl5pPr>
            <a:lvl6pPr algn="l" rtl="0" indent="-342900" marL="342900">
              <a:lnSpc>
                <a:spcPct val="100000"/>
              </a:lnSpc>
              <a:spcBef>
                <a:spcPts val="0"/>
              </a:spcBef>
              <a:spcAft>
                <a:spcPts val="0"/>
              </a:spcAft>
              <a:buClr>
                <a:schemeClr val="lt1"/>
              </a:buClr>
              <a:buSzPct val="100000"/>
              <a:buFont typeface="Wingdings"/>
              <a:buChar char="§"/>
              <a:defRPr b="1" sz="2400">
                <a:solidFill>
                  <a:schemeClr val="lt1"/>
                </a:solidFill>
              </a:defRPr>
            </a:lvl6pPr>
            <a:lvl7pPr algn="l" rtl="0" indent="-342900" marL="342900">
              <a:lnSpc>
                <a:spcPct val="100000"/>
              </a:lnSpc>
              <a:spcBef>
                <a:spcPts val="0"/>
              </a:spcBef>
              <a:spcAft>
                <a:spcPts val="0"/>
              </a:spcAft>
              <a:buClr>
                <a:schemeClr val="lt1"/>
              </a:buClr>
              <a:buSzPct val="166666"/>
              <a:buFont typeface="Arial"/>
              <a:buChar char="•"/>
              <a:defRPr b="1" sz="2400">
                <a:solidFill>
                  <a:schemeClr val="lt1"/>
                </a:solidFill>
              </a:defRPr>
            </a:lvl7pPr>
            <a:lvl8pPr algn="l" rtl="0" indent="-342900" marL="342900">
              <a:lnSpc>
                <a:spcPct val="100000"/>
              </a:lnSpc>
              <a:spcBef>
                <a:spcPts val="0"/>
              </a:spcBef>
              <a:spcAft>
                <a:spcPts val="0"/>
              </a:spcAft>
              <a:buClr>
                <a:schemeClr val="lt1"/>
              </a:buClr>
              <a:buSzPct val="100000"/>
              <a:buFont typeface="Courier New"/>
              <a:buChar char="o"/>
              <a:defRPr b="1" sz="2400">
                <a:solidFill>
                  <a:schemeClr val="lt1"/>
                </a:solidFill>
              </a:defRPr>
            </a:lvl8pPr>
            <a:lvl9pPr algn="l" rtl="0" indent="-342900" marL="342900">
              <a:lnSpc>
                <a:spcPct val="100000"/>
              </a:lnSpc>
              <a:spcBef>
                <a:spcPts val="0"/>
              </a:spcBef>
              <a:spcAft>
                <a:spcPts val="0"/>
              </a:spcAft>
              <a:buClr>
                <a:schemeClr val="lt1"/>
              </a:buClr>
              <a:buSzPct val="100000"/>
              <a:buFont typeface="Wingdings"/>
              <a:buChar char="§"/>
              <a:defRPr b="1" sz="2400">
                <a:solidFill>
                  <a:schemeClr val="lt1"/>
                </a:solidFill>
              </a:defRPr>
            </a:lvl9pPr>
          </a:lstStyle>
          <a:p/>
        </p:txBody>
      </p:sp>
      <p:sp>
        <p:nvSpPr>
          <p:cNvPr id="30" name="Shape 30"/>
          <p:cNvSpPr/>
          <p:nvPr/>
        </p:nvSpPr>
        <p:spPr>
          <a:xfrm>
            <a:off y="311039" x="372035"/>
            <a:ext cy="5158200" cx="8399999"/>
          </a:xfrm>
          <a:prstGeom prst="roundRect">
            <a:avLst>
              <a:gd fmla="val 2776" name="adj"/>
            </a:avLst>
          </a:prstGeom>
          <a:solidFill>
            <a:srgbClr val="FFFFFF"/>
          </a:solidFill>
          <a:ln>
            <a:noFill/>
          </a:ln>
        </p:spPr>
        <p:txBody>
          <a:bodyPr bIns="45700" rIns="91425" lIns="91425" tIns="45700" anchor="ctr" anchorCtr="0">
            <a:noAutofit/>
          </a:body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blank" type="blank">
  <p:cSld name="blank">
    <p:spTree>
      <p:nvGrpSpPr>
        <p:cNvPr id="31" name="Shape 31"/>
        <p:cNvGrpSpPr/>
        <p:nvPr/>
      </p:nvGrpSpPr>
      <p:grpSpPr>
        <a:xfrm>
          <a:off y="0" x="0"/>
          <a:ext cy="0" cx="0"/>
          <a:chOff y="0" x="0"/>
          <a:chExt cy="0" cx="0"/>
        </a:xfrm>
      </p:grpSpPr>
      <p:sp>
        <p:nvSpPr>
          <p:cNvPr id="32" name="Shape 32"/>
          <p:cNvSpPr/>
          <p:nvPr/>
        </p:nvSpPr>
        <p:spPr>
          <a:xfrm>
            <a:off y="314112" x="372035"/>
            <a:ext cy="6229800" cx="8399999"/>
          </a:xfrm>
          <a:prstGeom prst="roundRect">
            <a:avLst>
              <a:gd fmla="val 2255" name="adj"/>
            </a:avLst>
          </a:prstGeom>
          <a:solidFill>
            <a:srgbClr val="FFFFFF"/>
          </a:solidFill>
          <a:ln>
            <a:noFill/>
          </a:ln>
        </p:spPr>
        <p:txBody>
          <a:bodyPr bIns="45700" rIns="91425" lIns="91425" tIns="45700" anchor="ctr" anchorCtr="0">
            <a:noAutofit/>
          </a:bodyPr>
          <a:lstStyle/>
          <a:p/>
        </p:txBody>
      </p:sp>
    </p:spTree>
  </p:cSld>
  <p:clrMapOvr>
    <a:masterClrMapping/>
  </p:clrMapOvr>
</p:sldLayout>
</file>

<file path=ppt/slideMasters/_rels/slideMaster1.xml.rels><?xml version="1.0" encoding="UTF-8" standalone="yes"?><Relationships xmlns="http://schemas.openxmlformats.org/package/2006/relationships"><Relationship Target="../slideLayouts/slideLayout2.xml" Type="http://schemas.openxmlformats.org/officeDocument/2006/relationships/slideLayout" Id="rId2"/><Relationship Target="../slideLayouts/slideLayout1.xml" Type="http://schemas.openxmlformats.org/officeDocument/2006/relationships/slideLayout" Id="rId1"/><Relationship Target="../slideLayouts/slideLayout4.xml" Type="http://schemas.openxmlformats.org/officeDocument/2006/relationships/slideLayout" Id="rId4"/><Relationship Target="../slideLayouts/slideLayout3.xml" Type="http://schemas.openxmlformats.org/officeDocument/2006/relationships/slideLayout" Id="rId3"/><Relationship Target="../slideLayouts/slideLayout6.xml" Type="http://schemas.openxmlformats.org/officeDocument/2006/relationships/slideLayout" Id="rId6"/><Relationship Target="../slideLayouts/slideLayout5.xml" Type="http://schemas.openxmlformats.org/officeDocument/2006/relationships/slideLayout" Id="rId5"/><Relationship Target="../theme/theme2.xml" Type="http://schemas.openxmlformats.org/officeDocument/2006/relationships/theme" Id="rId7"/></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4" name="Shape 4"/>
        <p:cNvGrpSpPr/>
        <p:nvPr/>
      </p:nvGrpSpPr>
      <p:grpSpPr>
        <a:xfrm>
          <a:off y="0" x="0"/>
          <a:ext cy="0" cx="0"/>
          <a:chOff y="0" x="0"/>
          <a:chExt cy="0" cx="0"/>
        </a:xfrm>
      </p:grpSpPr>
      <p:sp>
        <p:nvSpPr>
          <p:cNvPr id="5" name="Shape 5"/>
          <p:cNvSpPr txBox="1"/>
          <p:nvPr>
            <p:ph type="title"/>
          </p:nvPr>
        </p:nvSpPr>
        <p:spPr>
          <a:xfrm>
            <a:off y="186035" x="457200"/>
            <a:ext cy="1143000" cx="8229600"/>
          </a:xfrm>
          <a:prstGeom prst="rect">
            <a:avLst/>
          </a:prstGeom>
          <a:noFill/>
          <a:ln>
            <a:noFill/>
          </a:ln>
        </p:spPr>
        <p:txBody>
          <a:bodyPr bIns="91425" rIns="91425" lIns="91425" tIns="91425" anchor="b" anchorCtr="0"/>
          <a:lstStyle>
            <a:lvl1pPr algn="l" rtl="0" indent="228600" marL="0">
              <a:spcBef>
                <a:spcPts val="0"/>
              </a:spcBef>
              <a:buClr>
                <a:schemeClr val="dk2"/>
              </a:buClr>
              <a:buSzPct val="100000"/>
              <a:buFont typeface="Arial"/>
              <a:buNone/>
              <a:defRPr strike="noStrike" u="none" b="1" cap="none" baseline="0" sz="3600" i="0">
                <a:solidFill>
                  <a:schemeClr val="dk2"/>
                </a:solidFill>
                <a:latin typeface="Arial"/>
                <a:ea typeface="Arial"/>
                <a:cs typeface="Arial"/>
                <a:sym typeface="Arial"/>
              </a:defRPr>
            </a:lvl1pPr>
            <a:lvl2pPr algn="l" rtl="0" indent="228600" marL="0">
              <a:spcBef>
                <a:spcPts val="0"/>
              </a:spcBef>
              <a:buClr>
                <a:schemeClr val="dk2"/>
              </a:buClr>
              <a:buSzPct val="100000"/>
              <a:buFont typeface="Arial"/>
              <a:buNone/>
              <a:defRPr strike="noStrike" u="none" b="1" cap="none" baseline="0" sz="3600" i="0">
                <a:solidFill>
                  <a:schemeClr val="dk2"/>
                </a:solidFill>
                <a:latin typeface="Arial"/>
                <a:ea typeface="Arial"/>
                <a:cs typeface="Arial"/>
                <a:sym typeface="Arial"/>
              </a:defRPr>
            </a:lvl2pPr>
            <a:lvl3pPr algn="l" rtl="0" indent="228600" marL="0">
              <a:spcBef>
                <a:spcPts val="0"/>
              </a:spcBef>
              <a:buClr>
                <a:schemeClr val="dk2"/>
              </a:buClr>
              <a:buSzPct val="100000"/>
              <a:buFont typeface="Arial"/>
              <a:buNone/>
              <a:defRPr strike="noStrike" u="none" b="1" cap="none" baseline="0" sz="3600" i="0">
                <a:solidFill>
                  <a:schemeClr val="dk2"/>
                </a:solidFill>
                <a:latin typeface="Arial"/>
                <a:ea typeface="Arial"/>
                <a:cs typeface="Arial"/>
                <a:sym typeface="Arial"/>
              </a:defRPr>
            </a:lvl3pPr>
            <a:lvl4pPr algn="l" rtl="0" indent="228600" marL="0">
              <a:spcBef>
                <a:spcPts val="0"/>
              </a:spcBef>
              <a:buClr>
                <a:schemeClr val="dk2"/>
              </a:buClr>
              <a:buSzPct val="100000"/>
              <a:buFont typeface="Arial"/>
              <a:buNone/>
              <a:defRPr strike="noStrike" u="none" b="1" cap="none" baseline="0" sz="3600" i="0">
                <a:solidFill>
                  <a:schemeClr val="dk2"/>
                </a:solidFill>
                <a:latin typeface="Arial"/>
                <a:ea typeface="Arial"/>
                <a:cs typeface="Arial"/>
                <a:sym typeface="Arial"/>
              </a:defRPr>
            </a:lvl4pPr>
            <a:lvl5pPr algn="l" rtl="0" indent="228600" marL="0">
              <a:spcBef>
                <a:spcPts val="0"/>
              </a:spcBef>
              <a:buClr>
                <a:schemeClr val="dk2"/>
              </a:buClr>
              <a:buSzPct val="100000"/>
              <a:buFont typeface="Arial"/>
              <a:buNone/>
              <a:defRPr strike="noStrike" u="none" b="1" cap="none" baseline="0" sz="3600" i="0">
                <a:solidFill>
                  <a:schemeClr val="dk2"/>
                </a:solidFill>
                <a:latin typeface="Arial"/>
                <a:ea typeface="Arial"/>
                <a:cs typeface="Arial"/>
                <a:sym typeface="Arial"/>
              </a:defRPr>
            </a:lvl5pPr>
            <a:lvl6pPr algn="l" rtl="0" indent="228600" marL="0">
              <a:spcBef>
                <a:spcPts val="0"/>
              </a:spcBef>
              <a:buClr>
                <a:schemeClr val="dk2"/>
              </a:buClr>
              <a:buSzPct val="100000"/>
              <a:buFont typeface="Arial"/>
              <a:buNone/>
              <a:defRPr strike="noStrike" u="none" b="1" cap="none" baseline="0" sz="3600" i="0">
                <a:solidFill>
                  <a:schemeClr val="dk2"/>
                </a:solidFill>
                <a:latin typeface="Arial"/>
                <a:ea typeface="Arial"/>
                <a:cs typeface="Arial"/>
                <a:sym typeface="Arial"/>
              </a:defRPr>
            </a:lvl6pPr>
            <a:lvl7pPr algn="l" rtl="0" indent="228600" marL="0">
              <a:spcBef>
                <a:spcPts val="0"/>
              </a:spcBef>
              <a:buClr>
                <a:schemeClr val="dk2"/>
              </a:buClr>
              <a:buSzPct val="100000"/>
              <a:buFont typeface="Arial"/>
              <a:buNone/>
              <a:defRPr strike="noStrike" u="none" b="1" cap="none" baseline="0" sz="3600" i="0">
                <a:solidFill>
                  <a:schemeClr val="dk2"/>
                </a:solidFill>
                <a:latin typeface="Arial"/>
                <a:ea typeface="Arial"/>
                <a:cs typeface="Arial"/>
                <a:sym typeface="Arial"/>
              </a:defRPr>
            </a:lvl7pPr>
            <a:lvl8pPr algn="l" rtl="0" indent="228600" marL="0">
              <a:spcBef>
                <a:spcPts val="0"/>
              </a:spcBef>
              <a:buClr>
                <a:schemeClr val="dk2"/>
              </a:buClr>
              <a:buSzPct val="100000"/>
              <a:buFont typeface="Arial"/>
              <a:buNone/>
              <a:defRPr strike="noStrike" u="none" b="1" cap="none" baseline="0" sz="3600" i="0">
                <a:solidFill>
                  <a:schemeClr val="dk2"/>
                </a:solidFill>
                <a:latin typeface="Arial"/>
                <a:ea typeface="Arial"/>
                <a:cs typeface="Arial"/>
                <a:sym typeface="Arial"/>
              </a:defRPr>
            </a:lvl8pPr>
            <a:lvl9pPr algn="l" rtl="0" indent="228600" marL="0">
              <a:spcBef>
                <a:spcPts val="0"/>
              </a:spcBef>
              <a:buClr>
                <a:schemeClr val="dk2"/>
              </a:buClr>
              <a:buSzPct val="100000"/>
              <a:buFont typeface="Arial"/>
              <a:buNone/>
              <a:defRPr strike="noStrike" u="none" b="1" cap="none" baseline="0" sz="3600" i="0">
                <a:solidFill>
                  <a:schemeClr val="dk2"/>
                </a:solidFill>
                <a:latin typeface="Arial"/>
                <a:ea typeface="Arial"/>
                <a:cs typeface="Arial"/>
                <a:sym typeface="Arial"/>
              </a:defRPr>
            </a:lvl9pPr>
          </a:lstStyle>
          <a:p/>
        </p:txBody>
      </p:sp>
      <p:sp>
        <p:nvSpPr>
          <p:cNvPr id="6" name="Shape 6"/>
          <p:cNvSpPr txBox="1"/>
          <p:nvPr>
            <p:ph idx="1" type="body"/>
          </p:nvPr>
        </p:nvSpPr>
        <p:spPr>
          <a:xfrm>
            <a:off y="1600200" x="457200"/>
            <a:ext cy="4967700" cx="8229600"/>
          </a:xfrm>
          <a:prstGeom prst="rect">
            <a:avLst/>
          </a:prstGeom>
          <a:noFill/>
          <a:ln>
            <a:noFill/>
          </a:ln>
        </p:spPr>
        <p:txBody>
          <a:bodyPr bIns="91425" rIns="91425" lIns="91425" tIns="91425" anchor="t" anchorCtr="0"/>
          <a:lstStyle>
            <a:lvl1pPr algn="l" rtl="0" indent="-342900" marL="342900">
              <a:spcBef>
                <a:spcPts val="600"/>
              </a:spcBef>
              <a:buClr>
                <a:schemeClr val="dk1"/>
              </a:buClr>
              <a:buSzPct val="166666"/>
              <a:buFont typeface="Arial"/>
              <a:buChar char="•"/>
              <a:defRPr strike="noStrike" u="none" b="0" cap="none" baseline="0" sz="3000" i="0">
                <a:solidFill>
                  <a:schemeClr val="dk1"/>
                </a:solidFill>
                <a:latin typeface="Arial"/>
                <a:ea typeface="Arial"/>
                <a:cs typeface="Arial"/>
                <a:sym typeface="Arial"/>
              </a:defRPr>
            </a:lvl1pPr>
            <a:lvl2pPr algn="l" rtl="0" indent="-285750" marL="742950">
              <a:spcBef>
                <a:spcPts val="480"/>
              </a:spcBef>
              <a:buClr>
                <a:schemeClr val="dk1"/>
              </a:buClr>
              <a:buSzPct val="100000"/>
              <a:buFont typeface="Courier New"/>
              <a:buChar char="o"/>
              <a:defRPr strike="noStrike" u="none" b="0" cap="none" baseline="0" sz="2400" i="0">
                <a:solidFill>
                  <a:schemeClr val="dk1"/>
                </a:solidFill>
                <a:latin typeface="Arial"/>
                <a:ea typeface="Arial"/>
                <a:cs typeface="Arial"/>
                <a:sym typeface="Arial"/>
              </a:defRPr>
            </a:lvl2pPr>
            <a:lvl3pPr algn="l" rtl="0" indent="-228600" marL="1143000">
              <a:spcBef>
                <a:spcPts val="480"/>
              </a:spcBef>
              <a:buClr>
                <a:schemeClr val="dk1"/>
              </a:buClr>
              <a:buSzPct val="100000"/>
              <a:buFont typeface="Wingdings"/>
              <a:buChar char="§"/>
              <a:defRPr strike="noStrike" u="none" b="0" cap="none" baseline="0" sz="2400" i="0">
                <a:solidFill>
                  <a:schemeClr val="dk1"/>
                </a:solidFill>
                <a:latin typeface="Arial"/>
                <a:ea typeface="Arial"/>
                <a:cs typeface="Arial"/>
                <a:sym typeface="Arial"/>
              </a:defRPr>
            </a:lvl3pPr>
            <a:lvl4pPr algn="l" rtl="0" indent="-228600" marL="1600200">
              <a:spcBef>
                <a:spcPts val="360"/>
              </a:spcBef>
              <a:buClr>
                <a:schemeClr val="dk1"/>
              </a:buClr>
              <a:buSzPct val="166666"/>
              <a:buFont typeface="Arial"/>
              <a:buChar char="•"/>
              <a:defRPr strike="noStrike" u="none" b="0" cap="none" baseline="0" sz="1800" i="0">
                <a:solidFill>
                  <a:schemeClr val="dk1"/>
                </a:solidFill>
                <a:latin typeface="Arial"/>
                <a:ea typeface="Arial"/>
                <a:cs typeface="Arial"/>
                <a:sym typeface="Arial"/>
              </a:defRPr>
            </a:lvl4pPr>
            <a:lvl5pPr algn="l" rtl="0" indent="-228600" marL="2057400">
              <a:spcBef>
                <a:spcPts val="360"/>
              </a:spcBef>
              <a:buClr>
                <a:schemeClr val="dk1"/>
              </a:buClr>
              <a:buSzPct val="100000"/>
              <a:buFont typeface="Courier New"/>
              <a:buChar char="o"/>
              <a:defRPr strike="noStrike" u="none" b="0" cap="none" baseline="0" sz="1800" i="0">
                <a:solidFill>
                  <a:schemeClr val="dk1"/>
                </a:solidFill>
                <a:latin typeface="Arial"/>
                <a:ea typeface="Arial"/>
                <a:cs typeface="Arial"/>
                <a:sym typeface="Arial"/>
              </a:defRPr>
            </a:lvl5pPr>
            <a:lvl6pPr algn="l" rtl="0" indent="-228600" marL="2514600">
              <a:spcBef>
                <a:spcPts val="360"/>
              </a:spcBef>
              <a:buClr>
                <a:schemeClr val="dk1"/>
              </a:buClr>
              <a:buSzPct val="100000"/>
              <a:buFont typeface="Wingdings"/>
              <a:buChar char="§"/>
              <a:defRPr strike="noStrike" u="none" b="0" cap="none" baseline="0" sz="1800" i="0">
                <a:solidFill>
                  <a:schemeClr val="dk1"/>
                </a:solidFill>
                <a:latin typeface="Arial"/>
                <a:ea typeface="Arial"/>
                <a:cs typeface="Arial"/>
                <a:sym typeface="Arial"/>
              </a:defRPr>
            </a:lvl6pPr>
            <a:lvl7pPr algn="l" rtl="0" indent="-228600" marL="2971800">
              <a:spcBef>
                <a:spcPts val="360"/>
              </a:spcBef>
              <a:buClr>
                <a:schemeClr val="dk1"/>
              </a:buClr>
              <a:buSzPct val="166666"/>
              <a:buFont typeface="Arial"/>
              <a:buChar char="•"/>
              <a:defRPr strike="noStrike" u="none" b="0" cap="none" baseline="0" sz="1800" i="0">
                <a:solidFill>
                  <a:schemeClr val="dk1"/>
                </a:solidFill>
                <a:latin typeface="Arial"/>
                <a:ea typeface="Arial"/>
                <a:cs typeface="Arial"/>
                <a:sym typeface="Arial"/>
              </a:defRPr>
            </a:lvl7pPr>
            <a:lvl8pPr algn="l" rtl="0" indent="-228600" marL="3429000">
              <a:spcBef>
                <a:spcPts val="360"/>
              </a:spcBef>
              <a:buClr>
                <a:schemeClr val="dk1"/>
              </a:buClr>
              <a:buSzPct val="100000"/>
              <a:buFont typeface="Courier New"/>
              <a:buChar char="o"/>
              <a:defRPr strike="noStrike" u="none" b="0" cap="none" baseline="0" sz="1800" i="0">
                <a:solidFill>
                  <a:schemeClr val="dk1"/>
                </a:solidFill>
                <a:latin typeface="Arial"/>
                <a:ea typeface="Arial"/>
                <a:cs typeface="Arial"/>
                <a:sym typeface="Arial"/>
              </a:defRPr>
            </a:lvl8pPr>
            <a:lvl9pPr algn="l" rtl="0" indent="-228600" marL="3886200">
              <a:spcBef>
                <a:spcPts val="360"/>
              </a:spcBef>
              <a:buClr>
                <a:schemeClr val="dk1"/>
              </a:buClr>
              <a:buSzPct val="100000"/>
              <a:buFont typeface="Wingdings"/>
              <a:buChar char="§"/>
              <a:defRPr strike="noStrike" u="none" b="0" cap="none" baseline="0" sz="1800" i="0">
                <a:solidFill>
                  <a:schemeClr val="dk1"/>
                </a:solidFill>
                <a:latin typeface="Arial"/>
                <a:ea typeface="Arial"/>
                <a:cs typeface="Arial"/>
                <a:sym typeface="Arial"/>
              </a:defRPr>
            </a:lvl9pPr>
          </a:lstStyle>
          <a:p/>
        </p:txBody>
      </p:sp>
    </p:spTree>
  </p:cSld>
  <p:clrMap accent2="accent2" accent3="accent3" accent4="accent4" accent5="accent5" accent6="accent6" hlink="hlink" tx2="lt2" tx1="dk1" bg2="dk2" bg1="lt1" folHlink="folHlink" accent1="accent1"/>
  <p:sldLayoutIdLst>
    <p:sldLayoutId id="2147483648" r:id="rId1"/>
    <p:sldLayoutId id="2147483649" r:id="rId2"/>
    <p:sldLayoutId id="2147483650" r:id="rId3"/>
    <p:sldLayoutId id="2147483651" r:id="rId4"/>
    <p:sldLayoutId id="2147483652" r:id="rId5"/>
    <p:sldLayoutId id="2147483653" r:id="rId6"/>
  </p:sldLayoutIdLst>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Target="../notesSlides/notesSlide1.xml" Type="http://schemas.openxmlformats.org/officeDocument/2006/relationships/notesSlide" Id="rId2"/><Relationship Target="../slideLayouts/slideLayout1.xml" Type="http://schemas.openxmlformats.org/officeDocument/2006/relationships/slideLayout" Id="rId1"/><Relationship Target="../media/image01.jpg" Type="http://schemas.openxmlformats.org/officeDocument/2006/relationships/image" Id="rId4"/><Relationship Target="../media/image00.jpg" Type="http://schemas.openxmlformats.org/officeDocument/2006/relationships/image" Id="rId3"/></Relationships>
</file>

<file path=ppt/slides/_rels/slide2.xml.rels><?xml version="1.0" encoding="UTF-8" standalone="yes"?><Relationships xmlns="http://schemas.openxmlformats.org/package/2006/relationships"><Relationship Target="../notesSlides/notesSlide2.xml" Type="http://schemas.openxmlformats.org/officeDocument/2006/relationships/notesSlide" Id="rId2"/><Relationship Target="../slideLayouts/slideLayout2.xml" Type="http://schemas.openxmlformats.org/officeDocument/2006/relationships/slideLayout" Id="rId1"/><Relationship Target="http://www.youtube.com/watch?v=0qSsMmRD3jM" Type="http://schemas.openxmlformats.org/officeDocument/2006/relationships/hyperlink" TargetMode="External" Id="rId3"/></Relationships>
</file>

<file path=ppt/slides/_rels/slide3.xml.rels><?xml version="1.0" encoding="UTF-8" standalone="yes"?><Relationships xmlns="http://schemas.openxmlformats.org/package/2006/relationships"><Relationship Target="../notesSlides/notesSlide3.xml" Type="http://schemas.openxmlformats.org/officeDocument/2006/relationships/notesSlide" Id="rId2"/><Relationship Target="../slideLayouts/slideLayout2.xml" Type="http://schemas.openxmlformats.org/officeDocument/2006/relationships/slideLayout" Id="rId1"/><Relationship Target="http://www.youtube.com/watch?v=adnXzutxWcQ" Type="http://schemas.openxmlformats.org/officeDocument/2006/relationships/hyperlink" TargetMode="External" Id="rId3"/></Relationships>
</file>

<file path=ppt/slides/_rels/slide4.xml.rels><?xml version="1.0" encoding="UTF-8" standalone="yes"?><Relationships xmlns="http://schemas.openxmlformats.org/package/2006/relationships"><Relationship Target="../notesSlides/notesSlide4.xml" Type="http://schemas.openxmlformats.org/officeDocument/2006/relationships/notesSlide" Id="rId2"/><Relationship Target="../slideLayouts/slideLayout2.xml" Type="http://schemas.openxmlformats.org/officeDocument/2006/relationships/slideLayout" Id="rId1"/><Relationship Target="http://www.youtube.com/watch?v=eTsKEgUJyUQ" Type="http://schemas.openxmlformats.org/officeDocument/2006/relationships/hyperlink" TargetMode="External" Id="rId4"/><Relationship Target="http://www.youtube.com/watch?v=WTIrIGI-lvc" Type="http://schemas.openxmlformats.org/officeDocument/2006/relationships/hyperlink" TargetMode="External" Id="rId3"/></Relationships>
</file>

<file path=ppt/slides/_rels/slide5.xml.rels><?xml version="1.0" encoding="UTF-8" standalone="yes"?><Relationships xmlns="http://schemas.openxmlformats.org/package/2006/relationships"><Relationship Target="../notesSlides/notesSlide5.xml" Type="http://schemas.openxmlformats.org/officeDocument/2006/relationships/notesSlide" Id="rId2"/><Relationship Target="../slideLayouts/slideLayout2.xml" Type="http://schemas.openxmlformats.org/officeDocument/2006/relationships/slideLayout" Id="rId1"/><Relationship Target="http://www.youtube.com/watch?v=gcPJ5qSnrEI" Type="http://schemas.openxmlformats.org/officeDocument/2006/relationships/hyperlink" TargetMode="External" Id="rId4"/><Relationship Target="http://www.imdb.com/name/nm0000329/" Type="http://schemas.openxmlformats.org/officeDocument/2006/relationships/hyperlink" TargetMode="External" Id="rId3"/></Relationships>
</file>

<file path=ppt/slides/_rels/slide6.xml.rels><?xml version="1.0" encoding="UTF-8" standalone="yes"?><Relationships xmlns="http://schemas.openxmlformats.org/package/2006/relationships"><Relationship Target="../notesSlides/notesSlide6.xml" Type="http://schemas.openxmlformats.org/officeDocument/2006/relationships/notesSlide" Id="rId2"/><Relationship Target="../slideLayouts/slideLayout2.xml" Type="http://schemas.openxmlformats.org/officeDocument/2006/relationships/slideLayout" Id="rId1"/><Relationship Target="http://www.imdb.com/title/tt0446059/" Type="http://schemas.openxmlformats.org/officeDocument/2006/relationships/hyperlink" TargetMode="External" Id="rId3"/></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3" name="Shape 33"/>
        <p:cNvGrpSpPr/>
        <p:nvPr/>
      </p:nvGrpSpPr>
      <p:grpSpPr>
        <a:xfrm>
          <a:off y="0" x="0"/>
          <a:ext cy="0" cx="0"/>
          <a:chOff y="0" x="0"/>
          <a:chExt cy="0" cx="0"/>
        </a:xfrm>
      </p:grpSpPr>
      <p:sp>
        <p:nvSpPr>
          <p:cNvPr id="34" name="Shape 34"/>
          <p:cNvSpPr txBox="1"/>
          <p:nvPr>
            <p:ph type="ctrTitle"/>
          </p:nvPr>
        </p:nvSpPr>
        <p:spPr>
          <a:xfrm>
            <a:off y="630810" x="685800"/>
            <a:ext cy="3789300" cx="7772400"/>
          </a:xfrm>
          <a:prstGeom prst="rect">
            <a:avLst/>
          </a:prstGeom>
        </p:spPr>
        <p:txBody>
          <a:bodyPr bIns="91425" rIns="91425" lIns="91425" tIns="91425" anchor="b" anchorCtr="0">
            <a:noAutofit/>
          </a:bodyPr>
          <a:lstStyle/>
          <a:p/>
        </p:txBody>
      </p:sp>
      <p:sp>
        <p:nvSpPr>
          <p:cNvPr id="35" name="Shape 35"/>
          <p:cNvSpPr txBox="1"/>
          <p:nvPr>
            <p:ph idx="1" type="subTitle"/>
          </p:nvPr>
        </p:nvSpPr>
        <p:spPr>
          <a:xfrm>
            <a:off y="5195894" x="685800"/>
            <a:ext cy="614099" cx="7772400"/>
          </a:xfrm>
          <a:prstGeom prst="rect">
            <a:avLst/>
          </a:prstGeom>
        </p:spPr>
        <p:txBody>
          <a:bodyPr bIns="91425" rIns="91425" lIns="91425" tIns="91425" anchor="ctr" anchorCtr="0">
            <a:noAutofit/>
          </a:bodyPr>
          <a:lstStyle/>
          <a:p>
            <a:pPr>
              <a:buNone/>
            </a:pPr>
            <a:r>
              <a:rPr lang="en"/>
              <a:t>Jet Li!!</a:t>
            </a:r>
          </a:p>
        </p:txBody>
      </p:sp>
      <p:sp>
        <p:nvSpPr>
          <p:cNvPr id="36" name="Shape 36"/>
          <p:cNvSpPr/>
          <p:nvPr/>
        </p:nvSpPr>
        <p:spPr>
          <a:xfrm>
            <a:off y="464412" x="576037"/>
            <a:ext cy="4182732" cx="2811093"/>
          </a:xfrm>
          <a:prstGeom prst="rect">
            <a:avLst/>
          </a:prstGeom>
          <a:blipFill>
            <a:blip r:embed="rId3"/>
            <a:stretch>
              <a:fillRect/>
            </a:stretch>
          </a:blipFill>
          <a:ln>
            <a:noFill/>
          </a:ln>
        </p:spPr>
      </p:sp>
      <p:sp>
        <p:nvSpPr>
          <p:cNvPr id="37" name="Shape 37"/>
          <p:cNvSpPr/>
          <p:nvPr/>
        </p:nvSpPr>
        <p:spPr>
          <a:xfrm>
            <a:off y="464412" x="3629265"/>
            <a:ext cy="4151158" cx="3049986"/>
          </a:xfrm>
          <a:prstGeom prst="rect">
            <a:avLst/>
          </a:prstGeom>
          <a:blipFill>
            <a:blip r:embed="rId4"/>
            <a:stretch>
              <a:fillRect/>
            </a:stretch>
          </a:blipFill>
          <a:ln>
            <a:noFill/>
          </a:ln>
        </p:spPr>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1" name="Shape 41"/>
        <p:cNvGrpSpPr/>
        <p:nvPr/>
      </p:nvGrpSpPr>
      <p:grpSpPr>
        <a:xfrm>
          <a:off y="0" x="0"/>
          <a:ext cy="0" cx="0"/>
          <a:chOff y="0" x="0"/>
          <a:chExt cy="0" cx="0"/>
        </a:xfrm>
      </p:grpSpPr>
      <p:sp>
        <p:nvSpPr>
          <p:cNvPr id="42" name="Shape 42"/>
          <p:cNvSpPr txBox="1"/>
          <p:nvPr>
            <p:ph type="title"/>
          </p:nvPr>
        </p:nvSpPr>
        <p:spPr>
          <a:xfrm>
            <a:off y="186035" x="457200"/>
            <a:ext cy="1143000" cx="8229600"/>
          </a:xfrm>
          <a:prstGeom prst="rect">
            <a:avLst/>
          </a:prstGeom>
        </p:spPr>
        <p:txBody>
          <a:bodyPr bIns="91425" rIns="91425" lIns="91425" tIns="91425" anchor="b" anchorCtr="0">
            <a:noAutofit/>
          </a:bodyPr>
          <a:lstStyle/>
          <a:p>
            <a:pPr>
              <a:buNone/>
            </a:pPr>
            <a:r>
              <a:rPr lang="en"/>
              <a:t>The life of Jet Li</a:t>
            </a:r>
          </a:p>
        </p:txBody>
      </p:sp>
      <p:sp>
        <p:nvSpPr>
          <p:cNvPr id="43" name="Shape 43"/>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indent="-419100" marL="457200">
              <a:buClr>
                <a:schemeClr val="dk1"/>
              </a:buClr>
              <a:buSzPct val="166666"/>
              <a:buFont typeface="Arial"/>
              <a:buChar char="•"/>
            </a:pPr>
            <a:r>
              <a:rPr lang="en"/>
              <a:t>Youngest of five kids</a:t>
            </a:r>
          </a:p>
          <a:p>
            <a:pPr rtl="0" lvl="0" indent="-419100" marL="457200">
              <a:buClr>
                <a:schemeClr val="dk1"/>
              </a:buClr>
              <a:buSzPct val="166666"/>
              <a:buFont typeface="Arial"/>
              <a:buChar char="•"/>
            </a:pPr>
            <a:r>
              <a:rPr lang="en"/>
              <a:t>Two older brothers and two older sisters</a:t>
            </a:r>
          </a:p>
          <a:p>
            <a:pPr rtl="0" lvl="0" indent="-419100" marL="457200">
              <a:buClr>
                <a:schemeClr val="dk1"/>
              </a:buClr>
              <a:buSzPct val="166666"/>
              <a:buFont typeface="Arial"/>
              <a:buChar char="•"/>
            </a:pPr>
            <a:r>
              <a:rPr lang="en"/>
              <a:t>Father died at the age of 2</a:t>
            </a:r>
          </a:p>
          <a:p>
            <a:pPr rtl="0" lvl="0" indent="-419100" marL="457200">
              <a:buClr>
                <a:schemeClr val="dk1"/>
              </a:buClr>
              <a:buSzPct val="166666"/>
              <a:buFont typeface="Arial"/>
              <a:buChar char="•"/>
            </a:pPr>
            <a:r>
              <a:rPr lang="en"/>
              <a:t>Birth name is Li Lian Jie </a:t>
            </a:r>
          </a:p>
          <a:p>
            <a:pPr rtl="0" lvl="0" indent="-419100" marL="457200">
              <a:buClr>
                <a:schemeClr val="dk1"/>
              </a:buClr>
              <a:buSzPct val="166666"/>
              <a:buFont typeface="Arial"/>
              <a:buChar char="•"/>
            </a:pPr>
            <a:r>
              <a:rPr lang="en"/>
              <a:t>Joined a Wushu Academy at a young age </a:t>
            </a:r>
          </a:p>
          <a:p>
            <a:r>
              <a:t/>
            </a:r>
          </a:p>
          <a:p>
            <a:pPr lvl="0" indent="-419100" marL="457200">
              <a:buClr>
                <a:schemeClr val="dk1"/>
              </a:buClr>
              <a:buSzPct val="166666"/>
              <a:buFont typeface="Arial"/>
              <a:buChar char="•"/>
            </a:pPr>
            <a:r>
              <a:rPr u="sng" lang="en">
                <a:solidFill>
                  <a:schemeClr val="hlink"/>
                </a:solidFill>
                <a:hlinkClick r:id="rId3"/>
              </a:rPr>
              <a:t>http://www.youtube.com/watch?v=0qSsMmRD3jM </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7" name="Shape 47"/>
        <p:cNvGrpSpPr/>
        <p:nvPr/>
      </p:nvGrpSpPr>
      <p:grpSpPr>
        <a:xfrm>
          <a:off y="0" x="0"/>
          <a:ext cy="0" cx="0"/>
          <a:chOff y="0" x="0"/>
          <a:chExt cy="0" cx="0"/>
        </a:xfrm>
      </p:grpSpPr>
      <p:sp>
        <p:nvSpPr>
          <p:cNvPr id="48" name="Shape 48"/>
          <p:cNvSpPr txBox="1"/>
          <p:nvPr>
            <p:ph type="title"/>
          </p:nvPr>
        </p:nvSpPr>
        <p:spPr>
          <a:xfrm>
            <a:off y="186035" x="457200"/>
            <a:ext cy="1143000" cx="8229600"/>
          </a:xfrm>
          <a:prstGeom prst="rect">
            <a:avLst/>
          </a:prstGeom>
        </p:spPr>
        <p:txBody>
          <a:bodyPr bIns="91425" rIns="91425" lIns="91425" tIns="91425" anchor="b" anchorCtr="0">
            <a:noAutofit/>
          </a:bodyPr>
          <a:lstStyle/>
          <a:p>
            <a:pPr rtl="0" lvl="0">
              <a:buNone/>
            </a:pPr>
            <a:r>
              <a:rPr lang="en"/>
              <a:t>Film Career</a:t>
            </a:r>
          </a:p>
        </p:txBody>
      </p:sp>
      <p:sp>
        <p:nvSpPr>
          <p:cNvPr id="49" name="Shape 49"/>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indent="-419100" marL="457200">
              <a:buClr>
                <a:schemeClr val="dk1"/>
              </a:buClr>
              <a:buSzPct val="166666"/>
              <a:buFont typeface="Arial"/>
              <a:buChar char="•"/>
            </a:pPr>
            <a:r>
              <a:rPr lang="en"/>
              <a:t>film career began in 1982 with The Shaolin Temple.</a:t>
            </a:r>
          </a:p>
          <a:p>
            <a:pPr rtl="0" lvl="0" indent="-419100" marL="457200">
              <a:buClr>
                <a:schemeClr val="dk1"/>
              </a:buClr>
              <a:buSzPct val="166666"/>
              <a:buFont typeface="Arial"/>
              <a:buChar char="•"/>
            </a:pPr>
            <a:r>
              <a:rPr lang="en"/>
              <a:t>Starred in many Chinese films after that</a:t>
            </a:r>
          </a:p>
          <a:p>
            <a:pPr rtl="0" lvl="0" indent="-419100" marL="457200">
              <a:buClr>
                <a:schemeClr val="dk1"/>
              </a:buClr>
              <a:buSzPct val="166666"/>
              <a:buFont typeface="Arial"/>
              <a:buChar char="•"/>
            </a:pPr>
            <a:r>
              <a:rPr lang="en"/>
              <a:t>Eventually made a debut in the U.S. </a:t>
            </a:r>
          </a:p>
          <a:p>
            <a:pPr rtl="0" lvl="0" indent="-419100" marL="457200">
              <a:buClr>
                <a:schemeClr val="dk1"/>
              </a:buClr>
              <a:buSzPct val="208333"/>
              <a:buFont typeface="Arial"/>
              <a:buChar char="•"/>
            </a:pPr>
            <a:r>
              <a:rPr u="sng" sz="2400" lang="en">
                <a:solidFill>
                  <a:srgbClr val="1155CC"/>
                </a:solidFill>
                <a:hlinkClick r:id="rId3"/>
              </a:rPr>
              <a:t>http://www.youtube.com/watch?v=adnXzutxWcQ</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3" name="Shape 53"/>
        <p:cNvGrpSpPr/>
        <p:nvPr/>
      </p:nvGrpSpPr>
      <p:grpSpPr>
        <a:xfrm>
          <a:off y="0" x="0"/>
          <a:ext cy="0" cx="0"/>
          <a:chOff y="0" x="0"/>
          <a:chExt cy="0" cx="0"/>
        </a:xfrm>
      </p:grpSpPr>
      <p:sp>
        <p:nvSpPr>
          <p:cNvPr id="54" name="Shape 54"/>
          <p:cNvSpPr txBox="1"/>
          <p:nvPr>
            <p:ph type="title"/>
          </p:nvPr>
        </p:nvSpPr>
        <p:spPr>
          <a:xfrm>
            <a:off y="186035" x="457200"/>
            <a:ext cy="1143000" cx="8229600"/>
          </a:xfrm>
          <a:prstGeom prst="rect">
            <a:avLst/>
          </a:prstGeom>
        </p:spPr>
        <p:txBody>
          <a:bodyPr bIns="91425" rIns="91425" lIns="91425" tIns="91425" anchor="b" anchorCtr="0">
            <a:noAutofit/>
          </a:bodyPr>
          <a:lstStyle/>
          <a:p>
            <a:pPr rtl="0" lvl="0">
              <a:buNone/>
            </a:pPr>
            <a:r>
              <a:rPr lang="en"/>
              <a:t>Quotes</a:t>
            </a:r>
          </a:p>
          <a:p>
            <a:r>
              <a:t/>
            </a:r>
          </a:p>
        </p:txBody>
      </p:sp>
      <p:sp>
        <p:nvSpPr>
          <p:cNvPr id="55" name="Shape 55"/>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a:buNone/>
            </a:pPr>
            <a:r>
              <a:rPr sz="2400" lang="en"/>
              <a:t>(On his personal philosophies)</a:t>
            </a:r>
          </a:p>
          <a:p>
            <a:pPr rtl="0" lvl="0">
              <a:buNone/>
            </a:pPr>
            <a:r>
              <a:rPr sz="2400" lang="en"/>
              <a:t>"Everything I want to say is in those three movies, the message of Hero is that your personal suffering is not as important as the suffering of your country. The point of Danny the Dog is that violence is not a solution. Fearless is actually about personal growth — about a guy who decides that in the end his greatest enemy is himself" (AsianBite).</a:t>
            </a:r>
          </a:p>
          <a:p>
            <a:r>
              <a:t/>
            </a:r>
          </a:p>
          <a:p>
            <a:pPr rtl="0" lvl="0">
              <a:buNone/>
            </a:pPr>
            <a:r>
              <a:rPr u="sng" sz="2400" lang="en">
                <a:solidFill>
                  <a:schemeClr val="hlink"/>
                </a:solidFill>
                <a:hlinkClick r:id="rId3"/>
              </a:rPr>
              <a:t>http://www.youtube.com/watch?v=WTIrIGI-lvc</a:t>
            </a:r>
          </a:p>
          <a:p>
            <a:pPr rtl="0" lvl="0">
              <a:buNone/>
            </a:pPr>
            <a:r>
              <a:rPr sz="2400" lang="en"/>
              <a:t>or</a:t>
            </a:r>
          </a:p>
          <a:p>
            <a:pPr>
              <a:buNone/>
            </a:pPr>
            <a:r>
              <a:rPr u="sng" sz="2400" lang="en">
                <a:solidFill>
                  <a:srgbClr val="1155CC"/>
                </a:solidFill>
                <a:hlinkClick r:id="rId4"/>
              </a:rPr>
              <a:t>http://www.youtube.com/watch?v=eTsKEgUJyUQ</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9" name="Shape 59"/>
        <p:cNvGrpSpPr/>
        <p:nvPr/>
      </p:nvGrpSpPr>
      <p:grpSpPr>
        <a:xfrm>
          <a:off y="0" x="0"/>
          <a:ext cy="0" cx="0"/>
          <a:chOff y="0" x="0"/>
          <a:chExt cy="0" cx="0"/>
        </a:xfrm>
      </p:grpSpPr>
      <p:sp>
        <p:nvSpPr>
          <p:cNvPr id="60" name="Shape 60"/>
          <p:cNvSpPr txBox="1"/>
          <p:nvPr>
            <p:ph type="title"/>
          </p:nvPr>
        </p:nvSpPr>
        <p:spPr>
          <a:xfrm>
            <a:off y="186035" x="457200"/>
            <a:ext cy="1143000" cx="8229600"/>
          </a:xfrm>
          <a:prstGeom prst="rect">
            <a:avLst/>
          </a:prstGeom>
        </p:spPr>
        <p:txBody>
          <a:bodyPr bIns="91425" rIns="91425" lIns="91425" tIns="91425" anchor="b" anchorCtr="0">
            <a:noAutofit/>
          </a:bodyPr>
          <a:lstStyle/>
          <a:p>
            <a:pPr>
              <a:buNone/>
            </a:pPr>
            <a:r>
              <a:rPr lang="en"/>
              <a:t>Quotes</a:t>
            </a:r>
          </a:p>
        </p:txBody>
      </p:sp>
      <p:sp>
        <p:nvSpPr>
          <p:cNvPr id="61" name="Shape 61"/>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a:buNone/>
            </a:pPr>
            <a:r>
              <a:rPr sz="2400" lang="en"/>
              <a:t>(On working with Jackie Chan)</a:t>
            </a:r>
          </a:p>
          <a:p>
            <a:pPr rtl="0" lvl="0">
              <a:buNone/>
            </a:pPr>
            <a:r>
              <a:rPr sz="2400" lang="en">
                <a:solidFill>
                  <a:srgbClr val="000000"/>
                </a:solidFill>
              </a:rPr>
              <a:t>“</a:t>
            </a:r>
            <a:r>
              <a:rPr sz="2400" lang="en">
                <a:solidFill>
                  <a:srgbClr val="000000"/>
                </a:solidFill>
              </a:rPr>
              <a:t>I have met</a:t>
            </a:r>
            <a:r>
              <a:rPr sz="2400" lang="en">
                <a:solidFill>
                  <a:srgbClr val="000000"/>
                </a:solidFill>
                <a:hlinkClick r:id="rId3"/>
              </a:rPr>
              <a:t> Jackie Chan</a:t>
            </a:r>
            <a:r>
              <a:rPr sz="2400" lang="en">
                <a:solidFill>
                  <a:srgbClr val="000000"/>
                </a:solidFill>
              </a:rPr>
              <a:t> about 6 times up 'til now . . . and even though many people think we are natural enemies, I personally think he is a cool bloke and would honestly love to work with him in a film one time - that would a well brilliant movie!” (imdb).</a:t>
            </a:r>
          </a:p>
          <a:p>
            <a:r>
              <a:t/>
            </a:r>
          </a:p>
          <a:p>
            <a:pPr>
              <a:buNone/>
            </a:pPr>
            <a:r>
              <a:rPr u="sng" sz="2400" lang="en">
                <a:solidFill>
                  <a:srgbClr val="1155CC"/>
                </a:solidFill>
                <a:hlinkClick r:id="rId4"/>
              </a:rPr>
              <a:t>http://www.youtube.com/watch?v=gcPJ5qSnrEI</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5" name="Shape 65"/>
        <p:cNvGrpSpPr/>
        <p:nvPr/>
      </p:nvGrpSpPr>
      <p:grpSpPr>
        <a:xfrm>
          <a:off y="0" x="0"/>
          <a:ext cy="0" cx="0"/>
          <a:chOff y="0" x="0"/>
          <a:chExt cy="0" cx="0"/>
        </a:xfrm>
      </p:grpSpPr>
      <p:sp>
        <p:nvSpPr>
          <p:cNvPr id="66" name="Shape 66"/>
          <p:cNvSpPr txBox="1"/>
          <p:nvPr>
            <p:ph type="title"/>
          </p:nvPr>
        </p:nvSpPr>
        <p:spPr>
          <a:xfrm>
            <a:off y="186035" x="457200"/>
            <a:ext cy="1143000" cx="8229600"/>
          </a:xfrm>
          <a:prstGeom prst="rect">
            <a:avLst/>
          </a:prstGeom>
        </p:spPr>
        <p:txBody>
          <a:bodyPr bIns="91425" rIns="91425" lIns="91425" tIns="91425" anchor="b" anchorCtr="0">
            <a:noAutofit/>
          </a:bodyPr>
          <a:lstStyle/>
          <a:p>
            <a:pPr rtl="0" lvl="0">
              <a:buNone/>
            </a:pPr>
            <a:r>
              <a:rPr lang="en"/>
              <a:t>Quotes</a:t>
            </a:r>
          </a:p>
        </p:txBody>
      </p:sp>
      <p:sp>
        <p:nvSpPr>
          <p:cNvPr id="67" name="Shape 67"/>
          <p:cNvSpPr txBox="1"/>
          <p:nvPr>
            <p:ph idx="1" type="body"/>
          </p:nvPr>
        </p:nvSpPr>
        <p:spPr>
          <a:xfrm>
            <a:off y="1600200" x="457200"/>
            <a:ext cy="4967700" cx="8229600"/>
          </a:xfrm>
          <a:prstGeom prst="rect">
            <a:avLst/>
          </a:prstGeom>
        </p:spPr>
        <p:txBody>
          <a:bodyPr bIns="91425" rIns="91425" lIns="91425" tIns="91425" anchor="t" anchorCtr="0">
            <a:noAutofit/>
          </a:bodyPr>
          <a:lstStyle/>
          <a:p>
            <a:pPr rtl="0" lvl="0">
              <a:buNone/>
            </a:pPr>
            <a:r>
              <a:rPr sz="2400" lang="en"/>
              <a:t>(On the future of his career)</a:t>
            </a:r>
          </a:p>
          <a:p>
            <a:r>
              <a:t/>
            </a:r>
          </a:p>
          <a:p>
            <a:pPr rtl="0" lvl="0">
              <a:buNone/>
            </a:pPr>
            <a:r>
              <a:rPr sz="2400" lang="en">
                <a:solidFill>
                  <a:srgbClr val="000000"/>
                </a:solidFill>
              </a:rPr>
              <a:t>“</a:t>
            </a:r>
            <a:r>
              <a:rPr sz="2400" lang="en">
                <a:solidFill>
                  <a:srgbClr val="000000"/>
                </a:solidFill>
              </a:rPr>
              <a:t>I stepped into the martial arts movie market when I was only 16. I think I have proved my ability in this field and it won't make sense for me to continue for another five or 10 years.</a:t>
            </a:r>
            <a:r>
              <a:rPr sz="2400" lang="en">
                <a:solidFill>
                  <a:srgbClr val="000000"/>
                </a:solidFill>
                <a:hlinkClick r:id="rId3"/>
              </a:rPr>
              <a:t> Fearless</a:t>
            </a:r>
            <a:r>
              <a:rPr sz="2400" lang="en">
                <a:solidFill>
                  <a:srgbClr val="000000"/>
                </a:solidFill>
              </a:rPr>
              <a:t> (2006) is a conclusion to my life as a martial arts star” (imdb).  </a:t>
            </a:r>
          </a:p>
          <a:p>
            <a:r>
              <a:t/>
            </a:r>
          </a:p>
          <a:p>
            <a:r>
              <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Arial" script="Arab"/>
        <a:font typeface="Arial" script="Hebr"/>
        <a:font typeface="Cordia New" script="Thai"/>
        <a:font typeface="Nyala" script="Ethi"/>
        <a:font typeface="Vrinda" script="Beng"/>
        <a:font typeface="Shruti" script="Gujr"/>
        <a:font typeface="DaunPenh"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Arial"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xmlns:r="http://schemas.openxmlformats.org/officeDocument/2006/relationships">
  <a:themeElements>
    <a:clrScheme name="Custom 352">
      <a:dk1>
        <a:srgbClr val="333333"/>
      </a:dk1>
      <a:lt1>
        <a:srgbClr val="FFFFFF"/>
      </a:lt1>
      <a:dk2>
        <a:srgbClr val="800000"/>
      </a:dk2>
      <a:lt2>
        <a:srgbClr val="CCCCCC"/>
      </a:lt2>
      <a:accent1>
        <a:srgbClr val="0E427E"/>
      </a:accent1>
      <a:accent2>
        <a:srgbClr val="C5AF48"/>
      </a:accent2>
      <a:accent3>
        <a:srgbClr val="327C56"/>
      </a:accent3>
      <a:accent4>
        <a:srgbClr val="387B7D"/>
      </a:accent4>
      <a:accent5>
        <a:srgbClr val="BA7436"/>
      </a:accent5>
      <a:accent6>
        <a:srgbClr val="804000"/>
      </a:accent6>
      <a:hlink>
        <a:srgbClr val="1D6B8D"/>
      </a:hlink>
      <a:folHlink>
        <a:srgbClr val="103B46"/>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Arial" script="Arab"/>
        <a:font typeface="Arial" script="Hebr"/>
        <a:font typeface="Cordia New" script="Thai"/>
        <a:font typeface="Nyala" script="Ethi"/>
        <a:font typeface="Vrinda" script="Beng"/>
        <a:font typeface="Shruti" script="Gujr"/>
        <a:font typeface="DaunPenh"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Arial"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3.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Arial" script="Arab"/>
        <a:font typeface="Arial" script="Hebr"/>
        <a:font typeface="Cordia New" script="Thai"/>
        <a:font typeface="Nyala" script="Ethi"/>
        <a:font typeface="Vrinda" script="Beng"/>
        <a:font typeface="Shruti" script="Gujr"/>
        <a:font typeface="DaunPenh"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Arial"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