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19"/>
  </p:handoutMasterIdLst>
  <p:sldIdLst>
    <p:sldId id="272" r:id="rId4"/>
    <p:sldId id="275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8" r:id="rId16"/>
    <p:sldId id="286" r:id="rId17"/>
    <p:sldId id="287" r:id="rId18"/>
  </p:sldIdLst>
  <p:sldSz cx="12192000" cy="6858000"/>
  <p:notesSz cx="7103745" cy="10234295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234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image" Target="../media/image4.png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4.png"/><Relationship Id="rId7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tags" Target="../tags/tag14.xml"/><Relationship Id="rId4" Type="http://schemas.openxmlformats.org/officeDocument/2006/relationships/image" Target="../media/image5.png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image" Target="../media/image4.png"/><Relationship Id="rId4" Type="http://schemas.openxmlformats.org/officeDocument/2006/relationships/tags" Target="../tags/tag22.xml"/><Relationship Id="rId3" Type="http://schemas.openxmlformats.org/officeDocument/2006/relationships/image" Target="../media/image1.jpeg"/><Relationship Id="rId2" Type="http://schemas.openxmlformats.org/officeDocument/2006/relationships/tags" Target="../tags/tag21.xml"/><Relationship Id="rId18" Type="http://schemas.openxmlformats.org/officeDocument/2006/relationships/tags" Target="../tags/tag33.xml"/><Relationship Id="rId17" Type="http://schemas.openxmlformats.org/officeDocument/2006/relationships/tags" Target="../tags/tag32.xml"/><Relationship Id="rId16" Type="http://schemas.openxmlformats.org/officeDocument/2006/relationships/image" Target="../media/image8.png"/><Relationship Id="rId15" Type="http://schemas.openxmlformats.org/officeDocument/2006/relationships/tags" Target="../tags/tag31.xml"/><Relationship Id="rId14" Type="http://schemas.openxmlformats.org/officeDocument/2006/relationships/image" Target="../media/image7.png"/><Relationship Id="rId13" Type="http://schemas.openxmlformats.org/officeDocument/2006/relationships/tags" Target="../tags/tag30.xml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4.png"/><Relationship Id="rId7" Type="http://schemas.openxmlformats.org/officeDocument/2006/relationships/tags" Target="../tags/tag37.xml"/><Relationship Id="rId6" Type="http://schemas.openxmlformats.org/officeDocument/2006/relationships/image" Target="../media/image6.png"/><Relationship Id="rId5" Type="http://schemas.openxmlformats.org/officeDocument/2006/relationships/tags" Target="../tags/tag36.xml"/><Relationship Id="rId4" Type="http://schemas.openxmlformats.org/officeDocument/2006/relationships/image" Target="../media/image5.png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8.xml"/><Relationship Id="rId8" Type="http://schemas.openxmlformats.org/officeDocument/2006/relationships/image" Target="../media/image4.png"/><Relationship Id="rId7" Type="http://schemas.openxmlformats.org/officeDocument/2006/relationships/tags" Target="../tags/tag47.xml"/><Relationship Id="rId6" Type="http://schemas.openxmlformats.org/officeDocument/2006/relationships/image" Target="../media/image6.png"/><Relationship Id="rId5" Type="http://schemas.openxmlformats.org/officeDocument/2006/relationships/tags" Target="../tags/tag46.xml"/><Relationship Id="rId4" Type="http://schemas.openxmlformats.org/officeDocument/2006/relationships/image" Target="../media/image5.png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tags" Target="../tags/tag50.xml"/><Relationship Id="rId10" Type="http://schemas.openxmlformats.org/officeDocument/2006/relationships/tags" Target="../tags/tag4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image" Target="../media/image4.png"/><Relationship Id="rId7" Type="http://schemas.openxmlformats.org/officeDocument/2006/relationships/tags" Target="../tags/tag59.xml"/><Relationship Id="rId6" Type="http://schemas.openxmlformats.org/officeDocument/2006/relationships/image" Target="../media/image6.png"/><Relationship Id="rId5" Type="http://schemas.openxmlformats.org/officeDocument/2006/relationships/tags" Target="../tags/tag58.xml"/><Relationship Id="rId4" Type="http://schemas.openxmlformats.org/officeDocument/2006/relationships/image" Target="../media/image5.png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4.png"/><Relationship Id="rId7" Type="http://schemas.openxmlformats.org/officeDocument/2006/relationships/tags" Target="../tags/tag70.xml"/><Relationship Id="rId6" Type="http://schemas.openxmlformats.org/officeDocument/2006/relationships/image" Target="../media/image6.png"/><Relationship Id="rId5" Type="http://schemas.openxmlformats.org/officeDocument/2006/relationships/tags" Target="../tags/tag69.xml"/><Relationship Id="rId4" Type="http://schemas.openxmlformats.org/officeDocument/2006/relationships/image" Target="../media/image5.png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81.xml"/><Relationship Id="rId7" Type="http://schemas.openxmlformats.org/officeDocument/2006/relationships/image" Target="../media/image6.png"/><Relationship Id="rId6" Type="http://schemas.openxmlformats.org/officeDocument/2006/relationships/tags" Target="../tags/tag80.xml"/><Relationship Id="rId5" Type="http://schemas.openxmlformats.org/officeDocument/2006/relationships/image" Target="../media/image9.png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1.xml"/><Relationship Id="rId7" Type="http://schemas.openxmlformats.org/officeDocument/2006/relationships/image" Target="../media/image6.png"/><Relationship Id="rId6" Type="http://schemas.openxmlformats.org/officeDocument/2006/relationships/tags" Target="../tags/tag90.xml"/><Relationship Id="rId5" Type="http://schemas.openxmlformats.org/officeDocument/2006/relationships/image" Target="../media/image9.png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tags" Target="../tags/tag93.xml"/><Relationship Id="rId10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1.xml"/><Relationship Id="rId8" Type="http://schemas.openxmlformats.org/officeDocument/2006/relationships/tags" Target="../tags/tag100.xml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image" Target="../media/image4.png"/><Relationship Id="rId4" Type="http://schemas.openxmlformats.org/officeDocument/2006/relationships/tags" Target="../tags/tag97.xml"/><Relationship Id="rId3" Type="http://schemas.openxmlformats.org/officeDocument/2006/relationships/image" Target="../media/image1.jpeg"/><Relationship Id="rId2" Type="http://schemas.openxmlformats.org/officeDocument/2006/relationships/tags" Target="../tags/tag96.xml"/><Relationship Id="rId18" Type="http://schemas.openxmlformats.org/officeDocument/2006/relationships/tags" Target="../tags/tag108.xml"/><Relationship Id="rId17" Type="http://schemas.openxmlformats.org/officeDocument/2006/relationships/tags" Target="../tags/tag107.xml"/><Relationship Id="rId16" Type="http://schemas.openxmlformats.org/officeDocument/2006/relationships/tags" Target="../tags/tag106.xml"/><Relationship Id="rId15" Type="http://schemas.openxmlformats.org/officeDocument/2006/relationships/tags" Target="../tags/tag105.xml"/><Relationship Id="rId14" Type="http://schemas.openxmlformats.org/officeDocument/2006/relationships/tags" Target="../tags/tag104.xml"/><Relationship Id="rId13" Type="http://schemas.openxmlformats.org/officeDocument/2006/relationships/tags" Target="../tags/tag103.xml"/><Relationship Id="rId12" Type="http://schemas.openxmlformats.org/officeDocument/2006/relationships/image" Target="../media/image8.png"/><Relationship Id="rId11" Type="http://schemas.openxmlformats.org/officeDocument/2006/relationships/tags" Target="../tags/tag102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image" Target="../media/image6.png"/><Relationship Id="rId4" Type="http://schemas.openxmlformats.org/officeDocument/2006/relationships/tags" Target="../tags/tag110.xml"/><Relationship Id="rId3" Type="http://schemas.openxmlformats.org/officeDocument/2006/relationships/image" Target="../media/image5.png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4.png"/><Relationship Id="rId7" Type="http://schemas.openxmlformats.org/officeDocument/2006/relationships/tags" Target="../tags/tag118.xml"/><Relationship Id="rId6" Type="http://schemas.openxmlformats.org/officeDocument/2006/relationships/image" Target="../media/image6.png"/><Relationship Id="rId5" Type="http://schemas.openxmlformats.org/officeDocument/2006/relationships/tags" Target="../tags/tag117.xml"/><Relationship Id="rId4" Type="http://schemas.openxmlformats.org/officeDocument/2006/relationships/image" Target="../media/image9.png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6.png"/><Relationship Id="rId5" Type="http://schemas.openxmlformats.org/officeDocument/2006/relationships/tags" Target="../tags/tag126.xml"/><Relationship Id="rId4" Type="http://schemas.openxmlformats.org/officeDocument/2006/relationships/image" Target="../media/image5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image" Target="../media/image4.png"/><Relationship Id="rId7" Type="http://schemas.openxmlformats.org/officeDocument/2006/relationships/tags" Target="../tags/tag136.xml"/><Relationship Id="rId6" Type="http://schemas.openxmlformats.org/officeDocument/2006/relationships/image" Target="../media/image6.png"/><Relationship Id="rId5" Type="http://schemas.openxmlformats.org/officeDocument/2006/relationships/tags" Target="../tags/tag135.xml"/><Relationship Id="rId4" Type="http://schemas.openxmlformats.org/officeDocument/2006/relationships/image" Target="../media/image5.png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4" Type="http://schemas.openxmlformats.org/officeDocument/2006/relationships/tags" Target="../tags/tag142.xml"/><Relationship Id="rId13" Type="http://schemas.openxmlformats.org/officeDocument/2006/relationships/tags" Target="../tags/tag141.xml"/><Relationship Id="rId12" Type="http://schemas.openxmlformats.org/officeDocument/2006/relationships/tags" Target="../tags/tag140.xml"/><Relationship Id="rId11" Type="http://schemas.openxmlformats.org/officeDocument/2006/relationships/tags" Target="../tags/tag139.xml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image" Target="../media/image4.png"/><Relationship Id="rId7" Type="http://schemas.openxmlformats.org/officeDocument/2006/relationships/tags" Target="../tags/tag146.xml"/><Relationship Id="rId6" Type="http://schemas.openxmlformats.org/officeDocument/2006/relationships/image" Target="../media/image6.png"/><Relationship Id="rId5" Type="http://schemas.openxmlformats.org/officeDocument/2006/relationships/tags" Target="../tags/tag145.xml"/><Relationship Id="rId4" Type="http://schemas.openxmlformats.org/officeDocument/2006/relationships/image" Target="../media/image5.png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4" Type="http://schemas.openxmlformats.org/officeDocument/2006/relationships/tags" Target="../tags/tag152.xml"/><Relationship Id="rId13" Type="http://schemas.openxmlformats.org/officeDocument/2006/relationships/tags" Target="../tags/tag151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4.png"/><Relationship Id="rId7" Type="http://schemas.openxmlformats.org/officeDocument/2006/relationships/tags" Target="../tags/tag156.xml"/><Relationship Id="rId6" Type="http://schemas.openxmlformats.org/officeDocument/2006/relationships/image" Target="../media/image6.png"/><Relationship Id="rId5" Type="http://schemas.openxmlformats.org/officeDocument/2006/relationships/tags" Target="../tags/tag155.xml"/><Relationship Id="rId4" Type="http://schemas.openxmlformats.org/officeDocument/2006/relationships/image" Target="../media/image5.png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0.xml"/><Relationship Id="rId8" Type="http://schemas.openxmlformats.org/officeDocument/2006/relationships/tags" Target="../tags/tag169.xml"/><Relationship Id="rId7" Type="http://schemas.openxmlformats.org/officeDocument/2006/relationships/tags" Target="../tags/tag168.xml"/><Relationship Id="rId6" Type="http://schemas.openxmlformats.org/officeDocument/2006/relationships/image" Target="../media/image11.png"/><Relationship Id="rId5" Type="http://schemas.openxmlformats.org/officeDocument/2006/relationships/tags" Target="../tags/tag167.xml"/><Relationship Id="rId4" Type="http://schemas.openxmlformats.org/officeDocument/2006/relationships/image" Target="../media/image10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1" Type="http://schemas.openxmlformats.org/officeDocument/2006/relationships/tags" Target="../tags/tag172.xml"/><Relationship Id="rId10" Type="http://schemas.openxmlformats.org/officeDocument/2006/relationships/tags" Target="../tags/tag17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/>
          <p:cNvGrpSpPr/>
          <p:nvPr userDrawn="1">
            <p:custDataLst>
              <p:tags r:id="rId4"/>
            </p:custDataLst>
          </p:nvPr>
        </p:nvGrpSpPr>
        <p:grpSpPr>
          <a:xfrm>
            <a:off x="2753240" y="1123029"/>
            <a:ext cx="6424532" cy="4608404"/>
            <a:chOff x="2753240" y="1123029"/>
            <a:chExt cx="6424532" cy="4608404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2" name="任意多边形: 形状 21"/>
            <p:cNvSpPr/>
            <p:nvPr userDrawn="1">
              <p:custDataLst>
                <p:tags r:id="rId9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 userDrawn="1">
              <p:custDataLst>
                <p:tags r:id="rId10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solidFill>
                  <a:schemeClr val="lt1"/>
                </a:solidFill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9159333" y="1372720"/>
            <a:ext cx="1070517" cy="628180"/>
          </a:xfrm>
          <a:prstGeom prst="rect">
            <a:avLst/>
          </a:prstGeom>
        </p:spPr>
      </p:pic>
      <p:sp>
        <p:nvSpPr>
          <p:cNvPr id="15" name="竖排标题 1"/>
          <p:cNvSpPr>
            <a:spLocks noGrp="1"/>
          </p:cNvSpPr>
          <p:nvPr>
            <p:ph type="title" orient="vert" hasCustomPrompt="1"/>
            <p:custDataLst>
              <p:tags r:id="rId13"/>
            </p:custDataLst>
          </p:nvPr>
        </p:nvSpPr>
        <p:spPr>
          <a:xfrm>
            <a:off x="5546114" y="1123030"/>
            <a:ext cx="1099770" cy="4611941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2DB74B1-8DDB-4128-9837-BB3658DDA4A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EB28F856-347C-49F7-A05C-381B705523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11334" y="1249644"/>
            <a:ext cx="1070517" cy="628180"/>
          </a:xfrm>
          <a:prstGeom prst="rect">
            <a:avLst/>
          </a:prstGeom>
        </p:spPr>
      </p:pic>
      <p:sp useBgFill="1"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101719" y="3760041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7141576" y="2359183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>
        <p:nvSpPr>
          <p:cNvPr id="8" name="竖排标题 1"/>
          <p:cNvSpPr>
            <a:spLocks noGrp="1"/>
          </p:cNvSpPr>
          <p:nvPr>
            <p:ph type="title" orient="vert" hasCustomPrompt="1"/>
            <p:custDataLst>
              <p:tags r:id="rId8"/>
            </p:custDataLst>
          </p:nvPr>
        </p:nvSpPr>
        <p:spPr>
          <a:xfrm>
            <a:off x="5596105" y="1747594"/>
            <a:ext cx="999791" cy="3362813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4" name="组合 13"/>
          <p:cNvGrpSpPr/>
          <p:nvPr userDrawn="1">
            <p:custDataLst>
              <p:tags r:id="rId12"/>
            </p:custDataLst>
          </p:nvPr>
        </p:nvGrpSpPr>
        <p:grpSpPr>
          <a:xfrm>
            <a:off x="3057780" y="1249644"/>
            <a:ext cx="6076440" cy="4358713"/>
            <a:chOff x="2753240" y="1123029"/>
            <a:chExt cx="6424532" cy="4608404"/>
          </a:xfrm>
        </p:grpSpPr>
        <p:pic>
          <p:nvPicPr>
            <p:cNvPr id="15" name="图片 14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任意多边形: 形状 16"/>
            <p:cNvSpPr/>
            <p:nvPr userDrawn="1">
              <p:custDataLst>
                <p:tags r:id="rId17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 userDrawn="1">
              <p:custDataLst>
                <p:tags r:id="rId18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lnSpc>
                <a:spcPct val="120000"/>
              </a:lnSpc>
              <a:defRPr sz="1600"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428"/>
            <a:ext cx="12192000" cy="6884467"/>
            <a:chOff x="0" y="428"/>
            <a:chExt cx="12192000" cy="6884467"/>
          </a:xfrm>
        </p:grpSpPr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" y="428"/>
              <a:ext cx="12190476" cy="685714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12192000" cy="6755755"/>
            <a:chOff x="0" y="129140"/>
            <a:chExt cx="12192000" cy="6755755"/>
          </a:xfrm>
        </p:grpSpPr>
        <p:sp>
          <p:nvSpPr>
            <p:cNvPr id="11" name="矩形 10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0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1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 indent="0" eaLnBrk="1" fontAlgn="auto" latinLnBrk="0" hangingPunct="1">
              <a:lnSpc>
                <a:spcPct val="120000"/>
              </a:lnSpc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lnSpc>
                <a:spcPct val="120000"/>
              </a:lnSpc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0" y="129140"/>
            <a:ext cx="12192000" cy="6755755"/>
            <a:chOff x="0" y="129140"/>
            <a:chExt cx="12192000" cy="6755755"/>
          </a:xfrm>
        </p:grpSpPr>
        <p:sp>
          <p:nvSpPr>
            <p:cNvPr id="10" name="矩形 9"/>
            <p:cNvSpPr/>
            <p:nvPr userDrawn="1">
              <p:custDataLst>
                <p:tags r:id="rId3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aseline="0">
                <a:latin typeface="Arial" panose="020B0604020202020204" pitchFamily="34" charset="0"/>
                <a:ea typeface="隶书" panose="02010509060101010101" pitchFamily="49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292800" y="164699"/>
              <a:ext cx="11606400" cy="652860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flipH="1">
              <a:off x="9144000" y="4280861"/>
              <a:ext cx="3048000" cy="260403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0" y="129140"/>
              <a:ext cx="1070517" cy="628180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u="none" strike="noStrike" kern="1200" cap="none" spc="15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3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11334" y="1249644"/>
            <a:ext cx="1070517" cy="628180"/>
          </a:xfrm>
          <a:prstGeom prst="rect">
            <a:avLst/>
          </a:prstGeom>
        </p:spPr>
      </p:pic>
      <p:sp useBgFill="1"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4101719" y="3760041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sp useBgFill="1">
        <p:nvSpPr>
          <p:cNvPr id="16" name="矩形 15"/>
          <p:cNvSpPr/>
          <p:nvPr userDrawn="1">
            <p:custDataLst>
              <p:tags r:id="rId7"/>
            </p:custDataLst>
          </p:nvPr>
        </p:nvSpPr>
        <p:spPr>
          <a:xfrm>
            <a:off x="7141576" y="2359183"/>
            <a:ext cx="950582" cy="700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cs typeface="+mn-ea"/>
              <a:sym typeface="+mn-lt"/>
            </a:endParaRPr>
          </a:p>
        </p:txBody>
      </p:sp>
      <p:grpSp>
        <p:nvGrpSpPr>
          <p:cNvPr id="17" name="组合 16"/>
          <p:cNvGrpSpPr/>
          <p:nvPr userDrawn="1">
            <p:custDataLst>
              <p:tags r:id="rId8"/>
            </p:custDataLst>
          </p:nvPr>
        </p:nvGrpSpPr>
        <p:grpSpPr>
          <a:xfrm>
            <a:off x="3057780" y="1249644"/>
            <a:ext cx="6076440" cy="4358713"/>
            <a:chOff x="2753240" y="1123029"/>
            <a:chExt cx="6424532" cy="4608404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7464317" y="2492772"/>
              <a:ext cx="1713455" cy="79843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图片 18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2753240" y="3587863"/>
              <a:ext cx="1957170" cy="911997"/>
            </a:xfrm>
            <a:prstGeom prst="rect">
              <a:avLst/>
            </a:prstGeom>
            <a:ln>
              <a:noFill/>
            </a:ln>
          </p:spPr>
        </p:pic>
        <p:sp>
          <p:nvSpPr>
            <p:cNvPr id="20" name="任意多边形: 形状 19"/>
            <p:cNvSpPr/>
            <p:nvPr userDrawn="1">
              <p:custDataLst>
                <p:tags r:id="rId13"/>
              </p:custDataLst>
            </p:nvPr>
          </p:nvSpPr>
          <p:spPr>
            <a:xfrm>
              <a:off x="3800683" y="1123029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 userDrawn="1">
              <p:custDataLst>
                <p:tags r:id="rId14"/>
              </p:custDataLst>
            </p:nvPr>
          </p:nvSpPr>
          <p:spPr>
            <a:xfrm rot="10800000">
              <a:off x="4115486" y="3425462"/>
              <a:ext cx="4282522" cy="2305971"/>
            </a:xfrm>
            <a:custGeom>
              <a:avLst/>
              <a:gdLst>
                <a:gd name="connsiteX0" fmla="*/ 2305971 w 4611942"/>
                <a:gd name="connsiteY0" fmla="*/ 0 h 4611942"/>
                <a:gd name="connsiteX1" fmla="*/ 4218119 w 4611942"/>
                <a:gd name="connsiteY1" fmla="*/ 1016681 h 4611942"/>
                <a:gd name="connsiteX2" fmla="*/ 4282522 w 4611942"/>
                <a:gd name="connsiteY2" fmla="*/ 1122692 h 4611942"/>
                <a:gd name="connsiteX3" fmla="*/ 3929030 w 4611942"/>
                <a:gd name="connsiteY3" fmla="*/ 1122692 h 4611942"/>
                <a:gd name="connsiteX4" fmla="*/ 3929030 w 4611942"/>
                <a:gd name="connsiteY4" fmla="*/ 1823121 h 4611942"/>
                <a:gd name="connsiteX5" fmla="*/ 4560435 w 4611942"/>
                <a:gd name="connsiteY5" fmla="*/ 1823121 h 4611942"/>
                <a:gd name="connsiteX6" fmla="*/ 4565093 w 4611942"/>
                <a:gd name="connsiteY6" fmla="*/ 1841237 h 4611942"/>
                <a:gd name="connsiteX7" fmla="*/ 4611942 w 4611942"/>
                <a:gd name="connsiteY7" fmla="*/ 2305971 h 4611942"/>
                <a:gd name="connsiteX8" fmla="*/ 2305971 w 4611942"/>
                <a:gd name="connsiteY8" fmla="*/ 4611942 h 4611942"/>
                <a:gd name="connsiteX9" fmla="*/ 0 w 4611942"/>
                <a:gd name="connsiteY9" fmla="*/ 2305971 h 4611942"/>
                <a:gd name="connsiteX10" fmla="*/ 2305971 w 4611942"/>
                <a:gd name="connsiteY10" fmla="*/ 0 h 4611942"/>
                <a:gd name="connsiteX0-1" fmla="*/ 2305971 w 4611942"/>
                <a:gd name="connsiteY0-2" fmla="*/ 0 h 4611942"/>
                <a:gd name="connsiteX1-3" fmla="*/ 4218119 w 4611942"/>
                <a:gd name="connsiteY1-4" fmla="*/ 1016681 h 4611942"/>
                <a:gd name="connsiteX2-5" fmla="*/ 4282522 w 4611942"/>
                <a:gd name="connsiteY2-6" fmla="*/ 1122692 h 4611942"/>
                <a:gd name="connsiteX3-7" fmla="*/ 3929030 w 4611942"/>
                <a:gd name="connsiteY3-8" fmla="*/ 1823121 h 4611942"/>
                <a:gd name="connsiteX4-9" fmla="*/ 4560435 w 4611942"/>
                <a:gd name="connsiteY4-10" fmla="*/ 1823121 h 4611942"/>
                <a:gd name="connsiteX5-11" fmla="*/ 4565093 w 4611942"/>
                <a:gd name="connsiteY5-12" fmla="*/ 1841237 h 4611942"/>
                <a:gd name="connsiteX6-13" fmla="*/ 4611942 w 4611942"/>
                <a:gd name="connsiteY6-14" fmla="*/ 2305971 h 4611942"/>
                <a:gd name="connsiteX7-15" fmla="*/ 2305971 w 4611942"/>
                <a:gd name="connsiteY7-16" fmla="*/ 4611942 h 4611942"/>
                <a:gd name="connsiteX8-17" fmla="*/ 0 w 4611942"/>
                <a:gd name="connsiteY8-18" fmla="*/ 2305971 h 4611942"/>
                <a:gd name="connsiteX9-19" fmla="*/ 2305971 w 4611942"/>
                <a:gd name="connsiteY9-20" fmla="*/ 0 h 4611942"/>
                <a:gd name="connsiteX0-21" fmla="*/ 3929030 w 4611942"/>
                <a:gd name="connsiteY0-22" fmla="*/ 1823121 h 4611942"/>
                <a:gd name="connsiteX1-23" fmla="*/ 4560435 w 4611942"/>
                <a:gd name="connsiteY1-24" fmla="*/ 1823121 h 4611942"/>
                <a:gd name="connsiteX2-25" fmla="*/ 4565093 w 4611942"/>
                <a:gd name="connsiteY2-26" fmla="*/ 1841237 h 4611942"/>
                <a:gd name="connsiteX3-27" fmla="*/ 4611942 w 4611942"/>
                <a:gd name="connsiteY3-28" fmla="*/ 2305971 h 4611942"/>
                <a:gd name="connsiteX4-29" fmla="*/ 2305971 w 4611942"/>
                <a:gd name="connsiteY4-30" fmla="*/ 4611942 h 4611942"/>
                <a:gd name="connsiteX5-31" fmla="*/ 0 w 4611942"/>
                <a:gd name="connsiteY5-32" fmla="*/ 2305971 h 4611942"/>
                <a:gd name="connsiteX6-33" fmla="*/ 2305971 w 4611942"/>
                <a:gd name="connsiteY6-34" fmla="*/ 0 h 4611942"/>
                <a:gd name="connsiteX7-35" fmla="*/ 4218119 w 4611942"/>
                <a:gd name="connsiteY7-36" fmla="*/ 1016681 h 4611942"/>
                <a:gd name="connsiteX8-37" fmla="*/ 4282522 w 4611942"/>
                <a:gd name="connsiteY8-38" fmla="*/ 1122692 h 4611942"/>
                <a:gd name="connsiteX9-39" fmla="*/ 4020470 w 4611942"/>
                <a:gd name="connsiteY9-40" fmla="*/ 1914561 h 4611942"/>
                <a:gd name="connsiteX0-41" fmla="*/ 3929030 w 4611942"/>
                <a:gd name="connsiteY0-42" fmla="*/ 1823121 h 4611942"/>
                <a:gd name="connsiteX1-43" fmla="*/ 4560435 w 4611942"/>
                <a:gd name="connsiteY1-44" fmla="*/ 1823121 h 4611942"/>
                <a:gd name="connsiteX2-45" fmla="*/ 4565093 w 4611942"/>
                <a:gd name="connsiteY2-46" fmla="*/ 1841237 h 4611942"/>
                <a:gd name="connsiteX3-47" fmla="*/ 4611942 w 4611942"/>
                <a:gd name="connsiteY3-48" fmla="*/ 2305971 h 4611942"/>
                <a:gd name="connsiteX4-49" fmla="*/ 2305971 w 4611942"/>
                <a:gd name="connsiteY4-50" fmla="*/ 4611942 h 4611942"/>
                <a:gd name="connsiteX5-51" fmla="*/ 0 w 4611942"/>
                <a:gd name="connsiteY5-52" fmla="*/ 2305971 h 4611942"/>
                <a:gd name="connsiteX6-53" fmla="*/ 2305971 w 4611942"/>
                <a:gd name="connsiteY6-54" fmla="*/ 0 h 4611942"/>
                <a:gd name="connsiteX7-55" fmla="*/ 4218119 w 4611942"/>
                <a:gd name="connsiteY7-56" fmla="*/ 1016681 h 4611942"/>
                <a:gd name="connsiteX8-57" fmla="*/ 4282522 w 4611942"/>
                <a:gd name="connsiteY8-58" fmla="*/ 1122692 h 4611942"/>
                <a:gd name="connsiteX0-59" fmla="*/ 4560435 w 4611942"/>
                <a:gd name="connsiteY0-60" fmla="*/ 1823121 h 4611942"/>
                <a:gd name="connsiteX1-61" fmla="*/ 4565093 w 4611942"/>
                <a:gd name="connsiteY1-62" fmla="*/ 1841237 h 4611942"/>
                <a:gd name="connsiteX2-63" fmla="*/ 4611942 w 4611942"/>
                <a:gd name="connsiteY2-64" fmla="*/ 2305971 h 4611942"/>
                <a:gd name="connsiteX3-65" fmla="*/ 2305971 w 4611942"/>
                <a:gd name="connsiteY3-66" fmla="*/ 4611942 h 4611942"/>
                <a:gd name="connsiteX4-67" fmla="*/ 0 w 4611942"/>
                <a:gd name="connsiteY4-68" fmla="*/ 2305971 h 4611942"/>
                <a:gd name="connsiteX5-69" fmla="*/ 2305971 w 4611942"/>
                <a:gd name="connsiteY5-70" fmla="*/ 0 h 4611942"/>
                <a:gd name="connsiteX6-71" fmla="*/ 4218119 w 4611942"/>
                <a:gd name="connsiteY6-72" fmla="*/ 1016681 h 4611942"/>
                <a:gd name="connsiteX7-73" fmla="*/ 4282522 w 4611942"/>
                <a:gd name="connsiteY7-74" fmla="*/ 1122692 h 4611942"/>
                <a:gd name="connsiteX0-75" fmla="*/ 4560435 w 4944884"/>
                <a:gd name="connsiteY0-76" fmla="*/ 1823121 h 2495333"/>
                <a:gd name="connsiteX1-77" fmla="*/ 4565093 w 4944884"/>
                <a:gd name="connsiteY1-78" fmla="*/ 1841237 h 2495333"/>
                <a:gd name="connsiteX2-79" fmla="*/ 4611942 w 4944884"/>
                <a:gd name="connsiteY2-80" fmla="*/ 2305971 h 2495333"/>
                <a:gd name="connsiteX3-81" fmla="*/ 0 w 4944884"/>
                <a:gd name="connsiteY3-82" fmla="*/ 2305971 h 2495333"/>
                <a:gd name="connsiteX4-83" fmla="*/ 2305971 w 4944884"/>
                <a:gd name="connsiteY4-84" fmla="*/ 0 h 2495333"/>
                <a:gd name="connsiteX5-85" fmla="*/ 4218119 w 4944884"/>
                <a:gd name="connsiteY5-86" fmla="*/ 1016681 h 2495333"/>
                <a:gd name="connsiteX6-87" fmla="*/ 4282522 w 4944884"/>
                <a:gd name="connsiteY6-88" fmla="*/ 1122692 h 2495333"/>
                <a:gd name="connsiteX0-89" fmla="*/ 4560435 w 4565093"/>
                <a:gd name="connsiteY0-90" fmla="*/ 1823121 h 2384058"/>
                <a:gd name="connsiteX1-91" fmla="*/ 4565093 w 4565093"/>
                <a:gd name="connsiteY1-92" fmla="*/ 1841237 h 2384058"/>
                <a:gd name="connsiteX2-93" fmla="*/ 0 w 4565093"/>
                <a:gd name="connsiteY2-94" fmla="*/ 2305971 h 2384058"/>
                <a:gd name="connsiteX3-95" fmla="*/ 2305971 w 4565093"/>
                <a:gd name="connsiteY3-96" fmla="*/ 0 h 2384058"/>
                <a:gd name="connsiteX4-97" fmla="*/ 4218119 w 4565093"/>
                <a:gd name="connsiteY4-98" fmla="*/ 1016681 h 2384058"/>
                <a:gd name="connsiteX5-99" fmla="*/ 4282522 w 4565093"/>
                <a:gd name="connsiteY5-100" fmla="*/ 1122692 h 2384058"/>
                <a:gd name="connsiteX0-101" fmla="*/ 4560435 w 4560435"/>
                <a:gd name="connsiteY0-102" fmla="*/ 1823121 h 2305971"/>
                <a:gd name="connsiteX1-103" fmla="*/ 0 w 4560435"/>
                <a:gd name="connsiteY1-104" fmla="*/ 2305971 h 2305971"/>
                <a:gd name="connsiteX2-105" fmla="*/ 2305971 w 4560435"/>
                <a:gd name="connsiteY2-106" fmla="*/ 0 h 2305971"/>
                <a:gd name="connsiteX3-107" fmla="*/ 4218119 w 4560435"/>
                <a:gd name="connsiteY3-108" fmla="*/ 1016681 h 2305971"/>
                <a:gd name="connsiteX4-109" fmla="*/ 4282522 w 4560435"/>
                <a:gd name="connsiteY4-110" fmla="*/ 1122692 h 2305971"/>
                <a:gd name="connsiteX0-111" fmla="*/ 0 w 4282522"/>
                <a:gd name="connsiteY0-112" fmla="*/ 2305971 h 2305971"/>
                <a:gd name="connsiteX1-113" fmla="*/ 2305971 w 4282522"/>
                <a:gd name="connsiteY1-114" fmla="*/ 0 h 2305971"/>
                <a:gd name="connsiteX2-115" fmla="*/ 4218119 w 4282522"/>
                <a:gd name="connsiteY2-116" fmla="*/ 1016681 h 2305971"/>
                <a:gd name="connsiteX3-117" fmla="*/ 4282522 w 4282522"/>
                <a:gd name="connsiteY3-118" fmla="*/ 1122692 h 23059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4282522" h="2305971">
                  <a:moveTo>
                    <a:pt x="0" y="2305971"/>
                  </a:moveTo>
                  <a:cubicBezTo>
                    <a:pt x="0" y="1032418"/>
                    <a:pt x="1032418" y="0"/>
                    <a:pt x="2305971" y="0"/>
                  </a:cubicBezTo>
                  <a:cubicBezTo>
                    <a:pt x="3101942" y="0"/>
                    <a:pt x="3803719" y="403288"/>
                    <a:pt x="4218119" y="1016681"/>
                  </a:cubicBezTo>
                  <a:lnTo>
                    <a:pt x="4282522" y="1122692"/>
                  </a:lnTo>
                </a:path>
              </a:pathLst>
            </a:cu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baseline="0">
                <a:latin typeface="Arial" panose="020B0604020202020204" pitchFamily="34" charset="0"/>
                <a:cs typeface="+mn-ea"/>
                <a:sym typeface="+mn-lt"/>
              </a:endParaRPr>
            </a:p>
          </p:txBody>
        </p:sp>
      </p:grpSp>
      <p:sp>
        <p:nvSpPr>
          <p:cNvPr id="7" name="竖排标题 1"/>
          <p:cNvSpPr>
            <a:spLocks noGrp="1"/>
          </p:cNvSpPr>
          <p:nvPr>
            <p:ph type="title" orient="vert" hasCustomPrompt="1"/>
            <p:custDataLst>
              <p:tags r:id="rId15"/>
            </p:custDataLst>
          </p:nvPr>
        </p:nvSpPr>
        <p:spPr>
          <a:xfrm>
            <a:off x="5546115" y="1747594"/>
            <a:ext cx="1099770" cy="3362813"/>
          </a:xfrm>
        </p:spPr>
        <p:txBody>
          <a:bodyPr vert="eaVert" lIns="90000" tIns="46800" rIns="90000" bIns="46800" anchor="ctr">
            <a:normAutofit/>
          </a:bodyPr>
          <a:lstStyle>
            <a:lvl1pPr algn="ctr">
              <a:defRPr sz="4800" b="1" u="none" strike="noStrike" kern="1200" cap="none" spc="2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尚巍手书W" panose="00020600040101010101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aseline="0">
              <a:latin typeface="Arial" panose="020B0604020202020204" pitchFamily="34" charset="0"/>
              <a:ea typeface="隶书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2735" y="164465"/>
            <a:ext cx="11606530" cy="65284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9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0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 dirty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3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14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28905"/>
            <a:ext cx="1070610" cy="6280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3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4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  <a:lvl2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2pPr>
            <a:lvl3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3pPr>
            <a:lvl4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4pPr>
            <a:lvl5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5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6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latin typeface="Arial" panose="020B0604020202020204" pitchFamily="34" charset="0"/>
              <a:ea typeface="隶书" panose="02010509060101010101" pitchFamily="49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346710" y="310515"/>
            <a:ext cx="1626870" cy="9544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50200" y="3272155"/>
            <a:ext cx="4241800" cy="362394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20204" pitchFamily="34" charset="0"/>
                <a:ea typeface="隶书" panose="020105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5" Type="http://schemas.openxmlformats.org/officeDocument/2006/relationships/theme" Target="../theme/theme2.xml"/><Relationship Id="rId24" Type="http://schemas.openxmlformats.org/officeDocument/2006/relationships/tags" Target="../tags/tag178.xml"/><Relationship Id="rId23" Type="http://schemas.openxmlformats.org/officeDocument/2006/relationships/tags" Target="../tags/tag177.xml"/><Relationship Id="rId22" Type="http://schemas.openxmlformats.org/officeDocument/2006/relationships/tags" Target="../tags/tag176.xml"/><Relationship Id="rId21" Type="http://schemas.openxmlformats.org/officeDocument/2006/relationships/tags" Target="../tags/tag175.xml"/><Relationship Id="rId20" Type="http://schemas.openxmlformats.org/officeDocument/2006/relationships/tags" Target="../tags/tag174.xml"/><Relationship Id="rId2" Type="http://schemas.openxmlformats.org/officeDocument/2006/relationships/slideLayout" Target="../slideLayouts/slideLayout12.xml"/><Relationship Id="rId19" Type="http://schemas.openxmlformats.org/officeDocument/2006/relationships/tags" Target="../tags/tag173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23.xml"/><Relationship Id="rId6" Type="http://schemas.openxmlformats.org/officeDocument/2006/relationships/image" Target="../media/image21.png"/><Relationship Id="rId5" Type="http://schemas.openxmlformats.org/officeDocument/2006/relationships/tags" Target="../tags/tag222.xml"/><Relationship Id="rId4" Type="http://schemas.openxmlformats.org/officeDocument/2006/relationships/image" Target="../media/image6.png"/><Relationship Id="rId3" Type="http://schemas.openxmlformats.org/officeDocument/2006/relationships/tags" Target="../tags/tag221.xml"/><Relationship Id="rId2" Type="http://schemas.openxmlformats.org/officeDocument/2006/relationships/image" Target="../media/image5.png"/><Relationship Id="rId1" Type="http://schemas.openxmlformats.org/officeDocument/2006/relationships/tags" Target="../tags/tag220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27.xml"/><Relationship Id="rId5" Type="http://schemas.openxmlformats.org/officeDocument/2006/relationships/tags" Target="../tags/tag226.xml"/><Relationship Id="rId4" Type="http://schemas.openxmlformats.org/officeDocument/2006/relationships/image" Target="../media/image6.png"/><Relationship Id="rId3" Type="http://schemas.openxmlformats.org/officeDocument/2006/relationships/tags" Target="../tags/tag225.xml"/><Relationship Id="rId2" Type="http://schemas.openxmlformats.org/officeDocument/2006/relationships/image" Target="../media/image5.png"/><Relationship Id="rId1" Type="http://schemas.openxmlformats.org/officeDocument/2006/relationships/tags" Target="../tags/tag224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228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32.xml"/><Relationship Id="rId6" Type="http://schemas.openxmlformats.org/officeDocument/2006/relationships/image" Target="../media/image24.png"/><Relationship Id="rId5" Type="http://schemas.openxmlformats.org/officeDocument/2006/relationships/tags" Target="../tags/tag231.xml"/><Relationship Id="rId4" Type="http://schemas.openxmlformats.org/officeDocument/2006/relationships/image" Target="../media/image6.png"/><Relationship Id="rId3" Type="http://schemas.openxmlformats.org/officeDocument/2006/relationships/tags" Target="../tags/tag230.xml"/><Relationship Id="rId2" Type="http://schemas.openxmlformats.org/officeDocument/2006/relationships/image" Target="../media/image5.png"/><Relationship Id="rId1" Type="http://schemas.openxmlformats.org/officeDocument/2006/relationships/tags" Target="../tags/tag2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3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image" Target="../media/image6.png"/><Relationship Id="rId4" Type="http://schemas.openxmlformats.org/officeDocument/2006/relationships/tags" Target="../tags/tag183.xml"/><Relationship Id="rId3" Type="http://schemas.openxmlformats.org/officeDocument/2006/relationships/image" Target="../media/image5.png"/><Relationship Id="rId2" Type="http://schemas.openxmlformats.org/officeDocument/2006/relationships/tags" Target="../tags/tag182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7.xml"/><Relationship Id="rId8" Type="http://schemas.openxmlformats.org/officeDocument/2006/relationships/tags" Target="../tags/tag196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tags" Target="../tags/tag195.xml"/><Relationship Id="rId4" Type="http://schemas.openxmlformats.org/officeDocument/2006/relationships/image" Target="../media/image6.png"/><Relationship Id="rId3" Type="http://schemas.openxmlformats.org/officeDocument/2006/relationships/tags" Target="../tags/tag194.xml"/><Relationship Id="rId2" Type="http://schemas.openxmlformats.org/officeDocument/2006/relationships/image" Target="../media/image5.png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9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image" Target="../media/image6.png"/><Relationship Id="rId3" Type="http://schemas.openxmlformats.org/officeDocument/2006/relationships/tags" Target="../tags/tag199.xml"/><Relationship Id="rId2" Type="http://schemas.openxmlformats.org/officeDocument/2006/relationships/image" Target="../media/image5.png"/><Relationship Id="rId1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0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png"/><Relationship Id="rId3" Type="http://schemas.openxmlformats.org/officeDocument/2006/relationships/tags" Target="../tags/tag203.xml"/><Relationship Id="rId2" Type="http://schemas.openxmlformats.org/officeDocument/2006/relationships/image" Target="../media/image5.png"/><Relationship Id="rId1" Type="http://schemas.openxmlformats.org/officeDocument/2006/relationships/tags" Target="../tags/tag20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08.xml"/><Relationship Id="rId6" Type="http://schemas.openxmlformats.org/officeDocument/2006/relationships/image" Target="../media/image17.png"/><Relationship Id="rId5" Type="http://schemas.openxmlformats.org/officeDocument/2006/relationships/tags" Target="../tags/tag207.xml"/><Relationship Id="rId4" Type="http://schemas.openxmlformats.org/officeDocument/2006/relationships/image" Target="../media/image6.png"/><Relationship Id="rId3" Type="http://schemas.openxmlformats.org/officeDocument/2006/relationships/tags" Target="../tags/tag206.xml"/><Relationship Id="rId2" Type="http://schemas.openxmlformats.org/officeDocument/2006/relationships/image" Target="../media/image5.png"/><Relationship Id="rId1" Type="http://schemas.openxmlformats.org/officeDocument/2006/relationships/tags" Target="../tags/tag20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image" Target="../media/image6.png"/><Relationship Id="rId3" Type="http://schemas.openxmlformats.org/officeDocument/2006/relationships/tags" Target="../tags/tag210.xml"/><Relationship Id="rId2" Type="http://schemas.openxmlformats.org/officeDocument/2006/relationships/image" Target="../media/image5.png"/><Relationship Id="rId1" Type="http://schemas.openxmlformats.org/officeDocument/2006/relationships/tags" Target="../tags/tag20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3" Type="http://schemas.openxmlformats.org/officeDocument/2006/relationships/tags" Target="../tags/tag214.xml"/><Relationship Id="rId2" Type="http://schemas.openxmlformats.org/officeDocument/2006/relationships/image" Target="../media/image5.png"/><Relationship Id="rId1" Type="http://schemas.openxmlformats.org/officeDocument/2006/relationships/tags" Target="../tags/tag2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tags" Target="../tags/tag219.xml"/><Relationship Id="rId6" Type="http://schemas.openxmlformats.org/officeDocument/2006/relationships/image" Target="../media/image20.png"/><Relationship Id="rId5" Type="http://schemas.openxmlformats.org/officeDocument/2006/relationships/tags" Target="../tags/tag218.xml"/><Relationship Id="rId4" Type="http://schemas.openxmlformats.org/officeDocument/2006/relationships/image" Target="../media/image6.png"/><Relationship Id="rId3" Type="http://schemas.openxmlformats.org/officeDocument/2006/relationships/tags" Target="../tags/tag217.xml"/><Relationship Id="rId2" Type="http://schemas.openxmlformats.org/officeDocument/2006/relationships/image" Target="../media/image5.png"/><Relationship Id="rId1" Type="http://schemas.openxmlformats.org/officeDocument/2006/relationships/tags" Target="../tags/tag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 dirty="0">
              <a:solidFill>
                <a:schemeClr val="dk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altLang="zh-CN" dirty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</a:rPr>
              <a:t>                                                   </a:t>
            </a:r>
            <a:endParaRPr lang="zh-CN" altLang="en-US" dirty="0">
              <a:solidFill>
                <a:schemeClr val="dk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 rot="16200000">
            <a:off x="5579745" y="497840"/>
            <a:ext cx="1099820" cy="5862955"/>
          </a:xfrm>
        </p:spPr>
        <p:txBody>
          <a:bodyPr>
            <a:normAutofit fontScale="90000"/>
          </a:bodyPr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800" dirty="0">
                <a:solidFill>
                  <a:schemeClr val="accent1">
                    <a:lumMod val="75000"/>
                  </a:schemeClr>
                </a:solidFill>
              </a:rPr>
              <a:t>Chinese Characters and Scripts </a:t>
            </a:r>
            <a:endParaRPr lang="zh-CN" altLang="en-US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34020" y="5367020"/>
            <a:ext cx="34880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dirty="0">
                <a:solidFill>
                  <a:schemeClr val="dk1">
                    <a:lumMod val="75000"/>
                    <a:lumOff val="25000"/>
                  </a:schemeClr>
                </a:solidFill>
                <a:sym typeface="+mn-ea"/>
              </a:rPr>
              <a:t>  English Translation</a:t>
            </a:r>
            <a:endParaRPr lang="en-US" altLang="zh-CN" dirty="0">
              <a:solidFill>
                <a:schemeClr val="dk1">
                  <a:lumMod val="75000"/>
                  <a:lumOff val="25000"/>
                </a:schemeClr>
              </a:solidFill>
              <a:sym typeface="+mn-ea"/>
            </a:endParaRPr>
          </a:p>
          <a:p>
            <a:r>
              <a:rPr lang="en-US" altLang="zh-CN" dirty="0">
                <a:solidFill>
                  <a:schemeClr val="dk1">
                    <a:lumMod val="75000"/>
                    <a:lumOff val="25000"/>
                  </a:schemeClr>
                </a:solidFill>
                <a:sym typeface="+mn-ea"/>
              </a:rPr>
              <a:t>  Yang Siyin </a:t>
            </a:r>
            <a:r>
              <a:rPr lang="zh-CN" altLang="en-US" dirty="0">
                <a:solidFill>
                  <a:schemeClr val="dk1">
                    <a:lumMod val="75000"/>
                    <a:lumOff val="25000"/>
                  </a:schemeClr>
                </a:solidFill>
                <a:sym typeface="+mn-ea"/>
              </a:rPr>
              <a:t>杨思吟</a:t>
            </a:r>
            <a:endParaRPr lang="zh-CN" altLang="en-US" dirty="0">
              <a:solidFill>
                <a:schemeClr val="dk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Kaishu (the regular script, or standard scrip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t)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516255" y="1825625"/>
            <a:ext cx="6770370" cy="435165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After the Eastern Han Dynasty and the Cao Wei State, a new style of script known as Kaishu came into being.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Each of the strokes placed slowly and carefully.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pic>
        <p:nvPicPr>
          <p:cNvPr id="4" name="图片 3" descr="截屏2022-10-15 17.41.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8745" y="1365250"/>
            <a:ext cx="3674110" cy="49028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 running hand: Xing shu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10516235" cy="435165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Different from other scripts, it did not have a specific style of its own. The strokes were rather flexible and natural.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Since the Jin Dynasty, most master calligraphers excelled at the running hand.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710055" y="885190"/>
            <a:ext cx="2989580" cy="53886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575" y="1278255"/>
            <a:ext cx="4765040" cy="41440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the Song typeface</a:t>
            </a:r>
            <a:endParaRPr lang="zh-CN" altLang="en-US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7219315" cy="435165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Between the late Ming and early Qing dynasties, there appeared a new style of characters: square-shaped characters featuring light horizontal strokes and heavy falling strokes.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Since the square-shaped script developed from the printing fonts of the Song Dynasty, it</a:t>
            </a: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is widely used in printing newspapers and books nowadays.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pic>
        <p:nvPicPr>
          <p:cNvPr id="4" name="图片 3" descr="截屏2022-10-15 17.50.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015" y="534035"/>
            <a:ext cx="3828415" cy="579056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 orient="vert"/>
          </p:nvPr>
        </p:nvSpPr>
        <p:spPr>
          <a:xfrm rot="16200000">
            <a:off x="5401945" y="376555"/>
            <a:ext cx="1099820" cy="6105525"/>
          </a:xfrm>
        </p:spPr>
        <p:txBody>
          <a:bodyPr>
            <a:normAutofit fontScale="90000"/>
          </a:bodyPr>
          <a:p>
            <a:r>
              <a:rPr lang="en-US" altLang="zh-CN"/>
              <a:t>Thanks for your watching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334010" y="3670300"/>
            <a:ext cx="2692400" cy="24853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3180080" y="3670300"/>
            <a:ext cx="2692400" cy="2485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6073775" y="3670300"/>
            <a:ext cx="2692400" cy="24853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8872220" y="3670300"/>
            <a:ext cx="2692400" cy="2485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8893175" y="878205"/>
            <a:ext cx="2692400" cy="2485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6131560" y="878205"/>
            <a:ext cx="2692400" cy="24853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3185795" y="878205"/>
            <a:ext cx="2692400" cy="24853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8373">
            <a:off x="391795" y="878205"/>
            <a:ext cx="2692400" cy="2485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" y="0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31545" y="1521460"/>
            <a:ext cx="1835785" cy="119888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Jiagu Wen</a:t>
            </a:r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(Jin Wen or Zhongding Wen)</a:t>
            </a:r>
            <a:endParaRPr lang="zh-CN" altLang="en-US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</a:endParaRPr>
          </a:p>
          <a:p>
            <a:endParaRPr lang="zh-CN" altLang="en-US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556000" y="1798320"/>
            <a:ext cx="2046605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pPr algn="l">
              <a:buClrTx/>
              <a:buSzTx/>
              <a:buNone/>
            </a:pPr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     </a:t>
            </a:r>
            <a:r>
              <a:rPr lang="zh-CN" altLang="en-US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Da Zhuan</a:t>
            </a:r>
            <a:endParaRPr lang="zh-CN" altLang="en-US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algn="l">
              <a:buClrTx/>
              <a:buSzTx/>
              <a:buNone/>
            </a:pPr>
            <a:r>
              <a:rPr lang="zh-CN" altLang="en-US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(great seal script)</a:t>
            </a:r>
            <a:endParaRPr lang="zh-CN" altLang="en-US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6617970" y="1798320"/>
            <a:ext cx="1835785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Xiao Zhuan or small seal script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9379585" y="4590415"/>
            <a:ext cx="1914525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Zhangcao or old cursive script 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403080" y="1798320"/>
            <a:ext cx="1835785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Suti Zi or Lishu (clerical script)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502660" y="4590415"/>
            <a:ext cx="2152650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The running hand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Xing shu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6560185" y="4590415"/>
            <a:ext cx="1914525" cy="64516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Kai Shu or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r>
              <a:rPr lang="en-US" altLang="zh-CN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the regular script</a:t>
            </a:r>
            <a:endParaRPr lang="en-US" altLang="zh-CN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720090" y="4728845"/>
            <a:ext cx="2047240" cy="368300"/>
          </a:xfrm>
          <a:prstGeom prst="rect">
            <a:avLst/>
          </a:prstGeom>
          <a:noFill/>
          <a:ln w="12700" cmpd="sng">
            <a:noFill/>
            <a:prstDash val="solid"/>
          </a:ln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dk1"/>
                </a:solidFill>
                <a:latin typeface="Arial Regular" panose="020B0604020202020204" charset="0"/>
                <a:cs typeface="Arial Regular" panose="020B0604020202020204" charset="0"/>
              </a:rPr>
              <a:t>the Song typeface</a:t>
            </a:r>
            <a:endParaRPr lang="zh-CN" altLang="en-US">
              <a:solidFill>
                <a:schemeClr val="dk1"/>
              </a:solidFill>
              <a:latin typeface="Arial Regular" panose="020B0604020202020204" charset="0"/>
              <a:cs typeface="Arial Regular" panose="020B0604020202020204" charset="0"/>
            </a:endParaRPr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4" grpId="0"/>
      <p:bldP spid="14" grpId="1"/>
      <p:bldP spid="16" grpId="0"/>
      <p:bldP spid="16" grpId="1"/>
      <p:bldP spid="15" grpId="0"/>
      <p:bldP spid="15" grpId="1"/>
      <p:bldP spid="18" grpId="0"/>
      <p:bldP spid="18" grpId="1"/>
      <p:bldP spid="17" grpId="0"/>
      <p:bldP spid="17" grpId="1"/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  <a:cs typeface="+mj-lt"/>
                <a:sym typeface="+mn-ea"/>
              </a:rPr>
              <a:t>Jiagu Wen</a:t>
            </a:r>
            <a:endParaRPr lang="zh-CN" altLang="en-US">
              <a:solidFill>
                <a:schemeClr val="accent1">
                  <a:lumMod val="75000"/>
                </a:schemeClr>
              </a:solidFill>
              <a:cs typeface="+mj-lt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6914515" cy="1325245"/>
          </a:xfr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 sz="270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ancient </a:t>
            </a:r>
            <a:r>
              <a:rPr lang="zh-CN" altLang="en-US" sz="2700" spc="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Chinese </a:t>
            </a:r>
            <a:r>
              <a:rPr lang="zh-CN" altLang="en-US" sz="270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characters carved on tortoise shells or animal bones</a:t>
            </a:r>
            <a:endParaRPr lang="zh-CN" altLang="en-US" sz="2700">
              <a:solidFill>
                <a:schemeClr val="dk1">
                  <a:lumMod val="75000"/>
                  <a:lumOff val="25000"/>
                </a:schemeClr>
              </a:solidFill>
              <a:cs typeface="+mn-lt"/>
              <a:sym typeface="+mn-ea"/>
            </a:endParaRPr>
          </a:p>
          <a:p>
            <a:pPr lvl="0" algn="l">
              <a:buClrTx/>
              <a:buSzTx/>
            </a:pPr>
            <a:r>
              <a:rPr lang="en-US" altLang="zh-CN" sz="270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It is t</a:t>
            </a:r>
            <a:r>
              <a:rPr lang="zh-CN" altLang="en-US" sz="270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he oldest Chinese characters</a:t>
            </a:r>
            <a:r>
              <a:rPr lang="en-US" altLang="zh-CN" sz="2700">
                <a:solidFill>
                  <a:schemeClr val="dk1">
                    <a:lumMod val="75000"/>
                    <a:lumOff val="25000"/>
                  </a:schemeClr>
                </a:solidFill>
                <a:cs typeface="+mn-lt"/>
                <a:sym typeface="+mn-ea"/>
              </a:rPr>
              <a:t>.</a:t>
            </a:r>
            <a:endParaRPr lang="en-US" altLang="zh-CN" sz="2700">
              <a:solidFill>
                <a:schemeClr val="dk1">
                  <a:lumMod val="75000"/>
                  <a:lumOff val="25000"/>
                </a:schemeClr>
              </a:solidFill>
              <a:cs typeface="+mn-lt"/>
              <a:sym typeface="+mn-ea"/>
            </a:endParaRPr>
          </a:p>
        </p:txBody>
      </p:sp>
      <p:pic>
        <p:nvPicPr>
          <p:cNvPr id="5" name="图片 4" descr="截屏2022-10-15 16.39.15的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315" y="699135"/>
            <a:ext cx="4137660" cy="3002280"/>
          </a:xfrm>
          <a:prstGeom prst="rect">
            <a:avLst/>
          </a:prstGeom>
        </p:spPr>
      </p:pic>
      <p:pic>
        <p:nvPicPr>
          <p:cNvPr id="6" name="图片 5" descr="截屏2022-10-15 16.41.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7950" y="4044315"/>
            <a:ext cx="4137025" cy="25457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15340" y="3702050"/>
            <a:ext cx="617791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</a:rPr>
              <a:t>During the late Shang and early Zhou dynasties, </a:t>
            </a:r>
            <a:r>
              <a:rPr lang="zh-CN" altLang="en-US" sz="2800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Jin Wen or Zhongding Wen occurred to recorded important events and activities</a:t>
            </a:r>
            <a:r>
              <a:rPr lang="en-US" altLang="zh-CN" sz="2800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.</a:t>
            </a:r>
            <a:endParaRPr lang="en-US" altLang="zh-CN" sz="2800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Da Zhuan (great seal script)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10515600" cy="4351338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Up to the late Western Zhou period, Jiagu Wen had been made uniform to conform to one type called Da Zhuan (great seal script).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4" name="内容占位符 3" descr="截屏2022-10-15 16.48.45"/>
          <p:cNvPicPr>
            <a:picLocks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671320" y="1059815"/>
            <a:ext cx="3536950" cy="4456430"/>
          </a:xfrm>
          <a:prstGeom prst="rect">
            <a:avLst/>
          </a:prstGeom>
        </p:spPr>
      </p:pic>
      <p:pic>
        <p:nvPicPr>
          <p:cNvPr id="7" name="图片 6" descr="截屏2022-10-15 16.50.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6445" y="1059815"/>
            <a:ext cx="3278505" cy="4458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Xiao Zhuan, or small seal script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997585" y="2594610"/>
            <a:ext cx="5923915" cy="435165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In Qin Dynasty, Li Si unif</a:t>
            </a: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ied the various calligraphic styles and create the standardized Xiao Zhuan, or small seal script.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pic>
        <p:nvPicPr>
          <p:cNvPr id="4" name="图片 3" descr="截屏2022-10-15 17.11.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5695" y="1584325"/>
            <a:ext cx="3697605" cy="48069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Lishu (clerical script)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10515600" cy="4351338"/>
          </a:xfrm>
        </p:spPr>
        <p:txBody>
          <a:bodyPr vert="horz" lIns="91440" tIns="45720" rIns="91440" bIns="45720" rtlCol="0">
            <a:normAutofit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Soon after the small seal script became the official script, Suti Zi occurred.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It (the commoner style) was initially used among the common people, eventually some official documents came to be written in Suti Zi. 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en-US" altLang="zh-CN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This script came to be called Lishu (clerical script). </a:t>
            </a: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marL="0" lvl="0" indent="0" algn="l">
              <a:buClrTx/>
              <a:buSzTx/>
              <a:buNone/>
            </a:pPr>
            <a:endParaRPr lang="en-US" altLang="zh-CN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pic>
        <p:nvPicPr>
          <p:cNvPr id="4" name="内容占位符 3" descr="截屏2022-10-15 17.26.12"/>
          <p:cNvPicPr>
            <a:picLocks noChangeAspect="1"/>
          </p:cNvPicPr>
          <p:nvPr>
            <p:ph idx="4294967295"/>
          </p:nvPr>
        </p:nvPicPr>
        <p:blipFill>
          <a:blip r:embed="rId5"/>
          <a:stretch>
            <a:fillRect/>
          </a:stretch>
        </p:blipFill>
        <p:spPr>
          <a:xfrm>
            <a:off x="1253490" y="1324610"/>
            <a:ext cx="2892425" cy="4351655"/>
          </a:xfrm>
          <a:prstGeom prst="rect">
            <a:avLst/>
          </a:prstGeom>
        </p:spPr>
      </p:pic>
      <p:pic>
        <p:nvPicPr>
          <p:cNvPr id="5" name="图片 4" descr="截屏2022-10-15 17.29.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430" y="1937385"/>
            <a:ext cx="4318000" cy="28194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635"/>
            <a:ext cx="12190730" cy="68573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flipH="1">
            <a:off x="9144000" y="4281170"/>
            <a:ext cx="3048000" cy="26041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647700" y="258445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Zhangcao or old cursive script 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  <p:custDataLst>
              <p:tags r:id="rId5"/>
            </p:custDataLst>
          </p:nvPr>
        </p:nvSpPr>
        <p:spPr>
          <a:xfrm>
            <a:off x="647700" y="1825625"/>
            <a:ext cx="7054215" cy="4351655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</a:t>
            </a: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n the late Qin and early Han periods, </a:t>
            </a: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Zhangcao or old cursive script appeared.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Its strokes were linked together.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  <a:p>
            <a:pPr lvl="0" algn="l">
              <a:buClrTx/>
              <a:buSzTx/>
            </a:pPr>
            <a:r>
              <a:rPr lang="zh-CN" altLang="en-US">
                <a:solidFill>
                  <a:schemeClr val="dk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Its horizontal strokes still ran upward, while the ends of its left-falling stroke and right-falling stroke retained the clerical style.</a:t>
            </a:r>
            <a:endParaRPr lang="zh-CN" altLang="en-US">
              <a:solidFill>
                <a:schemeClr val="dk1">
                  <a:lumMod val="75000"/>
                  <a:lumOff val="25000"/>
                </a:schemeClr>
              </a:solidFill>
              <a:latin typeface="Arial Regular" panose="020B0604020202020204" charset="0"/>
              <a:cs typeface="Arial Regular" panose="020B0604020202020204" charset="0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7965" y="1160145"/>
            <a:ext cx="3408680" cy="510349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2*i*1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2*i*2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77186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COMBINE_RELATE_SLIDE_ID" val="background20176466_1"/>
  <p:tag name="KSO_WM_TEMPLATE_THUMBS_INDEX" val="1、4、5、6、11、12、16、17、21、27、31"/>
  <p:tag name="KSO_WM_TEMPLATE_SUBCATEGORY" val="0"/>
  <p:tag name="KSO_WM_TAG_VERSION" val="1.0"/>
  <p:tag name="KSO_WM_BEAUTIFY_FLAG" val="#wm#"/>
  <p:tag name="KSO_WM_TEMPLATE_CATEGORY" val="custom"/>
  <p:tag name="KSO_WM_TEMPLATE_INDEX" val="20177186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179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0"/>
  <p:tag name="KSO_WM_UNIT_PRESET_TEXT" val="中国风商务通用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77186_1*a*1"/>
  <p:tag name="KSO_WM_TEMPLATE_CATEGORY" val="custom"/>
  <p:tag name="KSO_WM_TEMPLATE_INDEX" val="20177186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COMBINE_RELATE_SLIDE_ID" val="background20176466_1"/>
  <p:tag name="KSO_WM_TEMPLATE_THUMBS_INDEX" val="1、4、5、6、11、12、16、17、21、27、31"/>
  <p:tag name="KSO_WM_SLIDE_ID" val="custom20177186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77186"/>
  <p:tag name="KSO_WM_SLIDE_LAYOUT" val="a"/>
  <p:tag name="KSO_WM_SLIDE_LAYOUT_CNT" val="1"/>
  <p:tag name="KSO_WM_TEMPLATE_MASTER_TYPE" val="1"/>
  <p:tag name="KSO_WM_TEMPLATE_COLOR_TYPE" val="1"/>
  <p:tag name="KSO_WM_TEMPLATE_MASTER_THUMB_INDEX" val="12"/>
  <p:tag name="KSO_WM_SPECIAL_SOURCE" val="bdnull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184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6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7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8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89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1.xml><?xml version="1.0" encoding="utf-8"?>
<p:tagLst xmlns:p="http://schemas.openxmlformats.org/presentationml/2006/main"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92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195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197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1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04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07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08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11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12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15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18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19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22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3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26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27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28.xml><?xml version="1.0" encoding="utf-8"?>
<p:tagLst xmlns:p="http://schemas.openxmlformats.org/presentationml/2006/main">
  <p:tag name="KSO_WM_SPECIAL_SOURCE" val="bdnull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2f1e159e-e7d3-12a1-b28a-4d63a8182949}"/>
  <p:tag name="KSO_WM_UNIT_TYPE" val="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  <p:tag name="WM_BEAUTIFY_SHAPE_IDENTITY" val="{e0d5962a-6d3f-5e2a-b28a-4d6398bebd71}"/>
</p:tagLst>
</file>

<file path=ppt/tags/tag231.xml><?xml version="1.0" encoding="utf-8"?>
<p:tagLst xmlns:p="http://schemas.openxmlformats.org/presentationml/2006/main">
  <p:tag name="KSO_WM_UNIT_TEXT_FILL_FORE_SCHEMECOLOR_INDEX_BRIGHTNESS" val="0.25"/>
  <p:tag name="KSO_WM_UNIT_TEXT_FILL_FORE_SCHEMECOLOR_INDEX" val="13"/>
  <p:tag name="KSO_WM_UNIT_TEXT_FILL_TYPE" val="1"/>
</p:tagLst>
</file>

<file path=ppt/tags/tag232.xml><?xml version="1.0" encoding="utf-8"?>
<p:tagLst xmlns:p="http://schemas.openxmlformats.org/presentationml/2006/main">
  <p:tag name="KSO_WM_SLIDE_BK_DARK_LIGHT" val="2"/>
  <p:tag name="KSO_WM_SLIDE_BACKGROUND_TYPE" val="general"/>
  <p:tag name="KSO_WM_SPECIAL_SOURCE" val="bdnull"/>
</p:tagLst>
</file>

<file path=ppt/tags/tag233.xml><?xml version="1.0" encoding="utf-8"?>
<p:tagLst xmlns:p="http://schemas.openxmlformats.org/presentationml/2006/main">
  <p:tag name="KSO_WM_SPECIAL_SOURCE" val="bdnull"/>
</p:tagLst>
</file>

<file path=ppt/tags/tag234.xml><?xml version="1.0" encoding="utf-8"?>
<p:tagLst xmlns:p="http://schemas.openxmlformats.org/presentationml/2006/main">
  <p:tag name="COMMONDATA" val="eyJoZGlkIjoiYTg4NDJhYWI2ZTE3NzA4OTU1NzVmYzM4YWQ0ZWI2NWYifQ==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4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4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4*i*1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4*i*2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3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5*i*1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5*i*2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6*i*1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6*i*2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8*i*1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8*i*2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9*i*1"/>
  <p:tag name="KSO_WM_UNIT_BK_DARK_LIGHT" val="2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9*i*1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9*i*2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0*i*1"/>
  <p:tag name="KSO_WM_UNIT_BK_DARK_LIGHT" val="2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0*i*1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0*i*2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4">
      <a:dk1>
        <a:srgbClr val="000000"/>
      </a:dk1>
      <a:lt1>
        <a:srgbClr val="FFFFFF"/>
      </a:lt1>
      <a:dk2>
        <a:srgbClr val="CAD3D9"/>
      </a:dk2>
      <a:lt2>
        <a:srgbClr val="F3F4EF"/>
      </a:lt2>
      <a:accent1>
        <a:srgbClr val="718EA4"/>
      </a:accent1>
      <a:accent2>
        <a:srgbClr val="7A9399"/>
      </a:accent2>
      <a:accent3>
        <a:srgbClr val="7E9890"/>
      </a:accent3>
      <a:accent4>
        <a:srgbClr val="849B86"/>
      </a:accent4>
      <a:accent5>
        <a:srgbClr val="899F7C"/>
      </a:accent5>
      <a:accent6>
        <a:srgbClr val="90A473"/>
      </a:accent6>
      <a:hlink>
        <a:srgbClr val="495ABD"/>
      </a:hlink>
      <a:folHlink>
        <a:srgbClr val="725E8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2265</Words>
  <Application>WPS 演示</Application>
  <PresentationFormat>宽屏</PresentationFormat>
  <Paragraphs>76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27" baseType="lpstr">
      <vt:lpstr>Arial</vt:lpstr>
      <vt:lpstr>宋体</vt:lpstr>
      <vt:lpstr>Wingdings</vt:lpstr>
      <vt:lpstr>隶书</vt:lpstr>
      <vt:lpstr>微软雅黑</vt:lpstr>
      <vt:lpstr>汉仪尚巍手书W</vt:lpstr>
      <vt:lpstr>Arial Regular</vt:lpstr>
      <vt:lpstr>汉仪尚巍手书W</vt:lpstr>
      <vt:lpstr>Segoe Print</vt:lpstr>
      <vt:lpstr>Arial Unicode MS</vt:lpstr>
      <vt:lpstr>Calibri</vt:lpstr>
      <vt:lpstr>Office 主题​​</vt:lpstr>
      <vt:lpstr>1_Office 主题​​</vt:lpstr>
      <vt:lpstr>Chinese Characters and Scripts </vt:lpstr>
      <vt:lpstr>PowerPoint 演示文稿</vt:lpstr>
      <vt:lpstr>Jiagu Wen</vt:lpstr>
      <vt:lpstr> Da Zhuan (great seal script)</vt:lpstr>
      <vt:lpstr>PowerPoint 演示文稿</vt:lpstr>
      <vt:lpstr>Xiao Zhuan, or small seal script</vt:lpstr>
      <vt:lpstr>Lishu (clerical script)</vt:lpstr>
      <vt:lpstr>PowerPoint 演示文稿</vt:lpstr>
      <vt:lpstr>Zhangcao or old cursive script appeared</vt:lpstr>
      <vt:lpstr>Kaishu (the regular script, or standard script)</vt:lpstr>
      <vt:lpstr>The running hand: Xing shu</vt:lpstr>
      <vt:lpstr>PowerPoint 演示文稿</vt:lpstr>
      <vt:lpstr> the Song typeface</vt:lpstr>
      <vt:lpstr>Thanks for watching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yangsiyin</dc:creator>
  <cp:lastModifiedBy>Administrator</cp:lastModifiedBy>
  <cp:revision>16</cp:revision>
  <dcterms:created xsi:type="dcterms:W3CDTF">2022-10-19T16:58:00Z</dcterms:created>
  <dcterms:modified xsi:type="dcterms:W3CDTF">2022-10-21T04:11:51Z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3B3FE0848D874A94B0A32BFF5ECB3F95</vt:lpwstr>
  </property>
</Properties>
</file>