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notesSlides/notesSlide1.xml" ContentType="application/vnd.openxmlformats-officedocument.presentationml.notesSlide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notesSlides/notesSlide2.xml" ContentType="application/vnd.openxmlformats-officedocument.presentationml.notesSlide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notesSlides/notesSlide3.xml" ContentType="application/vnd.openxmlformats-officedocument.presentationml.notesSlide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notesSlides/notesSlide4.xml" ContentType="application/vnd.openxmlformats-officedocument.presentationml.notesSlide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notesSlides/notesSlide5.xml" ContentType="application/vnd.openxmlformats-officedocument.presentationml.notesSlide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notesSlides/notesSlide6.xml" ContentType="application/vnd.openxmlformats-officedocument.presentationml.notesSlide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24"/>
  </p:notesMasterIdLst>
  <p:sldIdLst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86" r:id="rId19"/>
    <p:sldId id="287" r:id="rId20"/>
    <p:sldId id="274" r:id="rId21"/>
    <p:sldId id="275" r:id="rId22"/>
    <p:sldId id="276" r:id="rId2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53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273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t" anchorCtr="0" compatLnSpc="1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9274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t" anchorCtr="0" compatLnSpc="1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9275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</p:spPr>
      </p:sp>
      <p:sp>
        <p:nvSpPr>
          <p:cNvPr id="1049276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277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b" anchorCtr="0" compatLnSpc="1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92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b" anchorCtr="0" compatLnSpc="1"/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1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1048802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03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</a:r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0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1048811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12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</a:r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6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1048817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18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</a:r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104882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2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</a:rPr>
              <a:t>12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1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1048832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33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</a:rPr>
              <a:t>14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0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1048841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42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</a:rPr>
              <a:t>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9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1048850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51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微软雅黑" panose="020B0503020204020204" pitchFamily="34" charset="-122"/>
              </a:rPr>
              <a:t>20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.xml"/><Relationship Id="rId7" Type="http://schemas.openxmlformats.org/officeDocument/2006/relationships/tags" Target="../tags/tag13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9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64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7.xml"/><Relationship Id="rId7" Type="http://schemas.openxmlformats.org/officeDocument/2006/relationships/tags" Target="../tags/tag71.xml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6" Type="http://schemas.openxmlformats.org/officeDocument/2006/relationships/tags" Target="../tags/tag70.xml"/><Relationship Id="rId5" Type="http://schemas.openxmlformats.org/officeDocument/2006/relationships/tags" Target="../tags/tag69.xml"/><Relationship Id="rId4" Type="http://schemas.openxmlformats.org/officeDocument/2006/relationships/tags" Target="../tags/tag68.xml"/><Relationship Id="rId9" Type="http://schemas.openxmlformats.org/officeDocument/2006/relationships/image" Target="../media/image1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8.xml"/><Relationship Id="rId4" Type="http://schemas.openxmlformats.org/officeDocument/2006/relationships/tags" Target="../tags/tag17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tags" Target="../tags/tag26.xml"/><Relationship Id="rId3" Type="http://schemas.openxmlformats.org/officeDocument/2006/relationships/tags" Target="../tags/tag21.xml"/><Relationship Id="rId7" Type="http://schemas.openxmlformats.org/officeDocument/2006/relationships/tags" Target="../tags/tag25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tags" Target="../tags/tag24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23.xml"/><Relationship Id="rId10" Type="http://schemas.openxmlformats.org/officeDocument/2006/relationships/tags" Target="../tags/tag28.xml"/><Relationship Id="rId4" Type="http://schemas.openxmlformats.org/officeDocument/2006/relationships/tags" Target="../tags/tag22.xml"/><Relationship Id="rId9" Type="http://schemas.openxmlformats.org/officeDocument/2006/relationships/tags" Target="../tags/tag27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42.xml"/><Relationship Id="rId3" Type="http://schemas.openxmlformats.org/officeDocument/2006/relationships/tags" Target="../tags/tag37.xml"/><Relationship Id="rId7" Type="http://schemas.openxmlformats.org/officeDocument/2006/relationships/tags" Target="../tags/tag41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tags" Target="../tags/tag40.xml"/><Relationship Id="rId5" Type="http://schemas.openxmlformats.org/officeDocument/2006/relationships/tags" Target="../tags/tag39.xml"/><Relationship Id="rId4" Type="http://schemas.openxmlformats.org/officeDocument/2006/relationships/tags" Target="../tags/tag38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6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tags" Target="../tags/tag55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0.xml"/><Relationship Id="rId4" Type="http://schemas.openxmlformats.org/officeDocument/2006/relationships/tags" Target="../tags/tag5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图片 7"/>
          <p:cNvPicPr/>
          <p:nvPr>
            <p:custDataLst>
              <p:tags r:id="rId1"/>
            </p:custDataLst>
          </p:nvPr>
        </p:nvPicPr>
        <p:blipFill>
          <a:blip r:embed="rId9" cstate="print"/>
          <a:srcRect/>
          <a:stretch>
            <a:fillRect/>
          </a:stretch>
        </p:blipFill>
        <p:spPr>
          <a:xfrm>
            <a:off x="3854649" y="0"/>
            <a:ext cx="8337351" cy="6858000"/>
          </a:xfrm>
          <a:custGeom>
            <a:avLst/>
            <a:gdLst>
              <a:gd name="connsiteX0" fmla="*/ 4438650 w 8337351"/>
              <a:gd name="connsiteY0" fmla="*/ 0 h 6877050"/>
              <a:gd name="connsiteX1" fmla="*/ 8337351 w 8337351"/>
              <a:gd name="connsiteY1" fmla="*/ 0 h 6877050"/>
              <a:gd name="connsiteX2" fmla="*/ 8337351 w 8337351"/>
              <a:gd name="connsiteY2" fmla="*/ 6858000 h 6877050"/>
              <a:gd name="connsiteX3" fmla="*/ 0 w 8337351"/>
              <a:gd name="connsiteY3" fmla="*/ 6877050 h 68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37351" h="6877050">
                <a:moveTo>
                  <a:pt x="4438650" y="0"/>
                </a:moveTo>
                <a:lnTo>
                  <a:pt x="8337351" y="0"/>
                </a:lnTo>
                <a:lnTo>
                  <a:pt x="8337351" y="6858000"/>
                </a:lnTo>
                <a:lnTo>
                  <a:pt x="0" y="6877050"/>
                </a:lnTo>
                <a:close/>
              </a:path>
            </a:pathLst>
          </a:custGeom>
        </p:spPr>
      </p:pic>
      <p:sp>
        <p:nvSpPr>
          <p:cNvPr id="1049211" name="矩形 8"/>
          <p:cNvSpPr/>
          <p:nvPr>
            <p:custDataLst>
              <p:tags r:id="rId2"/>
            </p:custDataLst>
          </p:nvPr>
        </p:nvSpPr>
        <p:spPr>
          <a:xfrm>
            <a:off x="2207260" y="2044065"/>
            <a:ext cx="7778115" cy="1988185"/>
          </a:xfrm>
          <a:prstGeom prst="rect">
            <a:avLst/>
          </a:prstGeom>
          <a:noFill/>
          <a:ln w="63500">
            <a:solidFill>
              <a:schemeClr val="accent2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49212" name="标题 1"/>
          <p:cNvSpPr>
            <a:spLocks noGrp="1"/>
          </p:cNvSpPr>
          <p:nvPr>
            <p:ph type="ctrTitle" hasCustomPrompt="1"/>
            <p:custDataLst>
              <p:tags r:id="rId3"/>
            </p:custDataLst>
          </p:nvPr>
        </p:nvSpPr>
        <p:spPr>
          <a:xfrm>
            <a:off x="2249170" y="2439670"/>
            <a:ext cx="7693660" cy="1196975"/>
          </a:xfrm>
        </p:spPr>
        <p:txBody>
          <a:bodyPr lIns="90000" tIns="46800" rIns="90000" bIns="46800" anchor="ctr" anchorCtr="0">
            <a:normAutofit/>
          </a:bodyPr>
          <a:lstStyle>
            <a:lvl1pPr algn="ctr">
              <a:defRPr sz="5400" spc="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1049213" name="副标题 2"/>
          <p:cNvSpPr>
            <a:spLocks noGrp="1"/>
          </p:cNvSpPr>
          <p:nvPr>
            <p:ph type="subTitle" idx="1" hasCustomPrompt="1"/>
            <p:custDataLst>
              <p:tags r:id="rId4"/>
            </p:custDataLst>
          </p:nvPr>
        </p:nvSpPr>
        <p:spPr>
          <a:xfrm>
            <a:off x="2019277" y="4326217"/>
            <a:ext cx="8153446" cy="461645"/>
          </a:xfrm>
        </p:spPr>
        <p:txBody>
          <a:bodyPr lIns="90000" tIns="46800" rIns="90000" bIns="46800" anchor="t" anchorCtr="0">
            <a:sp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049214" name="日期占位符 15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2024/3/5</a:t>
            </a:fld>
            <a:endParaRPr lang="zh-CN" altLang="en-US"/>
          </a:p>
        </p:txBody>
      </p:sp>
      <p:sp>
        <p:nvSpPr>
          <p:cNvPr id="1049215" name="页脚占位符 16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049216" name="灯片编号占位符 17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237" name="内容占位符 6"/>
          <p:cNvSpPr>
            <a:spLocks noGrp="1"/>
          </p:cNvSpPr>
          <p:nvPr>
            <p:ph sz="quarter" idx="13"/>
            <p:custDataLst>
              <p:tags r:id="rId1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049238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2024/3/5</a:t>
            </a:fld>
            <a:endParaRPr lang="zh-CN" altLang="en-US"/>
          </a:p>
        </p:txBody>
      </p:sp>
      <p:sp>
        <p:nvSpPr>
          <p:cNvPr id="1049239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9240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3" name="图片 5"/>
          <p:cNvPicPr/>
          <p:nvPr>
            <p:custDataLst>
              <p:tags r:id="rId1"/>
            </p:custDataLst>
          </p:nvPr>
        </p:nvPicPr>
        <p:blipFill>
          <a:blip r:embed="rId9" cstate="print"/>
          <a:srcRect/>
          <a:stretch>
            <a:fillRect/>
          </a:stretch>
        </p:blipFill>
        <p:spPr>
          <a:xfrm>
            <a:off x="3854649" y="0"/>
            <a:ext cx="8337351" cy="6858000"/>
          </a:xfrm>
          <a:custGeom>
            <a:avLst/>
            <a:gdLst>
              <a:gd name="connsiteX0" fmla="*/ 4438650 w 8337351"/>
              <a:gd name="connsiteY0" fmla="*/ 0 h 6877050"/>
              <a:gd name="connsiteX1" fmla="*/ 8337351 w 8337351"/>
              <a:gd name="connsiteY1" fmla="*/ 0 h 6877050"/>
              <a:gd name="connsiteX2" fmla="*/ 8337351 w 8337351"/>
              <a:gd name="connsiteY2" fmla="*/ 6858000 h 6877050"/>
              <a:gd name="connsiteX3" fmla="*/ 0 w 8337351"/>
              <a:gd name="connsiteY3" fmla="*/ 6877050 h 68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37351" h="6877050">
                <a:moveTo>
                  <a:pt x="4438650" y="0"/>
                </a:moveTo>
                <a:lnTo>
                  <a:pt x="8337351" y="0"/>
                </a:lnTo>
                <a:lnTo>
                  <a:pt x="8337351" y="6858000"/>
                </a:lnTo>
                <a:lnTo>
                  <a:pt x="0" y="6877050"/>
                </a:lnTo>
                <a:close/>
              </a:path>
            </a:pathLst>
          </a:custGeom>
        </p:spPr>
      </p:pic>
      <p:sp>
        <p:nvSpPr>
          <p:cNvPr id="1049221" name="矩形 6"/>
          <p:cNvSpPr/>
          <p:nvPr>
            <p:custDataLst>
              <p:tags r:id="rId2"/>
            </p:custDataLst>
          </p:nvPr>
        </p:nvSpPr>
        <p:spPr>
          <a:xfrm>
            <a:off x="2206308" y="2435347"/>
            <a:ext cx="7779600" cy="1988484"/>
          </a:xfrm>
          <a:prstGeom prst="rect">
            <a:avLst/>
          </a:prstGeom>
          <a:noFill/>
          <a:ln w="63500">
            <a:solidFill>
              <a:schemeClr val="accent2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4922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2244090" y="2844165"/>
            <a:ext cx="7702550" cy="116967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1" i="0" u="none" strike="noStrike" kern="1200" cap="none" spc="6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</a:p>
        </p:txBody>
      </p:sp>
      <p:sp>
        <p:nvSpPr>
          <p:cNvPr id="1049223" name="文本占位符 13"/>
          <p:cNvSpPr>
            <a:spLocks noGrp="1"/>
          </p:cNvSpPr>
          <p:nvPr>
            <p:ph type="body" sz="quarter" idx="13"/>
            <p:custDataLst>
              <p:tags r:id="rId4"/>
            </p:custDataLst>
          </p:nvPr>
        </p:nvSpPr>
        <p:spPr>
          <a:xfrm>
            <a:off x="1842294" y="4687946"/>
            <a:ext cx="8507412" cy="498475"/>
          </a:xfrm>
        </p:spPr>
        <p:txBody>
          <a:bodyPr lIns="90000" tIns="46800" rIns="90000" bIns="46800" anchor="ctr"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049224" name="日期占位符 9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2024/3/5</a:t>
            </a:fld>
            <a:endParaRPr lang="zh-CN" altLang="en-US"/>
          </a:p>
        </p:txBody>
      </p:sp>
      <p:sp>
        <p:nvSpPr>
          <p:cNvPr id="1049225" name="页脚占位符 10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049226" name="灯片编号占位符 11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OfficePLUSCoverBackgroundShape"/>
          <p:cNvGrpSpPr/>
          <p:nvPr/>
        </p:nvGrpSpPr>
        <p:grpSpPr>
          <a:xfrm>
            <a:off x="1589" y="0"/>
            <a:ext cx="12188825" cy="6858000"/>
            <a:chOff x="1589" y="0"/>
            <a:chExt cx="12188825" cy="6858000"/>
          </a:xfrm>
        </p:grpSpPr>
        <p:sp>
          <p:nvSpPr>
            <p:cNvPr id="1049025" name="Rectangle 3"/>
            <p:cNvSpPr>
              <a:spLocks noChangeAspect="1" noChangeArrowheads="1" noTextEdit="1"/>
            </p:cNvSpPr>
            <p:nvPr/>
          </p:nvSpPr>
          <p:spPr bwMode="auto">
            <a:xfrm>
              <a:off x="1589" y="0"/>
              <a:ext cx="12188825" cy="685800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68580" tIns="34290" rIns="68580" bIns="34290" numCol="1" anchor="t" anchorCtr="0" compatLnSpc="1"/>
            <a:lstStyle/>
            <a:p>
              <a:endParaRPr lang="zh-CN" altLang="en-US" sz="1350"/>
            </a:p>
          </p:txBody>
        </p:sp>
        <p:grpSp>
          <p:nvGrpSpPr>
            <p:cNvPr id="75" name="Group 9937"/>
            <p:cNvGrpSpPr/>
            <p:nvPr/>
          </p:nvGrpSpPr>
          <p:grpSpPr>
            <a:xfrm>
              <a:off x="236539" y="2736852"/>
              <a:ext cx="11599863" cy="3910013"/>
              <a:chOff x="236538" y="2736850"/>
              <a:chExt cx="11599863" cy="3910013"/>
            </a:xfrm>
          </p:grpSpPr>
          <p:sp>
            <p:nvSpPr>
              <p:cNvPr id="1049026" name="Freeform: Shape 7"/>
              <p:cNvSpPr/>
              <p:nvPr/>
            </p:nvSpPr>
            <p:spPr bwMode="auto">
              <a:xfrm>
                <a:off x="7237413" y="5686425"/>
                <a:ext cx="784225" cy="893763"/>
              </a:xfrm>
              <a:custGeom>
                <a:avLst/>
                <a:gdLst>
                  <a:gd name="T0" fmla="*/ 62 w 268"/>
                  <a:gd name="T1" fmla="*/ 45 h 305"/>
                  <a:gd name="T2" fmla="*/ 268 w 268"/>
                  <a:gd name="T3" fmla="*/ 109 h 305"/>
                  <a:gd name="T4" fmla="*/ 206 w 268"/>
                  <a:gd name="T5" fmla="*/ 305 h 305"/>
                  <a:gd name="T6" fmla="*/ 0 w 268"/>
                  <a:gd name="T7" fmla="*/ 240 h 305"/>
                  <a:gd name="T8" fmla="*/ 62 w 268"/>
                  <a:gd name="T9" fmla="*/ 45 h 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8" h="305">
                    <a:moveTo>
                      <a:pt x="62" y="45"/>
                    </a:moveTo>
                    <a:cubicBezTo>
                      <a:pt x="189" y="0"/>
                      <a:pt x="268" y="109"/>
                      <a:pt x="268" y="109"/>
                    </a:cubicBezTo>
                    <a:cubicBezTo>
                      <a:pt x="206" y="305"/>
                      <a:pt x="206" y="305"/>
                      <a:pt x="206" y="305"/>
                    </a:cubicBezTo>
                    <a:cubicBezTo>
                      <a:pt x="206" y="305"/>
                      <a:pt x="127" y="195"/>
                      <a:pt x="0" y="240"/>
                    </a:cubicBezTo>
                    <a:lnTo>
                      <a:pt x="62" y="45"/>
                    </a:lnTo>
                    <a:close/>
                  </a:path>
                </a:pathLst>
              </a:custGeom>
              <a:solidFill>
                <a:srgbClr val="FFFFFF"/>
              </a:solidFill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27" name="Freeform: Shape 8"/>
              <p:cNvSpPr/>
              <p:nvPr/>
            </p:nvSpPr>
            <p:spPr bwMode="auto">
              <a:xfrm>
                <a:off x="6634163" y="5500688"/>
                <a:ext cx="784225" cy="889000"/>
              </a:xfrm>
              <a:custGeom>
                <a:avLst/>
                <a:gdLst>
                  <a:gd name="T0" fmla="*/ 268 w 268"/>
                  <a:gd name="T1" fmla="*/ 108 h 303"/>
                  <a:gd name="T2" fmla="*/ 62 w 268"/>
                  <a:gd name="T3" fmla="*/ 46 h 303"/>
                  <a:gd name="T4" fmla="*/ 0 w 268"/>
                  <a:gd name="T5" fmla="*/ 241 h 303"/>
                  <a:gd name="T6" fmla="*/ 206 w 268"/>
                  <a:gd name="T7" fmla="*/ 303 h 303"/>
                  <a:gd name="T8" fmla="*/ 268 w 268"/>
                  <a:gd name="T9" fmla="*/ 108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8" h="303">
                    <a:moveTo>
                      <a:pt x="268" y="108"/>
                    </a:moveTo>
                    <a:cubicBezTo>
                      <a:pt x="190" y="0"/>
                      <a:pt x="62" y="46"/>
                      <a:pt x="62" y="46"/>
                    </a:cubicBezTo>
                    <a:cubicBezTo>
                      <a:pt x="0" y="241"/>
                      <a:pt x="0" y="241"/>
                      <a:pt x="0" y="241"/>
                    </a:cubicBezTo>
                    <a:cubicBezTo>
                      <a:pt x="0" y="241"/>
                      <a:pt x="128" y="195"/>
                      <a:pt x="206" y="303"/>
                    </a:cubicBezTo>
                    <a:lnTo>
                      <a:pt x="268" y="108"/>
                    </a:lnTo>
                    <a:close/>
                  </a:path>
                </a:pathLst>
              </a:custGeom>
              <a:solidFill>
                <a:srgbClr val="FFFFFF"/>
              </a:solidFill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28" name="Freeform: Shape 9"/>
              <p:cNvSpPr/>
              <p:nvPr/>
            </p:nvSpPr>
            <p:spPr bwMode="auto">
              <a:xfrm>
                <a:off x="6991351" y="5478463"/>
                <a:ext cx="157163" cy="136525"/>
              </a:xfrm>
              <a:custGeom>
                <a:avLst/>
                <a:gdLst>
                  <a:gd name="T0" fmla="*/ 0 w 99"/>
                  <a:gd name="T1" fmla="*/ 73 h 86"/>
                  <a:gd name="T2" fmla="*/ 22 w 99"/>
                  <a:gd name="T3" fmla="*/ 0 h 86"/>
                  <a:gd name="T4" fmla="*/ 53 w 99"/>
                  <a:gd name="T5" fmla="*/ 35 h 86"/>
                  <a:gd name="T6" fmla="*/ 99 w 99"/>
                  <a:gd name="T7" fmla="*/ 24 h 86"/>
                  <a:gd name="T8" fmla="*/ 79 w 99"/>
                  <a:gd name="T9" fmla="*/ 86 h 86"/>
                  <a:gd name="T10" fmla="*/ 0 w 99"/>
                  <a:gd name="T11" fmla="*/ 73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9" h="86">
                    <a:moveTo>
                      <a:pt x="0" y="73"/>
                    </a:moveTo>
                    <a:lnTo>
                      <a:pt x="22" y="0"/>
                    </a:lnTo>
                    <a:lnTo>
                      <a:pt x="53" y="35"/>
                    </a:lnTo>
                    <a:lnTo>
                      <a:pt x="99" y="24"/>
                    </a:lnTo>
                    <a:lnTo>
                      <a:pt x="79" y="86"/>
                    </a:lnTo>
                    <a:lnTo>
                      <a:pt x="0" y="73"/>
                    </a:lnTo>
                    <a:close/>
                  </a:path>
                </a:pathLst>
              </a:custGeom>
              <a:solidFill>
                <a:srgbClr val="E75F3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29" name="Freeform: Shape 10"/>
              <p:cNvSpPr/>
              <p:nvPr/>
            </p:nvSpPr>
            <p:spPr bwMode="auto">
              <a:xfrm>
                <a:off x="6991351" y="5478463"/>
                <a:ext cx="157163" cy="136525"/>
              </a:xfrm>
              <a:custGeom>
                <a:avLst/>
                <a:gdLst>
                  <a:gd name="T0" fmla="*/ 0 w 99"/>
                  <a:gd name="T1" fmla="*/ 73 h 86"/>
                  <a:gd name="T2" fmla="*/ 22 w 99"/>
                  <a:gd name="T3" fmla="*/ 0 h 86"/>
                  <a:gd name="T4" fmla="*/ 53 w 99"/>
                  <a:gd name="T5" fmla="*/ 35 h 86"/>
                  <a:gd name="T6" fmla="*/ 99 w 99"/>
                  <a:gd name="T7" fmla="*/ 24 h 86"/>
                  <a:gd name="T8" fmla="*/ 79 w 99"/>
                  <a:gd name="T9" fmla="*/ 86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86">
                    <a:moveTo>
                      <a:pt x="0" y="73"/>
                    </a:moveTo>
                    <a:lnTo>
                      <a:pt x="22" y="0"/>
                    </a:lnTo>
                    <a:lnTo>
                      <a:pt x="53" y="35"/>
                    </a:lnTo>
                    <a:lnTo>
                      <a:pt x="99" y="24"/>
                    </a:lnTo>
                    <a:lnTo>
                      <a:pt x="79" y="86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30" name="Freeform: Shape 13"/>
              <p:cNvSpPr/>
              <p:nvPr/>
            </p:nvSpPr>
            <p:spPr bwMode="auto">
              <a:xfrm>
                <a:off x="7032626" y="5492750"/>
                <a:ext cx="157163" cy="134938"/>
              </a:xfrm>
              <a:custGeom>
                <a:avLst/>
                <a:gdLst>
                  <a:gd name="T0" fmla="*/ 0 w 99"/>
                  <a:gd name="T1" fmla="*/ 72 h 85"/>
                  <a:gd name="T2" fmla="*/ 22 w 99"/>
                  <a:gd name="T3" fmla="*/ 0 h 85"/>
                  <a:gd name="T4" fmla="*/ 53 w 99"/>
                  <a:gd name="T5" fmla="*/ 33 h 85"/>
                  <a:gd name="T6" fmla="*/ 99 w 99"/>
                  <a:gd name="T7" fmla="*/ 24 h 85"/>
                  <a:gd name="T8" fmla="*/ 79 w 99"/>
                  <a:gd name="T9" fmla="*/ 85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85">
                    <a:moveTo>
                      <a:pt x="0" y="72"/>
                    </a:moveTo>
                    <a:lnTo>
                      <a:pt x="22" y="0"/>
                    </a:lnTo>
                    <a:lnTo>
                      <a:pt x="53" y="33"/>
                    </a:lnTo>
                    <a:lnTo>
                      <a:pt x="99" y="24"/>
                    </a:lnTo>
                    <a:lnTo>
                      <a:pt x="79" y="85"/>
                    </a:lnTo>
                  </a:path>
                </a:pathLst>
              </a:custGeom>
              <a:noFill/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31" name="Freeform: Shape 14"/>
              <p:cNvSpPr/>
              <p:nvPr/>
            </p:nvSpPr>
            <p:spPr bwMode="auto">
              <a:xfrm>
                <a:off x="7207251" y="5735638"/>
                <a:ext cx="782638" cy="893763"/>
              </a:xfrm>
              <a:custGeom>
                <a:avLst/>
                <a:gdLst>
                  <a:gd name="T0" fmla="*/ 62 w 267"/>
                  <a:gd name="T1" fmla="*/ 45 h 305"/>
                  <a:gd name="T2" fmla="*/ 267 w 267"/>
                  <a:gd name="T3" fmla="*/ 109 h 305"/>
                  <a:gd name="T4" fmla="*/ 205 w 267"/>
                  <a:gd name="T5" fmla="*/ 305 h 305"/>
                  <a:gd name="T6" fmla="*/ 0 w 267"/>
                  <a:gd name="T7" fmla="*/ 240 h 305"/>
                  <a:gd name="T8" fmla="*/ 62 w 267"/>
                  <a:gd name="T9" fmla="*/ 45 h 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7" h="305">
                    <a:moveTo>
                      <a:pt x="62" y="45"/>
                    </a:moveTo>
                    <a:cubicBezTo>
                      <a:pt x="188" y="0"/>
                      <a:pt x="267" y="109"/>
                      <a:pt x="267" y="109"/>
                    </a:cubicBezTo>
                    <a:cubicBezTo>
                      <a:pt x="205" y="305"/>
                      <a:pt x="205" y="305"/>
                      <a:pt x="205" y="305"/>
                    </a:cubicBezTo>
                    <a:cubicBezTo>
                      <a:pt x="205" y="305"/>
                      <a:pt x="126" y="195"/>
                      <a:pt x="0" y="240"/>
                    </a:cubicBezTo>
                    <a:lnTo>
                      <a:pt x="62" y="45"/>
                    </a:lnTo>
                    <a:close/>
                  </a:path>
                </a:pathLst>
              </a:custGeom>
              <a:solidFill>
                <a:srgbClr val="F5AB4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32" name="Freeform: Shape 15"/>
              <p:cNvSpPr/>
              <p:nvPr/>
            </p:nvSpPr>
            <p:spPr bwMode="auto">
              <a:xfrm>
                <a:off x="6578601" y="5541963"/>
                <a:ext cx="784225" cy="889000"/>
              </a:xfrm>
              <a:custGeom>
                <a:avLst/>
                <a:gdLst>
                  <a:gd name="T0" fmla="*/ 268 w 268"/>
                  <a:gd name="T1" fmla="*/ 108 h 303"/>
                  <a:gd name="T2" fmla="*/ 61 w 268"/>
                  <a:gd name="T3" fmla="*/ 45 h 303"/>
                  <a:gd name="T4" fmla="*/ 0 w 268"/>
                  <a:gd name="T5" fmla="*/ 241 h 303"/>
                  <a:gd name="T6" fmla="*/ 206 w 268"/>
                  <a:gd name="T7" fmla="*/ 303 h 303"/>
                  <a:gd name="T8" fmla="*/ 268 w 268"/>
                  <a:gd name="T9" fmla="*/ 108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8" h="303">
                    <a:moveTo>
                      <a:pt x="268" y="108"/>
                    </a:moveTo>
                    <a:cubicBezTo>
                      <a:pt x="189" y="0"/>
                      <a:pt x="61" y="45"/>
                      <a:pt x="61" y="45"/>
                    </a:cubicBezTo>
                    <a:cubicBezTo>
                      <a:pt x="0" y="241"/>
                      <a:pt x="0" y="241"/>
                      <a:pt x="0" y="241"/>
                    </a:cubicBezTo>
                    <a:cubicBezTo>
                      <a:pt x="0" y="241"/>
                      <a:pt x="128" y="195"/>
                      <a:pt x="206" y="303"/>
                    </a:cubicBezTo>
                    <a:lnTo>
                      <a:pt x="268" y="108"/>
                    </a:lnTo>
                    <a:close/>
                  </a:path>
                </a:pathLst>
              </a:custGeom>
              <a:solidFill>
                <a:srgbClr val="F5AB4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33" name="Freeform: Shape 16"/>
              <p:cNvSpPr/>
              <p:nvPr/>
            </p:nvSpPr>
            <p:spPr bwMode="auto">
              <a:xfrm>
                <a:off x="7207251" y="6389688"/>
                <a:ext cx="539750" cy="219075"/>
              </a:xfrm>
              <a:custGeom>
                <a:avLst/>
                <a:gdLst>
                  <a:gd name="T0" fmla="*/ 184 w 184"/>
                  <a:gd name="T1" fmla="*/ 75 h 75"/>
                  <a:gd name="T2" fmla="*/ 0 w 184"/>
                  <a:gd name="T3" fmla="*/ 34 h 75"/>
                  <a:gd name="T4" fmla="*/ 10 w 184"/>
                  <a:gd name="T5" fmla="*/ 0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4" h="75">
                    <a:moveTo>
                      <a:pt x="184" y="75"/>
                    </a:moveTo>
                    <a:cubicBezTo>
                      <a:pt x="153" y="46"/>
                      <a:pt x="88" y="2"/>
                      <a:pt x="0" y="34"/>
                    </a:cubicBezTo>
                    <a:cubicBezTo>
                      <a:pt x="10" y="0"/>
                      <a:pt x="10" y="0"/>
                      <a:pt x="10" y="0"/>
                    </a:cubicBezTo>
                  </a:path>
                </a:pathLst>
              </a:custGeom>
              <a:noFill/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34" name="Freeform: Shape 17"/>
              <p:cNvSpPr/>
              <p:nvPr/>
            </p:nvSpPr>
            <p:spPr bwMode="auto">
              <a:xfrm>
                <a:off x="6691313" y="6265863"/>
                <a:ext cx="546100" cy="222250"/>
              </a:xfrm>
              <a:custGeom>
                <a:avLst/>
                <a:gdLst>
                  <a:gd name="T0" fmla="*/ 0 w 186"/>
                  <a:gd name="T1" fmla="*/ 6 h 76"/>
                  <a:gd name="T2" fmla="*/ 176 w 186"/>
                  <a:gd name="T3" fmla="*/ 76 h 76"/>
                  <a:gd name="T4" fmla="*/ 186 w 186"/>
                  <a:gd name="T5" fmla="*/ 42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6" h="76">
                    <a:moveTo>
                      <a:pt x="0" y="6"/>
                    </a:moveTo>
                    <a:cubicBezTo>
                      <a:pt x="43" y="0"/>
                      <a:pt x="121" y="0"/>
                      <a:pt x="176" y="76"/>
                    </a:cubicBezTo>
                    <a:cubicBezTo>
                      <a:pt x="186" y="42"/>
                      <a:pt x="186" y="42"/>
                      <a:pt x="186" y="42"/>
                    </a:cubicBezTo>
                  </a:path>
                </a:pathLst>
              </a:custGeom>
              <a:noFill/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35" name="Freeform: Shape 18"/>
              <p:cNvSpPr/>
              <p:nvPr/>
            </p:nvSpPr>
            <p:spPr bwMode="auto">
              <a:xfrm>
                <a:off x="7397751" y="6099175"/>
                <a:ext cx="411163" cy="219075"/>
              </a:xfrm>
              <a:custGeom>
                <a:avLst/>
                <a:gdLst>
                  <a:gd name="T0" fmla="*/ 140 w 140"/>
                  <a:gd name="T1" fmla="*/ 75 h 75"/>
                  <a:gd name="T2" fmla="*/ 0 w 140"/>
                  <a:gd name="T3" fmla="*/ 31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40" h="75">
                    <a:moveTo>
                      <a:pt x="140" y="75"/>
                    </a:moveTo>
                    <a:cubicBezTo>
                      <a:pt x="140" y="75"/>
                      <a:pt x="86" y="0"/>
                      <a:pt x="0" y="31"/>
                    </a:cubicBezTo>
                  </a:path>
                </a:pathLst>
              </a:custGeom>
              <a:noFill/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36" name="Freeform: Shape 19"/>
              <p:cNvSpPr/>
              <p:nvPr/>
            </p:nvSpPr>
            <p:spPr bwMode="auto">
              <a:xfrm>
                <a:off x="7462838" y="5899150"/>
                <a:ext cx="409575" cy="217488"/>
              </a:xfrm>
              <a:custGeom>
                <a:avLst/>
                <a:gdLst>
                  <a:gd name="T0" fmla="*/ 140 w 140"/>
                  <a:gd name="T1" fmla="*/ 74 h 74"/>
                  <a:gd name="T2" fmla="*/ 0 w 140"/>
                  <a:gd name="T3" fmla="*/ 30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40" h="74">
                    <a:moveTo>
                      <a:pt x="140" y="74"/>
                    </a:moveTo>
                    <a:cubicBezTo>
                      <a:pt x="140" y="74"/>
                      <a:pt x="86" y="0"/>
                      <a:pt x="0" y="30"/>
                    </a:cubicBezTo>
                  </a:path>
                </a:pathLst>
              </a:custGeom>
              <a:noFill/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37" name="Freeform: Shape 20"/>
              <p:cNvSpPr/>
              <p:nvPr/>
            </p:nvSpPr>
            <p:spPr bwMode="auto">
              <a:xfrm>
                <a:off x="7237413" y="5686425"/>
                <a:ext cx="784225" cy="893763"/>
              </a:xfrm>
              <a:custGeom>
                <a:avLst/>
                <a:gdLst>
                  <a:gd name="T0" fmla="*/ 62 w 268"/>
                  <a:gd name="T1" fmla="*/ 45 h 305"/>
                  <a:gd name="T2" fmla="*/ 268 w 268"/>
                  <a:gd name="T3" fmla="*/ 109 h 305"/>
                  <a:gd name="T4" fmla="*/ 206 w 268"/>
                  <a:gd name="T5" fmla="*/ 305 h 305"/>
                  <a:gd name="T6" fmla="*/ 0 w 268"/>
                  <a:gd name="T7" fmla="*/ 240 h 305"/>
                  <a:gd name="T8" fmla="*/ 62 w 268"/>
                  <a:gd name="T9" fmla="*/ 45 h 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8" h="305">
                    <a:moveTo>
                      <a:pt x="62" y="45"/>
                    </a:moveTo>
                    <a:cubicBezTo>
                      <a:pt x="189" y="0"/>
                      <a:pt x="268" y="109"/>
                      <a:pt x="268" y="109"/>
                    </a:cubicBezTo>
                    <a:cubicBezTo>
                      <a:pt x="206" y="305"/>
                      <a:pt x="206" y="305"/>
                      <a:pt x="206" y="305"/>
                    </a:cubicBezTo>
                    <a:cubicBezTo>
                      <a:pt x="206" y="305"/>
                      <a:pt x="127" y="195"/>
                      <a:pt x="0" y="240"/>
                    </a:cubicBezTo>
                    <a:lnTo>
                      <a:pt x="62" y="45"/>
                    </a:lnTo>
                    <a:close/>
                  </a:path>
                </a:pathLst>
              </a:custGeom>
              <a:noFill/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38" name="Freeform: Shape 21"/>
              <p:cNvSpPr/>
              <p:nvPr/>
            </p:nvSpPr>
            <p:spPr bwMode="auto">
              <a:xfrm>
                <a:off x="6634163" y="5500688"/>
                <a:ext cx="784225" cy="889000"/>
              </a:xfrm>
              <a:custGeom>
                <a:avLst/>
                <a:gdLst>
                  <a:gd name="T0" fmla="*/ 268 w 268"/>
                  <a:gd name="T1" fmla="*/ 108 h 303"/>
                  <a:gd name="T2" fmla="*/ 62 w 268"/>
                  <a:gd name="T3" fmla="*/ 46 h 303"/>
                  <a:gd name="T4" fmla="*/ 0 w 268"/>
                  <a:gd name="T5" fmla="*/ 241 h 303"/>
                  <a:gd name="T6" fmla="*/ 206 w 268"/>
                  <a:gd name="T7" fmla="*/ 303 h 303"/>
                  <a:gd name="T8" fmla="*/ 268 w 268"/>
                  <a:gd name="T9" fmla="*/ 108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8" h="303">
                    <a:moveTo>
                      <a:pt x="268" y="108"/>
                    </a:moveTo>
                    <a:cubicBezTo>
                      <a:pt x="190" y="0"/>
                      <a:pt x="62" y="46"/>
                      <a:pt x="62" y="46"/>
                    </a:cubicBezTo>
                    <a:cubicBezTo>
                      <a:pt x="0" y="241"/>
                      <a:pt x="0" y="241"/>
                      <a:pt x="0" y="241"/>
                    </a:cubicBezTo>
                    <a:cubicBezTo>
                      <a:pt x="0" y="241"/>
                      <a:pt x="128" y="195"/>
                      <a:pt x="206" y="303"/>
                    </a:cubicBezTo>
                    <a:lnTo>
                      <a:pt x="268" y="108"/>
                    </a:lnTo>
                    <a:close/>
                  </a:path>
                </a:pathLst>
              </a:custGeom>
              <a:noFill/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39" name="Freeform: Shape 22"/>
              <p:cNvSpPr/>
              <p:nvPr/>
            </p:nvSpPr>
            <p:spPr bwMode="auto">
              <a:xfrm>
                <a:off x="6808788" y="5919788"/>
                <a:ext cx="412750" cy="214313"/>
              </a:xfrm>
              <a:custGeom>
                <a:avLst/>
                <a:gdLst>
                  <a:gd name="T0" fmla="*/ 0 w 141"/>
                  <a:gd name="T1" fmla="*/ 31 h 73"/>
                  <a:gd name="T2" fmla="*/ 141 w 141"/>
                  <a:gd name="T3" fmla="*/ 73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41" h="73">
                    <a:moveTo>
                      <a:pt x="0" y="31"/>
                    </a:moveTo>
                    <a:cubicBezTo>
                      <a:pt x="0" y="31"/>
                      <a:pt x="88" y="0"/>
                      <a:pt x="141" y="73"/>
                    </a:cubicBezTo>
                  </a:path>
                </a:pathLst>
              </a:custGeom>
              <a:noFill/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40" name="Freeform: Shape 23"/>
              <p:cNvSpPr/>
              <p:nvPr/>
            </p:nvSpPr>
            <p:spPr bwMode="auto">
              <a:xfrm>
                <a:off x="6873876" y="5718175"/>
                <a:ext cx="409575" cy="217488"/>
              </a:xfrm>
              <a:custGeom>
                <a:avLst/>
                <a:gdLst>
                  <a:gd name="T0" fmla="*/ 0 w 140"/>
                  <a:gd name="T1" fmla="*/ 31 h 74"/>
                  <a:gd name="T2" fmla="*/ 140 w 140"/>
                  <a:gd name="T3" fmla="*/ 74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40" h="74">
                    <a:moveTo>
                      <a:pt x="0" y="31"/>
                    </a:moveTo>
                    <a:cubicBezTo>
                      <a:pt x="0" y="31"/>
                      <a:pt x="87" y="0"/>
                      <a:pt x="140" y="74"/>
                    </a:cubicBezTo>
                  </a:path>
                </a:pathLst>
              </a:custGeom>
              <a:noFill/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41" name="Freeform: Shape 24"/>
              <p:cNvSpPr/>
              <p:nvPr/>
            </p:nvSpPr>
            <p:spPr bwMode="auto">
              <a:xfrm>
                <a:off x="3586163" y="5573713"/>
                <a:ext cx="519113" cy="231775"/>
              </a:xfrm>
              <a:custGeom>
                <a:avLst/>
                <a:gdLst>
                  <a:gd name="T0" fmla="*/ 0 w 327"/>
                  <a:gd name="T1" fmla="*/ 60 h 146"/>
                  <a:gd name="T2" fmla="*/ 310 w 327"/>
                  <a:gd name="T3" fmla="*/ 146 h 146"/>
                  <a:gd name="T4" fmla="*/ 327 w 327"/>
                  <a:gd name="T5" fmla="*/ 87 h 146"/>
                  <a:gd name="T6" fmla="*/ 19 w 327"/>
                  <a:gd name="T7" fmla="*/ 0 h 146"/>
                  <a:gd name="T8" fmla="*/ 0 w 327"/>
                  <a:gd name="T9" fmla="*/ 60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7" h="146">
                    <a:moveTo>
                      <a:pt x="0" y="60"/>
                    </a:moveTo>
                    <a:lnTo>
                      <a:pt x="310" y="146"/>
                    </a:lnTo>
                    <a:lnTo>
                      <a:pt x="327" y="87"/>
                    </a:lnTo>
                    <a:lnTo>
                      <a:pt x="19" y="0"/>
                    </a:lnTo>
                    <a:lnTo>
                      <a:pt x="0" y="6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42" name="Freeform: Shape 25"/>
              <p:cNvSpPr/>
              <p:nvPr/>
            </p:nvSpPr>
            <p:spPr bwMode="auto">
              <a:xfrm>
                <a:off x="3422651" y="5680075"/>
                <a:ext cx="612775" cy="903288"/>
              </a:xfrm>
              <a:custGeom>
                <a:avLst/>
                <a:gdLst>
                  <a:gd name="T0" fmla="*/ 60 w 209"/>
                  <a:gd name="T1" fmla="*/ 297 h 308"/>
                  <a:gd name="T2" fmla="*/ 60 w 209"/>
                  <a:gd name="T3" fmla="*/ 297 h 308"/>
                  <a:gd name="T4" fmla="*/ 149 w 209"/>
                  <a:gd name="T5" fmla="*/ 248 h 308"/>
                  <a:gd name="T6" fmla="*/ 209 w 209"/>
                  <a:gd name="T7" fmla="*/ 39 h 308"/>
                  <a:gd name="T8" fmla="*/ 71 w 209"/>
                  <a:gd name="T9" fmla="*/ 0 h 308"/>
                  <a:gd name="T10" fmla="*/ 11 w 209"/>
                  <a:gd name="T11" fmla="*/ 210 h 308"/>
                  <a:gd name="T12" fmla="*/ 60 w 209"/>
                  <a:gd name="T13" fmla="*/ 297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9" h="308">
                    <a:moveTo>
                      <a:pt x="60" y="297"/>
                    </a:moveTo>
                    <a:cubicBezTo>
                      <a:pt x="60" y="297"/>
                      <a:pt x="60" y="297"/>
                      <a:pt x="60" y="297"/>
                    </a:cubicBezTo>
                    <a:cubicBezTo>
                      <a:pt x="98" y="308"/>
                      <a:pt x="138" y="286"/>
                      <a:pt x="149" y="248"/>
                    </a:cubicBezTo>
                    <a:cubicBezTo>
                      <a:pt x="209" y="39"/>
                      <a:pt x="209" y="39"/>
                      <a:pt x="209" y="39"/>
                    </a:cubicBezTo>
                    <a:cubicBezTo>
                      <a:pt x="71" y="0"/>
                      <a:pt x="71" y="0"/>
                      <a:pt x="71" y="0"/>
                    </a:cubicBezTo>
                    <a:cubicBezTo>
                      <a:pt x="11" y="210"/>
                      <a:pt x="11" y="210"/>
                      <a:pt x="11" y="210"/>
                    </a:cubicBezTo>
                    <a:cubicBezTo>
                      <a:pt x="0" y="247"/>
                      <a:pt x="22" y="286"/>
                      <a:pt x="60" y="29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43" name="Freeform: Shape 26"/>
              <p:cNvSpPr/>
              <p:nvPr/>
            </p:nvSpPr>
            <p:spPr bwMode="auto">
              <a:xfrm>
                <a:off x="3543301" y="5683250"/>
                <a:ext cx="427038" cy="412750"/>
              </a:xfrm>
              <a:custGeom>
                <a:avLst/>
                <a:gdLst>
                  <a:gd name="T0" fmla="*/ 116 w 146"/>
                  <a:gd name="T1" fmla="*/ 137 h 141"/>
                  <a:gd name="T2" fmla="*/ 92 w 146"/>
                  <a:gd name="T3" fmla="*/ 135 h 141"/>
                  <a:gd name="T4" fmla="*/ 56 w 146"/>
                  <a:gd name="T5" fmla="*/ 138 h 141"/>
                  <a:gd name="T6" fmla="*/ 29 w 146"/>
                  <a:gd name="T7" fmla="*/ 121 h 141"/>
                  <a:gd name="T8" fmla="*/ 0 w 146"/>
                  <a:gd name="T9" fmla="*/ 110 h 141"/>
                  <a:gd name="T10" fmla="*/ 32 w 146"/>
                  <a:gd name="T11" fmla="*/ 0 h 141"/>
                  <a:gd name="T12" fmla="*/ 146 w 146"/>
                  <a:gd name="T13" fmla="*/ 32 h 141"/>
                  <a:gd name="T14" fmla="*/ 117 w 146"/>
                  <a:gd name="T15" fmla="*/ 1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6" h="141">
                    <a:moveTo>
                      <a:pt x="116" y="137"/>
                    </a:moveTo>
                    <a:cubicBezTo>
                      <a:pt x="108" y="135"/>
                      <a:pt x="101" y="134"/>
                      <a:pt x="92" y="135"/>
                    </a:cubicBezTo>
                    <a:cubicBezTo>
                      <a:pt x="80" y="136"/>
                      <a:pt x="68" y="141"/>
                      <a:pt x="56" y="138"/>
                    </a:cubicBezTo>
                    <a:cubicBezTo>
                      <a:pt x="46" y="135"/>
                      <a:pt x="38" y="127"/>
                      <a:pt x="29" y="121"/>
                    </a:cubicBezTo>
                    <a:cubicBezTo>
                      <a:pt x="21" y="114"/>
                      <a:pt x="11" y="108"/>
                      <a:pt x="0" y="110"/>
                    </a:cubicBezTo>
                    <a:cubicBezTo>
                      <a:pt x="32" y="0"/>
                      <a:pt x="32" y="0"/>
                      <a:pt x="32" y="0"/>
                    </a:cubicBezTo>
                    <a:cubicBezTo>
                      <a:pt x="146" y="32"/>
                      <a:pt x="146" y="32"/>
                      <a:pt x="146" y="32"/>
                    </a:cubicBezTo>
                    <a:cubicBezTo>
                      <a:pt x="117" y="132"/>
                      <a:pt x="117" y="132"/>
                      <a:pt x="117" y="132"/>
                    </a:cubicBezTo>
                  </a:path>
                </a:pathLst>
              </a:custGeom>
              <a:solidFill>
                <a:srgbClr val="F5AB4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44" name="Freeform: Shape 27"/>
              <p:cNvSpPr/>
              <p:nvPr/>
            </p:nvSpPr>
            <p:spPr bwMode="auto">
              <a:xfrm>
                <a:off x="3568701" y="6051550"/>
                <a:ext cx="114300" cy="112713"/>
              </a:xfrm>
              <a:custGeom>
                <a:avLst/>
                <a:gdLst>
                  <a:gd name="T0" fmla="*/ 3 w 39"/>
                  <a:gd name="T1" fmla="*/ 14 h 38"/>
                  <a:gd name="T2" fmla="*/ 15 w 39"/>
                  <a:gd name="T3" fmla="*/ 35 h 38"/>
                  <a:gd name="T4" fmla="*/ 36 w 39"/>
                  <a:gd name="T5" fmla="*/ 24 h 38"/>
                  <a:gd name="T6" fmla="*/ 24 w 39"/>
                  <a:gd name="T7" fmla="*/ 2 h 38"/>
                  <a:gd name="T8" fmla="*/ 3 w 39"/>
                  <a:gd name="T9" fmla="*/ 14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" h="38">
                    <a:moveTo>
                      <a:pt x="3" y="14"/>
                    </a:moveTo>
                    <a:cubicBezTo>
                      <a:pt x="0" y="23"/>
                      <a:pt x="5" y="33"/>
                      <a:pt x="15" y="35"/>
                    </a:cubicBezTo>
                    <a:cubicBezTo>
                      <a:pt x="24" y="38"/>
                      <a:pt x="34" y="33"/>
                      <a:pt x="36" y="24"/>
                    </a:cubicBezTo>
                    <a:cubicBezTo>
                      <a:pt x="39" y="14"/>
                      <a:pt x="34" y="5"/>
                      <a:pt x="24" y="2"/>
                    </a:cubicBezTo>
                    <a:cubicBezTo>
                      <a:pt x="15" y="0"/>
                      <a:pt x="5" y="5"/>
                      <a:pt x="3" y="14"/>
                    </a:cubicBezTo>
                    <a:close/>
                  </a:path>
                </a:pathLst>
              </a:custGeom>
              <a:solidFill>
                <a:srgbClr val="E75F3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45" name="Freeform: Shape 28"/>
              <p:cNvSpPr/>
              <p:nvPr/>
            </p:nvSpPr>
            <p:spPr bwMode="auto">
              <a:xfrm>
                <a:off x="3484563" y="6257925"/>
                <a:ext cx="93663" cy="90488"/>
              </a:xfrm>
              <a:custGeom>
                <a:avLst/>
                <a:gdLst>
                  <a:gd name="T0" fmla="*/ 2 w 32"/>
                  <a:gd name="T1" fmla="*/ 11 h 31"/>
                  <a:gd name="T2" fmla="*/ 12 w 32"/>
                  <a:gd name="T3" fmla="*/ 29 h 31"/>
                  <a:gd name="T4" fmla="*/ 30 w 32"/>
                  <a:gd name="T5" fmla="*/ 19 h 31"/>
                  <a:gd name="T6" fmla="*/ 20 w 32"/>
                  <a:gd name="T7" fmla="*/ 2 h 31"/>
                  <a:gd name="T8" fmla="*/ 2 w 32"/>
                  <a:gd name="T9" fmla="*/ 11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" h="31">
                    <a:moveTo>
                      <a:pt x="2" y="11"/>
                    </a:moveTo>
                    <a:cubicBezTo>
                      <a:pt x="0" y="19"/>
                      <a:pt x="5" y="27"/>
                      <a:pt x="12" y="29"/>
                    </a:cubicBezTo>
                    <a:cubicBezTo>
                      <a:pt x="20" y="31"/>
                      <a:pt x="28" y="26"/>
                      <a:pt x="30" y="19"/>
                    </a:cubicBezTo>
                    <a:cubicBezTo>
                      <a:pt x="32" y="12"/>
                      <a:pt x="27" y="4"/>
                      <a:pt x="20" y="2"/>
                    </a:cubicBezTo>
                    <a:cubicBezTo>
                      <a:pt x="12" y="0"/>
                      <a:pt x="5" y="4"/>
                      <a:pt x="2" y="11"/>
                    </a:cubicBezTo>
                    <a:close/>
                  </a:path>
                </a:pathLst>
              </a:custGeom>
              <a:solidFill>
                <a:srgbClr val="E75F3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46" name="Freeform: Shape 29"/>
              <p:cNvSpPr/>
              <p:nvPr/>
            </p:nvSpPr>
            <p:spPr bwMode="auto">
              <a:xfrm>
                <a:off x="3675063" y="6216650"/>
                <a:ext cx="166688" cy="163513"/>
              </a:xfrm>
              <a:custGeom>
                <a:avLst/>
                <a:gdLst>
                  <a:gd name="T0" fmla="*/ 4 w 57"/>
                  <a:gd name="T1" fmla="*/ 21 h 56"/>
                  <a:gd name="T2" fmla="*/ 21 w 57"/>
                  <a:gd name="T3" fmla="*/ 53 h 56"/>
                  <a:gd name="T4" fmla="*/ 53 w 57"/>
                  <a:gd name="T5" fmla="*/ 35 h 56"/>
                  <a:gd name="T6" fmla="*/ 35 w 57"/>
                  <a:gd name="T7" fmla="*/ 4 h 56"/>
                  <a:gd name="T8" fmla="*/ 4 w 57"/>
                  <a:gd name="T9" fmla="*/ 21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56">
                    <a:moveTo>
                      <a:pt x="4" y="21"/>
                    </a:moveTo>
                    <a:cubicBezTo>
                      <a:pt x="0" y="35"/>
                      <a:pt x="8" y="49"/>
                      <a:pt x="21" y="53"/>
                    </a:cubicBezTo>
                    <a:cubicBezTo>
                      <a:pt x="35" y="56"/>
                      <a:pt x="49" y="49"/>
                      <a:pt x="53" y="35"/>
                    </a:cubicBezTo>
                    <a:cubicBezTo>
                      <a:pt x="57" y="22"/>
                      <a:pt x="49" y="8"/>
                      <a:pt x="35" y="4"/>
                    </a:cubicBezTo>
                    <a:cubicBezTo>
                      <a:pt x="22" y="0"/>
                      <a:pt x="8" y="8"/>
                      <a:pt x="4" y="21"/>
                    </a:cubicBezTo>
                    <a:close/>
                  </a:path>
                </a:pathLst>
              </a:custGeom>
              <a:solidFill>
                <a:srgbClr val="E75F3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47" name="Freeform: Shape 30"/>
              <p:cNvSpPr/>
              <p:nvPr/>
            </p:nvSpPr>
            <p:spPr bwMode="auto">
              <a:xfrm>
                <a:off x="3422651" y="5680075"/>
                <a:ext cx="612775" cy="903288"/>
              </a:xfrm>
              <a:custGeom>
                <a:avLst/>
                <a:gdLst>
                  <a:gd name="T0" fmla="*/ 60 w 209"/>
                  <a:gd name="T1" fmla="*/ 297 h 308"/>
                  <a:gd name="T2" fmla="*/ 60 w 209"/>
                  <a:gd name="T3" fmla="*/ 297 h 308"/>
                  <a:gd name="T4" fmla="*/ 149 w 209"/>
                  <a:gd name="T5" fmla="*/ 248 h 308"/>
                  <a:gd name="T6" fmla="*/ 209 w 209"/>
                  <a:gd name="T7" fmla="*/ 39 h 308"/>
                  <a:gd name="T8" fmla="*/ 71 w 209"/>
                  <a:gd name="T9" fmla="*/ 0 h 308"/>
                  <a:gd name="T10" fmla="*/ 11 w 209"/>
                  <a:gd name="T11" fmla="*/ 210 h 308"/>
                  <a:gd name="T12" fmla="*/ 60 w 209"/>
                  <a:gd name="T13" fmla="*/ 297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9" h="308">
                    <a:moveTo>
                      <a:pt x="60" y="297"/>
                    </a:moveTo>
                    <a:cubicBezTo>
                      <a:pt x="60" y="297"/>
                      <a:pt x="60" y="297"/>
                      <a:pt x="60" y="297"/>
                    </a:cubicBezTo>
                    <a:cubicBezTo>
                      <a:pt x="98" y="308"/>
                      <a:pt x="138" y="286"/>
                      <a:pt x="149" y="248"/>
                    </a:cubicBezTo>
                    <a:cubicBezTo>
                      <a:pt x="209" y="39"/>
                      <a:pt x="209" y="39"/>
                      <a:pt x="209" y="39"/>
                    </a:cubicBezTo>
                    <a:cubicBezTo>
                      <a:pt x="71" y="0"/>
                      <a:pt x="71" y="0"/>
                      <a:pt x="71" y="0"/>
                    </a:cubicBezTo>
                    <a:cubicBezTo>
                      <a:pt x="11" y="210"/>
                      <a:pt x="11" y="210"/>
                      <a:pt x="11" y="210"/>
                    </a:cubicBezTo>
                    <a:cubicBezTo>
                      <a:pt x="0" y="247"/>
                      <a:pt x="22" y="286"/>
                      <a:pt x="60" y="297"/>
                    </a:cubicBezTo>
                    <a:close/>
                  </a:path>
                </a:pathLst>
              </a:custGeom>
              <a:noFill/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48" name="Freeform: Shape 9791"/>
              <p:cNvSpPr/>
              <p:nvPr/>
            </p:nvSpPr>
            <p:spPr bwMode="auto">
              <a:xfrm>
                <a:off x="3551238" y="5534025"/>
                <a:ext cx="519113" cy="230188"/>
              </a:xfrm>
              <a:custGeom>
                <a:avLst/>
                <a:gdLst>
                  <a:gd name="T0" fmla="*/ 0 w 327"/>
                  <a:gd name="T1" fmla="*/ 59 h 145"/>
                  <a:gd name="T2" fmla="*/ 310 w 327"/>
                  <a:gd name="T3" fmla="*/ 145 h 145"/>
                  <a:gd name="T4" fmla="*/ 327 w 327"/>
                  <a:gd name="T5" fmla="*/ 86 h 145"/>
                  <a:gd name="T6" fmla="*/ 19 w 327"/>
                  <a:gd name="T7" fmla="*/ 0 h 145"/>
                  <a:gd name="T8" fmla="*/ 0 w 327"/>
                  <a:gd name="T9" fmla="*/ 59 h 1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7" h="145">
                    <a:moveTo>
                      <a:pt x="0" y="59"/>
                    </a:moveTo>
                    <a:lnTo>
                      <a:pt x="310" y="145"/>
                    </a:lnTo>
                    <a:lnTo>
                      <a:pt x="327" y="86"/>
                    </a:lnTo>
                    <a:lnTo>
                      <a:pt x="19" y="0"/>
                    </a:lnTo>
                    <a:lnTo>
                      <a:pt x="0" y="59"/>
                    </a:lnTo>
                    <a:close/>
                  </a:path>
                </a:pathLst>
              </a:custGeom>
              <a:solidFill>
                <a:srgbClr val="E75F3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49" name="Freeform: Shape 9792"/>
              <p:cNvSpPr/>
              <p:nvPr/>
            </p:nvSpPr>
            <p:spPr bwMode="auto">
              <a:xfrm>
                <a:off x="3586163" y="5573713"/>
                <a:ext cx="519113" cy="231775"/>
              </a:xfrm>
              <a:custGeom>
                <a:avLst/>
                <a:gdLst>
                  <a:gd name="T0" fmla="*/ 0 w 327"/>
                  <a:gd name="T1" fmla="*/ 60 h 146"/>
                  <a:gd name="T2" fmla="*/ 310 w 327"/>
                  <a:gd name="T3" fmla="*/ 146 h 146"/>
                  <a:gd name="T4" fmla="*/ 327 w 327"/>
                  <a:gd name="T5" fmla="*/ 87 h 146"/>
                  <a:gd name="T6" fmla="*/ 19 w 327"/>
                  <a:gd name="T7" fmla="*/ 0 h 146"/>
                  <a:gd name="T8" fmla="*/ 0 w 327"/>
                  <a:gd name="T9" fmla="*/ 60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7" h="146">
                    <a:moveTo>
                      <a:pt x="0" y="60"/>
                    </a:moveTo>
                    <a:lnTo>
                      <a:pt x="310" y="146"/>
                    </a:lnTo>
                    <a:lnTo>
                      <a:pt x="327" y="87"/>
                    </a:lnTo>
                    <a:lnTo>
                      <a:pt x="19" y="0"/>
                    </a:lnTo>
                    <a:lnTo>
                      <a:pt x="0" y="60"/>
                    </a:lnTo>
                    <a:close/>
                  </a:path>
                </a:pathLst>
              </a:custGeom>
              <a:noFill/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50" name="Freeform: Shape 9793"/>
              <p:cNvSpPr/>
              <p:nvPr/>
            </p:nvSpPr>
            <p:spPr bwMode="auto">
              <a:xfrm>
                <a:off x="3543301" y="5999163"/>
                <a:ext cx="392113" cy="117475"/>
              </a:xfrm>
              <a:custGeom>
                <a:avLst/>
                <a:gdLst>
                  <a:gd name="T0" fmla="*/ 134 w 134"/>
                  <a:gd name="T1" fmla="*/ 40 h 40"/>
                  <a:gd name="T2" fmla="*/ 92 w 134"/>
                  <a:gd name="T3" fmla="*/ 27 h 40"/>
                  <a:gd name="T4" fmla="*/ 56 w 134"/>
                  <a:gd name="T5" fmla="*/ 30 h 40"/>
                  <a:gd name="T6" fmla="*/ 29 w 134"/>
                  <a:gd name="T7" fmla="*/ 13 h 40"/>
                  <a:gd name="T8" fmla="*/ 0 w 134"/>
                  <a:gd name="T9" fmla="*/ 2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4" h="40">
                    <a:moveTo>
                      <a:pt x="134" y="40"/>
                    </a:moveTo>
                    <a:cubicBezTo>
                      <a:pt x="122" y="30"/>
                      <a:pt x="108" y="25"/>
                      <a:pt x="92" y="27"/>
                    </a:cubicBezTo>
                    <a:cubicBezTo>
                      <a:pt x="80" y="28"/>
                      <a:pt x="68" y="33"/>
                      <a:pt x="56" y="30"/>
                    </a:cubicBezTo>
                    <a:cubicBezTo>
                      <a:pt x="46" y="27"/>
                      <a:pt x="38" y="19"/>
                      <a:pt x="29" y="13"/>
                    </a:cubicBezTo>
                    <a:cubicBezTo>
                      <a:pt x="21" y="6"/>
                      <a:pt x="11" y="0"/>
                      <a:pt x="0" y="2"/>
                    </a:cubicBezTo>
                  </a:path>
                </a:pathLst>
              </a:custGeom>
              <a:noFill/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51" name="Freeform: Shape 9794"/>
              <p:cNvSpPr/>
              <p:nvPr/>
            </p:nvSpPr>
            <p:spPr bwMode="auto">
              <a:xfrm>
                <a:off x="3606801" y="6078538"/>
                <a:ext cx="117475" cy="111125"/>
              </a:xfrm>
              <a:custGeom>
                <a:avLst/>
                <a:gdLst>
                  <a:gd name="T0" fmla="*/ 3 w 40"/>
                  <a:gd name="T1" fmla="*/ 14 h 38"/>
                  <a:gd name="T2" fmla="*/ 15 w 40"/>
                  <a:gd name="T3" fmla="*/ 36 h 38"/>
                  <a:gd name="T4" fmla="*/ 37 w 40"/>
                  <a:gd name="T5" fmla="*/ 24 h 38"/>
                  <a:gd name="T6" fmla="*/ 25 w 40"/>
                  <a:gd name="T7" fmla="*/ 2 h 38"/>
                  <a:gd name="T8" fmla="*/ 3 w 40"/>
                  <a:gd name="T9" fmla="*/ 14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38">
                    <a:moveTo>
                      <a:pt x="3" y="14"/>
                    </a:moveTo>
                    <a:cubicBezTo>
                      <a:pt x="0" y="23"/>
                      <a:pt x="6" y="33"/>
                      <a:pt x="15" y="36"/>
                    </a:cubicBezTo>
                    <a:cubicBezTo>
                      <a:pt x="24" y="38"/>
                      <a:pt x="34" y="33"/>
                      <a:pt x="37" y="24"/>
                    </a:cubicBezTo>
                    <a:cubicBezTo>
                      <a:pt x="40" y="14"/>
                      <a:pt x="34" y="5"/>
                      <a:pt x="25" y="2"/>
                    </a:cubicBezTo>
                    <a:cubicBezTo>
                      <a:pt x="15" y="0"/>
                      <a:pt x="6" y="5"/>
                      <a:pt x="3" y="14"/>
                    </a:cubicBezTo>
                    <a:close/>
                  </a:path>
                </a:pathLst>
              </a:custGeom>
              <a:noFill/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52" name="Freeform: Shape 9795"/>
              <p:cNvSpPr/>
              <p:nvPr/>
            </p:nvSpPr>
            <p:spPr bwMode="auto">
              <a:xfrm>
                <a:off x="3525838" y="6283325"/>
                <a:ext cx="90488" cy="90488"/>
              </a:xfrm>
              <a:custGeom>
                <a:avLst/>
                <a:gdLst>
                  <a:gd name="T0" fmla="*/ 2 w 31"/>
                  <a:gd name="T1" fmla="*/ 11 h 31"/>
                  <a:gd name="T2" fmla="*/ 12 w 31"/>
                  <a:gd name="T3" fmla="*/ 29 h 31"/>
                  <a:gd name="T4" fmla="*/ 29 w 31"/>
                  <a:gd name="T5" fmla="*/ 19 h 31"/>
                  <a:gd name="T6" fmla="*/ 19 w 31"/>
                  <a:gd name="T7" fmla="*/ 2 h 31"/>
                  <a:gd name="T8" fmla="*/ 2 w 31"/>
                  <a:gd name="T9" fmla="*/ 11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31">
                    <a:moveTo>
                      <a:pt x="2" y="11"/>
                    </a:moveTo>
                    <a:cubicBezTo>
                      <a:pt x="0" y="19"/>
                      <a:pt x="4" y="27"/>
                      <a:pt x="12" y="29"/>
                    </a:cubicBezTo>
                    <a:cubicBezTo>
                      <a:pt x="19" y="31"/>
                      <a:pt x="27" y="27"/>
                      <a:pt x="29" y="19"/>
                    </a:cubicBezTo>
                    <a:cubicBezTo>
                      <a:pt x="31" y="12"/>
                      <a:pt x="27" y="4"/>
                      <a:pt x="19" y="2"/>
                    </a:cubicBezTo>
                    <a:cubicBezTo>
                      <a:pt x="12" y="0"/>
                      <a:pt x="4" y="4"/>
                      <a:pt x="2" y="11"/>
                    </a:cubicBezTo>
                    <a:close/>
                  </a:path>
                </a:pathLst>
              </a:custGeom>
              <a:noFill/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53" name="Freeform: Shape 9796"/>
              <p:cNvSpPr/>
              <p:nvPr/>
            </p:nvSpPr>
            <p:spPr bwMode="auto">
              <a:xfrm>
                <a:off x="3716338" y="6242050"/>
                <a:ext cx="163513" cy="165100"/>
              </a:xfrm>
              <a:custGeom>
                <a:avLst/>
                <a:gdLst>
                  <a:gd name="T0" fmla="*/ 3 w 56"/>
                  <a:gd name="T1" fmla="*/ 21 h 56"/>
                  <a:gd name="T2" fmla="*/ 21 w 56"/>
                  <a:gd name="T3" fmla="*/ 53 h 56"/>
                  <a:gd name="T4" fmla="*/ 53 w 56"/>
                  <a:gd name="T5" fmla="*/ 35 h 56"/>
                  <a:gd name="T6" fmla="*/ 35 w 56"/>
                  <a:gd name="T7" fmla="*/ 4 h 56"/>
                  <a:gd name="T8" fmla="*/ 3 w 56"/>
                  <a:gd name="T9" fmla="*/ 21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56">
                    <a:moveTo>
                      <a:pt x="3" y="21"/>
                    </a:moveTo>
                    <a:cubicBezTo>
                      <a:pt x="0" y="35"/>
                      <a:pt x="7" y="49"/>
                      <a:pt x="21" y="53"/>
                    </a:cubicBezTo>
                    <a:cubicBezTo>
                      <a:pt x="35" y="56"/>
                      <a:pt x="49" y="49"/>
                      <a:pt x="53" y="35"/>
                    </a:cubicBezTo>
                    <a:cubicBezTo>
                      <a:pt x="56" y="22"/>
                      <a:pt x="49" y="8"/>
                      <a:pt x="35" y="4"/>
                    </a:cubicBezTo>
                    <a:cubicBezTo>
                      <a:pt x="21" y="0"/>
                      <a:pt x="7" y="8"/>
                      <a:pt x="3" y="21"/>
                    </a:cubicBezTo>
                    <a:close/>
                  </a:path>
                </a:pathLst>
              </a:custGeom>
              <a:noFill/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54" name="Freeform: Shape 9797"/>
              <p:cNvSpPr/>
              <p:nvPr/>
            </p:nvSpPr>
            <p:spPr bwMode="auto">
              <a:xfrm>
                <a:off x="3609976" y="5756275"/>
                <a:ext cx="117475" cy="31750"/>
              </a:xfrm>
              <a:custGeom>
                <a:avLst/>
                <a:gdLst>
                  <a:gd name="T0" fmla="*/ 0 w 74"/>
                  <a:gd name="T1" fmla="*/ 0 h 20"/>
                  <a:gd name="T2" fmla="*/ 74 w 74"/>
                  <a:gd name="T3" fmla="*/ 20 h 20"/>
                  <a:gd name="T4" fmla="*/ 0 w 74"/>
                  <a:gd name="T5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4" h="20">
                    <a:moveTo>
                      <a:pt x="0" y="0"/>
                    </a:moveTo>
                    <a:lnTo>
                      <a:pt x="74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55" name="Straight Connector 9798"/>
              <p:cNvSpPr>
                <a:spLocks noChangeShapeType="1"/>
              </p:cNvSpPr>
              <p:nvPr/>
            </p:nvSpPr>
            <p:spPr bwMode="auto">
              <a:xfrm>
                <a:off x="3609976" y="5756275"/>
                <a:ext cx="117475" cy="31750"/>
              </a:xfrm>
              <a:prstGeom prst="line">
                <a:avLst/>
              </a:prstGeom>
              <a:noFill/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56" name="Freeform: Shape 9799"/>
              <p:cNvSpPr/>
              <p:nvPr/>
            </p:nvSpPr>
            <p:spPr bwMode="auto">
              <a:xfrm>
                <a:off x="3586163" y="5835650"/>
                <a:ext cx="76200" cy="20638"/>
              </a:xfrm>
              <a:custGeom>
                <a:avLst/>
                <a:gdLst>
                  <a:gd name="T0" fmla="*/ 0 w 48"/>
                  <a:gd name="T1" fmla="*/ 0 h 13"/>
                  <a:gd name="T2" fmla="*/ 48 w 48"/>
                  <a:gd name="T3" fmla="*/ 13 h 13"/>
                  <a:gd name="T4" fmla="*/ 0 w 48"/>
                  <a:gd name="T5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" h="13">
                    <a:moveTo>
                      <a:pt x="0" y="0"/>
                    </a:moveTo>
                    <a:lnTo>
                      <a:pt x="48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57" name="Straight Connector 9802"/>
              <p:cNvSpPr>
                <a:spLocks noChangeShapeType="1"/>
              </p:cNvSpPr>
              <p:nvPr/>
            </p:nvSpPr>
            <p:spPr bwMode="auto">
              <a:xfrm>
                <a:off x="3586163" y="5835650"/>
                <a:ext cx="76200" cy="20638"/>
              </a:xfrm>
              <a:prstGeom prst="line">
                <a:avLst/>
              </a:prstGeom>
              <a:noFill/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58" name="Freeform: Shape 9803"/>
              <p:cNvSpPr/>
              <p:nvPr/>
            </p:nvSpPr>
            <p:spPr bwMode="auto">
              <a:xfrm>
                <a:off x="3563938" y="5915025"/>
                <a:ext cx="117475" cy="31750"/>
              </a:xfrm>
              <a:custGeom>
                <a:avLst/>
                <a:gdLst>
                  <a:gd name="T0" fmla="*/ 0 w 74"/>
                  <a:gd name="T1" fmla="*/ 0 h 20"/>
                  <a:gd name="T2" fmla="*/ 74 w 74"/>
                  <a:gd name="T3" fmla="*/ 20 h 20"/>
                  <a:gd name="T4" fmla="*/ 0 w 74"/>
                  <a:gd name="T5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4" h="20">
                    <a:moveTo>
                      <a:pt x="0" y="0"/>
                    </a:moveTo>
                    <a:lnTo>
                      <a:pt x="74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59" name="Straight Connector 9804"/>
              <p:cNvSpPr>
                <a:spLocks noChangeShapeType="1"/>
              </p:cNvSpPr>
              <p:nvPr/>
            </p:nvSpPr>
            <p:spPr bwMode="auto">
              <a:xfrm>
                <a:off x="3563938" y="5915025"/>
                <a:ext cx="117475" cy="31750"/>
              </a:xfrm>
              <a:prstGeom prst="line">
                <a:avLst/>
              </a:prstGeom>
              <a:noFill/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60" name="Freeform: Shape 9805"/>
              <p:cNvSpPr/>
              <p:nvPr/>
            </p:nvSpPr>
            <p:spPr bwMode="auto">
              <a:xfrm>
                <a:off x="10617201" y="5029200"/>
                <a:ext cx="647700" cy="377825"/>
              </a:xfrm>
              <a:custGeom>
                <a:avLst/>
                <a:gdLst>
                  <a:gd name="T0" fmla="*/ 33 w 408"/>
                  <a:gd name="T1" fmla="*/ 238 h 238"/>
                  <a:gd name="T2" fmla="*/ 408 w 408"/>
                  <a:gd name="T3" fmla="*/ 72 h 238"/>
                  <a:gd name="T4" fmla="*/ 377 w 408"/>
                  <a:gd name="T5" fmla="*/ 0 h 238"/>
                  <a:gd name="T6" fmla="*/ 0 w 408"/>
                  <a:gd name="T7" fmla="*/ 166 h 238"/>
                  <a:gd name="T8" fmla="*/ 33 w 408"/>
                  <a:gd name="T9" fmla="*/ 238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8" h="238">
                    <a:moveTo>
                      <a:pt x="33" y="238"/>
                    </a:moveTo>
                    <a:lnTo>
                      <a:pt x="408" y="72"/>
                    </a:lnTo>
                    <a:lnTo>
                      <a:pt x="377" y="0"/>
                    </a:lnTo>
                    <a:lnTo>
                      <a:pt x="0" y="166"/>
                    </a:lnTo>
                    <a:lnTo>
                      <a:pt x="33" y="23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61" name="Freeform: Shape 9806"/>
              <p:cNvSpPr/>
              <p:nvPr/>
            </p:nvSpPr>
            <p:spPr bwMode="auto">
              <a:xfrm>
                <a:off x="10723563" y="5167313"/>
                <a:ext cx="890588" cy="1157288"/>
              </a:xfrm>
              <a:custGeom>
                <a:avLst/>
                <a:gdLst>
                  <a:gd name="T0" fmla="*/ 237 w 304"/>
                  <a:gd name="T1" fmla="*/ 374 h 395"/>
                  <a:gd name="T2" fmla="*/ 237 w 304"/>
                  <a:gd name="T3" fmla="*/ 374 h 395"/>
                  <a:gd name="T4" fmla="*/ 283 w 304"/>
                  <a:gd name="T5" fmla="*/ 254 h 395"/>
                  <a:gd name="T6" fmla="*/ 167 w 304"/>
                  <a:gd name="T7" fmla="*/ 0 h 395"/>
                  <a:gd name="T8" fmla="*/ 0 w 304"/>
                  <a:gd name="T9" fmla="*/ 74 h 395"/>
                  <a:gd name="T10" fmla="*/ 115 w 304"/>
                  <a:gd name="T11" fmla="*/ 329 h 395"/>
                  <a:gd name="T12" fmla="*/ 237 w 304"/>
                  <a:gd name="T13" fmla="*/ 374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95">
                    <a:moveTo>
                      <a:pt x="237" y="374"/>
                    </a:moveTo>
                    <a:cubicBezTo>
                      <a:pt x="237" y="374"/>
                      <a:pt x="237" y="374"/>
                      <a:pt x="237" y="374"/>
                    </a:cubicBezTo>
                    <a:cubicBezTo>
                      <a:pt x="283" y="354"/>
                      <a:pt x="304" y="300"/>
                      <a:pt x="283" y="254"/>
                    </a:cubicBezTo>
                    <a:cubicBezTo>
                      <a:pt x="167" y="0"/>
                      <a:pt x="167" y="0"/>
                      <a:pt x="167" y="0"/>
                    </a:cubicBezTo>
                    <a:cubicBezTo>
                      <a:pt x="0" y="74"/>
                      <a:pt x="0" y="74"/>
                      <a:pt x="0" y="74"/>
                    </a:cubicBezTo>
                    <a:cubicBezTo>
                      <a:pt x="115" y="329"/>
                      <a:pt x="115" y="329"/>
                      <a:pt x="115" y="329"/>
                    </a:cubicBezTo>
                    <a:cubicBezTo>
                      <a:pt x="136" y="374"/>
                      <a:pt x="190" y="395"/>
                      <a:pt x="237" y="374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62" name="Freeform: Shape 9807"/>
              <p:cNvSpPr/>
              <p:nvPr/>
            </p:nvSpPr>
            <p:spPr bwMode="auto">
              <a:xfrm>
                <a:off x="10728326" y="5202238"/>
                <a:ext cx="577850" cy="571500"/>
              </a:xfrm>
              <a:custGeom>
                <a:avLst/>
                <a:gdLst>
                  <a:gd name="T0" fmla="*/ 197 w 197"/>
                  <a:gd name="T1" fmla="*/ 128 h 195"/>
                  <a:gd name="T2" fmla="*/ 171 w 197"/>
                  <a:gd name="T3" fmla="*/ 145 h 195"/>
                  <a:gd name="T4" fmla="*/ 139 w 197"/>
                  <a:gd name="T5" fmla="*/ 177 h 195"/>
                  <a:gd name="T6" fmla="*/ 98 w 197"/>
                  <a:gd name="T7" fmla="*/ 182 h 195"/>
                  <a:gd name="T8" fmla="*/ 60 w 197"/>
                  <a:gd name="T9" fmla="*/ 195 h 195"/>
                  <a:gd name="T10" fmla="*/ 0 w 197"/>
                  <a:gd name="T11" fmla="*/ 61 h 195"/>
                  <a:gd name="T12" fmla="*/ 139 w 197"/>
                  <a:gd name="T13" fmla="*/ 0 h 195"/>
                  <a:gd name="T14" fmla="*/ 194 w 197"/>
                  <a:gd name="T15" fmla="*/ 121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97" h="195">
                    <a:moveTo>
                      <a:pt x="197" y="128"/>
                    </a:moveTo>
                    <a:cubicBezTo>
                      <a:pt x="188" y="131"/>
                      <a:pt x="179" y="137"/>
                      <a:pt x="171" y="145"/>
                    </a:cubicBezTo>
                    <a:cubicBezTo>
                      <a:pt x="161" y="156"/>
                      <a:pt x="153" y="170"/>
                      <a:pt x="139" y="177"/>
                    </a:cubicBezTo>
                    <a:cubicBezTo>
                      <a:pt x="126" y="183"/>
                      <a:pt x="112" y="181"/>
                      <a:pt x="98" y="182"/>
                    </a:cubicBezTo>
                    <a:cubicBezTo>
                      <a:pt x="84" y="182"/>
                      <a:pt x="69" y="184"/>
                      <a:pt x="60" y="195"/>
                    </a:cubicBezTo>
                    <a:cubicBezTo>
                      <a:pt x="0" y="61"/>
                      <a:pt x="0" y="61"/>
                      <a:pt x="0" y="61"/>
                    </a:cubicBezTo>
                    <a:cubicBezTo>
                      <a:pt x="139" y="0"/>
                      <a:pt x="139" y="0"/>
                      <a:pt x="139" y="0"/>
                    </a:cubicBezTo>
                    <a:cubicBezTo>
                      <a:pt x="194" y="121"/>
                      <a:pt x="194" y="121"/>
                      <a:pt x="194" y="121"/>
                    </a:cubicBezTo>
                  </a:path>
                </a:pathLst>
              </a:custGeom>
              <a:solidFill>
                <a:srgbClr val="F5AB4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63" name="Freeform: Shape 9808"/>
              <p:cNvSpPr/>
              <p:nvPr/>
            </p:nvSpPr>
            <p:spPr bwMode="auto">
              <a:xfrm>
                <a:off x="10998201" y="5732463"/>
                <a:ext cx="149225" cy="146050"/>
              </a:xfrm>
              <a:custGeom>
                <a:avLst/>
                <a:gdLst>
                  <a:gd name="T0" fmla="*/ 5 w 51"/>
                  <a:gd name="T1" fmla="*/ 34 h 50"/>
                  <a:gd name="T2" fmla="*/ 34 w 51"/>
                  <a:gd name="T3" fmla="*/ 45 h 50"/>
                  <a:gd name="T4" fmla="*/ 46 w 51"/>
                  <a:gd name="T5" fmla="*/ 16 h 50"/>
                  <a:gd name="T6" fmla="*/ 16 w 51"/>
                  <a:gd name="T7" fmla="*/ 5 h 50"/>
                  <a:gd name="T8" fmla="*/ 5 w 51"/>
                  <a:gd name="T9" fmla="*/ 34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50">
                    <a:moveTo>
                      <a:pt x="5" y="34"/>
                    </a:moveTo>
                    <a:cubicBezTo>
                      <a:pt x="10" y="45"/>
                      <a:pt x="23" y="50"/>
                      <a:pt x="34" y="45"/>
                    </a:cubicBezTo>
                    <a:cubicBezTo>
                      <a:pt x="46" y="40"/>
                      <a:pt x="51" y="27"/>
                      <a:pt x="46" y="16"/>
                    </a:cubicBezTo>
                    <a:cubicBezTo>
                      <a:pt x="41" y="5"/>
                      <a:pt x="27" y="0"/>
                      <a:pt x="16" y="5"/>
                    </a:cubicBezTo>
                    <a:cubicBezTo>
                      <a:pt x="5" y="10"/>
                      <a:pt x="0" y="23"/>
                      <a:pt x="5" y="34"/>
                    </a:cubicBezTo>
                    <a:close/>
                  </a:path>
                </a:pathLst>
              </a:custGeom>
              <a:solidFill>
                <a:srgbClr val="E75F3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64" name="Freeform: Shape 9809"/>
              <p:cNvSpPr/>
              <p:nvPr/>
            </p:nvSpPr>
            <p:spPr bwMode="auto">
              <a:xfrm>
                <a:off x="11080751" y="6013450"/>
                <a:ext cx="122238" cy="120650"/>
              </a:xfrm>
              <a:custGeom>
                <a:avLst/>
                <a:gdLst>
                  <a:gd name="T0" fmla="*/ 4 w 42"/>
                  <a:gd name="T1" fmla="*/ 28 h 41"/>
                  <a:gd name="T2" fmla="*/ 28 w 42"/>
                  <a:gd name="T3" fmla="*/ 37 h 41"/>
                  <a:gd name="T4" fmla="*/ 37 w 42"/>
                  <a:gd name="T5" fmla="*/ 13 h 41"/>
                  <a:gd name="T6" fmla="*/ 13 w 42"/>
                  <a:gd name="T7" fmla="*/ 4 h 41"/>
                  <a:gd name="T8" fmla="*/ 4 w 42"/>
                  <a:gd name="T9" fmla="*/ 28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41">
                    <a:moveTo>
                      <a:pt x="4" y="28"/>
                    </a:moveTo>
                    <a:cubicBezTo>
                      <a:pt x="8" y="37"/>
                      <a:pt x="19" y="41"/>
                      <a:pt x="28" y="37"/>
                    </a:cubicBezTo>
                    <a:cubicBezTo>
                      <a:pt x="37" y="33"/>
                      <a:pt x="42" y="22"/>
                      <a:pt x="37" y="13"/>
                    </a:cubicBezTo>
                    <a:cubicBezTo>
                      <a:pt x="33" y="4"/>
                      <a:pt x="23" y="0"/>
                      <a:pt x="13" y="4"/>
                    </a:cubicBezTo>
                    <a:cubicBezTo>
                      <a:pt x="4" y="8"/>
                      <a:pt x="0" y="19"/>
                      <a:pt x="4" y="28"/>
                    </a:cubicBezTo>
                    <a:close/>
                  </a:path>
                </a:pathLst>
              </a:custGeom>
              <a:solidFill>
                <a:srgbClr val="E75F3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65" name="Freeform: Shape 9810"/>
              <p:cNvSpPr/>
              <p:nvPr/>
            </p:nvSpPr>
            <p:spPr bwMode="auto">
              <a:xfrm>
                <a:off x="11253788" y="5780088"/>
                <a:ext cx="215900" cy="215900"/>
              </a:xfrm>
              <a:custGeom>
                <a:avLst/>
                <a:gdLst>
                  <a:gd name="T0" fmla="*/ 7 w 74"/>
                  <a:gd name="T1" fmla="*/ 50 h 74"/>
                  <a:gd name="T2" fmla="*/ 51 w 74"/>
                  <a:gd name="T3" fmla="*/ 66 h 74"/>
                  <a:gd name="T4" fmla="*/ 67 w 74"/>
                  <a:gd name="T5" fmla="*/ 24 h 74"/>
                  <a:gd name="T6" fmla="*/ 24 w 74"/>
                  <a:gd name="T7" fmla="*/ 7 h 74"/>
                  <a:gd name="T8" fmla="*/ 7 w 74"/>
                  <a:gd name="T9" fmla="*/ 50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4" h="74">
                    <a:moveTo>
                      <a:pt x="7" y="50"/>
                    </a:moveTo>
                    <a:cubicBezTo>
                      <a:pt x="15" y="66"/>
                      <a:pt x="34" y="74"/>
                      <a:pt x="51" y="66"/>
                    </a:cubicBezTo>
                    <a:cubicBezTo>
                      <a:pt x="67" y="59"/>
                      <a:pt x="74" y="40"/>
                      <a:pt x="67" y="24"/>
                    </a:cubicBezTo>
                    <a:cubicBezTo>
                      <a:pt x="60" y="7"/>
                      <a:pt x="40" y="0"/>
                      <a:pt x="24" y="7"/>
                    </a:cubicBezTo>
                    <a:cubicBezTo>
                      <a:pt x="7" y="15"/>
                      <a:pt x="0" y="34"/>
                      <a:pt x="7" y="50"/>
                    </a:cubicBezTo>
                    <a:close/>
                  </a:path>
                </a:pathLst>
              </a:custGeom>
              <a:solidFill>
                <a:srgbClr val="E75F3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66" name="Freeform: Shape 9811"/>
              <p:cNvSpPr/>
              <p:nvPr/>
            </p:nvSpPr>
            <p:spPr bwMode="auto">
              <a:xfrm>
                <a:off x="10723563" y="5167313"/>
                <a:ext cx="890588" cy="1157288"/>
              </a:xfrm>
              <a:custGeom>
                <a:avLst/>
                <a:gdLst>
                  <a:gd name="T0" fmla="*/ 237 w 304"/>
                  <a:gd name="T1" fmla="*/ 374 h 395"/>
                  <a:gd name="T2" fmla="*/ 237 w 304"/>
                  <a:gd name="T3" fmla="*/ 374 h 395"/>
                  <a:gd name="T4" fmla="*/ 283 w 304"/>
                  <a:gd name="T5" fmla="*/ 254 h 395"/>
                  <a:gd name="T6" fmla="*/ 167 w 304"/>
                  <a:gd name="T7" fmla="*/ 0 h 395"/>
                  <a:gd name="T8" fmla="*/ 0 w 304"/>
                  <a:gd name="T9" fmla="*/ 74 h 395"/>
                  <a:gd name="T10" fmla="*/ 115 w 304"/>
                  <a:gd name="T11" fmla="*/ 329 h 395"/>
                  <a:gd name="T12" fmla="*/ 237 w 304"/>
                  <a:gd name="T13" fmla="*/ 374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4" h="395">
                    <a:moveTo>
                      <a:pt x="237" y="374"/>
                    </a:moveTo>
                    <a:cubicBezTo>
                      <a:pt x="237" y="374"/>
                      <a:pt x="237" y="374"/>
                      <a:pt x="237" y="374"/>
                    </a:cubicBezTo>
                    <a:cubicBezTo>
                      <a:pt x="283" y="354"/>
                      <a:pt x="304" y="300"/>
                      <a:pt x="283" y="254"/>
                    </a:cubicBezTo>
                    <a:cubicBezTo>
                      <a:pt x="167" y="0"/>
                      <a:pt x="167" y="0"/>
                      <a:pt x="167" y="0"/>
                    </a:cubicBezTo>
                    <a:cubicBezTo>
                      <a:pt x="0" y="74"/>
                      <a:pt x="0" y="74"/>
                      <a:pt x="0" y="74"/>
                    </a:cubicBezTo>
                    <a:cubicBezTo>
                      <a:pt x="115" y="329"/>
                      <a:pt x="115" y="329"/>
                      <a:pt x="115" y="329"/>
                    </a:cubicBezTo>
                    <a:cubicBezTo>
                      <a:pt x="136" y="374"/>
                      <a:pt x="190" y="395"/>
                      <a:pt x="237" y="374"/>
                    </a:cubicBezTo>
                    <a:close/>
                  </a:path>
                </a:pathLst>
              </a:custGeom>
              <a:noFill/>
              <a:ln w="38100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67" name="Freeform: Shape 9812"/>
              <p:cNvSpPr/>
              <p:nvPr/>
            </p:nvSpPr>
            <p:spPr bwMode="auto">
              <a:xfrm>
                <a:off x="10547351" y="5018088"/>
                <a:ext cx="649288" cy="377825"/>
              </a:xfrm>
              <a:custGeom>
                <a:avLst/>
                <a:gdLst>
                  <a:gd name="T0" fmla="*/ 33 w 409"/>
                  <a:gd name="T1" fmla="*/ 238 h 238"/>
                  <a:gd name="T2" fmla="*/ 409 w 409"/>
                  <a:gd name="T3" fmla="*/ 72 h 238"/>
                  <a:gd name="T4" fmla="*/ 376 w 409"/>
                  <a:gd name="T5" fmla="*/ 0 h 238"/>
                  <a:gd name="T6" fmla="*/ 0 w 409"/>
                  <a:gd name="T7" fmla="*/ 166 h 238"/>
                  <a:gd name="T8" fmla="*/ 33 w 409"/>
                  <a:gd name="T9" fmla="*/ 238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9" h="238">
                    <a:moveTo>
                      <a:pt x="33" y="238"/>
                    </a:moveTo>
                    <a:lnTo>
                      <a:pt x="409" y="72"/>
                    </a:lnTo>
                    <a:lnTo>
                      <a:pt x="376" y="0"/>
                    </a:lnTo>
                    <a:lnTo>
                      <a:pt x="0" y="166"/>
                    </a:lnTo>
                    <a:lnTo>
                      <a:pt x="33" y="238"/>
                    </a:lnTo>
                    <a:close/>
                  </a:path>
                </a:pathLst>
              </a:custGeom>
              <a:solidFill>
                <a:srgbClr val="E75F3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68" name="Freeform: Shape 9813"/>
              <p:cNvSpPr/>
              <p:nvPr/>
            </p:nvSpPr>
            <p:spPr bwMode="auto">
              <a:xfrm>
                <a:off x="10617201" y="5029200"/>
                <a:ext cx="647700" cy="377825"/>
              </a:xfrm>
              <a:custGeom>
                <a:avLst/>
                <a:gdLst>
                  <a:gd name="T0" fmla="*/ 33 w 408"/>
                  <a:gd name="T1" fmla="*/ 238 h 238"/>
                  <a:gd name="T2" fmla="*/ 408 w 408"/>
                  <a:gd name="T3" fmla="*/ 72 h 238"/>
                  <a:gd name="T4" fmla="*/ 377 w 408"/>
                  <a:gd name="T5" fmla="*/ 0 h 238"/>
                  <a:gd name="T6" fmla="*/ 0 w 408"/>
                  <a:gd name="T7" fmla="*/ 166 h 238"/>
                  <a:gd name="T8" fmla="*/ 33 w 408"/>
                  <a:gd name="T9" fmla="*/ 238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8" h="238">
                    <a:moveTo>
                      <a:pt x="33" y="238"/>
                    </a:moveTo>
                    <a:lnTo>
                      <a:pt x="408" y="72"/>
                    </a:lnTo>
                    <a:lnTo>
                      <a:pt x="377" y="0"/>
                    </a:lnTo>
                    <a:lnTo>
                      <a:pt x="0" y="166"/>
                    </a:lnTo>
                    <a:lnTo>
                      <a:pt x="33" y="238"/>
                    </a:lnTo>
                    <a:close/>
                  </a:path>
                </a:pathLst>
              </a:custGeom>
              <a:noFill/>
              <a:ln w="38100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69" name="Freeform: Shape 9814"/>
              <p:cNvSpPr/>
              <p:nvPr/>
            </p:nvSpPr>
            <p:spPr bwMode="auto">
              <a:xfrm>
                <a:off x="10904538" y="5562600"/>
                <a:ext cx="481013" cy="211138"/>
              </a:xfrm>
              <a:custGeom>
                <a:avLst/>
                <a:gdLst>
                  <a:gd name="T0" fmla="*/ 164 w 164"/>
                  <a:gd name="T1" fmla="*/ 0 h 72"/>
                  <a:gd name="T2" fmla="*/ 111 w 164"/>
                  <a:gd name="T3" fmla="*/ 22 h 72"/>
                  <a:gd name="T4" fmla="*/ 79 w 164"/>
                  <a:gd name="T5" fmla="*/ 54 h 72"/>
                  <a:gd name="T6" fmla="*/ 38 w 164"/>
                  <a:gd name="T7" fmla="*/ 59 h 72"/>
                  <a:gd name="T8" fmla="*/ 0 w 164"/>
                  <a:gd name="T9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4" h="72">
                    <a:moveTo>
                      <a:pt x="164" y="0"/>
                    </a:moveTo>
                    <a:cubicBezTo>
                      <a:pt x="143" y="0"/>
                      <a:pt x="126" y="7"/>
                      <a:pt x="111" y="22"/>
                    </a:cubicBezTo>
                    <a:cubicBezTo>
                      <a:pt x="101" y="33"/>
                      <a:pt x="93" y="47"/>
                      <a:pt x="79" y="54"/>
                    </a:cubicBezTo>
                    <a:cubicBezTo>
                      <a:pt x="66" y="60"/>
                      <a:pt x="52" y="58"/>
                      <a:pt x="38" y="59"/>
                    </a:cubicBezTo>
                    <a:cubicBezTo>
                      <a:pt x="24" y="59"/>
                      <a:pt x="9" y="61"/>
                      <a:pt x="0" y="72"/>
                    </a:cubicBezTo>
                  </a:path>
                </a:pathLst>
              </a:custGeom>
              <a:noFill/>
              <a:ln w="38100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70" name="Freeform: Shape 9815"/>
              <p:cNvSpPr/>
              <p:nvPr/>
            </p:nvSpPr>
            <p:spPr bwMode="auto">
              <a:xfrm>
                <a:off x="11060113" y="5726113"/>
                <a:ext cx="149225" cy="147638"/>
              </a:xfrm>
              <a:custGeom>
                <a:avLst/>
                <a:gdLst>
                  <a:gd name="T0" fmla="*/ 5 w 51"/>
                  <a:gd name="T1" fmla="*/ 34 h 50"/>
                  <a:gd name="T2" fmla="*/ 34 w 51"/>
                  <a:gd name="T3" fmla="*/ 45 h 50"/>
                  <a:gd name="T4" fmla="*/ 46 w 51"/>
                  <a:gd name="T5" fmla="*/ 16 h 50"/>
                  <a:gd name="T6" fmla="*/ 16 w 51"/>
                  <a:gd name="T7" fmla="*/ 5 h 50"/>
                  <a:gd name="T8" fmla="*/ 5 w 51"/>
                  <a:gd name="T9" fmla="*/ 34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50">
                    <a:moveTo>
                      <a:pt x="5" y="34"/>
                    </a:moveTo>
                    <a:cubicBezTo>
                      <a:pt x="10" y="45"/>
                      <a:pt x="23" y="50"/>
                      <a:pt x="34" y="45"/>
                    </a:cubicBezTo>
                    <a:cubicBezTo>
                      <a:pt x="46" y="40"/>
                      <a:pt x="51" y="27"/>
                      <a:pt x="46" y="16"/>
                    </a:cubicBezTo>
                    <a:cubicBezTo>
                      <a:pt x="41" y="5"/>
                      <a:pt x="27" y="0"/>
                      <a:pt x="16" y="5"/>
                    </a:cubicBezTo>
                    <a:cubicBezTo>
                      <a:pt x="5" y="10"/>
                      <a:pt x="0" y="23"/>
                      <a:pt x="5" y="34"/>
                    </a:cubicBezTo>
                    <a:close/>
                  </a:path>
                </a:pathLst>
              </a:custGeom>
              <a:noFill/>
              <a:ln w="38100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71" name="Freeform: Shape 9816"/>
              <p:cNvSpPr/>
              <p:nvPr/>
            </p:nvSpPr>
            <p:spPr bwMode="auto">
              <a:xfrm>
                <a:off x="11141076" y="6008688"/>
                <a:ext cx="120650" cy="119063"/>
              </a:xfrm>
              <a:custGeom>
                <a:avLst/>
                <a:gdLst>
                  <a:gd name="T0" fmla="*/ 4 w 41"/>
                  <a:gd name="T1" fmla="*/ 28 h 41"/>
                  <a:gd name="T2" fmla="*/ 28 w 41"/>
                  <a:gd name="T3" fmla="*/ 37 h 41"/>
                  <a:gd name="T4" fmla="*/ 37 w 41"/>
                  <a:gd name="T5" fmla="*/ 13 h 41"/>
                  <a:gd name="T6" fmla="*/ 13 w 41"/>
                  <a:gd name="T7" fmla="*/ 4 h 41"/>
                  <a:gd name="T8" fmla="*/ 4 w 41"/>
                  <a:gd name="T9" fmla="*/ 28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1">
                    <a:moveTo>
                      <a:pt x="4" y="28"/>
                    </a:moveTo>
                    <a:cubicBezTo>
                      <a:pt x="8" y="37"/>
                      <a:pt x="19" y="41"/>
                      <a:pt x="28" y="37"/>
                    </a:cubicBezTo>
                    <a:cubicBezTo>
                      <a:pt x="37" y="33"/>
                      <a:pt x="41" y="22"/>
                      <a:pt x="37" y="13"/>
                    </a:cubicBezTo>
                    <a:cubicBezTo>
                      <a:pt x="33" y="4"/>
                      <a:pt x="23" y="0"/>
                      <a:pt x="13" y="4"/>
                    </a:cubicBezTo>
                    <a:cubicBezTo>
                      <a:pt x="4" y="8"/>
                      <a:pt x="0" y="19"/>
                      <a:pt x="4" y="28"/>
                    </a:cubicBezTo>
                    <a:close/>
                  </a:path>
                </a:pathLst>
              </a:custGeom>
              <a:noFill/>
              <a:ln w="38100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72" name="Freeform: Shape 9817"/>
              <p:cNvSpPr/>
              <p:nvPr/>
            </p:nvSpPr>
            <p:spPr bwMode="auto">
              <a:xfrm>
                <a:off x="11314113" y="5773738"/>
                <a:ext cx="217488" cy="217488"/>
              </a:xfrm>
              <a:custGeom>
                <a:avLst/>
                <a:gdLst>
                  <a:gd name="T0" fmla="*/ 7 w 74"/>
                  <a:gd name="T1" fmla="*/ 50 h 74"/>
                  <a:gd name="T2" fmla="*/ 50 w 74"/>
                  <a:gd name="T3" fmla="*/ 66 h 74"/>
                  <a:gd name="T4" fmla="*/ 67 w 74"/>
                  <a:gd name="T5" fmla="*/ 23 h 74"/>
                  <a:gd name="T6" fmla="*/ 24 w 74"/>
                  <a:gd name="T7" fmla="*/ 7 h 74"/>
                  <a:gd name="T8" fmla="*/ 7 w 74"/>
                  <a:gd name="T9" fmla="*/ 50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4" h="74">
                    <a:moveTo>
                      <a:pt x="7" y="50"/>
                    </a:moveTo>
                    <a:cubicBezTo>
                      <a:pt x="15" y="66"/>
                      <a:pt x="34" y="74"/>
                      <a:pt x="50" y="66"/>
                    </a:cubicBezTo>
                    <a:cubicBezTo>
                      <a:pt x="67" y="59"/>
                      <a:pt x="74" y="40"/>
                      <a:pt x="67" y="23"/>
                    </a:cubicBezTo>
                    <a:cubicBezTo>
                      <a:pt x="59" y="7"/>
                      <a:pt x="40" y="0"/>
                      <a:pt x="24" y="7"/>
                    </a:cubicBezTo>
                    <a:cubicBezTo>
                      <a:pt x="7" y="15"/>
                      <a:pt x="0" y="34"/>
                      <a:pt x="7" y="50"/>
                    </a:cubicBezTo>
                    <a:close/>
                  </a:path>
                </a:pathLst>
              </a:custGeom>
              <a:noFill/>
              <a:ln w="38100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73" name="Freeform: Shape 9818"/>
              <p:cNvSpPr/>
              <p:nvPr/>
            </p:nvSpPr>
            <p:spPr bwMode="auto">
              <a:xfrm>
                <a:off x="10763251" y="5413375"/>
                <a:ext cx="141288" cy="61913"/>
              </a:xfrm>
              <a:custGeom>
                <a:avLst/>
                <a:gdLst>
                  <a:gd name="T0" fmla="*/ 0 w 89"/>
                  <a:gd name="T1" fmla="*/ 39 h 39"/>
                  <a:gd name="T2" fmla="*/ 89 w 89"/>
                  <a:gd name="T3" fmla="*/ 0 h 39"/>
                  <a:gd name="T4" fmla="*/ 0 w 89"/>
                  <a:gd name="T5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9" h="39">
                    <a:moveTo>
                      <a:pt x="0" y="39"/>
                    </a:moveTo>
                    <a:lnTo>
                      <a:pt x="89" y="0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74" name="Straight Connector 9819"/>
              <p:cNvSpPr>
                <a:spLocks noChangeShapeType="1"/>
              </p:cNvSpPr>
              <p:nvPr/>
            </p:nvSpPr>
            <p:spPr bwMode="auto">
              <a:xfrm flipV="1">
                <a:off x="10763251" y="5413375"/>
                <a:ext cx="141288" cy="61913"/>
              </a:xfrm>
              <a:prstGeom prst="line">
                <a:avLst/>
              </a:prstGeom>
              <a:noFill/>
              <a:ln w="38100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75" name="Freeform: Shape 9820"/>
              <p:cNvSpPr/>
              <p:nvPr/>
            </p:nvSpPr>
            <p:spPr bwMode="auto">
              <a:xfrm>
                <a:off x="10804526" y="5530850"/>
                <a:ext cx="93663" cy="41275"/>
              </a:xfrm>
              <a:custGeom>
                <a:avLst/>
                <a:gdLst>
                  <a:gd name="T0" fmla="*/ 0 w 59"/>
                  <a:gd name="T1" fmla="*/ 26 h 26"/>
                  <a:gd name="T2" fmla="*/ 59 w 59"/>
                  <a:gd name="T3" fmla="*/ 0 h 26"/>
                  <a:gd name="T4" fmla="*/ 0 w 59"/>
                  <a:gd name="T5" fmla="*/ 2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26">
                    <a:moveTo>
                      <a:pt x="0" y="26"/>
                    </a:moveTo>
                    <a:lnTo>
                      <a:pt x="59" y="0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76" name="Straight Connector 9821"/>
              <p:cNvSpPr>
                <a:spLocks noChangeShapeType="1"/>
              </p:cNvSpPr>
              <p:nvPr/>
            </p:nvSpPr>
            <p:spPr bwMode="auto">
              <a:xfrm flipV="1">
                <a:off x="10804526" y="5530850"/>
                <a:ext cx="93663" cy="41275"/>
              </a:xfrm>
              <a:prstGeom prst="line">
                <a:avLst/>
              </a:prstGeom>
              <a:noFill/>
              <a:ln w="38100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77" name="Freeform: Shape 9822"/>
              <p:cNvSpPr/>
              <p:nvPr/>
            </p:nvSpPr>
            <p:spPr bwMode="auto">
              <a:xfrm>
                <a:off x="10848976" y="5603875"/>
                <a:ext cx="142875" cy="61913"/>
              </a:xfrm>
              <a:custGeom>
                <a:avLst/>
                <a:gdLst>
                  <a:gd name="T0" fmla="*/ 0 w 90"/>
                  <a:gd name="T1" fmla="*/ 39 h 39"/>
                  <a:gd name="T2" fmla="*/ 90 w 90"/>
                  <a:gd name="T3" fmla="*/ 0 h 39"/>
                  <a:gd name="T4" fmla="*/ 0 w 90"/>
                  <a:gd name="T5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0" h="39">
                    <a:moveTo>
                      <a:pt x="0" y="39"/>
                    </a:moveTo>
                    <a:lnTo>
                      <a:pt x="90" y="0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78" name="Straight Connector 9823"/>
              <p:cNvSpPr>
                <a:spLocks noChangeShapeType="1"/>
              </p:cNvSpPr>
              <p:nvPr/>
            </p:nvSpPr>
            <p:spPr bwMode="auto">
              <a:xfrm flipV="1">
                <a:off x="10848976" y="5603875"/>
                <a:ext cx="142875" cy="61913"/>
              </a:xfrm>
              <a:prstGeom prst="line">
                <a:avLst/>
              </a:prstGeom>
              <a:noFill/>
              <a:ln w="38100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79" name="Freeform: Shape 9824"/>
              <p:cNvSpPr/>
              <p:nvPr/>
            </p:nvSpPr>
            <p:spPr bwMode="auto">
              <a:xfrm>
                <a:off x="1336676" y="3698875"/>
                <a:ext cx="568325" cy="585788"/>
              </a:xfrm>
              <a:custGeom>
                <a:avLst/>
                <a:gdLst>
                  <a:gd name="T0" fmla="*/ 358 w 358"/>
                  <a:gd name="T1" fmla="*/ 293 h 369"/>
                  <a:gd name="T2" fmla="*/ 273 w 358"/>
                  <a:gd name="T3" fmla="*/ 369 h 369"/>
                  <a:gd name="T4" fmla="*/ 0 w 358"/>
                  <a:gd name="T5" fmla="*/ 76 h 369"/>
                  <a:gd name="T6" fmla="*/ 85 w 358"/>
                  <a:gd name="T7" fmla="*/ 0 h 369"/>
                  <a:gd name="T8" fmla="*/ 358 w 358"/>
                  <a:gd name="T9" fmla="*/ 293 h 3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8" h="369">
                    <a:moveTo>
                      <a:pt x="358" y="293"/>
                    </a:moveTo>
                    <a:lnTo>
                      <a:pt x="273" y="369"/>
                    </a:lnTo>
                    <a:lnTo>
                      <a:pt x="0" y="76"/>
                    </a:lnTo>
                    <a:lnTo>
                      <a:pt x="85" y="0"/>
                    </a:lnTo>
                    <a:lnTo>
                      <a:pt x="358" y="29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80" name="Freeform: Shape 9825"/>
              <p:cNvSpPr/>
              <p:nvPr/>
            </p:nvSpPr>
            <p:spPr bwMode="auto">
              <a:xfrm>
                <a:off x="1190626" y="3543300"/>
                <a:ext cx="307975" cy="298450"/>
              </a:xfrm>
              <a:custGeom>
                <a:avLst/>
                <a:gdLst>
                  <a:gd name="T0" fmla="*/ 194 w 194"/>
                  <a:gd name="T1" fmla="*/ 83 h 188"/>
                  <a:gd name="T2" fmla="*/ 78 w 194"/>
                  <a:gd name="T3" fmla="*/ 188 h 188"/>
                  <a:gd name="T4" fmla="*/ 0 w 194"/>
                  <a:gd name="T5" fmla="*/ 103 h 188"/>
                  <a:gd name="T6" fmla="*/ 114 w 194"/>
                  <a:gd name="T7" fmla="*/ 0 h 188"/>
                  <a:gd name="T8" fmla="*/ 194 w 194"/>
                  <a:gd name="T9" fmla="*/ 83 h 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4" h="188">
                    <a:moveTo>
                      <a:pt x="194" y="83"/>
                    </a:moveTo>
                    <a:lnTo>
                      <a:pt x="78" y="188"/>
                    </a:lnTo>
                    <a:lnTo>
                      <a:pt x="0" y="103"/>
                    </a:lnTo>
                    <a:lnTo>
                      <a:pt x="114" y="0"/>
                    </a:lnTo>
                    <a:lnTo>
                      <a:pt x="194" y="8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81" name="Freeform: Shape 9826"/>
              <p:cNvSpPr/>
              <p:nvPr/>
            </p:nvSpPr>
            <p:spPr bwMode="auto">
              <a:xfrm>
                <a:off x="1384301" y="3657600"/>
                <a:ext cx="568325" cy="585788"/>
              </a:xfrm>
              <a:custGeom>
                <a:avLst/>
                <a:gdLst>
                  <a:gd name="T0" fmla="*/ 358 w 358"/>
                  <a:gd name="T1" fmla="*/ 294 h 369"/>
                  <a:gd name="T2" fmla="*/ 273 w 358"/>
                  <a:gd name="T3" fmla="*/ 369 h 369"/>
                  <a:gd name="T4" fmla="*/ 0 w 358"/>
                  <a:gd name="T5" fmla="*/ 76 h 369"/>
                  <a:gd name="T6" fmla="*/ 85 w 358"/>
                  <a:gd name="T7" fmla="*/ 0 h 369"/>
                  <a:gd name="T8" fmla="*/ 358 w 358"/>
                  <a:gd name="T9" fmla="*/ 294 h 3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8" h="369">
                    <a:moveTo>
                      <a:pt x="358" y="294"/>
                    </a:moveTo>
                    <a:lnTo>
                      <a:pt x="273" y="369"/>
                    </a:lnTo>
                    <a:lnTo>
                      <a:pt x="0" y="76"/>
                    </a:lnTo>
                    <a:lnTo>
                      <a:pt x="85" y="0"/>
                    </a:lnTo>
                    <a:lnTo>
                      <a:pt x="358" y="294"/>
                    </a:lnTo>
                    <a:close/>
                  </a:path>
                </a:pathLst>
              </a:custGeom>
              <a:solidFill>
                <a:srgbClr val="E75F3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82" name="Freeform: Shape 9827"/>
              <p:cNvSpPr/>
              <p:nvPr/>
            </p:nvSpPr>
            <p:spPr bwMode="auto">
              <a:xfrm>
                <a:off x="1770063" y="4164013"/>
                <a:ext cx="211138" cy="206375"/>
              </a:xfrm>
              <a:custGeom>
                <a:avLst/>
                <a:gdLst>
                  <a:gd name="T0" fmla="*/ 133 w 133"/>
                  <a:gd name="T1" fmla="*/ 54 h 130"/>
                  <a:gd name="T2" fmla="*/ 50 w 133"/>
                  <a:gd name="T3" fmla="*/ 130 h 130"/>
                  <a:gd name="T4" fmla="*/ 0 w 133"/>
                  <a:gd name="T5" fmla="*/ 76 h 130"/>
                  <a:gd name="T6" fmla="*/ 85 w 133"/>
                  <a:gd name="T7" fmla="*/ 0 h 130"/>
                  <a:gd name="T8" fmla="*/ 133 w 133"/>
                  <a:gd name="T9" fmla="*/ 54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3" h="130">
                    <a:moveTo>
                      <a:pt x="133" y="54"/>
                    </a:moveTo>
                    <a:lnTo>
                      <a:pt x="50" y="130"/>
                    </a:lnTo>
                    <a:lnTo>
                      <a:pt x="0" y="76"/>
                    </a:lnTo>
                    <a:lnTo>
                      <a:pt x="85" y="0"/>
                    </a:lnTo>
                    <a:lnTo>
                      <a:pt x="133" y="5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83" name="Freeform: Shape 9828"/>
              <p:cNvSpPr/>
              <p:nvPr/>
            </p:nvSpPr>
            <p:spPr bwMode="auto">
              <a:xfrm>
                <a:off x="1190626" y="3543300"/>
                <a:ext cx="307975" cy="298450"/>
              </a:xfrm>
              <a:custGeom>
                <a:avLst/>
                <a:gdLst>
                  <a:gd name="T0" fmla="*/ 194 w 194"/>
                  <a:gd name="T1" fmla="*/ 83 h 188"/>
                  <a:gd name="T2" fmla="*/ 78 w 194"/>
                  <a:gd name="T3" fmla="*/ 188 h 188"/>
                  <a:gd name="T4" fmla="*/ 0 w 194"/>
                  <a:gd name="T5" fmla="*/ 103 h 188"/>
                  <a:gd name="T6" fmla="*/ 114 w 194"/>
                  <a:gd name="T7" fmla="*/ 0 h 188"/>
                  <a:gd name="T8" fmla="*/ 194 w 194"/>
                  <a:gd name="T9" fmla="*/ 83 h 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4" h="188">
                    <a:moveTo>
                      <a:pt x="194" y="83"/>
                    </a:moveTo>
                    <a:lnTo>
                      <a:pt x="78" y="188"/>
                    </a:lnTo>
                    <a:lnTo>
                      <a:pt x="0" y="103"/>
                    </a:lnTo>
                    <a:lnTo>
                      <a:pt x="114" y="0"/>
                    </a:lnTo>
                    <a:lnTo>
                      <a:pt x="194" y="83"/>
                    </a:lnTo>
                    <a:close/>
                  </a:path>
                </a:pathLst>
              </a:custGeom>
              <a:noFill/>
              <a:ln w="41275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84" name="Freeform: Shape 9829"/>
              <p:cNvSpPr/>
              <p:nvPr/>
            </p:nvSpPr>
            <p:spPr bwMode="auto">
              <a:xfrm>
                <a:off x="1336676" y="3698875"/>
                <a:ext cx="568325" cy="585788"/>
              </a:xfrm>
              <a:custGeom>
                <a:avLst/>
                <a:gdLst>
                  <a:gd name="T0" fmla="*/ 358 w 358"/>
                  <a:gd name="T1" fmla="*/ 293 h 369"/>
                  <a:gd name="T2" fmla="*/ 273 w 358"/>
                  <a:gd name="T3" fmla="*/ 369 h 369"/>
                  <a:gd name="T4" fmla="*/ 0 w 358"/>
                  <a:gd name="T5" fmla="*/ 76 h 369"/>
                  <a:gd name="T6" fmla="*/ 85 w 358"/>
                  <a:gd name="T7" fmla="*/ 0 h 369"/>
                  <a:gd name="T8" fmla="*/ 358 w 358"/>
                  <a:gd name="T9" fmla="*/ 293 h 3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8" h="369">
                    <a:moveTo>
                      <a:pt x="358" y="293"/>
                    </a:moveTo>
                    <a:lnTo>
                      <a:pt x="273" y="369"/>
                    </a:lnTo>
                    <a:lnTo>
                      <a:pt x="0" y="76"/>
                    </a:lnTo>
                    <a:lnTo>
                      <a:pt x="85" y="0"/>
                    </a:lnTo>
                    <a:lnTo>
                      <a:pt x="358" y="293"/>
                    </a:lnTo>
                    <a:close/>
                  </a:path>
                </a:pathLst>
              </a:custGeom>
              <a:noFill/>
              <a:ln w="41275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85" name="Freeform: Shape 9830"/>
              <p:cNvSpPr/>
              <p:nvPr/>
            </p:nvSpPr>
            <p:spPr bwMode="auto">
              <a:xfrm>
                <a:off x="1770063" y="4164013"/>
                <a:ext cx="211138" cy="206375"/>
              </a:xfrm>
              <a:custGeom>
                <a:avLst/>
                <a:gdLst>
                  <a:gd name="T0" fmla="*/ 133 w 133"/>
                  <a:gd name="T1" fmla="*/ 54 h 130"/>
                  <a:gd name="T2" fmla="*/ 50 w 133"/>
                  <a:gd name="T3" fmla="*/ 130 h 130"/>
                  <a:gd name="T4" fmla="*/ 0 w 133"/>
                  <a:gd name="T5" fmla="*/ 76 h 130"/>
                  <a:gd name="T6" fmla="*/ 85 w 133"/>
                  <a:gd name="T7" fmla="*/ 0 h 130"/>
                  <a:gd name="T8" fmla="*/ 133 w 133"/>
                  <a:gd name="T9" fmla="*/ 54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3" h="130">
                    <a:moveTo>
                      <a:pt x="133" y="54"/>
                    </a:moveTo>
                    <a:lnTo>
                      <a:pt x="50" y="130"/>
                    </a:lnTo>
                    <a:lnTo>
                      <a:pt x="0" y="76"/>
                    </a:lnTo>
                    <a:lnTo>
                      <a:pt x="85" y="0"/>
                    </a:lnTo>
                    <a:lnTo>
                      <a:pt x="133" y="54"/>
                    </a:lnTo>
                    <a:close/>
                  </a:path>
                </a:pathLst>
              </a:custGeom>
              <a:noFill/>
              <a:ln w="41275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86" name="Freeform: Shape 9831"/>
              <p:cNvSpPr/>
              <p:nvPr/>
            </p:nvSpPr>
            <p:spPr bwMode="auto">
              <a:xfrm>
                <a:off x="449263" y="2778125"/>
                <a:ext cx="1108075" cy="1096963"/>
              </a:xfrm>
              <a:custGeom>
                <a:avLst/>
                <a:gdLst>
                  <a:gd name="T0" fmla="*/ 315 w 378"/>
                  <a:gd name="T1" fmla="*/ 73 h 374"/>
                  <a:gd name="T2" fmla="*/ 305 w 378"/>
                  <a:gd name="T3" fmla="*/ 311 h 374"/>
                  <a:gd name="T4" fmla="*/ 64 w 378"/>
                  <a:gd name="T5" fmla="*/ 301 h 374"/>
                  <a:gd name="T6" fmla="*/ 74 w 378"/>
                  <a:gd name="T7" fmla="*/ 63 h 374"/>
                  <a:gd name="T8" fmla="*/ 315 w 378"/>
                  <a:gd name="T9" fmla="*/ 73 h 3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374">
                    <a:moveTo>
                      <a:pt x="315" y="73"/>
                    </a:moveTo>
                    <a:cubicBezTo>
                      <a:pt x="378" y="142"/>
                      <a:pt x="374" y="248"/>
                      <a:pt x="305" y="311"/>
                    </a:cubicBezTo>
                    <a:cubicBezTo>
                      <a:pt x="235" y="374"/>
                      <a:pt x="127" y="370"/>
                      <a:pt x="64" y="301"/>
                    </a:cubicBezTo>
                    <a:cubicBezTo>
                      <a:pt x="0" y="233"/>
                      <a:pt x="5" y="126"/>
                      <a:pt x="74" y="63"/>
                    </a:cubicBezTo>
                    <a:cubicBezTo>
                      <a:pt x="143" y="0"/>
                      <a:pt x="251" y="5"/>
                      <a:pt x="315" y="73"/>
                    </a:cubicBezTo>
                    <a:close/>
                  </a:path>
                </a:pathLst>
              </a:custGeom>
              <a:solidFill>
                <a:srgbClr val="FFFFFF"/>
              </a:solidFill>
              <a:ln w="41275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87" name="Freeform: Shape 9832"/>
              <p:cNvSpPr/>
              <p:nvPr/>
            </p:nvSpPr>
            <p:spPr bwMode="auto">
              <a:xfrm>
                <a:off x="525463" y="2736850"/>
                <a:ext cx="1111250" cy="1096963"/>
              </a:xfrm>
              <a:custGeom>
                <a:avLst/>
                <a:gdLst>
                  <a:gd name="T0" fmla="*/ 315 w 379"/>
                  <a:gd name="T1" fmla="*/ 73 h 374"/>
                  <a:gd name="T2" fmla="*/ 305 w 379"/>
                  <a:gd name="T3" fmla="*/ 311 h 374"/>
                  <a:gd name="T4" fmla="*/ 64 w 379"/>
                  <a:gd name="T5" fmla="*/ 301 h 374"/>
                  <a:gd name="T6" fmla="*/ 74 w 379"/>
                  <a:gd name="T7" fmla="*/ 63 h 374"/>
                  <a:gd name="T8" fmla="*/ 315 w 379"/>
                  <a:gd name="T9" fmla="*/ 73 h 3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9" h="374">
                    <a:moveTo>
                      <a:pt x="315" y="73"/>
                    </a:moveTo>
                    <a:cubicBezTo>
                      <a:pt x="379" y="142"/>
                      <a:pt x="374" y="248"/>
                      <a:pt x="305" y="311"/>
                    </a:cubicBezTo>
                    <a:cubicBezTo>
                      <a:pt x="235" y="374"/>
                      <a:pt x="128" y="369"/>
                      <a:pt x="64" y="301"/>
                    </a:cubicBezTo>
                    <a:cubicBezTo>
                      <a:pt x="0" y="233"/>
                      <a:pt x="5" y="126"/>
                      <a:pt x="74" y="63"/>
                    </a:cubicBezTo>
                    <a:cubicBezTo>
                      <a:pt x="143" y="0"/>
                      <a:pt x="251" y="5"/>
                      <a:pt x="315" y="73"/>
                    </a:cubicBezTo>
                    <a:close/>
                  </a:path>
                </a:pathLst>
              </a:custGeom>
              <a:solidFill>
                <a:srgbClr val="F5AB4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88" name="Freeform: Shape 9833"/>
              <p:cNvSpPr/>
              <p:nvPr/>
            </p:nvSpPr>
            <p:spPr bwMode="auto">
              <a:xfrm>
                <a:off x="449263" y="2778125"/>
                <a:ext cx="1108075" cy="1096963"/>
              </a:xfrm>
              <a:custGeom>
                <a:avLst/>
                <a:gdLst>
                  <a:gd name="T0" fmla="*/ 315 w 378"/>
                  <a:gd name="T1" fmla="*/ 73 h 374"/>
                  <a:gd name="T2" fmla="*/ 305 w 378"/>
                  <a:gd name="T3" fmla="*/ 311 h 374"/>
                  <a:gd name="T4" fmla="*/ 64 w 378"/>
                  <a:gd name="T5" fmla="*/ 301 h 374"/>
                  <a:gd name="T6" fmla="*/ 74 w 378"/>
                  <a:gd name="T7" fmla="*/ 63 h 374"/>
                  <a:gd name="T8" fmla="*/ 315 w 378"/>
                  <a:gd name="T9" fmla="*/ 73 h 3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374">
                    <a:moveTo>
                      <a:pt x="315" y="73"/>
                    </a:moveTo>
                    <a:cubicBezTo>
                      <a:pt x="378" y="142"/>
                      <a:pt x="374" y="248"/>
                      <a:pt x="305" y="311"/>
                    </a:cubicBezTo>
                    <a:cubicBezTo>
                      <a:pt x="235" y="374"/>
                      <a:pt x="127" y="370"/>
                      <a:pt x="64" y="301"/>
                    </a:cubicBezTo>
                    <a:cubicBezTo>
                      <a:pt x="0" y="233"/>
                      <a:pt x="5" y="126"/>
                      <a:pt x="74" y="63"/>
                    </a:cubicBezTo>
                    <a:cubicBezTo>
                      <a:pt x="143" y="0"/>
                      <a:pt x="251" y="5"/>
                      <a:pt x="315" y="73"/>
                    </a:cubicBezTo>
                    <a:close/>
                  </a:path>
                </a:pathLst>
              </a:custGeom>
              <a:noFill/>
              <a:ln w="41275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89" name="Freeform: Shape 9834"/>
              <p:cNvSpPr/>
              <p:nvPr/>
            </p:nvSpPr>
            <p:spPr bwMode="auto">
              <a:xfrm>
                <a:off x="601663" y="2930525"/>
                <a:ext cx="803275" cy="792163"/>
              </a:xfrm>
              <a:custGeom>
                <a:avLst/>
                <a:gdLst>
                  <a:gd name="T0" fmla="*/ 228 w 274"/>
                  <a:gd name="T1" fmla="*/ 53 h 270"/>
                  <a:gd name="T2" fmla="*/ 221 w 274"/>
                  <a:gd name="T3" fmla="*/ 225 h 270"/>
                  <a:gd name="T4" fmla="*/ 46 w 274"/>
                  <a:gd name="T5" fmla="*/ 217 h 270"/>
                  <a:gd name="T6" fmla="*/ 54 w 274"/>
                  <a:gd name="T7" fmla="*/ 46 h 270"/>
                  <a:gd name="T8" fmla="*/ 228 w 274"/>
                  <a:gd name="T9" fmla="*/ 53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4" h="270">
                    <a:moveTo>
                      <a:pt x="228" y="53"/>
                    </a:moveTo>
                    <a:cubicBezTo>
                      <a:pt x="274" y="102"/>
                      <a:pt x="271" y="179"/>
                      <a:pt x="221" y="225"/>
                    </a:cubicBezTo>
                    <a:cubicBezTo>
                      <a:pt x="170" y="270"/>
                      <a:pt x="93" y="267"/>
                      <a:pt x="46" y="217"/>
                    </a:cubicBezTo>
                    <a:cubicBezTo>
                      <a:pt x="0" y="168"/>
                      <a:pt x="4" y="91"/>
                      <a:pt x="54" y="46"/>
                    </a:cubicBezTo>
                    <a:cubicBezTo>
                      <a:pt x="104" y="0"/>
                      <a:pt x="182" y="3"/>
                      <a:pt x="228" y="53"/>
                    </a:cubicBezTo>
                    <a:close/>
                  </a:path>
                </a:pathLst>
              </a:custGeom>
              <a:noFill/>
              <a:ln w="41275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90" name="Freeform: Shape 9835"/>
              <p:cNvSpPr/>
              <p:nvPr/>
            </p:nvSpPr>
            <p:spPr bwMode="auto">
              <a:xfrm>
                <a:off x="601663" y="2930525"/>
                <a:ext cx="803275" cy="792163"/>
              </a:xfrm>
              <a:custGeom>
                <a:avLst/>
                <a:gdLst>
                  <a:gd name="T0" fmla="*/ 228 w 274"/>
                  <a:gd name="T1" fmla="*/ 53 h 270"/>
                  <a:gd name="T2" fmla="*/ 221 w 274"/>
                  <a:gd name="T3" fmla="*/ 225 h 270"/>
                  <a:gd name="T4" fmla="*/ 46 w 274"/>
                  <a:gd name="T5" fmla="*/ 217 h 270"/>
                  <a:gd name="T6" fmla="*/ 54 w 274"/>
                  <a:gd name="T7" fmla="*/ 46 h 270"/>
                  <a:gd name="T8" fmla="*/ 228 w 274"/>
                  <a:gd name="T9" fmla="*/ 53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4" h="270">
                    <a:moveTo>
                      <a:pt x="228" y="53"/>
                    </a:moveTo>
                    <a:cubicBezTo>
                      <a:pt x="274" y="102"/>
                      <a:pt x="271" y="179"/>
                      <a:pt x="221" y="225"/>
                    </a:cubicBezTo>
                    <a:cubicBezTo>
                      <a:pt x="170" y="270"/>
                      <a:pt x="93" y="267"/>
                      <a:pt x="46" y="217"/>
                    </a:cubicBezTo>
                    <a:cubicBezTo>
                      <a:pt x="0" y="168"/>
                      <a:pt x="4" y="91"/>
                      <a:pt x="54" y="46"/>
                    </a:cubicBezTo>
                    <a:cubicBezTo>
                      <a:pt x="104" y="0"/>
                      <a:pt x="182" y="3"/>
                      <a:pt x="228" y="53"/>
                    </a:cubicBezTo>
                    <a:close/>
                  </a:path>
                </a:pathLst>
              </a:custGeom>
              <a:solidFill>
                <a:srgbClr val="FFFFFF"/>
              </a:solidFill>
              <a:ln w="41275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91" name="Freeform: Shape 9836"/>
              <p:cNvSpPr/>
              <p:nvPr/>
            </p:nvSpPr>
            <p:spPr bwMode="auto">
              <a:xfrm>
                <a:off x="712788" y="3238500"/>
                <a:ext cx="23813" cy="163513"/>
              </a:xfrm>
              <a:custGeom>
                <a:avLst/>
                <a:gdLst>
                  <a:gd name="T0" fmla="*/ 7 w 8"/>
                  <a:gd name="T1" fmla="*/ 56 h 56"/>
                  <a:gd name="T2" fmla="*/ 8 w 8"/>
                  <a:gd name="T3" fmla="*/ 0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" h="56">
                    <a:moveTo>
                      <a:pt x="7" y="56"/>
                    </a:moveTo>
                    <a:cubicBezTo>
                      <a:pt x="0" y="38"/>
                      <a:pt x="0" y="16"/>
                      <a:pt x="8" y="0"/>
                    </a:cubicBezTo>
                  </a:path>
                </a:pathLst>
              </a:custGeom>
              <a:noFill/>
              <a:ln w="41275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92" name="Freeform: Shape 9837"/>
              <p:cNvSpPr/>
              <p:nvPr/>
            </p:nvSpPr>
            <p:spPr bwMode="auto">
              <a:xfrm>
                <a:off x="8074026" y="5407025"/>
                <a:ext cx="550863" cy="477838"/>
              </a:xfrm>
              <a:custGeom>
                <a:avLst/>
                <a:gdLst>
                  <a:gd name="T0" fmla="*/ 63 w 347"/>
                  <a:gd name="T1" fmla="*/ 0 h 301"/>
                  <a:gd name="T2" fmla="*/ 0 w 347"/>
                  <a:gd name="T3" fmla="*/ 78 h 301"/>
                  <a:gd name="T4" fmla="*/ 285 w 347"/>
                  <a:gd name="T5" fmla="*/ 301 h 301"/>
                  <a:gd name="T6" fmla="*/ 347 w 347"/>
                  <a:gd name="T7" fmla="*/ 222 h 301"/>
                  <a:gd name="T8" fmla="*/ 63 w 347"/>
                  <a:gd name="T9" fmla="*/ 0 h 3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7" h="301">
                    <a:moveTo>
                      <a:pt x="63" y="0"/>
                    </a:moveTo>
                    <a:lnTo>
                      <a:pt x="0" y="78"/>
                    </a:lnTo>
                    <a:lnTo>
                      <a:pt x="285" y="301"/>
                    </a:lnTo>
                    <a:lnTo>
                      <a:pt x="347" y="222"/>
                    </a:lnTo>
                    <a:lnTo>
                      <a:pt x="63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93" name="Freeform: Shape 9838"/>
              <p:cNvSpPr/>
              <p:nvPr/>
            </p:nvSpPr>
            <p:spPr bwMode="auto">
              <a:xfrm>
                <a:off x="8509001" y="5735638"/>
                <a:ext cx="268288" cy="273050"/>
              </a:xfrm>
              <a:custGeom>
                <a:avLst/>
                <a:gdLst>
                  <a:gd name="T0" fmla="*/ 86 w 169"/>
                  <a:gd name="T1" fmla="*/ 0 h 172"/>
                  <a:gd name="T2" fmla="*/ 0 w 169"/>
                  <a:gd name="T3" fmla="*/ 109 h 172"/>
                  <a:gd name="T4" fmla="*/ 83 w 169"/>
                  <a:gd name="T5" fmla="*/ 172 h 172"/>
                  <a:gd name="T6" fmla="*/ 169 w 169"/>
                  <a:gd name="T7" fmla="*/ 63 h 172"/>
                  <a:gd name="T8" fmla="*/ 86 w 169"/>
                  <a:gd name="T9" fmla="*/ 0 h 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9" h="172">
                    <a:moveTo>
                      <a:pt x="86" y="0"/>
                    </a:moveTo>
                    <a:lnTo>
                      <a:pt x="0" y="109"/>
                    </a:lnTo>
                    <a:lnTo>
                      <a:pt x="83" y="172"/>
                    </a:lnTo>
                    <a:lnTo>
                      <a:pt x="169" y="63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94" name="Freeform: Shape 9839"/>
              <p:cNvSpPr/>
              <p:nvPr/>
            </p:nvSpPr>
            <p:spPr bwMode="auto">
              <a:xfrm>
                <a:off x="8110538" y="5364163"/>
                <a:ext cx="549275" cy="476250"/>
              </a:xfrm>
              <a:custGeom>
                <a:avLst/>
                <a:gdLst>
                  <a:gd name="T0" fmla="*/ 62 w 346"/>
                  <a:gd name="T1" fmla="*/ 0 h 300"/>
                  <a:gd name="T2" fmla="*/ 0 w 346"/>
                  <a:gd name="T3" fmla="*/ 77 h 300"/>
                  <a:gd name="T4" fmla="*/ 284 w 346"/>
                  <a:gd name="T5" fmla="*/ 300 h 300"/>
                  <a:gd name="T6" fmla="*/ 346 w 346"/>
                  <a:gd name="T7" fmla="*/ 221 h 300"/>
                  <a:gd name="T8" fmla="*/ 62 w 346"/>
                  <a:gd name="T9" fmla="*/ 0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6" h="300">
                    <a:moveTo>
                      <a:pt x="62" y="0"/>
                    </a:moveTo>
                    <a:lnTo>
                      <a:pt x="0" y="77"/>
                    </a:lnTo>
                    <a:lnTo>
                      <a:pt x="284" y="300"/>
                    </a:lnTo>
                    <a:lnTo>
                      <a:pt x="346" y="221"/>
                    </a:lnTo>
                    <a:lnTo>
                      <a:pt x="62" y="0"/>
                    </a:lnTo>
                    <a:close/>
                  </a:path>
                </a:pathLst>
              </a:custGeom>
              <a:solidFill>
                <a:srgbClr val="E75F3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95" name="Freeform: Shape 9840"/>
              <p:cNvSpPr/>
              <p:nvPr/>
            </p:nvSpPr>
            <p:spPr bwMode="auto">
              <a:xfrm>
                <a:off x="7993063" y="5343525"/>
                <a:ext cx="180975" cy="187325"/>
              </a:xfrm>
              <a:custGeom>
                <a:avLst/>
                <a:gdLst>
                  <a:gd name="T0" fmla="*/ 63 w 114"/>
                  <a:gd name="T1" fmla="*/ 0 h 118"/>
                  <a:gd name="T2" fmla="*/ 0 w 114"/>
                  <a:gd name="T3" fmla="*/ 79 h 118"/>
                  <a:gd name="T4" fmla="*/ 51 w 114"/>
                  <a:gd name="T5" fmla="*/ 118 h 118"/>
                  <a:gd name="T6" fmla="*/ 114 w 114"/>
                  <a:gd name="T7" fmla="*/ 40 h 118"/>
                  <a:gd name="T8" fmla="*/ 63 w 114"/>
                  <a:gd name="T9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4" h="118">
                    <a:moveTo>
                      <a:pt x="63" y="0"/>
                    </a:moveTo>
                    <a:lnTo>
                      <a:pt x="0" y="79"/>
                    </a:lnTo>
                    <a:lnTo>
                      <a:pt x="51" y="118"/>
                    </a:lnTo>
                    <a:lnTo>
                      <a:pt x="114" y="40"/>
                    </a:lnTo>
                    <a:lnTo>
                      <a:pt x="63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96" name="Freeform: Shape 9841"/>
              <p:cNvSpPr/>
              <p:nvPr/>
            </p:nvSpPr>
            <p:spPr bwMode="auto">
              <a:xfrm>
                <a:off x="8509001" y="5735638"/>
                <a:ext cx="268288" cy="273050"/>
              </a:xfrm>
              <a:custGeom>
                <a:avLst/>
                <a:gdLst>
                  <a:gd name="T0" fmla="*/ 86 w 169"/>
                  <a:gd name="T1" fmla="*/ 0 h 172"/>
                  <a:gd name="T2" fmla="*/ 0 w 169"/>
                  <a:gd name="T3" fmla="*/ 109 h 172"/>
                  <a:gd name="T4" fmla="*/ 83 w 169"/>
                  <a:gd name="T5" fmla="*/ 172 h 172"/>
                  <a:gd name="T6" fmla="*/ 169 w 169"/>
                  <a:gd name="T7" fmla="*/ 63 h 172"/>
                  <a:gd name="T8" fmla="*/ 86 w 169"/>
                  <a:gd name="T9" fmla="*/ 0 h 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9" h="172">
                    <a:moveTo>
                      <a:pt x="86" y="0"/>
                    </a:moveTo>
                    <a:lnTo>
                      <a:pt x="0" y="109"/>
                    </a:lnTo>
                    <a:lnTo>
                      <a:pt x="83" y="172"/>
                    </a:lnTo>
                    <a:lnTo>
                      <a:pt x="169" y="63"/>
                    </a:lnTo>
                    <a:lnTo>
                      <a:pt x="86" y="0"/>
                    </a:lnTo>
                    <a:close/>
                  </a:path>
                </a:pathLst>
              </a:custGeom>
              <a:noFill/>
              <a:ln w="38100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97" name="Freeform: Shape 9842"/>
              <p:cNvSpPr/>
              <p:nvPr/>
            </p:nvSpPr>
            <p:spPr bwMode="auto">
              <a:xfrm>
                <a:off x="8074026" y="5407025"/>
                <a:ext cx="550863" cy="477838"/>
              </a:xfrm>
              <a:custGeom>
                <a:avLst/>
                <a:gdLst>
                  <a:gd name="T0" fmla="*/ 63 w 347"/>
                  <a:gd name="T1" fmla="*/ 0 h 301"/>
                  <a:gd name="T2" fmla="*/ 0 w 347"/>
                  <a:gd name="T3" fmla="*/ 78 h 301"/>
                  <a:gd name="T4" fmla="*/ 285 w 347"/>
                  <a:gd name="T5" fmla="*/ 301 h 301"/>
                  <a:gd name="T6" fmla="*/ 347 w 347"/>
                  <a:gd name="T7" fmla="*/ 222 h 301"/>
                  <a:gd name="T8" fmla="*/ 63 w 347"/>
                  <a:gd name="T9" fmla="*/ 0 h 3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7" h="301">
                    <a:moveTo>
                      <a:pt x="63" y="0"/>
                    </a:moveTo>
                    <a:lnTo>
                      <a:pt x="0" y="78"/>
                    </a:lnTo>
                    <a:lnTo>
                      <a:pt x="285" y="301"/>
                    </a:lnTo>
                    <a:lnTo>
                      <a:pt x="347" y="222"/>
                    </a:lnTo>
                    <a:lnTo>
                      <a:pt x="63" y="0"/>
                    </a:lnTo>
                    <a:close/>
                  </a:path>
                </a:pathLst>
              </a:custGeom>
              <a:noFill/>
              <a:ln w="38100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98" name="Freeform: Shape 9843"/>
              <p:cNvSpPr/>
              <p:nvPr/>
            </p:nvSpPr>
            <p:spPr bwMode="auto">
              <a:xfrm>
                <a:off x="7993063" y="5343525"/>
                <a:ext cx="180975" cy="187325"/>
              </a:xfrm>
              <a:custGeom>
                <a:avLst/>
                <a:gdLst>
                  <a:gd name="T0" fmla="*/ 63 w 114"/>
                  <a:gd name="T1" fmla="*/ 0 h 118"/>
                  <a:gd name="T2" fmla="*/ 0 w 114"/>
                  <a:gd name="T3" fmla="*/ 79 h 118"/>
                  <a:gd name="T4" fmla="*/ 51 w 114"/>
                  <a:gd name="T5" fmla="*/ 118 h 118"/>
                  <a:gd name="T6" fmla="*/ 114 w 114"/>
                  <a:gd name="T7" fmla="*/ 40 h 118"/>
                  <a:gd name="T8" fmla="*/ 63 w 114"/>
                  <a:gd name="T9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4" h="118">
                    <a:moveTo>
                      <a:pt x="63" y="0"/>
                    </a:moveTo>
                    <a:lnTo>
                      <a:pt x="0" y="79"/>
                    </a:lnTo>
                    <a:lnTo>
                      <a:pt x="51" y="118"/>
                    </a:lnTo>
                    <a:lnTo>
                      <a:pt x="114" y="40"/>
                    </a:lnTo>
                    <a:lnTo>
                      <a:pt x="63" y="0"/>
                    </a:lnTo>
                    <a:close/>
                  </a:path>
                </a:pathLst>
              </a:custGeom>
              <a:noFill/>
              <a:ln w="38100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099" name="Freeform: Shape 9844"/>
              <p:cNvSpPr/>
              <p:nvPr/>
            </p:nvSpPr>
            <p:spPr bwMode="auto">
              <a:xfrm>
                <a:off x="8489951" y="5648325"/>
                <a:ext cx="1014413" cy="998538"/>
              </a:xfrm>
              <a:custGeom>
                <a:avLst/>
                <a:gdLst>
                  <a:gd name="T0" fmla="*/ 267 w 346"/>
                  <a:gd name="T1" fmla="*/ 52 h 341"/>
                  <a:gd name="T2" fmla="*/ 53 w 346"/>
                  <a:gd name="T3" fmla="*/ 77 h 341"/>
                  <a:gd name="T4" fmla="*/ 79 w 346"/>
                  <a:gd name="T5" fmla="*/ 290 h 341"/>
                  <a:gd name="T6" fmla="*/ 294 w 346"/>
                  <a:gd name="T7" fmla="*/ 265 h 341"/>
                  <a:gd name="T8" fmla="*/ 267 w 346"/>
                  <a:gd name="T9" fmla="*/ 52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6" h="341">
                    <a:moveTo>
                      <a:pt x="267" y="52"/>
                    </a:moveTo>
                    <a:cubicBezTo>
                      <a:pt x="201" y="0"/>
                      <a:pt x="105" y="11"/>
                      <a:pt x="53" y="77"/>
                    </a:cubicBezTo>
                    <a:cubicBezTo>
                      <a:pt x="0" y="143"/>
                      <a:pt x="12" y="238"/>
                      <a:pt x="79" y="290"/>
                    </a:cubicBezTo>
                    <a:cubicBezTo>
                      <a:pt x="145" y="341"/>
                      <a:pt x="241" y="330"/>
                      <a:pt x="294" y="265"/>
                    </a:cubicBezTo>
                    <a:cubicBezTo>
                      <a:pt x="346" y="199"/>
                      <a:pt x="334" y="104"/>
                      <a:pt x="267" y="52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00" name="Freeform: Shape 9845"/>
              <p:cNvSpPr/>
              <p:nvPr/>
            </p:nvSpPr>
            <p:spPr bwMode="auto">
              <a:xfrm>
                <a:off x="8523288" y="5576888"/>
                <a:ext cx="1012825" cy="1000125"/>
              </a:xfrm>
              <a:custGeom>
                <a:avLst/>
                <a:gdLst>
                  <a:gd name="T0" fmla="*/ 267 w 346"/>
                  <a:gd name="T1" fmla="*/ 52 h 341"/>
                  <a:gd name="T2" fmla="*/ 52 w 346"/>
                  <a:gd name="T3" fmla="*/ 77 h 341"/>
                  <a:gd name="T4" fmla="*/ 79 w 346"/>
                  <a:gd name="T5" fmla="*/ 290 h 341"/>
                  <a:gd name="T6" fmla="*/ 293 w 346"/>
                  <a:gd name="T7" fmla="*/ 265 h 341"/>
                  <a:gd name="T8" fmla="*/ 267 w 346"/>
                  <a:gd name="T9" fmla="*/ 52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6" h="341">
                    <a:moveTo>
                      <a:pt x="267" y="52"/>
                    </a:moveTo>
                    <a:cubicBezTo>
                      <a:pt x="201" y="0"/>
                      <a:pt x="105" y="11"/>
                      <a:pt x="52" y="77"/>
                    </a:cubicBezTo>
                    <a:cubicBezTo>
                      <a:pt x="0" y="142"/>
                      <a:pt x="12" y="238"/>
                      <a:pt x="79" y="290"/>
                    </a:cubicBezTo>
                    <a:cubicBezTo>
                      <a:pt x="145" y="341"/>
                      <a:pt x="241" y="330"/>
                      <a:pt x="293" y="265"/>
                    </a:cubicBezTo>
                    <a:cubicBezTo>
                      <a:pt x="346" y="199"/>
                      <a:pt x="334" y="104"/>
                      <a:pt x="267" y="52"/>
                    </a:cubicBezTo>
                    <a:close/>
                  </a:path>
                </a:pathLst>
              </a:custGeom>
              <a:solidFill>
                <a:srgbClr val="F5AB4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01" name="Freeform: Shape 9846"/>
              <p:cNvSpPr/>
              <p:nvPr/>
            </p:nvSpPr>
            <p:spPr bwMode="auto">
              <a:xfrm>
                <a:off x="8489951" y="5648325"/>
                <a:ext cx="1014413" cy="998538"/>
              </a:xfrm>
              <a:custGeom>
                <a:avLst/>
                <a:gdLst>
                  <a:gd name="T0" fmla="*/ 267 w 346"/>
                  <a:gd name="T1" fmla="*/ 52 h 341"/>
                  <a:gd name="T2" fmla="*/ 53 w 346"/>
                  <a:gd name="T3" fmla="*/ 77 h 341"/>
                  <a:gd name="T4" fmla="*/ 79 w 346"/>
                  <a:gd name="T5" fmla="*/ 290 h 341"/>
                  <a:gd name="T6" fmla="*/ 294 w 346"/>
                  <a:gd name="T7" fmla="*/ 265 h 341"/>
                  <a:gd name="T8" fmla="*/ 267 w 346"/>
                  <a:gd name="T9" fmla="*/ 52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6" h="341">
                    <a:moveTo>
                      <a:pt x="267" y="52"/>
                    </a:moveTo>
                    <a:cubicBezTo>
                      <a:pt x="201" y="0"/>
                      <a:pt x="105" y="11"/>
                      <a:pt x="53" y="77"/>
                    </a:cubicBezTo>
                    <a:cubicBezTo>
                      <a:pt x="0" y="143"/>
                      <a:pt x="12" y="238"/>
                      <a:pt x="79" y="290"/>
                    </a:cubicBezTo>
                    <a:cubicBezTo>
                      <a:pt x="145" y="341"/>
                      <a:pt x="241" y="330"/>
                      <a:pt x="294" y="265"/>
                    </a:cubicBezTo>
                    <a:cubicBezTo>
                      <a:pt x="346" y="199"/>
                      <a:pt x="334" y="104"/>
                      <a:pt x="267" y="52"/>
                    </a:cubicBezTo>
                    <a:close/>
                  </a:path>
                </a:pathLst>
              </a:custGeom>
              <a:noFill/>
              <a:ln w="38100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02" name="Freeform: Shape 9847"/>
              <p:cNvSpPr/>
              <p:nvPr/>
            </p:nvSpPr>
            <p:spPr bwMode="auto">
              <a:xfrm>
                <a:off x="8631238" y="5788025"/>
                <a:ext cx="731838" cy="720725"/>
              </a:xfrm>
              <a:custGeom>
                <a:avLst/>
                <a:gdLst>
                  <a:gd name="T0" fmla="*/ 193 w 250"/>
                  <a:gd name="T1" fmla="*/ 37 h 246"/>
                  <a:gd name="T2" fmla="*/ 38 w 250"/>
                  <a:gd name="T3" fmla="*/ 55 h 246"/>
                  <a:gd name="T4" fmla="*/ 57 w 250"/>
                  <a:gd name="T5" fmla="*/ 209 h 246"/>
                  <a:gd name="T6" fmla="*/ 212 w 250"/>
                  <a:gd name="T7" fmla="*/ 191 h 246"/>
                  <a:gd name="T8" fmla="*/ 193 w 250"/>
                  <a:gd name="T9" fmla="*/ 37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0" h="246">
                    <a:moveTo>
                      <a:pt x="193" y="37"/>
                    </a:moveTo>
                    <a:cubicBezTo>
                      <a:pt x="145" y="0"/>
                      <a:pt x="76" y="8"/>
                      <a:pt x="38" y="55"/>
                    </a:cubicBezTo>
                    <a:cubicBezTo>
                      <a:pt x="0" y="102"/>
                      <a:pt x="9" y="171"/>
                      <a:pt x="57" y="209"/>
                    </a:cubicBezTo>
                    <a:cubicBezTo>
                      <a:pt x="105" y="246"/>
                      <a:pt x="175" y="238"/>
                      <a:pt x="212" y="191"/>
                    </a:cubicBezTo>
                    <a:cubicBezTo>
                      <a:pt x="250" y="143"/>
                      <a:pt x="241" y="75"/>
                      <a:pt x="193" y="37"/>
                    </a:cubicBezTo>
                    <a:close/>
                  </a:path>
                </a:pathLst>
              </a:custGeom>
              <a:noFill/>
              <a:ln w="38100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03" name="Freeform: Shape 9848"/>
              <p:cNvSpPr/>
              <p:nvPr/>
            </p:nvSpPr>
            <p:spPr bwMode="auto">
              <a:xfrm>
                <a:off x="8631238" y="5788025"/>
                <a:ext cx="731838" cy="720725"/>
              </a:xfrm>
              <a:custGeom>
                <a:avLst/>
                <a:gdLst>
                  <a:gd name="T0" fmla="*/ 193 w 250"/>
                  <a:gd name="T1" fmla="*/ 37 h 246"/>
                  <a:gd name="T2" fmla="*/ 38 w 250"/>
                  <a:gd name="T3" fmla="*/ 55 h 246"/>
                  <a:gd name="T4" fmla="*/ 57 w 250"/>
                  <a:gd name="T5" fmla="*/ 209 h 246"/>
                  <a:gd name="T6" fmla="*/ 212 w 250"/>
                  <a:gd name="T7" fmla="*/ 191 h 246"/>
                  <a:gd name="T8" fmla="*/ 193 w 250"/>
                  <a:gd name="T9" fmla="*/ 37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0" h="246">
                    <a:moveTo>
                      <a:pt x="193" y="37"/>
                    </a:moveTo>
                    <a:cubicBezTo>
                      <a:pt x="145" y="0"/>
                      <a:pt x="76" y="8"/>
                      <a:pt x="38" y="55"/>
                    </a:cubicBezTo>
                    <a:cubicBezTo>
                      <a:pt x="0" y="102"/>
                      <a:pt x="9" y="171"/>
                      <a:pt x="57" y="209"/>
                    </a:cubicBezTo>
                    <a:cubicBezTo>
                      <a:pt x="105" y="246"/>
                      <a:pt x="175" y="238"/>
                      <a:pt x="212" y="191"/>
                    </a:cubicBezTo>
                    <a:cubicBezTo>
                      <a:pt x="250" y="143"/>
                      <a:pt x="241" y="75"/>
                      <a:pt x="193" y="37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04" name="Freeform: Shape 9849"/>
              <p:cNvSpPr/>
              <p:nvPr/>
            </p:nvSpPr>
            <p:spPr bwMode="auto">
              <a:xfrm>
                <a:off x="8947151" y="6380163"/>
                <a:ext cx="149225" cy="26988"/>
              </a:xfrm>
              <a:custGeom>
                <a:avLst/>
                <a:gdLst>
                  <a:gd name="T0" fmla="*/ 0 w 51"/>
                  <a:gd name="T1" fmla="*/ 4 h 9"/>
                  <a:gd name="T2" fmla="*/ 51 w 51"/>
                  <a:gd name="T3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51" h="9">
                    <a:moveTo>
                      <a:pt x="0" y="4"/>
                    </a:moveTo>
                    <a:cubicBezTo>
                      <a:pt x="17" y="9"/>
                      <a:pt x="37" y="8"/>
                      <a:pt x="51" y="0"/>
                    </a:cubicBezTo>
                  </a:path>
                </a:pathLst>
              </a:custGeom>
              <a:noFill/>
              <a:ln w="38100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05" name="Freeform: Shape 9850"/>
              <p:cNvSpPr/>
              <p:nvPr/>
            </p:nvSpPr>
            <p:spPr bwMode="auto">
              <a:xfrm>
                <a:off x="1565276" y="5021263"/>
                <a:ext cx="1416050" cy="1139825"/>
              </a:xfrm>
              <a:custGeom>
                <a:avLst/>
                <a:gdLst>
                  <a:gd name="T0" fmla="*/ 401 w 483"/>
                  <a:gd name="T1" fmla="*/ 0 h 389"/>
                  <a:gd name="T2" fmla="*/ 471 w 483"/>
                  <a:gd name="T3" fmla="*/ 226 h 389"/>
                  <a:gd name="T4" fmla="*/ 292 w 483"/>
                  <a:gd name="T5" fmla="*/ 355 h 389"/>
                  <a:gd name="T6" fmla="*/ 71 w 483"/>
                  <a:gd name="T7" fmla="*/ 349 h 389"/>
                  <a:gd name="T8" fmla="*/ 0 w 483"/>
                  <a:gd name="T9" fmla="*/ 123 h 389"/>
                  <a:gd name="T10" fmla="*/ 401 w 483"/>
                  <a:gd name="T11" fmla="*/ 0 h 3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83" h="389">
                    <a:moveTo>
                      <a:pt x="401" y="0"/>
                    </a:moveTo>
                    <a:cubicBezTo>
                      <a:pt x="471" y="226"/>
                      <a:pt x="471" y="226"/>
                      <a:pt x="471" y="226"/>
                    </a:cubicBezTo>
                    <a:cubicBezTo>
                      <a:pt x="483" y="263"/>
                      <a:pt x="403" y="321"/>
                      <a:pt x="292" y="355"/>
                    </a:cubicBezTo>
                    <a:cubicBezTo>
                      <a:pt x="182" y="389"/>
                      <a:pt x="82" y="386"/>
                      <a:pt x="71" y="349"/>
                    </a:cubicBezTo>
                    <a:cubicBezTo>
                      <a:pt x="0" y="123"/>
                      <a:pt x="0" y="123"/>
                      <a:pt x="0" y="123"/>
                    </a:cubicBezTo>
                    <a:lnTo>
                      <a:pt x="401" y="0"/>
                    </a:lnTo>
                    <a:close/>
                  </a:path>
                </a:pathLst>
              </a:custGeom>
              <a:solidFill>
                <a:srgbClr val="FFFFFF"/>
              </a:solidFill>
              <a:ln w="44450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06" name="Freeform: Shape 9851"/>
              <p:cNvSpPr/>
              <p:nvPr/>
            </p:nvSpPr>
            <p:spPr bwMode="auto">
              <a:xfrm>
                <a:off x="1706563" y="5614988"/>
                <a:ext cx="1244600" cy="601663"/>
              </a:xfrm>
              <a:custGeom>
                <a:avLst/>
                <a:gdLst>
                  <a:gd name="T0" fmla="*/ 221 w 425"/>
                  <a:gd name="T1" fmla="*/ 129 h 205"/>
                  <a:gd name="T2" fmla="*/ 400 w 425"/>
                  <a:gd name="T3" fmla="*/ 0 h 205"/>
                  <a:gd name="T4" fmla="*/ 413 w 425"/>
                  <a:gd name="T5" fmla="*/ 41 h 205"/>
                  <a:gd name="T6" fmla="*/ 234 w 425"/>
                  <a:gd name="T7" fmla="*/ 171 h 205"/>
                  <a:gd name="T8" fmla="*/ 13 w 425"/>
                  <a:gd name="T9" fmla="*/ 164 h 205"/>
                  <a:gd name="T10" fmla="*/ 0 w 425"/>
                  <a:gd name="T11" fmla="*/ 123 h 205"/>
                  <a:gd name="T12" fmla="*/ 221 w 425"/>
                  <a:gd name="T13" fmla="*/ 129 h 2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25" h="205">
                    <a:moveTo>
                      <a:pt x="221" y="129"/>
                    </a:moveTo>
                    <a:cubicBezTo>
                      <a:pt x="332" y="95"/>
                      <a:pt x="412" y="37"/>
                      <a:pt x="400" y="0"/>
                    </a:cubicBezTo>
                    <a:cubicBezTo>
                      <a:pt x="413" y="41"/>
                      <a:pt x="413" y="41"/>
                      <a:pt x="413" y="41"/>
                    </a:cubicBezTo>
                    <a:cubicBezTo>
                      <a:pt x="425" y="79"/>
                      <a:pt x="345" y="137"/>
                      <a:pt x="234" y="171"/>
                    </a:cubicBezTo>
                    <a:cubicBezTo>
                      <a:pt x="124" y="205"/>
                      <a:pt x="25" y="202"/>
                      <a:pt x="13" y="164"/>
                    </a:cubicBezTo>
                    <a:cubicBezTo>
                      <a:pt x="0" y="123"/>
                      <a:pt x="0" y="123"/>
                      <a:pt x="0" y="123"/>
                    </a:cubicBezTo>
                    <a:cubicBezTo>
                      <a:pt x="11" y="160"/>
                      <a:pt x="111" y="163"/>
                      <a:pt x="221" y="129"/>
                    </a:cubicBezTo>
                    <a:close/>
                  </a:path>
                </a:pathLst>
              </a:custGeom>
              <a:solidFill>
                <a:srgbClr val="E75F3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07" name="Freeform: Shape 9852"/>
              <p:cNvSpPr/>
              <p:nvPr/>
            </p:nvSpPr>
            <p:spPr bwMode="auto">
              <a:xfrm>
                <a:off x="1735138" y="5559425"/>
                <a:ext cx="1246188" cy="601663"/>
              </a:xfrm>
              <a:custGeom>
                <a:avLst/>
                <a:gdLst>
                  <a:gd name="T0" fmla="*/ 221 w 425"/>
                  <a:gd name="T1" fmla="*/ 129 h 205"/>
                  <a:gd name="T2" fmla="*/ 400 w 425"/>
                  <a:gd name="T3" fmla="*/ 0 h 205"/>
                  <a:gd name="T4" fmla="*/ 413 w 425"/>
                  <a:gd name="T5" fmla="*/ 42 h 205"/>
                  <a:gd name="T6" fmla="*/ 234 w 425"/>
                  <a:gd name="T7" fmla="*/ 171 h 205"/>
                  <a:gd name="T8" fmla="*/ 13 w 425"/>
                  <a:gd name="T9" fmla="*/ 165 h 205"/>
                  <a:gd name="T10" fmla="*/ 0 w 425"/>
                  <a:gd name="T11" fmla="*/ 123 h 205"/>
                  <a:gd name="T12" fmla="*/ 221 w 425"/>
                  <a:gd name="T13" fmla="*/ 129 h 2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25" h="205">
                    <a:moveTo>
                      <a:pt x="221" y="129"/>
                    </a:moveTo>
                    <a:cubicBezTo>
                      <a:pt x="332" y="95"/>
                      <a:pt x="412" y="38"/>
                      <a:pt x="400" y="0"/>
                    </a:cubicBezTo>
                    <a:cubicBezTo>
                      <a:pt x="413" y="42"/>
                      <a:pt x="413" y="42"/>
                      <a:pt x="413" y="42"/>
                    </a:cubicBezTo>
                    <a:cubicBezTo>
                      <a:pt x="425" y="79"/>
                      <a:pt x="345" y="137"/>
                      <a:pt x="234" y="171"/>
                    </a:cubicBezTo>
                    <a:cubicBezTo>
                      <a:pt x="124" y="205"/>
                      <a:pt x="24" y="202"/>
                      <a:pt x="13" y="165"/>
                    </a:cubicBezTo>
                    <a:cubicBezTo>
                      <a:pt x="0" y="123"/>
                      <a:pt x="0" y="123"/>
                      <a:pt x="0" y="123"/>
                    </a:cubicBezTo>
                    <a:cubicBezTo>
                      <a:pt x="11" y="160"/>
                      <a:pt x="111" y="163"/>
                      <a:pt x="221" y="129"/>
                    </a:cubicBezTo>
                    <a:close/>
                  </a:path>
                </a:pathLst>
              </a:custGeom>
              <a:noFill/>
              <a:ln w="44450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08" name="Freeform: Shape 9853"/>
              <p:cNvSpPr/>
              <p:nvPr/>
            </p:nvSpPr>
            <p:spPr bwMode="auto">
              <a:xfrm>
                <a:off x="1277938" y="4883150"/>
                <a:ext cx="1784350" cy="747713"/>
              </a:xfrm>
              <a:custGeom>
                <a:avLst/>
                <a:gdLst>
                  <a:gd name="T0" fmla="*/ 0 w 1124"/>
                  <a:gd name="T1" fmla="*/ 408 h 471"/>
                  <a:gd name="T2" fmla="*/ 635 w 1124"/>
                  <a:gd name="T3" fmla="*/ 471 h 471"/>
                  <a:gd name="T4" fmla="*/ 1124 w 1124"/>
                  <a:gd name="T5" fmla="*/ 63 h 471"/>
                  <a:gd name="T6" fmla="*/ 488 w 1124"/>
                  <a:gd name="T7" fmla="*/ 0 h 471"/>
                  <a:gd name="T8" fmla="*/ 0 w 1124"/>
                  <a:gd name="T9" fmla="*/ 408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24" h="471">
                    <a:moveTo>
                      <a:pt x="0" y="408"/>
                    </a:moveTo>
                    <a:lnTo>
                      <a:pt x="635" y="471"/>
                    </a:lnTo>
                    <a:lnTo>
                      <a:pt x="1124" y="63"/>
                    </a:lnTo>
                    <a:lnTo>
                      <a:pt x="488" y="0"/>
                    </a:lnTo>
                    <a:lnTo>
                      <a:pt x="0" y="40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09" name="Freeform: Shape 9854"/>
              <p:cNvSpPr/>
              <p:nvPr/>
            </p:nvSpPr>
            <p:spPr bwMode="auto">
              <a:xfrm>
                <a:off x="1128713" y="4926013"/>
                <a:ext cx="1784350" cy="750888"/>
              </a:xfrm>
              <a:custGeom>
                <a:avLst/>
                <a:gdLst>
                  <a:gd name="T0" fmla="*/ 0 w 1124"/>
                  <a:gd name="T1" fmla="*/ 408 h 473"/>
                  <a:gd name="T2" fmla="*/ 637 w 1124"/>
                  <a:gd name="T3" fmla="*/ 473 h 473"/>
                  <a:gd name="T4" fmla="*/ 1124 w 1124"/>
                  <a:gd name="T5" fmla="*/ 65 h 473"/>
                  <a:gd name="T6" fmla="*/ 487 w 1124"/>
                  <a:gd name="T7" fmla="*/ 0 h 473"/>
                  <a:gd name="T8" fmla="*/ 0 w 1124"/>
                  <a:gd name="T9" fmla="*/ 408 h 4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24" h="473">
                    <a:moveTo>
                      <a:pt x="0" y="408"/>
                    </a:moveTo>
                    <a:lnTo>
                      <a:pt x="637" y="473"/>
                    </a:lnTo>
                    <a:lnTo>
                      <a:pt x="1124" y="65"/>
                    </a:lnTo>
                    <a:lnTo>
                      <a:pt x="487" y="0"/>
                    </a:lnTo>
                    <a:lnTo>
                      <a:pt x="0" y="408"/>
                    </a:lnTo>
                    <a:close/>
                  </a:path>
                </a:pathLst>
              </a:custGeom>
              <a:solidFill>
                <a:srgbClr val="F5AB4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10" name="Freeform: Shape 9855"/>
              <p:cNvSpPr/>
              <p:nvPr/>
            </p:nvSpPr>
            <p:spPr bwMode="auto">
              <a:xfrm>
                <a:off x="1277938" y="4883150"/>
                <a:ext cx="1784350" cy="747713"/>
              </a:xfrm>
              <a:custGeom>
                <a:avLst/>
                <a:gdLst>
                  <a:gd name="T0" fmla="*/ 0 w 1124"/>
                  <a:gd name="T1" fmla="*/ 408 h 471"/>
                  <a:gd name="T2" fmla="*/ 635 w 1124"/>
                  <a:gd name="T3" fmla="*/ 471 h 471"/>
                  <a:gd name="T4" fmla="*/ 1124 w 1124"/>
                  <a:gd name="T5" fmla="*/ 63 h 471"/>
                  <a:gd name="T6" fmla="*/ 488 w 1124"/>
                  <a:gd name="T7" fmla="*/ 0 h 471"/>
                  <a:gd name="T8" fmla="*/ 0 w 1124"/>
                  <a:gd name="T9" fmla="*/ 408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24" h="471">
                    <a:moveTo>
                      <a:pt x="0" y="408"/>
                    </a:moveTo>
                    <a:lnTo>
                      <a:pt x="635" y="471"/>
                    </a:lnTo>
                    <a:lnTo>
                      <a:pt x="1124" y="63"/>
                    </a:lnTo>
                    <a:lnTo>
                      <a:pt x="488" y="0"/>
                    </a:lnTo>
                    <a:lnTo>
                      <a:pt x="0" y="408"/>
                    </a:lnTo>
                    <a:close/>
                  </a:path>
                </a:pathLst>
              </a:custGeom>
              <a:noFill/>
              <a:ln w="44450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11" name="Freeform: Shape 9856"/>
              <p:cNvSpPr/>
              <p:nvPr/>
            </p:nvSpPr>
            <p:spPr bwMode="auto">
              <a:xfrm>
                <a:off x="1277938" y="5257800"/>
                <a:ext cx="890588" cy="738188"/>
              </a:xfrm>
              <a:custGeom>
                <a:avLst/>
                <a:gdLst>
                  <a:gd name="T0" fmla="*/ 561 w 561"/>
                  <a:gd name="T1" fmla="*/ 0 h 465"/>
                  <a:gd name="T2" fmla="*/ 0 w 561"/>
                  <a:gd name="T3" fmla="*/ 172 h 465"/>
                  <a:gd name="T4" fmla="*/ 91 w 561"/>
                  <a:gd name="T5" fmla="*/ 465 h 4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1" h="465">
                    <a:moveTo>
                      <a:pt x="561" y="0"/>
                    </a:moveTo>
                    <a:lnTo>
                      <a:pt x="0" y="172"/>
                    </a:lnTo>
                    <a:lnTo>
                      <a:pt x="91" y="465"/>
                    </a:lnTo>
                  </a:path>
                </a:pathLst>
              </a:custGeom>
              <a:noFill/>
              <a:ln w="44450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12" name="Freeform: Shape 9857"/>
              <p:cNvSpPr/>
              <p:nvPr/>
            </p:nvSpPr>
            <p:spPr bwMode="auto">
              <a:xfrm>
                <a:off x="1325563" y="5995988"/>
                <a:ext cx="152400" cy="152400"/>
              </a:xfrm>
              <a:custGeom>
                <a:avLst/>
                <a:gdLst>
                  <a:gd name="T0" fmla="*/ 4 w 52"/>
                  <a:gd name="T1" fmla="*/ 33 h 52"/>
                  <a:gd name="T2" fmla="*/ 33 w 52"/>
                  <a:gd name="T3" fmla="*/ 48 h 52"/>
                  <a:gd name="T4" fmla="*/ 48 w 52"/>
                  <a:gd name="T5" fmla="*/ 19 h 52"/>
                  <a:gd name="T6" fmla="*/ 19 w 52"/>
                  <a:gd name="T7" fmla="*/ 4 h 52"/>
                  <a:gd name="T8" fmla="*/ 4 w 52"/>
                  <a:gd name="T9" fmla="*/ 33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52">
                    <a:moveTo>
                      <a:pt x="4" y="33"/>
                    </a:moveTo>
                    <a:cubicBezTo>
                      <a:pt x="8" y="45"/>
                      <a:pt x="21" y="52"/>
                      <a:pt x="33" y="48"/>
                    </a:cubicBezTo>
                    <a:cubicBezTo>
                      <a:pt x="45" y="44"/>
                      <a:pt x="52" y="31"/>
                      <a:pt x="48" y="19"/>
                    </a:cubicBezTo>
                    <a:cubicBezTo>
                      <a:pt x="44" y="7"/>
                      <a:pt x="31" y="0"/>
                      <a:pt x="19" y="4"/>
                    </a:cubicBezTo>
                    <a:cubicBezTo>
                      <a:pt x="7" y="8"/>
                      <a:pt x="0" y="21"/>
                      <a:pt x="4" y="33"/>
                    </a:cubicBezTo>
                    <a:close/>
                  </a:path>
                </a:pathLst>
              </a:custGeom>
              <a:solidFill>
                <a:srgbClr val="E75F3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13" name="Freeform: Shape 9858"/>
              <p:cNvSpPr/>
              <p:nvPr/>
            </p:nvSpPr>
            <p:spPr bwMode="auto">
              <a:xfrm>
                <a:off x="1366838" y="5984875"/>
                <a:ext cx="152400" cy="149225"/>
              </a:xfrm>
              <a:custGeom>
                <a:avLst/>
                <a:gdLst>
                  <a:gd name="T0" fmla="*/ 4 w 52"/>
                  <a:gd name="T1" fmla="*/ 32 h 51"/>
                  <a:gd name="T2" fmla="*/ 33 w 52"/>
                  <a:gd name="T3" fmla="*/ 47 h 51"/>
                  <a:gd name="T4" fmla="*/ 48 w 52"/>
                  <a:gd name="T5" fmla="*/ 19 h 51"/>
                  <a:gd name="T6" fmla="*/ 19 w 52"/>
                  <a:gd name="T7" fmla="*/ 4 h 51"/>
                  <a:gd name="T8" fmla="*/ 4 w 52"/>
                  <a:gd name="T9" fmla="*/ 32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51">
                    <a:moveTo>
                      <a:pt x="4" y="32"/>
                    </a:moveTo>
                    <a:cubicBezTo>
                      <a:pt x="8" y="44"/>
                      <a:pt x="21" y="51"/>
                      <a:pt x="33" y="47"/>
                    </a:cubicBezTo>
                    <a:cubicBezTo>
                      <a:pt x="45" y="44"/>
                      <a:pt x="52" y="31"/>
                      <a:pt x="48" y="19"/>
                    </a:cubicBezTo>
                    <a:cubicBezTo>
                      <a:pt x="45" y="7"/>
                      <a:pt x="32" y="0"/>
                      <a:pt x="19" y="4"/>
                    </a:cubicBezTo>
                    <a:cubicBezTo>
                      <a:pt x="7" y="7"/>
                      <a:pt x="0" y="20"/>
                      <a:pt x="4" y="32"/>
                    </a:cubicBezTo>
                    <a:close/>
                  </a:path>
                </a:pathLst>
              </a:custGeom>
              <a:noFill/>
              <a:ln w="44450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14" name="Freeform: Shape 9859"/>
              <p:cNvSpPr/>
              <p:nvPr/>
            </p:nvSpPr>
            <p:spPr bwMode="auto">
              <a:xfrm>
                <a:off x="1463676" y="6122988"/>
                <a:ext cx="42863" cy="134938"/>
              </a:xfrm>
              <a:custGeom>
                <a:avLst/>
                <a:gdLst>
                  <a:gd name="T0" fmla="*/ 0 w 27"/>
                  <a:gd name="T1" fmla="*/ 0 h 85"/>
                  <a:gd name="T2" fmla="*/ 27 w 27"/>
                  <a:gd name="T3" fmla="*/ 85 h 85"/>
                  <a:gd name="T4" fmla="*/ 0 w 27"/>
                  <a:gd name="T5" fmla="*/ 0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7" h="85">
                    <a:moveTo>
                      <a:pt x="0" y="0"/>
                    </a:moveTo>
                    <a:lnTo>
                      <a:pt x="27" y="8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15" name="Straight Connector 9860"/>
              <p:cNvSpPr>
                <a:spLocks noChangeShapeType="1"/>
              </p:cNvSpPr>
              <p:nvPr/>
            </p:nvSpPr>
            <p:spPr bwMode="auto">
              <a:xfrm>
                <a:off x="1463676" y="6122988"/>
                <a:ext cx="42863" cy="134938"/>
              </a:xfrm>
              <a:prstGeom prst="line">
                <a:avLst/>
              </a:prstGeom>
              <a:noFill/>
              <a:ln w="44450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16" name="Freeform: Shape 9861"/>
              <p:cNvSpPr/>
              <p:nvPr/>
            </p:nvSpPr>
            <p:spPr bwMode="auto">
              <a:xfrm>
                <a:off x="247651" y="4492625"/>
                <a:ext cx="228600" cy="280988"/>
              </a:xfrm>
              <a:custGeom>
                <a:avLst/>
                <a:gdLst>
                  <a:gd name="T0" fmla="*/ 2 w 78"/>
                  <a:gd name="T1" fmla="*/ 44 h 96"/>
                  <a:gd name="T2" fmla="*/ 2 w 78"/>
                  <a:gd name="T3" fmla="*/ 44 h 96"/>
                  <a:gd name="T4" fmla="*/ 44 w 78"/>
                  <a:gd name="T5" fmla="*/ 94 h 96"/>
                  <a:gd name="T6" fmla="*/ 69 w 78"/>
                  <a:gd name="T7" fmla="*/ 96 h 96"/>
                  <a:gd name="T8" fmla="*/ 78 w 78"/>
                  <a:gd name="T9" fmla="*/ 5 h 96"/>
                  <a:gd name="T10" fmla="*/ 53 w 78"/>
                  <a:gd name="T11" fmla="*/ 3 h 96"/>
                  <a:gd name="T12" fmla="*/ 2 w 78"/>
                  <a:gd name="T13" fmla="*/ 44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8" h="96">
                    <a:moveTo>
                      <a:pt x="2" y="44"/>
                    </a:moveTo>
                    <a:cubicBezTo>
                      <a:pt x="2" y="44"/>
                      <a:pt x="2" y="44"/>
                      <a:pt x="2" y="44"/>
                    </a:cubicBezTo>
                    <a:cubicBezTo>
                      <a:pt x="0" y="69"/>
                      <a:pt x="18" y="91"/>
                      <a:pt x="44" y="94"/>
                    </a:cubicBezTo>
                    <a:cubicBezTo>
                      <a:pt x="69" y="96"/>
                      <a:pt x="69" y="96"/>
                      <a:pt x="69" y="96"/>
                    </a:cubicBezTo>
                    <a:cubicBezTo>
                      <a:pt x="78" y="5"/>
                      <a:pt x="78" y="5"/>
                      <a:pt x="78" y="5"/>
                    </a:cubicBezTo>
                    <a:cubicBezTo>
                      <a:pt x="53" y="3"/>
                      <a:pt x="53" y="3"/>
                      <a:pt x="53" y="3"/>
                    </a:cubicBezTo>
                    <a:cubicBezTo>
                      <a:pt x="27" y="0"/>
                      <a:pt x="5" y="19"/>
                      <a:pt x="2" y="44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17" name="Freeform: Shape 9862"/>
              <p:cNvSpPr/>
              <p:nvPr/>
            </p:nvSpPr>
            <p:spPr bwMode="auto">
              <a:xfrm>
                <a:off x="449263" y="4506913"/>
                <a:ext cx="144463" cy="279400"/>
              </a:xfrm>
              <a:custGeom>
                <a:avLst/>
                <a:gdLst>
                  <a:gd name="T0" fmla="*/ 72 w 91"/>
                  <a:gd name="T1" fmla="*/ 176 h 176"/>
                  <a:gd name="T2" fmla="*/ 0 w 91"/>
                  <a:gd name="T3" fmla="*/ 168 h 176"/>
                  <a:gd name="T4" fmla="*/ 17 w 91"/>
                  <a:gd name="T5" fmla="*/ 0 h 176"/>
                  <a:gd name="T6" fmla="*/ 91 w 91"/>
                  <a:gd name="T7" fmla="*/ 8 h 176"/>
                  <a:gd name="T8" fmla="*/ 72 w 91"/>
                  <a:gd name="T9" fmla="*/ 176 h 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1" h="176">
                    <a:moveTo>
                      <a:pt x="72" y="176"/>
                    </a:moveTo>
                    <a:lnTo>
                      <a:pt x="0" y="168"/>
                    </a:lnTo>
                    <a:lnTo>
                      <a:pt x="17" y="0"/>
                    </a:lnTo>
                    <a:lnTo>
                      <a:pt x="91" y="8"/>
                    </a:lnTo>
                    <a:lnTo>
                      <a:pt x="72" y="17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18" name="Freeform: Shape 9863"/>
              <p:cNvSpPr/>
              <p:nvPr/>
            </p:nvSpPr>
            <p:spPr bwMode="auto">
              <a:xfrm>
                <a:off x="563563" y="4519613"/>
                <a:ext cx="692150" cy="330200"/>
              </a:xfrm>
              <a:custGeom>
                <a:avLst/>
                <a:gdLst>
                  <a:gd name="T0" fmla="*/ 419 w 436"/>
                  <a:gd name="T1" fmla="*/ 208 h 208"/>
                  <a:gd name="T2" fmla="*/ 0 w 436"/>
                  <a:gd name="T3" fmla="*/ 168 h 208"/>
                  <a:gd name="T4" fmla="*/ 19 w 436"/>
                  <a:gd name="T5" fmla="*/ 0 h 208"/>
                  <a:gd name="T6" fmla="*/ 436 w 436"/>
                  <a:gd name="T7" fmla="*/ 40 h 208"/>
                  <a:gd name="T8" fmla="*/ 419 w 436"/>
                  <a:gd name="T9" fmla="*/ 208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6" h="208">
                    <a:moveTo>
                      <a:pt x="419" y="208"/>
                    </a:moveTo>
                    <a:lnTo>
                      <a:pt x="0" y="168"/>
                    </a:lnTo>
                    <a:lnTo>
                      <a:pt x="19" y="0"/>
                    </a:lnTo>
                    <a:lnTo>
                      <a:pt x="436" y="40"/>
                    </a:lnTo>
                    <a:lnTo>
                      <a:pt x="419" y="20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19" name="Freeform: Shape 9864"/>
              <p:cNvSpPr/>
              <p:nvPr/>
            </p:nvSpPr>
            <p:spPr bwMode="auto">
              <a:xfrm>
                <a:off x="563563" y="4519613"/>
                <a:ext cx="692150" cy="330200"/>
              </a:xfrm>
              <a:custGeom>
                <a:avLst/>
                <a:gdLst>
                  <a:gd name="T0" fmla="*/ 419 w 436"/>
                  <a:gd name="T1" fmla="*/ 208 h 208"/>
                  <a:gd name="T2" fmla="*/ 0 w 436"/>
                  <a:gd name="T3" fmla="*/ 168 h 208"/>
                  <a:gd name="T4" fmla="*/ 19 w 436"/>
                  <a:gd name="T5" fmla="*/ 0 h 208"/>
                  <a:gd name="T6" fmla="*/ 436 w 436"/>
                  <a:gd name="T7" fmla="*/ 40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6" h="208">
                    <a:moveTo>
                      <a:pt x="419" y="208"/>
                    </a:moveTo>
                    <a:lnTo>
                      <a:pt x="0" y="168"/>
                    </a:lnTo>
                    <a:lnTo>
                      <a:pt x="19" y="0"/>
                    </a:lnTo>
                    <a:lnTo>
                      <a:pt x="436" y="4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20" name="Freeform: Shape 9865"/>
              <p:cNvSpPr/>
              <p:nvPr/>
            </p:nvSpPr>
            <p:spPr bwMode="auto">
              <a:xfrm>
                <a:off x="1128713" y="4583113"/>
                <a:ext cx="349250" cy="266700"/>
              </a:xfrm>
              <a:custGeom>
                <a:avLst/>
                <a:gdLst>
                  <a:gd name="T0" fmla="*/ 80 w 220"/>
                  <a:gd name="T1" fmla="*/ 0 h 168"/>
                  <a:gd name="T2" fmla="*/ 220 w 220"/>
                  <a:gd name="T3" fmla="*/ 100 h 168"/>
                  <a:gd name="T4" fmla="*/ 63 w 220"/>
                  <a:gd name="T5" fmla="*/ 168 h 168"/>
                  <a:gd name="T6" fmla="*/ 0 w 220"/>
                  <a:gd name="T7" fmla="*/ 78 h 168"/>
                  <a:gd name="T8" fmla="*/ 80 w 220"/>
                  <a:gd name="T9" fmla="*/ 0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0" h="168">
                    <a:moveTo>
                      <a:pt x="80" y="0"/>
                    </a:moveTo>
                    <a:lnTo>
                      <a:pt x="220" y="100"/>
                    </a:lnTo>
                    <a:lnTo>
                      <a:pt x="63" y="168"/>
                    </a:lnTo>
                    <a:lnTo>
                      <a:pt x="0" y="78"/>
                    </a:lnTo>
                    <a:lnTo>
                      <a:pt x="8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21" name="Freeform: Shape 9866"/>
              <p:cNvSpPr/>
              <p:nvPr/>
            </p:nvSpPr>
            <p:spPr bwMode="auto">
              <a:xfrm>
                <a:off x="469901" y="4460875"/>
                <a:ext cx="100013" cy="274638"/>
              </a:xfrm>
              <a:custGeom>
                <a:avLst/>
                <a:gdLst>
                  <a:gd name="T0" fmla="*/ 17 w 63"/>
                  <a:gd name="T1" fmla="*/ 0 h 173"/>
                  <a:gd name="T2" fmla="*/ 0 w 63"/>
                  <a:gd name="T3" fmla="*/ 168 h 173"/>
                  <a:gd name="T4" fmla="*/ 44 w 63"/>
                  <a:gd name="T5" fmla="*/ 173 h 173"/>
                  <a:gd name="T6" fmla="*/ 63 w 63"/>
                  <a:gd name="T7" fmla="*/ 5 h 173"/>
                  <a:gd name="T8" fmla="*/ 17 w 63"/>
                  <a:gd name="T9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173">
                    <a:moveTo>
                      <a:pt x="17" y="0"/>
                    </a:moveTo>
                    <a:lnTo>
                      <a:pt x="0" y="168"/>
                    </a:lnTo>
                    <a:lnTo>
                      <a:pt x="44" y="173"/>
                    </a:lnTo>
                    <a:lnTo>
                      <a:pt x="63" y="5"/>
                    </a:lnTo>
                    <a:lnTo>
                      <a:pt x="17" y="0"/>
                    </a:lnTo>
                    <a:close/>
                  </a:path>
                </a:pathLst>
              </a:custGeom>
              <a:solidFill>
                <a:srgbClr val="E75F3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22" name="Freeform: Shape 9867"/>
              <p:cNvSpPr/>
              <p:nvPr/>
            </p:nvSpPr>
            <p:spPr bwMode="auto">
              <a:xfrm>
                <a:off x="236538" y="4443413"/>
                <a:ext cx="230188" cy="280988"/>
              </a:xfrm>
              <a:custGeom>
                <a:avLst/>
                <a:gdLst>
                  <a:gd name="T0" fmla="*/ 3 w 79"/>
                  <a:gd name="T1" fmla="*/ 44 h 96"/>
                  <a:gd name="T2" fmla="*/ 3 w 79"/>
                  <a:gd name="T3" fmla="*/ 44 h 96"/>
                  <a:gd name="T4" fmla="*/ 44 w 79"/>
                  <a:gd name="T5" fmla="*/ 94 h 96"/>
                  <a:gd name="T6" fmla="*/ 70 w 79"/>
                  <a:gd name="T7" fmla="*/ 96 h 96"/>
                  <a:gd name="T8" fmla="*/ 79 w 79"/>
                  <a:gd name="T9" fmla="*/ 5 h 96"/>
                  <a:gd name="T10" fmla="*/ 53 w 79"/>
                  <a:gd name="T11" fmla="*/ 3 h 96"/>
                  <a:gd name="T12" fmla="*/ 3 w 79"/>
                  <a:gd name="T13" fmla="*/ 44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9" h="96">
                    <a:moveTo>
                      <a:pt x="3" y="44"/>
                    </a:moveTo>
                    <a:cubicBezTo>
                      <a:pt x="3" y="44"/>
                      <a:pt x="3" y="44"/>
                      <a:pt x="3" y="44"/>
                    </a:cubicBezTo>
                    <a:cubicBezTo>
                      <a:pt x="0" y="69"/>
                      <a:pt x="19" y="91"/>
                      <a:pt x="44" y="94"/>
                    </a:cubicBezTo>
                    <a:cubicBezTo>
                      <a:pt x="70" y="96"/>
                      <a:pt x="70" y="96"/>
                      <a:pt x="70" y="96"/>
                    </a:cubicBezTo>
                    <a:cubicBezTo>
                      <a:pt x="79" y="5"/>
                      <a:pt x="79" y="5"/>
                      <a:pt x="79" y="5"/>
                    </a:cubicBezTo>
                    <a:cubicBezTo>
                      <a:pt x="53" y="3"/>
                      <a:pt x="53" y="3"/>
                      <a:pt x="53" y="3"/>
                    </a:cubicBezTo>
                    <a:cubicBezTo>
                      <a:pt x="28" y="0"/>
                      <a:pt x="5" y="19"/>
                      <a:pt x="3" y="44"/>
                    </a:cubicBezTo>
                    <a:close/>
                  </a:path>
                </a:pathLst>
              </a:custGeom>
              <a:solidFill>
                <a:srgbClr val="F5AB4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23" name="Freeform: Shape 9868"/>
              <p:cNvSpPr/>
              <p:nvPr/>
            </p:nvSpPr>
            <p:spPr bwMode="auto">
              <a:xfrm>
                <a:off x="1336676" y="4651375"/>
                <a:ext cx="168275" cy="120650"/>
              </a:xfrm>
              <a:custGeom>
                <a:avLst/>
                <a:gdLst>
                  <a:gd name="T0" fmla="*/ 34 w 106"/>
                  <a:gd name="T1" fmla="*/ 76 h 76"/>
                  <a:gd name="T2" fmla="*/ 0 w 106"/>
                  <a:gd name="T3" fmla="*/ 33 h 76"/>
                  <a:gd name="T4" fmla="*/ 41 w 106"/>
                  <a:gd name="T5" fmla="*/ 0 h 76"/>
                  <a:gd name="T6" fmla="*/ 106 w 106"/>
                  <a:gd name="T7" fmla="*/ 44 h 76"/>
                  <a:gd name="T8" fmla="*/ 34 w 106"/>
                  <a:gd name="T9" fmla="*/ 76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6" h="76">
                    <a:moveTo>
                      <a:pt x="34" y="76"/>
                    </a:moveTo>
                    <a:lnTo>
                      <a:pt x="0" y="33"/>
                    </a:lnTo>
                    <a:lnTo>
                      <a:pt x="41" y="0"/>
                    </a:lnTo>
                    <a:lnTo>
                      <a:pt x="106" y="44"/>
                    </a:lnTo>
                    <a:lnTo>
                      <a:pt x="34" y="76"/>
                    </a:lnTo>
                    <a:close/>
                  </a:path>
                </a:pathLst>
              </a:custGeom>
              <a:solidFill>
                <a:srgbClr val="E75F3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24" name="Freeform: Shape 9869"/>
              <p:cNvSpPr/>
              <p:nvPr/>
            </p:nvSpPr>
            <p:spPr bwMode="auto">
              <a:xfrm>
                <a:off x="584201" y="4471988"/>
                <a:ext cx="703263" cy="187325"/>
              </a:xfrm>
              <a:custGeom>
                <a:avLst/>
                <a:gdLst>
                  <a:gd name="T0" fmla="*/ 375 w 443"/>
                  <a:gd name="T1" fmla="*/ 118 h 118"/>
                  <a:gd name="T2" fmla="*/ 0 w 443"/>
                  <a:gd name="T3" fmla="*/ 82 h 118"/>
                  <a:gd name="T4" fmla="*/ 7 w 443"/>
                  <a:gd name="T5" fmla="*/ 0 h 118"/>
                  <a:gd name="T6" fmla="*/ 443 w 443"/>
                  <a:gd name="T7" fmla="*/ 43 h 118"/>
                  <a:gd name="T8" fmla="*/ 375 w 443"/>
                  <a:gd name="T9" fmla="*/ 118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3" h="118">
                    <a:moveTo>
                      <a:pt x="375" y="118"/>
                    </a:moveTo>
                    <a:lnTo>
                      <a:pt x="0" y="82"/>
                    </a:lnTo>
                    <a:lnTo>
                      <a:pt x="7" y="0"/>
                    </a:lnTo>
                    <a:lnTo>
                      <a:pt x="443" y="43"/>
                    </a:lnTo>
                    <a:lnTo>
                      <a:pt x="375" y="118"/>
                    </a:lnTo>
                    <a:close/>
                  </a:path>
                </a:pathLst>
              </a:custGeom>
              <a:solidFill>
                <a:srgbClr val="F5AB4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25" name="Freeform: Shape 9870"/>
              <p:cNvSpPr/>
              <p:nvPr/>
            </p:nvSpPr>
            <p:spPr bwMode="auto">
              <a:xfrm>
                <a:off x="569913" y="4654550"/>
                <a:ext cx="627063" cy="152400"/>
              </a:xfrm>
              <a:custGeom>
                <a:avLst/>
                <a:gdLst>
                  <a:gd name="T0" fmla="*/ 352 w 395"/>
                  <a:gd name="T1" fmla="*/ 33 h 96"/>
                  <a:gd name="T2" fmla="*/ 5 w 395"/>
                  <a:gd name="T3" fmla="*/ 0 h 96"/>
                  <a:gd name="T4" fmla="*/ 0 w 395"/>
                  <a:gd name="T5" fmla="*/ 55 h 96"/>
                  <a:gd name="T6" fmla="*/ 395 w 395"/>
                  <a:gd name="T7" fmla="*/ 96 h 96"/>
                  <a:gd name="T8" fmla="*/ 352 w 395"/>
                  <a:gd name="T9" fmla="*/ 33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5" h="96">
                    <a:moveTo>
                      <a:pt x="352" y="33"/>
                    </a:moveTo>
                    <a:lnTo>
                      <a:pt x="5" y="0"/>
                    </a:lnTo>
                    <a:lnTo>
                      <a:pt x="0" y="55"/>
                    </a:lnTo>
                    <a:lnTo>
                      <a:pt x="395" y="96"/>
                    </a:lnTo>
                    <a:lnTo>
                      <a:pt x="352" y="33"/>
                    </a:lnTo>
                    <a:close/>
                  </a:path>
                </a:pathLst>
              </a:custGeom>
              <a:solidFill>
                <a:srgbClr val="F5AB4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26" name="Freeform: Shape 9871"/>
              <p:cNvSpPr/>
              <p:nvPr/>
            </p:nvSpPr>
            <p:spPr bwMode="auto">
              <a:xfrm>
                <a:off x="563563" y="4519613"/>
                <a:ext cx="692150" cy="330200"/>
              </a:xfrm>
              <a:custGeom>
                <a:avLst/>
                <a:gdLst>
                  <a:gd name="T0" fmla="*/ 419 w 436"/>
                  <a:gd name="T1" fmla="*/ 208 h 208"/>
                  <a:gd name="T2" fmla="*/ 0 w 436"/>
                  <a:gd name="T3" fmla="*/ 168 h 208"/>
                  <a:gd name="T4" fmla="*/ 19 w 436"/>
                  <a:gd name="T5" fmla="*/ 0 h 208"/>
                  <a:gd name="T6" fmla="*/ 436 w 436"/>
                  <a:gd name="T7" fmla="*/ 40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6" h="208">
                    <a:moveTo>
                      <a:pt x="419" y="208"/>
                    </a:moveTo>
                    <a:lnTo>
                      <a:pt x="0" y="168"/>
                    </a:lnTo>
                    <a:lnTo>
                      <a:pt x="19" y="0"/>
                    </a:lnTo>
                    <a:lnTo>
                      <a:pt x="436" y="40"/>
                    </a:lnTo>
                  </a:path>
                </a:pathLst>
              </a:custGeom>
              <a:noFill/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27" name="Freeform: Shape 9872"/>
              <p:cNvSpPr/>
              <p:nvPr/>
            </p:nvSpPr>
            <p:spPr bwMode="auto">
              <a:xfrm>
                <a:off x="1128713" y="4583113"/>
                <a:ext cx="349250" cy="266700"/>
              </a:xfrm>
              <a:custGeom>
                <a:avLst/>
                <a:gdLst>
                  <a:gd name="T0" fmla="*/ 80 w 220"/>
                  <a:gd name="T1" fmla="*/ 0 h 168"/>
                  <a:gd name="T2" fmla="*/ 220 w 220"/>
                  <a:gd name="T3" fmla="*/ 100 h 168"/>
                  <a:gd name="T4" fmla="*/ 63 w 220"/>
                  <a:gd name="T5" fmla="*/ 168 h 168"/>
                  <a:gd name="T6" fmla="*/ 0 w 220"/>
                  <a:gd name="T7" fmla="*/ 78 h 168"/>
                  <a:gd name="T8" fmla="*/ 80 w 220"/>
                  <a:gd name="T9" fmla="*/ 0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0" h="168">
                    <a:moveTo>
                      <a:pt x="80" y="0"/>
                    </a:moveTo>
                    <a:lnTo>
                      <a:pt x="220" y="100"/>
                    </a:lnTo>
                    <a:lnTo>
                      <a:pt x="63" y="168"/>
                    </a:lnTo>
                    <a:lnTo>
                      <a:pt x="0" y="78"/>
                    </a:lnTo>
                    <a:lnTo>
                      <a:pt x="80" y="0"/>
                    </a:lnTo>
                    <a:close/>
                  </a:path>
                </a:pathLst>
              </a:custGeom>
              <a:noFill/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28" name="Freeform: Shape 9873"/>
              <p:cNvSpPr/>
              <p:nvPr/>
            </p:nvSpPr>
            <p:spPr bwMode="auto">
              <a:xfrm>
                <a:off x="1314451" y="4672013"/>
                <a:ext cx="63500" cy="120650"/>
              </a:xfrm>
              <a:custGeom>
                <a:avLst/>
                <a:gdLst>
                  <a:gd name="T0" fmla="*/ 40 w 40"/>
                  <a:gd name="T1" fmla="*/ 0 h 76"/>
                  <a:gd name="T2" fmla="*/ 0 w 40"/>
                  <a:gd name="T3" fmla="*/ 33 h 76"/>
                  <a:gd name="T4" fmla="*/ 31 w 40"/>
                  <a:gd name="T5" fmla="*/ 76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" h="76">
                    <a:moveTo>
                      <a:pt x="40" y="0"/>
                    </a:moveTo>
                    <a:lnTo>
                      <a:pt x="0" y="33"/>
                    </a:lnTo>
                    <a:lnTo>
                      <a:pt x="31" y="76"/>
                    </a:lnTo>
                  </a:path>
                </a:pathLst>
              </a:custGeom>
              <a:noFill/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29" name="Freeform: Shape 9874"/>
              <p:cNvSpPr/>
              <p:nvPr/>
            </p:nvSpPr>
            <p:spPr bwMode="auto">
              <a:xfrm>
                <a:off x="449263" y="4506913"/>
                <a:ext cx="26988" cy="266700"/>
              </a:xfrm>
              <a:custGeom>
                <a:avLst/>
                <a:gdLst>
                  <a:gd name="T0" fmla="*/ 0 w 17"/>
                  <a:gd name="T1" fmla="*/ 168 h 168"/>
                  <a:gd name="T2" fmla="*/ 17 w 17"/>
                  <a:gd name="T3" fmla="*/ 0 h 168"/>
                  <a:gd name="T4" fmla="*/ 0 w 17"/>
                  <a:gd name="T5" fmla="*/ 168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" h="168">
                    <a:moveTo>
                      <a:pt x="0" y="168"/>
                    </a:moveTo>
                    <a:lnTo>
                      <a:pt x="17" y="0"/>
                    </a:lnTo>
                    <a:lnTo>
                      <a:pt x="0" y="16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30" name="Straight Connector 9875"/>
              <p:cNvSpPr>
                <a:spLocks noChangeShapeType="1"/>
              </p:cNvSpPr>
              <p:nvPr/>
            </p:nvSpPr>
            <p:spPr bwMode="auto">
              <a:xfrm flipV="1">
                <a:off x="449263" y="4506913"/>
                <a:ext cx="26988" cy="266700"/>
              </a:xfrm>
              <a:prstGeom prst="line">
                <a:avLst/>
              </a:prstGeom>
              <a:noFill/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31" name="Freeform: Shape 9876"/>
              <p:cNvSpPr/>
              <p:nvPr/>
            </p:nvSpPr>
            <p:spPr bwMode="auto">
              <a:xfrm>
                <a:off x="247651" y="4492625"/>
                <a:ext cx="228600" cy="280988"/>
              </a:xfrm>
              <a:custGeom>
                <a:avLst/>
                <a:gdLst>
                  <a:gd name="T0" fmla="*/ 2 w 78"/>
                  <a:gd name="T1" fmla="*/ 44 h 96"/>
                  <a:gd name="T2" fmla="*/ 2 w 78"/>
                  <a:gd name="T3" fmla="*/ 44 h 96"/>
                  <a:gd name="T4" fmla="*/ 44 w 78"/>
                  <a:gd name="T5" fmla="*/ 94 h 96"/>
                  <a:gd name="T6" fmla="*/ 69 w 78"/>
                  <a:gd name="T7" fmla="*/ 96 h 96"/>
                  <a:gd name="T8" fmla="*/ 78 w 78"/>
                  <a:gd name="T9" fmla="*/ 5 h 96"/>
                  <a:gd name="T10" fmla="*/ 53 w 78"/>
                  <a:gd name="T11" fmla="*/ 3 h 96"/>
                  <a:gd name="T12" fmla="*/ 2 w 78"/>
                  <a:gd name="T13" fmla="*/ 44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8" h="96">
                    <a:moveTo>
                      <a:pt x="2" y="44"/>
                    </a:moveTo>
                    <a:cubicBezTo>
                      <a:pt x="2" y="44"/>
                      <a:pt x="2" y="44"/>
                      <a:pt x="2" y="44"/>
                    </a:cubicBezTo>
                    <a:cubicBezTo>
                      <a:pt x="0" y="69"/>
                      <a:pt x="18" y="91"/>
                      <a:pt x="44" y="94"/>
                    </a:cubicBezTo>
                    <a:cubicBezTo>
                      <a:pt x="69" y="96"/>
                      <a:pt x="69" y="96"/>
                      <a:pt x="69" y="96"/>
                    </a:cubicBezTo>
                    <a:cubicBezTo>
                      <a:pt x="78" y="5"/>
                      <a:pt x="78" y="5"/>
                      <a:pt x="78" y="5"/>
                    </a:cubicBezTo>
                    <a:cubicBezTo>
                      <a:pt x="53" y="3"/>
                      <a:pt x="53" y="3"/>
                      <a:pt x="53" y="3"/>
                    </a:cubicBezTo>
                    <a:cubicBezTo>
                      <a:pt x="27" y="0"/>
                      <a:pt x="5" y="19"/>
                      <a:pt x="2" y="44"/>
                    </a:cubicBezTo>
                    <a:close/>
                  </a:path>
                </a:pathLst>
              </a:custGeom>
              <a:noFill/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32" name="Freeform: Shape 9877"/>
              <p:cNvSpPr/>
              <p:nvPr/>
            </p:nvSpPr>
            <p:spPr bwMode="auto">
              <a:xfrm>
                <a:off x="449263" y="4773613"/>
                <a:ext cx="114300" cy="12700"/>
              </a:xfrm>
              <a:custGeom>
                <a:avLst/>
                <a:gdLst>
                  <a:gd name="T0" fmla="*/ 0 w 72"/>
                  <a:gd name="T1" fmla="*/ 0 h 8"/>
                  <a:gd name="T2" fmla="*/ 72 w 72"/>
                  <a:gd name="T3" fmla="*/ 8 h 8"/>
                  <a:gd name="T4" fmla="*/ 0 w 72"/>
                  <a:gd name="T5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2" h="8">
                    <a:moveTo>
                      <a:pt x="0" y="0"/>
                    </a:moveTo>
                    <a:lnTo>
                      <a:pt x="72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33" name="Straight Connector 9878"/>
              <p:cNvSpPr>
                <a:spLocks noChangeShapeType="1"/>
              </p:cNvSpPr>
              <p:nvPr/>
            </p:nvSpPr>
            <p:spPr bwMode="auto">
              <a:xfrm>
                <a:off x="449263" y="4773613"/>
                <a:ext cx="114300" cy="12700"/>
              </a:xfrm>
              <a:prstGeom prst="line">
                <a:avLst/>
              </a:prstGeom>
              <a:noFill/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34" name="Straight Connector 9879"/>
              <p:cNvSpPr>
                <a:spLocks noChangeShapeType="1"/>
              </p:cNvSpPr>
              <p:nvPr/>
            </p:nvSpPr>
            <p:spPr bwMode="auto">
              <a:xfrm flipH="1" flipV="1">
                <a:off x="681038" y="4662488"/>
                <a:ext cx="447675" cy="44450"/>
              </a:xfrm>
              <a:prstGeom prst="line">
                <a:avLst/>
              </a:prstGeom>
              <a:noFill/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35" name="Straight Connector 9880"/>
              <p:cNvSpPr>
                <a:spLocks noChangeShapeType="1"/>
              </p:cNvSpPr>
              <p:nvPr/>
            </p:nvSpPr>
            <p:spPr bwMode="auto">
              <a:xfrm>
                <a:off x="476251" y="4506913"/>
                <a:ext cx="117475" cy="12700"/>
              </a:xfrm>
              <a:prstGeom prst="line">
                <a:avLst/>
              </a:prstGeom>
              <a:noFill/>
              <a:ln w="30163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36" name="Freeform: Shape 9881"/>
              <p:cNvSpPr/>
              <p:nvPr/>
            </p:nvSpPr>
            <p:spPr bwMode="auto">
              <a:xfrm>
                <a:off x="9906001" y="6237288"/>
                <a:ext cx="271463" cy="233363"/>
              </a:xfrm>
              <a:custGeom>
                <a:avLst/>
                <a:gdLst>
                  <a:gd name="T0" fmla="*/ 34 w 93"/>
                  <a:gd name="T1" fmla="*/ 73 h 80"/>
                  <a:gd name="T2" fmla="*/ 34 w 93"/>
                  <a:gd name="T3" fmla="*/ 73 h 80"/>
                  <a:gd name="T4" fmla="*/ 86 w 93"/>
                  <a:gd name="T5" fmla="*/ 45 h 80"/>
                  <a:gd name="T6" fmla="*/ 93 w 93"/>
                  <a:gd name="T7" fmla="*/ 23 h 80"/>
                  <a:gd name="T8" fmla="*/ 13 w 93"/>
                  <a:gd name="T9" fmla="*/ 0 h 80"/>
                  <a:gd name="T10" fmla="*/ 7 w 93"/>
                  <a:gd name="T11" fmla="*/ 22 h 80"/>
                  <a:gd name="T12" fmla="*/ 34 w 93"/>
                  <a:gd name="T13" fmla="*/ 73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3" h="80">
                    <a:moveTo>
                      <a:pt x="34" y="73"/>
                    </a:moveTo>
                    <a:cubicBezTo>
                      <a:pt x="34" y="73"/>
                      <a:pt x="34" y="73"/>
                      <a:pt x="34" y="73"/>
                    </a:cubicBezTo>
                    <a:cubicBezTo>
                      <a:pt x="56" y="80"/>
                      <a:pt x="80" y="67"/>
                      <a:pt x="86" y="45"/>
                    </a:cubicBezTo>
                    <a:cubicBezTo>
                      <a:pt x="93" y="23"/>
                      <a:pt x="93" y="23"/>
                      <a:pt x="93" y="2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7" y="22"/>
                      <a:pt x="7" y="22"/>
                      <a:pt x="7" y="22"/>
                    </a:cubicBezTo>
                    <a:cubicBezTo>
                      <a:pt x="0" y="44"/>
                      <a:pt x="12" y="67"/>
                      <a:pt x="34" y="7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37" name="Freeform: Shape 9882"/>
              <p:cNvSpPr/>
              <p:nvPr/>
            </p:nvSpPr>
            <p:spPr bwMode="auto">
              <a:xfrm>
                <a:off x="9944101" y="6137275"/>
                <a:ext cx="266700" cy="166688"/>
              </a:xfrm>
              <a:custGeom>
                <a:avLst/>
                <a:gdLst>
                  <a:gd name="T0" fmla="*/ 168 w 168"/>
                  <a:gd name="T1" fmla="*/ 44 h 105"/>
                  <a:gd name="T2" fmla="*/ 147 w 168"/>
                  <a:gd name="T3" fmla="*/ 105 h 105"/>
                  <a:gd name="T4" fmla="*/ 0 w 168"/>
                  <a:gd name="T5" fmla="*/ 63 h 105"/>
                  <a:gd name="T6" fmla="*/ 20 w 168"/>
                  <a:gd name="T7" fmla="*/ 0 h 105"/>
                  <a:gd name="T8" fmla="*/ 168 w 168"/>
                  <a:gd name="T9" fmla="*/ 44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8" h="105">
                    <a:moveTo>
                      <a:pt x="168" y="44"/>
                    </a:moveTo>
                    <a:lnTo>
                      <a:pt x="147" y="105"/>
                    </a:lnTo>
                    <a:lnTo>
                      <a:pt x="0" y="63"/>
                    </a:lnTo>
                    <a:lnTo>
                      <a:pt x="20" y="0"/>
                    </a:lnTo>
                    <a:lnTo>
                      <a:pt x="168" y="4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38" name="Freeform: Shape 9883"/>
              <p:cNvSpPr/>
              <p:nvPr/>
            </p:nvSpPr>
            <p:spPr bwMode="auto">
              <a:xfrm>
                <a:off x="9975851" y="5565775"/>
                <a:ext cx="409575" cy="641350"/>
              </a:xfrm>
              <a:custGeom>
                <a:avLst/>
                <a:gdLst>
                  <a:gd name="T0" fmla="*/ 258 w 258"/>
                  <a:gd name="T1" fmla="*/ 44 h 404"/>
                  <a:gd name="T2" fmla="*/ 148 w 258"/>
                  <a:gd name="T3" fmla="*/ 404 h 404"/>
                  <a:gd name="T4" fmla="*/ 0 w 258"/>
                  <a:gd name="T5" fmla="*/ 360 h 404"/>
                  <a:gd name="T6" fmla="*/ 111 w 258"/>
                  <a:gd name="T7" fmla="*/ 0 h 404"/>
                  <a:gd name="T8" fmla="*/ 258 w 258"/>
                  <a:gd name="T9" fmla="*/ 44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8" h="404">
                    <a:moveTo>
                      <a:pt x="258" y="44"/>
                    </a:moveTo>
                    <a:lnTo>
                      <a:pt x="148" y="404"/>
                    </a:lnTo>
                    <a:lnTo>
                      <a:pt x="0" y="360"/>
                    </a:lnTo>
                    <a:lnTo>
                      <a:pt x="111" y="0"/>
                    </a:lnTo>
                    <a:lnTo>
                      <a:pt x="258" y="4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39" name="Freeform: Shape 9884"/>
              <p:cNvSpPr/>
              <p:nvPr/>
            </p:nvSpPr>
            <p:spPr bwMode="auto">
              <a:xfrm>
                <a:off x="9975851" y="5565775"/>
                <a:ext cx="409575" cy="641350"/>
              </a:xfrm>
              <a:custGeom>
                <a:avLst/>
                <a:gdLst>
                  <a:gd name="T0" fmla="*/ 258 w 258"/>
                  <a:gd name="T1" fmla="*/ 44 h 404"/>
                  <a:gd name="T2" fmla="*/ 148 w 258"/>
                  <a:gd name="T3" fmla="*/ 404 h 404"/>
                  <a:gd name="T4" fmla="*/ 0 w 258"/>
                  <a:gd name="T5" fmla="*/ 360 h 404"/>
                  <a:gd name="T6" fmla="*/ 111 w 258"/>
                  <a:gd name="T7" fmla="*/ 0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404">
                    <a:moveTo>
                      <a:pt x="258" y="44"/>
                    </a:moveTo>
                    <a:lnTo>
                      <a:pt x="148" y="404"/>
                    </a:lnTo>
                    <a:lnTo>
                      <a:pt x="0" y="360"/>
                    </a:lnTo>
                    <a:lnTo>
                      <a:pt x="111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40" name="Freeform: Shape 9885"/>
              <p:cNvSpPr/>
              <p:nvPr/>
            </p:nvSpPr>
            <p:spPr bwMode="auto">
              <a:xfrm>
                <a:off x="10152063" y="5399088"/>
                <a:ext cx="233363" cy="298450"/>
              </a:xfrm>
              <a:custGeom>
                <a:avLst/>
                <a:gdLst>
                  <a:gd name="T0" fmla="*/ 0 w 147"/>
                  <a:gd name="T1" fmla="*/ 105 h 188"/>
                  <a:gd name="T2" fmla="*/ 112 w 147"/>
                  <a:gd name="T3" fmla="*/ 0 h 188"/>
                  <a:gd name="T4" fmla="*/ 147 w 147"/>
                  <a:gd name="T5" fmla="*/ 149 h 188"/>
                  <a:gd name="T6" fmla="*/ 55 w 147"/>
                  <a:gd name="T7" fmla="*/ 188 h 188"/>
                  <a:gd name="T8" fmla="*/ 0 w 147"/>
                  <a:gd name="T9" fmla="*/ 105 h 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7" h="188">
                    <a:moveTo>
                      <a:pt x="0" y="105"/>
                    </a:moveTo>
                    <a:lnTo>
                      <a:pt x="112" y="0"/>
                    </a:lnTo>
                    <a:lnTo>
                      <a:pt x="147" y="149"/>
                    </a:lnTo>
                    <a:lnTo>
                      <a:pt x="55" y="188"/>
                    </a:lnTo>
                    <a:lnTo>
                      <a:pt x="0" y="10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41" name="Freeform: Shape 9886"/>
              <p:cNvSpPr/>
              <p:nvPr/>
            </p:nvSpPr>
            <p:spPr bwMode="auto">
              <a:xfrm>
                <a:off x="9906001" y="6148388"/>
                <a:ext cx="254000" cy="131763"/>
              </a:xfrm>
              <a:custGeom>
                <a:avLst/>
                <a:gdLst>
                  <a:gd name="T0" fmla="*/ 0 w 160"/>
                  <a:gd name="T1" fmla="*/ 39 h 83"/>
                  <a:gd name="T2" fmla="*/ 147 w 160"/>
                  <a:gd name="T3" fmla="*/ 83 h 83"/>
                  <a:gd name="T4" fmla="*/ 160 w 160"/>
                  <a:gd name="T5" fmla="*/ 45 h 83"/>
                  <a:gd name="T6" fmla="*/ 13 w 160"/>
                  <a:gd name="T7" fmla="*/ 0 h 83"/>
                  <a:gd name="T8" fmla="*/ 0 w 160"/>
                  <a:gd name="T9" fmla="*/ 39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0" h="83">
                    <a:moveTo>
                      <a:pt x="0" y="39"/>
                    </a:moveTo>
                    <a:lnTo>
                      <a:pt x="147" y="83"/>
                    </a:lnTo>
                    <a:lnTo>
                      <a:pt x="160" y="45"/>
                    </a:lnTo>
                    <a:lnTo>
                      <a:pt x="13" y="0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E75F3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42" name="Freeform: Shape 9887"/>
              <p:cNvSpPr/>
              <p:nvPr/>
            </p:nvSpPr>
            <p:spPr bwMode="auto">
              <a:xfrm>
                <a:off x="9858376" y="6237288"/>
                <a:ext cx="273050" cy="233363"/>
              </a:xfrm>
              <a:custGeom>
                <a:avLst/>
                <a:gdLst>
                  <a:gd name="T0" fmla="*/ 34 w 93"/>
                  <a:gd name="T1" fmla="*/ 73 h 80"/>
                  <a:gd name="T2" fmla="*/ 34 w 93"/>
                  <a:gd name="T3" fmla="*/ 73 h 80"/>
                  <a:gd name="T4" fmla="*/ 87 w 93"/>
                  <a:gd name="T5" fmla="*/ 46 h 80"/>
                  <a:gd name="T6" fmla="*/ 93 w 93"/>
                  <a:gd name="T7" fmla="*/ 24 h 80"/>
                  <a:gd name="T8" fmla="*/ 14 w 93"/>
                  <a:gd name="T9" fmla="*/ 0 h 80"/>
                  <a:gd name="T10" fmla="*/ 7 w 93"/>
                  <a:gd name="T11" fmla="*/ 22 h 80"/>
                  <a:gd name="T12" fmla="*/ 34 w 93"/>
                  <a:gd name="T13" fmla="*/ 73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3" h="80">
                    <a:moveTo>
                      <a:pt x="34" y="73"/>
                    </a:moveTo>
                    <a:cubicBezTo>
                      <a:pt x="34" y="73"/>
                      <a:pt x="34" y="73"/>
                      <a:pt x="34" y="73"/>
                    </a:cubicBezTo>
                    <a:cubicBezTo>
                      <a:pt x="56" y="80"/>
                      <a:pt x="80" y="68"/>
                      <a:pt x="87" y="46"/>
                    </a:cubicBezTo>
                    <a:cubicBezTo>
                      <a:pt x="93" y="24"/>
                      <a:pt x="93" y="24"/>
                      <a:pt x="93" y="24"/>
                    </a:cubicBezTo>
                    <a:cubicBezTo>
                      <a:pt x="14" y="0"/>
                      <a:pt x="14" y="0"/>
                      <a:pt x="14" y="0"/>
                    </a:cubicBezTo>
                    <a:cubicBezTo>
                      <a:pt x="7" y="22"/>
                      <a:pt x="7" y="22"/>
                      <a:pt x="7" y="22"/>
                    </a:cubicBezTo>
                    <a:cubicBezTo>
                      <a:pt x="0" y="44"/>
                      <a:pt x="12" y="67"/>
                      <a:pt x="34" y="73"/>
                    </a:cubicBezTo>
                    <a:close/>
                  </a:path>
                </a:pathLst>
              </a:custGeom>
              <a:solidFill>
                <a:srgbClr val="F5AB4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43" name="Freeform: Shape 9888"/>
              <p:cNvSpPr/>
              <p:nvPr/>
            </p:nvSpPr>
            <p:spPr bwMode="auto">
              <a:xfrm>
                <a:off x="10236201" y="5372100"/>
                <a:ext cx="106363" cy="141288"/>
              </a:xfrm>
              <a:custGeom>
                <a:avLst/>
                <a:gdLst>
                  <a:gd name="T0" fmla="*/ 67 w 67"/>
                  <a:gd name="T1" fmla="*/ 68 h 89"/>
                  <a:gd name="T2" fmla="*/ 24 w 67"/>
                  <a:gd name="T3" fmla="*/ 89 h 89"/>
                  <a:gd name="T4" fmla="*/ 0 w 67"/>
                  <a:gd name="T5" fmla="*/ 48 h 89"/>
                  <a:gd name="T6" fmla="*/ 50 w 67"/>
                  <a:gd name="T7" fmla="*/ 0 h 89"/>
                  <a:gd name="T8" fmla="*/ 67 w 67"/>
                  <a:gd name="T9" fmla="*/ 68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7" h="89">
                    <a:moveTo>
                      <a:pt x="67" y="68"/>
                    </a:moveTo>
                    <a:lnTo>
                      <a:pt x="24" y="89"/>
                    </a:lnTo>
                    <a:lnTo>
                      <a:pt x="0" y="48"/>
                    </a:lnTo>
                    <a:lnTo>
                      <a:pt x="50" y="0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E75F3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44" name="Freeform: Shape 9889"/>
              <p:cNvSpPr/>
              <p:nvPr/>
            </p:nvSpPr>
            <p:spPr bwMode="auto">
              <a:xfrm>
                <a:off x="9931401" y="5530850"/>
                <a:ext cx="273050" cy="627063"/>
              </a:xfrm>
              <a:custGeom>
                <a:avLst/>
                <a:gdLst>
                  <a:gd name="T0" fmla="*/ 172 w 172"/>
                  <a:gd name="T1" fmla="*/ 74 h 395"/>
                  <a:gd name="T2" fmla="*/ 72 w 172"/>
                  <a:gd name="T3" fmla="*/ 395 h 395"/>
                  <a:gd name="T4" fmla="*/ 0 w 172"/>
                  <a:gd name="T5" fmla="*/ 375 h 395"/>
                  <a:gd name="T6" fmla="*/ 117 w 172"/>
                  <a:gd name="T7" fmla="*/ 0 h 395"/>
                  <a:gd name="T8" fmla="*/ 172 w 172"/>
                  <a:gd name="T9" fmla="*/ 74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2" h="395">
                    <a:moveTo>
                      <a:pt x="172" y="74"/>
                    </a:moveTo>
                    <a:lnTo>
                      <a:pt x="72" y="395"/>
                    </a:lnTo>
                    <a:lnTo>
                      <a:pt x="0" y="375"/>
                    </a:lnTo>
                    <a:lnTo>
                      <a:pt x="117" y="0"/>
                    </a:lnTo>
                    <a:lnTo>
                      <a:pt x="172" y="74"/>
                    </a:lnTo>
                    <a:close/>
                  </a:path>
                </a:pathLst>
              </a:custGeom>
              <a:solidFill>
                <a:srgbClr val="F5AB4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45" name="Freeform: Shape 9890"/>
              <p:cNvSpPr/>
              <p:nvPr/>
            </p:nvSpPr>
            <p:spPr bwMode="auto">
              <a:xfrm>
                <a:off x="10093326" y="5656263"/>
                <a:ext cx="242888" cy="539750"/>
              </a:xfrm>
              <a:custGeom>
                <a:avLst/>
                <a:gdLst>
                  <a:gd name="T0" fmla="*/ 92 w 153"/>
                  <a:gd name="T1" fmla="*/ 26 h 340"/>
                  <a:gd name="T2" fmla="*/ 0 w 153"/>
                  <a:gd name="T3" fmla="*/ 325 h 340"/>
                  <a:gd name="T4" fmla="*/ 50 w 153"/>
                  <a:gd name="T5" fmla="*/ 340 h 340"/>
                  <a:gd name="T6" fmla="*/ 153 w 153"/>
                  <a:gd name="T7" fmla="*/ 0 h 340"/>
                  <a:gd name="T8" fmla="*/ 92 w 153"/>
                  <a:gd name="T9" fmla="*/ 26 h 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3" h="340">
                    <a:moveTo>
                      <a:pt x="92" y="26"/>
                    </a:moveTo>
                    <a:lnTo>
                      <a:pt x="0" y="325"/>
                    </a:lnTo>
                    <a:lnTo>
                      <a:pt x="50" y="340"/>
                    </a:lnTo>
                    <a:lnTo>
                      <a:pt x="153" y="0"/>
                    </a:lnTo>
                    <a:lnTo>
                      <a:pt x="92" y="26"/>
                    </a:lnTo>
                    <a:close/>
                  </a:path>
                </a:pathLst>
              </a:custGeom>
              <a:solidFill>
                <a:srgbClr val="F5AB4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46" name="Freeform: Shape 9891"/>
              <p:cNvSpPr/>
              <p:nvPr/>
            </p:nvSpPr>
            <p:spPr bwMode="auto">
              <a:xfrm>
                <a:off x="9975851" y="5565775"/>
                <a:ext cx="409575" cy="641350"/>
              </a:xfrm>
              <a:custGeom>
                <a:avLst/>
                <a:gdLst>
                  <a:gd name="T0" fmla="*/ 258 w 258"/>
                  <a:gd name="T1" fmla="*/ 44 h 404"/>
                  <a:gd name="T2" fmla="*/ 148 w 258"/>
                  <a:gd name="T3" fmla="*/ 404 h 404"/>
                  <a:gd name="T4" fmla="*/ 0 w 258"/>
                  <a:gd name="T5" fmla="*/ 360 h 404"/>
                  <a:gd name="T6" fmla="*/ 111 w 258"/>
                  <a:gd name="T7" fmla="*/ 0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404">
                    <a:moveTo>
                      <a:pt x="258" y="44"/>
                    </a:moveTo>
                    <a:lnTo>
                      <a:pt x="148" y="404"/>
                    </a:lnTo>
                    <a:lnTo>
                      <a:pt x="0" y="360"/>
                    </a:lnTo>
                    <a:lnTo>
                      <a:pt x="111" y="0"/>
                    </a:lnTo>
                  </a:path>
                </a:pathLst>
              </a:custGeom>
              <a:noFill/>
              <a:ln w="26988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47" name="Freeform: Shape 9892"/>
              <p:cNvSpPr/>
              <p:nvPr/>
            </p:nvSpPr>
            <p:spPr bwMode="auto">
              <a:xfrm>
                <a:off x="10152063" y="5399088"/>
                <a:ext cx="233363" cy="298450"/>
              </a:xfrm>
              <a:custGeom>
                <a:avLst/>
                <a:gdLst>
                  <a:gd name="T0" fmla="*/ 0 w 147"/>
                  <a:gd name="T1" fmla="*/ 105 h 188"/>
                  <a:gd name="T2" fmla="*/ 112 w 147"/>
                  <a:gd name="T3" fmla="*/ 0 h 188"/>
                  <a:gd name="T4" fmla="*/ 147 w 147"/>
                  <a:gd name="T5" fmla="*/ 149 h 188"/>
                  <a:gd name="T6" fmla="*/ 55 w 147"/>
                  <a:gd name="T7" fmla="*/ 188 h 188"/>
                  <a:gd name="T8" fmla="*/ 0 w 147"/>
                  <a:gd name="T9" fmla="*/ 105 h 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7" h="188">
                    <a:moveTo>
                      <a:pt x="0" y="105"/>
                    </a:moveTo>
                    <a:lnTo>
                      <a:pt x="112" y="0"/>
                    </a:lnTo>
                    <a:lnTo>
                      <a:pt x="147" y="149"/>
                    </a:lnTo>
                    <a:lnTo>
                      <a:pt x="55" y="188"/>
                    </a:lnTo>
                    <a:lnTo>
                      <a:pt x="0" y="105"/>
                    </a:lnTo>
                    <a:close/>
                  </a:path>
                </a:pathLst>
              </a:custGeom>
              <a:noFill/>
              <a:ln w="26988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48" name="Freeform: Shape 9893"/>
              <p:cNvSpPr/>
              <p:nvPr/>
            </p:nvSpPr>
            <p:spPr bwMode="auto">
              <a:xfrm>
                <a:off x="10248901" y="5475288"/>
                <a:ext cx="104775" cy="63500"/>
              </a:xfrm>
              <a:custGeom>
                <a:avLst/>
                <a:gdLst>
                  <a:gd name="T0" fmla="*/ 0 w 66"/>
                  <a:gd name="T1" fmla="*/ 0 h 40"/>
                  <a:gd name="T2" fmla="*/ 24 w 66"/>
                  <a:gd name="T3" fmla="*/ 40 h 40"/>
                  <a:gd name="T4" fmla="*/ 66 w 66"/>
                  <a:gd name="T5" fmla="*/ 18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66" h="40">
                    <a:moveTo>
                      <a:pt x="0" y="0"/>
                    </a:moveTo>
                    <a:lnTo>
                      <a:pt x="24" y="40"/>
                    </a:lnTo>
                    <a:lnTo>
                      <a:pt x="66" y="18"/>
                    </a:lnTo>
                  </a:path>
                </a:pathLst>
              </a:custGeom>
              <a:noFill/>
              <a:ln w="26988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49" name="Freeform: Shape 9894"/>
              <p:cNvSpPr/>
              <p:nvPr/>
            </p:nvSpPr>
            <p:spPr bwMode="auto">
              <a:xfrm>
                <a:off x="9944101" y="6237288"/>
                <a:ext cx="233363" cy="66675"/>
              </a:xfrm>
              <a:custGeom>
                <a:avLst/>
                <a:gdLst>
                  <a:gd name="T0" fmla="*/ 147 w 147"/>
                  <a:gd name="T1" fmla="*/ 42 h 42"/>
                  <a:gd name="T2" fmla="*/ 0 w 147"/>
                  <a:gd name="T3" fmla="*/ 0 h 42"/>
                  <a:gd name="T4" fmla="*/ 147 w 147"/>
                  <a:gd name="T5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47" h="42">
                    <a:moveTo>
                      <a:pt x="147" y="42"/>
                    </a:moveTo>
                    <a:lnTo>
                      <a:pt x="0" y="0"/>
                    </a:lnTo>
                    <a:lnTo>
                      <a:pt x="147" y="4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50" name="Straight Connector 9895"/>
              <p:cNvSpPr>
                <a:spLocks noChangeShapeType="1"/>
              </p:cNvSpPr>
              <p:nvPr/>
            </p:nvSpPr>
            <p:spPr bwMode="auto">
              <a:xfrm flipH="1" flipV="1">
                <a:off x="9944101" y="6237288"/>
                <a:ext cx="233363" cy="66675"/>
              </a:xfrm>
              <a:prstGeom prst="line">
                <a:avLst/>
              </a:prstGeom>
              <a:noFill/>
              <a:ln w="26988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51" name="Freeform: Shape 9896"/>
              <p:cNvSpPr/>
              <p:nvPr/>
            </p:nvSpPr>
            <p:spPr bwMode="auto">
              <a:xfrm>
                <a:off x="9906001" y="6237288"/>
                <a:ext cx="271463" cy="233363"/>
              </a:xfrm>
              <a:custGeom>
                <a:avLst/>
                <a:gdLst>
                  <a:gd name="T0" fmla="*/ 34 w 93"/>
                  <a:gd name="T1" fmla="*/ 73 h 80"/>
                  <a:gd name="T2" fmla="*/ 34 w 93"/>
                  <a:gd name="T3" fmla="*/ 73 h 80"/>
                  <a:gd name="T4" fmla="*/ 86 w 93"/>
                  <a:gd name="T5" fmla="*/ 45 h 80"/>
                  <a:gd name="T6" fmla="*/ 93 w 93"/>
                  <a:gd name="T7" fmla="*/ 23 h 80"/>
                  <a:gd name="T8" fmla="*/ 13 w 93"/>
                  <a:gd name="T9" fmla="*/ 0 h 80"/>
                  <a:gd name="T10" fmla="*/ 7 w 93"/>
                  <a:gd name="T11" fmla="*/ 22 h 80"/>
                  <a:gd name="T12" fmla="*/ 34 w 93"/>
                  <a:gd name="T13" fmla="*/ 73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3" h="80">
                    <a:moveTo>
                      <a:pt x="34" y="73"/>
                    </a:moveTo>
                    <a:cubicBezTo>
                      <a:pt x="34" y="73"/>
                      <a:pt x="34" y="73"/>
                      <a:pt x="34" y="73"/>
                    </a:cubicBezTo>
                    <a:cubicBezTo>
                      <a:pt x="56" y="80"/>
                      <a:pt x="80" y="67"/>
                      <a:pt x="86" y="45"/>
                    </a:cubicBezTo>
                    <a:cubicBezTo>
                      <a:pt x="93" y="23"/>
                      <a:pt x="93" y="23"/>
                      <a:pt x="93" y="2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7" y="22"/>
                      <a:pt x="7" y="22"/>
                      <a:pt x="7" y="22"/>
                    </a:cubicBezTo>
                    <a:cubicBezTo>
                      <a:pt x="0" y="44"/>
                      <a:pt x="12" y="67"/>
                      <a:pt x="34" y="73"/>
                    </a:cubicBezTo>
                    <a:close/>
                  </a:path>
                </a:pathLst>
              </a:custGeom>
              <a:noFill/>
              <a:ln w="26988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52" name="Freeform: Shape 9897"/>
              <p:cNvSpPr/>
              <p:nvPr/>
            </p:nvSpPr>
            <p:spPr bwMode="auto">
              <a:xfrm>
                <a:off x="10177463" y="6207125"/>
                <a:ext cx="33338" cy="96838"/>
              </a:xfrm>
              <a:custGeom>
                <a:avLst/>
                <a:gdLst>
                  <a:gd name="T0" fmla="*/ 0 w 21"/>
                  <a:gd name="T1" fmla="*/ 61 h 61"/>
                  <a:gd name="T2" fmla="*/ 21 w 21"/>
                  <a:gd name="T3" fmla="*/ 0 h 61"/>
                  <a:gd name="T4" fmla="*/ 0 w 21"/>
                  <a:gd name="T5" fmla="*/ 61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" h="61">
                    <a:moveTo>
                      <a:pt x="0" y="61"/>
                    </a:moveTo>
                    <a:lnTo>
                      <a:pt x="21" y="0"/>
                    </a:lnTo>
                    <a:lnTo>
                      <a:pt x="0" y="6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53" name="Straight Connector 9898"/>
              <p:cNvSpPr>
                <a:spLocks noChangeShapeType="1"/>
              </p:cNvSpPr>
              <p:nvPr/>
            </p:nvSpPr>
            <p:spPr bwMode="auto">
              <a:xfrm flipV="1">
                <a:off x="10177463" y="6207125"/>
                <a:ext cx="33338" cy="96838"/>
              </a:xfrm>
              <a:prstGeom prst="line">
                <a:avLst/>
              </a:prstGeom>
              <a:noFill/>
              <a:ln w="26988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54" name="Straight Connector 9899"/>
              <p:cNvSpPr>
                <a:spLocks noChangeShapeType="1"/>
              </p:cNvSpPr>
              <p:nvPr/>
            </p:nvSpPr>
            <p:spPr bwMode="auto">
              <a:xfrm flipH="1">
                <a:off x="10118726" y="5697538"/>
                <a:ext cx="120650" cy="387350"/>
              </a:xfrm>
              <a:prstGeom prst="line">
                <a:avLst/>
              </a:prstGeom>
              <a:noFill/>
              <a:ln w="26988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55" name="Straight Connector 9900"/>
              <p:cNvSpPr>
                <a:spLocks noChangeShapeType="1"/>
              </p:cNvSpPr>
              <p:nvPr/>
            </p:nvSpPr>
            <p:spPr bwMode="auto">
              <a:xfrm flipV="1">
                <a:off x="9944101" y="6137275"/>
                <a:ext cx="31750" cy="100013"/>
              </a:xfrm>
              <a:prstGeom prst="line">
                <a:avLst/>
              </a:prstGeom>
              <a:noFill/>
              <a:ln w="26988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56" name="Freeform: Shape 9901"/>
              <p:cNvSpPr/>
              <p:nvPr/>
            </p:nvSpPr>
            <p:spPr bwMode="auto">
              <a:xfrm>
                <a:off x="5100638" y="5427663"/>
                <a:ext cx="360363" cy="296863"/>
              </a:xfrm>
              <a:custGeom>
                <a:avLst/>
                <a:gdLst>
                  <a:gd name="T0" fmla="*/ 50 w 227"/>
                  <a:gd name="T1" fmla="*/ 187 h 187"/>
                  <a:gd name="T2" fmla="*/ 227 w 227"/>
                  <a:gd name="T3" fmla="*/ 81 h 187"/>
                  <a:gd name="T4" fmla="*/ 179 w 227"/>
                  <a:gd name="T5" fmla="*/ 0 h 187"/>
                  <a:gd name="T6" fmla="*/ 0 w 227"/>
                  <a:gd name="T7" fmla="*/ 107 h 187"/>
                  <a:gd name="T8" fmla="*/ 50 w 227"/>
                  <a:gd name="T9" fmla="*/ 187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7" h="187">
                    <a:moveTo>
                      <a:pt x="50" y="187"/>
                    </a:moveTo>
                    <a:lnTo>
                      <a:pt x="227" y="81"/>
                    </a:lnTo>
                    <a:lnTo>
                      <a:pt x="179" y="0"/>
                    </a:lnTo>
                    <a:lnTo>
                      <a:pt x="0" y="107"/>
                    </a:lnTo>
                    <a:lnTo>
                      <a:pt x="50" y="18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57" name="Freeform: Shape 9902"/>
              <p:cNvSpPr/>
              <p:nvPr/>
            </p:nvSpPr>
            <p:spPr bwMode="auto">
              <a:xfrm>
                <a:off x="5048251" y="5459413"/>
                <a:ext cx="360363" cy="296863"/>
              </a:xfrm>
              <a:custGeom>
                <a:avLst/>
                <a:gdLst>
                  <a:gd name="T0" fmla="*/ 50 w 227"/>
                  <a:gd name="T1" fmla="*/ 187 h 187"/>
                  <a:gd name="T2" fmla="*/ 227 w 227"/>
                  <a:gd name="T3" fmla="*/ 80 h 187"/>
                  <a:gd name="T4" fmla="*/ 179 w 227"/>
                  <a:gd name="T5" fmla="*/ 0 h 187"/>
                  <a:gd name="T6" fmla="*/ 0 w 227"/>
                  <a:gd name="T7" fmla="*/ 106 h 187"/>
                  <a:gd name="T8" fmla="*/ 50 w 227"/>
                  <a:gd name="T9" fmla="*/ 187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7" h="187">
                    <a:moveTo>
                      <a:pt x="50" y="187"/>
                    </a:moveTo>
                    <a:lnTo>
                      <a:pt x="227" y="80"/>
                    </a:lnTo>
                    <a:lnTo>
                      <a:pt x="179" y="0"/>
                    </a:lnTo>
                    <a:lnTo>
                      <a:pt x="0" y="106"/>
                    </a:lnTo>
                    <a:lnTo>
                      <a:pt x="50" y="187"/>
                    </a:lnTo>
                    <a:close/>
                  </a:path>
                </a:pathLst>
              </a:custGeom>
              <a:solidFill>
                <a:srgbClr val="E75F3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58" name="Freeform: Shape 9903"/>
              <p:cNvSpPr/>
              <p:nvPr/>
            </p:nvSpPr>
            <p:spPr bwMode="auto">
              <a:xfrm>
                <a:off x="5272088" y="5610225"/>
                <a:ext cx="146050" cy="134938"/>
              </a:xfrm>
              <a:custGeom>
                <a:avLst/>
                <a:gdLst>
                  <a:gd name="T0" fmla="*/ 27 w 92"/>
                  <a:gd name="T1" fmla="*/ 85 h 85"/>
                  <a:gd name="T2" fmla="*/ 92 w 92"/>
                  <a:gd name="T3" fmla="*/ 48 h 85"/>
                  <a:gd name="T4" fmla="*/ 62 w 92"/>
                  <a:gd name="T5" fmla="*/ 0 h 85"/>
                  <a:gd name="T6" fmla="*/ 0 w 92"/>
                  <a:gd name="T7" fmla="*/ 38 h 85"/>
                  <a:gd name="T8" fmla="*/ 27 w 92"/>
                  <a:gd name="T9" fmla="*/ 85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2" h="85">
                    <a:moveTo>
                      <a:pt x="27" y="85"/>
                    </a:moveTo>
                    <a:lnTo>
                      <a:pt x="92" y="48"/>
                    </a:lnTo>
                    <a:lnTo>
                      <a:pt x="62" y="0"/>
                    </a:lnTo>
                    <a:lnTo>
                      <a:pt x="0" y="38"/>
                    </a:lnTo>
                    <a:lnTo>
                      <a:pt x="27" y="8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59" name="Freeform: Shape 9904"/>
              <p:cNvSpPr/>
              <p:nvPr/>
            </p:nvSpPr>
            <p:spPr bwMode="auto">
              <a:xfrm>
                <a:off x="5224463" y="5843588"/>
                <a:ext cx="800100" cy="533400"/>
              </a:xfrm>
              <a:custGeom>
                <a:avLst/>
                <a:gdLst>
                  <a:gd name="T0" fmla="*/ 11 w 504"/>
                  <a:gd name="T1" fmla="*/ 242 h 336"/>
                  <a:gd name="T2" fmla="*/ 214 w 504"/>
                  <a:gd name="T3" fmla="*/ 122 h 336"/>
                  <a:gd name="T4" fmla="*/ 415 w 504"/>
                  <a:gd name="T5" fmla="*/ 0 h 336"/>
                  <a:gd name="T6" fmla="*/ 504 w 504"/>
                  <a:gd name="T7" fmla="*/ 35 h 336"/>
                  <a:gd name="T8" fmla="*/ 253 w 504"/>
                  <a:gd name="T9" fmla="*/ 185 h 336"/>
                  <a:gd name="T10" fmla="*/ 0 w 504"/>
                  <a:gd name="T11" fmla="*/ 336 h 336"/>
                  <a:gd name="T12" fmla="*/ 11 w 504"/>
                  <a:gd name="T13" fmla="*/ 242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04" h="336">
                    <a:moveTo>
                      <a:pt x="11" y="242"/>
                    </a:moveTo>
                    <a:lnTo>
                      <a:pt x="214" y="122"/>
                    </a:lnTo>
                    <a:lnTo>
                      <a:pt x="415" y="0"/>
                    </a:lnTo>
                    <a:lnTo>
                      <a:pt x="504" y="35"/>
                    </a:lnTo>
                    <a:lnTo>
                      <a:pt x="253" y="185"/>
                    </a:lnTo>
                    <a:lnTo>
                      <a:pt x="0" y="336"/>
                    </a:lnTo>
                    <a:lnTo>
                      <a:pt x="11" y="24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60" name="Freeform: Shape 9905"/>
              <p:cNvSpPr/>
              <p:nvPr/>
            </p:nvSpPr>
            <p:spPr bwMode="auto">
              <a:xfrm>
                <a:off x="5154613" y="5888038"/>
                <a:ext cx="798513" cy="530225"/>
              </a:xfrm>
              <a:custGeom>
                <a:avLst/>
                <a:gdLst>
                  <a:gd name="T0" fmla="*/ 11 w 503"/>
                  <a:gd name="T1" fmla="*/ 240 h 334"/>
                  <a:gd name="T2" fmla="*/ 214 w 503"/>
                  <a:gd name="T3" fmla="*/ 120 h 334"/>
                  <a:gd name="T4" fmla="*/ 415 w 503"/>
                  <a:gd name="T5" fmla="*/ 0 h 334"/>
                  <a:gd name="T6" fmla="*/ 503 w 503"/>
                  <a:gd name="T7" fmla="*/ 33 h 334"/>
                  <a:gd name="T8" fmla="*/ 253 w 503"/>
                  <a:gd name="T9" fmla="*/ 185 h 334"/>
                  <a:gd name="T10" fmla="*/ 0 w 503"/>
                  <a:gd name="T11" fmla="*/ 334 h 334"/>
                  <a:gd name="T12" fmla="*/ 11 w 503"/>
                  <a:gd name="T13" fmla="*/ 240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03" h="334">
                    <a:moveTo>
                      <a:pt x="11" y="240"/>
                    </a:moveTo>
                    <a:lnTo>
                      <a:pt x="214" y="120"/>
                    </a:lnTo>
                    <a:lnTo>
                      <a:pt x="415" y="0"/>
                    </a:lnTo>
                    <a:lnTo>
                      <a:pt x="503" y="33"/>
                    </a:lnTo>
                    <a:lnTo>
                      <a:pt x="253" y="185"/>
                    </a:lnTo>
                    <a:lnTo>
                      <a:pt x="0" y="334"/>
                    </a:lnTo>
                    <a:lnTo>
                      <a:pt x="11" y="240"/>
                    </a:lnTo>
                    <a:close/>
                  </a:path>
                </a:pathLst>
              </a:custGeom>
              <a:solidFill>
                <a:srgbClr val="F5AB4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61" name="Freeform: Shape 9906"/>
              <p:cNvSpPr/>
              <p:nvPr/>
            </p:nvSpPr>
            <p:spPr bwMode="auto">
              <a:xfrm>
                <a:off x="4486276" y="4845050"/>
                <a:ext cx="881063" cy="1223963"/>
              </a:xfrm>
              <a:custGeom>
                <a:avLst/>
                <a:gdLst>
                  <a:gd name="T0" fmla="*/ 301 w 301"/>
                  <a:gd name="T1" fmla="*/ 379 h 418"/>
                  <a:gd name="T2" fmla="*/ 87 w 301"/>
                  <a:gd name="T3" fmla="*/ 241 h 418"/>
                  <a:gd name="T4" fmla="*/ 117 w 301"/>
                  <a:gd name="T5" fmla="*/ 36 h 418"/>
                  <a:gd name="T6" fmla="*/ 180 w 301"/>
                  <a:gd name="T7" fmla="*/ 0 h 418"/>
                  <a:gd name="T8" fmla="*/ 33 w 301"/>
                  <a:gd name="T9" fmla="*/ 263 h 418"/>
                  <a:gd name="T10" fmla="*/ 234 w 301"/>
                  <a:gd name="T11" fmla="*/ 418 h 418"/>
                  <a:gd name="T12" fmla="*/ 301 w 301"/>
                  <a:gd name="T13" fmla="*/ 379 h 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1" h="418">
                    <a:moveTo>
                      <a:pt x="301" y="379"/>
                    </a:moveTo>
                    <a:cubicBezTo>
                      <a:pt x="209" y="384"/>
                      <a:pt x="121" y="330"/>
                      <a:pt x="87" y="241"/>
                    </a:cubicBezTo>
                    <a:cubicBezTo>
                      <a:pt x="60" y="169"/>
                      <a:pt x="74" y="92"/>
                      <a:pt x="117" y="36"/>
                    </a:cubicBezTo>
                    <a:cubicBezTo>
                      <a:pt x="180" y="0"/>
                      <a:pt x="180" y="0"/>
                      <a:pt x="180" y="0"/>
                    </a:cubicBezTo>
                    <a:cubicBezTo>
                      <a:pt x="66" y="32"/>
                      <a:pt x="0" y="150"/>
                      <a:pt x="33" y="263"/>
                    </a:cubicBezTo>
                    <a:cubicBezTo>
                      <a:pt x="59" y="355"/>
                      <a:pt x="143" y="415"/>
                      <a:pt x="234" y="418"/>
                    </a:cubicBezTo>
                    <a:lnTo>
                      <a:pt x="301" y="37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62" name="Freeform: Shape 9907"/>
              <p:cNvSpPr/>
              <p:nvPr/>
            </p:nvSpPr>
            <p:spPr bwMode="auto">
              <a:xfrm>
                <a:off x="4416426" y="4886325"/>
                <a:ext cx="877888" cy="1223963"/>
              </a:xfrm>
              <a:custGeom>
                <a:avLst/>
                <a:gdLst>
                  <a:gd name="T0" fmla="*/ 300 w 300"/>
                  <a:gd name="T1" fmla="*/ 379 h 418"/>
                  <a:gd name="T2" fmla="*/ 87 w 300"/>
                  <a:gd name="T3" fmla="*/ 241 h 418"/>
                  <a:gd name="T4" fmla="*/ 117 w 300"/>
                  <a:gd name="T5" fmla="*/ 36 h 418"/>
                  <a:gd name="T6" fmla="*/ 180 w 300"/>
                  <a:gd name="T7" fmla="*/ 0 h 418"/>
                  <a:gd name="T8" fmla="*/ 33 w 300"/>
                  <a:gd name="T9" fmla="*/ 264 h 418"/>
                  <a:gd name="T10" fmla="*/ 234 w 300"/>
                  <a:gd name="T11" fmla="*/ 418 h 418"/>
                  <a:gd name="T12" fmla="*/ 300 w 300"/>
                  <a:gd name="T13" fmla="*/ 379 h 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0" h="418">
                    <a:moveTo>
                      <a:pt x="300" y="379"/>
                    </a:moveTo>
                    <a:cubicBezTo>
                      <a:pt x="209" y="384"/>
                      <a:pt x="121" y="330"/>
                      <a:pt x="87" y="241"/>
                    </a:cubicBezTo>
                    <a:cubicBezTo>
                      <a:pt x="59" y="170"/>
                      <a:pt x="73" y="93"/>
                      <a:pt x="117" y="36"/>
                    </a:cubicBezTo>
                    <a:cubicBezTo>
                      <a:pt x="180" y="0"/>
                      <a:pt x="180" y="0"/>
                      <a:pt x="180" y="0"/>
                    </a:cubicBezTo>
                    <a:cubicBezTo>
                      <a:pt x="66" y="32"/>
                      <a:pt x="0" y="150"/>
                      <a:pt x="33" y="264"/>
                    </a:cubicBezTo>
                    <a:cubicBezTo>
                      <a:pt x="59" y="355"/>
                      <a:pt x="143" y="416"/>
                      <a:pt x="234" y="418"/>
                    </a:cubicBezTo>
                    <a:lnTo>
                      <a:pt x="300" y="379"/>
                    </a:lnTo>
                    <a:close/>
                  </a:path>
                </a:pathLst>
              </a:custGeom>
              <a:solidFill>
                <a:srgbClr val="F5AB4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63" name="Freeform: Shape 9908"/>
              <p:cNvSpPr/>
              <p:nvPr/>
            </p:nvSpPr>
            <p:spPr bwMode="auto">
              <a:xfrm>
                <a:off x="4486276" y="4845050"/>
                <a:ext cx="881063" cy="1223963"/>
              </a:xfrm>
              <a:custGeom>
                <a:avLst/>
                <a:gdLst>
                  <a:gd name="T0" fmla="*/ 301 w 301"/>
                  <a:gd name="T1" fmla="*/ 379 h 418"/>
                  <a:gd name="T2" fmla="*/ 87 w 301"/>
                  <a:gd name="T3" fmla="*/ 241 h 418"/>
                  <a:gd name="T4" fmla="*/ 117 w 301"/>
                  <a:gd name="T5" fmla="*/ 36 h 418"/>
                  <a:gd name="T6" fmla="*/ 180 w 301"/>
                  <a:gd name="T7" fmla="*/ 0 h 418"/>
                  <a:gd name="T8" fmla="*/ 33 w 301"/>
                  <a:gd name="T9" fmla="*/ 263 h 418"/>
                  <a:gd name="T10" fmla="*/ 234 w 301"/>
                  <a:gd name="T11" fmla="*/ 418 h 418"/>
                  <a:gd name="T12" fmla="*/ 301 w 301"/>
                  <a:gd name="T13" fmla="*/ 379 h 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1" h="418">
                    <a:moveTo>
                      <a:pt x="301" y="379"/>
                    </a:moveTo>
                    <a:cubicBezTo>
                      <a:pt x="209" y="384"/>
                      <a:pt x="121" y="330"/>
                      <a:pt x="87" y="241"/>
                    </a:cubicBezTo>
                    <a:cubicBezTo>
                      <a:pt x="60" y="169"/>
                      <a:pt x="74" y="92"/>
                      <a:pt x="117" y="36"/>
                    </a:cubicBezTo>
                    <a:cubicBezTo>
                      <a:pt x="180" y="0"/>
                      <a:pt x="180" y="0"/>
                      <a:pt x="180" y="0"/>
                    </a:cubicBezTo>
                    <a:cubicBezTo>
                      <a:pt x="66" y="32"/>
                      <a:pt x="0" y="150"/>
                      <a:pt x="33" y="263"/>
                    </a:cubicBezTo>
                    <a:cubicBezTo>
                      <a:pt x="59" y="355"/>
                      <a:pt x="143" y="415"/>
                      <a:pt x="234" y="418"/>
                    </a:cubicBezTo>
                    <a:lnTo>
                      <a:pt x="301" y="379"/>
                    </a:lnTo>
                    <a:close/>
                  </a:path>
                </a:pathLst>
              </a:custGeom>
              <a:noFill/>
              <a:ln w="41275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64" name="Freeform: Shape 9909"/>
              <p:cNvSpPr/>
              <p:nvPr/>
            </p:nvSpPr>
            <p:spPr bwMode="auto">
              <a:xfrm>
                <a:off x="5100638" y="5427663"/>
                <a:ext cx="360363" cy="296863"/>
              </a:xfrm>
              <a:custGeom>
                <a:avLst/>
                <a:gdLst>
                  <a:gd name="T0" fmla="*/ 50 w 227"/>
                  <a:gd name="T1" fmla="*/ 187 h 187"/>
                  <a:gd name="T2" fmla="*/ 227 w 227"/>
                  <a:gd name="T3" fmla="*/ 81 h 187"/>
                  <a:gd name="T4" fmla="*/ 179 w 227"/>
                  <a:gd name="T5" fmla="*/ 0 h 187"/>
                  <a:gd name="T6" fmla="*/ 0 w 227"/>
                  <a:gd name="T7" fmla="*/ 107 h 187"/>
                  <a:gd name="T8" fmla="*/ 50 w 227"/>
                  <a:gd name="T9" fmla="*/ 187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7" h="187">
                    <a:moveTo>
                      <a:pt x="50" y="187"/>
                    </a:moveTo>
                    <a:lnTo>
                      <a:pt x="227" y="81"/>
                    </a:lnTo>
                    <a:lnTo>
                      <a:pt x="179" y="0"/>
                    </a:lnTo>
                    <a:lnTo>
                      <a:pt x="0" y="107"/>
                    </a:lnTo>
                    <a:lnTo>
                      <a:pt x="50" y="187"/>
                    </a:lnTo>
                    <a:close/>
                  </a:path>
                </a:pathLst>
              </a:custGeom>
              <a:noFill/>
              <a:ln w="41275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65" name="Freeform: Shape 9910"/>
              <p:cNvSpPr/>
              <p:nvPr/>
            </p:nvSpPr>
            <p:spPr bwMode="auto">
              <a:xfrm>
                <a:off x="5272088" y="5610225"/>
                <a:ext cx="146050" cy="134938"/>
              </a:xfrm>
              <a:custGeom>
                <a:avLst/>
                <a:gdLst>
                  <a:gd name="T0" fmla="*/ 27 w 92"/>
                  <a:gd name="T1" fmla="*/ 85 h 85"/>
                  <a:gd name="T2" fmla="*/ 92 w 92"/>
                  <a:gd name="T3" fmla="*/ 48 h 85"/>
                  <a:gd name="T4" fmla="*/ 62 w 92"/>
                  <a:gd name="T5" fmla="*/ 0 h 85"/>
                  <a:gd name="T6" fmla="*/ 0 w 92"/>
                  <a:gd name="T7" fmla="*/ 38 h 85"/>
                  <a:gd name="T8" fmla="*/ 27 w 92"/>
                  <a:gd name="T9" fmla="*/ 85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2" h="85">
                    <a:moveTo>
                      <a:pt x="27" y="85"/>
                    </a:moveTo>
                    <a:lnTo>
                      <a:pt x="92" y="48"/>
                    </a:lnTo>
                    <a:lnTo>
                      <a:pt x="62" y="0"/>
                    </a:lnTo>
                    <a:lnTo>
                      <a:pt x="0" y="38"/>
                    </a:lnTo>
                    <a:lnTo>
                      <a:pt x="27" y="85"/>
                    </a:lnTo>
                    <a:close/>
                  </a:path>
                </a:pathLst>
              </a:custGeom>
              <a:noFill/>
              <a:ln w="41275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66" name="Freeform: Shape 9911"/>
              <p:cNvSpPr/>
              <p:nvPr/>
            </p:nvSpPr>
            <p:spPr bwMode="auto">
              <a:xfrm>
                <a:off x="5138738" y="5662613"/>
                <a:ext cx="668338" cy="454025"/>
              </a:xfrm>
              <a:custGeom>
                <a:avLst/>
                <a:gdLst>
                  <a:gd name="T0" fmla="*/ 34 w 421"/>
                  <a:gd name="T1" fmla="*/ 286 h 286"/>
                  <a:gd name="T2" fmla="*/ 421 w 421"/>
                  <a:gd name="T3" fmla="*/ 55 h 286"/>
                  <a:gd name="T4" fmla="*/ 388 w 421"/>
                  <a:gd name="T5" fmla="*/ 0 h 286"/>
                  <a:gd name="T6" fmla="*/ 0 w 421"/>
                  <a:gd name="T7" fmla="*/ 231 h 286"/>
                  <a:gd name="T8" fmla="*/ 34 w 421"/>
                  <a:gd name="T9" fmla="*/ 286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1" h="286">
                    <a:moveTo>
                      <a:pt x="34" y="286"/>
                    </a:moveTo>
                    <a:lnTo>
                      <a:pt x="421" y="55"/>
                    </a:lnTo>
                    <a:lnTo>
                      <a:pt x="388" y="0"/>
                    </a:lnTo>
                    <a:lnTo>
                      <a:pt x="0" y="231"/>
                    </a:lnTo>
                    <a:lnTo>
                      <a:pt x="34" y="286"/>
                    </a:lnTo>
                    <a:close/>
                  </a:path>
                </a:pathLst>
              </a:custGeom>
              <a:solidFill>
                <a:srgbClr val="FFFFFF"/>
              </a:solidFill>
              <a:ln w="41275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67" name="Freeform: Shape 9912"/>
              <p:cNvSpPr/>
              <p:nvPr/>
            </p:nvSpPr>
            <p:spPr bwMode="auto">
              <a:xfrm>
                <a:off x="5411788" y="5881688"/>
                <a:ext cx="239713" cy="207963"/>
              </a:xfrm>
              <a:custGeom>
                <a:avLst/>
                <a:gdLst>
                  <a:gd name="T0" fmla="*/ 39 w 151"/>
                  <a:gd name="T1" fmla="*/ 131 h 131"/>
                  <a:gd name="T2" fmla="*/ 151 w 151"/>
                  <a:gd name="T3" fmla="*/ 65 h 131"/>
                  <a:gd name="T4" fmla="*/ 113 w 151"/>
                  <a:gd name="T5" fmla="*/ 0 h 131"/>
                  <a:gd name="T6" fmla="*/ 0 w 151"/>
                  <a:gd name="T7" fmla="*/ 67 h 131"/>
                  <a:gd name="T8" fmla="*/ 39 w 151"/>
                  <a:gd name="T9" fmla="*/ 131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1" h="131">
                    <a:moveTo>
                      <a:pt x="39" y="131"/>
                    </a:moveTo>
                    <a:lnTo>
                      <a:pt x="151" y="65"/>
                    </a:lnTo>
                    <a:lnTo>
                      <a:pt x="113" y="0"/>
                    </a:lnTo>
                    <a:lnTo>
                      <a:pt x="0" y="67"/>
                    </a:lnTo>
                    <a:lnTo>
                      <a:pt x="39" y="1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68" name="Freeform: Shape 9913"/>
              <p:cNvSpPr/>
              <p:nvPr/>
            </p:nvSpPr>
            <p:spPr bwMode="auto">
              <a:xfrm>
                <a:off x="5359401" y="5911850"/>
                <a:ext cx="239713" cy="211138"/>
              </a:xfrm>
              <a:custGeom>
                <a:avLst/>
                <a:gdLst>
                  <a:gd name="T0" fmla="*/ 39 w 151"/>
                  <a:gd name="T1" fmla="*/ 133 h 133"/>
                  <a:gd name="T2" fmla="*/ 151 w 151"/>
                  <a:gd name="T3" fmla="*/ 64 h 133"/>
                  <a:gd name="T4" fmla="*/ 112 w 151"/>
                  <a:gd name="T5" fmla="*/ 0 h 133"/>
                  <a:gd name="T6" fmla="*/ 0 w 151"/>
                  <a:gd name="T7" fmla="*/ 68 h 133"/>
                  <a:gd name="T8" fmla="*/ 39 w 151"/>
                  <a:gd name="T9" fmla="*/ 133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1" h="133">
                    <a:moveTo>
                      <a:pt x="39" y="133"/>
                    </a:moveTo>
                    <a:lnTo>
                      <a:pt x="151" y="64"/>
                    </a:lnTo>
                    <a:lnTo>
                      <a:pt x="112" y="0"/>
                    </a:lnTo>
                    <a:lnTo>
                      <a:pt x="0" y="68"/>
                    </a:lnTo>
                    <a:lnTo>
                      <a:pt x="39" y="133"/>
                    </a:lnTo>
                    <a:close/>
                  </a:path>
                </a:pathLst>
              </a:custGeom>
              <a:solidFill>
                <a:srgbClr val="E75F3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69" name="Freeform: Shape 9914"/>
              <p:cNvSpPr/>
              <p:nvPr/>
            </p:nvSpPr>
            <p:spPr bwMode="auto">
              <a:xfrm>
                <a:off x="5411788" y="5881688"/>
                <a:ext cx="239713" cy="207963"/>
              </a:xfrm>
              <a:custGeom>
                <a:avLst/>
                <a:gdLst>
                  <a:gd name="T0" fmla="*/ 39 w 151"/>
                  <a:gd name="T1" fmla="*/ 131 h 131"/>
                  <a:gd name="T2" fmla="*/ 151 w 151"/>
                  <a:gd name="T3" fmla="*/ 65 h 131"/>
                  <a:gd name="T4" fmla="*/ 113 w 151"/>
                  <a:gd name="T5" fmla="*/ 0 h 131"/>
                  <a:gd name="T6" fmla="*/ 0 w 151"/>
                  <a:gd name="T7" fmla="*/ 67 h 131"/>
                  <a:gd name="T8" fmla="*/ 39 w 151"/>
                  <a:gd name="T9" fmla="*/ 131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1" h="131">
                    <a:moveTo>
                      <a:pt x="39" y="131"/>
                    </a:moveTo>
                    <a:lnTo>
                      <a:pt x="151" y="65"/>
                    </a:lnTo>
                    <a:lnTo>
                      <a:pt x="113" y="0"/>
                    </a:lnTo>
                    <a:lnTo>
                      <a:pt x="0" y="67"/>
                    </a:lnTo>
                    <a:lnTo>
                      <a:pt x="39" y="131"/>
                    </a:lnTo>
                    <a:close/>
                  </a:path>
                </a:pathLst>
              </a:custGeom>
              <a:noFill/>
              <a:ln w="41275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70" name="Freeform: Shape 9915"/>
              <p:cNvSpPr/>
              <p:nvPr/>
            </p:nvSpPr>
            <p:spPr bwMode="auto">
              <a:xfrm>
                <a:off x="5224463" y="5843588"/>
                <a:ext cx="800100" cy="533400"/>
              </a:xfrm>
              <a:custGeom>
                <a:avLst/>
                <a:gdLst>
                  <a:gd name="T0" fmla="*/ 11 w 504"/>
                  <a:gd name="T1" fmla="*/ 242 h 336"/>
                  <a:gd name="T2" fmla="*/ 214 w 504"/>
                  <a:gd name="T3" fmla="*/ 122 h 336"/>
                  <a:gd name="T4" fmla="*/ 415 w 504"/>
                  <a:gd name="T5" fmla="*/ 0 h 336"/>
                  <a:gd name="T6" fmla="*/ 504 w 504"/>
                  <a:gd name="T7" fmla="*/ 35 h 336"/>
                  <a:gd name="T8" fmla="*/ 253 w 504"/>
                  <a:gd name="T9" fmla="*/ 185 h 336"/>
                  <a:gd name="T10" fmla="*/ 0 w 504"/>
                  <a:gd name="T11" fmla="*/ 336 h 336"/>
                  <a:gd name="T12" fmla="*/ 11 w 504"/>
                  <a:gd name="T13" fmla="*/ 242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04" h="336">
                    <a:moveTo>
                      <a:pt x="11" y="242"/>
                    </a:moveTo>
                    <a:lnTo>
                      <a:pt x="214" y="122"/>
                    </a:lnTo>
                    <a:lnTo>
                      <a:pt x="415" y="0"/>
                    </a:lnTo>
                    <a:lnTo>
                      <a:pt x="504" y="35"/>
                    </a:lnTo>
                    <a:lnTo>
                      <a:pt x="253" y="185"/>
                    </a:lnTo>
                    <a:lnTo>
                      <a:pt x="0" y="336"/>
                    </a:lnTo>
                    <a:lnTo>
                      <a:pt x="11" y="242"/>
                    </a:lnTo>
                    <a:close/>
                  </a:path>
                </a:pathLst>
              </a:custGeom>
              <a:noFill/>
              <a:ln w="41275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71" name="Freeform: Shape 9916"/>
              <p:cNvSpPr/>
              <p:nvPr/>
            </p:nvSpPr>
            <p:spPr bwMode="auto">
              <a:xfrm>
                <a:off x="4548188" y="4616450"/>
                <a:ext cx="925513" cy="1033463"/>
              </a:xfrm>
              <a:custGeom>
                <a:avLst/>
                <a:gdLst>
                  <a:gd name="T0" fmla="*/ 293 w 583"/>
                  <a:gd name="T1" fmla="*/ 651 h 651"/>
                  <a:gd name="T2" fmla="*/ 583 w 583"/>
                  <a:gd name="T3" fmla="*/ 478 h 651"/>
                  <a:gd name="T4" fmla="*/ 289 w 583"/>
                  <a:gd name="T5" fmla="*/ 0 h 651"/>
                  <a:gd name="T6" fmla="*/ 0 w 583"/>
                  <a:gd name="T7" fmla="*/ 173 h 651"/>
                  <a:gd name="T8" fmla="*/ 293 w 583"/>
                  <a:gd name="T9" fmla="*/ 651 h 6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3" h="651">
                    <a:moveTo>
                      <a:pt x="293" y="651"/>
                    </a:moveTo>
                    <a:lnTo>
                      <a:pt x="583" y="478"/>
                    </a:lnTo>
                    <a:lnTo>
                      <a:pt x="289" y="0"/>
                    </a:lnTo>
                    <a:lnTo>
                      <a:pt x="0" y="173"/>
                    </a:lnTo>
                    <a:lnTo>
                      <a:pt x="293" y="65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72" name="Freeform: Shape 9917"/>
              <p:cNvSpPr/>
              <p:nvPr/>
            </p:nvSpPr>
            <p:spPr bwMode="auto">
              <a:xfrm>
                <a:off x="4476751" y="4657725"/>
                <a:ext cx="927100" cy="1033463"/>
              </a:xfrm>
              <a:custGeom>
                <a:avLst/>
                <a:gdLst>
                  <a:gd name="T0" fmla="*/ 294 w 584"/>
                  <a:gd name="T1" fmla="*/ 651 h 651"/>
                  <a:gd name="T2" fmla="*/ 584 w 584"/>
                  <a:gd name="T3" fmla="*/ 478 h 651"/>
                  <a:gd name="T4" fmla="*/ 290 w 584"/>
                  <a:gd name="T5" fmla="*/ 0 h 651"/>
                  <a:gd name="T6" fmla="*/ 0 w 584"/>
                  <a:gd name="T7" fmla="*/ 173 h 651"/>
                  <a:gd name="T8" fmla="*/ 294 w 584"/>
                  <a:gd name="T9" fmla="*/ 651 h 6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4" h="651">
                    <a:moveTo>
                      <a:pt x="294" y="651"/>
                    </a:moveTo>
                    <a:lnTo>
                      <a:pt x="584" y="478"/>
                    </a:lnTo>
                    <a:lnTo>
                      <a:pt x="290" y="0"/>
                    </a:lnTo>
                    <a:lnTo>
                      <a:pt x="0" y="173"/>
                    </a:lnTo>
                    <a:lnTo>
                      <a:pt x="294" y="651"/>
                    </a:lnTo>
                    <a:close/>
                  </a:path>
                </a:pathLst>
              </a:custGeom>
              <a:solidFill>
                <a:srgbClr val="F5AB4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73" name="Freeform: Shape 9918"/>
              <p:cNvSpPr/>
              <p:nvPr/>
            </p:nvSpPr>
            <p:spPr bwMode="auto">
              <a:xfrm>
                <a:off x="4548188" y="4616450"/>
                <a:ext cx="925513" cy="1033463"/>
              </a:xfrm>
              <a:custGeom>
                <a:avLst/>
                <a:gdLst>
                  <a:gd name="T0" fmla="*/ 293 w 583"/>
                  <a:gd name="T1" fmla="*/ 651 h 651"/>
                  <a:gd name="T2" fmla="*/ 583 w 583"/>
                  <a:gd name="T3" fmla="*/ 478 h 651"/>
                  <a:gd name="T4" fmla="*/ 289 w 583"/>
                  <a:gd name="T5" fmla="*/ 0 h 651"/>
                  <a:gd name="T6" fmla="*/ 0 w 583"/>
                  <a:gd name="T7" fmla="*/ 173 h 651"/>
                  <a:gd name="T8" fmla="*/ 293 w 583"/>
                  <a:gd name="T9" fmla="*/ 651 h 6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3" h="651">
                    <a:moveTo>
                      <a:pt x="293" y="651"/>
                    </a:moveTo>
                    <a:lnTo>
                      <a:pt x="583" y="478"/>
                    </a:lnTo>
                    <a:lnTo>
                      <a:pt x="289" y="0"/>
                    </a:lnTo>
                    <a:lnTo>
                      <a:pt x="0" y="173"/>
                    </a:lnTo>
                    <a:lnTo>
                      <a:pt x="293" y="651"/>
                    </a:lnTo>
                    <a:close/>
                  </a:path>
                </a:pathLst>
              </a:custGeom>
              <a:noFill/>
              <a:ln w="41275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74" name="Freeform: Shape 9919"/>
              <p:cNvSpPr/>
              <p:nvPr/>
            </p:nvSpPr>
            <p:spPr bwMode="auto">
              <a:xfrm>
                <a:off x="10856913" y="3754438"/>
                <a:ext cx="407988" cy="319088"/>
              </a:xfrm>
              <a:custGeom>
                <a:avLst/>
                <a:gdLst>
                  <a:gd name="T0" fmla="*/ 0 w 257"/>
                  <a:gd name="T1" fmla="*/ 92 h 201"/>
                  <a:gd name="T2" fmla="*/ 207 w 257"/>
                  <a:gd name="T3" fmla="*/ 201 h 201"/>
                  <a:gd name="T4" fmla="*/ 257 w 257"/>
                  <a:gd name="T5" fmla="*/ 109 h 201"/>
                  <a:gd name="T6" fmla="*/ 52 w 257"/>
                  <a:gd name="T7" fmla="*/ 0 h 201"/>
                  <a:gd name="T8" fmla="*/ 0 w 257"/>
                  <a:gd name="T9" fmla="*/ 9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7" h="201">
                    <a:moveTo>
                      <a:pt x="0" y="92"/>
                    </a:moveTo>
                    <a:lnTo>
                      <a:pt x="207" y="201"/>
                    </a:lnTo>
                    <a:lnTo>
                      <a:pt x="257" y="109"/>
                    </a:lnTo>
                    <a:lnTo>
                      <a:pt x="52" y="0"/>
                    </a:lnTo>
                    <a:lnTo>
                      <a:pt x="0" y="9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75" name="Freeform: Shape 9920"/>
              <p:cNvSpPr/>
              <p:nvPr/>
            </p:nvSpPr>
            <p:spPr bwMode="auto">
              <a:xfrm>
                <a:off x="10799763" y="3722688"/>
                <a:ext cx="403225" cy="319088"/>
              </a:xfrm>
              <a:custGeom>
                <a:avLst/>
                <a:gdLst>
                  <a:gd name="T0" fmla="*/ 0 w 254"/>
                  <a:gd name="T1" fmla="*/ 92 h 201"/>
                  <a:gd name="T2" fmla="*/ 204 w 254"/>
                  <a:gd name="T3" fmla="*/ 201 h 201"/>
                  <a:gd name="T4" fmla="*/ 254 w 254"/>
                  <a:gd name="T5" fmla="*/ 109 h 201"/>
                  <a:gd name="T6" fmla="*/ 49 w 254"/>
                  <a:gd name="T7" fmla="*/ 0 h 201"/>
                  <a:gd name="T8" fmla="*/ 0 w 254"/>
                  <a:gd name="T9" fmla="*/ 9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4" h="201">
                    <a:moveTo>
                      <a:pt x="0" y="92"/>
                    </a:moveTo>
                    <a:lnTo>
                      <a:pt x="204" y="201"/>
                    </a:lnTo>
                    <a:lnTo>
                      <a:pt x="254" y="109"/>
                    </a:lnTo>
                    <a:lnTo>
                      <a:pt x="49" y="0"/>
                    </a:lnTo>
                    <a:lnTo>
                      <a:pt x="0" y="92"/>
                    </a:lnTo>
                    <a:close/>
                  </a:path>
                </a:pathLst>
              </a:custGeom>
              <a:solidFill>
                <a:srgbClr val="E75F3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76" name="Freeform: Shape 9921"/>
              <p:cNvSpPr/>
              <p:nvPr/>
            </p:nvSpPr>
            <p:spPr bwMode="auto">
              <a:xfrm>
                <a:off x="10915651" y="3956050"/>
                <a:ext cx="165100" cy="147638"/>
              </a:xfrm>
              <a:custGeom>
                <a:avLst/>
                <a:gdLst>
                  <a:gd name="T0" fmla="*/ 0 w 104"/>
                  <a:gd name="T1" fmla="*/ 54 h 93"/>
                  <a:gd name="T2" fmla="*/ 74 w 104"/>
                  <a:gd name="T3" fmla="*/ 93 h 93"/>
                  <a:gd name="T4" fmla="*/ 104 w 104"/>
                  <a:gd name="T5" fmla="*/ 39 h 93"/>
                  <a:gd name="T6" fmla="*/ 30 w 104"/>
                  <a:gd name="T7" fmla="*/ 0 h 93"/>
                  <a:gd name="T8" fmla="*/ 0 w 104"/>
                  <a:gd name="T9" fmla="*/ 54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4" h="93">
                    <a:moveTo>
                      <a:pt x="0" y="54"/>
                    </a:moveTo>
                    <a:lnTo>
                      <a:pt x="74" y="93"/>
                    </a:lnTo>
                    <a:lnTo>
                      <a:pt x="104" y="39"/>
                    </a:lnTo>
                    <a:lnTo>
                      <a:pt x="30" y="0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77" name="Freeform: Shape 9922"/>
              <p:cNvSpPr/>
              <p:nvPr/>
            </p:nvSpPr>
            <p:spPr bwMode="auto">
              <a:xfrm>
                <a:off x="10253663" y="4246563"/>
                <a:ext cx="920750" cy="554038"/>
              </a:xfrm>
              <a:custGeom>
                <a:avLst/>
                <a:gdLst>
                  <a:gd name="T0" fmla="*/ 96 w 580"/>
                  <a:gd name="T1" fmla="*/ 0 h 349"/>
                  <a:gd name="T2" fmla="*/ 329 w 580"/>
                  <a:gd name="T3" fmla="*/ 124 h 349"/>
                  <a:gd name="T4" fmla="*/ 561 w 580"/>
                  <a:gd name="T5" fmla="*/ 246 h 349"/>
                  <a:gd name="T6" fmla="*/ 580 w 580"/>
                  <a:gd name="T7" fmla="*/ 349 h 349"/>
                  <a:gd name="T8" fmla="*/ 290 w 580"/>
                  <a:gd name="T9" fmla="*/ 196 h 349"/>
                  <a:gd name="T10" fmla="*/ 0 w 580"/>
                  <a:gd name="T11" fmla="*/ 43 h 349"/>
                  <a:gd name="T12" fmla="*/ 96 w 580"/>
                  <a:gd name="T13" fmla="*/ 0 h 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80" h="349">
                    <a:moveTo>
                      <a:pt x="96" y="0"/>
                    </a:moveTo>
                    <a:lnTo>
                      <a:pt x="329" y="124"/>
                    </a:lnTo>
                    <a:lnTo>
                      <a:pt x="561" y="246"/>
                    </a:lnTo>
                    <a:lnTo>
                      <a:pt x="580" y="349"/>
                    </a:lnTo>
                    <a:lnTo>
                      <a:pt x="290" y="196"/>
                    </a:lnTo>
                    <a:lnTo>
                      <a:pt x="0" y="43"/>
                    </a:lnTo>
                    <a:lnTo>
                      <a:pt x="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78" name="Freeform: Shape 9923"/>
              <p:cNvSpPr/>
              <p:nvPr/>
            </p:nvSpPr>
            <p:spPr bwMode="auto">
              <a:xfrm>
                <a:off x="10172701" y="4202113"/>
                <a:ext cx="919163" cy="557213"/>
              </a:xfrm>
              <a:custGeom>
                <a:avLst/>
                <a:gdLst>
                  <a:gd name="T0" fmla="*/ 96 w 579"/>
                  <a:gd name="T1" fmla="*/ 0 h 351"/>
                  <a:gd name="T2" fmla="*/ 328 w 579"/>
                  <a:gd name="T3" fmla="*/ 124 h 351"/>
                  <a:gd name="T4" fmla="*/ 562 w 579"/>
                  <a:gd name="T5" fmla="*/ 248 h 351"/>
                  <a:gd name="T6" fmla="*/ 579 w 579"/>
                  <a:gd name="T7" fmla="*/ 351 h 351"/>
                  <a:gd name="T8" fmla="*/ 289 w 579"/>
                  <a:gd name="T9" fmla="*/ 198 h 351"/>
                  <a:gd name="T10" fmla="*/ 0 w 579"/>
                  <a:gd name="T11" fmla="*/ 45 h 351"/>
                  <a:gd name="T12" fmla="*/ 96 w 579"/>
                  <a:gd name="T13" fmla="*/ 0 h 3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79" h="351">
                    <a:moveTo>
                      <a:pt x="96" y="0"/>
                    </a:moveTo>
                    <a:lnTo>
                      <a:pt x="328" y="124"/>
                    </a:lnTo>
                    <a:lnTo>
                      <a:pt x="562" y="248"/>
                    </a:lnTo>
                    <a:lnTo>
                      <a:pt x="579" y="351"/>
                    </a:lnTo>
                    <a:lnTo>
                      <a:pt x="289" y="198"/>
                    </a:lnTo>
                    <a:lnTo>
                      <a:pt x="0" y="45"/>
                    </a:lnTo>
                    <a:lnTo>
                      <a:pt x="96" y="0"/>
                    </a:lnTo>
                    <a:close/>
                  </a:path>
                </a:pathLst>
              </a:custGeom>
              <a:solidFill>
                <a:srgbClr val="F5AB4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79" name="Freeform: Shape 9924"/>
              <p:cNvSpPr/>
              <p:nvPr/>
            </p:nvSpPr>
            <p:spPr bwMode="auto">
              <a:xfrm>
                <a:off x="10374313" y="2981325"/>
                <a:ext cx="1244600" cy="1227138"/>
              </a:xfrm>
              <a:custGeom>
                <a:avLst/>
                <a:gdLst>
                  <a:gd name="T0" fmla="*/ 125 w 425"/>
                  <a:gd name="T1" fmla="*/ 419 h 419"/>
                  <a:gd name="T2" fmla="*/ 137 w 425"/>
                  <a:gd name="T3" fmla="*/ 139 h 419"/>
                  <a:gd name="T4" fmla="*/ 354 w 425"/>
                  <a:gd name="T5" fmla="*/ 51 h 419"/>
                  <a:gd name="T6" fmla="*/ 425 w 425"/>
                  <a:gd name="T7" fmla="*/ 90 h 419"/>
                  <a:gd name="T8" fmla="*/ 85 w 425"/>
                  <a:gd name="T9" fmla="*/ 100 h 419"/>
                  <a:gd name="T10" fmla="*/ 50 w 425"/>
                  <a:gd name="T11" fmla="*/ 379 h 419"/>
                  <a:gd name="T12" fmla="*/ 125 w 425"/>
                  <a:gd name="T13" fmla="*/ 419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25" h="419">
                    <a:moveTo>
                      <a:pt x="125" y="419"/>
                    </a:moveTo>
                    <a:cubicBezTo>
                      <a:pt x="69" y="336"/>
                      <a:pt x="70" y="222"/>
                      <a:pt x="137" y="139"/>
                    </a:cubicBezTo>
                    <a:cubicBezTo>
                      <a:pt x="191" y="72"/>
                      <a:pt x="274" y="42"/>
                      <a:pt x="354" y="51"/>
                    </a:cubicBezTo>
                    <a:cubicBezTo>
                      <a:pt x="425" y="90"/>
                      <a:pt x="425" y="90"/>
                      <a:pt x="425" y="90"/>
                    </a:cubicBezTo>
                    <a:cubicBezTo>
                      <a:pt x="328" y="0"/>
                      <a:pt x="176" y="5"/>
                      <a:pt x="85" y="100"/>
                    </a:cubicBezTo>
                    <a:cubicBezTo>
                      <a:pt x="11" y="178"/>
                      <a:pt x="0" y="291"/>
                      <a:pt x="50" y="379"/>
                    </a:cubicBezTo>
                    <a:lnTo>
                      <a:pt x="125" y="41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80" name="Freeform: Shape 9925"/>
              <p:cNvSpPr/>
              <p:nvPr/>
            </p:nvSpPr>
            <p:spPr bwMode="auto">
              <a:xfrm>
                <a:off x="10291763" y="2940050"/>
                <a:ext cx="1246188" cy="1227138"/>
              </a:xfrm>
              <a:custGeom>
                <a:avLst/>
                <a:gdLst>
                  <a:gd name="T0" fmla="*/ 126 w 425"/>
                  <a:gd name="T1" fmla="*/ 419 h 419"/>
                  <a:gd name="T2" fmla="*/ 138 w 425"/>
                  <a:gd name="T3" fmla="*/ 138 h 419"/>
                  <a:gd name="T4" fmla="*/ 354 w 425"/>
                  <a:gd name="T5" fmla="*/ 51 h 419"/>
                  <a:gd name="T6" fmla="*/ 425 w 425"/>
                  <a:gd name="T7" fmla="*/ 90 h 419"/>
                  <a:gd name="T8" fmla="*/ 85 w 425"/>
                  <a:gd name="T9" fmla="*/ 100 h 419"/>
                  <a:gd name="T10" fmla="*/ 50 w 425"/>
                  <a:gd name="T11" fmla="*/ 378 h 419"/>
                  <a:gd name="T12" fmla="*/ 126 w 425"/>
                  <a:gd name="T13" fmla="*/ 419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25" h="419">
                    <a:moveTo>
                      <a:pt x="126" y="419"/>
                    </a:moveTo>
                    <a:cubicBezTo>
                      <a:pt x="69" y="335"/>
                      <a:pt x="71" y="221"/>
                      <a:pt x="138" y="138"/>
                    </a:cubicBezTo>
                    <a:cubicBezTo>
                      <a:pt x="192" y="72"/>
                      <a:pt x="274" y="41"/>
                      <a:pt x="354" y="51"/>
                    </a:cubicBezTo>
                    <a:cubicBezTo>
                      <a:pt x="425" y="90"/>
                      <a:pt x="425" y="90"/>
                      <a:pt x="425" y="90"/>
                    </a:cubicBezTo>
                    <a:cubicBezTo>
                      <a:pt x="328" y="0"/>
                      <a:pt x="176" y="4"/>
                      <a:pt x="85" y="100"/>
                    </a:cubicBezTo>
                    <a:cubicBezTo>
                      <a:pt x="11" y="177"/>
                      <a:pt x="0" y="290"/>
                      <a:pt x="50" y="378"/>
                    </a:cubicBezTo>
                    <a:lnTo>
                      <a:pt x="126" y="419"/>
                    </a:lnTo>
                    <a:close/>
                  </a:path>
                </a:pathLst>
              </a:custGeom>
              <a:solidFill>
                <a:srgbClr val="F5AB4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81" name="Freeform: Shape 9926"/>
              <p:cNvSpPr/>
              <p:nvPr/>
            </p:nvSpPr>
            <p:spPr bwMode="auto">
              <a:xfrm>
                <a:off x="10374313" y="2981325"/>
                <a:ext cx="1244600" cy="1227138"/>
              </a:xfrm>
              <a:custGeom>
                <a:avLst/>
                <a:gdLst>
                  <a:gd name="T0" fmla="*/ 125 w 425"/>
                  <a:gd name="T1" fmla="*/ 419 h 419"/>
                  <a:gd name="T2" fmla="*/ 137 w 425"/>
                  <a:gd name="T3" fmla="*/ 139 h 419"/>
                  <a:gd name="T4" fmla="*/ 354 w 425"/>
                  <a:gd name="T5" fmla="*/ 51 h 419"/>
                  <a:gd name="T6" fmla="*/ 425 w 425"/>
                  <a:gd name="T7" fmla="*/ 90 h 419"/>
                  <a:gd name="T8" fmla="*/ 85 w 425"/>
                  <a:gd name="T9" fmla="*/ 100 h 419"/>
                  <a:gd name="T10" fmla="*/ 50 w 425"/>
                  <a:gd name="T11" fmla="*/ 379 h 419"/>
                  <a:gd name="T12" fmla="*/ 125 w 425"/>
                  <a:gd name="T13" fmla="*/ 419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25" h="419">
                    <a:moveTo>
                      <a:pt x="125" y="419"/>
                    </a:moveTo>
                    <a:cubicBezTo>
                      <a:pt x="69" y="336"/>
                      <a:pt x="70" y="222"/>
                      <a:pt x="137" y="139"/>
                    </a:cubicBezTo>
                    <a:cubicBezTo>
                      <a:pt x="191" y="72"/>
                      <a:pt x="274" y="42"/>
                      <a:pt x="354" y="51"/>
                    </a:cubicBezTo>
                    <a:cubicBezTo>
                      <a:pt x="425" y="90"/>
                      <a:pt x="425" y="90"/>
                      <a:pt x="425" y="90"/>
                    </a:cubicBezTo>
                    <a:cubicBezTo>
                      <a:pt x="328" y="0"/>
                      <a:pt x="176" y="5"/>
                      <a:pt x="85" y="100"/>
                    </a:cubicBezTo>
                    <a:cubicBezTo>
                      <a:pt x="11" y="178"/>
                      <a:pt x="0" y="291"/>
                      <a:pt x="50" y="379"/>
                    </a:cubicBezTo>
                    <a:lnTo>
                      <a:pt x="125" y="419"/>
                    </a:lnTo>
                    <a:close/>
                  </a:path>
                </a:pathLst>
              </a:custGeom>
              <a:noFill/>
              <a:ln w="47625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82" name="Freeform: Shape 9927"/>
              <p:cNvSpPr/>
              <p:nvPr/>
            </p:nvSpPr>
            <p:spPr bwMode="auto">
              <a:xfrm>
                <a:off x="10856913" y="3754438"/>
                <a:ext cx="407988" cy="319088"/>
              </a:xfrm>
              <a:custGeom>
                <a:avLst/>
                <a:gdLst>
                  <a:gd name="T0" fmla="*/ 0 w 257"/>
                  <a:gd name="T1" fmla="*/ 92 h 201"/>
                  <a:gd name="T2" fmla="*/ 207 w 257"/>
                  <a:gd name="T3" fmla="*/ 201 h 201"/>
                  <a:gd name="T4" fmla="*/ 257 w 257"/>
                  <a:gd name="T5" fmla="*/ 109 h 201"/>
                  <a:gd name="T6" fmla="*/ 52 w 257"/>
                  <a:gd name="T7" fmla="*/ 0 h 201"/>
                  <a:gd name="T8" fmla="*/ 0 w 257"/>
                  <a:gd name="T9" fmla="*/ 9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7" h="201">
                    <a:moveTo>
                      <a:pt x="0" y="92"/>
                    </a:moveTo>
                    <a:lnTo>
                      <a:pt x="207" y="201"/>
                    </a:lnTo>
                    <a:lnTo>
                      <a:pt x="257" y="109"/>
                    </a:lnTo>
                    <a:lnTo>
                      <a:pt x="52" y="0"/>
                    </a:lnTo>
                    <a:lnTo>
                      <a:pt x="0" y="92"/>
                    </a:lnTo>
                    <a:close/>
                  </a:path>
                </a:pathLst>
              </a:custGeom>
              <a:noFill/>
              <a:ln w="47625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83" name="Freeform: Shape 9928"/>
              <p:cNvSpPr/>
              <p:nvPr/>
            </p:nvSpPr>
            <p:spPr bwMode="auto">
              <a:xfrm>
                <a:off x="10915651" y="3956050"/>
                <a:ext cx="165100" cy="147638"/>
              </a:xfrm>
              <a:custGeom>
                <a:avLst/>
                <a:gdLst>
                  <a:gd name="T0" fmla="*/ 0 w 104"/>
                  <a:gd name="T1" fmla="*/ 54 h 93"/>
                  <a:gd name="T2" fmla="*/ 74 w 104"/>
                  <a:gd name="T3" fmla="*/ 93 h 93"/>
                  <a:gd name="T4" fmla="*/ 104 w 104"/>
                  <a:gd name="T5" fmla="*/ 39 h 93"/>
                  <a:gd name="T6" fmla="*/ 30 w 104"/>
                  <a:gd name="T7" fmla="*/ 0 h 93"/>
                  <a:gd name="T8" fmla="*/ 0 w 104"/>
                  <a:gd name="T9" fmla="*/ 54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4" h="93">
                    <a:moveTo>
                      <a:pt x="0" y="54"/>
                    </a:moveTo>
                    <a:lnTo>
                      <a:pt x="74" y="93"/>
                    </a:lnTo>
                    <a:lnTo>
                      <a:pt x="104" y="39"/>
                    </a:lnTo>
                    <a:lnTo>
                      <a:pt x="30" y="0"/>
                    </a:lnTo>
                    <a:lnTo>
                      <a:pt x="0" y="54"/>
                    </a:lnTo>
                    <a:close/>
                  </a:path>
                </a:pathLst>
              </a:custGeom>
              <a:noFill/>
              <a:ln w="47625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84" name="Freeform: Shape 9929"/>
              <p:cNvSpPr/>
              <p:nvPr/>
            </p:nvSpPr>
            <p:spPr bwMode="auto">
              <a:xfrm>
                <a:off x="10485438" y="4035425"/>
                <a:ext cx="762000" cy="477838"/>
              </a:xfrm>
              <a:custGeom>
                <a:avLst/>
                <a:gdLst>
                  <a:gd name="T0" fmla="*/ 0 w 480"/>
                  <a:gd name="T1" fmla="*/ 65 h 301"/>
                  <a:gd name="T2" fmla="*/ 447 w 480"/>
                  <a:gd name="T3" fmla="*/ 301 h 301"/>
                  <a:gd name="T4" fmla="*/ 480 w 480"/>
                  <a:gd name="T5" fmla="*/ 237 h 301"/>
                  <a:gd name="T6" fmla="*/ 33 w 480"/>
                  <a:gd name="T7" fmla="*/ 0 h 301"/>
                  <a:gd name="T8" fmla="*/ 0 w 480"/>
                  <a:gd name="T9" fmla="*/ 65 h 3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0" h="301">
                    <a:moveTo>
                      <a:pt x="0" y="65"/>
                    </a:moveTo>
                    <a:lnTo>
                      <a:pt x="447" y="301"/>
                    </a:lnTo>
                    <a:lnTo>
                      <a:pt x="480" y="237"/>
                    </a:lnTo>
                    <a:lnTo>
                      <a:pt x="33" y="0"/>
                    </a:lnTo>
                    <a:lnTo>
                      <a:pt x="0" y="65"/>
                    </a:lnTo>
                    <a:close/>
                  </a:path>
                </a:pathLst>
              </a:custGeom>
              <a:solidFill>
                <a:srgbClr val="FFFFFF"/>
              </a:solidFill>
              <a:ln w="47625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85" name="Freeform: Shape 9930"/>
              <p:cNvSpPr/>
              <p:nvPr/>
            </p:nvSpPr>
            <p:spPr bwMode="auto">
              <a:xfrm>
                <a:off x="10672763" y="4270375"/>
                <a:ext cx="269875" cy="225425"/>
              </a:xfrm>
              <a:custGeom>
                <a:avLst/>
                <a:gdLst>
                  <a:gd name="T0" fmla="*/ 0 w 170"/>
                  <a:gd name="T1" fmla="*/ 74 h 142"/>
                  <a:gd name="T2" fmla="*/ 129 w 170"/>
                  <a:gd name="T3" fmla="*/ 142 h 142"/>
                  <a:gd name="T4" fmla="*/ 170 w 170"/>
                  <a:gd name="T5" fmla="*/ 68 h 142"/>
                  <a:gd name="T6" fmla="*/ 41 w 170"/>
                  <a:gd name="T7" fmla="*/ 0 h 142"/>
                  <a:gd name="T8" fmla="*/ 0 w 170"/>
                  <a:gd name="T9" fmla="*/ 74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0" h="142">
                    <a:moveTo>
                      <a:pt x="0" y="74"/>
                    </a:moveTo>
                    <a:lnTo>
                      <a:pt x="129" y="142"/>
                    </a:lnTo>
                    <a:lnTo>
                      <a:pt x="170" y="68"/>
                    </a:lnTo>
                    <a:lnTo>
                      <a:pt x="41" y="0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86" name="Freeform: Shape 9931"/>
              <p:cNvSpPr/>
              <p:nvPr/>
            </p:nvSpPr>
            <p:spPr bwMode="auto">
              <a:xfrm>
                <a:off x="10610851" y="4238625"/>
                <a:ext cx="269875" cy="225425"/>
              </a:xfrm>
              <a:custGeom>
                <a:avLst/>
                <a:gdLst>
                  <a:gd name="T0" fmla="*/ 0 w 170"/>
                  <a:gd name="T1" fmla="*/ 73 h 142"/>
                  <a:gd name="T2" fmla="*/ 131 w 170"/>
                  <a:gd name="T3" fmla="*/ 142 h 142"/>
                  <a:gd name="T4" fmla="*/ 170 w 170"/>
                  <a:gd name="T5" fmla="*/ 68 h 142"/>
                  <a:gd name="T6" fmla="*/ 41 w 170"/>
                  <a:gd name="T7" fmla="*/ 0 h 142"/>
                  <a:gd name="T8" fmla="*/ 0 w 170"/>
                  <a:gd name="T9" fmla="*/ 73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0" h="142">
                    <a:moveTo>
                      <a:pt x="0" y="73"/>
                    </a:moveTo>
                    <a:lnTo>
                      <a:pt x="131" y="142"/>
                    </a:lnTo>
                    <a:lnTo>
                      <a:pt x="170" y="68"/>
                    </a:lnTo>
                    <a:lnTo>
                      <a:pt x="41" y="0"/>
                    </a:lnTo>
                    <a:lnTo>
                      <a:pt x="0" y="73"/>
                    </a:lnTo>
                    <a:close/>
                  </a:path>
                </a:pathLst>
              </a:custGeom>
              <a:solidFill>
                <a:srgbClr val="E75F3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87" name="Freeform: Shape 9932"/>
              <p:cNvSpPr/>
              <p:nvPr/>
            </p:nvSpPr>
            <p:spPr bwMode="auto">
              <a:xfrm>
                <a:off x="10672763" y="4270375"/>
                <a:ext cx="269875" cy="225425"/>
              </a:xfrm>
              <a:custGeom>
                <a:avLst/>
                <a:gdLst>
                  <a:gd name="T0" fmla="*/ 0 w 170"/>
                  <a:gd name="T1" fmla="*/ 74 h 142"/>
                  <a:gd name="T2" fmla="*/ 129 w 170"/>
                  <a:gd name="T3" fmla="*/ 142 h 142"/>
                  <a:gd name="T4" fmla="*/ 170 w 170"/>
                  <a:gd name="T5" fmla="*/ 68 h 142"/>
                  <a:gd name="T6" fmla="*/ 41 w 170"/>
                  <a:gd name="T7" fmla="*/ 0 h 142"/>
                  <a:gd name="T8" fmla="*/ 0 w 170"/>
                  <a:gd name="T9" fmla="*/ 74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0" h="142">
                    <a:moveTo>
                      <a:pt x="0" y="74"/>
                    </a:moveTo>
                    <a:lnTo>
                      <a:pt x="129" y="142"/>
                    </a:lnTo>
                    <a:lnTo>
                      <a:pt x="170" y="68"/>
                    </a:lnTo>
                    <a:lnTo>
                      <a:pt x="41" y="0"/>
                    </a:lnTo>
                    <a:lnTo>
                      <a:pt x="0" y="74"/>
                    </a:lnTo>
                    <a:close/>
                  </a:path>
                </a:pathLst>
              </a:custGeom>
              <a:noFill/>
              <a:ln w="47625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88" name="Freeform: Shape 9933"/>
              <p:cNvSpPr/>
              <p:nvPr/>
            </p:nvSpPr>
            <p:spPr bwMode="auto">
              <a:xfrm>
                <a:off x="10253663" y="4246563"/>
                <a:ext cx="920750" cy="554038"/>
              </a:xfrm>
              <a:custGeom>
                <a:avLst/>
                <a:gdLst>
                  <a:gd name="T0" fmla="*/ 96 w 580"/>
                  <a:gd name="T1" fmla="*/ 0 h 349"/>
                  <a:gd name="T2" fmla="*/ 329 w 580"/>
                  <a:gd name="T3" fmla="*/ 124 h 349"/>
                  <a:gd name="T4" fmla="*/ 561 w 580"/>
                  <a:gd name="T5" fmla="*/ 246 h 349"/>
                  <a:gd name="T6" fmla="*/ 580 w 580"/>
                  <a:gd name="T7" fmla="*/ 349 h 349"/>
                  <a:gd name="T8" fmla="*/ 290 w 580"/>
                  <a:gd name="T9" fmla="*/ 196 h 349"/>
                  <a:gd name="T10" fmla="*/ 0 w 580"/>
                  <a:gd name="T11" fmla="*/ 43 h 349"/>
                  <a:gd name="T12" fmla="*/ 96 w 580"/>
                  <a:gd name="T13" fmla="*/ 0 h 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80" h="349">
                    <a:moveTo>
                      <a:pt x="96" y="0"/>
                    </a:moveTo>
                    <a:lnTo>
                      <a:pt x="329" y="124"/>
                    </a:lnTo>
                    <a:lnTo>
                      <a:pt x="561" y="246"/>
                    </a:lnTo>
                    <a:lnTo>
                      <a:pt x="580" y="349"/>
                    </a:lnTo>
                    <a:lnTo>
                      <a:pt x="290" y="196"/>
                    </a:lnTo>
                    <a:lnTo>
                      <a:pt x="0" y="43"/>
                    </a:lnTo>
                    <a:lnTo>
                      <a:pt x="96" y="0"/>
                    </a:lnTo>
                    <a:close/>
                  </a:path>
                </a:pathLst>
              </a:custGeom>
              <a:noFill/>
              <a:ln w="47625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89" name="Freeform: Shape 9934"/>
              <p:cNvSpPr/>
              <p:nvPr/>
            </p:nvSpPr>
            <p:spPr bwMode="auto">
              <a:xfrm>
                <a:off x="10837863" y="2830513"/>
                <a:ext cx="998538" cy="1149350"/>
              </a:xfrm>
              <a:custGeom>
                <a:avLst/>
                <a:gdLst>
                  <a:gd name="T0" fmla="*/ 0 w 629"/>
                  <a:gd name="T1" fmla="*/ 549 h 724"/>
                  <a:gd name="T2" fmla="*/ 332 w 629"/>
                  <a:gd name="T3" fmla="*/ 724 h 724"/>
                  <a:gd name="T4" fmla="*/ 629 w 629"/>
                  <a:gd name="T5" fmla="*/ 176 h 724"/>
                  <a:gd name="T6" fmla="*/ 297 w 629"/>
                  <a:gd name="T7" fmla="*/ 0 h 724"/>
                  <a:gd name="T8" fmla="*/ 0 w 629"/>
                  <a:gd name="T9" fmla="*/ 549 h 7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9" h="724">
                    <a:moveTo>
                      <a:pt x="0" y="549"/>
                    </a:moveTo>
                    <a:lnTo>
                      <a:pt x="332" y="724"/>
                    </a:lnTo>
                    <a:lnTo>
                      <a:pt x="629" y="176"/>
                    </a:lnTo>
                    <a:lnTo>
                      <a:pt x="297" y="0"/>
                    </a:lnTo>
                    <a:lnTo>
                      <a:pt x="0" y="54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90" name="Freeform: Shape 9935"/>
              <p:cNvSpPr/>
              <p:nvPr/>
            </p:nvSpPr>
            <p:spPr bwMode="auto">
              <a:xfrm>
                <a:off x="10755313" y="2787650"/>
                <a:ext cx="1001713" cy="1150938"/>
              </a:xfrm>
              <a:custGeom>
                <a:avLst/>
                <a:gdLst>
                  <a:gd name="T0" fmla="*/ 0 w 631"/>
                  <a:gd name="T1" fmla="*/ 548 h 725"/>
                  <a:gd name="T2" fmla="*/ 334 w 631"/>
                  <a:gd name="T3" fmla="*/ 725 h 725"/>
                  <a:gd name="T4" fmla="*/ 631 w 631"/>
                  <a:gd name="T5" fmla="*/ 177 h 725"/>
                  <a:gd name="T6" fmla="*/ 297 w 631"/>
                  <a:gd name="T7" fmla="*/ 0 h 725"/>
                  <a:gd name="T8" fmla="*/ 0 w 631"/>
                  <a:gd name="T9" fmla="*/ 548 h 7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1" h="725">
                    <a:moveTo>
                      <a:pt x="0" y="548"/>
                    </a:moveTo>
                    <a:lnTo>
                      <a:pt x="334" y="725"/>
                    </a:lnTo>
                    <a:lnTo>
                      <a:pt x="631" y="177"/>
                    </a:lnTo>
                    <a:lnTo>
                      <a:pt x="297" y="0"/>
                    </a:lnTo>
                    <a:lnTo>
                      <a:pt x="0" y="548"/>
                    </a:lnTo>
                    <a:close/>
                  </a:path>
                </a:pathLst>
              </a:custGeom>
              <a:solidFill>
                <a:srgbClr val="F5AB4E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  <p:sp>
            <p:nvSpPr>
              <p:cNvPr id="1049191" name="Freeform: Shape 9936"/>
              <p:cNvSpPr/>
              <p:nvPr/>
            </p:nvSpPr>
            <p:spPr bwMode="auto">
              <a:xfrm>
                <a:off x="10837863" y="2830513"/>
                <a:ext cx="998538" cy="1149350"/>
              </a:xfrm>
              <a:custGeom>
                <a:avLst/>
                <a:gdLst>
                  <a:gd name="T0" fmla="*/ 0 w 629"/>
                  <a:gd name="T1" fmla="*/ 549 h 724"/>
                  <a:gd name="T2" fmla="*/ 332 w 629"/>
                  <a:gd name="T3" fmla="*/ 724 h 724"/>
                  <a:gd name="T4" fmla="*/ 629 w 629"/>
                  <a:gd name="T5" fmla="*/ 176 h 724"/>
                  <a:gd name="T6" fmla="*/ 297 w 629"/>
                  <a:gd name="T7" fmla="*/ 0 h 724"/>
                  <a:gd name="T8" fmla="*/ 0 w 629"/>
                  <a:gd name="T9" fmla="*/ 549 h 7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9" h="724">
                    <a:moveTo>
                      <a:pt x="0" y="549"/>
                    </a:moveTo>
                    <a:lnTo>
                      <a:pt x="332" y="724"/>
                    </a:lnTo>
                    <a:lnTo>
                      <a:pt x="629" y="176"/>
                    </a:lnTo>
                    <a:lnTo>
                      <a:pt x="297" y="0"/>
                    </a:lnTo>
                    <a:lnTo>
                      <a:pt x="0" y="549"/>
                    </a:lnTo>
                    <a:close/>
                  </a:path>
                </a:pathLst>
              </a:custGeom>
              <a:noFill/>
              <a:ln w="47625" cap="rnd">
                <a:solidFill>
                  <a:srgbClr val="2B2B2B"/>
                </a:solidFill>
                <a:prstDash val="solid"/>
                <a:round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350"/>
              </a:p>
            </p:txBody>
          </p:sp>
        </p:grp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Subtitle 9800"/>
          <p:cNvSpPr>
            <a:spLocks noGrp="1"/>
          </p:cNvSpPr>
          <p:nvPr>
            <p:ph type="subTitle" idx="1"/>
          </p:nvPr>
        </p:nvSpPr>
        <p:spPr>
          <a:xfrm>
            <a:off x="2168246" y="2101261"/>
            <a:ext cx="7855511" cy="55879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1048582" name="Title 9801"/>
          <p:cNvSpPr>
            <a:spLocks noGrp="1"/>
          </p:cNvSpPr>
          <p:nvPr>
            <p:ph type="ctrTitle"/>
          </p:nvPr>
        </p:nvSpPr>
        <p:spPr>
          <a:xfrm>
            <a:off x="2168246" y="1402670"/>
            <a:ext cx="7855511" cy="698591"/>
          </a:xfrm>
        </p:spPr>
        <p:txBody>
          <a:bodyPr anchor="ctr">
            <a:norm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1048583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2168246" y="3864569"/>
            <a:ext cx="7855511" cy="296271"/>
          </a:xfrm>
        </p:spPr>
        <p:txBody>
          <a:bodyPr vert="horz" anchor="ctr">
            <a:noAutofit/>
          </a:bodyPr>
          <a:lstStyle>
            <a:lvl1pPr marL="0" indent="0" algn="ctr">
              <a:buNone/>
              <a:defRPr sz="1500" b="0">
                <a:solidFill>
                  <a:schemeClr val="tx1"/>
                </a:solidFill>
              </a:defRPr>
            </a:lvl1pPr>
            <a:lvl2pPr marL="342900" indent="0">
              <a:buNone/>
            </a:lvl2pPr>
            <a:lvl3pPr marL="685800" indent="0">
              <a:buNone/>
            </a:lvl3pPr>
            <a:lvl4pPr marL="1028700" indent="0">
              <a:buNone/>
            </a:lvl4pPr>
            <a:lvl5pPr marL="1371600" indent="0">
              <a:buNone/>
            </a:lvl5pPr>
          </a:lstStyle>
          <a:p>
            <a:pPr lvl="0"/>
            <a:r>
              <a:rPr lang="en-US" altLang="zh-CN" dirty="0"/>
              <a:t>Signature</a:t>
            </a:r>
          </a:p>
        </p:txBody>
      </p:sp>
      <p:sp>
        <p:nvSpPr>
          <p:cNvPr id="1048584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2168246" y="4160840"/>
            <a:ext cx="7855511" cy="296271"/>
          </a:xfrm>
        </p:spPr>
        <p:txBody>
          <a:bodyPr vert="horz" anchor="ctr">
            <a:noAutofit/>
          </a:bodyPr>
          <a:lstStyle>
            <a:lvl1pPr marL="0" indent="0" algn="ctr">
              <a:buNone/>
              <a:defRPr sz="1500" b="0">
                <a:solidFill>
                  <a:schemeClr val="tx1"/>
                </a:solidFill>
              </a:defRPr>
            </a:lvl1pPr>
            <a:lvl2pPr marL="342900" indent="0">
              <a:buNone/>
            </a:lvl2pPr>
            <a:lvl3pPr marL="685800" indent="0">
              <a:buNone/>
            </a:lvl3pPr>
            <a:lvl4pPr marL="1028700" indent="0">
              <a:buNone/>
            </a:lvl4pPr>
            <a:lvl5pPr marL="1371600" indent="0">
              <a:buNone/>
            </a:lvl5pPr>
          </a:lstStyle>
          <a:p>
            <a:pPr lvl="0"/>
            <a:r>
              <a:rPr lang="en-US" altLang="zh-CN" dirty="0"/>
              <a:t>Date</a:t>
            </a:r>
            <a:endParaRPr lang="zh-CN" altLang="en-US" dirty="0"/>
          </a:p>
        </p:txBody>
      </p:sp>
      <p:sp>
        <p:nvSpPr>
          <p:cNvPr id="1048585" name="Rectangle 3"/>
          <p:cNvSpPr>
            <a:spLocks noChangeAspect="1" noChangeArrowheads="1" noTextEdit="1"/>
          </p:cNvSpPr>
          <p:nvPr/>
        </p:nvSpPr>
        <p:spPr bwMode="auto">
          <a:xfrm>
            <a:off x="1589" y="0"/>
            <a:ext cx="12188825" cy="68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68580" tIns="34290" rIns="68580" bIns="34290" numCol="1" anchor="t" anchorCtr="0" compatLnSpc="1"/>
          <a:lstStyle/>
          <a:p>
            <a:endParaRPr lang="zh-CN" altLang="en-US" sz="1350"/>
          </a:p>
        </p:txBody>
      </p:sp>
      <p:grpSp>
        <p:nvGrpSpPr>
          <p:cNvPr id="23" name="Group 9937"/>
          <p:cNvGrpSpPr/>
          <p:nvPr/>
        </p:nvGrpSpPr>
        <p:grpSpPr>
          <a:xfrm>
            <a:off x="236539" y="2736852"/>
            <a:ext cx="11599863" cy="3910013"/>
            <a:chOff x="236538" y="2736850"/>
            <a:chExt cx="11599863" cy="3910013"/>
          </a:xfrm>
        </p:grpSpPr>
        <p:sp>
          <p:nvSpPr>
            <p:cNvPr id="1048586" name="Freeform: Shape 7"/>
            <p:cNvSpPr/>
            <p:nvPr/>
          </p:nvSpPr>
          <p:spPr bwMode="auto">
            <a:xfrm>
              <a:off x="7237413" y="5686425"/>
              <a:ext cx="784225" cy="893763"/>
            </a:xfrm>
            <a:custGeom>
              <a:avLst/>
              <a:gdLst>
                <a:gd name="T0" fmla="*/ 62 w 268"/>
                <a:gd name="T1" fmla="*/ 45 h 305"/>
                <a:gd name="T2" fmla="*/ 268 w 268"/>
                <a:gd name="T3" fmla="*/ 109 h 305"/>
                <a:gd name="T4" fmla="*/ 206 w 268"/>
                <a:gd name="T5" fmla="*/ 305 h 305"/>
                <a:gd name="T6" fmla="*/ 0 w 268"/>
                <a:gd name="T7" fmla="*/ 240 h 305"/>
                <a:gd name="T8" fmla="*/ 62 w 268"/>
                <a:gd name="T9" fmla="*/ 45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8" h="305">
                  <a:moveTo>
                    <a:pt x="62" y="45"/>
                  </a:moveTo>
                  <a:cubicBezTo>
                    <a:pt x="189" y="0"/>
                    <a:pt x="268" y="109"/>
                    <a:pt x="268" y="109"/>
                  </a:cubicBezTo>
                  <a:cubicBezTo>
                    <a:pt x="206" y="305"/>
                    <a:pt x="206" y="305"/>
                    <a:pt x="206" y="305"/>
                  </a:cubicBezTo>
                  <a:cubicBezTo>
                    <a:pt x="206" y="305"/>
                    <a:pt x="127" y="195"/>
                    <a:pt x="0" y="240"/>
                  </a:cubicBezTo>
                  <a:lnTo>
                    <a:pt x="62" y="45"/>
                  </a:lnTo>
                  <a:close/>
                </a:path>
              </a:pathLst>
            </a:custGeom>
            <a:solidFill>
              <a:srgbClr val="FFFFFF"/>
            </a:solidFill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587" name="Freeform: Shape 8"/>
            <p:cNvSpPr/>
            <p:nvPr/>
          </p:nvSpPr>
          <p:spPr bwMode="auto">
            <a:xfrm>
              <a:off x="6634163" y="5500688"/>
              <a:ext cx="784225" cy="889000"/>
            </a:xfrm>
            <a:custGeom>
              <a:avLst/>
              <a:gdLst>
                <a:gd name="T0" fmla="*/ 268 w 268"/>
                <a:gd name="T1" fmla="*/ 108 h 303"/>
                <a:gd name="T2" fmla="*/ 62 w 268"/>
                <a:gd name="T3" fmla="*/ 46 h 303"/>
                <a:gd name="T4" fmla="*/ 0 w 268"/>
                <a:gd name="T5" fmla="*/ 241 h 303"/>
                <a:gd name="T6" fmla="*/ 206 w 268"/>
                <a:gd name="T7" fmla="*/ 303 h 303"/>
                <a:gd name="T8" fmla="*/ 268 w 268"/>
                <a:gd name="T9" fmla="*/ 108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8" h="303">
                  <a:moveTo>
                    <a:pt x="268" y="108"/>
                  </a:moveTo>
                  <a:cubicBezTo>
                    <a:pt x="190" y="0"/>
                    <a:pt x="62" y="46"/>
                    <a:pt x="62" y="46"/>
                  </a:cubicBezTo>
                  <a:cubicBezTo>
                    <a:pt x="0" y="241"/>
                    <a:pt x="0" y="241"/>
                    <a:pt x="0" y="241"/>
                  </a:cubicBezTo>
                  <a:cubicBezTo>
                    <a:pt x="0" y="241"/>
                    <a:pt x="128" y="195"/>
                    <a:pt x="206" y="303"/>
                  </a:cubicBezTo>
                  <a:lnTo>
                    <a:pt x="268" y="108"/>
                  </a:lnTo>
                  <a:close/>
                </a:path>
              </a:pathLst>
            </a:custGeom>
            <a:solidFill>
              <a:srgbClr val="FFFFFF"/>
            </a:solidFill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588" name="Freeform: Shape 9"/>
            <p:cNvSpPr/>
            <p:nvPr/>
          </p:nvSpPr>
          <p:spPr bwMode="auto">
            <a:xfrm>
              <a:off x="6991351" y="5478463"/>
              <a:ext cx="157163" cy="136525"/>
            </a:xfrm>
            <a:custGeom>
              <a:avLst/>
              <a:gdLst>
                <a:gd name="T0" fmla="*/ 0 w 99"/>
                <a:gd name="T1" fmla="*/ 73 h 86"/>
                <a:gd name="T2" fmla="*/ 22 w 99"/>
                <a:gd name="T3" fmla="*/ 0 h 86"/>
                <a:gd name="T4" fmla="*/ 53 w 99"/>
                <a:gd name="T5" fmla="*/ 35 h 86"/>
                <a:gd name="T6" fmla="*/ 99 w 99"/>
                <a:gd name="T7" fmla="*/ 24 h 86"/>
                <a:gd name="T8" fmla="*/ 79 w 99"/>
                <a:gd name="T9" fmla="*/ 86 h 86"/>
                <a:gd name="T10" fmla="*/ 0 w 99"/>
                <a:gd name="T11" fmla="*/ 73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86">
                  <a:moveTo>
                    <a:pt x="0" y="73"/>
                  </a:moveTo>
                  <a:lnTo>
                    <a:pt x="22" y="0"/>
                  </a:lnTo>
                  <a:lnTo>
                    <a:pt x="53" y="35"/>
                  </a:lnTo>
                  <a:lnTo>
                    <a:pt x="99" y="24"/>
                  </a:lnTo>
                  <a:lnTo>
                    <a:pt x="79" y="86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589" name="Freeform: Shape 10"/>
            <p:cNvSpPr/>
            <p:nvPr/>
          </p:nvSpPr>
          <p:spPr bwMode="auto">
            <a:xfrm>
              <a:off x="6991351" y="5478463"/>
              <a:ext cx="157163" cy="136525"/>
            </a:xfrm>
            <a:custGeom>
              <a:avLst/>
              <a:gdLst>
                <a:gd name="T0" fmla="*/ 0 w 99"/>
                <a:gd name="T1" fmla="*/ 73 h 86"/>
                <a:gd name="T2" fmla="*/ 22 w 99"/>
                <a:gd name="T3" fmla="*/ 0 h 86"/>
                <a:gd name="T4" fmla="*/ 53 w 99"/>
                <a:gd name="T5" fmla="*/ 35 h 86"/>
                <a:gd name="T6" fmla="*/ 99 w 99"/>
                <a:gd name="T7" fmla="*/ 24 h 86"/>
                <a:gd name="T8" fmla="*/ 79 w 99"/>
                <a:gd name="T9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9" h="86">
                  <a:moveTo>
                    <a:pt x="0" y="73"/>
                  </a:moveTo>
                  <a:lnTo>
                    <a:pt x="22" y="0"/>
                  </a:lnTo>
                  <a:lnTo>
                    <a:pt x="53" y="35"/>
                  </a:lnTo>
                  <a:lnTo>
                    <a:pt x="99" y="24"/>
                  </a:lnTo>
                  <a:lnTo>
                    <a:pt x="79" y="86"/>
                  </a:lnTo>
                </a:path>
              </a:pathLst>
            </a:custGeom>
            <a:noFill/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590" name="Freeform: Shape 13"/>
            <p:cNvSpPr/>
            <p:nvPr/>
          </p:nvSpPr>
          <p:spPr bwMode="auto">
            <a:xfrm>
              <a:off x="7032626" y="5492750"/>
              <a:ext cx="157163" cy="134938"/>
            </a:xfrm>
            <a:custGeom>
              <a:avLst/>
              <a:gdLst>
                <a:gd name="T0" fmla="*/ 0 w 99"/>
                <a:gd name="T1" fmla="*/ 72 h 85"/>
                <a:gd name="T2" fmla="*/ 22 w 99"/>
                <a:gd name="T3" fmla="*/ 0 h 85"/>
                <a:gd name="T4" fmla="*/ 53 w 99"/>
                <a:gd name="T5" fmla="*/ 33 h 85"/>
                <a:gd name="T6" fmla="*/ 99 w 99"/>
                <a:gd name="T7" fmla="*/ 24 h 85"/>
                <a:gd name="T8" fmla="*/ 79 w 99"/>
                <a:gd name="T9" fmla="*/ 8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9" h="85">
                  <a:moveTo>
                    <a:pt x="0" y="72"/>
                  </a:moveTo>
                  <a:lnTo>
                    <a:pt x="22" y="0"/>
                  </a:lnTo>
                  <a:lnTo>
                    <a:pt x="53" y="33"/>
                  </a:lnTo>
                  <a:lnTo>
                    <a:pt x="99" y="24"/>
                  </a:lnTo>
                  <a:lnTo>
                    <a:pt x="79" y="85"/>
                  </a:lnTo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591" name="Freeform: Shape 14"/>
            <p:cNvSpPr/>
            <p:nvPr/>
          </p:nvSpPr>
          <p:spPr bwMode="auto">
            <a:xfrm>
              <a:off x="7207251" y="5735638"/>
              <a:ext cx="782638" cy="893763"/>
            </a:xfrm>
            <a:custGeom>
              <a:avLst/>
              <a:gdLst>
                <a:gd name="T0" fmla="*/ 62 w 267"/>
                <a:gd name="T1" fmla="*/ 45 h 305"/>
                <a:gd name="T2" fmla="*/ 267 w 267"/>
                <a:gd name="T3" fmla="*/ 109 h 305"/>
                <a:gd name="T4" fmla="*/ 205 w 267"/>
                <a:gd name="T5" fmla="*/ 305 h 305"/>
                <a:gd name="T6" fmla="*/ 0 w 267"/>
                <a:gd name="T7" fmla="*/ 240 h 305"/>
                <a:gd name="T8" fmla="*/ 62 w 267"/>
                <a:gd name="T9" fmla="*/ 45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7" h="305">
                  <a:moveTo>
                    <a:pt x="62" y="45"/>
                  </a:moveTo>
                  <a:cubicBezTo>
                    <a:pt x="188" y="0"/>
                    <a:pt x="267" y="109"/>
                    <a:pt x="267" y="109"/>
                  </a:cubicBezTo>
                  <a:cubicBezTo>
                    <a:pt x="205" y="305"/>
                    <a:pt x="205" y="305"/>
                    <a:pt x="205" y="305"/>
                  </a:cubicBezTo>
                  <a:cubicBezTo>
                    <a:pt x="205" y="305"/>
                    <a:pt x="126" y="195"/>
                    <a:pt x="0" y="240"/>
                  </a:cubicBezTo>
                  <a:lnTo>
                    <a:pt x="62" y="45"/>
                  </a:ln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592" name="Freeform: Shape 15"/>
            <p:cNvSpPr/>
            <p:nvPr/>
          </p:nvSpPr>
          <p:spPr bwMode="auto">
            <a:xfrm>
              <a:off x="6578601" y="5541963"/>
              <a:ext cx="784225" cy="889000"/>
            </a:xfrm>
            <a:custGeom>
              <a:avLst/>
              <a:gdLst>
                <a:gd name="T0" fmla="*/ 268 w 268"/>
                <a:gd name="T1" fmla="*/ 108 h 303"/>
                <a:gd name="T2" fmla="*/ 61 w 268"/>
                <a:gd name="T3" fmla="*/ 45 h 303"/>
                <a:gd name="T4" fmla="*/ 0 w 268"/>
                <a:gd name="T5" fmla="*/ 241 h 303"/>
                <a:gd name="T6" fmla="*/ 206 w 268"/>
                <a:gd name="T7" fmla="*/ 303 h 303"/>
                <a:gd name="T8" fmla="*/ 268 w 268"/>
                <a:gd name="T9" fmla="*/ 108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8" h="303">
                  <a:moveTo>
                    <a:pt x="268" y="108"/>
                  </a:moveTo>
                  <a:cubicBezTo>
                    <a:pt x="189" y="0"/>
                    <a:pt x="61" y="45"/>
                    <a:pt x="61" y="45"/>
                  </a:cubicBezTo>
                  <a:cubicBezTo>
                    <a:pt x="0" y="241"/>
                    <a:pt x="0" y="241"/>
                    <a:pt x="0" y="241"/>
                  </a:cubicBezTo>
                  <a:cubicBezTo>
                    <a:pt x="0" y="241"/>
                    <a:pt x="128" y="195"/>
                    <a:pt x="206" y="303"/>
                  </a:cubicBezTo>
                  <a:lnTo>
                    <a:pt x="268" y="108"/>
                  </a:ln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593" name="Freeform: Shape 16"/>
            <p:cNvSpPr/>
            <p:nvPr/>
          </p:nvSpPr>
          <p:spPr bwMode="auto">
            <a:xfrm>
              <a:off x="7207251" y="6389688"/>
              <a:ext cx="539750" cy="219075"/>
            </a:xfrm>
            <a:custGeom>
              <a:avLst/>
              <a:gdLst>
                <a:gd name="T0" fmla="*/ 184 w 184"/>
                <a:gd name="T1" fmla="*/ 75 h 75"/>
                <a:gd name="T2" fmla="*/ 0 w 184"/>
                <a:gd name="T3" fmla="*/ 34 h 75"/>
                <a:gd name="T4" fmla="*/ 10 w 184"/>
                <a:gd name="T5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4" h="75">
                  <a:moveTo>
                    <a:pt x="184" y="75"/>
                  </a:moveTo>
                  <a:cubicBezTo>
                    <a:pt x="153" y="46"/>
                    <a:pt x="88" y="2"/>
                    <a:pt x="0" y="34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594" name="Freeform: Shape 17"/>
            <p:cNvSpPr/>
            <p:nvPr/>
          </p:nvSpPr>
          <p:spPr bwMode="auto">
            <a:xfrm>
              <a:off x="6691313" y="6265863"/>
              <a:ext cx="546100" cy="222250"/>
            </a:xfrm>
            <a:custGeom>
              <a:avLst/>
              <a:gdLst>
                <a:gd name="T0" fmla="*/ 0 w 186"/>
                <a:gd name="T1" fmla="*/ 6 h 76"/>
                <a:gd name="T2" fmla="*/ 176 w 186"/>
                <a:gd name="T3" fmla="*/ 76 h 76"/>
                <a:gd name="T4" fmla="*/ 186 w 186"/>
                <a:gd name="T5" fmla="*/ 42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6" h="76">
                  <a:moveTo>
                    <a:pt x="0" y="6"/>
                  </a:moveTo>
                  <a:cubicBezTo>
                    <a:pt x="43" y="0"/>
                    <a:pt x="121" y="0"/>
                    <a:pt x="176" y="76"/>
                  </a:cubicBezTo>
                  <a:cubicBezTo>
                    <a:pt x="186" y="42"/>
                    <a:pt x="186" y="42"/>
                    <a:pt x="186" y="42"/>
                  </a:cubicBezTo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595" name="Freeform: Shape 18"/>
            <p:cNvSpPr/>
            <p:nvPr/>
          </p:nvSpPr>
          <p:spPr bwMode="auto">
            <a:xfrm>
              <a:off x="7397751" y="6099175"/>
              <a:ext cx="411163" cy="219075"/>
            </a:xfrm>
            <a:custGeom>
              <a:avLst/>
              <a:gdLst>
                <a:gd name="T0" fmla="*/ 140 w 140"/>
                <a:gd name="T1" fmla="*/ 75 h 75"/>
                <a:gd name="T2" fmla="*/ 0 w 140"/>
                <a:gd name="T3" fmla="*/ 31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75">
                  <a:moveTo>
                    <a:pt x="140" y="75"/>
                  </a:moveTo>
                  <a:cubicBezTo>
                    <a:pt x="140" y="75"/>
                    <a:pt x="86" y="0"/>
                    <a:pt x="0" y="31"/>
                  </a:cubicBezTo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596" name="Freeform: Shape 19"/>
            <p:cNvSpPr/>
            <p:nvPr/>
          </p:nvSpPr>
          <p:spPr bwMode="auto">
            <a:xfrm>
              <a:off x="7462838" y="5899150"/>
              <a:ext cx="409575" cy="217488"/>
            </a:xfrm>
            <a:custGeom>
              <a:avLst/>
              <a:gdLst>
                <a:gd name="T0" fmla="*/ 140 w 140"/>
                <a:gd name="T1" fmla="*/ 74 h 74"/>
                <a:gd name="T2" fmla="*/ 0 w 140"/>
                <a:gd name="T3" fmla="*/ 30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74">
                  <a:moveTo>
                    <a:pt x="140" y="74"/>
                  </a:moveTo>
                  <a:cubicBezTo>
                    <a:pt x="140" y="74"/>
                    <a:pt x="86" y="0"/>
                    <a:pt x="0" y="30"/>
                  </a:cubicBezTo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597" name="Freeform: Shape 20"/>
            <p:cNvSpPr/>
            <p:nvPr/>
          </p:nvSpPr>
          <p:spPr bwMode="auto">
            <a:xfrm>
              <a:off x="7237413" y="5686425"/>
              <a:ext cx="784225" cy="893763"/>
            </a:xfrm>
            <a:custGeom>
              <a:avLst/>
              <a:gdLst>
                <a:gd name="T0" fmla="*/ 62 w 268"/>
                <a:gd name="T1" fmla="*/ 45 h 305"/>
                <a:gd name="T2" fmla="*/ 268 w 268"/>
                <a:gd name="T3" fmla="*/ 109 h 305"/>
                <a:gd name="T4" fmla="*/ 206 w 268"/>
                <a:gd name="T5" fmla="*/ 305 h 305"/>
                <a:gd name="T6" fmla="*/ 0 w 268"/>
                <a:gd name="T7" fmla="*/ 240 h 305"/>
                <a:gd name="T8" fmla="*/ 62 w 268"/>
                <a:gd name="T9" fmla="*/ 45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8" h="305">
                  <a:moveTo>
                    <a:pt x="62" y="45"/>
                  </a:moveTo>
                  <a:cubicBezTo>
                    <a:pt x="189" y="0"/>
                    <a:pt x="268" y="109"/>
                    <a:pt x="268" y="109"/>
                  </a:cubicBezTo>
                  <a:cubicBezTo>
                    <a:pt x="206" y="305"/>
                    <a:pt x="206" y="305"/>
                    <a:pt x="206" y="305"/>
                  </a:cubicBezTo>
                  <a:cubicBezTo>
                    <a:pt x="206" y="305"/>
                    <a:pt x="127" y="195"/>
                    <a:pt x="0" y="240"/>
                  </a:cubicBezTo>
                  <a:lnTo>
                    <a:pt x="62" y="45"/>
                  </a:lnTo>
                  <a:close/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598" name="Freeform: Shape 21"/>
            <p:cNvSpPr/>
            <p:nvPr/>
          </p:nvSpPr>
          <p:spPr bwMode="auto">
            <a:xfrm>
              <a:off x="6634163" y="5500688"/>
              <a:ext cx="784225" cy="889000"/>
            </a:xfrm>
            <a:custGeom>
              <a:avLst/>
              <a:gdLst>
                <a:gd name="T0" fmla="*/ 268 w 268"/>
                <a:gd name="T1" fmla="*/ 108 h 303"/>
                <a:gd name="T2" fmla="*/ 62 w 268"/>
                <a:gd name="T3" fmla="*/ 46 h 303"/>
                <a:gd name="T4" fmla="*/ 0 w 268"/>
                <a:gd name="T5" fmla="*/ 241 h 303"/>
                <a:gd name="T6" fmla="*/ 206 w 268"/>
                <a:gd name="T7" fmla="*/ 303 h 303"/>
                <a:gd name="T8" fmla="*/ 268 w 268"/>
                <a:gd name="T9" fmla="*/ 108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8" h="303">
                  <a:moveTo>
                    <a:pt x="268" y="108"/>
                  </a:moveTo>
                  <a:cubicBezTo>
                    <a:pt x="190" y="0"/>
                    <a:pt x="62" y="46"/>
                    <a:pt x="62" y="46"/>
                  </a:cubicBezTo>
                  <a:cubicBezTo>
                    <a:pt x="0" y="241"/>
                    <a:pt x="0" y="241"/>
                    <a:pt x="0" y="241"/>
                  </a:cubicBezTo>
                  <a:cubicBezTo>
                    <a:pt x="0" y="241"/>
                    <a:pt x="128" y="195"/>
                    <a:pt x="206" y="303"/>
                  </a:cubicBezTo>
                  <a:lnTo>
                    <a:pt x="268" y="108"/>
                  </a:lnTo>
                  <a:close/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599" name="Freeform: Shape 22"/>
            <p:cNvSpPr/>
            <p:nvPr/>
          </p:nvSpPr>
          <p:spPr bwMode="auto">
            <a:xfrm>
              <a:off x="6808788" y="5919788"/>
              <a:ext cx="412750" cy="214313"/>
            </a:xfrm>
            <a:custGeom>
              <a:avLst/>
              <a:gdLst>
                <a:gd name="T0" fmla="*/ 0 w 141"/>
                <a:gd name="T1" fmla="*/ 31 h 73"/>
                <a:gd name="T2" fmla="*/ 141 w 141"/>
                <a:gd name="T3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1" h="73">
                  <a:moveTo>
                    <a:pt x="0" y="31"/>
                  </a:moveTo>
                  <a:cubicBezTo>
                    <a:pt x="0" y="31"/>
                    <a:pt x="88" y="0"/>
                    <a:pt x="141" y="73"/>
                  </a:cubicBezTo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00" name="Freeform: Shape 23"/>
            <p:cNvSpPr/>
            <p:nvPr/>
          </p:nvSpPr>
          <p:spPr bwMode="auto">
            <a:xfrm>
              <a:off x="6873876" y="5718175"/>
              <a:ext cx="409575" cy="217488"/>
            </a:xfrm>
            <a:custGeom>
              <a:avLst/>
              <a:gdLst>
                <a:gd name="T0" fmla="*/ 0 w 140"/>
                <a:gd name="T1" fmla="*/ 31 h 74"/>
                <a:gd name="T2" fmla="*/ 140 w 140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74">
                  <a:moveTo>
                    <a:pt x="0" y="31"/>
                  </a:moveTo>
                  <a:cubicBezTo>
                    <a:pt x="0" y="31"/>
                    <a:pt x="87" y="0"/>
                    <a:pt x="140" y="74"/>
                  </a:cubicBezTo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01" name="Freeform: Shape 24"/>
            <p:cNvSpPr/>
            <p:nvPr/>
          </p:nvSpPr>
          <p:spPr bwMode="auto">
            <a:xfrm>
              <a:off x="3586163" y="5573713"/>
              <a:ext cx="519113" cy="231775"/>
            </a:xfrm>
            <a:custGeom>
              <a:avLst/>
              <a:gdLst>
                <a:gd name="T0" fmla="*/ 0 w 327"/>
                <a:gd name="T1" fmla="*/ 60 h 146"/>
                <a:gd name="T2" fmla="*/ 310 w 327"/>
                <a:gd name="T3" fmla="*/ 146 h 146"/>
                <a:gd name="T4" fmla="*/ 327 w 327"/>
                <a:gd name="T5" fmla="*/ 87 h 146"/>
                <a:gd name="T6" fmla="*/ 19 w 327"/>
                <a:gd name="T7" fmla="*/ 0 h 146"/>
                <a:gd name="T8" fmla="*/ 0 w 327"/>
                <a:gd name="T9" fmla="*/ 6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7" h="146">
                  <a:moveTo>
                    <a:pt x="0" y="60"/>
                  </a:moveTo>
                  <a:lnTo>
                    <a:pt x="310" y="146"/>
                  </a:lnTo>
                  <a:lnTo>
                    <a:pt x="327" y="87"/>
                  </a:lnTo>
                  <a:lnTo>
                    <a:pt x="19" y="0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02" name="Freeform: Shape 25"/>
            <p:cNvSpPr/>
            <p:nvPr/>
          </p:nvSpPr>
          <p:spPr bwMode="auto">
            <a:xfrm>
              <a:off x="3422651" y="5680075"/>
              <a:ext cx="612775" cy="903288"/>
            </a:xfrm>
            <a:custGeom>
              <a:avLst/>
              <a:gdLst>
                <a:gd name="T0" fmla="*/ 60 w 209"/>
                <a:gd name="T1" fmla="*/ 297 h 308"/>
                <a:gd name="T2" fmla="*/ 60 w 209"/>
                <a:gd name="T3" fmla="*/ 297 h 308"/>
                <a:gd name="T4" fmla="*/ 149 w 209"/>
                <a:gd name="T5" fmla="*/ 248 h 308"/>
                <a:gd name="T6" fmla="*/ 209 w 209"/>
                <a:gd name="T7" fmla="*/ 39 h 308"/>
                <a:gd name="T8" fmla="*/ 71 w 209"/>
                <a:gd name="T9" fmla="*/ 0 h 308"/>
                <a:gd name="T10" fmla="*/ 11 w 209"/>
                <a:gd name="T11" fmla="*/ 210 h 308"/>
                <a:gd name="T12" fmla="*/ 60 w 209"/>
                <a:gd name="T13" fmla="*/ 297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9" h="308">
                  <a:moveTo>
                    <a:pt x="60" y="297"/>
                  </a:moveTo>
                  <a:cubicBezTo>
                    <a:pt x="60" y="297"/>
                    <a:pt x="60" y="297"/>
                    <a:pt x="60" y="297"/>
                  </a:cubicBezTo>
                  <a:cubicBezTo>
                    <a:pt x="98" y="308"/>
                    <a:pt x="138" y="286"/>
                    <a:pt x="149" y="248"/>
                  </a:cubicBezTo>
                  <a:cubicBezTo>
                    <a:pt x="209" y="39"/>
                    <a:pt x="209" y="39"/>
                    <a:pt x="209" y="39"/>
                  </a:cubicBezTo>
                  <a:cubicBezTo>
                    <a:pt x="71" y="0"/>
                    <a:pt x="71" y="0"/>
                    <a:pt x="71" y="0"/>
                  </a:cubicBezTo>
                  <a:cubicBezTo>
                    <a:pt x="11" y="210"/>
                    <a:pt x="11" y="210"/>
                    <a:pt x="11" y="210"/>
                  </a:cubicBezTo>
                  <a:cubicBezTo>
                    <a:pt x="0" y="247"/>
                    <a:pt x="22" y="286"/>
                    <a:pt x="60" y="2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03" name="Freeform: Shape 26"/>
            <p:cNvSpPr/>
            <p:nvPr/>
          </p:nvSpPr>
          <p:spPr bwMode="auto">
            <a:xfrm>
              <a:off x="3543301" y="5683250"/>
              <a:ext cx="427038" cy="412750"/>
            </a:xfrm>
            <a:custGeom>
              <a:avLst/>
              <a:gdLst>
                <a:gd name="T0" fmla="*/ 116 w 146"/>
                <a:gd name="T1" fmla="*/ 137 h 141"/>
                <a:gd name="T2" fmla="*/ 92 w 146"/>
                <a:gd name="T3" fmla="*/ 135 h 141"/>
                <a:gd name="T4" fmla="*/ 56 w 146"/>
                <a:gd name="T5" fmla="*/ 138 h 141"/>
                <a:gd name="T6" fmla="*/ 29 w 146"/>
                <a:gd name="T7" fmla="*/ 121 h 141"/>
                <a:gd name="T8" fmla="*/ 0 w 146"/>
                <a:gd name="T9" fmla="*/ 110 h 141"/>
                <a:gd name="T10" fmla="*/ 32 w 146"/>
                <a:gd name="T11" fmla="*/ 0 h 141"/>
                <a:gd name="T12" fmla="*/ 146 w 146"/>
                <a:gd name="T13" fmla="*/ 32 h 141"/>
                <a:gd name="T14" fmla="*/ 117 w 146"/>
                <a:gd name="T15" fmla="*/ 13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6" h="141">
                  <a:moveTo>
                    <a:pt x="116" y="137"/>
                  </a:moveTo>
                  <a:cubicBezTo>
                    <a:pt x="108" y="135"/>
                    <a:pt x="101" y="134"/>
                    <a:pt x="92" y="135"/>
                  </a:cubicBezTo>
                  <a:cubicBezTo>
                    <a:pt x="80" y="136"/>
                    <a:pt x="68" y="141"/>
                    <a:pt x="56" y="138"/>
                  </a:cubicBezTo>
                  <a:cubicBezTo>
                    <a:pt x="46" y="135"/>
                    <a:pt x="38" y="127"/>
                    <a:pt x="29" y="121"/>
                  </a:cubicBezTo>
                  <a:cubicBezTo>
                    <a:pt x="21" y="114"/>
                    <a:pt x="11" y="108"/>
                    <a:pt x="0" y="110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146" y="32"/>
                    <a:pt x="146" y="32"/>
                    <a:pt x="146" y="32"/>
                  </a:cubicBezTo>
                  <a:cubicBezTo>
                    <a:pt x="117" y="132"/>
                    <a:pt x="117" y="132"/>
                    <a:pt x="117" y="132"/>
                  </a:cubicBezTo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04" name="Freeform: Shape 27"/>
            <p:cNvSpPr/>
            <p:nvPr/>
          </p:nvSpPr>
          <p:spPr bwMode="auto">
            <a:xfrm>
              <a:off x="3568701" y="6051550"/>
              <a:ext cx="114300" cy="112713"/>
            </a:xfrm>
            <a:custGeom>
              <a:avLst/>
              <a:gdLst>
                <a:gd name="T0" fmla="*/ 3 w 39"/>
                <a:gd name="T1" fmla="*/ 14 h 38"/>
                <a:gd name="T2" fmla="*/ 15 w 39"/>
                <a:gd name="T3" fmla="*/ 35 h 38"/>
                <a:gd name="T4" fmla="*/ 36 w 39"/>
                <a:gd name="T5" fmla="*/ 24 h 38"/>
                <a:gd name="T6" fmla="*/ 24 w 39"/>
                <a:gd name="T7" fmla="*/ 2 h 38"/>
                <a:gd name="T8" fmla="*/ 3 w 39"/>
                <a:gd name="T9" fmla="*/ 14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38">
                  <a:moveTo>
                    <a:pt x="3" y="14"/>
                  </a:moveTo>
                  <a:cubicBezTo>
                    <a:pt x="0" y="23"/>
                    <a:pt x="5" y="33"/>
                    <a:pt x="15" y="35"/>
                  </a:cubicBezTo>
                  <a:cubicBezTo>
                    <a:pt x="24" y="38"/>
                    <a:pt x="34" y="33"/>
                    <a:pt x="36" y="24"/>
                  </a:cubicBezTo>
                  <a:cubicBezTo>
                    <a:pt x="39" y="14"/>
                    <a:pt x="34" y="5"/>
                    <a:pt x="24" y="2"/>
                  </a:cubicBezTo>
                  <a:cubicBezTo>
                    <a:pt x="15" y="0"/>
                    <a:pt x="5" y="5"/>
                    <a:pt x="3" y="14"/>
                  </a:cubicBez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05" name="Freeform: Shape 28"/>
            <p:cNvSpPr/>
            <p:nvPr/>
          </p:nvSpPr>
          <p:spPr bwMode="auto">
            <a:xfrm>
              <a:off x="3484563" y="6257925"/>
              <a:ext cx="93663" cy="90488"/>
            </a:xfrm>
            <a:custGeom>
              <a:avLst/>
              <a:gdLst>
                <a:gd name="T0" fmla="*/ 2 w 32"/>
                <a:gd name="T1" fmla="*/ 11 h 31"/>
                <a:gd name="T2" fmla="*/ 12 w 32"/>
                <a:gd name="T3" fmla="*/ 29 h 31"/>
                <a:gd name="T4" fmla="*/ 30 w 32"/>
                <a:gd name="T5" fmla="*/ 19 h 31"/>
                <a:gd name="T6" fmla="*/ 20 w 32"/>
                <a:gd name="T7" fmla="*/ 2 h 31"/>
                <a:gd name="T8" fmla="*/ 2 w 32"/>
                <a:gd name="T9" fmla="*/ 1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1">
                  <a:moveTo>
                    <a:pt x="2" y="11"/>
                  </a:moveTo>
                  <a:cubicBezTo>
                    <a:pt x="0" y="19"/>
                    <a:pt x="5" y="27"/>
                    <a:pt x="12" y="29"/>
                  </a:cubicBezTo>
                  <a:cubicBezTo>
                    <a:pt x="20" y="31"/>
                    <a:pt x="28" y="26"/>
                    <a:pt x="30" y="19"/>
                  </a:cubicBezTo>
                  <a:cubicBezTo>
                    <a:pt x="32" y="12"/>
                    <a:pt x="27" y="4"/>
                    <a:pt x="20" y="2"/>
                  </a:cubicBezTo>
                  <a:cubicBezTo>
                    <a:pt x="12" y="0"/>
                    <a:pt x="5" y="4"/>
                    <a:pt x="2" y="11"/>
                  </a:cubicBez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06" name="Freeform: Shape 29"/>
            <p:cNvSpPr/>
            <p:nvPr/>
          </p:nvSpPr>
          <p:spPr bwMode="auto">
            <a:xfrm>
              <a:off x="3675063" y="6216650"/>
              <a:ext cx="166688" cy="163513"/>
            </a:xfrm>
            <a:custGeom>
              <a:avLst/>
              <a:gdLst>
                <a:gd name="T0" fmla="*/ 4 w 57"/>
                <a:gd name="T1" fmla="*/ 21 h 56"/>
                <a:gd name="T2" fmla="*/ 21 w 57"/>
                <a:gd name="T3" fmla="*/ 53 h 56"/>
                <a:gd name="T4" fmla="*/ 53 w 57"/>
                <a:gd name="T5" fmla="*/ 35 h 56"/>
                <a:gd name="T6" fmla="*/ 35 w 57"/>
                <a:gd name="T7" fmla="*/ 4 h 56"/>
                <a:gd name="T8" fmla="*/ 4 w 57"/>
                <a:gd name="T9" fmla="*/ 2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56">
                  <a:moveTo>
                    <a:pt x="4" y="21"/>
                  </a:moveTo>
                  <a:cubicBezTo>
                    <a:pt x="0" y="35"/>
                    <a:pt x="8" y="49"/>
                    <a:pt x="21" y="53"/>
                  </a:cubicBezTo>
                  <a:cubicBezTo>
                    <a:pt x="35" y="56"/>
                    <a:pt x="49" y="49"/>
                    <a:pt x="53" y="35"/>
                  </a:cubicBezTo>
                  <a:cubicBezTo>
                    <a:pt x="57" y="22"/>
                    <a:pt x="49" y="8"/>
                    <a:pt x="35" y="4"/>
                  </a:cubicBezTo>
                  <a:cubicBezTo>
                    <a:pt x="22" y="0"/>
                    <a:pt x="8" y="8"/>
                    <a:pt x="4" y="21"/>
                  </a:cubicBez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07" name="Freeform: Shape 30"/>
            <p:cNvSpPr/>
            <p:nvPr/>
          </p:nvSpPr>
          <p:spPr bwMode="auto">
            <a:xfrm>
              <a:off x="3422651" y="5680075"/>
              <a:ext cx="612775" cy="903288"/>
            </a:xfrm>
            <a:custGeom>
              <a:avLst/>
              <a:gdLst>
                <a:gd name="T0" fmla="*/ 60 w 209"/>
                <a:gd name="T1" fmla="*/ 297 h 308"/>
                <a:gd name="T2" fmla="*/ 60 w 209"/>
                <a:gd name="T3" fmla="*/ 297 h 308"/>
                <a:gd name="T4" fmla="*/ 149 w 209"/>
                <a:gd name="T5" fmla="*/ 248 h 308"/>
                <a:gd name="T6" fmla="*/ 209 w 209"/>
                <a:gd name="T7" fmla="*/ 39 h 308"/>
                <a:gd name="T8" fmla="*/ 71 w 209"/>
                <a:gd name="T9" fmla="*/ 0 h 308"/>
                <a:gd name="T10" fmla="*/ 11 w 209"/>
                <a:gd name="T11" fmla="*/ 210 h 308"/>
                <a:gd name="T12" fmla="*/ 60 w 209"/>
                <a:gd name="T13" fmla="*/ 297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9" h="308">
                  <a:moveTo>
                    <a:pt x="60" y="297"/>
                  </a:moveTo>
                  <a:cubicBezTo>
                    <a:pt x="60" y="297"/>
                    <a:pt x="60" y="297"/>
                    <a:pt x="60" y="297"/>
                  </a:cubicBezTo>
                  <a:cubicBezTo>
                    <a:pt x="98" y="308"/>
                    <a:pt x="138" y="286"/>
                    <a:pt x="149" y="248"/>
                  </a:cubicBezTo>
                  <a:cubicBezTo>
                    <a:pt x="209" y="39"/>
                    <a:pt x="209" y="39"/>
                    <a:pt x="209" y="39"/>
                  </a:cubicBezTo>
                  <a:cubicBezTo>
                    <a:pt x="71" y="0"/>
                    <a:pt x="71" y="0"/>
                    <a:pt x="71" y="0"/>
                  </a:cubicBezTo>
                  <a:cubicBezTo>
                    <a:pt x="11" y="210"/>
                    <a:pt x="11" y="210"/>
                    <a:pt x="11" y="210"/>
                  </a:cubicBezTo>
                  <a:cubicBezTo>
                    <a:pt x="0" y="247"/>
                    <a:pt x="22" y="286"/>
                    <a:pt x="60" y="297"/>
                  </a:cubicBezTo>
                  <a:close/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08" name="Freeform: Shape 9791"/>
            <p:cNvSpPr/>
            <p:nvPr/>
          </p:nvSpPr>
          <p:spPr bwMode="auto">
            <a:xfrm>
              <a:off x="3551238" y="5534025"/>
              <a:ext cx="519113" cy="230188"/>
            </a:xfrm>
            <a:custGeom>
              <a:avLst/>
              <a:gdLst>
                <a:gd name="T0" fmla="*/ 0 w 327"/>
                <a:gd name="T1" fmla="*/ 59 h 145"/>
                <a:gd name="T2" fmla="*/ 310 w 327"/>
                <a:gd name="T3" fmla="*/ 145 h 145"/>
                <a:gd name="T4" fmla="*/ 327 w 327"/>
                <a:gd name="T5" fmla="*/ 86 h 145"/>
                <a:gd name="T6" fmla="*/ 19 w 327"/>
                <a:gd name="T7" fmla="*/ 0 h 145"/>
                <a:gd name="T8" fmla="*/ 0 w 327"/>
                <a:gd name="T9" fmla="*/ 59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7" h="145">
                  <a:moveTo>
                    <a:pt x="0" y="59"/>
                  </a:moveTo>
                  <a:lnTo>
                    <a:pt x="310" y="145"/>
                  </a:lnTo>
                  <a:lnTo>
                    <a:pt x="327" y="86"/>
                  </a:lnTo>
                  <a:lnTo>
                    <a:pt x="19" y="0"/>
                  </a:lnTo>
                  <a:lnTo>
                    <a:pt x="0" y="59"/>
                  </a:ln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09" name="Freeform: Shape 9792"/>
            <p:cNvSpPr/>
            <p:nvPr/>
          </p:nvSpPr>
          <p:spPr bwMode="auto">
            <a:xfrm>
              <a:off x="3586163" y="5573713"/>
              <a:ext cx="519113" cy="231775"/>
            </a:xfrm>
            <a:custGeom>
              <a:avLst/>
              <a:gdLst>
                <a:gd name="T0" fmla="*/ 0 w 327"/>
                <a:gd name="T1" fmla="*/ 60 h 146"/>
                <a:gd name="T2" fmla="*/ 310 w 327"/>
                <a:gd name="T3" fmla="*/ 146 h 146"/>
                <a:gd name="T4" fmla="*/ 327 w 327"/>
                <a:gd name="T5" fmla="*/ 87 h 146"/>
                <a:gd name="T6" fmla="*/ 19 w 327"/>
                <a:gd name="T7" fmla="*/ 0 h 146"/>
                <a:gd name="T8" fmla="*/ 0 w 327"/>
                <a:gd name="T9" fmla="*/ 6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7" h="146">
                  <a:moveTo>
                    <a:pt x="0" y="60"/>
                  </a:moveTo>
                  <a:lnTo>
                    <a:pt x="310" y="146"/>
                  </a:lnTo>
                  <a:lnTo>
                    <a:pt x="327" y="87"/>
                  </a:lnTo>
                  <a:lnTo>
                    <a:pt x="19" y="0"/>
                  </a:lnTo>
                  <a:lnTo>
                    <a:pt x="0" y="60"/>
                  </a:lnTo>
                  <a:close/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10" name="Freeform: Shape 9793"/>
            <p:cNvSpPr/>
            <p:nvPr/>
          </p:nvSpPr>
          <p:spPr bwMode="auto">
            <a:xfrm>
              <a:off x="3543301" y="5999163"/>
              <a:ext cx="392113" cy="117475"/>
            </a:xfrm>
            <a:custGeom>
              <a:avLst/>
              <a:gdLst>
                <a:gd name="T0" fmla="*/ 134 w 134"/>
                <a:gd name="T1" fmla="*/ 40 h 40"/>
                <a:gd name="T2" fmla="*/ 92 w 134"/>
                <a:gd name="T3" fmla="*/ 27 h 40"/>
                <a:gd name="T4" fmla="*/ 56 w 134"/>
                <a:gd name="T5" fmla="*/ 30 h 40"/>
                <a:gd name="T6" fmla="*/ 29 w 134"/>
                <a:gd name="T7" fmla="*/ 13 h 40"/>
                <a:gd name="T8" fmla="*/ 0 w 134"/>
                <a:gd name="T9" fmla="*/ 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4" h="40">
                  <a:moveTo>
                    <a:pt x="134" y="40"/>
                  </a:moveTo>
                  <a:cubicBezTo>
                    <a:pt x="122" y="30"/>
                    <a:pt x="108" y="25"/>
                    <a:pt x="92" y="27"/>
                  </a:cubicBezTo>
                  <a:cubicBezTo>
                    <a:pt x="80" y="28"/>
                    <a:pt x="68" y="33"/>
                    <a:pt x="56" y="30"/>
                  </a:cubicBezTo>
                  <a:cubicBezTo>
                    <a:pt x="46" y="27"/>
                    <a:pt x="38" y="19"/>
                    <a:pt x="29" y="13"/>
                  </a:cubicBezTo>
                  <a:cubicBezTo>
                    <a:pt x="21" y="6"/>
                    <a:pt x="11" y="0"/>
                    <a:pt x="0" y="2"/>
                  </a:cubicBezTo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11" name="Freeform: Shape 9794"/>
            <p:cNvSpPr/>
            <p:nvPr/>
          </p:nvSpPr>
          <p:spPr bwMode="auto">
            <a:xfrm>
              <a:off x="3606801" y="6078538"/>
              <a:ext cx="117475" cy="111125"/>
            </a:xfrm>
            <a:custGeom>
              <a:avLst/>
              <a:gdLst>
                <a:gd name="T0" fmla="*/ 3 w 40"/>
                <a:gd name="T1" fmla="*/ 14 h 38"/>
                <a:gd name="T2" fmla="*/ 15 w 40"/>
                <a:gd name="T3" fmla="*/ 36 h 38"/>
                <a:gd name="T4" fmla="*/ 37 w 40"/>
                <a:gd name="T5" fmla="*/ 24 h 38"/>
                <a:gd name="T6" fmla="*/ 25 w 40"/>
                <a:gd name="T7" fmla="*/ 2 h 38"/>
                <a:gd name="T8" fmla="*/ 3 w 40"/>
                <a:gd name="T9" fmla="*/ 14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38">
                  <a:moveTo>
                    <a:pt x="3" y="14"/>
                  </a:moveTo>
                  <a:cubicBezTo>
                    <a:pt x="0" y="23"/>
                    <a:pt x="6" y="33"/>
                    <a:pt x="15" y="36"/>
                  </a:cubicBezTo>
                  <a:cubicBezTo>
                    <a:pt x="24" y="38"/>
                    <a:pt x="34" y="33"/>
                    <a:pt x="37" y="24"/>
                  </a:cubicBezTo>
                  <a:cubicBezTo>
                    <a:pt x="40" y="14"/>
                    <a:pt x="34" y="5"/>
                    <a:pt x="25" y="2"/>
                  </a:cubicBezTo>
                  <a:cubicBezTo>
                    <a:pt x="15" y="0"/>
                    <a:pt x="6" y="5"/>
                    <a:pt x="3" y="14"/>
                  </a:cubicBezTo>
                  <a:close/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12" name="Freeform: Shape 9795"/>
            <p:cNvSpPr/>
            <p:nvPr/>
          </p:nvSpPr>
          <p:spPr bwMode="auto">
            <a:xfrm>
              <a:off x="3525838" y="6283325"/>
              <a:ext cx="90488" cy="90488"/>
            </a:xfrm>
            <a:custGeom>
              <a:avLst/>
              <a:gdLst>
                <a:gd name="T0" fmla="*/ 2 w 31"/>
                <a:gd name="T1" fmla="*/ 11 h 31"/>
                <a:gd name="T2" fmla="*/ 12 w 31"/>
                <a:gd name="T3" fmla="*/ 29 h 31"/>
                <a:gd name="T4" fmla="*/ 29 w 31"/>
                <a:gd name="T5" fmla="*/ 19 h 31"/>
                <a:gd name="T6" fmla="*/ 19 w 31"/>
                <a:gd name="T7" fmla="*/ 2 h 31"/>
                <a:gd name="T8" fmla="*/ 2 w 31"/>
                <a:gd name="T9" fmla="*/ 1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1">
                  <a:moveTo>
                    <a:pt x="2" y="11"/>
                  </a:moveTo>
                  <a:cubicBezTo>
                    <a:pt x="0" y="19"/>
                    <a:pt x="4" y="27"/>
                    <a:pt x="12" y="29"/>
                  </a:cubicBezTo>
                  <a:cubicBezTo>
                    <a:pt x="19" y="31"/>
                    <a:pt x="27" y="27"/>
                    <a:pt x="29" y="19"/>
                  </a:cubicBezTo>
                  <a:cubicBezTo>
                    <a:pt x="31" y="12"/>
                    <a:pt x="27" y="4"/>
                    <a:pt x="19" y="2"/>
                  </a:cubicBezTo>
                  <a:cubicBezTo>
                    <a:pt x="12" y="0"/>
                    <a:pt x="4" y="4"/>
                    <a:pt x="2" y="11"/>
                  </a:cubicBezTo>
                  <a:close/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13" name="Freeform: Shape 9796"/>
            <p:cNvSpPr/>
            <p:nvPr/>
          </p:nvSpPr>
          <p:spPr bwMode="auto">
            <a:xfrm>
              <a:off x="3716338" y="6242050"/>
              <a:ext cx="163513" cy="165100"/>
            </a:xfrm>
            <a:custGeom>
              <a:avLst/>
              <a:gdLst>
                <a:gd name="T0" fmla="*/ 3 w 56"/>
                <a:gd name="T1" fmla="*/ 21 h 56"/>
                <a:gd name="T2" fmla="*/ 21 w 56"/>
                <a:gd name="T3" fmla="*/ 53 h 56"/>
                <a:gd name="T4" fmla="*/ 53 w 56"/>
                <a:gd name="T5" fmla="*/ 35 h 56"/>
                <a:gd name="T6" fmla="*/ 35 w 56"/>
                <a:gd name="T7" fmla="*/ 4 h 56"/>
                <a:gd name="T8" fmla="*/ 3 w 56"/>
                <a:gd name="T9" fmla="*/ 2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56">
                  <a:moveTo>
                    <a:pt x="3" y="21"/>
                  </a:moveTo>
                  <a:cubicBezTo>
                    <a:pt x="0" y="35"/>
                    <a:pt x="7" y="49"/>
                    <a:pt x="21" y="53"/>
                  </a:cubicBezTo>
                  <a:cubicBezTo>
                    <a:pt x="35" y="56"/>
                    <a:pt x="49" y="49"/>
                    <a:pt x="53" y="35"/>
                  </a:cubicBezTo>
                  <a:cubicBezTo>
                    <a:pt x="56" y="22"/>
                    <a:pt x="49" y="8"/>
                    <a:pt x="35" y="4"/>
                  </a:cubicBezTo>
                  <a:cubicBezTo>
                    <a:pt x="21" y="0"/>
                    <a:pt x="7" y="8"/>
                    <a:pt x="3" y="21"/>
                  </a:cubicBezTo>
                  <a:close/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14" name="Freeform: Shape 9797"/>
            <p:cNvSpPr/>
            <p:nvPr/>
          </p:nvSpPr>
          <p:spPr bwMode="auto">
            <a:xfrm>
              <a:off x="3609976" y="5756275"/>
              <a:ext cx="117475" cy="31750"/>
            </a:xfrm>
            <a:custGeom>
              <a:avLst/>
              <a:gdLst>
                <a:gd name="T0" fmla="*/ 0 w 74"/>
                <a:gd name="T1" fmla="*/ 0 h 20"/>
                <a:gd name="T2" fmla="*/ 74 w 74"/>
                <a:gd name="T3" fmla="*/ 20 h 20"/>
                <a:gd name="T4" fmla="*/ 0 w 74"/>
                <a:gd name="T5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4" h="20">
                  <a:moveTo>
                    <a:pt x="0" y="0"/>
                  </a:moveTo>
                  <a:lnTo>
                    <a:pt x="74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15" name="Straight Connector 9798"/>
            <p:cNvSpPr>
              <a:spLocks noChangeShapeType="1"/>
            </p:cNvSpPr>
            <p:nvPr/>
          </p:nvSpPr>
          <p:spPr bwMode="auto">
            <a:xfrm>
              <a:off x="3609976" y="5756275"/>
              <a:ext cx="117475" cy="31750"/>
            </a:xfrm>
            <a:prstGeom prst="line">
              <a:avLst/>
            </a:pr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16" name="Freeform: Shape 9799"/>
            <p:cNvSpPr/>
            <p:nvPr/>
          </p:nvSpPr>
          <p:spPr bwMode="auto">
            <a:xfrm>
              <a:off x="3586163" y="5835650"/>
              <a:ext cx="76200" cy="20638"/>
            </a:xfrm>
            <a:custGeom>
              <a:avLst/>
              <a:gdLst>
                <a:gd name="T0" fmla="*/ 0 w 48"/>
                <a:gd name="T1" fmla="*/ 0 h 13"/>
                <a:gd name="T2" fmla="*/ 48 w 48"/>
                <a:gd name="T3" fmla="*/ 13 h 13"/>
                <a:gd name="T4" fmla="*/ 0 w 48"/>
                <a:gd name="T5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13">
                  <a:moveTo>
                    <a:pt x="0" y="0"/>
                  </a:moveTo>
                  <a:lnTo>
                    <a:pt x="48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17" name="Straight Connector 9802"/>
            <p:cNvSpPr>
              <a:spLocks noChangeShapeType="1"/>
            </p:cNvSpPr>
            <p:nvPr/>
          </p:nvSpPr>
          <p:spPr bwMode="auto">
            <a:xfrm>
              <a:off x="3586163" y="5835650"/>
              <a:ext cx="76200" cy="20638"/>
            </a:xfrm>
            <a:prstGeom prst="line">
              <a:avLst/>
            </a:pr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18" name="Freeform: Shape 9803"/>
            <p:cNvSpPr/>
            <p:nvPr/>
          </p:nvSpPr>
          <p:spPr bwMode="auto">
            <a:xfrm>
              <a:off x="3563938" y="5915025"/>
              <a:ext cx="117475" cy="31750"/>
            </a:xfrm>
            <a:custGeom>
              <a:avLst/>
              <a:gdLst>
                <a:gd name="T0" fmla="*/ 0 w 74"/>
                <a:gd name="T1" fmla="*/ 0 h 20"/>
                <a:gd name="T2" fmla="*/ 74 w 74"/>
                <a:gd name="T3" fmla="*/ 20 h 20"/>
                <a:gd name="T4" fmla="*/ 0 w 74"/>
                <a:gd name="T5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4" h="20">
                  <a:moveTo>
                    <a:pt x="0" y="0"/>
                  </a:moveTo>
                  <a:lnTo>
                    <a:pt x="74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19" name="Straight Connector 9804"/>
            <p:cNvSpPr>
              <a:spLocks noChangeShapeType="1"/>
            </p:cNvSpPr>
            <p:nvPr/>
          </p:nvSpPr>
          <p:spPr bwMode="auto">
            <a:xfrm>
              <a:off x="3563938" y="5915025"/>
              <a:ext cx="117475" cy="31750"/>
            </a:xfrm>
            <a:prstGeom prst="line">
              <a:avLst/>
            </a:pr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20" name="Freeform: Shape 9805"/>
            <p:cNvSpPr/>
            <p:nvPr/>
          </p:nvSpPr>
          <p:spPr bwMode="auto">
            <a:xfrm>
              <a:off x="10617201" y="5029200"/>
              <a:ext cx="647700" cy="377825"/>
            </a:xfrm>
            <a:custGeom>
              <a:avLst/>
              <a:gdLst>
                <a:gd name="T0" fmla="*/ 33 w 408"/>
                <a:gd name="T1" fmla="*/ 238 h 238"/>
                <a:gd name="T2" fmla="*/ 408 w 408"/>
                <a:gd name="T3" fmla="*/ 72 h 238"/>
                <a:gd name="T4" fmla="*/ 377 w 408"/>
                <a:gd name="T5" fmla="*/ 0 h 238"/>
                <a:gd name="T6" fmla="*/ 0 w 408"/>
                <a:gd name="T7" fmla="*/ 166 h 238"/>
                <a:gd name="T8" fmla="*/ 33 w 408"/>
                <a:gd name="T9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8" h="238">
                  <a:moveTo>
                    <a:pt x="33" y="238"/>
                  </a:moveTo>
                  <a:lnTo>
                    <a:pt x="408" y="72"/>
                  </a:lnTo>
                  <a:lnTo>
                    <a:pt x="377" y="0"/>
                  </a:lnTo>
                  <a:lnTo>
                    <a:pt x="0" y="166"/>
                  </a:lnTo>
                  <a:lnTo>
                    <a:pt x="33" y="2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21" name="Freeform: Shape 9806"/>
            <p:cNvSpPr/>
            <p:nvPr/>
          </p:nvSpPr>
          <p:spPr bwMode="auto">
            <a:xfrm>
              <a:off x="10723563" y="5167313"/>
              <a:ext cx="890588" cy="1157288"/>
            </a:xfrm>
            <a:custGeom>
              <a:avLst/>
              <a:gdLst>
                <a:gd name="T0" fmla="*/ 237 w 304"/>
                <a:gd name="T1" fmla="*/ 374 h 395"/>
                <a:gd name="T2" fmla="*/ 237 w 304"/>
                <a:gd name="T3" fmla="*/ 374 h 395"/>
                <a:gd name="T4" fmla="*/ 283 w 304"/>
                <a:gd name="T5" fmla="*/ 254 h 395"/>
                <a:gd name="T6" fmla="*/ 167 w 304"/>
                <a:gd name="T7" fmla="*/ 0 h 395"/>
                <a:gd name="T8" fmla="*/ 0 w 304"/>
                <a:gd name="T9" fmla="*/ 74 h 395"/>
                <a:gd name="T10" fmla="*/ 115 w 304"/>
                <a:gd name="T11" fmla="*/ 329 h 395"/>
                <a:gd name="T12" fmla="*/ 237 w 304"/>
                <a:gd name="T13" fmla="*/ 374 h 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4" h="395">
                  <a:moveTo>
                    <a:pt x="237" y="374"/>
                  </a:moveTo>
                  <a:cubicBezTo>
                    <a:pt x="237" y="374"/>
                    <a:pt x="237" y="374"/>
                    <a:pt x="237" y="374"/>
                  </a:cubicBezTo>
                  <a:cubicBezTo>
                    <a:pt x="283" y="354"/>
                    <a:pt x="304" y="300"/>
                    <a:pt x="283" y="254"/>
                  </a:cubicBezTo>
                  <a:cubicBezTo>
                    <a:pt x="167" y="0"/>
                    <a:pt x="167" y="0"/>
                    <a:pt x="167" y="0"/>
                  </a:cubicBezTo>
                  <a:cubicBezTo>
                    <a:pt x="0" y="74"/>
                    <a:pt x="0" y="74"/>
                    <a:pt x="0" y="74"/>
                  </a:cubicBezTo>
                  <a:cubicBezTo>
                    <a:pt x="115" y="329"/>
                    <a:pt x="115" y="329"/>
                    <a:pt x="115" y="329"/>
                  </a:cubicBezTo>
                  <a:cubicBezTo>
                    <a:pt x="136" y="374"/>
                    <a:pt x="190" y="395"/>
                    <a:pt x="237" y="37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22" name="Freeform: Shape 9807"/>
            <p:cNvSpPr/>
            <p:nvPr/>
          </p:nvSpPr>
          <p:spPr bwMode="auto">
            <a:xfrm>
              <a:off x="10728326" y="5202238"/>
              <a:ext cx="577850" cy="571500"/>
            </a:xfrm>
            <a:custGeom>
              <a:avLst/>
              <a:gdLst>
                <a:gd name="T0" fmla="*/ 197 w 197"/>
                <a:gd name="T1" fmla="*/ 128 h 195"/>
                <a:gd name="T2" fmla="*/ 171 w 197"/>
                <a:gd name="T3" fmla="*/ 145 h 195"/>
                <a:gd name="T4" fmla="*/ 139 w 197"/>
                <a:gd name="T5" fmla="*/ 177 h 195"/>
                <a:gd name="T6" fmla="*/ 98 w 197"/>
                <a:gd name="T7" fmla="*/ 182 h 195"/>
                <a:gd name="T8" fmla="*/ 60 w 197"/>
                <a:gd name="T9" fmla="*/ 195 h 195"/>
                <a:gd name="T10" fmla="*/ 0 w 197"/>
                <a:gd name="T11" fmla="*/ 61 h 195"/>
                <a:gd name="T12" fmla="*/ 139 w 197"/>
                <a:gd name="T13" fmla="*/ 0 h 195"/>
                <a:gd name="T14" fmla="*/ 194 w 197"/>
                <a:gd name="T15" fmla="*/ 121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7" h="195">
                  <a:moveTo>
                    <a:pt x="197" y="128"/>
                  </a:moveTo>
                  <a:cubicBezTo>
                    <a:pt x="188" y="131"/>
                    <a:pt x="179" y="137"/>
                    <a:pt x="171" y="145"/>
                  </a:cubicBezTo>
                  <a:cubicBezTo>
                    <a:pt x="161" y="156"/>
                    <a:pt x="153" y="170"/>
                    <a:pt x="139" y="177"/>
                  </a:cubicBezTo>
                  <a:cubicBezTo>
                    <a:pt x="126" y="183"/>
                    <a:pt x="112" y="181"/>
                    <a:pt x="98" y="182"/>
                  </a:cubicBezTo>
                  <a:cubicBezTo>
                    <a:pt x="84" y="182"/>
                    <a:pt x="69" y="184"/>
                    <a:pt x="60" y="195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94" y="121"/>
                    <a:pt x="194" y="121"/>
                    <a:pt x="194" y="121"/>
                  </a:cubicBezTo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23" name="Freeform: Shape 9808"/>
            <p:cNvSpPr/>
            <p:nvPr/>
          </p:nvSpPr>
          <p:spPr bwMode="auto">
            <a:xfrm>
              <a:off x="10998201" y="5732463"/>
              <a:ext cx="149225" cy="146050"/>
            </a:xfrm>
            <a:custGeom>
              <a:avLst/>
              <a:gdLst>
                <a:gd name="T0" fmla="*/ 5 w 51"/>
                <a:gd name="T1" fmla="*/ 34 h 50"/>
                <a:gd name="T2" fmla="*/ 34 w 51"/>
                <a:gd name="T3" fmla="*/ 45 h 50"/>
                <a:gd name="T4" fmla="*/ 46 w 51"/>
                <a:gd name="T5" fmla="*/ 16 h 50"/>
                <a:gd name="T6" fmla="*/ 16 w 51"/>
                <a:gd name="T7" fmla="*/ 5 h 50"/>
                <a:gd name="T8" fmla="*/ 5 w 51"/>
                <a:gd name="T9" fmla="*/ 3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" h="50">
                  <a:moveTo>
                    <a:pt x="5" y="34"/>
                  </a:moveTo>
                  <a:cubicBezTo>
                    <a:pt x="10" y="45"/>
                    <a:pt x="23" y="50"/>
                    <a:pt x="34" y="45"/>
                  </a:cubicBezTo>
                  <a:cubicBezTo>
                    <a:pt x="46" y="40"/>
                    <a:pt x="51" y="27"/>
                    <a:pt x="46" y="16"/>
                  </a:cubicBezTo>
                  <a:cubicBezTo>
                    <a:pt x="41" y="5"/>
                    <a:pt x="27" y="0"/>
                    <a:pt x="16" y="5"/>
                  </a:cubicBezTo>
                  <a:cubicBezTo>
                    <a:pt x="5" y="10"/>
                    <a:pt x="0" y="23"/>
                    <a:pt x="5" y="34"/>
                  </a:cubicBez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24" name="Freeform: Shape 9809"/>
            <p:cNvSpPr/>
            <p:nvPr/>
          </p:nvSpPr>
          <p:spPr bwMode="auto">
            <a:xfrm>
              <a:off x="11080751" y="6013450"/>
              <a:ext cx="122238" cy="120650"/>
            </a:xfrm>
            <a:custGeom>
              <a:avLst/>
              <a:gdLst>
                <a:gd name="T0" fmla="*/ 4 w 42"/>
                <a:gd name="T1" fmla="*/ 28 h 41"/>
                <a:gd name="T2" fmla="*/ 28 w 42"/>
                <a:gd name="T3" fmla="*/ 37 h 41"/>
                <a:gd name="T4" fmla="*/ 37 w 42"/>
                <a:gd name="T5" fmla="*/ 13 h 41"/>
                <a:gd name="T6" fmla="*/ 13 w 42"/>
                <a:gd name="T7" fmla="*/ 4 h 41"/>
                <a:gd name="T8" fmla="*/ 4 w 42"/>
                <a:gd name="T9" fmla="*/ 28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41">
                  <a:moveTo>
                    <a:pt x="4" y="28"/>
                  </a:moveTo>
                  <a:cubicBezTo>
                    <a:pt x="8" y="37"/>
                    <a:pt x="19" y="41"/>
                    <a:pt x="28" y="37"/>
                  </a:cubicBezTo>
                  <a:cubicBezTo>
                    <a:pt x="37" y="33"/>
                    <a:pt x="42" y="22"/>
                    <a:pt x="37" y="13"/>
                  </a:cubicBezTo>
                  <a:cubicBezTo>
                    <a:pt x="33" y="4"/>
                    <a:pt x="23" y="0"/>
                    <a:pt x="13" y="4"/>
                  </a:cubicBezTo>
                  <a:cubicBezTo>
                    <a:pt x="4" y="8"/>
                    <a:pt x="0" y="19"/>
                    <a:pt x="4" y="28"/>
                  </a:cubicBez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25" name="Freeform: Shape 9810"/>
            <p:cNvSpPr/>
            <p:nvPr/>
          </p:nvSpPr>
          <p:spPr bwMode="auto">
            <a:xfrm>
              <a:off x="11253788" y="5780088"/>
              <a:ext cx="215900" cy="215900"/>
            </a:xfrm>
            <a:custGeom>
              <a:avLst/>
              <a:gdLst>
                <a:gd name="T0" fmla="*/ 7 w 74"/>
                <a:gd name="T1" fmla="*/ 50 h 74"/>
                <a:gd name="T2" fmla="*/ 51 w 74"/>
                <a:gd name="T3" fmla="*/ 66 h 74"/>
                <a:gd name="T4" fmla="*/ 67 w 74"/>
                <a:gd name="T5" fmla="*/ 24 h 74"/>
                <a:gd name="T6" fmla="*/ 24 w 74"/>
                <a:gd name="T7" fmla="*/ 7 h 74"/>
                <a:gd name="T8" fmla="*/ 7 w 74"/>
                <a:gd name="T9" fmla="*/ 50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" h="74">
                  <a:moveTo>
                    <a:pt x="7" y="50"/>
                  </a:moveTo>
                  <a:cubicBezTo>
                    <a:pt x="15" y="66"/>
                    <a:pt x="34" y="74"/>
                    <a:pt x="51" y="66"/>
                  </a:cubicBezTo>
                  <a:cubicBezTo>
                    <a:pt x="67" y="59"/>
                    <a:pt x="74" y="40"/>
                    <a:pt x="67" y="24"/>
                  </a:cubicBezTo>
                  <a:cubicBezTo>
                    <a:pt x="60" y="7"/>
                    <a:pt x="40" y="0"/>
                    <a:pt x="24" y="7"/>
                  </a:cubicBezTo>
                  <a:cubicBezTo>
                    <a:pt x="7" y="15"/>
                    <a:pt x="0" y="34"/>
                    <a:pt x="7" y="50"/>
                  </a:cubicBez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26" name="Freeform: Shape 9811"/>
            <p:cNvSpPr/>
            <p:nvPr/>
          </p:nvSpPr>
          <p:spPr bwMode="auto">
            <a:xfrm>
              <a:off x="10723563" y="5167313"/>
              <a:ext cx="890588" cy="1157288"/>
            </a:xfrm>
            <a:custGeom>
              <a:avLst/>
              <a:gdLst>
                <a:gd name="T0" fmla="*/ 237 w 304"/>
                <a:gd name="T1" fmla="*/ 374 h 395"/>
                <a:gd name="T2" fmla="*/ 237 w 304"/>
                <a:gd name="T3" fmla="*/ 374 h 395"/>
                <a:gd name="T4" fmla="*/ 283 w 304"/>
                <a:gd name="T5" fmla="*/ 254 h 395"/>
                <a:gd name="T6" fmla="*/ 167 w 304"/>
                <a:gd name="T7" fmla="*/ 0 h 395"/>
                <a:gd name="T8" fmla="*/ 0 w 304"/>
                <a:gd name="T9" fmla="*/ 74 h 395"/>
                <a:gd name="T10" fmla="*/ 115 w 304"/>
                <a:gd name="T11" fmla="*/ 329 h 395"/>
                <a:gd name="T12" fmla="*/ 237 w 304"/>
                <a:gd name="T13" fmla="*/ 374 h 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4" h="395">
                  <a:moveTo>
                    <a:pt x="237" y="374"/>
                  </a:moveTo>
                  <a:cubicBezTo>
                    <a:pt x="237" y="374"/>
                    <a:pt x="237" y="374"/>
                    <a:pt x="237" y="374"/>
                  </a:cubicBezTo>
                  <a:cubicBezTo>
                    <a:pt x="283" y="354"/>
                    <a:pt x="304" y="300"/>
                    <a:pt x="283" y="254"/>
                  </a:cubicBezTo>
                  <a:cubicBezTo>
                    <a:pt x="167" y="0"/>
                    <a:pt x="167" y="0"/>
                    <a:pt x="167" y="0"/>
                  </a:cubicBezTo>
                  <a:cubicBezTo>
                    <a:pt x="0" y="74"/>
                    <a:pt x="0" y="74"/>
                    <a:pt x="0" y="74"/>
                  </a:cubicBezTo>
                  <a:cubicBezTo>
                    <a:pt x="115" y="329"/>
                    <a:pt x="115" y="329"/>
                    <a:pt x="115" y="329"/>
                  </a:cubicBezTo>
                  <a:cubicBezTo>
                    <a:pt x="136" y="374"/>
                    <a:pt x="190" y="395"/>
                    <a:pt x="237" y="374"/>
                  </a:cubicBezTo>
                  <a:close/>
                </a:path>
              </a:pathLst>
            </a:cu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27" name="Freeform: Shape 9812"/>
            <p:cNvSpPr/>
            <p:nvPr/>
          </p:nvSpPr>
          <p:spPr bwMode="auto">
            <a:xfrm>
              <a:off x="10547351" y="5018088"/>
              <a:ext cx="649288" cy="377825"/>
            </a:xfrm>
            <a:custGeom>
              <a:avLst/>
              <a:gdLst>
                <a:gd name="T0" fmla="*/ 33 w 409"/>
                <a:gd name="T1" fmla="*/ 238 h 238"/>
                <a:gd name="T2" fmla="*/ 409 w 409"/>
                <a:gd name="T3" fmla="*/ 72 h 238"/>
                <a:gd name="T4" fmla="*/ 376 w 409"/>
                <a:gd name="T5" fmla="*/ 0 h 238"/>
                <a:gd name="T6" fmla="*/ 0 w 409"/>
                <a:gd name="T7" fmla="*/ 166 h 238"/>
                <a:gd name="T8" fmla="*/ 33 w 409"/>
                <a:gd name="T9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9" h="238">
                  <a:moveTo>
                    <a:pt x="33" y="238"/>
                  </a:moveTo>
                  <a:lnTo>
                    <a:pt x="409" y="72"/>
                  </a:lnTo>
                  <a:lnTo>
                    <a:pt x="376" y="0"/>
                  </a:lnTo>
                  <a:lnTo>
                    <a:pt x="0" y="166"/>
                  </a:lnTo>
                  <a:lnTo>
                    <a:pt x="33" y="238"/>
                  </a:ln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28" name="Freeform: Shape 9813"/>
            <p:cNvSpPr/>
            <p:nvPr/>
          </p:nvSpPr>
          <p:spPr bwMode="auto">
            <a:xfrm>
              <a:off x="10617201" y="5029200"/>
              <a:ext cx="647700" cy="377825"/>
            </a:xfrm>
            <a:custGeom>
              <a:avLst/>
              <a:gdLst>
                <a:gd name="T0" fmla="*/ 33 w 408"/>
                <a:gd name="T1" fmla="*/ 238 h 238"/>
                <a:gd name="T2" fmla="*/ 408 w 408"/>
                <a:gd name="T3" fmla="*/ 72 h 238"/>
                <a:gd name="T4" fmla="*/ 377 w 408"/>
                <a:gd name="T5" fmla="*/ 0 h 238"/>
                <a:gd name="T6" fmla="*/ 0 w 408"/>
                <a:gd name="T7" fmla="*/ 166 h 238"/>
                <a:gd name="T8" fmla="*/ 33 w 408"/>
                <a:gd name="T9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8" h="238">
                  <a:moveTo>
                    <a:pt x="33" y="238"/>
                  </a:moveTo>
                  <a:lnTo>
                    <a:pt x="408" y="72"/>
                  </a:lnTo>
                  <a:lnTo>
                    <a:pt x="377" y="0"/>
                  </a:lnTo>
                  <a:lnTo>
                    <a:pt x="0" y="166"/>
                  </a:lnTo>
                  <a:lnTo>
                    <a:pt x="33" y="238"/>
                  </a:lnTo>
                  <a:close/>
                </a:path>
              </a:pathLst>
            </a:cu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29" name="Freeform: Shape 9814"/>
            <p:cNvSpPr/>
            <p:nvPr/>
          </p:nvSpPr>
          <p:spPr bwMode="auto">
            <a:xfrm>
              <a:off x="10904538" y="5562600"/>
              <a:ext cx="481013" cy="211138"/>
            </a:xfrm>
            <a:custGeom>
              <a:avLst/>
              <a:gdLst>
                <a:gd name="T0" fmla="*/ 164 w 164"/>
                <a:gd name="T1" fmla="*/ 0 h 72"/>
                <a:gd name="T2" fmla="*/ 111 w 164"/>
                <a:gd name="T3" fmla="*/ 22 h 72"/>
                <a:gd name="T4" fmla="*/ 79 w 164"/>
                <a:gd name="T5" fmla="*/ 54 h 72"/>
                <a:gd name="T6" fmla="*/ 38 w 164"/>
                <a:gd name="T7" fmla="*/ 59 h 72"/>
                <a:gd name="T8" fmla="*/ 0 w 164"/>
                <a:gd name="T9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4" h="72">
                  <a:moveTo>
                    <a:pt x="164" y="0"/>
                  </a:moveTo>
                  <a:cubicBezTo>
                    <a:pt x="143" y="0"/>
                    <a:pt x="126" y="7"/>
                    <a:pt x="111" y="22"/>
                  </a:cubicBezTo>
                  <a:cubicBezTo>
                    <a:pt x="101" y="33"/>
                    <a:pt x="93" y="47"/>
                    <a:pt x="79" y="54"/>
                  </a:cubicBezTo>
                  <a:cubicBezTo>
                    <a:pt x="66" y="60"/>
                    <a:pt x="52" y="58"/>
                    <a:pt x="38" y="59"/>
                  </a:cubicBezTo>
                  <a:cubicBezTo>
                    <a:pt x="24" y="59"/>
                    <a:pt x="9" y="61"/>
                    <a:pt x="0" y="72"/>
                  </a:cubicBezTo>
                </a:path>
              </a:pathLst>
            </a:cu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30" name="Freeform: Shape 9815"/>
            <p:cNvSpPr/>
            <p:nvPr/>
          </p:nvSpPr>
          <p:spPr bwMode="auto">
            <a:xfrm>
              <a:off x="11060113" y="5726113"/>
              <a:ext cx="149225" cy="147638"/>
            </a:xfrm>
            <a:custGeom>
              <a:avLst/>
              <a:gdLst>
                <a:gd name="T0" fmla="*/ 5 w 51"/>
                <a:gd name="T1" fmla="*/ 34 h 50"/>
                <a:gd name="T2" fmla="*/ 34 w 51"/>
                <a:gd name="T3" fmla="*/ 45 h 50"/>
                <a:gd name="T4" fmla="*/ 46 w 51"/>
                <a:gd name="T5" fmla="*/ 16 h 50"/>
                <a:gd name="T6" fmla="*/ 16 w 51"/>
                <a:gd name="T7" fmla="*/ 5 h 50"/>
                <a:gd name="T8" fmla="*/ 5 w 51"/>
                <a:gd name="T9" fmla="*/ 3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" h="50">
                  <a:moveTo>
                    <a:pt x="5" y="34"/>
                  </a:moveTo>
                  <a:cubicBezTo>
                    <a:pt x="10" y="45"/>
                    <a:pt x="23" y="50"/>
                    <a:pt x="34" y="45"/>
                  </a:cubicBezTo>
                  <a:cubicBezTo>
                    <a:pt x="46" y="40"/>
                    <a:pt x="51" y="27"/>
                    <a:pt x="46" y="16"/>
                  </a:cubicBezTo>
                  <a:cubicBezTo>
                    <a:pt x="41" y="5"/>
                    <a:pt x="27" y="0"/>
                    <a:pt x="16" y="5"/>
                  </a:cubicBezTo>
                  <a:cubicBezTo>
                    <a:pt x="5" y="10"/>
                    <a:pt x="0" y="23"/>
                    <a:pt x="5" y="34"/>
                  </a:cubicBezTo>
                  <a:close/>
                </a:path>
              </a:pathLst>
            </a:cu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31" name="Freeform: Shape 9816"/>
            <p:cNvSpPr/>
            <p:nvPr/>
          </p:nvSpPr>
          <p:spPr bwMode="auto">
            <a:xfrm>
              <a:off x="11141076" y="6008688"/>
              <a:ext cx="120650" cy="119063"/>
            </a:xfrm>
            <a:custGeom>
              <a:avLst/>
              <a:gdLst>
                <a:gd name="T0" fmla="*/ 4 w 41"/>
                <a:gd name="T1" fmla="*/ 28 h 41"/>
                <a:gd name="T2" fmla="*/ 28 w 41"/>
                <a:gd name="T3" fmla="*/ 37 h 41"/>
                <a:gd name="T4" fmla="*/ 37 w 41"/>
                <a:gd name="T5" fmla="*/ 13 h 41"/>
                <a:gd name="T6" fmla="*/ 13 w 41"/>
                <a:gd name="T7" fmla="*/ 4 h 41"/>
                <a:gd name="T8" fmla="*/ 4 w 41"/>
                <a:gd name="T9" fmla="*/ 28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4" y="28"/>
                  </a:moveTo>
                  <a:cubicBezTo>
                    <a:pt x="8" y="37"/>
                    <a:pt x="19" y="41"/>
                    <a:pt x="28" y="37"/>
                  </a:cubicBezTo>
                  <a:cubicBezTo>
                    <a:pt x="37" y="33"/>
                    <a:pt x="41" y="22"/>
                    <a:pt x="37" y="13"/>
                  </a:cubicBezTo>
                  <a:cubicBezTo>
                    <a:pt x="33" y="4"/>
                    <a:pt x="23" y="0"/>
                    <a:pt x="13" y="4"/>
                  </a:cubicBezTo>
                  <a:cubicBezTo>
                    <a:pt x="4" y="8"/>
                    <a:pt x="0" y="19"/>
                    <a:pt x="4" y="28"/>
                  </a:cubicBezTo>
                  <a:close/>
                </a:path>
              </a:pathLst>
            </a:cu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32" name="Freeform: Shape 9817"/>
            <p:cNvSpPr/>
            <p:nvPr/>
          </p:nvSpPr>
          <p:spPr bwMode="auto">
            <a:xfrm>
              <a:off x="11314113" y="5773738"/>
              <a:ext cx="217488" cy="217488"/>
            </a:xfrm>
            <a:custGeom>
              <a:avLst/>
              <a:gdLst>
                <a:gd name="T0" fmla="*/ 7 w 74"/>
                <a:gd name="T1" fmla="*/ 50 h 74"/>
                <a:gd name="T2" fmla="*/ 50 w 74"/>
                <a:gd name="T3" fmla="*/ 66 h 74"/>
                <a:gd name="T4" fmla="*/ 67 w 74"/>
                <a:gd name="T5" fmla="*/ 23 h 74"/>
                <a:gd name="T6" fmla="*/ 24 w 74"/>
                <a:gd name="T7" fmla="*/ 7 h 74"/>
                <a:gd name="T8" fmla="*/ 7 w 74"/>
                <a:gd name="T9" fmla="*/ 50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" h="74">
                  <a:moveTo>
                    <a:pt x="7" y="50"/>
                  </a:moveTo>
                  <a:cubicBezTo>
                    <a:pt x="15" y="66"/>
                    <a:pt x="34" y="74"/>
                    <a:pt x="50" y="66"/>
                  </a:cubicBezTo>
                  <a:cubicBezTo>
                    <a:pt x="67" y="59"/>
                    <a:pt x="74" y="40"/>
                    <a:pt x="67" y="23"/>
                  </a:cubicBezTo>
                  <a:cubicBezTo>
                    <a:pt x="59" y="7"/>
                    <a:pt x="40" y="0"/>
                    <a:pt x="24" y="7"/>
                  </a:cubicBezTo>
                  <a:cubicBezTo>
                    <a:pt x="7" y="15"/>
                    <a:pt x="0" y="34"/>
                    <a:pt x="7" y="50"/>
                  </a:cubicBezTo>
                  <a:close/>
                </a:path>
              </a:pathLst>
            </a:cu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33" name="Freeform: Shape 9818"/>
            <p:cNvSpPr/>
            <p:nvPr/>
          </p:nvSpPr>
          <p:spPr bwMode="auto">
            <a:xfrm>
              <a:off x="10763251" y="5413375"/>
              <a:ext cx="141288" cy="61913"/>
            </a:xfrm>
            <a:custGeom>
              <a:avLst/>
              <a:gdLst>
                <a:gd name="T0" fmla="*/ 0 w 89"/>
                <a:gd name="T1" fmla="*/ 39 h 39"/>
                <a:gd name="T2" fmla="*/ 89 w 89"/>
                <a:gd name="T3" fmla="*/ 0 h 39"/>
                <a:gd name="T4" fmla="*/ 0 w 89"/>
                <a:gd name="T5" fmla="*/ 3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9" h="39">
                  <a:moveTo>
                    <a:pt x="0" y="39"/>
                  </a:moveTo>
                  <a:lnTo>
                    <a:pt x="89" y="0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34" name="Straight Connector 9819"/>
            <p:cNvSpPr>
              <a:spLocks noChangeShapeType="1"/>
            </p:cNvSpPr>
            <p:nvPr/>
          </p:nvSpPr>
          <p:spPr bwMode="auto">
            <a:xfrm flipV="1">
              <a:off x="10763251" y="5413375"/>
              <a:ext cx="141288" cy="61913"/>
            </a:xfrm>
            <a:prstGeom prst="line">
              <a:avLst/>
            </a:pr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35" name="Freeform: Shape 9820"/>
            <p:cNvSpPr/>
            <p:nvPr/>
          </p:nvSpPr>
          <p:spPr bwMode="auto">
            <a:xfrm>
              <a:off x="10804526" y="5530850"/>
              <a:ext cx="93663" cy="41275"/>
            </a:xfrm>
            <a:custGeom>
              <a:avLst/>
              <a:gdLst>
                <a:gd name="T0" fmla="*/ 0 w 59"/>
                <a:gd name="T1" fmla="*/ 26 h 26"/>
                <a:gd name="T2" fmla="*/ 59 w 59"/>
                <a:gd name="T3" fmla="*/ 0 h 26"/>
                <a:gd name="T4" fmla="*/ 0 w 59"/>
                <a:gd name="T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6">
                  <a:moveTo>
                    <a:pt x="0" y="26"/>
                  </a:moveTo>
                  <a:lnTo>
                    <a:pt x="59" y="0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36" name="Straight Connector 9821"/>
            <p:cNvSpPr>
              <a:spLocks noChangeShapeType="1"/>
            </p:cNvSpPr>
            <p:nvPr/>
          </p:nvSpPr>
          <p:spPr bwMode="auto">
            <a:xfrm flipV="1">
              <a:off x="10804526" y="5530850"/>
              <a:ext cx="93663" cy="41275"/>
            </a:xfrm>
            <a:prstGeom prst="line">
              <a:avLst/>
            </a:pr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37" name="Freeform: Shape 9822"/>
            <p:cNvSpPr/>
            <p:nvPr/>
          </p:nvSpPr>
          <p:spPr bwMode="auto">
            <a:xfrm>
              <a:off x="10848976" y="5603875"/>
              <a:ext cx="142875" cy="61913"/>
            </a:xfrm>
            <a:custGeom>
              <a:avLst/>
              <a:gdLst>
                <a:gd name="T0" fmla="*/ 0 w 90"/>
                <a:gd name="T1" fmla="*/ 39 h 39"/>
                <a:gd name="T2" fmla="*/ 90 w 90"/>
                <a:gd name="T3" fmla="*/ 0 h 39"/>
                <a:gd name="T4" fmla="*/ 0 w 90"/>
                <a:gd name="T5" fmla="*/ 3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39">
                  <a:moveTo>
                    <a:pt x="0" y="39"/>
                  </a:moveTo>
                  <a:lnTo>
                    <a:pt x="90" y="0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38" name="Straight Connector 9823"/>
            <p:cNvSpPr>
              <a:spLocks noChangeShapeType="1"/>
            </p:cNvSpPr>
            <p:nvPr/>
          </p:nvSpPr>
          <p:spPr bwMode="auto">
            <a:xfrm flipV="1">
              <a:off x="10848976" y="5603875"/>
              <a:ext cx="142875" cy="61913"/>
            </a:xfrm>
            <a:prstGeom prst="line">
              <a:avLst/>
            </a:pr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39" name="Freeform: Shape 9824"/>
            <p:cNvSpPr/>
            <p:nvPr/>
          </p:nvSpPr>
          <p:spPr bwMode="auto">
            <a:xfrm>
              <a:off x="1336676" y="3698875"/>
              <a:ext cx="568325" cy="585788"/>
            </a:xfrm>
            <a:custGeom>
              <a:avLst/>
              <a:gdLst>
                <a:gd name="T0" fmla="*/ 358 w 358"/>
                <a:gd name="T1" fmla="*/ 293 h 369"/>
                <a:gd name="T2" fmla="*/ 273 w 358"/>
                <a:gd name="T3" fmla="*/ 369 h 369"/>
                <a:gd name="T4" fmla="*/ 0 w 358"/>
                <a:gd name="T5" fmla="*/ 76 h 369"/>
                <a:gd name="T6" fmla="*/ 85 w 358"/>
                <a:gd name="T7" fmla="*/ 0 h 369"/>
                <a:gd name="T8" fmla="*/ 358 w 358"/>
                <a:gd name="T9" fmla="*/ 29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8" h="369">
                  <a:moveTo>
                    <a:pt x="358" y="293"/>
                  </a:moveTo>
                  <a:lnTo>
                    <a:pt x="273" y="369"/>
                  </a:lnTo>
                  <a:lnTo>
                    <a:pt x="0" y="76"/>
                  </a:lnTo>
                  <a:lnTo>
                    <a:pt x="85" y="0"/>
                  </a:lnTo>
                  <a:lnTo>
                    <a:pt x="358" y="29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40" name="Freeform: Shape 9825"/>
            <p:cNvSpPr/>
            <p:nvPr/>
          </p:nvSpPr>
          <p:spPr bwMode="auto">
            <a:xfrm>
              <a:off x="1190626" y="3543300"/>
              <a:ext cx="307975" cy="298450"/>
            </a:xfrm>
            <a:custGeom>
              <a:avLst/>
              <a:gdLst>
                <a:gd name="T0" fmla="*/ 194 w 194"/>
                <a:gd name="T1" fmla="*/ 83 h 188"/>
                <a:gd name="T2" fmla="*/ 78 w 194"/>
                <a:gd name="T3" fmla="*/ 188 h 188"/>
                <a:gd name="T4" fmla="*/ 0 w 194"/>
                <a:gd name="T5" fmla="*/ 103 h 188"/>
                <a:gd name="T6" fmla="*/ 114 w 194"/>
                <a:gd name="T7" fmla="*/ 0 h 188"/>
                <a:gd name="T8" fmla="*/ 194 w 194"/>
                <a:gd name="T9" fmla="*/ 83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4" h="188">
                  <a:moveTo>
                    <a:pt x="194" y="83"/>
                  </a:moveTo>
                  <a:lnTo>
                    <a:pt x="78" y="188"/>
                  </a:lnTo>
                  <a:lnTo>
                    <a:pt x="0" y="103"/>
                  </a:lnTo>
                  <a:lnTo>
                    <a:pt x="114" y="0"/>
                  </a:lnTo>
                  <a:lnTo>
                    <a:pt x="194" y="8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41" name="Freeform: Shape 9826"/>
            <p:cNvSpPr/>
            <p:nvPr/>
          </p:nvSpPr>
          <p:spPr bwMode="auto">
            <a:xfrm>
              <a:off x="1384301" y="3657600"/>
              <a:ext cx="568325" cy="585788"/>
            </a:xfrm>
            <a:custGeom>
              <a:avLst/>
              <a:gdLst>
                <a:gd name="T0" fmla="*/ 358 w 358"/>
                <a:gd name="T1" fmla="*/ 294 h 369"/>
                <a:gd name="T2" fmla="*/ 273 w 358"/>
                <a:gd name="T3" fmla="*/ 369 h 369"/>
                <a:gd name="T4" fmla="*/ 0 w 358"/>
                <a:gd name="T5" fmla="*/ 76 h 369"/>
                <a:gd name="T6" fmla="*/ 85 w 358"/>
                <a:gd name="T7" fmla="*/ 0 h 369"/>
                <a:gd name="T8" fmla="*/ 358 w 358"/>
                <a:gd name="T9" fmla="*/ 294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8" h="369">
                  <a:moveTo>
                    <a:pt x="358" y="294"/>
                  </a:moveTo>
                  <a:lnTo>
                    <a:pt x="273" y="369"/>
                  </a:lnTo>
                  <a:lnTo>
                    <a:pt x="0" y="76"/>
                  </a:lnTo>
                  <a:lnTo>
                    <a:pt x="85" y="0"/>
                  </a:lnTo>
                  <a:lnTo>
                    <a:pt x="358" y="294"/>
                  </a:ln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42" name="Freeform: Shape 9827"/>
            <p:cNvSpPr/>
            <p:nvPr/>
          </p:nvSpPr>
          <p:spPr bwMode="auto">
            <a:xfrm>
              <a:off x="1770063" y="4164013"/>
              <a:ext cx="211138" cy="206375"/>
            </a:xfrm>
            <a:custGeom>
              <a:avLst/>
              <a:gdLst>
                <a:gd name="T0" fmla="*/ 133 w 133"/>
                <a:gd name="T1" fmla="*/ 54 h 130"/>
                <a:gd name="T2" fmla="*/ 50 w 133"/>
                <a:gd name="T3" fmla="*/ 130 h 130"/>
                <a:gd name="T4" fmla="*/ 0 w 133"/>
                <a:gd name="T5" fmla="*/ 76 h 130"/>
                <a:gd name="T6" fmla="*/ 85 w 133"/>
                <a:gd name="T7" fmla="*/ 0 h 130"/>
                <a:gd name="T8" fmla="*/ 133 w 133"/>
                <a:gd name="T9" fmla="*/ 54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3" h="130">
                  <a:moveTo>
                    <a:pt x="133" y="54"/>
                  </a:moveTo>
                  <a:lnTo>
                    <a:pt x="50" y="130"/>
                  </a:lnTo>
                  <a:lnTo>
                    <a:pt x="0" y="76"/>
                  </a:lnTo>
                  <a:lnTo>
                    <a:pt x="85" y="0"/>
                  </a:lnTo>
                  <a:lnTo>
                    <a:pt x="133" y="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43" name="Freeform: Shape 9828"/>
            <p:cNvSpPr/>
            <p:nvPr/>
          </p:nvSpPr>
          <p:spPr bwMode="auto">
            <a:xfrm>
              <a:off x="1190626" y="3543300"/>
              <a:ext cx="307975" cy="298450"/>
            </a:xfrm>
            <a:custGeom>
              <a:avLst/>
              <a:gdLst>
                <a:gd name="T0" fmla="*/ 194 w 194"/>
                <a:gd name="T1" fmla="*/ 83 h 188"/>
                <a:gd name="T2" fmla="*/ 78 w 194"/>
                <a:gd name="T3" fmla="*/ 188 h 188"/>
                <a:gd name="T4" fmla="*/ 0 w 194"/>
                <a:gd name="T5" fmla="*/ 103 h 188"/>
                <a:gd name="T6" fmla="*/ 114 w 194"/>
                <a:gd name="T7" fmla="*/ 0 h 188"/>
                <a:gd name="T8" fmla="*/ 194 w 194"/>
                <a:gd name="T9" fmla="*/ 83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4" h="188">
                  <a:moveTo>
                    <a:pt x="194" y="83"/>
                  </a:moveTo>
                  <a:lnTo>
                    <a:pt x="78" y="188"/>
                  </a:lnTo>
                  <a:lnTo>
                    <a:pt x="0" y="103"/>
                  </a:lnTo>
                  <a:lnTo>
                    <a:pt x="114" y="0"/>
                  </a:lnTo>
                  <a:lnTo>
                    <a:pt x="194" y="83"/>
                  </a:lnTo>
                  <a:close/>
                </a:path>
              </a:pathLst>
            </a:custGeom>
            <a:noFill/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44" name="Freeform: Shape 9829"/>
            <p:cNvSpPr/>
            <p:nvPr/>
          </p:nvSpPr>
          <p:spPr bwMode="auto">
            <a:xfrm>
              <a:off x="1336676" y="3698875"/>
              <a:ext cx="568325" cy="585788"/>
            </a:xfrm>
            <a:custGeom>
              <a:avLst/>
              <a:gdLst>
                <a:gd name="T0" fmla="*/ 358 w 358"/>
                <a:gd name="T1" fmla="*/ 293 h 369"/>
                <a:gd name="T2" fmla="*/ 273 w 358"/>
                <a:gd name="T3" fmla="*/ 369 h 369"/>
                <a:gd name="T4" fmla="*/ 0 w 358"/>
                <a:gd name="T5" fmla="*/ 76 h 369"/>
                <a:gd name="T6" fmla="*/ 85 w 358"/>
                <a:gd name="T7" fmla="*/ 0 h 369"/>
                <a:gd name="T8" fmla="*/ 358 w 358"/>
                <a:gd name="T9" fmla="*/ 29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8" h="369">
                  <a:moveTo>
                    <a:pt x="358" y="293"/>
                  </a:moveTo>
                  <a:lnTo>
                    <a:pt x="273" y="369"/>
                  </a:lnTo>
                  <a:lnTo>
                    <a:pt x="0" y="76"/>
                  </a:lnTo>
                  <a:lnTo>
                    <a:pt x="85" y="0"/>
                  </a:lnTo>
                  <a:lnTo>
                    <a:pt x="358" y="293"/>
                  </a:lnTo>
                  <a:close/>
                </a:path>
              </a:pathLst>
            </a:custGeom>
            <a:noFill/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45" name="Freeform: Shape 9830"/>
            <p:cNvSpPr/>
            <p:nvPr/>
          </p:nvSpPr>
          <p:spPr bwMode="auto">
            <a:xfrm>
              <a:off x="1770063" y="4164013"/>
              <a:ext cx="211138" cy="206375"/>
            </a:xfrm>
            <a:custGeom>
              <a:avLst/>
              <a:gdLst>
                <a:gd name="T0" fmla="*/ 133 w 133"/>
                <a:gd name="T1" fmla="*/ 54 h 130"/>
                <a:gd name="T2" fmla="*/ 50 w 133"/>
                <a:gd name="T3" fmla="*/ 130 h 130"/>
                <a:gd name="T4" fmla="*/ 0 w 133"/>
                <a:gd name="T5" fmla="*/ 76 h 130"/>
                <a:gd name="T6" fmla="*/ 85 w 133"/>
                <a:gd name="T7" fmla="*/ 0 h 130"/>
                <a:gd name="T8" fmla="*/ 133 w 133"/>
                <a:gd name="T9" fmla="*/ 54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3" h="130">
                  <a:moveTo>
                    <a:pt x="133" y="54"/>
                  </a:moveTo>
                  <a:lnTo>
                    <a:pt x="50" y="130"/>
                  </a:lnTo>
                  <a:lnTo>
                    <a:pt x="0" y="76"/>
                  </a:lnTo>
                  <a:lnTo>
                    <a:pt x="85" y="0"/>
                  </a:lnTo>
                  <a:lnTo>
                    <a:pt x="133" y="54"/>
                  </a:lnTo>
                  <a:close/>
                </a:path>
              </a:pathLst>
            </a:custGeom>
            <a:noFill/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46" name="Freeform: Shape 9831"/>
            <p:cNvSpPr/>
            <p:nvPr/>
          </p:nvSpPr>
          <p:spPr bwMode="auto">
            <a:xfrm>
              <a:off x="449263" y="2778125"/>
              <a:ext cx="1108075" cy="1096963"/>
            </a:xfrm>
            <a:custGeom>
              <a:avLst/>
              <a:gdLst>
                <a:gd name="T0" fmla="*/ 315 w 378"/>
                <a:gd name="T1" fmla="*/ 73 h 374"/>
                <a:gd name="T2" fmla="*/ 305 w 378"/>
                <a:gd name="T3" fmla="*/ 311 h 374"/>
                <a:gd name="T4" fmla="*/ 64 w 378"/>
                <a:gd name="T5" fmla="*/ 301 h 374"/>
                <a:gd name="T6" fmla="*/ 74 w 378"/>
                <a:gd name="T7" fmla="*/ 63 h 374"/>
                <a:gd name="T8" fmla="*/ 315 w 378"/>
                <a:gd name="T9" fmla="*/ 73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8" h="374">
                  <a:moveTo>
                    <a:pt x="315" y="73"/>
                  </a:moveTo>
                  <a:cubicBezTo>
                    <a:pt x="378" y="142"/>
                    <a:pt x="374" y="248"/>
                    <a:pt x="305" y="311"/>
                  </a:cubicBezTo>
                  <a:cubicBezTo>
                    <a:pt x="235" y="374"/>
                    <a:pt x="127" y="370"/>
                    <a:pt x="64" y="301"/>
                  </a:cubicBezTo>
                  <a:cubicBezTo>
                    <a:pt x="0" y="233"/>
                    <a:pt x="5" y="126"/>
                    <a:pt x="74" y="63"/>
                  </a:cubicBezTo>
                  <a:cubicBezTo>
                    <a:pt x="143" y="0"/>
                    <a:pt x="251" y="5"/>
                    <a:pt x="315" y="73"/>
                  </a:cubicBezTo>
                  <a:close/>
                </a:path>
              </a:pathLst>
            </a:custGeom>
            <a:solidFill>
              <a:srgbClr val="FFFFFF"/>
            </a:solidFill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47" name="Freeform: Shape 9832"/>
            <p:cNvSpPr/>
            <p:nvPr/>
          </p:nvSpPr>
          <p:spPr bwMode="auto">
            <a:xfrm>
              <a:off x="525463" y="2736850"/>
              <a:ext cx="1111250" cy="1096963"/>
            </a:xfrm>
            <a:custGeom>
              <a:avLst/>
              <a:gdLst>
                <a:gd name="T0" fmla="*/ 315 w 379"/>
                <a:gd name="T1" fmla="*/ 73 h 374"/>
                <a:gd name="T2" fmla="*/ 305 w 379"/>
                <a:gd name="T3" fmla="*/ 311 h 374"/>
                <a:gd name="T4" fmla="*/ 64 w 379"/>
                <a:gd name="T5" fmla="*/ 301 h 374"/>
                <a:gd name="T6" fmla="*/ 74 w 379"/>
                <a:gd name="T7" fmla="*/ 63 h 374"/>
                <a:gd name="T8" fmla="*/ 315 w 379"/>
                <a:gd name="T9" fmla="*/ 73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9" h="374">
                  <a:moveTo>
                    <a:pt x="315" y="73"/>
                  </a:moveTo>
                  <a:cubicBezTo>
                    <a:pt x="379" y="142"/>
                    <a:pt x="374" y="248"/>
                    <a:pt x="305" y="311"/>
                  </a:cubicBezTo>
                  <a:cubicBezTo>
                    <a:pt x="235" y="374"/>
                    <a:pt x="128" y="369"/>
                    <a:pt x="64" y="301"/>
                  </a:cubicBezTo>
                  <a:cubicBezTo>
                    <a:pt x="0" y="233"/>
                    <a:pt x="5" y="126"/>
                    <a:pt x="74" y="63"/>
                  </a:cubicBezTo>
                  <a:cubicBezTo>
                    <a:pt x="143" y="0"/>
                    <a:pt x="251" y="5"/>
                    <a:pt x="315" y="73"/>
                  </a:cubicBez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48" name="Freeform: Shape 9833"/>
            <p:cNvSpPr/>
            <p:nvPr/>
          </p:nvSpPr>
          <p:spPr bwMode="auto">
            <a:xfrm>
              <a:off x="449263" y="2778125"/>
              <a:ext cx="1108075" cy="1096963"/>
            </a:xfrm>
            <a:custGeom>
              <a:avLst/>
              <a:gdLst>
                <a:gd name="T0" fmla="*/ 315 w 378"/>
                <a:gd name="T1" fmla="*/ 73 h 374"/>
                <a:gd name="T2" fmla="*/ 305 w 378"/>
                <a:gd name="T3" fmla="*/ 311 h 374"/>
                <a:gd name="T4" fmla="*/ 64 w 378"/>
                <a:gd name="T5" fmla="*/ 301 h 374"/>
                <a:gd name="T6" fmla="*/ 74 w 378"/>
                <a:gd name="T7" fmla="*/ 63 h 374"/>
                <a:gd name="T8" fmla="*/ 315 w 378"/>
                <a:gd name="T9" fmla="*/ 73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8" h="374">
                  <a:moveTo>
                    <a:pt x="315" y="73"/>
                  </a:moveTo>
                  <a:cubicBezTo>
                    <a:pt x="378" y="142"/>
                    <a:pt x="374" y="248"/>
                    <a:pt x="305" y="311"/>
                  </a:cubicBezTo>
                  <a:cubicBezTo>
                    <a:pt x="235" y="374"/>
                    <a:pt x="127" y="370"/>
                    <a:pt x="64" y="301"/>
                  </a:cubicBezTo>
                  <a:cubicBezTo>
                    <a:pt x="0" y="233"/>
                    <a:pt x="5" y="126"/>
                    <a:pt x="74" y="63"/>
                  </a:cubicBezTo>
                  <a:cubicBezTo>
                    <a:pt x="143" y="0"/>
                    <a:pt x="251" y="5"/>
                    <a:pt x="315" y="73"/>
                  </a:cubicBezTo>
                  <a:close/>
                </a:path>
              </a:pathLst>
            </a:custGeom>
            <a:noFill/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49" name="Freeform: Shape 9834"/>
            <p:cNvSpPr/>
            <p:nvPr/>
          </p:nvSpPr>
          <p:spPr bwMode="auto">
            <a:xfrm>
              <a:off x="601663" y="2930525"/>
              <a:ext cx="803275" cy="792163"/>
            </a:xfrm>
            <a:custGeom>
              <a:avLst/>
              <a:gdLst>
                <a:gd name="T0" fmla="*/ 228 w 274"/>
                <a:gd name="T1" fmla="*/ 53 h 270"/>
                <a:gd name="T2" fmla="*/ 221 w 274"/>
                <a:gd name="T3" fmla="*/ 225 h 270"/>
                <a:gd name="T4" fmla="*/ 46 w 274"/>
                <a:gd name="T5" fmla="*/ 217 h 270"/>
                <a:gd name="T6" fmla="*/ 54 w 274"/>
                <a:gd name="T7" fmla="*/ 46 h 270"/>
                <a:gd name="T8" fmla="*/ 228 w 274"/>
                <a:gd name="T9" fmla="*/ 53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4" h="270">
                  <a:moveTo>
                    <a:pt x="228" y="53"/>
                  </a:moveTo>
                  <a:cubicBezTo>
                    <a:pt x="274" y="102"/>
                    <a:pt x="271" y="179"/>
                    <a:pt x="221" y="225"/>
                  </a:cubicBezTo>
                  <a:cubicBezTo>
                    <a:pt x="170" y="270"/>
                    <a:pt x="93" y="267"/>
                    <a:pt x="46" y="217"/>
                  </a:cubicBezTo>
                  <a:cubicBezTo>
                    <a:pt x="0" y="168"/>
                    <a:pt x="4" y="91"/>
                    <a:pt x="54" y="46"/>
                  </a:cubicBezTo>
                  <a:cubicBezTo>
                    <a:pt x="104" y="0"/>
                    <a:pt x="182" y="3"/>
                    <a:pt x="228" y="53"/>
                  </a:cubicBezTo>
                  <a:close/>
                </a:path>
              </a:pathLst>
            </a:custGeom>
            <a:noFill/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50" name="Freeform: Shape 9835"/>
            <p:cNvSpPr/>
            <p:nvPr/>
          </p:nvSpPr>
          <p:spPr bwMode="auto">
            <a:xfrm>
              <a:off x="601663" y="2930525"/>
              <a:ext cx="803275" cy="792163"/>
            </a:xfrm>
            <a:custGeom>
              <a:avLst/>
              <a:gdLst>
                <a:gd name="T0" fmla="*/ 228 w 274"/>
                <a:gd name="T1" fmla="*/ 53 h 270"/>
                <a:gd name="T2" fmla="*/ 221 w 274"/>
                <a:gd name="T3" fmla="*/ 225 h 270"/>
                <a:gd name="T4" fmla="*/ 46 w 274"/>
                <a:gd name="T5" fmla="*/ 217 h 270"/>
                <a:gd name="T6" fmla="*/ 54 w 274"/>
                <a:gd name="T7" fmla="*/ 46 h 270"/>
                <a:gd name="T8" fmla="*/ 228 w 274"/>
                <a:gd name="T9" fmla="*/ 53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4" h="270">
                  <a:moveTo>
                    <a:pt x="228" y="53"/>
                  </a:moveTo>
                  <a:cubicBezTo>
                    <a:pt x="274" y="102"/>
                    <a:pt x="271" y="179"/>
                    <a:pt x="221" y="225"/>
                  </a:cubicBezTo>
                  <a:cubicBezTo>
                    <a:pt x="170" y="270"/>
                    <a:pt x="93" y="267"/>
                    <a:pt x="46" y="217"/>
                  </a:cubicBezTo>
                  <a:cubicBezTo>
                    <a:pt x="0" y="168"/>
                    <a:pt x="4" y="91"/>
                    <a:pt x="54" y="46"/>
                  </a:cubicBezTo>
                  <a:cubicBezTo>
                    <a:pt x="104" y="0"/>
                    <a:pt x="182" y="3"/>
                    <a:pt x="228" y="53"/>
                  </a:cubicBezTo>
                  <a:close/>
                </a:path>
              </a:pathLst>
            </a:custGeom>
            <a:solidFill>
              <a:srgbClr val="FFFFFF"/>
            </a:solidFill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51" name="Freeform: Shape 9836"/>
            <p:cNvSpPr/>
            <p:nvPr/>
          </p:nvSpPr>
          <p:spPr bwMode="auto">
            <a:xfrm>
              <a:off x="712788" y="3238500"/>
              <a:ext cx="23813" cy="163513"/>
            </a:xfrm>
            <a:custGeom>
              <a:avLst/>
              <a:gdLst>
                <a:gd name="T0" fmla="*/ 7 w 8"/>
                <a:gd name="T1" fmla="*/ 56 h 56"/>
                <a:gd name="T2" fmla="*/ 8 w 8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" h="56">
                  <a:moveTo>
                    <a:pt x="7" y="56"/>
                  </a:moveTo>
                  <a:cubicBezTo>
                    <a:pt x="0" y="38"/>
                    <a:pt x="0" y="16"/>
                    <a:pt x="8" y="0"/>
                  </a:cubicBezTo>
                </a:path>
              </a:pathLst>
            </a:custGeom>
            <a:noFill/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52" name="Freeform: Shape 9837"/>
            <p:cNvSpPr/>
            <p:nvPr/>
          </p:nvSpPr>
          <p:spPr bwMode="auto">
            <a:xfrm>
              <a:off x="8074026" y="5407025"/>
              <a:ext cx="550863" cy="477838"/>
            </a:xfrm>
            <a:custGeom>
              <a:avLst/>
              <a:gdLst>
                <a:gd name="T0" fmla="*/ 63 w 347"/>
                <a:gd name="T1" fmla="*/ 0 h 301"/>
                <a:gd name="T2" fmla="*/ 0 w 347"/>
                <a:gd name="T3" fmla="*/ 78 h 301"/>
                <a:gd name="T4" fmla="*/ 285 w 347"/>
                <a:gd name="T5" fmla="*/ 301 h 301"/>
                <a:gd name="T6" fmla="*/ 347 w 347"/>
                <a:gd name="T7" fmla="*/ 222 h 301"/>
                <a:gd name="T8" fmla="*/ 63 w 347"/>
                <a:gd name="T9" fmla="*/ 0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301">
                  <a:moveTo>
                    <a:pt x="63" y="0"/>
                  </a:moveTo>
                  <a:lnTo>
                    <a:pt x="0" y="78"/>
                  </a:lnTo>
                  <a:lnTo>
                    <a:pt x="285" y="301"/>
                  </a:lnTo>
                  <a:lnTo>
                    <a:pt x="347" y="222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53" name="Freeform: Shape 9838"/>
            <p:cNvSpPr/>
            <p:nvPr/>
          </p:nvSpPr>
          <p:spPr bwMode="auto">
            <a:xfrm>
              <a:off x="8509001" y="5735638"/>
              <a:ext cx="268288" cy="273050"/>
            </a:xfrm>
            <a:custGeom>
              <a:avLst/>
              <a:gdLst>
                <a:gd name="T0" fmla="*/ 86 w 169"/>
                <a:gd name="T1" fmla="*/ 0 h 172"/>
                <a:gd name="T2" fmla="*/ 0 w 169"/>
                <a:gd name="T3" fmla="*/ 109 h 172"/>
                <a:gd name="T4" fmla="*/ 83 w 169"/>
                <a:gd name="T5" fmla="*/ 172 h 172"/>
                <a:gd name="T6" fmla="*/ 169 w 169"/>
                <a:gd name="T7" fmla="*/ 63 h 172"/>
                <a:gd name="T8" fmla="*/ 86 w 169"/>
                <a:gd name="T9" fmla="*/ 0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" h="172">
                  <a:moveTo>
                    <a:pt x="86" y="0"/>
                  </a:moveTo>
                  <a:lnTo>
                    <a:pt x="0" y="109"/>
                  </a:lnTo>
                  <a:lnTo>
                    <a:pt x="83" y="172"/>
                  </a:lnTo>
                  <a:lnTo>
                    <a:pt x="169" y="63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54" name="Freeform: Shape 9839"/>
            <p:cNvSpPr/>
            <p:nvPr/>
          </p:nvSpPr>
          <p:spPr bwMode="auto">
            <a:xfrm>
              <a:off x="8110538" y="5364163"/>
              <a:ext cx="549275" cy="476250"/>
            </a:xfrm>
            <a:custGeom>
              <a:avLst/>
              <a:gdLst>
                <a:gd name="T0" fmla="*/ 62 w 346"/>
                <a:gd name="T1" fmla="*/ 0 h 300"/>
                <a:gd name="T2" fmla="*/ 0 w 346"/>
                <a:gd name="T3" fmla="*/ 77 h 300"/>
                <a:gd name="T4" fmla="*/ 284 w 346"/>
                <a:gd name="T5" fmla="*/ 300 h 300"/>
                <a:gd name="T6" fmla="*/ 346 w 346"/>
                <a:gd name="T7" fmla="*/ 221 h 300"/>
                <a:gd name="T8" fmla="*/ 62 w 346"/>
                <a:gd name="T9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6" h="300">
                  <a:moveTo>
                    <a:pt x="62" y="0"/>
                  </a:moveTo>
                  <a:lnTo>
                    <a:pt x="0" y="77"/>
                  </a:lnTo>
                  <a:lnTo>
                    <a:pt x="284" y="300"/>
                  </a:lnTo>
                  <a:lnTo>
                    <a:pt x="346" y="221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55" name="Freeform: Shape 9840"/>
            <p:cNvSpPr/>
            <p:nvPr/>
          </p:nvSpPr>
          <p:spPr bwMode="auto">
            <a:xfrm>
              <a:off x="7993063" y="5343525"/>
              <a:ext cx="180975" cy="187325"/>
            </a:xfrm>
            <a:custGeom>
              <a:avLst/>
              <a:gdLst>
                <a:gd name="T0" fmla="*/ 63 w 114"/>
                <a:gd name="T1" fmla="*/ 0 h 118"/>
                <a:gd name="T2" fmla="*/ 0 w 114"/>
                <a:gd name="T3" fmla="*/ 79 h 118"/>
                <a:gd name="T4" fmla="*/ 51 w 114"/>
                <a:gd name="T5" fmla="*/ 118 h 118"/>
                <a:gd name="T6" fmla="*/ 114 w 114"/>
                <a:gd name="T7" fmla="*/ 40 h 118"/>
                <a:gd name="T8" fmla="*/ 63 w 114"/>
                <a:gd name="T9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" h="118">
                  <a:moveTo>
                    <a:pt x="63" y="0"/>
                  </a:moveTo>
                  <a:lnTo>
                    <a:pt x="0" y="79"/>
                  </a:lnTo>
                  <a:lnTo>
                    <a:pt x="51" y="118"/>
                  </a:lnTo>
                  <a:lnTo>
                    <a:pt x="114" y="4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56" name="Freeform: Shape 9841"/>
            <p:cNvSpPr/>
            <p:nvPr/>
          </p:nvSpPr>
          <p:spPr bwMode="auto">
            <a:xfrm>
              <a:off x="8509001" y="5735638"/>
              <a:ext cx="268288" cy="273050"/>
            </a:xfrm>
            <a:custGeom>
              <a:avLst/>
              <a:gdLst>
                <a:gd name="T0" fmla="*/ 86 w 169"/>
                <a:gd name="T1" fmla="*/ 0 h 172"/>
                <a:gd name="T2" fmla="*/ 0 w 169"/>
                <a:gd name="T3" fmla="*/ 109 h 172"/>
                <a:gd name="T4" fmla="*/ 83 w 169"/>
                <a:gd name="T5" fmla="*/ 172 h 172"/>
                <a:gd name="T6" fmla="*/ 169 w 169"/>
                <a:gd name="T7" fmla="*/ 63 h 172"/>
                <a:gd name="T8" fmla="*/ 86 w 169"/>
                <a:gd name="T9" fmla="*/ 0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" h="172">
                  <a:moveTo>
                    <a:pt x="86" y="0"/>
                  </a:moveTo>
                  <a:lnTo>
                    <a:pt x="0" y="109"/>
                  </a:lnTo>
                  <a:lnTo>
                    <a:pt x="83" y="172"/>
                  </a:lnTo>
                  <a:lnTo>
                    <a:pt x="169" y="63"/>
                  </a:lnTo>
                  <a:lnTo>
                    <a:pt x="86" y="0"/>
                  </a:lnTo>
                  <a:close/>
                </a:path>
              </a:pathLst>
            </a:cu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57" name="Freeform: Shape 9842"/>
            <p:cNvSpPr/>
            <p:nvPr/>
          </p:nvSpPr>
          <p:spPr bwMode="auto">
            <a:xfrm>
              <a:off x="8074026" y="5407025"/>
              <a:ext cx="550863" cy="477838"/>
            </a:xfrm>
            <a:custGeom>
              <a:avLst/>
              <a:gdLst>
                <a:gd name="T0" fmla="*/ 63 w 347"/>
                <a:gd name="T1" fmla="*/ 0 h 301"/>
                <a:gd name="T2" fmla="*/ 0 w 347"/>
                <a:gd name="T3" fmla="*/ 78 h 301"/>
                <a:gd name="T4" fmla="*/ 285 w 347"/>
                <a:gd name="T5" fmla="*/ 301 h 301"/>
                <a:gd name="T6" fmla="*/ 347 w 347"/>
                <a:gd name="T7" fmla="*/ 222 h 301"/>
                <a:gd name="T8" fmla="*/ 63 w 347"/>
                <a:gd name="T9" fmla="*/ 0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301">
                  <a:moveTo>
                    <a:pt x="63" y="0"/>
                  </a:moveTo>
                  <a:lnTo>
                    <a:pt x="0" y="78"/>
                  </a:lnTo>
                  <a:lnTo>
                    <a:pt x="285" y="301"/>
                  </a:lnTo>
                  <a:lnTo>
                    <a:pt x="347" y="222"/>
                  </a:lnTo>
                  <a:lnTo>
                    <a:pt x="63" y="0"/>
                  </a:lnTo>
                  <a:close/>
                </a:path>
              </a:pathLst>
            </a:cu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58" name="Freeform: Shape 9843"/>
            <p:cNvSpPr/>
            <p:nvPr/>
          </p:nvSpPr>
          <p:spPr bwMode="auto">
            <a:xfrm>
              <a:off x="7993063" y="5343525"/>
              <a:ext cx="180975" cy="187325"/>
            </a:xfrm>
            <a:custGeom>
              <a:avLst/>
              <a:gdLst>
                <a:gd name="T0" fmla="*/ 63 w 114"/>
                <a:gd name="T1" fmla="*/ 0 h 118"/>
                <a:gd name="T2" fmla="*/ 0 w 114"/>
                <a:gd name="T3" fmla="*/ 79 h 118"/>
                <a:gd name="T4" fmla="*/ 51 w 114"/>
                <a:gd name="T5" fmla="*/ 118 h 118"/>
                <a:gd name="T6" fmla="*/ 114 w 114"/>
                <a:gd name="T7" fmla="*/ 40 h 118"/>
                <a:gd name="T8" fmla="*/ 63 w 114"/>
                <a:gd name="T9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" h="118">
                  <a:moveTo>
                    <a:pt x="63" y="0"/>
                  </a:moveTo>
                  <a:lnTo>
                    <a:pt x="0" y="79"/>
                  </a:lnTo>
                  <a:lnTo>
                    <a:pt x="51" y="118"/>
                  </a:lnTo>
                  <a:lnTo>
                    <a:pt x="114" y="40"/>
                  </a:lnTo>
                  <a:lnTo>
                    <a:pt x="63" y="0"/>
                  </a:lnTo>
                  <a:close/>
                </a:path>
              </a:pathLst>
            </a:cu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59" name="Freeform: Shape 9844"/>
            <p:cNvSpPr/>
            <p:nvPr/>
          </p:nvSpPr>
          <p:spPr bwMode="auto">
            <a:xfrm>
              <a:off x="8489951" y="5648325"/>
              <a:ext cx="1014413" cy="998538"/>
            </a:xfrm>
            <a:custGeom>
              <a:avLst/>
              <a:gdLst>
                <a:gd name="T0" fmla="*/ 267 w 346"/>
                <a:gd name="T1" fmla="*/ 52 h 341"/>
                <a:gd name="T2" fmla="*/ 53 w 346"/>
                <a:gd name="T3" fmla="*/ 77 h 341"/>
                <a:gd name="T4" fmla="*/ 79 w 346"/>
                <a:gd name="T5" fmla="*/ 290 h 341"/>
                <a:gd name="T6" fmla="*/ 294 w 346"/>
                <a:gd name="T7" fmla="*/ 265 h 341"/>
                <a:gd name="T8" fmla="*/ 267 w 346"/>
                <a:gd name="T9" fmla="*/ 52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6" h="341">
                  <a:moveTo>
                    <a:pt x="267" y="52"/>
                  </a:moveTo>
                  <a:cubicBezTo>
                    <a:pt x="201" y="0"/>
                    <a:pt x="105" y="11"/>
                    <a:pt x="53" y="77"/>
                  </a:cubicBezTo>
                  <a:cubicBezTo>
                    <a:pt x="0" y="143"/>
                    <a:pt x="12" y="238"/>
                    <a:pt x="79" y="290"/>
                  </a:cubicBezTo>
                  <a:cubicBezTo>
                    <a:pt x="145" y="341"/>
                    <a:pt x="241" y="330"/>
                    <a:pt x="294" y="265"/>
                  </a:cubicBezTo>
                  <a:cubicBezTo>
                    <a:pt x="346" y="199"/>
                    <a:pt x="334" y="104"/>
                    <a:pt x="267" y="52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60" name="Freeform: Shape 9845"/>
            <p:cNvSpPr/>
            <p:nvPr/>
          </p:nvSpPr>
          <p:spPr bwMode="auto">
            <a:xfrm>
              <a:off x="8523288" y="5576888"/>
              <a:ext cx="1012825" cy="1000125"/>
            </a:xfrm>
            <a:custGeom>
              <a:avLst/>
              <a:gdLst>
                <a:gd name="T0" fmla="*/ 267 w 346"/>
                <a:gd name="T1" fmla="*/ 52 h 341"/>
                <a:gd name="T2" fmla="*/ 52 w 346"/>
                <a:gd name="T3" fmla="*/ 77 h 341"/>
                <a:gd name="T4" fmla="*/ 79 w 346"/>
                <a:gd name="T5" fmla="*/ 290 h 341"/>
                <a:gd name="T6" fmla="*/ 293 w 346"/>
                <a:gd name="T7" fmla="*/ 265 h 341"/>
                <a:gd name="T8" fmla="*/ 267 w 346"/>
                <a:gd name="T9" fmla="*/ 52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6" h="341">
                  <a:moveTo>
                    <a:pt x="267" y="52"/>
                  </a:moveTo>
                  <a:cubicBezTo>
                    <a:pt x="201" y="0"/>
                    <a:pt x="105" y="11"/>
                    <a:pt x="52" y="77"/>
                  </a:cubicBezTo>
                  <a:cubicBezTo>
                    <a:pt x="0" y="142"/>
                    <a:pt x="12" y="238"/>
                    <a:pt x="79" y="290"/>
                  </a:cubicBezTo>
                  <a:cubicBezTo>
                    <a:pt x="145" y="341"/>
                    <a:pt x="241" y="330"/>
                    <a:pt x="293" y="265"/>
                  </a:cubicBezTo>
                  <a:cubicBezTo>
                    <a:pt x="346" y="199"/>
                    <a:pt x="334" y="104"/>
                    <a:pt x="267" y="52"/>
                  </a:cubicBez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61" name="Freeform: Shape 9846"/>
            <p:cNvSpPr/>
            <p:nvPr/>
          </p:nvSpPr>
          <p:spPr bwMode="auto">
            <a:xfrm>
              <a:off x="8489951" y="5648325"/>
              <a:ext cx="1014413" cy="998538"/>
            </a:xfrm>
            <a:custGeom>
              <a:avLst/>
              <a:gdLst>
                <a:gd name="T0" fmla="*/ 267 w 346"/>
                <a:gd name="T1" fmla="*/ 52 h 341"/>
                <a:gd name="T2" fmla="*/ 53 w 346"/>
                <a:gd name="T3" fmla="*/ 77 h 341"/>
                <a:gd name="T4" fmla="*/ 79 w 346"/>
                <a:gd name="T5" fmla="*/ 290 h 341"/>
                <a:gd name="T6" fmla="*/ 294 w 346"/>
                <a:gd name="T7" fmla="*/ 265 h 341"/>
                <a:gd name="T8" fmla="*/ 267 w 346"/>
                <a:gd name="T9" fmla="*/ 52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6" h="341">
                  <a:moveTo>
                    <a:pt x="267" y="52"/>
                  </a:moveTo>
                  <a:cubicBezTo>
                    <a:pt x="201" y="0"/>
                    <a:pt x="105" y="11"/>
                    <a:pt x="53" y="77"/>
                  </a:cubicBezTo>
                  <a:cubicBezTo>
                    <a:pt x="0" y="143"/>
                    <a:pt x="12" y="238"/>
                    <a:pt x="79" y="290"/>
                  </a:cubicBezTo>
                  <a:cubicBezTo>
                    <a:pt x="145" y="341"/>
                    <a:pt x="241" y="330"/>
                    <a:pt x="294" y="265"/>
                  </a:cubicBezTo>
                  <a:cubicBezTo>
                    <a:pt x="346" y="199"/>
                    <a:pt x="334" y="104"/>
                    <a:pt x="267" y="52"/>
                  </a:cubicBezTo>
                  <a:close/>
                </a:path>
              </a:pathLst>
            </a:cu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62" name="Freeform: Shape 9847"/>
            <p:cNvSpPr/>
            <p:nvPr/>
          </p:nvSpPr>
          <p:spPr bwMode="auto">
            <a:xfrm>
              <a:off x="8631238" y="5788025"/>
              <a:ext cx="731838" cy="720725"/>
            </a:xfrm>
            <a:custGeom>
              <a:avLst/>
              <a:gdLst>
                <a:gd name="T0" fmla="*/ 193 w 250"/>
                <a:gd name="T1" fmla="*/ 37 h 246"/>
                <a:gd name="T2" fmla="*/ 38 w 250"/>
                <a:gd name="T3" fmla="*/ 55 h 246"/>
                <a:gd name="T4" fmla="*/ 57 w 250"/>
                <a:gd name="T5" fmla="*/ 209 h 246"/>
                <a:gd name="T6" fmla="*/ 212 w 250"/>
                <a:gd name="T7" fmla="*/ 191 h 246"/>
                <a:gd name="T8" fmla="*/ 193 w 250"/>
                <a:gd name="T9" fmla="*/ 37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46">
                  <a:moveTo>
                    <a:pt x="193" y="37"/>
                  </a:moveTo>
                  <a:cubicBezTo>
                    <a:pt x="145" y="0"/>
                    <a:pt x="76" y="8"/>
                    <a:pt x="38" y="55"/>
                  </a:cubicBezTo>
                  <a:cubicBezTo>
                    <a:pt x="0" y="102"/>
                    <a:pt x="9" y="171"/>
                    <a:pt x="57" y="209"/>
                  </a:cubicBezTo>
                  <a:cubicBezTo>
                    <a:pt x="105" y="246"/>
                    <a:pt x="175" y="238"/>
                    <a:pt x="212" y="191"/>
                  </a:cubicBezTo>
                  <a:cubicBezTo>
                    <a:pt x="250" y="143"/>
                    <a:pt x="241" y="75"/>
                    <a:pt x="193" y="37"/>
                  </a:cubicBezTo>
                  <a:close/>
                </a:path>
              </a:pathLst>
            </a:cu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63" name="Freeform: Shape 9848"/>
            <p:cNvSpPr/>
            <p:nvPr/>
          </p:nvSpPr>
          <p:spPr bwMode="auto">
            <a:xfrm>
              <a:off x="8631238" y="5788025"/>
              <a:ext cx="731838" cy="720725"/>
            </a:xfrm>
            <a:custGeom>
              <a:avLst/>
              <a:gdLst>
                <a:gd name="T0" fmla="*/ 193 w 250"/>
                <a:gd name="T1" fmla="*/ 37 h 246"/>
                <a:gd name="T2" fmla="*/ 38 w 250"/>
                <a:gd name="T3" fmla="*/ 55 h 246"/>
                <a:gd name="T4" fmla="*/ 57 w 250"/>
                <a:gd name="T5" fmla="*/ 209 h 246"/>
                <a:gd name="T6" fmla="*/ 212 w 250"/>
                <a:gd name="T7" fmla="*/ 191 h 246"/>
                <a:gd name="T8" fmla="*/ 193 w 250"/>
                <a:gd name="T9" fmla="*/ 37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46">
                  <a:moveTo>
                    <a:pt x="193" y="37"/>
                  </a:moveTo>
                  <a:cubicBezTo>
                    <a:pt x="145" y="0"/>
                    <a:pt x="76" y="8"/>
                    <a:pt x="38" y="55"/>
                  </a:cubicBezTo>
                  <a:cubicBezTo>
                    <a:pt x="0" y="102"/>
                    <a:pt x="9" y="171"/>
                    <a:pt x="57" y="209"/>
                  </a:cubicBezTo>
                  <a:cubicBezTo>
                    <a:pt x="105" y="246"/>
                    <a:pt x="175" y="238"/>
                    <a:pt x="212" y="191"/>
                  </a:cubicBezTo>
                  <a:cubicBezTo>
                    <a:pt x="250" y="143"/>
                    <a:pt x="241" y="75"/>
                    <a:pt x="193" y="37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64" name="Freeform: Shape 9849"/>
            <p:cNvSpPr/>
            <p:nvPr/>
          </p:nvSpPr>
          <p:spPr bwMode="auto">
            <a:xfrm>
              <a:off x="8947151" y="6380163"/>
              <a:ext cx="149225" cy="26988"/>
            </a:xfrm>
            <a:custGeom>
              <a:avLst/>
              <a:gdLst>
                <a:gd name="T0" fmla="*/ 0 w 51"/>
                <a:gd name="T1" fmla="*/ 4 h 9"/>
                <a:gd name="T2" fmla="*/ 51 w 51"/>
                <a:gd name="T3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1" h="9">
                  <a:moveTo>
                    <a:pt x="0" y="4"/>
                  </a:moveTo>
                  <a:cubicBezTo>
                    <a:pt x="17" y="9"/>
                    <a:pt x="37" y="8"/>
                    <a:pt x="51" y="0"/>
                  </a:cubicBezTo>
                </a:path>
              </a:pathLst>
            </a:cu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65" name="Freeform: Shape 9850"/>
            <p:cNvSpPr/>
            <p:nvPr/>
          </p:nvSpPr>
          <p:spPr bwMode="auto">
            <a:xfrm>
              <a:off x="1565276" y="5021263"/>
              <a:ext cx="1416050" cy="1139825"/>
            </a:xfrm>
            <a:custGeom>
              <a:avLst/>
              <a:gdLst>
                <a:gd name="T0" fmla="*/ 401 w 483"/>
                <a:gd name="T1" fmla="*/ 0 h 389"/>
                <a:gd name="T2" fmla="*/ 471 w 483"/>
                <a:gd name="T3" fmla="*/ 226 h 389"/>
                <a:gd name="T4" fmla="*/ 292 w 483"/>
                <a:gd name="T5" fmla="*/ 355 h 389"/>
                <a:gd name="T6" fmla="*/ 71 w 483"/>
                <a:gd name="T7" fmla="*/ 349 h 389"/>
                <a:gd name="T8" fmla="*/ 0 w 483"/>
                <a:gd name="T9" fmla="*/ 123 h 389"/>
                <a:gd name="T10" fmla="*/ 401 w 483"/>
                <a:gd name="T11" fmla="*/ 0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3" h="389">
                  <a:moveTo>
                    <a:pt x="401" y="0"/>
                  </a:moveTo>
                  <a:cubicBezTo>
                    <a:pt x="471" y="226"/>
                    <a:pt x="471" y="226"/>
                    <a:pt x="471" y="226"/>
                  </a:cubicBezTo>
                  <a:cubicBezTo>
                    <a:pt x="483" y="263"/>
                    <a:pt x="403" y="321"/>
                    <a:pt x="292" y="355"/>
                  </a:cubicBezTo>
                  <a:cubicBezTo>
                    <a:pt x="182" y="389"/>
                    <a:pt x="82" y="386"/>
                    <a:pt x="71" y="349"/>
                  </a:cubicBezTo>
                  <a:cubicBezTo>
                    <a:pt x="0" y="123"/>
                    <a:pt x="0" y="123"/>
                    <a:pt x="0" y="123"/>
                  </a:cubicBezTo>
                  <a:lnTo>
                    <a:pt x="401" y="0"/>
                  </a:lnTo>
                  <a:close/>
                </a:path>
              </a:pathLst>
            </a:custGeom>
            <a:solidFill>
              <a:srgbClr val="FFFFFF"/>
            </a:solidFill>
            <a:ln w="4445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66" name="Freeform: Shape 9851"/>
            <p:cNvSpPr/>
            <p:nvPr/>
          </p:nvSpPr>
          <p:spPr bwMode="auto">
            <a:xfrm>
              <a:off x="1706563" y="5614988"/>
              <a:ext cx="1244600" cy="601663"/>
            </a:xfrm>
            <a:custGeom>
              <a:avLst/>
              <a:gdLst>
                <a:gd name="T0" fmla="*/ 221 w 425"/>
                <a:gd name="T1" fmla="*/ 129 h 205"/>
                <a:gd name="T2" fmla="*/ 400 w 425"/>
                <a:gd name="T3" fmla="*/ 0 h 205"/>
                <a:gd name="T4" fmla="*/ 413 w 425"/>
                <a:gd name="T5" fmla="*/ 41 h 205"/>
                <a:gd name="T6" fmla="*/ 234 w 425"/>
                <a:gd name="T7" fmla="*/ 171 h 205"/>
                <a:gd name="T8" fmla="*/ 13 w 425"/>
                <a:gd name="T9" fmla="*/ 164 h 205"/>
                <a:gd name="T10" fmla="*/ 0 w 425"/>
                <a:gd name="T11" fmla="*/ 123 h 205"/>
                <a:gd name="T12" fmla="*/ 221 w 425"/>
                <a:gd name="T13" fmla="*/ 129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25" h="205">
                  <a:moveTo>
                    <a:pt x="221" y="129"/>
                  </a:moveTo>
                  <a:cubicBezTo>
                    <a:pt x="332" y="95"/>
                    <a:pt x="412" y="37"/>
                    <a:pt x="400" y="0"/>
                  </a:cubicBezTo>
                  <a:cubicBezTo>
                    <a:pt x="413" y="41"/>
                    <a:pt x="413" y="41"/>
                    <a:pt x="413" y="41"/>
                  </a:cubicBezTo>
                  <a:cubicBezTo>
                    <a:pt x="425" y="79"/>
                    <a:pt x="345" y="137"/>
                    <a:pt x="234" y="171"/>
                  </a:cubicBezTo>
                  <a:cubicBezTo>
                    <a:pt x="124" y="205"/>
                    <a:pt x="25" y="202"/>
                    <a:pt x="13" y="164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11" y="160"/>
                    <a:pt x="111" y="163"/>
                    <a:pt x="221" y="129"/>
                  </a:cubicBez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67" name="Freeform: Shape 9852"/>
            <p:cNvSpPr/>
            <p:nvPr/>
          </p:nvSpPr>
          <p:spPr bwMode="auto">
            <a:xfrm>
              <a:off x="1735138" y="5559425"/>
              <a:ext cx="1246188" cy="601663"/>
            </a:xfrm>
            <a:custGeom>
              <a:avLst/>
              <a:gdLst>
                <a:gd name="T0" fmla="*/ 221 w 425"/>
                <a:gd name="T1" fmla="*/ 129 h 205"/>
                <a:gd name="T2" fmla="*/ 400 w 425"/>
                <a:gd name="T3" fmla="*/ 0 h 205"/>
                <a:gd name="T4" fmla="*/ 413 w 425"/>
                <a:gd name="T5" fmla="*/ 42 h 205"/>
                <a:gd name="T6" fmla="*/ 234 w 425"/>
                <a:gd name="T7" fmla="*/ 171 h 205"/>
                <a:gd name="T8" fmla="*/ 13 w 425"/>
                <a:gd name="T9" fmla="*/ 165 h 205"/>
                <a:gd name="T10" fmla="*/ 0 w 425"/>
                <a:gd name="T11" fmla="*/ 123 h 205"/>
                <a:gd name="T12" fmla="*/ 221 w 425"/>
                <a:gd name="T13" fmla="*/ 129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25" h="205">
                  <a:moveTo>
                    <a:pt x="221" y="129"/>
                  </a:moveTo>
                  <a:cubicBezTo>
                    <a:pt x="332" y="95"/>
                    <a:pt x="412" y="38"/>
                    <a:pt x="400" y="0"/>
                  </a:cubicBezTo>
                  <a:cubicBezTo>
                    <a:pt x="413" y="42"/>
                    <a:pt x="413" y="42"/>
                    <a:pt x="413" y="42"/>
                  </a:cubicBezTo>
                  <a:cubicBezTo>
                    <a:pt x="425" y="79"/>
                    <a:pt x="345" y="137"/>
                    <a:pt x="234" y="171"/>
                  </a:cubicBezTo>
                  <a:cubicBezTo>
                    <a:pt x="124" y="205"/>
                    <a:pt x="24" y="202"/>
                    <a:pt x="13" y="165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11" y="160"/>
                    <a:pt x="111" y="163"/>
                    <a:pt x="221" y="129"/>
                  </a:cubicBezTo>
                  <a:close/>
                </a:path>
              </a:pathLst>
            </a:custGeom>
            <a:noFill/>
            <a:ln w="4445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68" name="Freeform: Shape 9853"/>
            <p:cNvSpPr/>
            <p:nvPr/>
          </p:nvSpPr>
          <p:spPr bwMode="auto">
            <a:xfrm>
              <a:off x="1277938" y="4883150"/>
              <a:ext cx="1784350" cy="747713"/>
            </a:xfrm>
            <a:custGeom>
              <a:avLst/>
              <a:gdLst>
                <a:gd name="T0" fmla="*/ 0 w 1124"/>
                <a:gd name="T1" fmla="*/ 408 h 471"/>
                <a:gd name="T2" fmla="*/ 635 w 1124"/>
                <a:gd name="T3" fmla="*/ 471 h 471"/>
                <a:gd name="T4" fmla="*/ 1124 w 1124"/>
                <a:gd name="T5" fmla="*/ 63 h 471"/>
                <a:gd name="T6" fmla="*/ 488 w 1124"/>
                <a:gd name="T7" fmla="*/ 0 h 471"/>
                <a:gd name="T8" fmla="*/ 0 w 1124"/>
                <a:gd name="T9" fmla="*/ 408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4" h="471">
                  <a:moveTo>
                    <a:pt x="0" y="408"/>
                  </a:moveTo>
                  <a:lnTo>
                    <a:pt x="635" y="471"/>
                  </a:lnTo>
                  <a:lnTo>
                    <a:pt x="1124" y="63"/>
                  </a:lnTo>
                  <a:lnTo>
                    <a:pt x="488" y="0"/>
                  </a:lnTo>
                  <a:lnTo>
                    <a:pt x="0" y="40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69" name="Freeform: Shape 9854"/>
            <p:cNvSpPr/>
            <p:nvPr/>
          </p:nvSpPr>
          <p:spPr bwMode="auto">
            <a:xfrm>
              <a:off x="1128713" y="4926013"/>
              <a:ext cx="1784350" cy="750888"/>
            </a:xfrm>
            <a:custGeom>
              <a:avLst/>
              <a:gdLst>
                <a:gd name="T0" fmla="*/ 0 w 1124"/>
                <a:gd name="T1" fmla="*/ 408 h 473"/>
                <a:gd name="T2" fmla="*/ 637 w 1124"/>
                <a:gd name="T3" fmla="*/ 473 h 473"/>
                <a:gd name="T4" fmla="*/ 1124 w 1124"/>
                <a:gd name="T5" fmla="*/ 65 h 473"/>
                <a:gd name="T6" fmla="*/ 487 w 1124"/>
                <a:gd name="T7" fmla="*/ 0 h 473"/>
                <a:gd name="T8" fmla="*/ 0 w 1124"/>
                <a:gd name="T9" fmla="*/ 408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4" h="473">
                  <a:moveTo>
                    <a:pt x="0" y="408"/>
                  </a:moveTo>
                  <a:lnTo>
                    <a:pt x="637" y="473"/>
                  </a:lnTo>
                  <a:lnTo>
                    <a:pt x="1124" y="65"/>
                  </a:lnTo>
                  <a:lnTo>
                    <a:pt x="487" y="0"/>
                  </a:lnTo>
                  <a:lnTo>
                    <a:pt x="0" y="408"/>
                  </a:ln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70" name="Freeform: Shape 9855"/>
            <p:cNvSpPr/>
            <p:nvPr/>
          </p:nvSpPr>
          <p:spPr bwMode="auto">
            <a:xfrm>
              <a:off x="1277938" y="4883150"/>
              <a:ext cx="1784350" cy="747713"/>
            </a:xfrm>
            <a:custGeom>
              <a:avLst/>
              <a:gdLst>
                <a:gd name="T0" fmla="*/ 0 w 1124"/>
                <a:gd name="T1" fmla="*/ 408 h 471"/>
                <a:gd name="T2" fmla="*/ 635 w 1124"/>
                <a:gd name="T3" fmla="*/ 471 h 471"/>
                <a:gd name="T4" fmla="*/ 1124 w 1124"/>
                <a:gd name="T5" fmla="*/ 63 h 471"/>
                <a:gd name="T6" fmla="*/ 488 w 1124"/>
                <a:gd name="T7" fmla="*/ 0 h 471"/>
                <a:gd name="T8" fmla="*/ 0 w 1124"/>
                <a:gd name="T9" fmla="*/ 408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4" h="471">
                  <a:moveTo>
                    <a:pt x="0" y="408"/>
                  </a:moveTo>
                  <a:lnTo>
                    <a:pt x="635" y="471"/>
                  </a:lnTo>
                  <a:lnTo>
                    <a:pt x="1124" y="63"/>
                  </a:lnTo>
                  <a:lnTo>
                    <a:pt x="488" y="0"/>
                  </a:lnTo>
                  <a:lnTo>
                    <a:pt x="0" y="408"/>
                  </a:lnTo>
                  <a:close/>
                </a:path>
              </a:pathLst>
            </a:custGeom>
            <a:noFill/>
            <a:ln w="4445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71" name="Freeform: Shape 9856"/>
            <p:cNvSpPr/>
            <p:nvPr/>
          </p:nvSpPr>
          <p:spPr bwMode="auto">
            <a:xfrm>
              <a:off x="1277938" y="5257800"/>
              <a:ext cx="890588" cy="738188"/>
            </a:xfrm>
            <a:custGeom>
              <a:avLst/>
              <a:gdLst>
                <a:gd name="T0" fmla="*/ 561 w 561"/>
                <a:gd name="T1" fmla="*/ 0 h 465"/>
                <a:gd name="T2" fmla="*/ 0 w 561"/>
                <a:gd name="T3" fmla="*/ 172 h 465"/>
                <a:gd name="T4" fmla="*/ 91 w 561"/>
                <a:gd name="T5" fmla="*/ 465 h 4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1" h="465">
                  <a:moveTo>
                    <a:pt x="561" y="0"/>
                  </a:moveTo>
                  <a:lnTo>
                    <a:pt x="0" y="172"/>
                  </a:lnTo>
                  <a:lnTo>
                    <a:pt x="91" y="465"/>
                  </a:lnTo>
                </a:path>
              </a:pathLst>
            </a:custGeom>
            <a:noFill/>
            <a:ln w="4445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72" name="Freeform: Shape 9857"/>
            <p:cNvSpPr/>
            <p:nvPr/>
          </p:nvSpPr>
          <p:spPr bwMode="auto">
            <a:xfrm>
              <a:off x="1325563" y="5995988"/>
              <a:ext cx="152400" cy="152400"/>
            </a:xfrm>
            <a:custGeom>
              <a:avLst/>
              <a:gdLst>
                <a:gd name="T0" fmla="*/ 4 w 52"/>
                <a:gd name="T1" fmla="*/ 33 h 52"/>
                <a:gd name="T2" fmla="*/ 33 w 52"/>
                <a:gd name="T3" fmla="*/ 48 h 52"/>
                <a:gd name="T4" fmla="*/ 48 w 52"/>
                <a:gd name="T5" fmla="*/ 19 h 52"/>
                <a:gd name="T6" fmla="*/ 19 w 52"/>
                <a:gd name="T7" fmla="*/ 4 h 52"/>
                <a:gd name="T8" fmla="*/ 4 w 52"/>
                <a:gd name="T9" fmla="*/ 33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52">
                  <a:moveTo>
                    <a:pt x="4" y="33"/>
                  </a:moveTo>
                  <a:cubicBezTo>
                    <a:pt x="8" y="45"/>
                    <a:pt x="21" y="52"/>
                    <a:pt x="33" y="48"/>
                  </a:cubicBezTo>
                  <a:cubicBezTo>
                    <a:pt x="45" y="44"/>
                    <a:pt x="52" y="31"/>
                    <a:pt x="48" y="19"/>
                  </a:cubicBezTo>
                  <a:cubicBezTo>
                    <a:pt x="44" y="7"/>
                    <a:pt x="31" y="0"/>
                    <a:pt x="19" y="4"/>
                  </a:cubicBezTo>
                  <a:cubicBezTo>
                    <a:pt x="7" y="8"/>
                    <a:pt x="0" y="21"/>
                    <a:pt x="4" y="33"/>
                  </a:cubicBez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73" name="Freeform: Shape 9858"/>
            <p:cNvSpPr/>
            <p:nvPr/>
          </p:nvSpPr>
          <p:spPr bwMode="auto">
            <a:xfrm>
              <a:off x="1366838" y="5984875"/>
              <a:ext cx="152400" cy="149225"/>
            </a:xfrm>
            <a:custGeom>
              <a:avLst/>
              <a:gdLst>
                <a:gd name="T0" fmla="*/ 4 w 52"/>
                <a:gd name="T1" fmla="*/ 32 h 51"/>
                <a:gd name="T2" fmla="*/ 33 w 52"/>
                <a:gd name="T3" fmla="*/ 47 h 51"/>
                <a:gd name="T4" fmla="*/ 48 w 52"/>
                <a:gd name="T5" fmla="*/ 19 h 51"/>
                <a:gd name="T6" fmla="*/ 19 w 52"/>
                <a:gd name="T7" fmla="*/ 4 h 51"/>
                <a:gd name="T8" fmla="*/ 4 w 52"/>
                <a:gd name="T9" fmla="*/ 32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51">
                  <a:moveTo>
                    <a:pt x="4" y="32"/>
                  </a:moveTo>
                  <a:cubicBezTo>
                    <a:pt x="8" y="44"/>
                    <a:pt x="21" y="51"/>
                    <a:pt x="33" y="47"/>
                  </a:cubicBezTo>
                  <a:cubicBezTo>
                    <a:pt x="45" y="44"/>
                    <a:pt x="52" y="31"/>
                    <a:pt x="48" y="19"/>
                  </a:cubicBezTo>
                  <a:cubicBezTo>
                    <a:pt x="45" y="7"/>
                    <a:pt x="32" y="0"/>
                    <a:pt x="19" y="4"/>
                  </a:cubicBezTo>
                  <a:cubicBezTo>
                    <a:pt x="7" y="7"/>
                    <a:pt x="0" y="20"/>
                    <a:pt x="4" y="32"/>
                  </a:cubicBezTo>
                  <a:close/>
                </a:path>
              </a:pathLst>
            </a:custGeom>
            <a:noFill/>
            <a:ln w="4445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74" name="Freeform: Shape 9859"/>
            <p:cNvSpPr/>
            <p:nvPr/>
          </p:nvSpPr>
          <p:spPr bwMode="auto">
            <a:xfrm>
              <a:off x="1463676" y="6122988"/>
              <a:ext cx="42863" cy="134938"/>
            </a:xfrm>
            <a:custGeom>
              <a:avLst/>
              <a:gdLst>
                <a:gd name="T0" fmla="*/ 0 w 27"/>
                <a:gd name="T1" fmla="*/ 0 h 85"/>
                <a:gd name="T2" fmla="*/ 27 w 27"/>
                <a:gd name="T3" fmla="*/ 85 h 85"/>
                <a:gd name="T4" fmla="*/ 0 w 27"/>
                <a:gd name="T5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85">
                  <a:moveTo>
                    <a:pt x="0" y="0"/>
                  </a:moveTo>
                  <a:lnTo>
                    <a:pt x="27" y="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75" name="Straight Connector 9860"/>
            <p:cNvSpPr>
              <a:spLocks noChangeShapeType="1"/>
            </p:cNvSpPr>
            <p:nvPr/>
          </p:nvSpPr>
          <p:spPr bwMode="auto">
            <a:xfrm>
              <a:off x="1463676" y="6122988"/>
              <a:ext cx="42863" cy="134938"/>
            </a:xfrm>
            <a:prstGeom prst="line">
              <a:avLst/>
            </a:prstGeom>
            <a:noFill/>
            <a:ln w="4445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76" name="Freeform: Shape 9861"/>
            <p:cNvSpPr/>
            <p:nvPr/>
          </p:nvSpPr>
          <p:spPr bwMode="auto">
            <a:xfrm>
              <a:off x="247651" y="4492625"/>
              <a:ext cx="228600" cy="280988"/>
            </a:xfrm>
            <a:custGeom>
              <a:avLst/>
              <a:gdLst>
                <a:gd name="T0" fmla="*/ 2 w 78"/>
                <a:gd name="T1" fmla="*/ 44 h 96"/>
                <a:gd name="T2" fmla="*/ 2 w 78"/>
                <a:gd name="T3" fmla="*/ 44 h 96"/>
                <a:gd name="T4" fmla="*/ 44 w 78"/>
                <a:gd name="T5" fmla="*/ 94 h 96"/>
                <a:gd name="T6" fmla="*/ 69 w 78"/>
                <a:gd name="T7" fmla="*/ 96 h 96"/>
                <a:gd name="T8" fmla="*/ 78 w 78"/>
                <a:gd name="T9" fmla="*/ 5 h 96"/>
                <a:gd name="T10" fmla="*/ 53 w 78"/>
                <a:gd name="T11" fmla="*/ 3 h 96"/>
                <a:gd name="T12" fmla="*/ 2 w 78"/>
                <a:gd name="T13" fmla="*/ 44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" h="96">
                  <a:moveTo>
                    <a:pt x="2" y="44"/>
                  </a:moveTo>
                  <a:cubicBezTo>
                    <a:pt x="2" y="44"/>
                    <a:pt x="2" y="44"/>
                    <a:pt x="2" y="44"/>
                  </a:cubicBezTo>
                  <a:cubicBezTo>
                    <a:pt x="0" y="69"/>
                    <a:pt x="18" y="91"/>
                    <a:pt x="44" y="94"/>
                  </a:cubicBezTo>
                  <a:cubicBezTo>
                    <a:pt x="69" y="96"/>
                    <a:pt x="69" y="96"/>
                    <a:pt x="69" y="96"/>
                  </a:cubicBezTo>
                  <a:cubicBezTo>
                    <a:pt x="78" y="5"/>
                    <a:pt x="78" y="5"/>
                    <a:pt x="78" y="5"/>
                  </a:cubicBezTo>
                  <a:cubicBezTo>
                    <a:pt x="53" y="3"/>
                    <a:pt x="53" y="3"/>
                    <a:pt x="53" y="3"/>
                  </a:cubicBezTo>
                  <a:cubicBezTo>
                    <a:pt x="27" y="0"/>
                    <a:pt x="5" y="19"/>
                    <a:pt x="2" y="4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77" name="Freeform: Shape 9862"/>
            <p:cNvSpPr/>
            <p:nvPr/>
          </p:nvSpPr>
          <p:spPr bwMode="auto">
            <a:xfrm>
              <a:off x="449263" y="4506913"/>
              <a:ext cx="144463" cy="279400"/>
            </a:xfrm>
            <a:custGeom>
              <a:avLst/>
              <a:gdLst>
                <a:gd name="T0" fmla="*/ 72 w 91"/>
                <a:gd name="T1" fmla="*/ 176 h 176"/>
                <a:gd name="T2" fmla="*/ 0 w 91"/>
                <a:gd name="T3" fmla="*/ 168 h 176"/>
                <a:gd name="T4" fmla="*/ 17 w 91"/>
                <a:gd name="T5" fmla="*/ 0 h 176"/>
                <a:gd name="T6" fmla="*/ 91 w 91"/>
                <a:gd name="T7" fmla="*/ 8 h 176"/>
                <a:gd name="T8" fmla="*/ 72 w 91"/>
                <a:gd name="T9" fmla="*/ 176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1" h="176">
                  <a:moveTo>
                    <a:pt x="72" y="176"/>
                  </a:moveTo>
                  <a:lnTo>
                    <a:pt x="0" y="168"/>
                  </a:lnTo>
                  <a:lnTo>
                    <a:pt x="17" y="0"/>
                  </a:lnTo>
                  <a:lnTo>
                    <a:pt x="91" y="8"/>
                  </a:lnTo>
                  <a:lnTo>
                    <a:pt x="72" y="1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78" name="Freeform: Shape 9863"/>
            <p:cNvSpPr/>
            <p:nvPr/>
          </p:nvSpPr>
          <p:spPr bwMode="auto">
            <a:xfrm>
              <a:off x="563563" y="4519613"/>
              <a:ext cx="692150" cy="330200"/>
            </a:xfrm>
            <a:custGeom>
              <a:avLst/>
              <a:gdLst>
                <a:gd name="T0" fmla="*/ 419 w 436"/>
                <a:gd name="T1" fmla="*/ 208 h 208"/>
                <a:gd name="T2" fmla="*/ 0 w 436"/>
                <a:gd name="T3" fmla="*/ 168 h 208"/>
                <a:gd name="T4" fmla="*/ 19 w 436"/>
                <a:gd name="T5" fmla="*/ 0 h 208"/>
                <a:gd name="T6" fmla="*/ 436 w 436"/>
                <a:gd name="T7" fmla="*/ 40 h 208"/>
                <a:gd name="T8" fmla="*/ 419 w 436"/>
                <a:gd name="T9" fmla="*/ 20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6" h="208">
                  <a:moveTo>
                    <a:pt x="419" y="208"/>
                  </a:moveTo>
                  <a:lnTo>
                    <a:pt x="0" y="168"/>
                  </a:lnTo>
                  <a:lnTo>
                    <a:pt x="19" y="0"/>
                  </a:lnTo>
                  <a:lnTo>
                    <a:pt x="436" y="40"/>
                  </a:lnTo>
                  <a:lnTo>
                    <a:pt x="419" y="20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79" name="Freeform: Shape 9864"/>
            <p:cNvSpPr/>
            <p:nvPr/>
          </p:nvSpPr>
          <p:spPr bwMode="auto">
            <a:xfrm>
              <a:off x="563563" y="4519613"/>
              <a:ext cx="692150" cy="330200"/>
            </a:xfrm>
            <a:custGeom>
              <a:avLst/>
              <a:gdLst>
                <a:gd name="T0" fmla="*/ 419 w 436"/>
                <a:gd name="T1" fmla="*/ 208 h 208"/>
                <a:gd name="T2" fmla="*/ 0 w 436"/>
                <a:gd name="T3" fmla="*/ 168 h 208"/>
                <a:gd name="T4" fmla="*/ 19 w 436"/>
                <a:gd name="T5" fmla="*/ 0 h 208"/>
                <a:gd name="T6" fmla="*/ 436 w 436"/>
                <a:gd name="T7" fmla="*/ 40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6" h="208">
                  <a:moveTo>
                    <a:pt x="419" y="208"/>
                  </a:moveTo>
                  <a:lnTo>
                    <a:pt x="0" y="168"/>
                  </a:lnTo>
                  <a:lnTo>
                    <a:pt x="19" y="0"/>
                  </a:lnTo>
                  <a:lnTo>
                    <a:pt x="436" y="40"/>
                  </a:lnTo>
                </a:path>
              </a:pathLst>
            </a:custGeom>
            <a:noFill/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80" name="Freeform: Shape 9865"/>
            <p:cNvSpPr/>
            <p:nvPr/>
          </p:nvSpPr>
          <p:spPr bwMode="auto">
            <a:xfrm>
              <a:off x="1128713" y="4583113"/>
              <a:ext cx="349250" cy="266700"/>
            </a:xfrm>
            <a:custGeom>
              <a:avLst/>
              <a:gdLst>
                <a:gd name="T0" fmla="*/ 80 w 220"/>
                <a:gd name="T1" fmla="*/ 0 h 168"/>
                <a:gd name="T2" fmla="*/ 220 w 220"/>
                <a:gd name="T3" fmla="*/ 100 h 168"/>
                <a:gd name="T4" fmla="*/ 63 w 220"/>
                <a:gd name="T5" fmla="*/ 168 h 168"/>
                <a:gd name="T6" fmla="*/ 0 w 220"/>
                <a:gd name="T7" fmla="*/ 78 h 168"/>
                <a:gd name="T8" fmla="*/ 80 w 220"/>
                <a:gd name="T9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0" h="168">
                  <a:moveTo>
                    <a:pt x="80" y="0"/>
                  </a:moveTo>
                  <a:lnTo>
                    <a:pt x="220" y="100"/>
                  </a:lnTo>
                  <a:lnTo>
                    <a:pt x="63" y="168"/>
                  </a:lnTo>
                  <a:lnTo>
                    <a:pt x="0" y="78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81" name="Freeform: Shape 9866"/>
            <p:cNvSpPr/>
            <p:nvPr/>
          </p:nvSpPr>
          <p:spPr bwMode="auto">
            <a:xfrm>
              <a:off x="469901" y="4460875"/>
              <a:ext cx="100013" cy="274638"/>
            </a:xfrm>
            <a:custGeom>
              <a:avLst/>
              <a:gdLst>
                <a:gd name="T0" fmla="*/ 17 w 63"/>
                <a:gd name="T1" fmla="*/ 0 h 173"/>
                <a:gd name="T2" fmla="*/ 0 w 63"/>
                <a:gd name="T3" fmla="*/ 168 h 173"/>
                <a:gd name="T4" fmla="*/ 44 w 63"/>
                <a:gd name="T5" fmla="*/ 173 h 173"/>
                <a:gd name="T6" fmla="*/ 63 w 63"/>
                <a:gd name="T7" fmla="*/ 5 h 173"/>
                <a:gd name="T8" fmla="*/ 17 w 63"/>
                <a:gd name="T9" fmla="*/ 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173">
                  <a:moveTo>
                    <a:pt x="17" y="0"/>
                  </a:moveTo>
                  <a:lnTo>
                    <a:pt x="0" y="168"/>
                  </a:lnTo>
                  <a:lnTo>
                    <a:pt x="44" y="173"/>
                  </a:lnTo>
                  <a:lnTo>
                    <a:pt x="63" y="5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82" name="Freeform: Shape 9867"/>
            <p:cNvSpPr/>
            <p:nvPr/>
          </p:nvSpPr>
          <p:spPr bwMode="auto">
            <a:xfrm>
              <a:off x="236538" y="4443413"/>
              <a:ext cx="230188" cy="280988"/>
            </a:xfrm>
            <a:custGeom>
              <a:avLst/>
              <a:gdLst>
                <a:gd name="T0" fmla="*/ 3 w 79"/>
                <a:gd name="T1" fmla="*/ 44 h 96"/>
                <a:gd name="T2" fmla="*/ 3 w 79"/>
                <a:gd name="T3" fmla="*/ 44 h 96"/>
                <a:gd name="T4" fmla="*/ 44 w 79"/>
                <a:gd name="T5" fmla="*/ 94 h 96"/>
                <a:gd name="T6" fmla="*/ 70 w 79"/>
                <a:gd name="T7" fmla="*/ 96 h 96"/>
                <a:gd name="T8" fmla="*/ 79 w 79"/>
                <a:gd name="T9" fmla="*/ 5 h 96"/>
                <a:gd name="T10" fmla="*/ 53 w 79"/>
                <a:gd name="T11" fmla="*/ 3 h 96"/>
                <a:gd name="T12" fmla="*/ 3 w 79"/>
                <a:gd name="T13" fmla="*/ 44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96">
                  <a:moveTo>
                    <a:pt x="3" y="44"/>
                  </a:moveTo>
                  <a:cubicBezTo>
                    <a:pt x="3" y="44"/>
                    <a:pt x="3" y="44"/>
                    <a:pt x="3" y="44"/>
                  </a:cubicBezTo>
                  <a:cubicBezTo>
                    <a:pt x="0" y="69"/>
                    <a:pt x="19" y="91"/>
                    <a:pt x="44" y="94"/>
                  </a:cubicBezTo>
                  <a:cubicBezTo>
                    <a:pt x="70" y="96"/>
                    <a:pt x="70" y="96"/>
                    <a:pt x="70" y="96"/>
                  </a:cubicBezTo>
                  <a:cubicBezTo>
                    <a:pt x="79" y="5"/>
                    <a:pt x="79" y="5"/>
                    <a:pt x="79" y="5"/>
                  </a:cubicBezTo>
                  <a:cubicBezTo>
                    <a:pt x="53" y="3"/>
                    <a:pt x="53" y="3"/>
                    <a:pt x="53" y="3"/>
                  </a:cubicBezTo>
                  <a:cubicBezTo>
                    <a:pt x="28" y="0"/>
                    <a:pt x="5" y="19"/>
                    <a:pt x="3" y="44"/>
                  </a:cubicBez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83" name="Freeform: Shape 9868"/>
            <p:cNvSpPr/>
            <p:nvPr/>
          </p:nvSpPr>
          <p:spPr bwMode="auto">
            <a:xfrm>
              <a:off x="1336676" y="4651375"/>
              <a:ext cx="168275" cy="120650"/>
            </a:xfrm>
            <a:custGeom>
              <a:avLst/>
              <a:gdLst>
                <a:gd name="T0" fmla="*/ 34 w 106"/>
                <a:gd name="T1" fmla="*/ 76 h 76"/>
                <a:gd name="T2" fmla="*/ 0 w 106"/>
                <a:gd name="T3" fmla="*/ 33 h 76"/>
                <a:gd name="T4" fmla="*/ 41 w 106"/>
                <a:gd name="T5" fmla="*/ 0 h 76"/>
                <a:gd name="T6" fmla="*/ 106 w 106"/>
                <a:gd name="T7" fmla="*/ 44 h 76"/>
                <a:gd name="T8" fmla="*/ 34 w 106"/>
                <a:gd name="T9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76">
                  <a:moveTo>
                    <a:pt x="34" y="76"/>
                  </a:moveTo>
                  <a:lnTo>
                    <a:pt x="0" y="33"/>
                  </a:lnTo>
                  <a:lnTo>
                    <a:pt x="41" y="0"/>
                  </a:lnTo>
                  <a:lnTo>
                    <a:pt x="106" y="44"/>
                  </a:lnTo>
                  <a:lnTo>
                    <a:pt x="34" y="76"/>
                  </a:ln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84" name="Freeform: Shape 9869"/>
            <p:cNvSpPr/>
            <p:nvPr/>
          </p:nvSpPr>
          <p:spPr bwMode="auto">
            <a:xfrm>
              <a:off x="584201" y="4471988"/>
              <a:ext cx="703263" cy="187325"/>
            </a:xfrm>
            <a:custGeom>
              <a:avLst/>
              <a:gdLst>
                <a:gd name="T0" fmla="*/ 375 w 443"/>
                <a:gd name="T1" fmla="*/ 118 h 118"/>
                <a:gd name="T2" fmla="*/ 0 w 443"/>
                <a:gd name="T3" fmla="*/ 82 h 118"/>
                <a:gd name="T4" fmla="*/ 7 w 443"/>
                <a:gd name="T5" fmla="*/ 0 h 118"/>
                <a:gd name="T6" fmla="*/ 443 w 443"/>
                <a:gd name="T7" fmla="*/ 43 h 118"/>
                <a:gd name="T8" fmla="*/ 375 w 443"/>
                <a:gd name="T9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3" h="118">
                  <a:moveTo>
                    <a:pt x="375" y="118"/>
                  </a:moveTo>
                  <a:lnTo>
                    <a:pt x="0" y="82"/>
                  </a:lnTo>
                  <a:lnTo>
                    <a:pt x="7" y="0"/>
                  </a:lnTo>
                  <a:lnTo>
                    <a:pt x="443" y="43"/>
                  </a:lnTo>
                  <a:lnTo>
                    <a:pt x="375" y="118"/>
                  </a:ln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85" name="Freeform: Shape 9870"/>
            <p:cNvSpPr/>
            <p:nvPr/>
          </p:nvSpPr>
          <p:spPr bwMode="auto">
            <a:xfrm>
              <a:off x="569913" y="4654550"/>
              <a:ext cx="627063" cy="152400"/>
            </a:xfrm>
            <a:custGeom>
              <a:avLst/>
              <a:gdLst>
                <a:gd name="T0" fmla="*/ 352 w 395"/>
                <a:gd name="T1" fmla="*/ 33 h 96"/>
                <a:gd name="T2" fmla="*/ 5 w 395"/>
                <a:gd name="T3" fmla="*/ 0 h 96"/>
                <a:gd name="T4" fmla="*/ 0 w 395"/>
                <a:gd name="T5" fmla="*/ 55 h 96"/>
                <a:gd name="T6" fmla="*/ 395 w 395"/>
                <a:gd name="T7" fmla="*/ 96 h 96"/>
                <a:gd name="T8" fmla="*/ 352 w 395"/>
                <a:gd name="T9" fmla="*/ 33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5" h="96">
                  <a:moveTo>
                    <a:pt x="352" y="33"/>
                  </a:moveTo>
                  <a:lnTo>
                    <a:pt x="5" y="0"/>
                  </a:lnTo>
                  <a:lnTo>
                    <a:pt x="0" y="55"/>
                  </a:lnTo>
                  <a:lnTo>
                    <a:pt x="395" y="96"/>
                  </a:lnTo>
                  <a:lnTo>
                    <a:pt x="352" y="33"/>
                  </a:ln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86" name="Freeform: Shape 9871"/>
            <p:cNvSpPr/>
            <p:nvPr/>
          </p:nvSpPr>
          <p:spPr bwMode="auto">
            <a:xfrm>
              <a:off x="563563" y="4519613"/>
              <a:ext cx="692150" cy="330200"/>
            </a:xfrm>
            <a:custGeom>
              <a:avLst/>
              <a:gdLst>
                <a:gd name="T0" fmla="*/ 419 w 436"/>
                <a:gd name="T1" fmla="*/ 208 h 208"/>
                <a:gd name="T2" fmla="*/ 0 w 436"/>
                <a:gd name="T3" fmla="*/ 168 h 208"/>
                <a:gd name="T4" fmla="*/ 19 w 436"/>
                <a:gd name="T5" fmla="*/ 0 h 208"/>
                <a:gd name="T6" fmla="*/ 436 w 436"/>
                <a:gd name="T7" fmla="*/ 40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6" h="208">
                  <a:moveTo>
                    <a:pt x="419" y="208"/>
                  </a:moveTo>
                  <a:lnTo>
                    <a:pt x="0" y="168"/>
                  </a:lnTo>
                  <a:lnTo>
                    <a:pt x="19" y="0"/>
                  </a:lnTo>
                  <a:lnTo>
                    <a:pt x="436" y="40"/>
                  </a:lnTo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87" name="Freeform: Shape 9872"/>
            <p:cNvSpPr/>
            <p:nvPr/>
          </p:nvSpPr>
          <p:spPr bwMode="auto">
            <a:xfrm>
              <a:off x="1128713" y="4583113"/>
              <a:ext cx="349250" cy="266700"/>
            </a:xfrm>
            <a:custGeom>
              <a:avLst/>
              <a:gdLst>
                <a:gd name="T0" fmla="*/ 80 w 220"/>
                <a:gd name="T1" fmla="*/ 0 h 168"/>
                <a:gd name="T2" fmla="*/ 220 w 220"/>
                <a:gd name="T3" fmla="*/ 100 h 168"/>
                <a:gd name="T4" fmla="*/ 63 w 220"/>
                <a:gd name="T5" fmla="*/ 168 h 168"/>
                <a:gd name="T6" fmla="*/ 0 w 220"/>
                <a:gd name="T7" fmla="*/ 78 h 168"/>
                <a:gd name="T8" fmla="*/ 80 w 220"/>
                <a:gd name="T9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0" h="168">
                  <a:moveTo>
                    <a:pt x="80" y="0"/>
                  </a:moveTo>
                  <a:lnTo>
                    <a:pt x="220" y="100"/>
                  </a:lnTo>
                  <a:lnTo>
                    <a:pt x="63" y="168"/>
                  </a:lnTo>
                  <a:lnTo>
                    <a:pt x="0" y="78"/>
                  </a:lnTo>
                  <a:lnTo>
                    <a:pt x="80" y="0"/>
                  </a:lnTo>
                  <a:close/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88" name="Freeform: Shape 9873"/>
            <p:cNvSpPr/>
            <p:nvPr/>
          </p:nvSpPr>
          <p:spPr bwMode="auto">
            <a:xfrm>
              <a:off x="1314451" y="4672013"/>
              <a:ext cx="63500" cy="120650"/>
            </a:xfrm>
            <a:custGeom>
              <a:avLst/>
              <a:gdLst>
                <a:gd name="T0" fmla="*/ 40 w 40"/>
                <a:gd name="T1" fmla="*/ 0 h 76"/>
                <a:gd name="T2" fmla="*/ 0 w 40"/>
                <a:gd name="T3" fmla="*/ 33 h 76"/>
                <a:gd name="T4" fmla="*/ 31 w 40"/>
                <a:gd name="T5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76">
                  <a:moveTo>
                    <a:pt x="40" y="0"/>
                  </a:moveTo>
                  <a:lnTo>
                    <a:pt x="0" y="33"/>
                  </a:lnTo>
                  <a:lnTo>
                    <a:pt x="31" y="76"/>
                  </a:lnTo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89" name="Freeform: Shape 9874"/>
            <p:cNvSpPr/>
            <p:nvPr/>
          </p:nvSpPr>
          <p:spPr bwMode="auto">
            <a:xfrm>
              <a:off x="449263" y="4506913"/>
              <a:ext cx="26988" cy="266700"/>
            </a:xfrm>
            <a:custGeom>
              <a:avLst/>
              <a:gdLst>
                <a:gd name="T0" fmla="*/ 0 w 17"/>
                <a:gd name="T1" fmla="*/ 168 h 168"/>
                <a:gd name="T2" fmla="*/ 17 w 17"/>
                <a:gd name="T3" fmla="*/ 0 h 168"/>
                <a:gd name="T4" fmla="*/ 0 w 17"/>
                <a:gd name="T5" fmla="*/ 168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" h="168">
                  <a:moveTo>
                    <a:pt x="0" y="168"/>
                  </a:moveTo>
                  <a:lnTo>
                    <a:pt x="17" y="0"/>
                  </a:lnTo>
                  <a:lnTo>
                    <a:pt x="0" y="16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90" name="Straight Connector 9875"/>
            <p:cNvSpPr>
              <a:spLocks noChangeShapeType="1"/>
            </p:cNvSpPr>
            <p:nvPr/>
          </p:nvSpPr>
          <p:spPr bwMode="auto">
            <a:xfrm flipV="1">
              <a:off x="449263" y="4506913"/>
              <a:ext cx="26988" cy="266700"/>
            </a:xfrm>
            <a:prstGeom prst="line">
              <a:avLst/>
            </a:pr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91" name="Freeform: Shape 9876"/>
            <p:cNvSpPr/>
            <p:nvPr/>
          </p:nvSpPr>
          <p:spPr bwMode="auto">
            <a:xfrm>
              <a:off x="247651" y="4492625"/>
              <a:ext cx="228600" cy="280988"/>
            </a:xfrm>
            <a:custGeom>
              <a:avLst/>
              <a:gdLst>
                <a:gd name="T0" fmla="*/ 2 w 78"/>
                <a:gd name="T1" fmla="*/ 44 h 96"/>
                <a:gd name="T2" fmla="*/ 2 w 78"/>
                <a:gd name="T3" fmla="*/ 44 h 96"/>
                <a:gd name="T4" fmla="*/ 44 w 78"/>
                <a:gd name="T5" fmla="*/ 94 h 96"/>
                <a:gd name="T6" fmla="*/ 69 w 78"/>
                <a:gd name="T7" fmla="*/ 96 h 96"/>
                <a:gd name="T8" fmla="*/ 78 w 78"/>
                <a:gd name="T9" fmla="*/ 5 h 96"/>
                <a:gd name="T10" fmla="*/ 53 w 78"/>
                <a:gd name="T11" fmla="*/ 3 h 96"/>
                <a:gd name="T12" fmla="*/ 2 w 78"/>
                <a:gd name="T13" fmla="*/ 44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" h="96">
                  <a:moveTo>
                    <a:pt x="2" y="44"/>
                  </a:moveTo>
                  <a:cubicBezTo>
                    <a:pt x="2" y="44"/>
                    <a:pt x="2" y="44"/>
                    <a:pt x="2" y="44"/>
                  </a:cubicBezTo>
                  <a:cubicBezTo>
                    <a:pt x="0" y="69"/>
                    <a:pt x="18" y="91"/>
                    <a:pt x="44" y="94"/>
                  </a:cubicBezTo>
                  <a:cubicBezTo>
                    <a:pt x="69" y="96"/>
                    <a:pt x="69" y="96"/>
                    <a:pt x="69" y="96"/>
                  </a:cubicBezTo>
                  <a:cubicBezTo>
                    <a:pt x="78" y="5"/>
                    <a:pt x="78" y="5"/>
                    <a:pt x="78" y="5"/>
                  </a:cubicBezTo>
                  <a:cubicBezTo>
                    <a:pt x="53" y="3"/>
                    <a:pt x="53" y="3"/>
                    <a:pt x="53" y="3"/>
                  </a:cubicBezTo>
                  <a:cubicBezTo>
                    <a:pt x="27" y="0"/>
                    <a:pt x="5" y="19"/>
                    <a:pt x="2" y="44"/>
                  </a:cubicBezTo>
                  <a:close/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92" name="Freeform: Shape 9877"/>
            <p:cNvSpPr/>
            <p:nvPr/>
          </p:nvSpPr>
          <p:spPr bwMode="auto">
            <a:xfrm>
              <a:off x="449263" y="4773613"/>
              <a:ext cx="114300" cy="12700"/>
            </a:xfrm>
            <a:custGeom>
              <a:avLst/>
              <a:gdLst>
                <a:gd name="T0" fmla="*/ 0 w 72"/>
                <a:gd name="T1" fmla="*/ 0 h 8"/>
                <a:gd name="T2" fmla="*/ 72 w 72"/>
                <a:gd name="T3" fmla="*/ 8 h 8"/>
                <a:gd name="T4" fmla="*/ 0 w 72"/>
                <a:gd name="T5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2" h="8">
                  <a:moveTo>
                    <a:pt x="0" y="0"/>
                  </a:moveTo>
                  <a:lnTo>
                    <a:pt x="72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93" name="Straight Connector 9878"/>
            <p:cNvSpPr>
              <a:spLocks noChangeShapeType="1"/>
            </p:cNvSpPr>
            <p:nvPr/>
          </p:nvSpPr>
          <p:spPr bwMode="auto">
            <a:xfrm>
              <a:off x="449263" y="4773613"/>
              <a:ext cx="114300" cy="12700"/>
            </a:xfrm>
            <a:prstGeom prst="line">
              <a:avLst/>
            </a:pr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94" name="Straight Connector 9879"/>
            <p:cNvSpPr>
              <a:spLocks noChangeShapeType="1"/>
            </p:cNvSpPr>
            <p:nvPr/>
          </p:nvSpPr>
          <p:spPr bwMode="auto">
            <a:xfrm flipH="1" flipV="1">
              <a:off x="681038" y="4662488"/>
              <a:ext cx="447675" cy="44450"/>
            </a:xfrm>
            <a:prstGeom prst="line">
              <a:avLst/>
            </a:pr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95" name="Straight Connector 9880"/>
            <p:cNvSpPr>
              <a:spLocks noChangeShapeType="1"/>
            </p:cNvSpPr>
            <p:nvPr/>
          </p:nvSpPr>
          <p:spPr bwMode="auto">
            <a:xfrm>
              <a:off x="476251" y="4506913"/>
              <a:ext cx="117475" cy="12700"/>
            </a:xfrm>
            <a:prstGeom prst="line">
              <a:avLst/>
            </a:pr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96" name="Freeform: Shape 9881"/>
            <p:cNvSpPr/>
            <p:nvPr/>
          </p:nvSpPr>
          <p:spPr bwMode="auto">
            <a:xfrm>
              <a:off x="9906001" y="6237288"/>
              <a:ext cx="271463" cy="233363"/>
            </a:xfrm>
            <a:custGeom>
              <a:avLst/>
              <a:gdLst>
                <a:gd name="T0" fmla="*/ 34 w 93"/>
                <a:gd name="T1" fmla="*/ 73 h 80"/>
                <a:gd name="T2" fmla="*/ 34 w 93"/>
                <a:gd name="T3" fmla="*/ 73 h 80"/>
                <a:gd name="T4" fmla="*/ 86 w 93"/>
                <a:gd name="T5" fmla="*/ 45 h 80"/>
                <a:gd name="T6" fmla="*/ 93 w 93"/>
                <a:gd name="T7" fmla="*/ 23 h 80"/>
                <a:gd name="T8" fmla="*/ 13 w 93"/>
                <a:gd name="T9" fmla="*/ 0 h 80"/>
                <a:gd name="T10" fmla="*/ 7 w 93"/>
                <a:gd name="T11" fmla="*/ 22 h 80"/>
                <a:gd name="T12" fmla="*/ 34 w 93"/>
                <a:gd name="T13" fmla="*/ 73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3" h="80">
                  <a:moveTo>
                    <a:pt x="34" y="73"/>
                  </a:moveTo>
                  <a:cubicBezTo>
                    <a:pt x="34" y="73"/>
                    <a:pt x="34" y="73"/>
                    <a:pt x="34" y="73"/>
                  </a:cubicBezTo>
                  <a:cubicBezTo>
                    <a:pt x="56" y="80"/>
                    <a:pt x="80" y="67"/>
                    <a:pt x="86" y="45"/>
                  </a:cubicBezTo>
                  <a:cubicBezTo>
                    <a:pt x="93" y="23"/>
                    <a:pt x="93" y="23"/>
                    <a:pt x="93" y="23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0" y="44"/>
                    <a:pt x="12" y="67"/>
                    <a:pt x="34" y="7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97" name="Freeform: Shape 9882"/>
            <p:cNvSpPr/>
            <p:nvPr/>
          </p:nvSpPr>
          <p:spPr bwMode="auto">
            <a:xfrm>
              <a:off x="9944101" y="6137275"/>
              <a:ext cx="266700" cy="166688"/>
            </a:xfrm>
            <a:custGeom>
              <a:avLst/>
              <a:gdLst>
                <a:gd name="T0" fmla="*/ 168 w 168"/>
                <a:gd name="T1" fmla="*/ 44 h 105"/>
                <a:gd name="T2" fmla="*/ 147 w 168"/>
                <a:gd name="T3" fmla="*/ 105 h 105"/>
                <a:gd name="T4" fmla="*/ 0 w 168"/>
                <a:gd name="T5" fmla="*/ 63 h 105"/>
                <a:gd name="T6" fmla="*/ 20 w 168"/>
                <a:gd name="T7" fmla="*/ 0 h 105"/>
                <a:gd name="T8" fmla="*/ 168 w 168"/>
                <a:gd name="T9" fmla="*/ 44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8" h="105">
                  <a:moveTo>
                    <a:pt x="168" y="44"/>
                  </a:moveTo>
                  <a:lnTo>
                    <a:pt x="147" y="105"/>
                  </a:lnTo>
                  <a:lnTo>
                    <a:pt x="0" y="63"/>
                  </a:lnTo>
                  <a:lnTo>
                    <a:pt x="20" y="0"/>
                  </a:lnTo>
                  <a:lnTo>
                    <a:pt x="168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98" name="Freeform: Shape 9883"/>
            <p:cNvSpPr/>
            <p:nvPr/>
          </p:nvSpPr>
          <p:spPr bwMode="auto">
            <a:xfrm>
              <a:off x="9975851" y="5565775"/>
              <a:ext cx="409575" cy="641350"/>
            </a:xfrm>
            <a:custGeom>
              <a:avLst/>
              <a:gdLst>
                <a:gd name="T0" fmla="*/ 258 w 258"/>
                <a:gd name="T1" fmla="*/ 44 h 404"/>
                <a:gd name="T2" fmla="*/ 148 w 258"/>
                <a:gd name="T3" fmla="*/ 404 h 404"/>
                <a:gd name="T4" fmla="*/ 0 w 258"/>
                <a:gd name="T5" fmla="*/ 360 h 404"/>
                <a:gd name="T6" fmla="*/ 111 w 258"/>
                <a:gd name="T7" fmla="*/ 0 h 404"/>
                <a:gd name="T8" fmla="*/ 258 w 258"/>
                <a:gd name="T9" fmla="*/ 44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8" h="404">
                  <a:moveTo>
                    <a:pt x="258" y="44"/>
                  </a:moveTo>
                  <a:lnTo>
                    <a:pt x="148" y="404"/>
                  </a:lnTo>
                  <a:lnTo>
                    <a:pt x="0" y="360"/>
                  </a:lnTo>
                  <a:lnTo>
                    <a:pt x="111" y="0"/>
                  </a:lnTo>
                  <a:lnTo>
                    <a:pt x="258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699" name="Freeform: Shape 9884"/>
            <p:cNvSpPr/>
            <p:nvPr/>
          </p:nvSpPr>
          <p:spPr bwMode="auto">
            <a:xfrm>
              <a:off x="9975851" y="5565775"/>
              <a:ext cx="409575" cy="641350"/>
            </a:xfrm>
            <a:custGeom>
              <a:avLst/>
              <a:gdLst>
                <a:gd name="T0" fmla="*/ 258 w 258"/>
                <a:gd name="T1" fmla="*/ 44 h 404"/>
                <a:gd name="T2" fmla="*/ 148 w 258"/>
                <a:gd name="T3" fmla="*/ 404 h 404"/>
                <a:gd name="T4" fmla="*/ 0 w 258"/>
                <a:gd name="T5" fmla="*/ 360 h 404"/>
                <a:gd name="T6" fmla="*/ 111 w 258"/>
                <a:gd name="T7" fmla="*/ 0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404">
                  <a:moveTo>
                    <a:pt x="258" y="44"/>
                  </a:moveTo>
                  <a:lnTo>
                    <a:pt x="148" y="404"/>
                  </a:lnTo>
                  <a:lnTo>
                    <a:pt x="0" y="360"/>
                  </a:lnTo>
                  <a:lnTo>
                    <a:pt x="111" y="0"/>
                  </a:lnTo>
                </a:path>
              </a:pathLst>
            </a:custGeom>
            <a:noFill/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00" name="Freeform: Shape 9885"/>
            <p:cNvSpPr/>
            <p:nvPr/>
          </p:nvSpPr>
          <p:spPr bwMode="auto">
            <a:xfrm>
              <a:off x="10152063" y="5399088"/>
              <a:ext cx="233363" cy="298450"/>
            </a:xfrm>
            <a:custGeom>
              <a:avLst/>
              <a:gdLst>
                <a:gd name="T0" fmla="*/ 0 w 147"/>
                <a:gd name="T1" fmla="*/ 105 h 188"/>
                <a:gd name="T2" fmla="*/ 112 w 147"/>
                <a:gd name="T3" fmla="*/ 0 h 188"/>
                <a:gd name="T4" fmla="*/ 147 w 147"/>
                <a:gd name="T5" fmla="*/ 149 h 188"/>
                <a:gd name="T6" fmla="*/ 55 w 147"/>
                <a:gd name="T7" fmla="*/ 188 h 188"/>
                <a:gd name="T8" fmla="*/ 0 w 147"/>
                <a:gd name="T9" fmla="*/ 10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7" h="188">
                  <a:moveTo>
                    <a:pt x="0" y="105"/>
                  </a:moveTo>
                  <a:lnTo>
                    <a:pt x="112" y="0"/>
                  </a:lnTo>
                  <a:lnTo>
                    <a:pt x="147" y="149"/>
                  </a:lnTo>
                  <a:lnTo>
                    <a:pt x="55" y="188"/>
                  </a:lnTo>
                  <a:lnTo>
                    <a:pt x="0" y="10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01" name="Freeform: Shape 9886"/>
            <p:cNvSpPr/>
            <p:nvPr/>
          </p:nvSpPr>
          <p:spPr bwMode="auto">
            <a:xfrm>
              <a:off x="9906001" y="6148388"/>
              <a:ext cx="254000" cy="131763"/>
            </a:xfrm>
            <a:custGeom>
              <a:avLst/>
              <a:gdLst>
                <a:gd name="T0" fmla="*/ 0 w 160"/>
                <a:gd name="T1" fmla="*/ 39 h 83"/>
                <a:gd name="T2" fmla="*/ 147 w 160"/>
                <a:gd name="T3" fmla="*/ 83 h 83"/>
                <a:gd name="T4" fmla="*/ 160 w 160"/>
                <a:gd name="T5" fmla="*/ 45 h 83"/>
                <a:gd name="T6" fmla="*/ 13 w 160"/>
                <a:gd name="T7" fmla="*/ 0 h 83"/>
                <a:gd name="T8" fmla="*/ 0 w 160"/>
                <a:gd name="T9" fmla="*/ 39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" h="83">
                  <a:moveTo>
                    <a:pt x="0" y="39"/>
                  </a:moveTo>
                  <a:lnTo>
                    <a:pt x="147" y="83"/>
                  </a:lnTo>
                  <a:lnTo>
                    <a:pt x="160" y="45"/>
                  </a:lnTo>
                  <a:lnTo>
                    <a:pt x="13" y="0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02" name="Freeform: Shape 9887"/>
            <p:cNvSpPr/>
            <p:nvPr/>
          </p:nvSpPr>
          <p:spPr bwMode="auto">
            <a:xfrm>
              <a:off x="9858376" y="6237288"/>
              <a:ext cx="273050" cy="233363"/>
            </a:xfrm>
            <a:custGeom>
              <a:avLst/>
              <a:gdLst>
                <a:gd name="T0" fmla="*/ 34 w 93"/>
                <a:gd name="T1" fmla="*/ 73 h 80"/>
                <a:gd name="T2" fmla="*/ 34 w 93"/>
                <a:gd name="T3" fmla="*/ 73 h 80"/>
                <a:gd name="T4" fmla="*/ 87 w 93"/>
                <a:gd name="T5" fmla="*/ 46 h 80"/>
                <a:gd name="T6" fmla="*/ 93 w 93"/>
                <a:gd name="T7" fmla="*/ 24 h 80"/>
                <a:gd name="T8" fmla="*/ 14 w 93"/>
                <a:gd name="T9" fmla="*/ 0 h 80"/>
                <a:gd name="T10" fmla="*/ 7 w 93"/>
                <a:gd name="T11" fmla="*/ 22 h 80"/>
                <a:gd name="T12" fmla="*/ 34 w 93"/>
                <a:gd name="T13" fmla="*/ 73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3" h="80">
                  <a:moveTo>
                    <a:pt x="34" y="73"/>
                  </a:moveTo>
                  <a:cubicBezTo>
                    <a:pt x="34" y="73"/>
                    <a:pt x="34" y="73"/>
                    <a:pt x="34" y="73"/>
                  </a:cubicBezTo>
                  <a:cubicBezTo>
                    <a:pt x="56" y="80"/>
                    <a:pt x="80" y="68"/>
                    <a:pt x="87" y="46"/>
                  </a:cubicBezTo>
                  <a:cubicBezTo>
                    <a:pt x="93" y="24"/>
                    <a:pt x="93" y="24"/>
                    <a:pt x="93" y="24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0" y="44"/>
                    <a:pt x="12" y="67"/>
                    <a:pt x="34" y="73"/>
                  </a:cubicBez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03" name="Freeform: Shape 9888"/>
            <p:cNvSpPr/>
            <p:nvPr/>
          </p:nvSpPr>
          <p:spPr bwMode="auto">
            <a:xfrm>
              <a:off x="10236201" y="5372100"/>
              <a:ext cx="106363" cy="141288"/>
            </a:xfrm>
            <a:custGeom>
              <a:avLst/>
              <a:gdLst>
                <a:gd name="T0" fmla="*/ 67 w 67"/>
                <a:gd name="T1" fmla="*/ 68 h 89"/>
                <a:gd name="T2" fmla="*/ 24 w 67"/>
                <a:gd name="T3" fmla="*/ 89 h 89"/>
                <a:gd name="T4" fmla="*/ 0 w 67"/>
                <a:gd name="T5" fmla="*/ 48 h 89"/>
                <a:gd name="T6" fmla="*/ 50 w 67"/>
                <a:gd name="T7" fmla="*/ 0 h 89"/>
                <a:gd name="T8" fmla="*/ 67 w 67"/>
                <a:gd name="T9" fmla="*/ 68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89">
                  <a:moveTo>
                    <a:pt x="67" y="68"/>
                  </a:moveTo>
                  <a:lnTo>
                    <a:pt x="24" y="89"/>
                  </a:lnTo>
                  <a:lnTo>
                    <a:pt x="0" y="48"/>
                  </a:lnTo>
                  <a:lnTo>
                    <a:pt x="50" y="0"/>
                  </a:lnTo>
                  <a:lnTo>
                    <a:pt x="67" y="68"/>
                  </a:ln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04" name="Freeform: Shape 9889"/>
            <p:cNvSpPr/>
            <p:nvPr/>
          </p:nvSpPr>
          <p:spPr bwMode="auto">
            <a:xfrm>
              <a:off x="9931401" y="5530850"/>
              <a:ext cx="273050" cy="627063"/>
            </a:xfrm>
            <a:custGeom>
              <a:avLst/>
              <a:gdLst>
                <a:gd name="T0" fmla="*/ 172 w 172"/>
                <a:gd name="T1" fmla="*/ 74 h 395"/>
                <a:gd name="T2" fmla="*/ 72 w 172"/>
                <a:gd name="T3" fmla="*/ 395 h 395"/>
                <a:gd name="T4" fmla="*/ 0 w 172"/>
                <a:gd name="T5" fmla="*/ 375 h 395"/>
                <a:gd name="T6" fmla="*/ 117 w 172"/>
                <a:gd name="T7" fmla="*/ 0 h 395"/>
                <a:gd name="T8" fmla="*/ 172 w 172"/>
                <a:gd name="T9" fmla="*/ 74 h 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" h="395">
                  <a:moveTo>
                    <a:pt x="172" y="74"/>
                  </a:moveTo>
                  <a:lnTo>
                    <a:pt x="72" y="395"/>
                  </a:lnTo>
                  <a:lnTo>
                    <a:pt x="0" y="375"/>
                  </a:lnTo>
                  <a:lnTo>
                    <a:pt x="117" y="0"/>
                  </a:lnTo>
                  <a:lnTo>
                    <a:pt x="172" y="74"/>
                  </a:ln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05" name="Freeform: Shape 9890"/>
            <p:cNvSpPr/>
            <p:nvPr/>
          </p:nvSpPr>
          <p:spPr bwMode="auto">
            <a:xfrm>
              <a:off x="10093326" y="5656263"/>
              <a:ext cx="242888" cy="539750"/>
            </a:xfrm>
            <a:custGeom>
              <a:avLst/>
              <a:gdLst>
                <a:gd name="T0" fmla="*/ 92 w 153"/>
                <a:gd name="T1" fmla="*/ 26 h 340"/>
                <a:gd name="T2" fmla="*/ 0 w 153"/>
                <a:gd name="T3" fmla="*/ 325 h 340"/>
                <a:gd name="T4" fmla="*/ 50 w 153"/>
                <a:gd name="T5" fmla="*/ 340 h 340"/>
                <a:gd name="T6" fmla="*/ 153 w 153"/>
                <a:gd name="T7" fmla="*/ 0 h 340"/>
                <a:gd name="T8" fmla="*/ 92 w 153"/>
                <a:gd name="T9" fmla="*/ 26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3" h="340">
                  <a:moveTo>
                    <a:pt x="92" y="26"/>
                  </a:moveTo>
                  <a:lnTo>
                    <a:pt x="0" y="325"/>
                  </a:lnTo>
                  <a:lnTo>
                    <a:pt x="50" y="340"/>
                  </a:lnTo>
                  <a:lnTo>
                    <a:pt x="153" y="0"/>
                  </a:lnTo>
                  <a:lnTo>
                    <a:pt x="92" y="26"/>
                  </a:ln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06" name="Freeform: Shape 9891"/>
            <p:cNvSpPr/>
            <p:nvPr/>
          </p:nvSpPr>
          <p:spPr bwMode="auto">
            <a:xfrm>
              <a:off x="9975851" y="5565775"/>
              <a:ext cx="409575" cy="641350"/>
            </a:xfrm>
            <a:custGeom>
              <a:avLst/>
              <a:gdLst>
                <a:gd name="T0" fmla="*/ 258 w 258"/>
                <a:gd name="T1" fmla="*/ 44 h 404"/>
                <a:gd name="T2" fmla="*/ 148 w 258"/>
                <a:gd name="T3" fmla="*/ 404 h 404"/>
                <a:gd name="T4" fmla="*/ 0 w 258"/>
                <a:gd name="T5" fmla="*/ 360 h 404"/>
                <a:gd name="T6" fmla="*/ 111 w 258"/>
                <a:gd name="T7" fmla="*/ 0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404">
                  <a:moveTo>
                    <a:pt x="258" y="44"/>
                  </a:moveTo>
                  <a:lnTo>
                    <a:pt x="148" y="404"/>
                  </a:lnTo>
                  <a:lnTo>
                    <a:pt x="0" y="360"/>
                  </a:lnTo>
                  <a:lnTo>
                    <a:pt x="111" y="0"/>
                  </a:lnTo>
                </a:path>
              </a:pathLst>
            </a:custGeom>
            <a:noFill/>
            <a:ln w="26988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07" name="Freeform: Shape 9892"/>
            <p:cNvSpPr/>
            <p:nvPr/>
          </p:nvSpPr>
          <p:spPr bwMode="auto">
            <a:xfrm>
              <a:off x="10152063" y="5399088"/>
              <a:ext cx="233363" cy="298450"/>
            </a:xfrm>
            <a:custGeom>
              <a:avLst/>
              <a:gdLst>
                <a:gd name="T0" fmla="*/ 0 w 147"/>
                <a:gd name="T1" fmla="*/ 105 h 188"/>
                <a:gd name="T2" fmla="*/ 112 w 147"/>
                <a:gd name="T3" fmla="*/ 0 h 188"/>
                <a:gd name="T4" fmla="*/ 147 w 147"/>
                <a:gd name="T5" fmla="*/ 149 h 188"/>
                <a:gd name="T6" fmla="*/ 55 w 147"/>
                <a:gd name="T7" fmla="*/ 188 h 188"/>
                <a:gd name="T8" fmla="*/ 0 w 147"/>
                <a:gd name="T9" fmla="*/ 10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7" h="188">
                  <a:moveTo>
                    <a:pt x="0" y="105"/>
                  </a:moveTo>
                  <a:lnTo>
                    <a:pt x="112" y="0"/>
                  </a:lnTo>
                  <a:lnTo>
                    <a:pt x="147" y="149"/>
                  </a:lnTo>
                  <a:lnTo>
                    <a:pt x="55" y="188"/>
                  </a:lnTo>
                  <a:lnTo>
                    <a:pt x="0" y="105"/>
                  </a:lnTo>
                  <a:close/>
                </a:path>
              </a:pathLst>
            </a:custGeom>
            <a:noFill/>
            <a:ln w="26988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08" name="Freeform: Shape 9893"/>
            <p:cNvSpPr/>
            <p:nvPr/>
          </p:nvSpPr>
          <p:spPr bwMode="auto">
            <a:xfrm>
              <a:off x="10248901" y="5475288"/>
              <a:ext cx="104775" cy="63500"/>
            </a:xfrm>
            <a:custGeom>
              <a:avLst/>
              <a:gdLst>
                <a:gd name="T0" fmla="*/ 0 w 66"/>
                <a:gd name="T1" fmla="*/ 0 h 40"/>
                <a:gd name="T2" fmla="*/ 24 w 66"/>
                <a:gd name="T3" fmla="*/ 40 h 40"/>
                <a:gd name="T4" fmla="*/ 66 w 66"/>
                <a:gd name="T5" fmla="*/ 18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6" h="40">
                  <a:moveTo>
                    <a:pt x="0" y="0"/>
                  </a:moveTo>
                  <a:lnTo>
                    <a:pt x="24" y="40"/>
                  </a:lnTo>
                  <a:lnTo>
                    <a:pt x="66" y="18"/>
                  </a:lnTo>
                </a:path>
              </a:pathLst>
            </a:custGeom>
            <a:noFill/>
            <a:ln w="26988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09" name="Freeform: Shape 9894"/>
            <p:cNvSpPr/>
            <p:nvPr/>
          </p:nvSpPr>
          <p:spPr bwMode="auto">
            <a:xfrm>
              <a:off x="9944101" y="6237288"/>
              <a:ext cx="233363" cy="66675"/>
            </a:xfrm>
            <a:custGeom>
              <a:avLst/>
              <a:gdLst>
                <a:gd name="T0" fmla="*/ 147 w 147"/>
                <a:gd name="T1" fmla="*/ 42 h 42"/>
                <a:gd name="T2" fmla="*/ 0 w 147"/>
                <a:gd name="T3" fmla="*/ 0 h 42"/>
                <a:gd name="T4" fmla="*/ 147 w 147"/>
                <a:gd name="T5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7" h="42">
                  <a:moveTo>
                    <a:pt x="147" y="42"/>
                  </a:moveTo>
                  <a:lnTo>
                    <a:pt x="0" y="0"/>
                  </a:lnTo>
                  <a:lnTo>
                    <a:pt x="147" y="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10" name="Straight Connector 9895"/>
            <p:cNvSpPr>
              <a:spLocks noChangeShapeType="1"/>
            </p:cNvSpPr>
            <p:nvPr/>
          </p:nvSpPr>
          <p:spPr bwMode="auto">
            <a:xfrm flipH="1" flipV="1">
              <a:off x="9944101" y="6237288"/>
              <a:ext cx="233363" cy="66675"/>
            </a:xfrm>
            <a:prstGeom prst="line">
              <a:avLst/>
            </a:prstGeom>
            <a:noFill/>
            <a:ln w="26988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11" name="Freeform: Shape 9896"/>
            <p:cNvSpPr/>
            <p:nvPr/>
          </p:nvSpPr>
          <p:spPr bwMode="auto">
            <a:xfrm>
              <a:off x="9906001" y="6237288"/>
              <a:ext cx="271463" cy="233363"/>
            </a:xfrm>
            <a:custGeom>
              <a:avLst/>
              <a:gdLst>
                <a:gd name="T0" fmla="*/ 34 w 93"/>
                <a:gd name="T1" fmla="*/ 73 h 80"/>
                <a:gd name="T2" fmla="*/ 34 w 93"/>
                <a:gd name="T3" fmla="*/ 73 h 80"/>
                <a:gd name="T4" fmla="*/ 86 w 93"/>
                <a:gd name="T5" fmla="*/ 45 h 80"/>
                <a:gd name="T6" fmla="*/ 93 w 93"/>
                <a:gd name="T7" fmla="*/ 23 h 80"/>
                <a:gd name="T8" fmla="*/ 13 w 93"/>
                <a:gd name="T9" fmla="*/ 0 h 80"/>
                <a:gd name="T10" fmla="*/ 7 w 93"/>
                <a:gd name="T11" fmla="*/ 22 h 80"/>
                <a:gd name="T12" fmla="*/ 34 w 93"/>
                <a:gd name="T13" fmla="*/ 73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3" h="80">
                  <a:moveTo>
                    <a:pt x="34" y="73"/>
                  </a:moveTo>
                  <a:cubicBezTo>
                    <a:pt x="34" y="73"/>
                    <a:pt x="34" y="73"/>
                    <a:pt x="34" y="73"/>
                  </a:cubicBezTo>
                  <a:cubicBezTo>
                    <a:pt x="56" y="80"/>
                    <a:pt x="80" y="67"/>
                    <a:pt x="86" y="45"/>
                  </a:cubicBezTo>
                  <a:cubicBezTo>
                    <a:pt x="93" y="23"/>
                    <a:pt x="93" y="23"/>
                    <a:pt x="93" y="23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0" y="44"/>
                    <a:pt x="12" y="67"/>
                    <a:pt x="34" y="73"/>
                  </a:cubicBezTo>
                  <a:close/>
                </a:path>
              </a:pathLst>
            </a:custGeom>
            <a:noFill/>
            <a:ln w="26988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12" name="Freeform: Shape 9897"/>
            <p:cNvSpPr/>
            <p:nvPr/>
          </p:nvSpPr>
          <p:spPr bwMode="auto">
            <a:xfrm>
              <a:off x="10177463" y="6207125"/>
              <a:ext cx="33338" cy="96838"/>
            </a:xfrm>
            <a:custGeom>
              <a:avLst/>
              <a:gdLst>
                <a:gd name="T0" fmla="*/ 0 w 21"/>
                <a:gd name="T1" fmla="*/ 61 h 61"/>
                <a:gd name="T2" fmla="*/ 21 w 21"/>
                <a:gd name="T3" fmla="*/ 0 h 61"/>
                <a:gd name="T4" fmla="*/ 0 w 21"/>
                <a:gd name="T5" fmla="*/ 6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" h="61">
                  <a:moveTo>
                    <a:pt x="0" y="61"/>
                  </a:moveTo>
                  <a:lnTo>
                    <a:pt x="21" y="0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13" name="Straight Connector 9898"/>
            <p:cNvSpPr>
              <a:spLocks noChangeShapeType="1"/>
            </p:cNvSpPr>
            <p:nvPr/>
          </p:nvSpPr>
          <p:spPr bwMode="auto">
            <a:xfrm flipV="1">
              <a:off x="10177463" y="6207125"/>
              <a:ext cx="33338" cy="96838"/>
            </a:xfrm>
            <a:prstGeom prst="line">
              <a:avLst/>
            </a:prstGeom>
            <a:noFill/>
            <a:ln w="26988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14" name="Straight Connector 9899"/>
            <p:cNvSpPr>
              <a:spLocks noChangeShapeType="1"/>
            </p:cNvSpPr>
            <p:nvPr/>
          </p:nvSpPr>
          <p:spPr bwMode="auto">
            <a:xfrm flipH="1">
              <a:off x="10118726" y="5697538"/>
              <a:ext cx="120650" cy="387350"/>
            </a:xfrm>
            <a:prstGeom prst="line">
              <a:avLst/>
            </a:prstGeom>
            <a:noFill/>
            <a:ln w="26988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15" name="Straight Connector 9900"/>
            <p:cNvSpPr>
              <a:spLocks noChangeShapeType="1"/>
            </p:cNvSpPr>
            <p:nvPr/>
          </p:nvSpPr>
          <p:spPr bwMode="auto">
            <a:xfrm flipV="1">
              <a:off x="9944101" y="6137275"/>
              <a:ext cx="31750" cy="100013"/>
            </a:xfrm>
            <a:prstGeom prst="line">
              <a:avLst/>
            </a:prstGeom>
            <a:noFill/>
            <a:ln w="26988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16" name="Freeform: Shape 9901"/>
            <p:cNvSpPr/>
            <p:nvPr/>
          </p:nvSpPr>
          <p:spPr bwMode="auto">
            <a:xfrm>
              <a:off x="5100638" y="5427663"/>
              <a:ext cx="360363" cy="296863"/>
            </a:xfrm>
            <a:custGeom>
              <a:avLst/>
              <a:gdLst>
                <a:gd name="T0" fmla="*/ 50 w 227"/>
                <a:gd name="T1" fmla="*/ 187 h 187"/>
                <a:gd name="T2" fmla="*/ 227 w 227"/>
                <a:gd name="T3" fmla="*/ 81 h 187"/>
                <a:gd name="T4" fmla="*/ 179 w 227"/>
                <a:gd name="T5" fmla="*/ 0 h 187"/>
                <a:gd name="T6" fmla="*/ 0 w 227"/>
                <a:gd name="T7" fmla="*/ 107 h 187"/>
                <a:gd name="T8" fmla="*/ 50 w 227"/>
                <a:gd name="T9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187">
                  <a:moveTo>
                    <a:pt x="50" y="187"/>
                  </a:moveTo>
                  <a:lnTo>
                    <a:pt x="227" y="81"/>
                  </a:lnTo>
                  <a:lnTo>
                    <a:pt x="179" y="0"/>
                  </a:lnTo>
                  <a:lnTo>
                    <a:pt x="0" y="107"/>
                  </a:lnTo>
                  <a:lnTo>
                    <a:pt x="50" y="18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17" name="Freeform: Shape 9902"/>
            <p:cNvSpPr/>
            <p:nvPr/>
          </p:nvSpPr>
          <p:spPr bwMode="auto">
            <a:xfrm>
              <a:off x="5048251" y="5459413"/>
              <a:ext cx="360363" cy="296863"/>
            </a:xfrm>
            <a:custGeom>
              <a:avLst/>
              <a:gdLst>
                <a:gd name="T0" fmla="*/ 50 w 227"/>
                <a:gd name="T1" fmla="*/ 187 h 187"/>
                <a:gd name="T2" fmla="*/ 227 w 227"/>
                <a:gd name="T3" fmla="*/ 80 h 187"/>
                <a:gd name="T4" fmla="*/ 179 w 227"/>
                <a:gd name="T5" fmla="*/ 0 h 187"/>
                <a:gd name="T6" fmla="*/ 0 w 227"/>
                <a:gd name="T7" fmla="*/ 106 h 187"/>
                <a:gd name="T8" fmla="*/ 50 w 227"/>
                <a:gd name="T9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187">
                  <a:moveTo>
                    <a:pt x="50" y="187"/>
                  </a:moveTo>
                  <a:lnTo>
                    <a:pt x="227" y="80"/>
                  </a:lnTo>
                  <a:lnTo>
                    <a:pt x="179" y="0"/>
                  </a:lnTo>
                  <a:lnTo>
                    <a:pt x="0" y="106"/>
                  </a:lnTo>
                  <a:lnTo>
                    <a:pt x="50" y="187"/>
                  </a:ln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18" name="Freeform: Shape 9903"/>
            <p:cNvSpPr/>
            <p:nvPr/>
          </p:nvSpPr>
          <p:spPr bwMode="auto">
            <a:xfrm>
              <a:off x="5272088" y="5610225"/>
              <a:ext cx="146050" cy="134938"/>
            </a:xfrm>
            <a:custGeom>
              <a:avLst/>
              <a:gdLst>
                <a:gd name="T0" fmla="*/ 27 w 92"/>
                <a:gd name="T1" fmla="*/ 85 h 85"/>
                <a:gd name="T2" fmla="*/ 92 w 92"/>
                <a:gd name="T3" fmla="*/ 48 h 85"/>
                <a:gd name="T4" fmla="*/ 62 w 92"/>
                <a:gd name="T5" fmla="*/ 0 h 85"/>
                <a:gd name="T6" fmla="*/ 0 w 92"/>
                <a:gd name="T7" fmla="*/ 38 h 85"/>
                <a:gd name="T8" fmla="*/ 27 w 92"/>
                <a:gd name="T9" fmla="*/ 8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" h="85">
                  <a:moveTo>
                    <a:pt x="27" y="85"/>
                  </a:moveTo>
                  <a:lnTo>
                    <a:pt x="92" y="48"/>
                  </a:lnTo>
                  <a:lnTo>
                    <a:pt x="62" y="0"/>
                  </a:lnTo>
                  <a:lnTo>
                    <a:pt x="0" y="38"/>
                  </a:lnTo>
                  <a:lnTo>
                    <a:pt x="27" y="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19" name="Freeform: Shape 9904"/>
            <p:cNvSpPr/>
            <p:nvPr/>
          </p:nvSpPr>
          <p:spPr bwMode="auto">
            <a:xfrm>
              <a:off x="5224463" y="5843588"/>
              <a:ext cx="800100" cy="533400"/>
            </a:xfrm>
            <a:custGeom>
              <a:avLst/>
              <a:gdLst>
                <a:gd name="T0" fmla="*/ 11 w 504"/>
                <a:gd name="T1" fmla="*/ 242 h 336"/>
                <a:gd name="T2" fmla="*/ 214 w 504"/>
                <a:gd name="T3" fmla="*/ 122 h 336"/>
                <a:gd name="T4" fmla="*/ 415 w 504"/>
                <a:gd name="T5" fmla="*/ 0 h 336"/>
                <a:gd name="T6" fmla="*/ 504 w 504"/>
                <a:gd name="T7" fmla="*/ 35 h 336"/>
                <a:gd name="T8" fmla="*/ 253 w 504"/>
                <a:gd name="T9" fmla="*/ 185 h 336"/>
                <a:gd name="T10" fmla="*/ 0 w 504"/>
                <a:gd name="T11" fmla="*/ 336 h 336"/>
                <a:gd name="T12" fmla="*/ 11 w 504"/>
                <a:gd name="T13" fmla="*/ 242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4" h="336">
                  <a:moveTo>
                    <a:pt x="11" y="242"/>
                  </a:moveTo>
                  <a:lnTo>
                    <a:pt x="214" y="122"/>
                  </a:lnTo>
                  <a:lnTo>
                    <a:pt x="415" y="0"/>
                  </a:lnTo>
                  <a:lnTo>
                    <a:pt x="504" y="35"/>
                  </a:lnTo>
                  <a:lnTo>
                    <a:pt x="253" y="185"/>
                  </a:lnTo>
                  <a:lnTo>
                    <a:pt x="0" y="336"/>
                  </a:lnTo>
                  <a:lnTo>
                    <a:pt x="11" y="2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20" name="Freeform: Shape 9905"/>
            <p:cNvSpPr/>
            <p:nvPr/>
          </p:nvSpPr>
          <p:spPr bwMode="auto">
            <a:xfrm>
              <a:off x="5154613" y="5888038"/>
              <a:ext cx="798513" cy="530225"/>
            </a:xfrm>
            <a:custGeom>
              <a:avLst/>
              <a:gdLst>
                <a:gd name="T0" fmla="*/ 11 w 503"/>
                <a:gd name="T1" fmla="*/ 240 h 334"/>
                <a:gd name="T2" fmla="*/ 214 w 503"/>
                <a:gd name="T3" fmla="*/ 120 h 334"/>
                <a:gd name="T4" fmla="*/ 415 w 503"/>
                <a:gd name="T5" fmla="*/ 0 h 334"/>
                <a:gd name="T6" fmla="*/ 503 w 503"/>
                <a:gd name="T7" fmla="*/ 33 h 334"/>
                <a:gd name="T8" fmla="*/ 253 w 503"/>
                <a:gd name="T9" fmla="*/ 185 h 334"/>
                <a:gd name="T10" fmla="*/ 0 w 503"/>
                <a:gd name="T11" fmla="*/ 334 h 334"/>
                <a:gd name="T12" fmla="*/ 11 w 503"/>
                <a:gd name="T13" fmla="*/ 240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" h="334">
                  <a:moveTo>
                    <a:pt x="11" y="240"/>
                  </a:moveTo>
                  <a:lnTo>
                    <a:pt x="214" y="120"/>
                  </a:lnTo>
                  <a:lnTo>
                    <a:pt x="415" y="0"/>
                  </a:lnTo>
                  <a:lnTo>
                    <a:pt x="503" y="33"/>
                  </a:lnTo>
                  <a:lnTo>
                    <a:pt x="253" y="185"/>
                  </a:lnTo>
                  <a:lnTo>
                    <a:pt x="0" y="334"/>
                  </a:lnTo>
                  <a:lnTo>
                    <a:pt x="11" y="240"/>
                  </a:ln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21" name="Freeform: Shape 9906"/>
            <p:cNvSpPr/>
            <p:nvPr/>
          </p:nvSpPr>
          <p:spPr bwMode="auto">
            <a:xfrm>
              <a:off x="4486276" y="4845050"/>
              <a:ext cx="881063" cy="1223963"/>
            </a:xfrm>
            <a:custGeom>
              <a:avLst/>
              <a:gdLst>
                <a:gd name="T0" fmla="*/ 301 w 301"/>
                <a:gd name="T1" fmla="*/ 379 h 418"/>
                <a:gd name="T2" fmla="*/ 87 w 301"/>
                <a:gd name="T3" fmla="*/ 241 h 418"/>
                <a:gd name="T4" fmla="*/ 117 w 301"/>
                <a:gd name="T5" fmla="*/ 36 h 418"/>
                <a:gd name="T6" fmla="*/ 180 w 301"/>
                <a:gd name="T7" fmla="*/ 0 h 418"/>
                <a:gd name="T8" fmla="*/ 33 w 301"/>
                <a:gd name="T9" fmla="*/ 263 h 418"/>
                <a:gd name="T10" fmla="*/ 234 w 301"/>
                <a:gd name="T11" fmla="*/ 418 h 418"/>
                <a:gd name="T12" fmla="*/ 301 w 301"/>
                <a:gd name="T13" fmla="*/ 379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1" h="418">
                  <a:moveTo>
                    <a:pt x="301" y="379"/>
                  </a:moveTo>
                  <a:cubicBezTo>
                    <a:pt x="209" y="384"/>
                    <a:pt x="121" y="330"/>
                    <a:pt x="87" y="241"/>
                  </a:cubicBezTo>
                  <a:cubicBezTo>
                    <a:pt x="60" y="169"/>
                    <a:pt x="74" y="92"/>
                    <a:pt x="117" y="36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66" y="32"/>
                    <a:pt x="0" y="150"/>
                    <a:pt x="33" y="263"/>
                  </a:cubicBezTo>
                  <a:cubicBezTo>
                    <a:pt x="59" y="355"/>
                    <a:pt x="143" y="415"/>
                    <a:pt x="234" y="418"/>
                  </a:cubicBezTo>
                  <a:lnTo>
                    <a:pt x="301" y="3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22" name="Freeform: Shape 9907"/>
            <p:cNvSpPr/>
            <p:nvPr/>
          </p:nvSpPr>
          <p:spPr bwMode="auto">
            <a:xfrm>
              <a:off x="4416426" y="4886325"/>
              <a:ext cx="877888" cy="1223963"/>
            </a:xfrm>
            <a:custGeom>
              <a:avLst/>
              <a:gdLst>
                <a:gd name="T0" fmla="*/ 300 w 300"/>
                <a:gd name="T1" fmla="*/ 379 h 418"/>
                <a:gd name="T2" fmla="*/ 87 w 300"/>
                <a:gd name="T3" fmla="*/ 241 h 418"/>
                <a:gd name="T4" fmla="*/ 117 w 300"/>
                <a:gd name="T5" fmla="*/ 36 h 418"/>
                <a:gd name="T6" fmla="*/ 180 w 300"/>
                <a:gd name="T7" fmla="*/ 0 h 418"/>
                <a:gd name="T8" fmla="*/ 33 w 300"/>
                <a:gd name="T9" fmla="*/ 264 h 418"/>
                <a:gd name="T10" fmla="*/ 234 w 300"/>
                <a:gd name="T11" fmla="*/ 418 h 418"/>
                <a:gd name="T12" fmla="*/ 300 w 300"/>
                <a:gd name="T13" fmla="*/ 379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0" h="418">
                  <a:moveTo>
                    <a:pt x="300" y="379"/>
                  </a:moveTo>
                  <a:cubicBezTo>
                    <a:pt x="209" y="384"/>
                    <a:pt x="121" y="330"/>
                    <a:pt x="87" y="241"/>
                  </a:cubicBezTo>
                  <a:cubicBezTo>
                    <a:pt x="59" y="170"/>
                    <a:pt x="73" y="93"/>
                    <a:pt x="117" y="36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66" y="32"/>
                    <a:pt x="0" y="150"/>
                    <a:pt x="33" y="264"/>
                  </a:cubicBezTo>
                  <a:cubicBezTo>
                    <a:pt x="59" y="355"/>
                    <a:pt x="143" y="416"/>
                    <a:pt x="234" y="418"/>
                  </a:cubicBezTo>
                  <a:lnTo>
                    <a:pt x="300" y="379"/>
                  </a:ln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23" name="Freeform: Shape 9908"/>
            <p:cNvSpPr/>
            <p:nvPr/>
          </p:nvSpPr>
          <p:spPr bwMode="auto">
            <a:xfrm>
              <a:off x="4486276" y="4845050"/>
              <a:ext cx="881063" cy="1223963"/>
            </a:xfrm>
            <a:custGeom>
              <a:avLst/>
              <a:gdLst>
                <a:gd name="T0" fmla="*/ 301 w 301"/>
                <a:gd name="T1" fmla="*/ 379 h 418"/>
                <a:gd name="T2" fmla="*/ 87 w 301"/>
                <a:gd name="T3" fmla="*/ 241 h 418"/>
                <a:gd name="T4" fmla="*/ 117 w 301"/>
                <a:gd name="T5" fmla="*/ 36 h 418"/>
                <a:gd name="T6" fmla="*/ 180 w 301"/>
                <a:gd name="T7" fmla="*/ 0 h 418"/>
                <a:gd name="T8" fmla="*/ 33 w 301"/>
                <a:gd name="T9" fmla="*/ 263 h 418"/>
                <a:gd name="T10" fmla="*/ 234 w 301"/>
                <a:gd name="T11" fmla="*/ 418 h 418"/>
                <a:gd name="T12" fmla="*/ 301 w 301"/>
                <a:gd name="T13" fmla="*/ 379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1" h="418">
                  <a:moveTo>
                    <a:pt x="301" y="379"/>
                  </a:moveTo>
                  <a:cubicBezTo>
                    <a:pt x="209" y="384"/>
                    <a:pt x="121" y="330"/>
                    <a:pt x="87" y="241"/>
                  </a:cubicBezTo>
                  <a:cubicBezTo>
                    <a:pt x="60" y="169"/>
                    <a:pt x="74" y="92"/>
                    <a:pt x="117" y="36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66" y="32"/>
                    <a:pt x="0" y="150"/>
                    <a:pt x="33" y="263"/>
                  </a:cubicBezTo>
                  <a:cubicBezTo>
                    <a:pt x="59" y="355"/>
                    <a:pt x="143" y="415"/>
                    <a:pt x="234" y="418"/>
                  </a:cubicBezTo>
                  <a:lnTo>
                    <a:pt x="301" y="379"/>
                  </a:lnTo>
                  <a:close/>
                </a:path>
              </a:pathLst>
            </a:custGeom>
            <a:noFill/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24" name="Freeform: Shape 9909"/>
            <p:cNvSpPr/>
            <p:nvPr/>
          </p:nvSpPr>
          <p:spPr bwMode="auto">
            <a:xfrm>
              <a:off x="5100638" y="5427663"/>
              <a:ext cx="360363" cy="296863"/>
            </a:xfrm>
            <a:custGeom>
              <a:avLst/>
              <a:gdLst>
                <a:gd name="T0" fmla="*/ 50 w 227"/>
                <a:gd name="T1" fmla="*/ 187 h 187"/>
                <a:gd name="T2" fmla="*/ 227 w 227"/>
                <a:gd name="T3" fmla="*/ 81 h 187"/>
                <a:gd name="T4" fmla="*/ 179 w 227"/>
                <a:gd name="T5" fmla="*/ 0 h 187"/>
                <a:gd name="T6" fmla="*/ 0 w 227"/>
                <a:gd name="T7" fmla="*/ 107 h 187"/>
                <a:gd name="T8" fmla="*/ 50 w 227"/>
                <a:gd name="T9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187">
                  <a:moveTo>
                    <a:pt x="50" y="187"/>
                  </a:moveTo>
                  <a:lnTo>
                    <a:pt x="227" y="81"/>
                  </a:lnTo>
                  <a:lnTo>
                    <a:pt x="179" y="0"/>
                  </a:lnTo>
                  <a:lnTo>
                    <a:pt x="0" y="107"/>
                  </a:lnTo>
                  <a:lnTo>
                    <a:pt x="50" y="187"/>
                  </a:lnTo>
                  <a:close/>
                </a:path>
              </a:pathLst>
            </a:custGeom>
            <a:noFill/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25" name="Freeform: Shape 9910"/>
            <p:cNvSpPr/>
            <p:nvPr/>
          </p:nvSpPr>
          <p:spPr bwMode="auto">
            <a:xfrm>
              <a:off x="5272088" y="5610225"/>
              <a:ext cx="146050" cy="134938"/>
            </a:xfrm>
            <a:custGeom>
              <a:avLst/>
              <a:gdLst>
                <a:gd name="T0" fmla="*/ 27 w 92"/>
                <a:gd name="T1" fmla="*/ 85 h 85"/>
                <a:gd name="T2" fmla="*/ 92 w 92"/>
                <a:gd name="T3" fmla="*/ 48 h 85"/>
                <a:gd name="T4" fmla="*/ 62 w 92"/>
                <a:gd name="T5" fmla="*/ 0 h 85"/>
                <a:gd name="T6" fmla="*/ 0 w 92"/>
                <a:gd name="T7" fmla="*/ 38 h 85"/>
                <a:gd name="T8" fmla="*/ 27 w 92"/>
                <a:gd name="T9" fmla="*/ 8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" h="85">
                  <a:moveTo>
                    <a:pt x="27" y="85"/>
                  </a:moveTo>
                  <a:lnTo>
                    <a:pt x="92" y="48"/>
                  </a:lnTo>
                  <a:lnTo>
                    <a:pt x="62" y="0"/>
                  </a:lnTo>
                  <a:lnTo>
                    <a:pt x="0" y="38"/>
                  </a:lnTo>
                  <a:lnTo>
                    <a:pt x="27" y="85"/>
                  </a:lnTo>
                  <a:close/>
                </a:path>
              </a:pathLst>
            </a:custGeom>
            <a:noFill/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26" name="Freeform: Shape 9911"/>
            <p:cNvSpPr/>
            <p:nvPr/>
          </p:nvSpPr>
          <p:spPr bwMode="auto">
            <a:xfrm>
              <a:off x="5138738" y="5662613"/>
              <a:ext cx="668338" cy="454025"/>
            </a:xfrm>
            <a:custGeom>
              <a:avLst/>
              <a:gdLst>
                <a:gd name="T0" fmla="*/ 34 w 421"/>
                <a:gd name="T1" fmla="*/ 286 h 286"/>
                <a:gd name="T2" fmla="*/ 421 w 421"/>
                <a:gd name="T3" fmla="*/ 55 h 286"/>
                <a:gd name="T4" fmla="*/ 388 w 421"/>
                <a:gd name="T5" fmla="*/ 0 h 286"/>
                <a:gd name="T6" fmla="*/ 0 w 421"/>
                <a:gd name="T7" fmla="*/ 231 h 286"/>
                <a:gd name="T8" fmla="*/ 34 w 421"/>
                <a:gd name="T9" fmla="*/ 286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1" h="286">
                  <a:moveTo>
                    <a:pt x="34" y="286"/>
                  </a:moveTo>
                  <a:lnTo>
                    <a:pt x="421" y="55"/>
                  </a:lnTo>
                  <a:lnTo>
                    <a:pt x="388" y="0"/>
                  </a:lnTo>
                  <a:lnTo>
                    <a:pt x="0" y="231"/>
                  </a:lnTo>
                  <a:lnTo>
                    <a:pt x="34" y="286"/>
                  </a:lnTo>
                  <a:close/>
                </a:path>
              </a:pathLst>
            </a:custGeom>
            <a:solidFill>
              <a:srgbClr val="FFFFFF"/>
            </a:solidFill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27" name="Freeform: Shape 9912"/>
            <p:cNvSpPr/>
            <p:nvPr/>
          </p:nvSpPr>
          <p:spPr bwMode="auto">
            <a:xfrm>
              <a:off x="5411788" y="5881688"/>
              <a:ext cx="239713" cy="207963"/>
            </a:xfrm>
            <a:custGeom>
              <a:avLst/>
              <a:gdLst>
                <a:gd name="T0" fmla="*/ 39 w 151"/>
                <a:gd name="T1" fmla="*/ 131 h 131"/>
                <a:gd name="T2" fmla="*/ 151 w 151"/>
                <a:gd name="T3" fmla="*/ 65 h 131"/>
                <a:gd name="T4" fmla="*/ 113 w 151"/>
                <a:gd name="T5" fmla="*/ 0 h 131"/>
                <a:gd name="T6" fmla="*/ 0 w 151"/>
                <a:gd name="T7" fmla="*/ 67 h 131"/>
                <a:gd name="T8" fmla="*/ 39 w 151"/>
                <a:gd name="T9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1" h="131">
                  <a:moveTo>
                    <a:pt x="39" y="131"/>
                  </a:moveTo>
                  <a:lnTo>
                    <a:pt x="151" y="65"/>
                  </a:lnTo>
                  <a:lnTo>
                    <a:pt x="113" y="0"/>
                  </a:lnTo>
                  <a:lnTo>
                    <a:pt x="0" y="67"/>
                  </a:lnTo>
                  <a:lnTo>
                    <a:pt x="39" y="13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28" name="Freeform: Shape 9913"/>
            <p:cNvSpPr/>
            <p:nvPr/>
          </p:nvSpPr>
          <p:spPr bwMode="auto">
            <a:xfrm>
              <a:off x="5359401" y="5911850"/>
              <a:ext cx="239713" cy="211138"/>
            </a:xfrm>
            <a:custGeom>
              <a:avLst/>
              <a:gdLst>
                <a:gd name="T0" fmla="*/ 39 w 151"/>
                <a:gd name="T1" fmla="*/ 133 h 133"/>
                <a:gd name="T2" fmla="*/ 151 w 151"/>
                <a:gd name="T3" fmla="*/ 64 h 133"/>
                <a:gd name="T4" fmla="*/ 112 w 151"/>
                <a:gd name="T5" fmla="*/ 0 h 133"/>
                <a:gd name="T6" fmla="*/ 0 w 151"/>
                <a:gd name="T7" fmla="*/ 68 h 133"/>
                <a:gd name="T8" fmla="*/ 39 w 151"/>
                <a:gd name="T9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1" h="133">
                  <a:moveTo>
                    <a:pt x="39" y="133"/>
                  </a:moveTo>
                  <a:lnTo>
                    <a:pt x="151" y="64"/>
                  </a:lnTo>
                  <a:lnTo>
                    <a:pt x="112" y="0"/>
                  </a:lnTo>
                  <a:lnTo>
                    <a:pt x="0" y="68"/>
                  </a:lnTo>
                  <a:lnTo>
                    <a:pt x="39" y="133"/>
                  </a:ln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29" name="Freeform: Shape 9914"/>
            <p:cNvSpPr/>
            <p:nvPr/>
          </p:nvSpPr>
          <p:spPr bwMode="auto">
            <a:xfrm>
              <a:off x="5411788" y="5881688"/>
              <a:ext cx="239713" cy="207963"/>
            </a:xfrm>
            <a:custGeom>
              <a:avLst/>
              <a:gdLst>
                <a:gd name="T0" fmla="*/ 39 w 151"/>
                <a:gd name="T1" fmla="*/ 131 h 131"/>
                <a:gd name="T2" fmla="*/ 151 w 151"/>
                <a:gd name="T3" fmla="*/ 65 h 131"/>
                <a:gd name="T4" fmla="*/ 113 w 151"/>
                <a:gd name="T5" fmla="*/ 0 h 131"/>
                <a:gd name="T6" fmla="*/ 0 w 151"/>
                <a:gd name="T7" fmla="*/ 67 h 131"/>
                <a:gd name="T8" fmla="*/ 39 w 151"/>
                <a:gd name="T9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1" h="131">
                  <a:moveTo>
                    <a:pt x="39" y="131"/>
                  </a:moveTo>
                  <a:lnTo>
                    <a:pt x="151" y="65"/>
                  </a:lnTo>
                  <a:lnTo>
                    <a:pt x="113" y="0"/>
                  </a:lnTo>
                  <a:lnTo>
                    <a:pt x="0" y="67"/>
                  </a:lnTo>
                  <a:lnTo>
                    <a:pt x="39" y="131"/>
                  </a:lnTo>
                  <a:close/>
                </a:path>
              </a:pathLst>
            </a:custGeom>
            <a:noFill/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30" name="Freeform: Shape 9915"/>
            <p:cNvSpPr/>
            <p:nvPr/>
          </p:nvSpPr>
          <p:spPr bwMode="auto">
            <a:xfrm>
              <a:off x="5224463" y="5843588"/>
              <a:ext cx="800100" cy="533400"/>
            </a:xfrm>
            <a:custGeom>
              <a:avLst/>
              <a:gdLst>
                <a:gd name="T0" fmla="*/ 11 w 504"/>
                <a:gd name="T1" fmla="*/ 242 h 336"/>
                <a:gd name="T2" fmla="*/ 214 w 504"/>
                <a:gd name="T3" fmla="*/ 122 h 336"/>
                <a:gd name="T4" fmla="*/ 415 w 504"/>
                <a:gd name="T5" fmla="*/ 0 h 336"/>
                <a:gd name="T6" fmla="*/ 504 w 504"/>
                <a:gd name="T7" fmla="*/ 35 h 336"/>
                <a:gd name="T8" fmla="*/ 253 w 504"/>
                <a:gd name="T9" fmla="*/ 185 h 336"/>
                <a:gd name="T10" fmla="*/ 0 w 504"/>
                <a:gd name="T11" fmla="*/ 336 h 336"/>
                <a:gd name="T12" fmla="*/ 11 w 504"/>
                <a:gd name="T13" fmla="*/ 242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4" h="336">
                  <a:moveTo>
                    <a:pt x="11" y="242"/>
                  </a:moveTo>
                  <a:lnTo>
                    <a:pt x="214" y="122"/>
                  </a:lnTo>
                  <a:lnTo>
                    <a:pt x="415" y="0"/>
                  </a:lnTo>
                  <a:lnTo>
                    <a:pt x="504" y="35"/>
                  </a:lnTo>
                  <a:lnTo>
                    <a:pt x="253" y="185"/>
                  </a:lnTo>
                  <a:lnTo>
                    <a:pt x="0" y="336"/>
                  </a:lnTo>
                  <a:lnTo>
                    <a:pt x="11" y="242"/>
                  </a:lnTo>
                  <a:close/>
                </a:path>
              </a:pathLst>
            </a:custGeom>
            <a:noFill/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31" name="Freeform: Shape 9916"/>
            <p:cNvSpPr/>
            <p:nvPr/>
          </p:nvSpPr>
          <p:spPr bwMode="auto">
            <a:xfrm>
              <a:off x="4548188" y="4616450"/>
              <a:ext cx="925513" cy="1033463"/>
            </a:xfrm>
            <a:custGeom>
              <a:avLst/>
              <a:gdLst>
                <a:gd name="T0" fmla="*/ 293 w 583"/>
                <a:gd name="T1" fmla="*/ 651 h 651"/>
                <a:gd name="T2" fmla="*/ 583 w 583"/>
                <a:gd name="T3" fmla="*/ 478 h 651"/>
                <a:gd name="T4" fmla="*/ 289 w 583"/>
                <a:gd name="T5" fmla="*/ 0 h 651"/>
                <a:gd name="T6" fmla="*/ 0 w 583"/>
                <a:gd name="T7" fmla="*/ 173 h 651"/>
                <a:gd name="T8" fmla="*/ 293 w 583"/>
                <a:gd name="T9" fmla="*/ 651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3" h="651">
                  <a:moveTo>
                    <a:pt x="293" y="651"/>
                  </a:moveTo>
                  <a:lnTo>
                    <a:pt x="583" y="478"/>
                  </a:lnTo>
                  <a:lnTo>
                    <a:pt x="289" y="0"/>
                  </a:lnTo>
                  <a:lnTo>
                    <a:pt x="0" y="173"/>
                  </a:lnTo>
                  <a:lnTo>
                    <a:pt x="293" y="65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32" name="Freeform: Shape 9917"/>
            <p:cNvSpPr/>
            <p:nvPr/>
          </p:nvSpPr>
          <p:spPr bwMode="auto">
            <a:xfrm>
              <a:off x="4476751" y="4657725"/>
              <a:ext cx="927100" cy="1033463"/>
            </a:xfrm>
            <a:custGeom>
              <a:avLst/>
              <a:gdLst>
                <a:gd name="T0" fmla="*/ 294 w 584"/>
                <a:gd name="T1" fmla="*/ 651 h 651"/>
                <a:gd name="T2" fmla="*/ 584 w 584"/>
                <a:gd name="T3" fmla="*/ 478 h 651"/>
                <a:gd name="T4" fmla="*/ 290 w 584"/>
                <a:gd name="T5" fmla="*/ 0 h 651"/>
                <a:gd name="T6" fmla="*/ 0 w 584"/>
                <a:gd name="T7" fmla="*/ 173 h 651"/>
                <a:gd name="T8" fmla="*/ 294 w 584"/>
                <a:gd name="T9" fmla="*/ 651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4" h="651">
                  <a:moveTo>
                    <a:pt x="294" y="651"/>
                  </a:moveTo>
                  <a:lnTo>
                    <a:pt x="584" y="478"/>
                  </a:lnTo>
                  <a:lnTo>
                    <a:pt x="290" y="0"/>
                  </a:lnTo>
                  <a:lnTo>
                    <a:pt x="0" y="173"/>
                  </a:lnTo>
                  <a:lnTo>
                    <a:pt x="294" y="651"/>
                  </a:ln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33" name="Freeform: Shape 9918"/>
            <p:cNvSpPr/>
            <p:nvPr/>
          </p:nvSpPr>
          <p:spPr bwMode="auto">
            <a:xfrm>
              <a:off x="4548188" y="4616450"/>
              <a:ext cx="925513" cy="1033463"/>
            </a:xfrm>
            <a:custGeom>
              <a:avLst/>
              <a:gdLst>
                <a:gd name="T0" fmla="*/ 293 w 583"/>
                <a:gd name="T1" fmla="*/ 651 h 651"/>
                <a:gd name="T2" fmla="*/ 583 w 583"/>
                <a:gd name="T3" fmla="*/ 478 h 651"/>
                <a:gd name="T4" fmla="*/ 289 w 583"/>
                <a:gd name="T5" fmla="*/ 0 h 651"/>
                <a:gd name="T6" fmla="*/ 0 w 583"/>
                <a:gd name="T7" fmla="*/ 173 h 651"/>
                <a:gd name="T8" fmla="*/ 293 w 583"/>
                <a:gd name="T9" fmla="*/ 651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3" h="651">
                  <a:moveTo>
                    <a:pt x="293" y="651"/>
                  </a:moveTo>
                  <a:lnTo>
                    <a:pt x="583" y="478"/>
                  </a:lnTo>
                  <a:lnTo>
                    <a:pt x="289" y="0"/>
                  </a:lnTo>
                  <a:lnTo>
                    <a:pt x="0" y="173"/>
                  </a:lnTo>
                  <a:lnTo>
                    <a:pt x="293" y="651"/>
                  </a:lnTo>
                  <a:close/>
                </a:path>
              </a:pathLst>
            </a:custGeom>
            <a:noFill/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34" name="Freeform: Shape 9919"/>
            <p:cNvSpPr/>
            <p:nvPr/>
          </p:nvSpPr>
          <p:spPr bwMode="auto">
            <a:xfrm>
              <a:off x="10856913" y="3754438"/>
              <a:ext cx="407988" cy="319088"/>
            </a:xfrm>
            <a:custGeom>
              <a:avLst/>
              <a:gdLst>
                <a:gd name="T0" fmla="*/ 0 w 257"/>
                <a:gd name="T1" fmla="*/ 92 h 201"/>
                <a:gd name="T2" fmla="*/ 207 w 257"/>
                <a:gd name="T3" fmla="*/ 201 h 201"/>
                <a:gd name="T4" fmla="*/ 257 w 257"/>
                <a:gd name="T5" fmla="*/ 109 h 201"/>
                <a:gd name="T6" fmla="*/ 52 w 257"/>
                <a:gd name="T7" fmla="*/ 0 h 201"/>
                <a:gd name="T8" fmla="*/ 0 w 257"/>
                <a:gd name="T9" fmla="*/ 92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7" h="201">
                  <a:moveTo>
                    <a:pt x="0" y="92"/>
                  </a:moveTo>
                  <a:lnTo>
                    <a:pt x="207" y="201"/>
                  </a:lnTo>
                  <a:lnTo>
                    <a:pt x="257" y="109"/>
                  </a:lnTo>
                  <a:lnTo>
                    <a:pt x="52" y="0"/>
                  </a:lnTo>
                  <a:lnTo>
                    <a:pt x="0" y="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35" name="Freeform: Shape 9920"/>
            <p:cNvSpPr/>
            <p:nvPr/>
          </p:nvSpPr>
          <p:spPr bwMode="auto">
            <a:xfrm>
              <a:off x="10799763" y="3722688"/>
              <a:ext cx="403225" cy="319088"/>
            </a:xfrm>
            <a:custGeom>
              <a:avLst/>
              <a:gdLst>
                <a:gd name="T0" fmla="*/ 0 w 254"/>
                <a:gd name="T1" fmla="*/ 92 h 201"/>
                <a:gd name="T2" fmla="*/ 204 w 254"/>
                <a:gd name="T3" fmla="*/ 201 h 201"/>
                <a:gd name="T4" fmla="*/ 254 w 254"/>
                <a:gd name="T5" fmla="*/ 109 h 201"/>
                <a:gd name="T6" fmla="*/ 49 w 254"/>
                <a:gd name="T7" fmla="*/ 0 h 201"/>
                <a:gd name="T8" fmla="*/ 0 w 254"/>
                <a:gd name="T9" fmla="*/ 92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201">
                  <a:moveTo>
                    <a:pt x="0" y="92"/>
                  </a:moveTo>
                  <a:lnTo>
                    <a:pt x="204" y="201"/>
                  </a:lnTo>
                  <a:lnTo>
                    <a:pt x="254" y="109"/>
                  </a:lnTo>
                  <a:lnTo>
                    <a:pt x="49" y="0"/>
                  </a:lnTo>
                  <a:lnTo>
                    <a:pt x="0" y="92"/>
                  </a:ln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36" name="Freeform: Shape 9921"/>
            <p:cNvSpPr/>
            <p:nvPr/>
          </p:nvSpPr>
          <p:spPr bwMode="auto">
            <a:xfrm>
              <a:off x="10915651" y="3956050"/>
              <a:ext cx="165100" cy="147638"/>
            </a:xfrm>
            <a:custGeom>
              <a:avLst/>
              <a:gdLst>
                <a:gd name="T0" fmla="*/ 0 w 104"/>
                <a:gd name="T1" fmla="*/ 54 h 93"/>
                <a:gd name="T2" fmla="*/ 74 w 104"/>
                <a:gd name="T3" fmla="*/ 93 h 93"/>
                <a:gd name="T4" fmla="*/ 104 w 104"/>
                <a:gd name="T5" fmla="*/ 39 h 93"/>
                <a:gd name="T6" fmla="*/ 30 w 104"/>
                <a:gd name="T7" fmla="*/ 0 h 93"/>
                <a:gd name="T8" fmla="*/ 0 w 104"/>
                <a:gd name="T9" fmla="*/ 54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" h="93">
                  <a:moveTo>
                    <a:pt x="0" y="54"/>
                  </a:moveTo>
                  <a:lnTo>
                    <a:pt x="74" y="93"/>
                  </a:lnTo>
                  <a:lnTo>
                    <a:pt x="104" y="39"/>
                  </a:lnTo>
                  <a:lnTo>
                    <a:pt x="30" y="0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37" name="Freeform: Shape 9922"/>
            <p:cNvSpPr/>
            <p:nvPr/>
          </p:nvSpPr>
          <p:spPr bwMode="auto">
            <a:xfrm>
              <a:off x="10253663" y="4246563"/>
              <a:ext cx="920750" cy="554038"/>
            </a:xfrm>
            <a:custGeom>
              <a:avLst/>
              <a:gdLst>
                <a:gd name="T0" fmla="*/ 96 w 580"/>
                <a:gd name="T1" fmla="*/ 0 h 349"/>
                <a:gd name="T2" fmla="*/ 329 w 580"/>
                <a:gd name="T3" fmla="*/ 124 h 349"/>
                <a:gd name="T4" fmla="*/ 561 w 580"/>
                <a:gd name="T5" fmla="*/ 246 h 349"/>
                <a:gd name="T6" fmla="*/ 580 w 580"/>
                <a:gd name="T7" fmla="*/ 349 h 349"/>
                <a:gd name="T8" fmla="*/ 290 w 580"/>
                <a:gd name="T9" fmla="*/ 196 h 349"/>
                <a:gd name="T10" fmla="*/ 0 w 580"/>
                <a:gd name="T11" fmla="*/ 43 h 349"/>
                <a:gd name="T12" fmla="*/ 96 w 580"/>
                <a:gd name="T13" fmla="*/ 0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0" h="349">
                  <a:moveTo>
                    <a:pt x="96" y="0"/>
                  </a:moveTo>
                  <a:lnTo>
                    <a:pt x="329" y="124"/>
                  </a:lnTo>
                  <a:lnTo>
                    <a:pt x="561" y="246"/>
                  </a:lnTo>
                  <a:lnTo>
                    <a:pt x="580" y="349"/>
                  </a:lnTo>
                  <a:lnTo>
                    <a:pt x="290" y="196"/>
                  </a:lnTo>
                  <a:lnTo>
                    <a:pt x="0" y="43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38" name="Freeform: Shape 9923"/>
            <p:cNvSpPr/>
            <p:nvPr/>
          </p:nvSpPr>
          <p:spPr bwMode="auto">
            <a:xfrm>
              <a:off x="10172701" y="4202113"/>
              <a:ext cx="919163" cy="557213"/>
            </a:xfrm>
            <a:custGeom>
              <a:avLst/>
              <a:gdLst>
                <a:gd name="T0" fmla="*/ 96 w 579"/>
                <a:gd name="T1" fmla="*/ 0 h 351"/>
                <a:gd name="T2" fmla="*/ 328 w 579"/>
                <a:gd name="T3" fmla="*/ 124 h 351"/>
                <a:gd name="T4" fmla="*/ 562 w 579"/>
                <a:gd name="T5" fmla="*/ 248 h 351"/>
                <a:gd name="T6" fmla="*/ 579 w 579"/>
                <a:gd name="T7" fmla="*/ 351 h 351"/>
                <a:gd name="T8" fmla="*/ 289 w 579"/>
                <a:gd name="T9" fmla="*/ 198 h 351"/>
                <a:gd name="T10" fmla="*/ 0 w 579"/>
                <a:gd name="T11" fmla="*/ 45 h 351"/>
                <a:gd name="T12" fmla="*/ 96 w 579"/>
                <a:gd name="T13" fmla="*/ 0 h 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9" h="351">
                  <a:moveTo>
                    <a:pt x="96" y="0"/>
                  </a:moveTo>
                  <a:lnTo>
                    <a:pt x="328" y="124"/>
                  </a:lnTo>
                  <a:lnTo>
                    <a:pt x="562" y="248"/>
                  </a:lnTo>
                  <a:lnTo>
                    <a:pt x="579" y="351"/>
                  </a:lnTo>
                  <a:lnTo>
                    <a:pt x="289" y="198"/>
                  </a:lnTo>
                  <a:lnTo>
                    <a:pt x="0" y="45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39" name="Freeform: Shape 9924"/>
            <p:cNvSpPr/>
            <p:nvPr/>
          </p:nvSpPr>
          <p:spPr bwMode="auto">
            <a:xfrm>
              <a:off x="10374313" y="2981325"/>
              <a:ext cx="1244600" cy="1227138"/>
            </a:xfrm>
            <a:custGeom>
              <a:avLst/>
              <a:gdLst>
                <a:gd name="T0" fmla="*/ 125 w 425"/>
                <a:gd name="T1" fmla="*/ 419 h 419"/>
                <a:gd name="T2" fmla="*/ 137 w 425"/>
                <a:gd name="T3" fmla="*/ 139 h 419"/>
                <a:gd name="T4" fmla="*/ 354 w 425"/>
                <a:gd name="T5" fmla="*/ 51 h 419"/>
                <a:gd name="T6" fmla="*/ 425 w 425"/>
                <a:gd name="T7" fmla="*/ 90 h 419"/>
                <a:gd name="T8" fmla="*/ 85 w 425"/>
                <a:gd name="T9" fmla="*/ 100 h 419"/>
                <a:gd name="T10" fmla="*/ 50 w 425"/>
                <a:gd name="T11" fmla="*/ 379 h 419"/>
                <a:gd name="T12" fmla="*/ 125 w 425"/>
                <a:gd name="T13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25" h="419">
                  <a:moveTo>
                    <a:pt x="125" y="419"/>
                  </a:moveTo>
                  <a:cubicBezTo>
                    <a:pt x="69" y="336"/>
                    <a:pt x="70" y="222"/>
                    <a:pt x="137" y="139"/>
                  </a:cubicBezTo>
                  <a:cubicBezTo>
                    <a:pt x="191" y="72"/>
                    <a:pt x="274" y="42"/>
                    <a:pt x="354" y="51"/>
                  </a:cubicBezTo>
                  <a:cubicBezTo>
                    <a:pt x="425" y="90"/>
                    <a:pt x="425" y="90"/>
                    <a:pt x="425" y="90"/>
                  </a:cubicBezTo>
                  <a:cubicBezTo>
                    <a:pt x="328" y="0"/>
                    <a:pt x="176" y="5"/>
                    <a:pt x="85" y="100"/>
                  </a:cubicBezTo>
                  <a:cubicBezTo>
                    <a:pt x="11" y="178"/>
                    <a:pt x="0" y="291"/>
                    <a:pt x="50" y="379"/>
                  </a:cubicBezTo>
                  <a:lnTo>
                    <a:pt x="125" y="4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40" name="Freeform: Shape 9925"/>
            <p:cNvSpPr/>
            <p:nvPr/>
          </p:nvSpPr>
          <p:spPr bwMode="auto">
            <a:xfrm>
              <a:off x="10291763" y="2940050"/>
              <a:ext cx="1246188" cy="1227138"/>
            </a:xfrm>
            <a:custGeom>
              <a:avLst/>
              <a:gdLst>
                <a:gd name="T0" fmla="*/ 126 w 425"/>
                <a:gd name="T1" fmla="*/ 419 h 419"/>
                <a:gd name="T2" fmla="*/ 138 w 425"/>
                <a:gd name="T3" fmla="*/ 138 h 419"/>
                <a:gd name="T4" fmla="*/ 354 w 425"/>
                <a:gd name="T5" fmla="*/ 51 h 419"/>
                <a:gd name="T6" fmla="*/ 425 w 425"/>
                <a:gd name="T7" fmla="*/ 90 h 419"/>
                <a:gd name="T8" fmla="*/ 85 w 425"/>
                <a:gd name="T9" fmla="*/ 100 h 419"/>
                <a:gd name="T10" fmla="*/ 50 w 425"/>
                <a:gd name="T11" fmla="*/ 378 h 419"/>
                <a:gd name="T12" fmla="*/ 126 w 425"/>
                <a:gd name="T13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25" h="419">
                  <a:moveTo>
                    <a:pt x="126" y="419"/>
                  </a:moveTo>
                  <a:cubicBezTo>
                    <a:pt x="69" y="335"/>
                    <a:pt x="71" y="221"/>
                    <a:pt x="138" y="138"/>
                  </a:cubicBezTo>
                  <a:cubicBezTo>
                    <a:pt x="192" y="72"/>
                    <a:pt x="274" y="41"/>
                    <a:pt x="354" y="51"/>
                  </a:cubicBezTo>
                  <a:cubicBezTo>
                    <a:pt x="425" y="90"/>
                    <a:pt x="425" y="90"/>
                    <a:pt x="425" y="90"/>
                  </a:cubicBezTo>
                  <a:cubicBezTo>
                    <a:pt x="328" y="0"/>
                    <a:pt x="176" y="4"/>
                    <a:pt x="85" y="100"/>
                  </a:cubicBezTo>
                  <a:cubicBezTo>
                    <a:pt x="11" y="177"/>
                    <a:pt x="0" y="290"/>
                    <a:pt x="50" y="378"/>
                  </a:cubicBezTo>
                  <a:lnTo>
                    <a:pt x="126" y="419"/>
                  </a:ln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41" name="Freeform: Shape 9926"/>
            <p:cNvSpPr/>
            <p:nvPr/>
          </p:nvSpPr>
          <p:spPr bwMode="auto">
            <a:xfrm>
              <a:off x="10374313" y="2981325"/>
              <a:ext cx="1244600" cy="1227138"/>
            </a:xfrm>
            <a:custGeom>
              <a:avLst/>
              <a:gdLst>
                <a:gd name="T0" fmla="*/ 125 w 425"/>
                <a:gd name="T1" fmla="*/ 419 h 419"/>
                <a:gd name="T2" fmla="*/ 137 w 425"/>
                <a:gd name="T3" fmla="*/ 139 h 419"/>
                <a:gd name="T4" fmla="*/ 354 w 425"/>
                <a:gd name="T5" fmla="*/ 51 h 419"/>
                <a:gd name="T6" fmla="*/ 425 w 425"/>
                <a:gd name="T7" fmla="*/ 90 h 419"/>
                <a:gd name="T8" fmla="*/ 85 w 425"/>
                <a:gd name="T9" fmla="*/ 100 h 419"/>
                <a:gd name="T10" fmla="*/ 50 w 425"/>
                <a:gd name="T11" fmla="*/ 379 h 419"/>
                <a:gd name="T12" fmla="*/ 125 w 425"/>
                <a:gd name="T13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25" h="419">
                  <a:moveTo>
                    <a:pt x="125" y="419"/>
                  </a:moveTo>
                  <a:cubicBezTo>
                    <a:pt x="69" y="336"/>
                    <a:pt x="70" y="222"/>
                    <a:pt x="137" y="139"/>
                  </a:cubicBezTo>
                  <a:cubicBezTo>
                    <a:pt x="191" y="72"/>
                    <a:pt x="274" y="42"/>
                    <a:pt x="354" y="51"/>
                  </a:cubicBezTo>
                  <a:cubicBezTo>
                    <a:pt x="425" y="90"/>
                    <a:pt x="425" y="90"/>
                    <a:pt x="425" y="90"/>
                  </a:cubicBezTo>
                  <a:cubicBezTo>
                    <a:pt x="328" y="0"/>
                    <a:pt x="176" y="5"/>
                    <a:pt x="85" y="100"/>
                  </a:cubicBezTo>
                  <a:cubicBezTo>
                    <a:pt x="11" y="178"/>
                    <a:pt x="0" y="291"/>
                    <a:pt x="50" y="379"/>
                  </a:cubicBezTo>
                  <a:lnTo>
                    <a:pt x="125" y="419"/>
                  </a:lnTo>
                  <a:close/>
                </a:path>
              </a:pathLst>
            </a:custGeom>
            <a:noFill/>
            <a:ln w="4762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42" name="Freeform: Shape 9927"/>
            <p:cNvSpPr/>
            <p:nvPr/>
          </p:nvSpPr>
          <p:spPr bwMode="auto">
            <a:xfrm>
              <a:off x="10856913" y="3754438"/>
              <a:ext cx="407988" cy="319088"/>
            </a:xfrm>
            <a:custGeom>
              <a:avLst/>
              <a:gdLst>
                <a:gd name="T0" fmla="*/ 0 w 257"/>
                <a:gd name="T1" fmla="*/ 92 h 201"/>
                <a:gd name="T2" fmla="*/ 207 w 257"/>
                <a:gd name="T3" fmla="*/ 201 h 201"/>
                <a:gd name="T4" fmla="*/ 257 w 257"/>
                <a:gd name="T5" fmla="*/ 109 h 201"/>
                <a:gd name="T6" fmla="*/ 52 w 257"/>
                <a:gd name="T7" fmla="*/ 0 h 201"/>
                <a:gd name="T8" fmla="*/ 0 w 257"/>
                <a:gd name="T9" fmla="*/ 92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7" h="201">
                  <a:moveTo>
                    <a:pt x="0" y="92"/>
                  </a:moveTo>
                  <a:lnTo>
                    <a:pt x="207" y="201"/>
                  </a:lnTo>
                  <a:lnTo>
                    <a:pt x="257" y="109"/>
                  </a:lnTo>
                  <a:lnTo>
                    <a:pt x="52" y="0"/>
                  </a:lnTo>
                  <a:lnTo>
                    <a:pt x="0" y="92"/>
                  </a:lnTo>
                  <a:close/>
                </a:path>
              </a:pathLst>
            </a:custGeom>
            <a:noFill/>
            <a:ln w="4762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43" name="Freeform: Shape 9928"/>
            <p:cNvSpPr/>
            <p:nvPr/>
          </p:nvSpPr>
          <p:spPr bwMode="auto">
            <a:xfrm>
              <a:off x="10915651" y="3956050"/>
              <a:ext cx="165100" cy="147638"/>
            </a:xfrm>
            <a:custGeom>
              <a:avLst/>
              <a:gdLst>
                <a:gd name="T0" fmla="*/ 0 w 104"/>
                <a:gd name="T1" fmla="*/ 54 h 93"/>
                <a:gd name="T2" fmla="*/ 74 w 104"/>
                <a:gd name="T3" fmla="*/ 93 h 93"/>
                <a:gd name="T4" fmla="*/ 104 w 104"/>
                <a:gd name="T5" fmla="*/ 39 h 93"/>
                <a:gd name="T6" fmla="*/ 30 w 104"/>
                <a:gd name="T7" fmla="*/ 0 h 93"/>
                <a:gd name="T8" fmla="*/ 0 w 104"/>
                <a:gd name="T9" fmla="*/ 54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" h="93">
                  <a:moveTo>
                    <a:pt x="0" y="54"/>
                  </a:moveTo>
                  <a:lnTo>
                    <a:pt x="74" y="93"/>
                  </a:lnTo>
                  <a:lnTo>
                    <a:pt x="104" y="39"/>
                  </a:lnTo>
                  <a:lnTo>
                    <a:pt x="30" y="0"/>
                  </a:lnTo>
                  <a:lnTo>
                    <a:pt x="0" y="54"/>
                  </a:lnTo>
                  <a:close/>
                </a:path>
              </a:pathLst>
            </a:custGeom>
            <a:noFill/>
            <a:ln w="4762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44" name="Freeform: Shape 9929"/>
            <p:cNvSpPr/>
            <p:nvPr/>
          </p:nvSpPr>
          <p:spPr bwMode="auto">
            <a:xfrm>
              <a:off x="10485438" y="4035425"/>
              <a:ext cx="762000" cy="477838"/>
            </a:xfrm>
            <a:custGeom>
              <a:avLst/>
              <a:gdLst>
                <a:gd name="T0" fmla="*/ 0 w 480"/>
                <a:gd name="T1" fmla="*/ 65 h 301"/>
                <a:gd name="T2" fmla="*/ 447 w 480"/>
                <a:gd name="T3" fmla="*/ 301 h 301"/>
                <a:gd name="T4" fmla="*/ 480 w 480"/>
                <a:gd name="T5" fmla="*/ 237 h 301"/>
                <a:gd name="T6" fmla="*/ 33 w 480"/>
                <a:gd name="T7" fmla="*/ 0 h 301"/>
                <a:gd name="T8" fmla="*/ 0 w 480"/>
                <a:gd name="T9" fmla="*/ 65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0" h="301">
                  <a:moveTo>
                    <a:pt x="0" y="65"/>
                  </a:moveTo>
                  <a:lnTo>
                    <a:pt x="447" y="301"/>
                  </a:lnTo>
                  <a:lnTo>
                    <a:pt x="480" y="237"/>
                  </a:lnTo>
                  <a:lnTo>
                    <a:pt x="33" y="0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FFFFFF"/>
            </a:solidFill>
            <a:ln w="4762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45" name="Freeform: Shape 9930"/>
            <p:cNvSpPr/>
            <p:nvPr/>
          </p:nvSpPr>
          <p:spPr bwMode="auto">
            <a:xfrm>
              <a:off x="10672763" y="4270375"/>
              <a:ext cx="269875" cy="225425"/>
            </a:xfrm>
            <a:custGeom>
              <a:avLst/>
              <a:gdLst>
                <a:gd name="T0" fmla="*/ 0 w 170"/>
                <a:gd name="T1" fmla="*/ 74 h 142"/>
                <a:gd name="T2" fmla="*/ 129 w 170"/>
                <a:gd name="T3" fmla="*/ 142 h 142"/>
                <a:gd name="T4" fmla="*/ 170 w 170"/>
                <a:gd name="T5" fmla="*/ 68 h 142"/>
                <a:gd name="T6" fmla="*/ 41 w 170"/>
                <a:gd name="T7" fmla="*/ 0 h 142"/>
                <a:gd name="T8" fmla="*/ 0 w 170"/>
                <a:gd name="T9" fmla="*/ 74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0" h="142">
                  <a:moveTo>
                    <a:pt x="0" y="74"/>
                  </a:moveTo>
                  <a:lnTo>
                    <a:pt x="129" y="142"/>
                  </a:lnTo>
                  <a:lnTo>
                    <a:pt x="170" y="68"/>
                  </a:lnTo>
                  <a:lnTo>
                    <a:pt x="41" y="0"/>
                  </a:lnTo>
                  <a:lnTo>
                    <a:pt x="0" y="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46" name="Freeform: Shape 9931"/>
            <p:cNvSpPr/>
            <p:nvPr/>
          </p:nvSpPr>
          <p:spPr bwMode="auto">
            <a:xfrm>
              <a:off x="10610851" y="4238625"/>
              <a:ext cx="269875" cy="225425"/>
            </a:xfrm>
            <a:custGeom>
              <a:avLst/>
              <a:gdLst>
                <a:gd name="T0" fmla="*/ 0 w 170"/>
                <a:gd name="T1" fmla="*/ 73 h 142"/>
                <a:gd name="T2" fmla="*/ 131 w 170"/>
                <a:gd name="T3" fmla="*/ 142 h 142"/>
                <a:gd name="T4" fmla="*/ 170 w 170"/>
                <a:gd name="T5" fmla="*/ 68 h 142"/>
                <a:gd name="T6" fmla="*/ 41 w 170"/>
                <a:gd name="T7" fmla="*/ 0 h 142"/>
                <a:gd name="T8" fmla="*/ 0 w 170"/>
                <a:gd name="T9" fmla="*/ 73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0" h="142">
                  <a:moveTo>
                    <a:pt x="0" y="73"/>
                  </a:moveTo>
                  <a:lnTo>
                    <a:pt x="131" y="142"/>
                  </a:lnTo>
                  <a:lnTo>
                    <a:pt x="170" y="68"/>
                  </a:lnTo>
                  <a:lnTo>
                    <a:pt x="41" y="0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47" name="Freeform: Shape 9932"/>
            <p:cNvSpPr/>
            <p:nvPr/>
          </p:nvSpPr>
          <p:spPr bwMode="auto">
            <a:xfrm>
              <a:off x="10672763" y="4270375"/>
              <a:ext cx="269875" cy="225425"/>
            </a:xfrm>
            <a:custGeom>
              <a:avLst/>
              <a:gdLst>
                <a:gd name="T0" fmla="*/ 0 w 170"/>
                <a:gd name="T1" fmla="*/ 74 h 142"/>
                <a:gd name="T2" fmla="*/ 129 w 170"/>
                <a:gd name="T3" fmla="*/ 142 h 142"/>
                <a:gd name="T4" fmla="*/ 170 w 170"/>
                <a:gd name="T5" fmla="*/ 68 h 142"/>
                <a:gd name="T6" fmla="*/ 41 w 170"/>
                <a:gd name="T7" fmla="*/ 0 h 142"/>
                <a:gd name="T8" fmla="*/ 0 w 170"/>
                <a:gd name="T9" fmla="*/ 74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0" h="142">
                  <a:moveTo>
                    <a:pt x="0" y="74"/>
                  </a:moveTo>
                  <a:lnTo>
                    <a:pt x="129" y="142"/>
                  </a:lnTo>
                  <a:lnTo>
                    <a:pt x="170" y="68"/>
                  </a:lnTo>
                  <a:lnTo>
                    <a:pt x="41" y="0"/>
                  </a:lnTo>
                  <a:lnTo>
                    <a:pt x="0" y="74"/>
                  </a:lnTo>
                  <a:close/>
                </a:path>
              </a:pathLst>
            </a:custGeom>
            <a:noFill/>
            <a:ln w="4762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48" name="Freeform: Shape 9933"/>
            <p:cNvSpPr/>
            <p:nvPr/>
          </p:nvSpPr>
          <p:spPr bwMode="auto">
            <a:xfrm>
              <a:off x="10253663" y="4246563"/>
              <a:ext cx="920750" cy="554038"/>
            </a:xfrm>
            <a:custGeom>
              <a:avLst/>
              <a:gdLst>
                <a:gd name="T0" fmla="*/ 96 w 580"/>
                <a:gd name="T1" fmla="*/ 0 h 349"/>
                <a:gd name="T2" fmla="*/ 329 w 580"/>
                <a:gd name="T3" fmla="*/ 124 h 349"/>
                <a:gd name="T4" fmla="*/ 561 w 580"/>
                <a:gd name="T5" fmla="*/ 246 h 349"/>
                <a:gd name="T6" fmla="*/ 580 w 580"/>
                <a:gd name="T7" fmla="*/ 349 h 349"/>
                <a:gd name="T8" fmla="*/ 290 w 580"/>
                <a:gd name="T9" fmla="*/ 196 h 349"/>
                <a:gd name="T10" fmla="*/ 0 w 580"/>
                <a:gd name="T11" fmla="*/ 43 h 349"/>
                <a:gd name="T12" fmla="*/ 96 w 580"/>
                <a:gd name="T13" fmla="*/ 0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0" h="349">
                  <a:moveTo>
                    <a:pt x="96" y="0"/>
                  </a:moveTo>
                  <a:lnTo>
                    <a:pt x="329" y="124"/>
                  </a:lnTo>
                  <a:lnTo>
                    <a:pt x="561" y="246"/>
                  </a:lnTo>
                  <a:lnTo>
                    <a:pt x="580" y="349"/>
                  </a:lnTo>
                  <a:lnTo>
                    <a:pt x="290" y="196"/>
                  </a:lnTo>
                  <a:lnTo>
                    <a:pt x="0" y="43"/>
                  </a:lnTo>
                  <a:lnTo>
                    <a:pt x="96" y="0"/>
                  </a:lnTo>
                  <a:close/>
                </a:path>
              </a:pathLst>
            </a:custGeom>
            <a:noFill/>
            <a:ln w="4762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49" name="Freeform: Shape 9934"/>
            <p:cNvSpPr/>
            <p:nvPr/>
          </p:nvSpPr>
          <p:spPr bwMode="auto">
            <a:xfrm>
              <a:off x="10837863" y="2830513"/>
              <a:ext cx="998538" cy="1149350"/>
            </a:xfrm>
            <a:custGeom>
              <a:avLst/>
              <a:gdLst>
                <a:gd name="T0" fmla="*/ 0 w 629"/>
                <a:gd name="T1" fmla="*/ 549 h 724"/>
                <a:gd name="T2" fmla="*/ 332 w 629"/>
                <a:gd name="T3" fmla="*/ 724 h 724"/>
                <a:gd name="T4" fmla="*/ 629 w 629"/>
                <a:gd name="T5" fmla="*/ 176 h 724"/>
                <a:gd name="T6" fmla="*/ 297 w 629"/>
                <a:gd name="T7" fmla="*/ 0 h 724"/>
                <a:gd name="T8" fmla="*/ 0 w 629"/>
                <a:gd name="T9" fmla="*/ 549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9" h="724">
                  <a:moveTo>
                    <a:pt x="0" y="549"/>
                  </a:moveTo>
                  <a:lnTo>
                    <a:pt x="332" y="724"/>
                  </a:lnTo>
                  <a:lnTo>
                    <a:pt x="629" y="176"/>
                  </a:lnTo>
                  <a:lnTo>
                    <a:pt x="297" y="0"/>
                  </a:lnTo>
                  <a:lnTo>
                    <a:pt x="0" y="5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50" name="Freeform: Shape 9935"/>
            <p:cNvSpPr/>
            <p:nvPr/>
          </p:nvSpPr>
          <p:spPr bwMode="auto">
            <a:xfrm>
              <a:off x="10755313" y="2787650"/>
              <a:ext cx="1001713" cy="1150938"/>
            </a:xfrm>
            <a:custGeom>
              <a:avLst/>
              <a:gdLst>
                <a:gd name="T0" fmla="*/ 0 w 631"/>
                <a:gd name="T1" fmla="*/ 548 h 725"/>
                <a:gd name="T2" fmla="*/ 334 w 631"/>
                <a:gd name="T3" fmla="*/ 725 h 725"/>
                <a:gd name="T4" fmla="*/ 631 w 631"/>
                <a:gd name="T5" fmla="*/ 177 h 725"/>
                <a:gd name="T6" fmla="*/ 297 w 631"/>
                <a:gd name="T7" fmla="*/ 0 h 725"/>
                <a:gd name="T8" fmla="*/ 0 w 631"/>
                <a:gd name="T9" fmla="*/ 548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1" h="725">
                  <a:moveTo>
                    <a:pt x="0" y="548"/>
                  </a:moveTo>
                  <a:lnTo>
                    <a:pt x="334" y="725"/>
                  </a:lnTo>
                  <a:lnTo>
                    <a:pt x="631" y="177"/>
                  </a:lnTo>
                  <a:lnTo>
                    <a:pt x="297" y="0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751" name="Freeform: Shape 9936"/>
            <p:cNvSpPr/>
            <p:nvPr/>
          </p:nvSpPr>
          <p:spPr bwMode="auto">
            <a:xfrm>
              <a:off x="10837863" y="2830513"/>
              <a:ext cx="998538" cy="1149350"/>
            </a:xfrm>
            <a:custGeom>
              <a:avLst/>
              <a:gdLst>
                <a:gd name="T0" fmla="*/ 0 w 629"/>
                <a:gd name="T1" fmla="*/ 549 h 724"/>
                <a:gd name="T2" fmla="*/ 332 w 629"/>
                <a:gd name="T3" fmla="*/ 724 h 724"/>
                <a:gd name="T4" fmla="*/ 629 w 629"/>
                <a:gd name="T5" fmla="*/ 176 h 724"/>
                <a:gd name="T6" fmla="*/ 297 w 629"/>
                <a:gd name="T7" fmla="*/ 0 h 724"/>
                <a:gd name="T8" fmla="*/ 0 w 629"/>
                <a:gd name="T9" fmla="*/ 549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9" h="724">
                  <a:moveTo>
                    <a:pt x="0" y="549"/>
                  </a:moveTo>
                  <a:lnTo>
                    <a:pt x="332" y="724"/>
                  </a:lnTo>
                  <a:lnTo>
                    <a:pt x="629" y="176"/>
                  </a:lnTo>
                  <a:lnTo>
                    <a:pt x="297" y="0"/>
                  </a:lnTo>
                  <a:lnTo>
                    <a:pt x="0" y="549"/>
                  </a:lnTo>
                  <a:close/>
                </a:path>
              </a:pathLst>
            </a:custGeom>
            <a:noFill/>
            <a:ln w="4762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1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1048772" name="Rectangle 7"/>
          <p:cNvSpPr>
            <a:spLocks noChangeArrowheads="1"/>
          </p:cNvSpPr>
          <p:nvPr/>
        </p:nvSpPr>
        <p:spPr bwMode="auto">
          <a:xfrm>
            <a:off x="638177" y="635000"/>
            <a:ext cx="10918825" cy="558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wrap="square" lIns="68580" tIns="34290" rIns="68580" bIns="34290" numCol="1" anchor="t" anchorCtr="0" compatLnSpc="1"/>
          <a:lstStyle/>
          <a:p>
            <a:endParaRPr lang="zh-CN" altLang="en-US" sz="1350"/>
          </a:p>
        </p:txBody>
      </p:sp>
      <p:sp>
        <p:nvSpPr>
          <p:cNvPr id="1048773" name="Title 19"/>
          <p:cNvSpPr>
            <a:spLocks noGrp="1"/>
          </p:cNvSpPr>
          <p:nvPr>
            <p:ph type="title"/>
          </p:nvPr>
        </p:nvSpPr>
        <p:spPr>
          <a:xfrm>
            <a:off x="3386409" y="2743654"/>
            <a:ext cx="5419185" cy="895350"/>
          </a:xfrm>
        </p:spPr>
        <p:txBody>
          <a:bodyPr anchor="b">
            <a:normAutofit/>
          </a:bodyPr>
          <a:lstStyle>
            <a:lvl1pPr algn="ctr"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1048774" name="Text Placeholder 20"/>
          <p:cNvSpPr>
            <a:spLocks noGrp="1"/>
          </p:cNvSpPr>
          <p:nvPr>
            <p:ph type="body" idx="1"/>
          </p:nvPr>
        </p:nvSpPr>
        <p:spPr>
          <a:xfrm>
            <a:off x="3386409" y="3639006"/>
            <a:ext cx="5419185" cy="1015623"/>
          </a:xfrm>
        </p:spPr>
        <p:txBody>
          <a:bodyPr anchor="t">
            <a:normAutofit/>
          </a:bodyPr>
          <a:lstStyle>
            <a:lvl1pPr marL="0" indent="0" algn="ctr">
              <a:buNone/>
              <a:defRPr sz="11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9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2024/3/5</a:t>
            </a:fld>
            <a:endParaRPr lang="zh-CN" altLang="en-US"/>
          </a:p>
        </p:txBody>
      </p:sp>
      <p:sp>
        <p:nvSpPr>
          <p:cNvPr id="104919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919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49195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1049196" name="Content Placeholder 7"/>
          <p:cNvSpPr>
            <a:spLocks noGrp="1"/>
          </p:cNvSpPr>
          <p:nvPr>
            <p:ph sz="quarter" idx="13"/>
          </p:nvPr>
        </p:nvSpPr>
        <p:spPr>
          <a:xfrm>
            <a:off x="669925" y="1130301"/>
            <a:ext cx="10850563" cy="5006975"/>
          </a:xfrm>
        </p:spPr>
        <p:txBody>
          <a:bodyPr/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97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65164" y="1135380"/>
            <a:ext cx="5326061" cy="448976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49198" name="Content Placeholder 3"/>
          <p:cNvSpPr>
            <a:spLocks noGrp="1"/>
          </p:cNvSpPr>
          <p:nvPr>
            <p:ph sz="half" idx="2"/>
          </p:nvPr>
        </p:nvSpPr>
        <p:spPr>
          <a:xfrm>
            <a:off x="671515" y="1685956"/>
            <a:ext cx="5326061" cy="4503707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4919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4427" y="1135380"/>
            <a:ext cx="5326061" cy="448976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  <p:sp>
        <p:nvSpPr>
          <p:cNvPr id="1049200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1685956"/>
            <a:ext cx="5348287" cy="4503707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49201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104920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2024/3/5</a:t>
            </a:fld>
            <a:endParaRPr lang="zh-CN" altLang="en-US"/>
          </a:p>
        </p:txBody>
      </p:sp>
      <p:sp>
        <p:nvSpPr>
          <p:cNvPr id="1049203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9204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1048791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2024/3/5</a:t>
            </a:fld>
            <a:endParaRPr lang="zh-CN" altLang="en-US"/>
          </a:p>
        </p:txBody>
      </p:sp>
      <p:sp>
        <p:nvSpPr>
          <p:cNvPr id="104879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9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2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1048853" name="Title 12"/>
          <p:cNvSpPr>
            <a:spLocks noGrp="1"/>
          </p:cNvSpPr>
          <p:nvPr>
            <p:ph type="ctrTitle" hasCustomPrompt="1"/>
          </p:nvPr>
        </p:nvSpPr>
        <p:spPr>
          <a:xfrm>
            <a:off x="3382963" y="1135065"/>
            <a:ext cx="5426076" cy="1621509"/>
          </a:xfrm>
        </p:spPr>
        <p:txBody>
          <a:bodyPr anchor="b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altLang="zh-CN" dirty="0"/>
              <a:t>Conclusion</a:t>
            </a:r>
            <a:endParaRPr lang="zh-CN" altLang="en-US" dirty="0"/>
          </a:p>
        </p:txBody>
      </p:sp>
      <p:sp>
        <p:nvSpPr>
          <p:cNvPr id="1048854" name="Text Placeholder 13"/>
          <p:cNvSpPr>
            <a:spLocks noGrp="1"/>
          </p:cNvSpPr>
          <p:nvPr>
            <p:ph type="body" sz="quarter" idx="17" hasCustomPrompt="1"/>
          </p:nvPr>
        </p:nvSpPr>
        <p:spPr>
          <a:xfrm>
            <a:off x="3382963" y="3130430"/>
            <a:ext cx="5426076" cy="310871"/>
          </a:xfrm>
        </p:spPr>
        <p:txBody>
          <a:bodyPr vert="horz" lIns="91440" tIns="45720" rIns="91440" bIns="45720" rtlCol="0" anchor="ctr" anchorCtr="1">
            <a:noAutofit/>
          </a:bodyPr>
          <a:lstStyle>
            <a:lvl1pPr marL="171450" marR="0" indent="-171450" algn="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lang="zh-CN" altLang="en-US" sz="1600" smtClean="0">
                <a:solidFill>
                  <a:schemeClr val="bg1"/>
                </a:solidFill>
              </a:defRPr>
            </a:lvl1pPr>
            <a:lvl2pPr>
              <a:defRPr lang="zh-CN" altLang="en-US" sz="1500" smtClean="0"/>
            </a:lvl2pPr>
            <a:lvl3pPr>
              <a:defRPr lang="zh-CN" altLang="en-US" sz="1350" smtClean="0"/>
            </a:lvl3pPr>
            <a:lvl4pPr>
              <a:defRPr lang="zh-CN" altLang="en-US" sz="1200" smtClean="0"/>
            </a:lvl4pPr>
            <a:lvl5pPr>
              <a:defRPr lang="zh-CN" altLang="en-US" sz="1200"/>
            </a:lvl5pPr>
          </a:lstStyle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altLang="zh-CN" dirty="0"/>
              <a:t>Signature</a:t>
            </a:r>
          </a:p>
        </p:txBody>
      </p:sp>
      <p:sp>
        <p:nvSpPr>
          <p:cNvPr id="1048855" name="Text Placeholder 14"/>
          <p:cNvSpPr>
            <a:spLocks noGrp="1"/>
          </p:cNvSpPr>
          <p:nvPr>
            <p:ph type="body" sz="quarter" idx="18" hasCustomPrompt="1"/>
          </p:nvPr>
        </p:nvSpPr>
        <p:spPr>
          <a:xfrm>
            <a:off x="3382963" y="3441300"/>
            <a:ext cx="5426076" cy="310871"/>
          </a:xfrm>
        </p:spPr>
        <p:txBody>
          <a:bodyPr vert="horz" lIns="91440" tIns="45720" rIns="91440" bIns="45720" rtlCol="0">
            <a:noAutofit/>
          </a:bodyPr>
          <a:lstStyle>
            <a:lvl1pPr marL="0" indent="0" algn="ctr">
              <a:buNone/>
              <a:defRPr lang="zh-CN" altLang="en-US" sz="1600" smtClean="0">
                <a:solidFill>
                  <a:schemeClr val="bg1"/>
                </a:solidFill>
              </a:defRPr>
            </a:lvl1pPr>
            <a:lvl2pPr>
              <a:defRPr lang="zh-CN" altLang="en-US" sz="1500" smtClean="0"/>
            </a:lvl2pPr>
            <a:lvl3pPr>
              <a:defRPr lang="zh-CN" altLang="en-US" sz="1350" smtClean="0"/>
            </a:lvl3pPr>
            <a:lvl4pPr>
              <a:defRPr lang="zh-CN" altLang="en-US" sz="1200" smtClean="0"/>
            </a:lvl4pPr>
            <a:lvl5pPr>
              <a:defRPr lang="zh-CN" altLang="en-US" sz="1200"/>
            </a:lvl5pPr>
          </a:lstStyle>
          <a:p>
            <a:pPr marL="171450" marR="0" lvl="0" indent="-171450" fontAlgn="auto">
              <a:spcAft>
                <a:spcPts val="0"/>
              </a:spcAft>
              <a:buClrTx/>
              <a:buSzTx/>
            </a:pPr>
            <a:r>
              <a:rPr lang="en-US" altLang="zh-CN" dirty="0"/>
              <a:t>Data</a:t>
            </a:r>
          </a:p>
        </p:txBody>
      </p:sp>
      <p:grpSp>
        <p:nvGrpSpPr>
          <p:cNvPr id="71" name="Group 178"/>
          <p:cNvGrpSpPr/>
          <p:nvPr/>
        </p:nvGrpSpPr>
        <p:grpSpPr>
          <a:xfrm>
            <a:off x="236539" y="2736852"/>
            <a:ext cx="11599863" cy="3910013"/>
            <a:chOff x="236538" y="2736850"/>
            <a:chExt cx="11599863" cy="3910013"/>
          </a:xfrm>
        </p:grpSpPr>
        <p:sp>
          <p:nvSpPr>
            <p:cNvPr id="1048856" name="Freeform: Shape 179"/>
            <p:cNvSpPr/>
            <p:nvPr/>
          </p:nvSpPr>
          <p:spPr bwMode="auto">
            <a:xfrm>
              <a:off x="7237413" y="5686425"/>
              <a:ext cx="784225" cy="893763"/>
            </a:xfrm>
            <a:custGeom>
              <a:avLst/>
              <a:gdLst>
                <a:gd name="T0" fmla="*/ 62 w 268"/>
                <a:gd name="T1" fmla="*/ 45 h 305"/>
                <a:gd name="T2" fmla="*/ 268 w 268"/>
                <a:gd name="T3" fmla="*/ 109 h 305"/>
                <a:gd name="T4" fmla="*/ 206 w 268"/>
                <a:gd name="T5" fmla="*/ 305 h 305"/>
                <a:gd name="T6" fmla="*/ 0 w 268"/>
                <a:gd name="T7" fmla="*/ 240 h 305"/>
                <a:gd name="T8" fmla="*/ 62 w 268"/>
                <a:gd name="T9" fmla="*/ 45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8" h="305">
                  <a:moveTo>
                    <a:pt x="62" y="45"/>
                  </a:moveTo>
                  <a:cubicBezTo>
                    <a:pt x="189" y="0"/>
                    <a:pt x="268" y="109"/>
                    <a:pt x="268" y="109"/>
                  </a:cubicBezTo>
                  <a:cubicBezTo>
                    <a:pt x="206" y="305"/>
                    <a:pt x="206" y="305"/>
                    <a:pt x="206" y="305"/>
                  </a:cubicBezTo>
                  <a:cubicBezTo>
                    <a:pt x="206" y="305"/>
                    <a:pt x="127" y="195"/>
                    <a:pt x="0" y="240"/>
                  </a:cubicBezTo>
                  <a:lnTo>
                    <a:pt x="62" y="45"/>
                  </a:lnTo>
                  <a:close/>
                </a:path>
              </a:pathLst>
            </a:custGeom>
            <a:solidFill>
              <a:srgbClr val="FFFFFF"/>
            </a:solidFill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57" name="Freeform: Shape 180"/>
            <p:cNvSpPr/>
            <p:nvPr/>
          </p:nvSpPr>
          <p:spPr bwMode="auto">
            <a:xfrm>
              <a:off x="6634163" y="5500688"/>
              <a:ext cx="784225" cy="889000"/>
            </a:xfrm>
            <a:custGeom>
              <a:avLst/>
              <a:gdLst>
                <a:gd name="T0" fmla="*/ 268 w 268"/>
                <a:gd name="T1" fmla="*/ 108 h 303"/>
                <a:gd name="T2" fmla="*/ 62 w 268"/>
                <a:gd name="T3" fmla="*/ 46 h 303"/>
                <a:gd name="T4" fmla="*/ 0 w 268"/>
                <a:gd name="T5" fmla="*/ 241 h 303"/>
                <a:gd name="T6" fmla="*/ 206 w 268"/>
                <a:gd name="T7" fmla="*/ 303 h 303"/>
                <a:gd name="T8" fmla="*/ 268 w 268"/>
                <a:gd name="T9" fmla="*/ 108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8" h="303">
                  <a:moveTo>
                    <a:pt x="268" y="108"/>
                  </a:moveTo>
                  <a:cubicBezTo>
                    <a:pt x="190" y="0"/>
                    <a:pt x="62" y="46"/>
                    <a:pt x="62" y="46"/>
                  </a:cubicBezTo>
                  <a:cubicBezTo>
                    <a:pt x="0" y="241"/>
                    <a:pt x="0" y="241"/>
                    <a:pt x="0" y="241"/>
                  </a:cubicBezTo>
                  <a:cubicBezTo>
                    <a:pt x="0" y="241"/>
                    <a:pt x="128" y="195"/>
                    <a:pt x="206" y="303"/>
                  </a:cubicBezTo>
                  <a:lnTo>
                    <a:pt x="268" y="108"/>
                  </a:lnTo>
                  <a:close/>
                </a:path>
              </a:pathLst>
            </a:custGeom>
            <a:solidFill>
              <a:srgbClr val="FFFFFF"/>
            </a:solidFill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58" name="Freeform: Shape 181"/>
            <p:cNvSpPr/>
            <p:nvPr/>
          </p:nvSpPr>
          <p:spPr bwMode="auto">
            <a:xfrm>
              <a:off x="6991351" y="5478463"/>
              <a:ext cx="157163" cy="136525"/>
            </a:xfrm>
            <a:custGeom>
              <a:avLst/>
              <a:gdLst>
                <a:gd name="T0" fmla="*/ 0 w 99"/>
                <a:gd name="T1" fmla="*/ 73 h 86"/>
                <a:gd name="T2" fmla="*/ 22 w 99"/>
                <a:gd name="T3" fmla="*/ 0 h 86"/>
                <a:gd name="T4" fmla="*/ 53 w 99"/>
                <a:gd name="T5" fmla="*/ 35 h 86"/>
                <a:gd name="T6" fmla="*/ 99 w 99"/>
                <a:gd name="T7" fmla="*/ 24 h 86"/>
                <a:gd name="T8" fmla="*/ 79 w 99"/>
                <a:gd name="T9" fmla="*/ 86 h 86"/>
                <a:gd name="T10" fmla="*/ 0 w 99"/>
                <a:gd name="T11" fmla="*/ 73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86">
                  <a:moveTo>
                    <a:pt x="0" y="73"/>
                  </a:moveTo>
                  <a:lnTo>
                    <a:pt x="22" y="0"/>
                  </a:lnTo>
                  <a:lnTo>
                    <a:pt x="53" y="35"/>
                  </a:lnTo>
                  <a:lnTo>
                    <a:pt x="99" y="24"/>
                  </a:lnTo>
                  <a:lnTo>
                    <a:pt x="79" y="86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59" name="Freeform: Shape 182"/>
            <p:cNvSpPr/>
            <p:nvPr/>
          </p:nvSpPr>
          <p:spPr bwMode="auto">
            <a:xfrm>
              <a:off x="6991351" y="5478463"/>
              <a:ext cx="157163" cy="136525"/>
            </a:xfrm>
            <a:custGeom>
              <a:avLst/>
              <a:gdLst>
                <a:gd name="T0" fmla="*/ 0 w 99"/>
                <a:gd name="T1" fmla="*/ 73 h 86"/>
                <a:gd name="T2" fmla="*/ 22 w 99"/>
                <a:gd name="T3" fmla="*/ 0 h 86"/>
                <a:gd name="T4" fmla="*/ 53 w 99"/>
                <a:gd name="T5" fmla="*/ 35 h 86"/>
                <a:gd name="T6" fmla="*/ 99 w 99"/>
                <a:gd name="T7" fmla="*/ 24 h 86"/>
                <a:gd name="T8" fmla="*/ 79 w 99"/>
                <a:gd name="T9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9" h="86">
                  <a:moveTo>
                    <a:pt x="0" y="73"/>
                  </a:moveTo>
                  <a:lnTo>
                    <a:pt x="22" y="0"/>
                  </a:lnTo>
                  <a:lnTo>
                    <a:pt x="53" y="35"/>
                  </a:lnTo>
                  <a:lnTo>
                    <a:pt x="99" y="24"/>
                  </a:lnTo>
                  <a:lnTo>
                    <a:pt x="79" y="86"/>
                  </a:lnTo>
                </a:path>
              </a:pathLst>
            </a:custGeom>
            <a:noFill/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60" name="Freeform: Shape 183"/>
            <p:cNvSpPr/>
            <p:nvPr/>
          </p:nvSpPr>
          <p:spPr bwMode="auto">
            <a:xfrm>
              <a:off x="7032626" y="5492750"/>
              <a:ext cx="157163" cy="134938"/>
            </a:xfrm>
            <a:custGeom>
              <a:avLst/>
              <a:gdLst>
                <a:gd name="T0" fmla="*/ 0 w 99"/>
                <a:gd name="T1" fmla="*/ 72 h 85"/>
                <a:gd name="T2" fmla="*/ 22 w 99"/>
                <a:gd name="T3" fmla="*/ 0 h 85"/>
                <a:gd name="T4" fmla="*/ 53 w 99"/>
                <a:gd name="T5" fmla="*/ 33 h 85"/>
                <a:gd name="T6" fmla="*/ 99 w 99"/>
                <a:gd name="T7" fmla="*/ 24 h 85"/>
                <a:gd name="T8" fmla="*/ 79 w 99"/>
                <a:gd name="T9" fmla="*/ 8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9" h="85">
                  <a:moveTo>
                    <a:pt x="0" y="72"/>
                  </a:moveTo>
                  <a:lnTo>
                    <a:pt x="22" y="0"/>
                  </a:lnTo>
                  <a:lnTo>
                    <a:pt x="53" y="33"/>
                  </a:lnTo>
                  <a:lnTo>
                    <a:pt x="99" y="24"/>
                  </a:lnTo>
                  <a:lnTo>
                    <a:pt x="79" y="85"/>
                  </a:lnTo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61" name="Freeform: Shape 184"/>
            <p:cNvSpPr/>
            <p:nvPr/>
          </p:nvSpPr>
          <p:spPr bwMode="auto">
            <a:xfrm>
              <a:off x="7207251" y="5735638"/>
              <a:ext cx="782638" cy="893763"/>
            </a:xfrm>
            <a:custGeom>
              <a:avLst/>
              <a:gdLst>
                <a:gd name="T0" fmla="*/ 62 w 267"/>
                <a:gd name="T1" fmla="*/ 45 h 305"/>
                <a:gd name="T2" fmla="*/ 267 w 267"/>
                <a:gd name="T3" fmla="*/ 109 h 305"/>
                <a:gd name="T4" fmla="*/ 205 w 267"/>
                <a:gd name="T5" fmla="*/ 305 h 305"/>
                <a:gd name="T6" fmla="*/ 0 w 267"/>
                <a:gd name="T7" fmla="*/ 240 h 305"/>
                <a:gd name="T8" fmla="*/ 62 w 267"/>
                <a:gd name="T9" fmla="*/ 45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7" h="305">
                  <a:moveTo>
                    <a:pt x="62" y="45"/>
                  </a:moveTo>
                  <a:cubicBezTo>
                    <a:pt x="188" y="0"/>
                    <a:pt x="267" y="109"/>
                    <a:pt x="267" y="109"/>
                  </a:cubicBezTo>
                  <a:cubicBezTo>
                    <a:pt x="205" y="305"/>
                    <a:pt x="205" y="305"/>
                    <a:pt x="205" y="305"/>
                  </a:cubicBezTo>
                  <a:cubicBezTo>
                    <a:pt x="205" y="305"/>
                    <a:pt x="126" y="195"/>
                    <a:pt x="0" y="240"/>
                  </a:cubicBezTo>
                  <a:lnTo>
                    <a:pt x="62" y="45"/>
                  </a:ln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62" name="Freeform: Shape 185"/>
            <p:cNvSpPr/>
            <p:nvPr/>
          </p:nvSpPr>
          <p:spPr bwMode="auto">
            <a:xfrm>
              <a:off x="6578601" y="5541963"/>
              <a:ext cx="784225" cy="889000"/>
            </a:xfrm>
            <a:custGeom>
              <a:avLst/>
              <a:gdLst>
                <a:gd name="T0" fmla="*/ 268 w 268"/>
                <a:gd name="T1" fmla="*/ 108 h 303"/>
                <a:gd name="T2" fmla="*/ 61 w 268"/>
                <a:gd name="T3" fmla="*/ 45 h 303"/>
                <a:gd name="T4" fmla="*/ 0 w 268"/>
                <a:gd name="T5" fmla="*/ 241 h 303"/>
                <a:gd name="T6" fmla="*/ 206 w 268"/>
                <a:gd name="T7" fmla="*/ 303 h 303"/>
                <a:gd name="T8" fmla="*/ 268 w 268"/>
                <a:gd name="T9" fmla="*/ 108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8" h="303">
                  <a:moveTo>
                    <a:pt x="268" y="108"/>
                  </a:moveTo>
                  <a:cubicBezTo>
                    <a:pt x="189" y="0"/>
                    <a:pt x="61" y="45"/>
                    <a:pt x="61" y="45"/>
                  </a:cubicBezTo>
                  <a:cubicBezTo>
                    <a:pt x="0" y="241"/>
                    <a:pt x="0" y="241"/>
                    <a:pt x="0" y="241"/>
                  </a:cubicBezTo>
                  <a:cubicBezTo>
                    <a:pt x="0" y="241"/>
                    <a:pt x="128" y="195"/>
                    <a:pt x="206" y="303"/>
                  </a:cubicBezTo>
                  <a:lnTo>
                    <a:pt x="268" y="108"/>
                  </a:ln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63" name="Freeform: Shape 186"/>
            <p:cNvSpPr/>
            <p:nvPr/>
          </p:nvSpPr>
          <p:spPr bwMode="auto">
            <a:xfrm>
              <a:off x="7207251" y="6389688"/>
              <a:ext cx="539750" cy="219075"/>
            </a:xfrm>
            <a:custGeom>
              <a:avLst/>
              <a:gdLst>
                <a:gd name="T0" fmla="*/ 184 w 184"/>
                <a:gd name="T1" fmla="*/ 75 h 75"/>
                <a:gd name="T2" fmla="*/ 0 w 184"/>
                <a:gd name="T3" fmla="*/ 34 h 75"/>
                <a:gd name="T4" fmla="*/ 10 w 184"/>
                <a:gd name="T5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4" h="75">
                  <a:moveTo>
                    <a:pt x="184" y="75"/>
                  </a:moveTo>
                  <a:cubicBezTo>
                    <a:pt x="153" y="46"/>
                    <a:pt x="88" y="2"/>
                    <a:pt x="0" y="34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64" name="Freeform: Shape 187"/>
            <p:cNvSpPr/>
            <p:nvPr/>
          </p:nvSpPr>
          <p:spPr bwMode="auto">
            <a:xfrm>
              <a:off x="6691313" y="6265863"/>
              <a:ext cx="546100" cy="222250"/>
            </a:xfrm>
            <a:custGeom>
              <a:avLst/>
              <a:gdLst>
                <a:gd name="T0" fmla="*/ 0 w 186"/>
                <a:gd name="T1" fmla="*/ 6 h 76"/>
                <a:gd name="T2" fmla="*/ 176 w 186"/>
                <a:gd name="T3" fmla="*/ 76 h 76"/>
                <a:gd name="T4" fmla="*/ 186 w 186"/>
                <a:gd name="T5" fmla="*/ 42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6" h="76">
                  <a:moveTo>
                    <a:pt x="0" y="6"/>
                  </a:moveTo>
                  <a:cubicBezTo>
                    <a:pt x="43" y="0"/>
                    <a:pt x="121" y="0"/>
                    <a:pt x="176" y="76"/>
                  </a:cubicBezTo>
                  <a:cubicBezTo>
                    <a:pt x="186" y="42"/>
                    <a:pt x="186" y="42"/>
                    <a:pt x="186" y="42"/>
                  </a:cubicBezTo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65" name="Freeform: Shape 188"/>
            <p:cNvSpPr/>
            <p:nvPr/>
          </p:nvSpPr>
          <p:spPr bwMode="auto">
            <a:xfrm>
              <a:off x="7397751" y="6099175"/>
              <a:ext cx="411163" cy="219075"/>
            </a:xfrm>
            <a:custGeom>
              <a:avLst/>
              <a:gdLst>
                <a:gd name="T0" fmla="*/ 140 w 140"/>
                <a:gd name="T1" fmla="*/ 75 h 75"/>
                <a:gd name="T2" fmla="*/ 0 w 140"/>
                <a:gd name="T3" fmla="*/ 31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75">
                  <a:moveTo>
                    <a:pt x="140" y="75"/>
                  </a:moveTo>
                  <a:cubicBezTo>
                    <a:pt x="140" y="75"/>
                    <a:pt x="86" y="0"/>
                    <a:pt x="0" y="31"/>
                  </a:cubicBezTo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66" name="Freeform: Shape 189"/>
            <p:cNvSpPr/>
            <p:nvPr/>
          </p:nvSpPr>
          <p:spPr bwMode="auto">
            <a:xfrm>
              <a:off x="7462838" y="5899150"/>
              <a:ext cx="409575" cy="217488"/>
            </a:xfrm>
            <a:custGeom>
              <a:avLst/>
              <a:gdLst>
                <a:gd name="T0" fmla="*/ 140 w 140"/>
                <a:gd name="T1" fmla="*/ 74 h 74"/>
                <a:gd name="T2" fmla="*/ 0 w 140"/>
                <a:gd name="T3" fmla="*/ 30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74">
                  <a:moveTo>
                    <a:pt x="140" y="74"/>
                  </a:moveTo>
                  <a:cubicBezTo>
                    <a:pt x="140" y="74"/>
                    <a:pt x="86" y="0"/>
                    <a:pt x="0" y="30"/>
                  </a:cubicBezTo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67" name="Freeform: Shape 190"/>
            <p:cNvSpPr/>
            <p:nvPr/>
          </p:nvSpPr>
          <p:spPr bwMode="auto">
            <a:xfrm>
              <a:off x="7237413" y="5686425"/>
              <a:ext cx="784225" cy="893763"/>
            </a:xfrm>
            <a:custGeom>
              <a:avLst/>
              <a:gdLst>
                <a:gd name="T0" fmla="*/ 62 w 268"/>
                <a:gd name="T1" fmla="*/ 45 h 305"/>
                <a:gd name="T2" fmla="*/ 268 w 268"/>
                <a:gd name="T3" fmla="*/ 109 h 305"/>
                <a:gd name="T4" fmla="*/ 206 w 268"/>
                <a:gd name="T5" fmla="*/ 305 h 305"/>
                <a:gd name="T6" fmla="*/ 0 w 268"/>
                <a:gd name="T7" fmla="*/ 240 h 305"/>
                <a:gd name="T8" fmla="*/ 62 w 268"/>
                <a:gd name="T9" fmla="*/ 45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8" h="305">
                  <a:moveTo>
                    <a:pt x="62" y="45"/>
                  </a:moveTo>
                  <a:cubicBezTo>
                    <a:pt x="189" y="0"/>
                    <a:pt x="268" y="109"/>
                    <a:pt x="268" y="109"/>
                  </a:cubicBezTo>
                  <a:cubicBezTo>
                    <a:pt x="206" y="305"/>
                    <a:pt x="206" y="305"/>
                    <a:pt x="206" y="305"/>
                  </a:cubicBezTo>
                  <a:cubicBezTo>
                    <a:pt x="206" y="305"/>
                    <a:pt x="127" y="195"/>
                    <a:pt x="0" y="240"/>
                  </a:cubicBezTo>
                  <a:lnTo>
                    <a:pt x="62" y="45"/>
                  </a:lnTo>
                  <a:close/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68" name="Freeform: Shape 191"/>
            <p:cNvSpPr/>
            <p:nvPr/>
          </p:nvSpPr>
          <p:spPr bwMode="auto">
            <a:xfrm>
              <a:off x="6634163" y="5500688"/>
              <a:ext cx="784225" cy="889000"/>
            </a:xfrm>
            <a:custGeom>
              <a:avLst/>
              <a:gdLst>
                <a:gd name="T0" fmla="*/ 268 w 268"/>
                <a:gd name="T1" fmla="*/ 108 h 303"/>
                <a:gd name="T2" fmla="*/ 62 w 268"/>
                <a:gd name="T3" fmla="*/ 46 h 303"/>
                <a:gd name="T4" fmla="*/ 0 w 268"/>
                <a:gd name="T5" fmla="*/ 241 h 303"/>
                <a:gd name="T6" fmla="*/ 206 w 268"/>
                <a:gd name="T7" fmla="*/ 303 h 303"/>
                <a:gd name="T8" fmla="*/ 268 w 268"/>
                <a:gd name="T9" fmla="*/ 108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8" h="303">
                  <a:moveTo>
                    <a:pt x="268" y="108"/>
                  </a:moveTo>
                  <a:cubicBezTo>
                    <a:pt x="190" y="0"/>
                    <a:pt x="62" y="46"/>
                    <a:pt x="62" y="46"/>
                  </a:cubicBezTo>
                  <a:cubicBezTo>
                    <a:pt x="0" y="241"/>
                    <a:pt x="0" y="241"/>
                    <a:pt x="0" y="241"/>
                  </a:cubicBezTo>
                  <a:cubicBezTo>
                    <a:pt x="0" y="241"/>
                    <a:pt x="128" y="195"/>
                    <a:pt x="206" y="303"/>
                  </a:cubicBezTo>
                  <a:lnTo>
                    <a:pt x="268" y="108"/>
                  </a:lnTo>
                  <a:close/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69" name="Freeform: Shape 192"/>
            <p:cNvSpPr/>
            <p:nvPr/>
          </p:nvSpPr>
          <p:spPr bwMode="auto">
            <a:xfrm>
              <a:off x="6808788" y="5919788"/>
              <a:ext cx="412750" cy="214313"/>
            </a:xfrm>
            <a:custGeom>
              <a:avLst/>
              <a:gdLst>
                <a:gd name="T0" fmla="*/ 0 w 141"/>
                <a:gd name="T1" fmla="*/ 31 h 73"/>
                <a:gd name="T2" fmla="*/ 141 w 141"/>
                <a:gd name="T3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1" h="73">
                  <a:moveTo>
                    <a:pt x="0" y="31"/>
                  </a:moveTo>
                  <a:cubicBezTo>
                    <a:pt x="0" y="31"/>
                    <a:pt x="88" y="0"/>
                    <a:pt x="141" y="73"/>
                  </a:cubicBezTo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70" name="Freeform: Shape 193"/>
            <p:cNvSpPr/>
            <p:nvPr/>
          </p:nvSpPr>
          <p:spPr bwMode="auto">
            <a:xfrm>
              <a:off x="6873876" y="5718175"/>
              <a:ext cx="409575" cy="217488"/>
            </a:xfrm>
            <a:custGeom>
              <a:avLst/>
              <a:gdLst>
                <a:gd name="T0" fmla="*/ 0 w 140"/>
                <a:gd name="T1" fmla="*/ 31 h 74"/>
                <a:gd name="T2" fmla="*/ 140 w 140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74">
                  <a:moveTo>
                    <a:pt x="0" y="31"/>
                  </a:moveTo>
                  <a:cubicBezTo>
                    <a:pt x="0" y="31"/>
                    <a:pt x="87" y="0"/>
                    <a:pt x="140" y="74"/>
                  </a:cubicBezTo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71" name="Freeform: Shape 194"/>
            <p:cNvSpPr/>
            <p:nvPr/>
          </p:nvSpPr>
          <p:spPr bwMode="auto">
            <a:xfrm>
              <a:off x="3586163" y="5573713"/>
              <a:ext cx="519113" cy="231775"/>
            </a:xfrm>
            <a:custGeom>
              <a:avLst/>
              <a:gdLst>
                <a:gd name="T0" fmla="*/ 0 w 327"/>
                <a:gd name="T1" fmla="*/ 60 h 146"/>
                <a:gd name="T2" fmla="*/ 310 w 327"/>
                <a:gd name="T3" fmla="*/ 146 h 146"/>
                <a:gd name="T4" fmla="*/ 327 w 327"/>
                <a:gd name="T5" fmla="*/ 87 h 146"/>
                <a:gd name="T6" fmla="*/ 19 w 327"/>
                <a:gd name="T7" fmla="*/ 0 h 146"/>
                <a:gd name="T8" fmla="*/ 0 w 327"/>
                <a:gd name="T9" fmla="*/ 6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7" h="146">
                  <a:moveTo>
                    <a:pt x="0" y="60"/>
                  </a:moveTo>
                  <a:lnTo>
                    <a:pt x="310" y="146"/>
                  </a:lnTo>
                  <a:lnTo>
                    <a:pt x="327" y="87"/>
                  </a:lnTo>
                  <a:lnTo>
                    <a:pt x="19" y="0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72" name="Freeform: Shape 195"/>
            <p:cNvSpPr/>
            <p:nvPr/>
          </p:nvSpPr>
          <p:spPr bwMode="auto">
            <a:xfrm>
              <a:off x="3422651" y="5680075"/>
              <a:ext cx="612775" cy="903288"/>
            </a:xfrm>
            <a:custGeom>
              <a:avLst/>
              <a:gdLst>
                <a:gd name="T0" fmla="*/ 60 w 209"/>
                <a:gd name="T1" fmla="*/ 297 h 308"/>
                <a:gd name="T2" fmla="*/ 60 w 209"/>
                <a:gd name="T3" fmla="*/ 297 h 308"/>
                <a:gd name="T4" fmla="*/ 149 w 209"/>
                <a:gd name="T5" fmla="*/ 248 h 308"/>
                <a:gd name="T6" fmla="*/ 209 w 209"/>
                <a:gd name="T7" fmla="*/ 39 h 308"/>
                <a:gd name="T8" fmla="*/ 71 w 209"/>
                <a:gd name="T9" fmla="*/ 0 h 308"/>
                <a:gd name="T10" fmla="*/ 11 w 209"/>
                <a:gd name="T11" fmla="*/ 210 h 308"/>
                <a:gd name="T12" fmla="*/ 60 w 209"/>
                <a:gd name="T13" fmla="*/ 297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9" h="308">
                  <a:moveTo>
                    <a:pt x="60" y="297"/>
                  </a:moveTo>
                  <a:cubicBezTo>
                    <a:pt x="60" y="297"/>
                    <a:pt x="60" y="297"/>
                    <a:pt x="60" y="297"/>
                  </a:cubicBezTo>
                  <a:cubicBezTo>
                    <a:pt x="98" y="308"/>
                    <a:pt x="138" y="286"/>
                    <a:pt x="149" y="248"/>
                  </a:cubicBezTo>
                  <a:cubicBezTo>
                    <a:pt x="209" y="39"/>
                    <a:pt x="209" y="39"/>
                    <a:pt x="209" y="39"/>
                  </a:cubicBezTo>
                  <a:cubicBezTo>
                    <a:pt x="71" y="0"/>
                    <a:pt x="71" y="0"/>
                    <a:pt x="71" y="0"/>
                  </a:cubicBezTo>
                  <a:cubicBezTo>
                    <a:pt x="11" y="210"/>
                    <a:pt x="11" y="210"/>
                    <a:pt x="11" y="210"/>
                  </a:cubicBezTo>
                  <a:cubicBezTo>
                    <a:pt x="0" y="247"/>
                    <a:pt x="22" y="286"/>
                    <a:pt x="60" y="2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73" name="Freeform: Shape 196"/>
            <p:cNvSpPr/>
            <p:nvPr/>
          </p:nvSpPr>
          <p:spPr bwMode="auto">
            <a:xfrm>
              <a:off x="3543301" y="5683250"/>
              <a:ext cx="427038" cy="412750"/>
            </a:xfrm>
            <a:custGeom>
              <a:avLst/>
              <a:gdLst>
                <a:gd name="T0" fmla="*/ 116 w 146"/>
                <a:gd name="T1" fmla="*/ 137 h 141"/>
                <a:gd name="T2" fmla="*/ 92 w 146"/>
                <a:gd name="T3" fmla="*/ 135 h 141"/>
                <a:gd name="T4" fmla="*/ 56 w 146"/>
                <a:gd name="T5" fmla="*/ 138 h 141"/>
                <a:gd name="T6" fmla="*/ 29 w 146"/>
                <a:gd name="T7" fmla="*/ 121 h 141"/>
                <a:gd name="T8" fmla="*/ 0 w 146"/>
                <a:gd name="T9" fmla="*/ 110 h 141"/>
                <a:gd name="T10" fmla="*/ 32 w 146"/>
                <a:gd name="T11" fmla="*/ 0 h 141"/>
                <a:gd name="T12" fmla="*/ 146 w 146"/>
                <a:gd name="T13" fmla="*/ 32 h 141"/>
                <a:gd name="T14" fmla="*/ 117 w 146"/>
                <a:gd name="T15" fmla="*/ 13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6" h="141">
                  <a:moveTo>
                    <a:pt x="116" y="137"/>
                  </a:moveTo>
                  <a:cubicBezTo>
                    <a:pt x="108" y="135"/>
                    <a:pt x="101" y="134"/>
                    <a:pt x="92" y="135"/>
                  </a:cubicBezTo>
                  <a:cubicBezTo>
                    <a:pt x="80" y="136"/>
                    <a:pt x="68" y="141"/>
                    <a:pt x="56" y="138"/>
                  </a:cubicBezTo>
                  <a:cubicBezTo>
                    <a:pt x="46" y="135"/>
                    <a:pt x="38" y="127"/>
                    <a:pt x="29" y="121"/>
                  </a:cubicBezTo>
                  <a:cubicBezTo>
                    <a:pt x="21" y="114"/>
                    <a:pt x="11" y="108"/>
                    <a:pt x="0" y="110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146" y="32"/>
                    <a:pt x="146" y="32"/>
                    <a:pt x="146" y="32"/>
                  </a:cubicBezTo>
                  <a:cubicBezTo>
                    <a:pt x="117" y="132"/>
                    <a:pt x="117" y="132"/>
                    <a:pt x="117" y="132"/>
                  </a:cubicBezTo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74" name="Freeform: Shape 197"/>
            <p:cNvSpPr/>
            <p:nvPr/>
          </p:nvSpPr>
          <p:spPr bwMode="auto">
            <a:xfrm>
              <a:off x="3568701" y="6051550"/>
              <a:ext cx="114300" cy="112713"/>
            </a:xfrm>
            <a:custGeom>
              <a:avLst/>
              <a:gdLst>
                <a:gd name="T0" fmla="*/ 3 w 39"/>
                <a:gd name="T1" fmla="*/ 14 h 38"/>
                <a:gd name="T2" fmla="*/ 15 w 39"/>
                <a:gd name="T3" fmla="*/ 35 h 38"/>
                <a:gd name="T4" fmla="*/ 36 w 39"/>
                <a:gd name="T5" fmla="*/ 24 h 38"/>
                <a:gd name="T6" fmla="*/ 24 w 39"/>
                <a:gd name="T7" fmla="*/ 2 h 38"/>
                <a:gd name="T8" fmla="*/ 3 w 39"/>
                <a:gd name="T9" fmla="*/ 14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38">
                  <a:moveTo>
                    <a:pt x="3" y="14"/>
                  </a:moveTo>
                  <a:cubicBezTo>
                    <a:pt x="0" y="23"/>
                    <a:pt x="5" y="33"/>
                    <a:pt x="15" y="35"/>
                  </a:cubicBezTo>
                  <a:cubicBezTo>
                    <a:pt x="24" y="38"/>
                    <a:pt x="34" y="33"/>
                    <a:pt x="36" y="24"/>
                  </a:cubicBezTo>
                  <a:cubicBezTo>
                    <a:pt x="39" y="14"/>
                    <a:pt x="34" y="5"/>
                    <a:pt x="24" y="2"/>
                  </a:cubicBezTo>
                  <a:cubicBezTo>
                    <a:pt x="15" y="0"/>
                    <a:pt x="5" y="5"/>
                    <a:pt x="3" y="14"/>
                  </a:cubicBez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75" name="Freeform: Shape 198"/>
            <p:cNvSpPr/>
            <p:nvPr/>
          </p:nvSpPr>
          <p:spPr bwMode="auto">
            <a:xfrm>
              <a:off x="3484563" y="6257925"/>
              <a:ext cx="93663" cy="90488"/>
            </a:xfrm>
            <a:custGeom>
              <a:avLst/>
              <a:gdLst>
                <a:gd name="T0" fmla="*/ 2 w 32"/>
                <a:gd name="T1" fmla="*/ 11 h 31"/>
                <a:gd name="T2" fmla="*/ 12 w 32"/>
                <a:gd name="T3" fmla="*/ 29 h 31"/>
                <a:gd name="T4" fmla="*/ 30 w 32"/>
                <a:gd name="T5" fmla="*/ 19 h 31"/>
                <a:gd name="T6" fmla="*/ 20 w 32"/>
                <a:gd name="T7" fmla="*/ 2 h 31"/>
                <a:gd name="T8" fmla="*/ 2 w 32"/>
                <a:gd name="T9" fmla="*/ 1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31">
                  <a:moveTo>
                    <a:pt x="2" y="11"/>
                  </a:moveTo>
                  <a:cubicBezTo>
                    <a:pt x="0" y="19"/>
                    <a:pt x="5" y="27"/>
                    <a:pt x="12" y="29"/>
                  </a:cubicBezTo>
                  <a:cubicBezTo>
                    <a:pt x="20" y="31"/>
                    <a:pt x="28" y="26"/>
                    <a:pt x="30" y="19"/>
                  </a:cubicBezTo>
                  <a:cubicBezTo>
                    <a:pt x="32" y="12"/>
                    <a:pt x="27" y="4"/>
                    <a:pt x="20" y="2"/>
                  </a:cubicBezTo>
                  <a:cubicBezTo>
                    <a:pt x="12" y="0"/>
                    <a:pt x="5" y="4"/>
                    <a:pt x="2" y="11"/>
                  </a:cubicBez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76" name="Freeform: Shape 199"/>
            <p:cNvSpPr/>
            <p:nvPr/>
          </p:nvSpPr>
          <p:spPr bwMode="auto">
            <a:xfrm>
              <a:off x="3675063" y="6216650"/>
              <a:ext cx="166688" cy="163513"/>
            </a:xfrm>
            <a:custGeom>
              <a:avLst/>
              <a:gdLst>
                <a:gd name="T0" fmla="*/ 4 w 57"/>
                <a:gd name="T1" fmla="*/ 21 h 56"/>
                <a:gd name="T2" fmla="*/ 21 w 57"/>
                <a:gd name="T3" fmla="*/ 53 h 56"/>
                <a:gd name="T4" fmla="*/ 53 w 57"/>
                <a:gd name="T5" fmla="*/ 35 h 56"/>
                <a:gd name="T6" fmla="*/ 35 w 57"/>
                <a:gd name="T7" fmla="*/ 4 h 56"/>
                <a:gd name="T8" fmla="*/ 4 w 57"/>
                <a:gd name="T9" fmla="*/ 2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56">
                  <a:moveTo>
                    <a:pt x="4" y="21"/>
                  </a:moveTo>
                  <a:cubicBezTo>
                    <a:pt x="0" y="35"/>
                    <a:pt x="8" y="49"/>
                    <a:pt x="21" y="53"/>
                  </a:cubicBezTo>
                  <a:cubicBezTo>
                    <a:pt x="35" y="56"/>
                    <a:pt x="49" y="49"/>
                    <a:pt x="53" y="35"/>
                  </a:cubicBezTo>
                  <a:cubicBezTo>
                    <a:pt x="57" y="22"/>
                    <a:pt x="49" y="8"/>
                    <a:pt x="35" y="4"/>
                  </a:cubicBezTo>
                  <a:cubicBezTo>
                    <a:pt x="22" y="0"/>
                    <a:pt x="8" y="8"/>
                    <a:pt x="4" y="21"/>
                  </a:cubicBez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77" name="Freeform: Shape 200"/>
            <p:cNvSpPr/>
            <p:nvPr/>
          </p:nvSpPr>
          <p:spPr bwMode="auto">
            <a:xfrm>
              <a:off x="3422651" y="5680075"/>
              <a:ext cx="612775" cy="903288"/>
            </a:xfrm>
            <a:custGeom>
              <a:avLst/>
              <a:gdLst>
                <a:gd name="T0" fmla="*/ 60 w 209"/>
                <a:gd name="T1" fmla="*/ 297 h 308"/>
                <a:gd name="T2" fmla="*/ 60 w 209"/>
                <a:gd name="T3" fmla="*/ 297 h 308"/>
                <a:gd name="T4" fmla="*/ 149 w 209"/>
                <a:gd name="T5" fmla="*/ 248 h 308"/>
                <a:gd name="T6" fmla="*/ 209 w 209"/>
                <a:gd name="T7" fmla="*/ 39 h 308"/>
                <a:gd name="T8" fmla="*/ 71 w 209"/>
                <a:gd name="T9" fmla="*/ 0 h 308"/>
                <a:gd name="T10" fmla="*/ 11 w 209"/>
                <a:gd name="T11" fmla="*/ 210 h 308"/>
                <a:gd name="T12" fmla="*/ 60 w 209"/>
                <a:gd name="T13" fmla="*/ 297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9" h="308">
                  <a:moveTo>
                    <a:pt x="60" y="297"/>
                  </a:moveTo>
                  <a:cubicBezTo>
                    <a:pt x="60" y="297"/>
                    <a:pt x="60" y="297"/>
                    <a:pt x="60" y="297"/>
                  </a:cubicBezTo>
                  <a:cubicBezTo>
                    <a:pt x="98" y="308"/>
                    <a:pt x="138" y="286"/>
                    <a:pt x="149" y="248"/>
                  </a:cubicBezTo>
                  <a:cubicBezTo>
                    <a:pt x="209" y="39"/>
                    <a:pt x="209" y="39"/>
                    <a:pt x="209" y="39"/>
                  </a:cubicBezTo>
                  <a:cubicBezTo>
                    <a:pt x="71" y="0"/>
                    <a:pt x="71" y="0"/>
                    <a:pt x="71" y="0"/>
                  </a:cubicBezTo>
                  <a:cubicBezTo>
                    <a:pt x="11" y="210"/>
                    <a:pt x="11" y="210"/>
                    <a:pt x="11" y="210"/>
                  </a:cubicBezTo>
                  <a:cubicBezTo>
                    <a:pt x="0" y="247"/>
                    <a:pt x="22" y="286"/>
                    <a:pt x="60" y="297"/>
                  </a:cubicBezTo>
                  <a:close/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78" name="Freeform: Shape 201"/>
            <p:cNvSpPr/>
            <p:nvPr/>
          </p:nvSpPr>
          <p:spPr bwMode="auto">
            <a:xfrm>
              <a:off x="3551238" y="5534025"/>
              <a:ext cx="519113" cy="230188"/>
            </a:xfrm>
            <a:custGeom>
              <a:avLst/>
              <a:gdLst>
                <a:gd name="T0" fmla="*/ 0 w 327"/>
                <a:gd name="T1" fmla="*/ 59 h 145"/>
                <a:gd name="T2" fmla="*/ 310 w 327"/>
                <a:gd name="T3" fmla="*/ 145 h 145"/>
                <a:gd name="T4" fmla="*/ 327 w 327"/>
                <a:gd name="T5" fmla="*/ 86 h 145"/>
                <a:gd name="T6" fmla="*/ 19 w 327"/>
                <a:gd name="T7" fmla="*/ 0 h 145"/>
                <a:gd name="T8" fmla="*/ 0 w 327"/>
                <a:gd name="T9" fmla="*/ 59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7" h="145">
                  <a:moveTo>
                    <a:pt x="0" y="59"/>
                  </a:moveTo>
                  <a:lnTo>
                    <a:pt x="310" y="145"/>
                  </a:lnTo>
                  <a:lnTo>
                    <a:pt x="327" y="86"/>
                  </a:lnTo>
                  <a:lnTo>
                    <a:pt x="19" y="0"/>
                  </a:lnTo>
                  <a:lnTo>
                    <a:pt x="0" y="59"/>
                  </a:ln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79" name="Freeform: Shape 202"/>
            <p:cNvSpPr/>
            <p:nvPr/>
          </p:nvSpPr>
          <p:spPr bwMode="auto">
            <a:xfrm>
              <a:off x="3586163" y="5573713"/>
              <a:ext cx="519113" cy="231775"/>
            </a:xfrm>
            <a:custGeom>
              <a:avLst/>
              <a:gdLst>
                <a:gd name="T0" fmla="*/ 0 w 327"/>
                <a:gd name="T1" fmla="*/ 60 h 146"/>
                <a:gd name="T2" fmla="*/ 310 w 327"/>
                <a:gd name="T3" fmla="*/ 146 h 146"/>
                <a:gd name="T4" fmla="*/ 327 w 327"/>
                <a:gd name="T5" fmla="*/ 87 h 146"/>
                <a:gd name="T6" fmla="*/ 19 w 327"/>
                <a:gd name="T7" fmla="*/ 0 h 146"/>
                <a:gd name="T8" fmla="*/ 0 w 327"/>
                <a:gd name="T9" fmla="*/ 6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7" h="146">
                  <a:moveTo>
                    <a:pt x="0" y="60"/>
                  </a:moveTo>
                  <a:lnTo>
                    <a:pt x="310" y="146"/>
                  </a:lnTo>
                  <a:lnTo>
                    <a:pt x="327" y="87"/>
                  </a:lnTo>
                  <a:lnTo>
                    <a:pt x="19" y="0"/>
                  </a:lnTo>
                  <a:lnTo>
                    <a:pt x="0" y="60"/>
                  </a:lnTo>
                  <a:close/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80" name="Freeform: Shape 203"/>
            <p:cNvSpPr/>
            <p:nvPr/>
          </p:nvSpPr>
          <p:spPr bwMode="auto">
            <a:xfrm>
              <a:off x="3543301" y="5999163"/>
              <a:ext cx="392113" cy="117475"/>
            </a:xfrm>
            <a:custGeom>
              <a:avLst/>
              <a:gdLst>
                <a:gd name="T0" fmla="*/ 134 w 134"/>
                <a:gd name="T1" fmla="*/ 40 h 40"/>
                <a:gd name="T2" fmla="*/ 92 w 134"/>
                <a:gd name="T3" fmla="*/ 27 h 40"/>
                <a:gd name="T4" fmla="*/ 56 w 134"/>
                <a:gd name="T5" fmla="*/ 30 h 40"/>
                <a:gd name="T6" fmla="*/ 29 w 134"/>
                <a:gd name="T7" fmla="*/ 13 h 40"/>
                <a:gd name="T8" fmla="*/ 0 w 134"/>
                <a:gd name="T9" fmla="*/ 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4" h="40">
                  <a:moveTo>
                    <a:pt x="134" y="40"/>
                  </a:moveTo>
                  <a:cubicBezTo>
                    <a:pt x="122" y="30"/>
                    <a:pt x="108" y="25"/>
                    <a:pt x="92" y="27"/>
                  </a:cubicBezTo>
                  <a:cubicBezTo>
                    <a:pt x="80" y="28"/>
                    <a:pt x="68" y="33"/>
                    <a:pt x="56" y="30"/>
                  </a:cubicBezTo>
                  <a:cubicBezTo>
                    <a:pt x="46" y="27"/>
                    <a:pt x="38" y="19"/>
                    <a:pt x="29" y="13"/>
                  </a:cubicBezTo>
                  <a:cubicBezTo>
                    <a:pt x="21" y="6"/>
                    <a:pt x="11" y="0"/>
                    <a:pt x="0" y="2"/>
                  </a:cubicBezTo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81" name="Freeform: Shape 204"/>
            <p:cNvSpPr/>
            <p:nvPr/>
          </p:nvSpPr>
          <p:spPr bwMode="auto">
            <a:xfrm>
              <a:off x="3606801" y="6078538"/>
              <a:ext cx="117475" cy="111125"/>
            </a:xfrm>
            <a:custGeom>
              <a:avLst/>
              <a:gdLst>
                <a:gd name="T0" fmla="*/ 3 w 40"/>
                <a:gd name="T1" fmla="*/ 14 h 38"/>
                <a:gd name="T2" fmla="*/ 15 w 40"/>
                <a:gd name="T3" fmla="*/ 36 h 38"/>
                <a:gd name="T4" fmla="*/ 37 w 40"/>
                <a:gd name="T5" fmla="*/ 24 h 38"/>
                <a:gd name="T6" fmla="*/ 25 w 40"/>
                <a:gd name="T7" fmla="*/ 2 h 38"/>
                <a:gd name="T8" fmla="*/ 3 w 40"/>
                <a:gd name="T9" fmla="*/ 14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38">
                  <a:moveTo>
                    <a:pt x="3" y="14"/>
                  </a:moveTo>
                  <a:cubicBezTo>
                    <a:pt x="0" y="23"/>
                    <a:pt x="6" y="33"/>
                    <a:pt x="15" y="36"/>
                  </a:cubicBezTo>
                  <a:cubicBezTo>
                    <a:pt x="24" y="38"/>
                    <a:pt x="34" y="33"/>
                    <a:pt x="37" y="24"/>
                  </a:cubicBezTo>
                  <a:cubicBezTo>
                    <a:pt x="40" y="14"/>
                    <a:pt x="34" y="5"/>
                    <a:pt x="25" y="2"/>
                  </a:cubicBezTo>
                  <a:cubicBezTo>
                    <a:pt x="15" y="0"/>
                    <a:pt x="6" y="5"/>
                    <a:pt x="3" y="14"/>
                  </a:cubicBezTo>
                  <a:close/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82" name="Freeform: Shape 205"/>
            <p:cNvSpPr/>
            <p:nvPr/>
          </p:nvSpPr>
          <p:spPr bwMode="auto">
            <a:xfrm>
              <a:off x="3525838" y="6283325"/>
              <a:ext cx="90488" cy="90488"/>
            </a:xfrm>
            <a:custGeom>
              <a:avLst/>
              <a:gdLst>
                <a:gd name="T0" fmla="*/ 2 w 31"/>
                <a:gd name="T1" fmla="*/ 11 h 31"/>
                <a:gd name="T2" fmla="*/ 12 w 31"/>
                <a:gd name="T3" fmla="*/ 29 h 31"/>
                <a:gd name="T4" fmla="*/ 29 w 31"/>
                <a:gd name="T5" fmla="*/ 19 h 31"/>
                <a:gd name="T6" fmla="*/ 19 w 31"/>
                <a:gd name="T7" fmla="*/ 2 h 31"/>
                <a:gd name="T8" fmla="*/ 2 w 31"/>
                <a:gd name="T9" fmla="*/ 1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1">
                  <a:moveTo>
                    <a:pt x="2" y="11"/>
                  </a:moveTo>
                  <a:cubicBezTo>
                    <a:pt x="0" y="19"/>
                    <a:pt x="4" y="27"/>
                    <a:pt x="12" y="29"/>
                  </a:cubicBezTo>
                  <a:cubicBezTo>
                    <a:pt x="19" y="31"/>
                    <a:pt x="27" y="27"/>
                    <a:pt x="29" y="19"/>
                  </a:cubicBezTo>
                  <a:cubicBezTo>
                    <a:pt x="31" y="12"/>
                    <a:pt x="27" y="4"/>
                    <a:pt x="19" y="2"/>
                  </a:cubicBezTo>
                  <a:cubicBezTo>
                    <a:pt x="12" y="0"/>
                    <a:pt x="4" y="4"/>
                    <a:pt x="2" y="11"/>
                  </a:cubicBezTo>
                  <a:close/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83" name="Freeform: Shape 206"/>
            <p:cNvSpPr/>
            <p:nvPr/>
          </p:nvSpPr>
          <p:spPr bwMode="auto">
            <a:xfrm>
              <a:off x="3716338" y="6242050"/>
              <a:ext cx="163513" cy="165100"/>
            </a:xfrm>
            <a:custGeom>
              <a:avLst/>
              <a:gdLst>
                <a:gd name="T0" fmla="*/ 3 w 56"/>
                <a:gd name="T1" fmla="*/ 21 h 56"/>
                <a:gd name="T2" fmla="*/ 21 w 56"/>
                <a:gd name="T3" fmla="*/ 53 h 56"/>
                <a:gd name="T4" fmla="*/ 53 w 56"/>
                <a:gd name="T5" fmla="*/ 35 h 56"/>
                <a:gd name="T6" fmla="*/ 35 w 56"/>
                <a:gd name="T7" fmla="*/ 4 h 56"/>
                <a:gd name="T8" fmla="*/ 3 w 56"/>
                <a:gd name="T9" fmla="*/ 21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56">
                  <a:moveTo>
                    <a:pt x="3" y="21"/>
                  </a:moveTo>
                  <a:cubicBezTo>
                    <a:pt x="0" y="35"/>
                    <a:pt x="7" y="49"/>
                    <a:pt x="21" y="53"/>
                  </a:cubicBezTo>
                  <a:cubicBezTo>
                    <a:pt x="35" y="56"/>
                    <a:pt x="49" y="49"/>
                    <a:pt x="53" y="35"/>
                  </a:cubicBezTo>
                  <a:cubicBezTo>
                    <a:pt x="56" y="22"/>
                    <a:pt x="49" y="8"/>
                    <a:pt x="35" y="4"/>
                  </a:cubicBezTo>
                  <a:cubicBezTo>
                    <a:pt x="21" y="0"/>
                    <a:pt x="7" y="8"/>
                    <a:pt x="3" y="21"/>
                  </a:cubicBezTo>
                  <a:close/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84" name="Freeform: Shape 207"/>
            <p:cNvSpPr/>
            <p:nvPr/>
          </p:nvSpPr>
          <p:spPr bwMode="auto">
            <a:xfrm>
              <a:off x="3609976" y="5756275"/>
              <a:ext cx="117475" cy="31750"/>
            </a:xfrm>
            <a:custGeom>
              <a:avLst/>
              <a:gdLst>
                <a:gd name="T0" fmla="*/ 0 w 74"/>
                <a:gd name="T1" fmla="*/ 0 h 20"/>
                <a:gd name="T2" fmla="*/ 74 w 74"/>
                <a:gd name="T3" fmla="*/ 20 h 20"/>
                <a:gd name="T4" fmla="*/ 0 w 74"/>
                <a:gd name="T5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4" h="20">
                  <a:moveTo>
                    <a:pt x="0" y="0"/>
                  </a:moveTo>
                  <a:lnTo>
                    <a:pt x="74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85" name="Straight Connector 208"/>
            <p:cNvSpPr>
              <a:spLocks noChangeShapeType="1"/>
            </p:cNvSpPr>
            <p:nvPr/>
          </p:nvSpPr>
          <p:spPr bwMode="auto">
            <a:xfrm>
              <a:off x="3609976" y="5756275"/>
              <a:ext cx="117475" cy="31750"/>
            </a:xfrm>
            <a:prstGeom prst="line">
              <a:avLst/>
            </a:pr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86" name="Freeform: Shape 209"/>
            <p:cNvSpPr/>
            <p:nvPr/>
          </p:nvSpPr>
          <p:spPr bwMode="auto">
            <a:xfrm>
              <a:off x="3586163" y="5835650"/>
              <a:ext cx="76200" cy="20638"/>
            </a:xfrm>
            <a:custGeom>
              <a:avLst/>
              <a:gdLst>
                <a:gd name="T0" fmla="*/ 0 w 48"/>
                <a:gd name="T1" fmla="*/ 0 h 13"/>
                <a:gd name="T2" fmla="*/ 48 w 48"/>
                <a:gd name="T3" fmla="*/ 13 h 13"/>
                <a:gd name="T4" fmla="*/ 0 w 48"/>
                <a:gd name="T5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13">
                  <a:moveTo>
                    <a:pt x="0" y="0"/>
                  </a:moveTo>
                  <a:lnTo>
                    <a:pt x="48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87" name="Straight Connector 210"/>
            <p:cNvSpPr>
              <a:spLocks noChangeShapeType="1"/>
            </p:cNvSpPr>
            <p:nvPr/>
          </p:nvSpPr>
          <p:spPr bwMode="auto">
            <a:xfrm>
              <a:off x="3586163" y="5835650"/>
              <a:ext cx="76200" cy="20638"/>
            </a:xfrm>
            <a:prstGeom prst="line">
              <a:avLst/>
            </a:pr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88" name="Freeform: Shape 211"/>
            <p:cNvSpPr/>
            <p:nvPr/>
          </p:nvSpPr>
          <p:spPr bwMode="auto">
            <a:xfrm>
              <a:off x="3563938" y="5915025"/>
              <a:ext cx="117475" cy="31750"/>
            </a:xfrm>
            <a:custGeom>
              <a:avLst/>
              <a:gdLst>
                <a:gd name="T0" fmla="*/ 0 w 74"/>
                <a:gd name="T1" fmla="*/ 0 h 20"/>
                <a:gd name="T2" fmla="*/ 74 w 74"/>
                <a:gd name="T3" fmla="*/ 20 h 20"/>
                <a:gd name="T4" fmla="*/ 0 w 74"/>
                <a:gd name="T5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4" h="20">
                  <a:moveTo>
                    <a:pt x="0" y="0"/>
                  </a:moveTo>
                  <a:lnTo>
                    <a:pt x="74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89" name="Straight Connector 212"/>
            <p:cNvSpPr>
              <a:spLocks noChangeShapeType="1"/>
            </p:cNvSpPr>
            <p:nvPr/>
          </p:nvSpPr>
          <p:spPr bwMode="auto">
            <a:xfrm>
              <a:off x="3563938" y="5915025"/>
              <a:ext cx="117475" cy="31750"/>
            </a:xfrm>
            <a:prstGeom prst="line">
              <a:avLst/>
            </a:pr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90" name="Freeform: Shape 213"/>
            <p:cNvSpPr/>
            <p:nvPr/>
          </p:nvSpPr>
          <p:spPr bwMode="auto">
            <a:xfrm>
              <a:off x="10617201" y="5029200"/>
              <a:ext cx="647700" cy="377825"/>
            </a:xfrm>
            <a:custGeom>
              <a:avLst/>
              <a:gdLst>
                <a:gd name="T0" fmla="*/ 33 w 408"/>
                <a:gd name="T1" fmla="*/ 238 h 238"/>
                <a:gd name="T2" fmla="*/ 408 w 408"/>
                <a:gd name="T3" fmla="*/ 72 h 238"/>
                <a:gd name="T4" fmla="*/ 377 w 408"/>
                <a:gd name="T5" fmla="*/ 0 h 238"/>
                <a:gd name="T6" fmla="*/ 0 w 408"/>
                <a:gd name="T7" fmla="*/ 166 h 238"/>
                <a:gd name="T8" fmla="*/ 33 w 408"/>
                <a:gd name="T9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8" h="238">
                  <a:moveTo>
                    <a:pt x="33" y="238"/>
                  </a:moveTo>
                  <a:lnTo>
                    <a:pt x="408" y="72"/>
                  </a:lnTo>
                  <a:lnTo>
                    <a:pt x="377" y="0"/>
                  </a:lnTo>
                  <a:lnTo>
                    <a:pt x="0" y="166"/>
                  </a:lnTo>
                  <a:lnTo>
                    <a:pt x="33" y="2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91" name="Freeform: Shape 214"/>
            <p:cNvSpPr/>
            <p:nvPr/>
          </p:nvSpPr>
          <p:spPr bwMode="auto">
            <a:xfrm>
              <a:off x="10723563" y="5167313"/>
              <a:ext cx="890588" cy="1157288"/>
            </a:xfrm>
            <a:custGeom>
              <a:avLst/>
              <a:gdLst>
                <a:gd name="T0" fmla="*/ 237 w 304"/>
                <a:gd name="T1" fmla="*/ 374 h 395"/>
                <a:gd name="T2" fmla="*/ 237 w 304"/>
                <a:gd name="T3" fmla="*/ 374 h 395"/>
                <a:gd name="T4" fmla="*/ 283 w 304"/>
                <a:gd name="T5" fmla="*/ 254 h 395"/>
                <a:gd name="T6" fmla="*/ 167 w 304"/>
                <a:gd name="T7" fmla="*/ 0 h 395"/>
                <a:gd name="T8" fmla="*/ 0 w 304"/>
                <a:gd name="T9" fmla="*/ 74 h 395"/>
                <a:gd name="T10" fmla="*/ 115 w 304"/>
                <a:gd name="T11" fmla="*/ 329 h 395"/>
                <a:gd name="T12" fmla="*/ 237 w 304"/>
                <a:gd name="T13" fmla="*/ 374 h 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4" h="395">
                  <a:moveTo>
                    <a:pt x="237" y="374"/>
                  </a:moveTo>
                  <a:cubicBezTo>
                    <a:pt x="237" y="374"/>
                    <a:pt x="237" y="374"/>
                    <a:pt x="237" y="374"/>
                  </a:cubicBezTo>
                  <a:cubicBezTo>
                    <a:pt x="283" y="354"/>
                    <a:pt x="304" y="300"/>
                    <a:pt x="283" y="254"/>
                  </a:cubicBezTo>
                  <a:cubicBezTo>
                    <a:pt x="167" y="0"/>
                    <a:pt x="167" y="0"/>
                    <a:pt x="167" y="0"/>
                  </a:cubicBezTo>
                  <a:cubicBezTo>
                    <a:pt x="0" y="74"/>
                    <a:pt x="0" y="74"/>
                    <a:pt x="0" y="74"/>
                  </a:cubicBezTo>
                  <a:cubicBezTo>
                    <a:pt x="115" y="329"/>
                    <a:pt x="115" y="329"/>
                    <a:pt x="115" y="329"/>
                  </a:cubicBezTo>
                  <a:cubicBezTo>
                    <a:pt x="136" y="374"/>
                    <a:pt x="190" y="395"/>
                    <a:pt x="237" y="37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92" name="Freeform: Shape 215"/>
            <p:cNvSpPr/>
            <p:nvPr/>
          </p:nvSpPr>
          <p:spPr bwMode="auto">
            <a:xfrm>
              <a:off x="10728326" y="5202238"/>
              <a:ext cx="577850" cy="571500"/>
            </a:xfrm>
            <a:custGeom>
              <a:avLst/>
              <a:gdLst>
                <a:gd name="T0" fmla="*/ 197 w 197"/>
                <a:gd name="T1" fmla="*/ 128 h 195"/>
                <a:gd name="T2" fmla="*/ 171 w 197"/>
                <a:gd name="T3" fmla="*/ 145 h 195"/>
                <a:gd name="T4" fmla="*/ 139 w 197"/>
                <a:gd name="T5" fmla="*/ 177 h 195"/>
                <a:gd name="T6" fmla="*/ 98 w 197"/>
                <a:gd name="T7" fmla="*/ 182 h 195"/>
                <a:gd name="T8" fmla="*/ 60 w 197"/>
                <a:gd name="T9" fmla="*/ 195 h 195"/>
                <a:gd name="T10" fmla="*/ 0 w 197"/>
                <a:gd name="T11" fmla="*/ 61 h 195"/>
                <a:gd name="T12" fmla="*/ 139 w 197"/>
                <a:gd name="T13" fmla="*/ 0 h 195"/>
                <a:gd name="T14" fmla="*/ 194 w 197"/>
                <a:gd name="T15" fmla="*/ 121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7" h="195">
                  <a:moveTo>
                    <a:pt x="197" y="128"/>
                  </a:moveTo>
                  <a:cubicBezTo>
                    <a:pt x="188" y="131"/>
                    <a:pt x="179" y="137"/>
                    <a:pt x="171" y="145"/>
                  </a:cubicBezTo>
                  <a:cubicBezTo>
                    <a:pt x="161" y="156"/>
                    <a:pt x="153" y="170"/>
                    <a:pt x="139" y="177"/>
                  </a:cubicBezTo>
                  <a:cubicBezTo>
                    <a:pt x="126" y="183"/>
                    <a:pt x="112" y="181"/>
                    <a:pt x="98" y="182"/>
                  </a:cubicBezTo>
                  <a:cubicBezTo>
                    <a:pt x="84" y="182"/>
                    <a:pt x="69" y="184"/>
                    <a:pt x="60" y="195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94" y="121"/>
                    <a:pt x="194" y="121"/>
                    <a:pt x="194" y="121"/>
                  </a:cubicBezTo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93" name="Freeform: Shape 216"/>
            <p:cNvSpPr/>
            <p:nvPr/>
          </p:nvSpPr>
          <p:spPr bwMode="auto">
            <a:xfrm>
              <a:off x="10998201" y="5732463"/>
              <a:ext cx="149225" cy="146050"/>
            </a:xfrm>
            <a:custGeom>
              <a:avLst/>
              <a:gdLst>
                <a:gd name="T0" fmla="*/ 5 w 51"/>
                <a:gd name="T1" fmla="*/ 34 h 50"/>
                <a:gd name="T2" fmla="*/ 34 w 51"/>
                <a:gd name="T3" fmla="*/ 45 h 50"/>
                <a:gd name="T4" fmla="*/ 46 w 51"/>
                <a:gd name="T5" fmla="*/ 16 h 50"/>
                <a:gd name="T6" fmla="*/ 16 w 51"/>
                <a:gd name="T7" fmla="*/ 5 h 50"/>
                <a:gd name="T8" fmla="*/ 5 w 51"/>
                <a:gd name="T9" fmla="*/ 3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" h="50">
                  <a:moveTo>
                    <a:pt x="5" y="34"/>
                  </a:moveTo>
                  <a:cubicBezTo>
                    <a:pt x="10" y="45"/>
                    <a:pt x="23" y="50"/>
                    <a:pt x="34" y="45"/>
                  </a:cubicBezTo>
                  <a:cubicBezTo>
                    <a:pt x="46" y="40"/>
                    <a:pt x="51" y="27"/>
                    <a:pt x="46" y="16"/>
                  </a:cubicBezTo>
                  <a:cubicBezTo>
                    <a:pt x="41" y="5"/>
                    <a:pt x="27" y="0"/>
                    <a:pt x="16" y="5"/>
                  </a:cubicBezTo>
                  <a:cubicBezTo>
                    <a:pt x="5" y="10"/>
                    <a:pt x="0" y="23"/>
                    <a:pt x="5" y="34"/>
                  </a:cubicBez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94" name="Freeform: Shape 217"/>
            <p:cNvSpPr/>
            <p:nvPr/>
          </p:nvSpPr>
          <p:spPr bwMode="auto">
            <a:xfrm>
              <a:off x="11080751" y="6013450"/>
              <a:ext cx="122238" cy="120650"/>
            </a:xfrm>
            <a:custGeom>
              <a:avLst/>
              <a:gdLst>
                <a:gd name="T0" fmla="*/ 4 w 42"/>
                <a:gd name="T1" fmla="*/ 28 h 41"/>
                <a:gd name="T2" fmla="*/ 28 w 42"/>
                <a:gd name="T3" fmla="*/ 37 h 41"/>
                <a:gd name="T4" fmla="*/ 37 w 42"/>
                <a:gd name="T5" fmla="*/ 13 h 41"/>
                <a:gd name="T6" fmla="*/ 13 w 42"/>
                <a:gd name="T7" fmla="*/ 4 h 41"/>
                <a:gd name="T8" fmla="*/ 4 w 42"/>
                <a:gd name="T9" fmla="*/ 28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41">
                  <a:moveTo>
                    <a:pt x="4" y="28"/>
                  </a:moveTo>
                  <a:cubicBezTo>
                    <a:pt x="8" y="37"/>
                    <a:pt x="19" y="41"/>
                    <a:pt x="28" y="37"/>
                  </a:cubicBezTo>
                  <a:cubicBezTo>
                    <a:pt x="37" y="33"/>
                    <a:pt x="42" y="22"/>
                    <a:pt x="37" y="13"/>
                  </a:cubicBezTo>
                  <a:cubicBezTo>
                    <a:pt x="33" y="4"/>
                    <a:pt x="23" y="0"/>
                    <a:pt x="13" y="4"/>
                  </a:cubicBezTo>
                  <a:cubicBezTo>
                    <a:pt x="4" y="8"/>
                    <a:pt x="0" y="19"/>
                    <a:pt x="4" y="28"/>
                  </a:cubicBez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95" name="Freeform: Shape 218"/>
            <p:cNvSpPr/>
            <p:nvPr/>
          </p:nvSpPr>
          <p:spPr bwMode="auto">
            <a:xfrm>
              <a:off x="11253788" y="5780088"/>
              <a:ext cx="215900" cy="215900"/>
            </a:xfrm>
            <a:custGeom>
              <a:avLst/>
              <a:gdLst>
                <a:gd name="T0" fmla="*/ 7 w 74"/>
                <a:gd name="T1" fmla="*/ 50 h 74"/>
                <a:gd name="T2" fmla="*/ 51 w 74"/>
                <a:gd name="T3" fmla="*/ 66 h 74"/>
                <a:gd name="T4" fmla="*/ 67 w 74"/>
                <a:gd name="T5" fmla="*/ 24 h 74"/>
                <a:gd name="T6" fmla="*/ 24 w 74"/>
                <a:gd name="T7" fmla="*/ 7 h 74"/>
                <a:gd name="T8" fmla="*/ 7 w 74"/>
                <a:gd name="T9" fmla="*/ 50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" h="74">
                  <a:moveTo>
                    <a:pt x="7" y="50"/>
                  </a:moveTo>
                  <a:cubicBezTo>
                    <a:pt x="15" y="66"/>
                    <a:pt x="34" y="74"/>
                    <a:pt x="51" y="66"/>
                  </a:cubicBezTo>
                  <a:cubicBezTo>
                    <a:pt x="67" y="59"/>
                    <a:pt x="74" y="40"/>
                    <a:pt x="67" y="24"/>
                  </a:cubicBezTo>
                  <a:cubicBezTo>
                    <a:pt x="60" y="7"/>
                    <a:pt x="40" y="0"/>
                    <a:pt x="24" y="7"/>
                  </a:cubicBezTo>
                  <a:cubicBezTo>
                    <a:pt x="7" y="15"/>
                    <a:pt x="0" y="34"/>
                    <a:pt x="7" y="50"/>
                  </a:cubicBez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96" name="Freeform: Shape 219"/>
            <p:cNvSpPr/>
            <p:nvPr/>
          </p:nvSpPr>
          <p:spPr bwMode="auto">
            <a:xfrm>
              <a:off x="10723563" y="5167313"/>
              <a:ext cx="890588" cy="1157288"/>
            </a:xfrm>
            <a:custGeom>
              <a:avLst/>
              <a:gdLst>
                <a:gd name="T0" fmla="*/ 237 w 304"/>
                <a:gd name="T1" fmla="*/ 374 h 395"/>
                <a:gd name="T2" fmla="*/ 237 w 304"/>
                <a:gd name="T3" fmla="*/ 374 h 395"/>
                <a:gd name="T4" fmla="*/ 283 w 304"/>
                <a:gd name="T5" fmla="*/ 254 h 395"/>
                <a:gd name="T6" fmla="*/ 167 w 304"/>
                <a:gd name="T7" fmla="*/ 0 h 395"/>
                <a:gd name="T8" fmla="*/ 0 w 304"/>
                <a:gd name="T9" fmla="*/ 74 h 395"/>
                <a:gd name="T10" fmla="*/ 115 w 304"/>
                <a:gd name="T11" fmla="*/ 329 h 395"/>
                <a:gd name="T12" fmla="*/ 237 w 304"/>
                <a:gd name="T13" fmla="*/ 374 h 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4" h="395">
                  <a:moveTo>
                    <a:pt x="237" y="374"/>
                  </a:moveTo>
                  <a:cubicBezTo>
                    <a:pt x="237" y="374"/>
                    <a:pt x="237" y="374"/>
                    <a:pt x="237" y="374"/>
                  </a:cubicBezTo>
                  <a:cubicBezTo>
                    <a:pt x="283" y="354"/>
                    <a:pt x="304" y="300"/>
                    <a:pt x="283" y="254"/>
                  </a:cubicBezTo>
                  <a:cubicBezTo>
                    <a:pt x="167" y="0"/>
                    <a:pt x="167" y="0"/>
                    <a:pt x="167" y="0"/>
                  </a:cubicBezTo>
                  <a:cubicBezTo>
                    <a:pt x="0" y="74"/>
                    <a:pt x="0" y="74"/>
                    <a:pt x="0" y="74"/>
                  </a:cubicBezTo>
                  <a:cubicBezTo>
                    <a:pt x="115" y="329"/>
                    <a:pt x="115" y="329"/>
                    <a:pt x="115" y="329"/>
                  </a:cubicBezTo>
                  <a:cubicBezTo>
                    <a:pt x="136" y="374"/>
                    <a:pt x="190" y="395"/>
                    <a:pt x="237" y="374"/>
                  </a:cubicBezTo>
                  <a:close/>
                </a:path>
              </a:pathLst>
            </a:cu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97" name="Freeform: Shape 220"/>
            <p:cNvSpPr/>
            <p:nvPr/>
          </p:nvSpPr>
          <p:spPr bwMode="auto">
            <a:xfrm>
              <a:off x="10547351" y="5018088"/>
              <a:ext cx="649288" cy="377825"/>
            </a:xfrm>
            <a:custGeom>
              <a:avLst/>
              <a:gdLst>
                <a:gd name="T0" fmla="*/ 33 w 409"/>
                <a:gd name="T1" fmla="*/ 238 h 238"/>
                <a:gd name="T2" fmla="*/ 409 w 409"/>
                <a:gd name="T3" fmla="*/ 72 h 238"/>
                <a:gd name="T4" fmla="*/ 376 w 409"/>
                <a:gd name="T5" fmla="*/ 0 h 238"/>
                <a:gd name="T6" fmla="*/ 0 w 409"/>
                <a:gd name="T7" fmla="*/ 166 h 238"/>
                <a:gd name="T8" fmla="*/ 33 w 409"/>
                <a:gd name="T9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9" h="238">
                  <a:moveTo>
                    <a:pt x="33" y="238"/>
                  </a:moveTo>
                  <a:lnTo>
                    <a:pt x="409" y="72"/>
                  </a:lnTo>
                  <a:lnTo>
                    <a:pt x="376" y="0"/>
                  </a:lnTo>
                  <a:lnTo>
                    <a:pt x="0" y="166"/>
                  </a:lnTo>
                  <a:lnTo>
                    <a:pt x="33" y="238"/>
                  </a:ln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98" name="Freeform: Shape 221"/>
            <p:cNvSpPr/>
            <p:nvPr/>
          </p:nvSpPr>
          <p:spPr bwMode="auto">
            <a:xfrm>
              <a:off x="10617201" y="5029200"/>
              <a:ext cx="647700" cy="377825"/>
            </a:xfrm>
            <a:custGeom>
              <a:avLst/>
              <a:gdLst>
                <a:gd name="T0" fmla="*/ 33 w 408"/>
                <a:gd name="T1" fmla="*/ 238 h 238"/>
                <a:gd name="T2" fmla="*/ 408 w 408"/>
                <a:gd name="T3" fmla="*/ 72 h 238"/>
                <a:gd name="T4" fmla="*/ 377 w 408"/>
                <a:gd name="T5" fmla="*/ 0 h 238"/>
                <a:gd name="T6" fmla="*/ 0 w 408"/>
                <a:gd name="T7" fmla="*/ 166 h 238"/>
                <a:gd name="T8" fmla="*/ 33 w 408"/>
                <a:gd name="T9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8" h="238">
                  <a:moveTo>
                    <a:pt x="33" y="238"/>
                  </a:moveTo>
                  <a:lnTo>
                    <a:pt x="408" y="72"/>
                  </a:lnTo>
                  <a:lnTo>
                    <a:pt x="377" y="0"/>
                  </a:lnTo>
                  <a:lnTo>
                    <a:pt x="0" y="166"/>
                  </a:lnTo>
                  <a:lnTo>
                    <a:pt x="33" y="238"/>
                  </a:lnTo>
                  <a:close/>
                </a:path>
              </a:pathLst>
            </a:cu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899" name="Freeform: Shape 222"/>
            <p:cNvSpPr/>
            <p:nvPr/>
          </p:nvSpPr>
          <p:spPr bwMode="auto">
            <a:xfrm>
              <a:off x="10904538" y="5562600"/>
              <a:ext cx="481013" cy="211138"/>
            </a:xfrm>
            <a:custGeom>
              <a:avLst/>
              <a:gdLst>
                <a:gd name="T0" fmla="*/ 164 w 164"/>
                <a:gd name="T1" fmla="*/ 0 h 72"/>
                <a:gd name="T2" fmla="*/ 111 w 164"/>
                <a:gd name="T3" fmla="*/ 22 h 72"/>
                <a:gd name="T4" fmla="*/ 79 w 164"/>
                <a:gd name="T5" fmla="*/ 54 h 72"/>
                <a:gd name="T6" fmla="*/ 38 w 164"/>
                <a:gd name="T7" fmla="*/ 59 h 72"/>
                <a:gd name="T8" fmla="*/ 0 w 164"/>
                <a:gd name="T9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4" h="72">
                  <a:moveTo>
                    <a:pt x="164" y="0"/>
                  </a:moveTo>
                  <a:cubicBezTo>
                    <a:pt x="143" y="0"/>
                    <a:pt x="126" y="7"/>
                    <a:pt x="111" y="22"/>
                  </a:cubicBezTo>
                  <a:cubicBezTo>
                    <a:pt x="101" y="33"/>
                    <a:pt x="93" y="47"/>
                    <a:pt x="79" y="54"/>
                  </a:cubicBezTo>
                  <a:cubicBezTo>
                    <a:pt x="66" y="60"/>
                    <a:pt x="52" y="58"/>
                    <a:pt x="38" y="59"/>
                  </a:cubicBezTo>
                  <a:cubicBezTo>
                    <a:pt x="24" y="59"/>
                    <a:pt x="9" y="61"/>
                    <a:pt x="0" y="72"/>
                  </a:cubicBezTo>
                </a:path>
              </a:pathLst>
            </a:cu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00" name="Freeform: Shape 223"/>
            <p:cNvSpPr/>
            <p:nvPr/>
          </p:nvSpPr>
          <p:spPr bwMode="auto">
            <a:xfrm>
              <a:off x="11060113" y="5726113"/>
              <a:ext cx="149225" cy="147638"/>
            </a:xfrm>
            <a:custGeom>
              <a:avLst/>
              <a:gdLst>
                <a:gd name="T0" fmla="*/ 5 w 51"/>
                <a:gd name="T1" fmla="*/ 34 h 50"/>
                <a:gd name="T2" fmla="*/ 34 w 51"/>
                <a:gd name="T3" fmla="*/ 45 h 50"/>
                <a:gd name="T4" fmla="*/ 46 w 51"/>
                <a:gd name="T5" fmla="*/ 16 h 50"/>
                <a:gd name="T6" fmla="*/ 16 w 51"/>
                <a:gd name="T7" fmla="*/ 5 h 50"/>
                <a:gd name="T8" fmla="*/ 5 w 51"/>
                <a:gd name="T9" fmla="*/ 34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" h="50">
                  <a:moveTo>
                    <a:pt x="5" y="34"/>
                  </a:moveTo>
                  <a:cubicBezTo>
                    <a:pt x="10" y="45"/>
                    <a:pt x="23" y="50"/>
                    <a:pt x="34" y="45"/>
                  </a:cubicBezTo>
                  <a:cubicBezTo>
                    <a:pt x="46" y="40"/>
                    <a:pt x="51" y="27"/>
                    <a:pt x="46" y="16"/>
                  </a:cubicBezTo>
                  <a:cubicBezTo>
                    <a:pt x="41" y="5"/>
                    <a:pt x="27" y="0"/>
                    <a:pt x="16" y="5"/>
                  </a:cubicBezTo>
                  <a:cubicBezTo>
                    <a:pt x="5" y="10"/>
                    <a:pt x="0" y="23"/>
                    <a:pt x="5" y="34"/>
                  </a:cubicBezTo>
                  <a:close/>
                </a:path>
              </a:pathLst>
            </a:cu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01" name="Freeform: Shape 224"/>
            <p:cNvSpPr/>
            <p:nvPr/>
          </p:nvSpPr>
          <p:spPr bwMode="auto">
            <a:xfrm>
              <a:off x="11141076" y="6008688"/>
              <a:ext cx="120650" cy="119063"/>
            </a:xfrm>
            <a:custGeom>
              <a:avLst/>
              <a:gdLst>
                <a:gd name="T0" fmla="*/ 4 w 41"/>
                <a:gd name="T1" fmla="*/ 28 h 41"/>
                <a:gd name="T2" fmla="*/ 28 w 41"/>
                <a:gd name="T3" fmla="*/ 37 h 41"/>
                <a:gd name="T4" fmla="*/ 37 w 41"/>
                <a:gd name="T5" fmla="*/ 13 h 41"/>
                <a:gd name="T6" fmla="*/ 13 w 41"/>
                <a:gd name="T7" fmla="*/ 4 h 41"/>
                <a:gd name="T8" fmla="*/ 4 w 41"/>
                <a:gd name="T9" fmla="*/ 28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4" y="28"/>
                  </a:moveTo>
                  <a:cubicBezTo>
                    <a:pt x="8" y="37"/>
                    <a:pt x="19" y="41"/>
                    <a:pt x="28" y="37"/>
                  </a:cubicBezTo>
                  <a:cubicBezTo>
                    <a:pt x="37" y="33"/>
                    <a:pt x="41" y="22"/>
                    <a:pt x="37" y="13"/>
                  </a:cubicBezTo>
                  <a:cubicBezTo>
                    <a:pt x="33" y="4"/>
                    <a:pt x="23" y="0"/>
                    <a:pt x="13" y="4"/>
                  </a:cubicBezTo>
                  <a:cubicBezTo>
                    <a:pt x="4" y="8"/>
                    <a:pt x="0" y="19"/>
                    <a:pt x="4" y="28"/>
                  </a:cubicBezTo>
                  <a:close/>
                </a:path>
              </a:pathLst>
            </a:cu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02" name="Freeform: Shape 225"/>
            <p:cNvSpPr/>
            <p:nvPr/>
          </p:nvSpPr>
          <p:spPr bwMode="auto">
            <a:xfrm>
              <a:off x="11314113" y="5773738"/>
              <a:ext cx="217488" cy="217488"/>
            </a:xfrm>
            <a:custGeom>
              <a:avLst/>
              <a:gdLst>
                <a:gd name="T0" fmla="*/ 7 w 74"/>
                <a:gd name="T1" fmla="*/ 50 h 74"/>
                <a:gd name="T2" fmla="*/ 50 w 74"/>
                <a:gd name="T3" fmla="*/ 66 h 74"/>
                <a:gd name="T4" fmla="*/ 67 w 74"/>
                <a:gd name="T5" fmla="*/ 23 h 74"/>
                <a:gd name="T6" fmla="*/ 24 w 74"/>
                <a:gd name="T7" fmla="*/ 7 h 74"/>
                <a:gd name="T8" fmla="*/ 7 w 74"/>
                <a:gd name="T9" fmla="*/ 50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4" h="74">
                  <a:moveTo>
                    <a:pt x="7" y="50"/>
                  </a:moveTo>
                  <a:cubicBezTo>
                    <a:pt x="15" y="66"/>
                    <a:pt x="34" y="74"/>
                    <a:pt x="50" y="66"/>
                  </a:cubicBezTo>
                  <a:cubicBezTo>
                    <a:pt x="67" y="59"/>
                    <a:pt x="74" y="40"/>
                    <a:pt x="67" y="23"/>
                  </a:cubicBezTo>
                  <a:cubicBezTo>
                    <a:pt x="59" y="7"/>
                    <a:pt x="40" y="0"/>
                    <a:pt x="24" y="7"/>
                  </a:cubicBezTo>
                  <a:cubicBezTo>
                    <a:pt x="7" y="15"/>
                    <a:pt x="0" y="34"/>
                    <a:pt x="7" y="50"/>
                  </a:cubicBezTo>
                  <a:close/>
                </a:path>
              </a:pathLst>
            </a:cu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03" name="Freeform: Shape 226"/>
            <p:cNvSpPr/>
            <p:nvPr/>
          </p:nvSpPr>
          <p:spPr bwMode="auto">
            <a:xfrm>
              <a:off x="10763251" y="5413375"/>
              <a:ext cx="141288" cy="61913"/>
            </a:xfrm>
            <a:custGeom>
              <a:avLst/>
              <a:gdLst>
                <a:gd name="T0" fmla="*/ 0 w 89"/>
                <a:gd name="T1" fmla="*/ 39 h 39"/>
                <a:gd name="T2" fmla="*/ 89 w 89"/>
                <a:gd name="T3" fmla="*/ 0 h 39"/>
                <a:gd name="T4" fmla="*/ 0 w 89"/>
                <a:gd name="T5" fmla="*/ 3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9" h="39">
                  <a:moveTo>
                    <a:pt x="0" y="39"/>
                  </a:moveTo>
                  <a:lnTo>
                    <a:pt x="89" y="0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04" name="Straight Connector 227"/>
            <p:cNvSpPr>
              <a:spLocks noChangeShapeType="1"/>
            </p:cNvSpPr>
            <p:nvPr/>
          </p:nvSpPr>
          <p:spPr bwMode="auto">
            <a:xfrm flipV="1">
              <a:off x="10763251" y="5413375"/>
              <a:ext cx="141288" cy="61913"/>
            </a:xfrm>
            <a:prstGeom prst="line">
              <a:avLst/>
            </a:pr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05" name="Freeform: Shape 228"/>
            <p:cNvSpPr/>
            <p:nvPr/>
          </p:nvSpPr>
          <p:spPr bwMode="auto">
            <a:xfrm>
              <a:off x="10804526" y="5530850"/>
              <a:ext cx="93663" cy="41275"/>
            </a:xfrm>
            <a:custGeom>
              <a:avLst/>
              <a:gdLst>
                <a:gd name="T0" fmla="*/ 0 w 59"/>
                <a:gd name="T1" fmla="*/ 26 h 26"/>
                <a:gd name="T2" fmla="*/ 59 w 59"/>
                <a:gd name="T3" fmla="*/ 0 h 26"/>
                <a:gd name="T4" fmla="*/ 0 w 59"/>
                <a:gd name="T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6">
                  <a:moveTo>
                    <a:pt x="0" y="26"/>
                  </a:moveTo>
                  <a:lnTo>
                    <a:pt x="59" y="0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06" name="Straight Connector 229"/>
            <p:cNvSpPr>
              <a:spLocks noChangeShapeType="1"/>
            </p:cNvSpPr>
            <p:nvPr/>
          </p:nvSpPr>
          <p:spPr bwMode="auto">
            <a:xfrm flipV="1">
              <a:off x="10804526" y="5530850"/>
              <a:ext cx="93663" cy="41275"/>
            </a:xfrm>
            <a:prstGeom prst="line">
              <a:avLst/>
            </a:pr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07" name="Freeform: Shape 230"/>
            <p:cNvSpPr/>
            <p:nvPr/>
          </p:nvSpPr>
          <p:spPr bwMode="auto">
            <a:xfrm>
              <a:off x="10848976" y="5603875"/>
              <a:ext cx="142875" cy="61913"/>
            </a:xfrm>
            <a:custGeom>
              <a:avLst/>
              <a:gdLst>
                <a:gd name="T0" fmla="*/ 0 w 90"/>
                <a:gd name="T1" fmla="*/ 39 h 39"/>
                <a:gd name="T2" fmla="*/ 90 w 90"/>
                <a:gd name="T3" fmla="*/ 0 h 39"/>
                <a:gd name="T4" fmla="*/ 0 w 90"/>
                <a:gd name="T5" fmla="*/ 3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39">
                  <a:moveTo>
                    <a:pt x="0" y="39"/>
                  </a:moveTo>
                  <a:lnTo>
                    <a:pt x="90" y="0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08" name="Straight Connector 231"/>
            <p:cNvSpPr>
              <a:spLocks noChangeShapeType="1"/>
            </p:cNvSpPr>
            <p:nvPr/>
          </p:nvSpPr>
          <p:spPr bwMode="auto">
            <a:xfrm flipV="1">
              <a:off x="10848976" y="5603875"/>
              <a:ext cx="142875" cy="61913"/>
            </a:xfrm>
            <a:prstGeom prst="line">
              <a:avLst/>
            </a:pr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09" name="Freeform: Shape 232"/>
            <p:cNvSpPr/>
            <p:nvPr/>
          </p:nvSpPr>
          <p:spPr bwMode="auto">
            <a:xfrm>
              <a:off x="1336676" y="3698875"/>
              <a:ext cx="568325" cy="585788"/>
            </a:xfrm>
            <a:custGeom>
              <a:avLst/>
              <a:gdLst>
                <a:gd name="T0" fmla="*/ 358 w 358"/>
                <a:gd name="T1" fmla="*/ 293 h 369"/>
                <a:gd name="T2" fmla="*/ 273 w 358"/>
                <a:gd name="T3" fmla="*/ 369 h 369"/>
                <a:gd name="T4" fmla="*/ 0 w 358"/>
                <a:gd name="T5" fmla="*/ 76 h 369"/>
                <a:gd name="T6" fmla="*/ 85 w 358"/>
                <a:gd name="T7" fmla="*/ 0 h 369"/>
                <a:gd name="T8" fmla="*/ 358 w 358"/>
                <a:gd name="T9" fmla="*/ 29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8" h="369">
                  <a:moveTo>
                    <a:pt x="358" y="293"/>
                  </a:moveTo>
                  <a:lnTo>
                    <a:pt x="273" y="369"/>
                  </a:lnTo>
                  <a:lnTo>
                    <a:pt x="0" y="76"/>
                  </a:lnTo>
                  <a:lnTo>
                    <a:pt x="85" y="0"/>
                  </a:lnTo>
                  <a:lnTo>
                    <a:pt x="358" y="29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10" name="Freeform: Shape 233"/>
            <p:cNvSpPr/>
            <p:nvPr/>
          </p:nvSpPr>
          <p:spPr bwMode="auto">
            <a:xfrm>
              <a:off x="1190626" y="3543300"/>
              <a:ext cx="307975" cy="298450"/>
            </a:xfrm>
            <a:custGeom>
              <a:avLst/>
              <a:gdLst>
                <a:gd name="T0" fmla="*/ 194 w 194"/>
                <a:gd name="T1" fmla="*/ 83 h 188"/>
                <a:gd name="T2" fmla="*/ 78 w 194"/>
                <a:gd name="T3" fmla="*/ 188 h 188"/>
                <a:gd name="T4" fmla="*/ 0 w 194"/>
                <a:gd name="T5" fmla="*/ 103 h 188"/>
                <a:gd name="T6" fmla="*/ 114 w 194"/>
                <a:gd name="T7" fmla="*/ 0 h 188"/>
                <a:gd name="T8" fmla="*/ 194 w 194"/>
                <a:gd name="T9" fmla="*/ 83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4" h="188">
                  <a:moveTo>
                    <a:pt x="194" y="83"/>
                  </a:moveTo>
                  <a:lnTo>
                    <a:pt x="78" y="188"/>
                  </a:lnTo>
                  <a:lnTo>
                    <a:pt x="0" y="103"/>
                  </a:lnTo>
                  <a:lnTo>
                    <a:pt x="114" y="0"/>
                  </a:lnTo>
                  <a:lnTo>
                    <a:pt x="194" y="8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11" name="Freeform: Shape 234"/>
            <p:cNvSpPr/>
            <p:nvPr/>
          </p:nvSpPr>
          <p:spPr bwMode="auto">
            <a:xfrm>
              <a:off x="1384301" y="3657600"/>
              <a:ext cx="568325" cy="585788"/>
            </a:xfrm>
            <a:custGeom>
              <a:avLst/>
              <a:gdLst>
                <a:gd name="T0" fmla="*/ 358 w 358"/>
                <a:gd name="T1" fmla="*/ 294 h 369"/>
                <a:gd name="T2" fmla="*/ 273 w 358"/>
                <a:gd name="T3" fmla="*/ 369 h 369"/>
                <a:gd name="T4" fmla="*/ 0 w 358"/>
                <a:gd name="T5" fmla="*/ 76 h 369"/>
                <a:gd name="T6" fmla="*/ 85 w 358"/>
                <a:gd name="T7" fmla="*/ 0 h 369"/>
                <a:gd name="T8" fmla="*/ 358 w 358"/>
                <a:gd name="T9" fmla="*/ 294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8" h="369">
                  <a:moveTo>
                    <a:pt x="358" y="294"/>
                  </a:moveTo>
                  <a:lnTo>
                    <a:pt x="273" y="369"/>
                  </a:lnTo>
                  <a:lnTo>
                    <a:pt x="0" y="76"/>
                  </a:lnTo>
                  <a:lnTo>
                    <a:pt x="85" y="0"/>
                  </a:lnTo>
                  <a:lnTo>
                    <a:pt x="358" y="294"/>
                  </a:ln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12" name="Freeform: Shape 235"/>
            <p:cNvSpPr/>
            <p:nvPr/>
          </p:nvSpPr>
          <p:spPr bwMode="auto">
            <a:xfrm>
              <a:off x="1770063" y="4164013"/>
              <a:ext cx="211138" cy="206375"/>
            </a:xfrm>
            <a:custGeom>
              <a:avLst/>
              <a:gdLst>
                <a:gd name="T0" fmla="*/ 133 w 133"/>
                <a:gd name="T1" fmla="*/ 54 h 130"/>
                <a:gd name="T2" fmla="*/ 50 w 133"/>
                <a:gd name="T3" fmla="*/ 130 h 130"/>
                <a:gd name="T4" fmla="*/ 0 w 133"/>
                <a:gd name="T5" fmla="*/ 76 h 130"/>
                <a:gd name="T6" fmla="*/ 85 w 133"/>
                <a:gd name="T7" fmla="*/ 0 h 130"/>
                <a:gd name="T8" fmla="*/ 133 w 133"/>
                <a:gd name="T9" fmla="*/ 54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3" h="130">
                  <a:moveTo>
                    <a:pt x="133" y="54"/>
                  </a:moveTo>
                  <a:lnTo>
                    <a:pt x="50" y="130"/>
                  </a:lnTo>
                  <a:lnTo>
                    <a:pt x="0" y="76"/>
                  </a:lnTo>
                  <a:lnTo>
                    <a:pt x="85" y="0"/>
                  </a:lnTo>
                  <a:lnTo>
                    <a:pt x="133" y="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13" name="Freeform: Shape 236"/>
            <p:cNvSpPr/>
            <p:nvPr/>
          </p:nvSpPr>
          <p:spPr bwMode="auto">
            <a:xfrm>
              <a:off x="1190626" y="3543300"/>
              <a:ext cx="307975" cy="298450"/>
            </a:xfrm>
            <a:custGeom>
              <a:avLst/>
              <a:gdLst>
                <a:gd name="T0" fmla="*/ 194 w 194"/>
                <a:gd name="T1" fmla="*/ 83 h 188"/>
                <a:gd name="T2" fmla="*/ 78 w 194"/>
                <a:gd name="T3" fmla="*/ 188 h 188"/>
                <a:gd name="T4" fmla="*/ 0 w 194"/>
                <a:gd name="T5" fmla="*/ 103 h 188"/>
                <a:gd name="T6" fmla="*/ 114 w 194"/>
                <a:gd name="T7" fmla="*/ 0 h 188"/>
                <a:gd name="T8" fmla="*/ 194 w 194"/>
                <a:gd name="T9" fmla="*/ 83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4" h="188">
                  <a:moveTo>
                    <a:pt x="194" y="83"/>
                  </a:moveTo>
                  <a:lnTo>
                    <a:pt x="78" y="188"/>
                  </a:lnTo>
                  <a:lnTo>
                    <a:pt x="0" y="103"/>
                  </a:lnTo>
                  <a:lnTo>
                    <a:pt x="114" y="0"/>
                  </a:lnTo>
                  <a:lnTo>
                    <a:pt x="194" y="83"/>
                  </a:lnTo>
                  <a:close/>
                </a:path>
              </a:pathLst>
            </a:custGeom>
            <a:noFill/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14" name="Freeform: Shape 237"/>
            <p:cNvSpPr/>
            <p:nvPr/>
          </p:nvSpPr>
          <p:spPr bwMode="auto">
            <a:xfrm>
              <a:off x="1336676" y="3698875"/>
              <a:ext cx="568325" cy="585788"/>
            </a:xfrm>
            <a:custGeom>
              <a:avLst/>
              <a:gdLst>
                <a:gd name="T0" fmla="*/ 358 w 358"/>
                <a:gd name="T1" fmla="*/ 293 h 369"/>
                <a:gd name="T2" fmla="*/ 273 w 358"/>
                <a:gd name="T3" fmla="*/ 369 h 369"/>
                <a:gd name="T4" fmla="*/ 0 w 358"/>
                <a:gd name="T5" fmla="*/ 76 h 369"/>
                <a:gd name="T6" fmla="*/ 85 w 358"/>
                <a:gd name="T7" fmla="*/ 0 h 369"/>
                <a:gd name="T8" fmla="*/ 358 w 358"/>
                <a:gd name="T9" fmla="*/ 29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8" h="369">
                  <a:moveTo>
                    <a:pt x="358" y="293"/>
                  </a:moveTo>
                  <a:lnTo>
                    <a:pt x="273" y="369"/>
                  </a:lnTo>
                  <a:lnTo>
                    <a:pt x="0" y="76"/>
                  </a:lnTo>
                  <a:lnTo>
                    <a:pt x="85" y="0"/>
                  </a:lnTo>
                  <a:lnTo>
                    <a:pt x="358" y="293"/>
                  </a:lnTo>
                  <a:close/>
                </a:path>
              </a:pathLst>
            </a:custGeom>
            <a:noFill/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15" name="Freeform: Shape 238"/>
            <p:cNvSpPr/>
            <p:nvPr/>
          </p:nvSpPr>
          <p:spPr bwMode="auto">
            <a:xfrm>
              <a:off x="1770063" y="4164013"/>
              <a:ext cx="211138" cy="206375"/>
            </a:xfrm>
            <a:custGeom>
              <a:avLst/>
              <a:gdLst>
                <a:gd name="T0" fmla="*/ 133 w 133"/>
                <a:gd name="T1" fmla="*/ 54 h 130"/>
                <a:gd name="T2" fmla="*/ 50 w 133"/>
                <a:gd name="T3" fmla="*/ 130 h 130"/>
                <a:gd name="T4" fmla="*/ 0 w 133"/>
                <a:gd name="T5" fmla="*/ 76 h 130"/>
                <a:gd name="T6" fmla="*/ 85 w 133"/>
                <a:gd name="T7" fmla="*/ 0 h 130"/>
                <a:gd name="T8" fmla="*/ 133 w 133"/>
                <a:gd name="T9" fmla="*/ 54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3" h="130">
                  <a:moveTo>
                    <a:pt x="133" y="54"/>
                  </a:moveTo>
                  <a:lnTo>
                    <a:pt x="50" y="130"/>
                  </a:lnTo>
                  <a:lnTo>
                    <a:pt x="0" y="76"/>
                  </a:lnTo>
                  <a:lnTo>
                    <a:pt x="85" y="0"/>
                  </a:lnTo>
                  <a:lnTo>
                    <a:pt x="133" y="54"/>
                  </a:lnTo>
                  <a:close/>
                </a:path>
              </a:pathLst>
            </a:custGeom>
            <a:noFill/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16" name="Freeform: Shape 239"/>
            <p:cNvSpPr/>
            <p:nvPr/>
          </p:nvSpPr>
          <p:spPr bwMode="auto">
            <a:xfrm>
              <a:off x="449263" y="2778125"/>
              <a:ext cx="1108075" cy="1096963"/>
            </a:xfrm>
            <a:custGeom>
              <a:avLst/>
              <a:gdLst>
                <a:gd name="T0" fmla="*/ 315 w 378"/>
                <a:gd name="T1" fmla="*/ 73 h 374"/>
                <a:gd name="T2" fmla="*/ 305 w 378"/>
                <a:gd name="T3" fmla="*/ 311 h 374"/>
                <a:gd name="T4" fmla="*/ 64 w 378"/>
                <a:gd name="T5" fmla="*/ 301 h 374"/>
                <a:gd name="T6" fmla="*/ 74 w 378"/>
                <a:gd name="T7" fmla="*/ 63 h 374"/>
                <a:gd name="T8" fmla="*/ 315 w 378"/>
                <a:gd name="T9" fmla="*/ 73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8" h="374">
                  <a:moveTo>
                    <a:pt x="315" y="73"/>
                  </a:moveTo>
                  <a:cubicBezTo>
                    <a:pt x="378" y="142"/>
                    <a:pt x="374" y="248"/>
                    <a:pt x="305" y="311"/>
                  </a:cubicBezTo>
                  <a:cubicBezTo>
                    <a:pt x="235" y="374"/>
                    <a:pt x="127" y="370"/>
                    <a:pt x="64" y="301"/>
                  </a:cubicBezTo>
                  <a:cubicBezTo>
                    <a:pt x="0" y="233"/>
                    <a:pt x="5" y="126"/>
                    <a:pt x="74" y="63"/>
                  </a:cubicBezTo>
                  <a:cubicBezTo>
                    <a:pt x="143" y="0"/>
                    <a:pt x="251" y="5"/>
                    <a:pt x="315" y="73"/>
                  </a:cubicBezTo>
                  <a:close/>
                </a:path>
              </a:pathLst>
            </a:custGeom>
            <a:solidFill>
              <a:srgbClr val="FFFFFF"/>
            </a:solidFill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17" name="Freeform: Shape 240"/>
            <p:cNvSpPr/>
            <p:nvPr/>
          </p:nvSpPr>
          <p:spPr bwMode="auto">
            <a:xfrm>
              <a:off x="525463" y="2736850"/>
              <a:ext cx="1111250" cy="1096963"/>
            </a:xfrm>
            <a:custGeom>
              <a:avLst/>
              <a:gdLst>
                <a:gd name="T0" fmla="*/ 315 w 379"/>
                <a:gd name="T1" fmla="*/ 73 h 374"/>
                <a:gd name="T2" fmla="*/ 305 w 379"/>
                <a:gd name="T3" fmla="*/ 311 h 374"/>
                <a:gd name="T4" fmla="*/ 64 w 379"/>
                <a:gd name="T5" fmla="*/ 301 h 374"/>
                <a:gd name="T6" fmla="*/ 74 w 379"/>
                <a:gd name="T7" fmla="*/ 63 h 374"/>
                <a:gd name="T8" fmla="*/ 315 w 379"/>
                <a:gd name="T9" fmla="*/ 73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9" h="374">
                  <a:moveTo>
                    <a:pt x="315" y="73"/>
                  </a:moveTo>
                  <a:cubicBezTo>
                    <a:pt x="379" y="142"/>
                    <a:pt x="374" y="248"/>
                    <a:pt x="305" y="311"/>
                  </a:cubicBezTo>
                  <a:cubicBezTo>
                    <a:pt x="235" y="374"/>
                    <a:pt x="128" y="369"/>
                    <a:pt x="64" y="301"/>
                  </a:cubicBezTo>
                  <a:cubicBezTo>
                    <a:pt x="0" y="233"/>
                    <a:pt x="5" y="126"/>
                    <a:pt x="74" y="63"/>
                  </a:cubicBezTo>
                  <a:cubicBezTo>
                    <a:pt x="143" y="0"/>
                    <a:pt x="251" y="5"/>
                    <a:pt x="315" y="73"/>
                  </a:cubicBez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18" name="Freeform: Shape 241"/>
            <p:cNvSpPr/>
            <p:nvPr/>
          </p:nvSpPr>
          <p:spPr bwMode="auto">
            <a:xfrm>
              <a:off x="449263" y="2778125"/>
              <a:ext cx="1108075" cy="1096963"/>
            </a:xfrm>
            <a:custGeom>
              <a:avLst/>
              <a:gdLst>
                <a:gd name="T0" fmla="*/ 315 w 378"/>
                <a:gd name="T1" fmla="*/ 73 h 374"/>
                <a:gd name="T2" fmla="*/ 305 w 378"/>
                <a:gd name="T3" fmla="*/ 311 h 374"/>
                <a:gd name="T4" fmla="*/ 64 w 378"/>
                <a:gd name="T5" fmla="*/ 301 h 374"/>
                <a:gd name="T6" fmla="*/ 74 w 378"/>
                <a:gd name="T7" fmla="*/ 63 h 374"/>
                <a:gd name="T8" fmla="*/ 315 w 378"/>
                <a:gd name="T9" fmla="*/ 73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8" h="374">
                  <a:moveTo>
                    <a:pt x="315" y="73"/>
                  </a:moveTo>
                  <a:cubicBezTo>
                    <a:pt x="378" y="142"/>
                    <a:pt x="374" y="248"/>
                    <a:pt x="305" y="311"/>
                  </a:cubicBezTo>
                  <a:cubicBezTo>
                    <a:pt x="235" y="374"/>
                    <a:pt x="127" y="370"/>
                    <a:pt x="64" y="301"/>
                  </a:cubicBezTo>
                  <a:cubicBezTo>
                    <a:pt x="0" y="233"/>
                    <a:pt x="5" y="126"/>
                    <a:pt x="74" y="63"/>
                  </a:cubicBezTo>
                  <a:cubicBezTo>
                    <a:pt x="143" y="0"/>
                    <a:pt x="251" y="5"/>
                    <a:pt x="315" y="73"/>
                  </a:cubicBezTo>
                  <a:close/>
                </a:path>
              </a:pathLst>
            </a:custGeom>
            <a:noFill/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19" name="Freeform: Shape 242"/>
            <p:cNvSpPr/>
            <p:nvPr/>
          </p:nvSpPr>
          <p:spPr bwMode="auto">
            <a:xfrm>
              <a:off x="601663" y="2930525"/>
              <a:ext cx="803275" cy="792163"/>
            </a:xfrm>
            <a:custGeom>
              <a:avLst/>
              <a:gdLst>
                <a:gd name="T0" fmla="*/ 228 w 274"/>
                <a:gd name="T1" fmla="*/ 53 h 270"/>
                <a:gd name="T2" fmla="*/ 221 w 274"/>
                <a:gd name="T3" fmla="*/ 225 h 270"/>
                <a:gd name="T4" fmla="*/ 46 w 274"/>
                <a:gd name="T5" fmla="*/ 217 h 270"/>
                <a:gd name="T6" fmla="*/ 54 w 274"/>
                <a:gd name="T7" fmla="*/ 46 h 270"/>
                <a:gd name="T8" fmla="*/ 228 w 274"/>
                <a:gd name="T9" fmla="*/ 53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4" h="270">
                  <a:moveTo>
                    <a:pt x="228" y="53"/>
                  </a:moveTo>
                  <a:cubicBezTo>
                    <a:pt x="274" y="102"/>
                    <a:pt x="271" y="179"/>
                    <a:pt x="221" y="225"/>
                  </a:cubicBezTo>
                  <a:cubicBezTo>
                    <a:pt x="170" y="270"/>
                    <a:pt x="93" y="267"/>
                    <a:pt x="46" y="217"/>
                  </a:cubicBezTo>
                  <a:cubicBezTo>
                    <a:pt x="0" y="168"/>
                    <a:pt x="4" y="91"/>
                    <a:pt x="54" y="46"/>
                  </a:cubicBezTo>
                  <a:cubicBezTo>
                    <a:pt x="104" y="0"/>
                    <a:pt x="182" y="3"/>
                    <a:pt x="228" y="53"/>
                  </a:cubicBezTo>
                  <a:close/>
                </a:path>
              </a:pathLst>
            </a:custGeom>
            <a:noFill/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20" name="Freeform: Shape 243"/>
            <p:cNvSpPr/>
            <p:nvPr/>
          </p:nvSpPr>
          <p:spPr bwMode="auto">
            <a:xfrm>
              <a:off x="601663" y="2930525"/>
              <a:ext cx="803275" cy="792163"/>
            </a:xfrm>
            <a:custGeom>
              <a:avLst/>
              <a:gdLst>
                <a:gd name="T0" fmla="*/ 228 w 274"/>
                <a:gd name="T1" fmla="*/ 53 h 270"/>
                <a:gd name="T2" fmla="*/ 221 w 274"/>
                <a:gd name="T3" fmla="*/ 225 h 270"/>
                <a:gd name="T4" fmla="*/ 46 w 274"/>
                <a:gd name="T5" fmla="*/ 217 h 270"/>
                <a:gd name="T6" fmla="*/ 54 w 274"/>
                <a:gd name="T7" fmla="*/ 46 h 270"/>
                <a:gd name="T8" fmla="*/ 228 w 274"/>
                <a:gd name="T9" fmla="*/ 53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4" h="270">
                  <a:moveTo>
                    <a:pt x="228" y="53"/>
                  </a:moveTo>
                  <a:cubicBezTo>
                    <a:pt x="274" y="102"/>
                    <a:pt x="271" y="179"/>
                    <a:pt x="221" y="225"/>
                  </a:cubicBezTo>
                  <a:cubicBezTo>
                    <a:pt x="170" y="270"/>
                    <a:pt x="93" y="267"/>
                    <a:pt x="46" y="217"/>
                  </a:cubicBezTo>
                  <a:cubicBezTo>
                    <a:pt x="0" y="168"/>
                    <a:pt x="4" y="91"/>
                    <a:pt x="54" y="46"/>
                  </a:cubicBezTo>
                  <a:cubicBezTo>
                    <a:pt x="104" y="0"/>
                    <a:pt x="182" y="3"/>
                    <a:pt x="228" y="53"/>
                  </a:cubicBezTo>
                  <a:close/>
                </a:path>
              </a:pathLst>
            </a:custGeom>
            <a:solidFill>
              <a:srgbClr val="FFFFFF"/>
            </a:solidFill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21" name="Freeform: Shape 244"/>
            <p:cNvSpPr/>
            <p:nvPr/>
          </p:nvSpPr>
          <p:spPr bwMode="auto">
            <a:xfrm>
              <a:off x="712788" y="3238500"/>
              <a:ext cx="23813" cy="163513"/>
            </a:xfrm>
            <a:custGeom>
              <a:avLst/>
              <a:gdLst>
                <a:gd name="T0" fmla="*/ 7 w 8"/>
                <a:gd name="T1" fmla="*/ 56 h 56"/>
                <a:gd name="T2" fmla="*/ 8 w 8"/>
                <a:gd name="T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" h="56">
                  <a:moveTo>
                    <a:pt x="7" y="56"/>
                  </a:moveTo>
                  <a:cubicBezTo>
                    <a:pt x="0" y="38"/>
                    <a:pt x="0" y="16"/>
                    <a:pt x="8" y="0"/>
                  </a:cubicBezTo>
                </a:path>
              </a:pathLst>
            </a:custGeom>
            <a:noFill/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22" name="Freeform: Shape 245"/>
            <p:cNvSpPr/>
            <p:nvPr/>
          </p:nvSpPr>
          <p:spPr bwMode="auto">
            <a:xfrm>
              <a:off x="8074026" y="5407025"/>
              <a:ext cx="550863" cy="477838"/>
            </a:xfrm>
            <a:custGeom>
              <a:avLst/>
              <a:gdLst>
                <a:gd name="T0" fmla="*/ 63 w 347"/>
                <a:gd name="T1" fmla="*/ 0 h 301"/>
                <a:gd name="T2" fmla="*/ 0 w 347"/>
                <a:gd name="T3" fmla="*/ 78 h 301"/>
                <a:gd name="T4" fmla="*/ 285 w 347"/>
                <a:gd name="T5" fmla="*/ 301 h 301"/>
                <a:gd name="T6" fmla="*/ 347 w 347"/>
                <a:gd name="T7" fmla="*/ 222 h 301"/>
                <a:gd name="T8" fmla="*/ 63 w 347"/>
                <a:gd name="T9" fmla="*/ 0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301">
                  <a:moveTo>
                    <a:pt x="63" y="0"/>
                  </a:moveTo>
                  <a:lnTo>
                    <a:pt x="0" y="78"/>
                  </a:lnTo>
                  <a:lnTo>
                    <a:pt x="285" y="301"/>
                  </a:lnTo>
                  <a:lnTo>
                    <a:pt x="347" y="222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23" name="Freeform: Shape 246"/>
            <p:cNvSpPr/>
            <p:nvPr/>
          </p:nvSpPr>
          <p:spPr bwMode="auto">
            <a:xfrm>
              <a:off x="8509001" y="5735638"/>
              <a:ext cx="268288" cy="273050"/>
            </a:xfrm>
            <a:custGeom>
              <a:avLst/>
              <a:gdLst>
                <a:gd name="T0" fmla="*/ 86 w 169"/>
                <a:gd name="T1" fmla="*/ 0 h 172"/>
                <a:gd name="T2" fmla="*/ 0 w 169"/>
                <a:gd name="T3" fmla="*/ 109 h 172"/>
                <a:gd name="T4" fmla="*/ 83 w 169"/>
                <a:gd name="T5" fmla="*/ 172 h 172"/>
                <a:gd name="T6" fmla="*/ 169 w 169"/>
                <a:gd name="T7" fmla="*/ 63 h 172"/>
                <a:gd name="T8" fmla="*/ 86 w 169"/>
                <a:gd name="T9" fmla="*/ 0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" h="172">
                  <a:moveTo>
                    <a:pt x="86" y="0"/>
                  </a:moveTo>
                  <a:lnTo>
                    <a:pt x="0" y="109"/>
                  </a:lnTo>
                  <a:lnTo>
                    <a:pt x="83" y="172"/>
                  </a:lnTo>
                  <a:lnTo>
                    <a:pt x="169" y="63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24" name="Freeform: Shape 247"/>
            <p:cNvSpPr/>
            <p:nvPr/>
          </p:nvSpPr>
          <p:spPr bwMode="auto">
            <a:xfrm>
              <a:off x="8110538" y="5364163"/>
              <a:ext cx="549275" cy="476250"/>
            </a:xfrm>
            <a:custGeom>
              <a:avLst/>
              <a:gdLst>
                <a:gd name="T0" fmla="*/ 62 w 346"/>
                <a:gd name="T1" fmla="*/ 0 h 300"/>
                <a:gd name="T2" fmla="*/ 0 w 346"/>
                <a:gd name="T3" fmla="*/ 77 h 300"/>
                <a:gd name="T4" fmla="*/ 284 w 346"/>
                <a:gd name="T5" fmla="*/ 300 h 300"/>
                <a:gd name="T6" fmla="*/ 346 w 346"/>
                <a:gd name="T7" fmla="*/ 221 h 300"/>
                <a:gd name="T8" fmla="*/ 62 w 346"/>
                <a:gd name="T9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6" h="300">
                  <a:moveTo>
                    <a:pt x="62" y="0"/>
                  </a:moveTo>
                  <a:lnTo>
                    <a:pt x="0" y="77"/>
                  </a:lnTo>
                  <a:lnTo>
                    <a:pt x="284" y="300"/>
                  </a:lnTo>
                  <a:lnTo>
                    <a:pt x="346" y="221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25" name="Freeform: Shape 248"/>
            <p:cNvSpPr/>
            <p:nvPr/>
          </p:nvSpPr>
          <p:spPr bwMode="auto">
            <a:xfrm>
              <a:off x="7993063" y="5343525"/>
              <a:ext cx="180975" cy="187325"/>
            </a:xfrm>
            <a:custGeom>
              <a:avLst/>
              <a:gdLst>
                <a:gd name="T0" fmla="*/ 63 w 114"/>
                <a:gd name="T1" fmla="*/ 0 h 118"/>
                <a:gd name="T2" fmla="*/ 0 w 114"/>
                <a:gd name="T3" fmla="*/ 79 h 118"/>
                <a:gd name="T4" fmla="*/ 51 w 114"/>
                <a:gd name="T5" fmla="*/ 118 h 118"/>
                <a:gd name="T6" fmla="*/ 114 w 114"/>
                <a:gd name="T7" fmla="*/ 40 h 118"/>
                <a:gd name="T8" fmla="*/ 63 w 114"/>
                <a:gd name="T9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" h="118">
                  <a:moveTo>
                    <a:pt x="63" y="0"/>
                  </a:moveTo>
                  <a:lnTo>
                    <a:pt x="0" y="79"/>
                  </a:lnTo>
                  <a:lnTo>
                    <a:pt x="51" y="118"/>
                  </a:lnTo>
                  <a:lnTo>
                    <a:pt x="114" y="4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26" name="Freeform: Shape 249"/>
            <p:cNvSpPr/>
            <p:nvPr/>
          </p:nvSpPr>
          <p:spPr bwMode="auto">
            <a:xfrm>
              <a:off x="8509001" y="5735638"/>
              <a:ext cx="268288" cy="273050"/>
            </a:xfrm>
            <a:custGeom>
              <a:avLst/>
              <a:gdLst>
                <a:gd name="T0" fmla="*/ 86 w 169"/>
                <a:gd name="T1" fmla="*/ 0 h 172"/>
                <a:gd name="T2" fmla="*/ 0 w 169"/>
                <a:gd name="T3" fmla="*/ 109 h 172"/>
                <a:gd name="T4" fmla="*/ 83 w 169"/>
                <a:gd name="T5" fmla="*/ 172 h 172"/>
                <a:gd name="T6" fmla="*/ 169 w 169"/>
                <a:gd name="T7" fmla="*/ 63 h 172"/>
                <a:gd name="T8" fmla="*/ 86 w 169"/>
                <a:gd name="T9" fmla="*/ 0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" h="172">
                  <a:moveTo>
                    <a:pt x="86" y="0"/>
                  </a:moveTo>
                  <a:lnTo>
                    <a:pt x="0" y="109"/>
                  </a:lnTo>
                  <a:lnTo>
                    <a:pt x="83" y="172"/>
                  </a:lnTo>
                  <a:lnTo>
                    <a:pt x="169" y="63"/>
                  </a:lnTo>
                  <a:lnTo>
                    <a:pt x="86" y="0"/>
                  </a:lnTo>
                  <a:close/>
                </a:path>
              </a:pathLst>
            </a:cu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27" name="Freeform: Shape 250"/>
            <p:cNvSpPr/>
            <p:nvPr/>
          </p:nvSpPr>
          <p:spPr bwMode="auto">
            <a:xfrm>
              <a:off x="8074026" y="5407025"/>
              <a:ext cx="550863" cy="477838"/>
            </a:xfrm>
            <a:custGeom>
              <a:avLst/>
              <a:gdLst>
                <a:gd name="T0" fmla="*/ 63 w 347"/>
                <a:gd name="T1" fmla="*/ 0 h 301"/>
                <a:gd name="T2" fmla="*/ 0 w 347"/>
                <a:gd name="T3" fmla="*/ 78 h 301"/>
                <a:gd name="T4" fmla="*/ 285 w 347"/>
                <a:gd name="T5" fmla="*/ 301 h 301"/>
                <a:gd name="T6" fmla="*/ 347 w 347"/>
                <a:gd name="T7" fmla="*/ 222 h 301"/>
                <a:gd name="T8" fmla="*/ 63 w 347"/>
                <a:gd name="T9" fmla="*/ 0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301">
                  <a:moveTo>
                    <a:pt x="63" y="0"/>
                  </a:moveTo>
                  <a:lnTo>
                    <a:pt x="0" y="78"/>
                  </a:lnTo>
                  <a:lnTo>
                    <a:pt x="285" y="301"/>
                  </a:lnTo>
                  <a:lnTo>
                    <a:pt x="347" y="222"/>
                  </a:lnTo>
                  <a:lnTo>
                    <a:pt x="63" y="0"/>
                  </a:lnTo>
                  <a:close/>
                </a:path>
              </a:pathLst>
            </a:cu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28" name="Freeform: Shape 251"/>
            <p:cNvSpPr/>
            <p:nvPr/>
          </p:nvSpPr>
          <p:spPr bwMode="auto">
            <a:xfrm>
              <a:off x="7993063" y="5343525"/>
              <a:ext cx="180975" cy="187325"/>
            </a:xfrm>
            <a:custGeom>
              <a:avLst/>
              <a:gdLst>
                <a:gd name="T0" fmla="*/ 63 w 114"/>
                <a:gd name="T1" fmla="*/ 0 h 118"/>
                <a:gd name="T2" fmla="*/ 0 w 114"/>
                <a:gd name="T3" fmla="*/ 79 h 118"/>
                <a:gd name="T4" fmla="*/ 51 w 114"/>
                <a:gd name="T5" fmla="*/ 118 h 118"/>
                <a:gd name="T6" fmla="*/ 114 w 114"/>
                <a:gd name="T7" fmla="*/ 40 h 118"/>
                <a:gd name="T8" fmla="*/ 63 w 114"/>
                <a:gd name="T9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4" h="118">
                  <a:moveTo>
                    <a:pt x="63" y="0"/>
                  </a:moveTo>
                  <a:lnTo>
                    <a:pt x="0" y="79"/>
                  </a:lnTo>
                  <a:lnTo>
                    <a:pt x="51" y="118"/>
                  </a:lnTo>
                  <a:lnTo>
                    <a:pt x="114" y="40"/>
                  </a:lnTo>
                  <a:lnTo>
                    <a:pt x="63" y="0"/>
                  </a:lnTo>
                  <a:close/>
                </a:path>
              </a:pathLst>
            </a:cu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29" name="Freeform: Shape 252"/>
            <p:cNvSpPr/>
            <p:nvPr/>
          </p:nvSpPr>
          <p:spPr bwMode="auto">
            <a:xfrm>
              <a:off x="8489951" y="5648325"/>
              <a:ext cx="1014413" cy="998538"/>
            </a:xfrm>
            <a:custGeom>
              <a:avLst/>
              <a:gdLst>
                <a:gd name="T0" fmla="*/ 267 w 346"/>
                <a:gd name="T1" fmla="*/ 52 h 341"/>
                <a:gd name="T2" fmla="*/ 53 w 346"/>
                <a:gd name="T3" fmla="*/ 77 h 341"/>
                <a:gd name="T4" fmla="*/ 79 w 346"/>
                <a:gd name="T5" fmla="*/ 290 h 341"/>
                <a:gd name="T6" fmla="*/ 294 w 346"/>
                <a:gd name="T7" fmla="*/ 265 h 341"/>
                <a:gd name="T8" fmla="*/ 267 w 346"/>
                <a:gd name="T9" fmla="*/ 52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6" h="341">
                  <a:moveTo>
                    <a:pt x="267" y="52"/>
                  </a:moveTo>
                  <a:cubicBezTo>
                    <a:pt x="201" y="0"/>
                    <a:pt x="105" y="11"/>
                    <a:pt x="53" y="77"/>
                  </a:cubicBezTo>
                  <a:cubicBezTo>
                    <a:pt x="0" y="143"/>
                    <a:pt x="12" y="238"/>
                    <a:pt x="79" y="290"/>
                  </a:cubicBezTo>
                  <a:cubicBezTo>
                    <a:pt x="145" y="341"/>
                    <a:pt x="241" y="330"/>
                    <a:pt x="294" y="265"/>
                  </a:cubicBezTo>
                  <a:cubicBezTo>
                    <a:pt x="346" y="199"/>
                    <a:pt x="334" y="104"/>
                    <a:pt x="267" y="52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30" name="Freeform: Shape 253"/>
            <p:cNvSpPr/>
            <p:nvPr/>
          </p:nvSpPr>
          <p:spPr bwMode="auto">
            <a:xfrm>
              <a:off x="8523288" y="5576888"/>
              <a:ext cx="1012825" cy="1000125"/>
            </a:xfrm>
            <a:custGeom>
              <a:avLst/>
              <a:gdLst>
                <a:gd name="T0" fmla="*/ 267 w 346"/>
                <a:gd name="T1" fmla="*/ 52 h 341"/>
                <a:gd name="T2" fmla="*/ 52 w 346"/>
                <a:gd name="T3" fmla="*/ 77 h 341"/>
                <a:gd name="T4" fmla="*/ 79 w 346"/>
                <a:gd name="T5" fmla="*/ 290 h 341"/>
                <a:gd name="T6" fmla="*/ 293 w 346"/>
                <a:gd name="T7" fmla="*/ 265 h 341"/>
                <a:gd name="T8" fmla="*/ 267 w 346"/>
                <a:gd name="T9" fmla="*/ 52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6" h="341">
                  <a:moveTo>
                    <a:pt x="267" y="52"/>
                  </a:moveTo>
                  <a:cubicBezTo>
                    <a:pt x="201" y="0"/>
                    <a:pt x="105" y="11"/>
                    <a:pt x="52" y="77"/>
                  </a:cubicBezTo>
                  <a:cubicBezTo>
                    <a:pt x="0" y="142"/>
                    <a:pt x="12" y="238"/>
                    <a:pt x="79" y="290"/>
                  </a:cubicBezTo>
                  <a:cubicBezTo>
                    <a:pt x="145" y="341"/>
                    <a:pt x="241" y="330"/>
                    <a:pt x="293" y="265"/>
                  </a:cubicBezTo>
                  <a:cubicBezTo>
                    <a:pt x="346" y="199"/>
                    <a:pt x="334" y="104"/>
                    <a:pt x="267" y="52"/>
                  </a:cubicBez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31" name="Freeform: Shape 254"/>
            <p:cNvSpPr/>
            <p:nvPr/>
          </p:nvSpPr>
          <p:spPr bwMode="auto">
            <a:xfrm>
              <a:off x="8489951" y="5648325"/>
              <a:ext cx="1014413" cy="998538"/>
            </a:xfrm>
            <a:custGeom>
              <a:avLst/>
              <a:gdLst>
                <a:gd name="T0" fmla="*/ 267 w 346"/>
                <a:gd name="T1" fmla="*/ 52 h 341"/>
                <a:gd name="T2" fmla="*/ 53 w 346"/>
                <a:gd name="T3" fmla="*/ 77 h 341"/>
                <a:gd name="T4" fmla="*/ 79 w 346"/>
                <a:gd name="T5" fmla="*/ 290 h 341"/>
                <a:gd name="T6" fmla="*/ 294 w 346"/>
                <a:gd name="T7" fmla="*/ 265 h 341"/>
                <a:gd name="T8" fmla="*/ 267 w 346"/>
                <a:gd name="T9" fmla="*/ 52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6" h="341">
                  <a:moveTo>
                    <a:pt x="267" y="52"/>
                  </a:moveTo>
                  <a:cubicBezTo>
                    <a:pt x="201" y="0"/>
                    <a:pt x="105" y="11"/>
                    <a:pt x="53" y="77"/>
                  </a:cubicBezTo>
                  <a:cubicBezTo>
                    <a:pt x="0" y="143"/>
                    <a:pt x="12" y="238"/>
                    <a:pt x="79" y="290"/>
                  </a:cubicBezTo>
                  <a:cubicBezTo>
                    <a:pt x="145" y="341"/>
                    <a:pt x="241" y="330"/>
                    <a:pt x="294" y="265"/>
                  </a:cubicBezTo>
                  <a:cubicBezTo>
                    <a:pt x="346" y="199"/>
                    <a:pt x="334" y="104"/>
                    <a:pt x="267" y="52"/>
                  </a:cubicBezTo>
                  <a:close/>
                </a:path>
              </a:pathLst>
            </a:cu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32" name="Freeform: Shape 255"/>
            <p:cNvSpPr/>
            <p:nvPr/>
          </p:nvSpPr>
          <p:spPr bwMode="auto">
            <a:xfrm>
              <a:off x="8631238" y="5788025"/>
              <a:ext cx="731838" cy="720725"/>
            </a:xfrm>
            <a:custGeom>
              <a:avLst/>
              <a:gdLst>
                <a:gd name="T0" fmla="*/ 193 w 250"/>
                <a:gd name="T1" fmla="*/ 37 h 246"/>
                <a:gd name="T2" fmla="*/ 38 w 250"/>
                <a:gd name="T3" fmla="*/ 55 h 246"/>
                <a:gd name="T4" fmla="*/ 57 w 250"/>
                <a:gd name="T5" fmla="*/ 209 h 246"/>
                <a:gd name="T6" fmla="*/ 212 w 250"/>
                <a:gd name="T7" fmla="*/ 191 h 246"/>
                <a:gd name="T8" fmla="*/ 193 w 250"/>
                <a:gd name="T9" fmla="*/ 37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46">
                  <a:moveTo>
                    <a:pt x="193" y="37"/>
                  </a:moveTo>
                  <a:cubicBezTo>
                    <a:pt x="145" y="0"/>
                    <a:pt x="76" y="8"/>
                    <a:pt x="38" y="55"/>
                  </a:cubicBezTo>
                  <a:cubicBezTo>
                    <a:pt x="0" y="102"/>
                    <a:pt x="9" y="171"/>
                    <a:pt x="57" y="209"/>
                  </a:cubicBezTo>
                  <a:cubicBezTo>
                    <a:pt x="105" y="246"/>
                    <a:pt x="175" y="238"/>
                    <a:pt x="212" y="191"/>
                  </a:cubicBezTo>
                  <a:cubicBezTo>
                    <a:pt x="250" y="143"/>
                    <a:pt x="241" y="75"/>
                    <a:pt x="193" y="37"/>
                  </a:cubicBezTo>
                  <a:close/>
                </a:path>
              </a:pathLst>
            </a:cu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33" name="Freeform: Shape 256"/>
            <p:cNvSpPr/>
            <p:nvPr/>
          </p:nvSpPr>
          <p:spPr bwMode="auto">
            <a:xfrm>
              <a:off x="8631238" y="5788025"/>
              <a:ext cx="731838" cy="720725"/>
            </a:xfrm>
            <a:custGeom>
              <a:avLst/>
              <a:gdLst>
                <a:gd name="T0" fmla="*/ 193 w 250"/>
                <a:gd name="T1" fmla="*/ 37 h 246"/>
                <a:gd name="T2" fmla="*/ 38 w 250"/>
                <a:gd name="T3" fmla="*/ 55 h 246"/>
                <a:gd name="T4" fmla="*/ 57 w 250"/>
                <a:gd name="T5" fmla="*/ 209 h 246"/>
                <a:gd name="T6" fmla="*/ 212 w 250"/>
                <a:gd name="T7" fmla="*/ 191 h 246"/>
                <a:gd name="T8" fmla="*/ 193 w 250"/>
                <a:gd name="T9" fmla="*/ 37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46">
                  <a:moveTo>
                    <a:pt x="193" y="37"/>
                  </a:moveTo>
                  <a:cubicBezTo>
                    <a:pt x="145" y="0"/>
                    <a:pt x="76" y="8"/>
                    <a:pt x="38" y="55"/>
                  </a:cubicBezTo>
                  <a:cubicBezTo>
                    <a:pt x="0" y="102"/>
                    <a:pt x="9" y="171"/>
                    <a:pt x="57" y="209"/>
                  </a:cubicBezTo>
                  <a:cubicBezTo>
                    <a:pt x="105" y="246"/>
                    <a:pt x="175" y="238"/>
                    <a:pt x="212" y="191"/>
                  </a:cubicBezTo>
                  <a:cubicBezTo>
                    <a:pt x="250" y="143"/>
                    <a:pt x="241" y="75"/>
                    <a:pt x="193" y="37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34" name="Freeform: Shape 257"/>
            <p:cNvSpPr/>
            <p:nvPr/>
          </p:nvSpPr>
          <p:spPr bwMode="auto">
            <a:xfrm>
              <a:off x="8947151" y="6380163"/>
              <a:ext cx="149225" cy="26988"/>
            </a:xfrm>
            <a:custGeom>
              <a:avLst/>
              <a:gdLst>
                <a:gd name="T0" fmla="*/ 0 w 51"/>
                <a:gd name="T1" fmla="*/ 4 h 9"/>
                <a:gd name="T2" fmla="*/ 51 w 51"/>
                <a:gd name="T3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1" h="9">
                  <a:moveTo>
                    <a:pt x="0" y="4"/>
                  </a:moveTo>
                  <a:cubicBezTo>
                    <a:pt x="17" y="9"/>
                    <a:pt x="37" y="8"/>
                    <a:pt x="51" y="0"/>
                  </a:cubicBezTo>
                </a:path>
              </a:pathLst>
            </a:custGeom>
            <a:noFill/>
            <a:ln w="3810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35" name="Freeform: Shape 258"/>
            <p:cNvSpPr/>
            <p:nvPr/>
          </p:nvSpPr>
          <p:spPr bwMode="auto">
            <a:xfrm>
              <a:off x="1565276" y="5021263"/>
              <a:ext cx="1416050" cy="1139825"/>
            </a:xfrm>
            <a:custGeom>
              <a:avLst/>
              <a:gdLst>
                <a:gd name="T0" fmla="*/ 401 w 483"/>
                <a:gd name="T1" fmla="*/ 0 h 389"/>
                <a:gd name="T2" fmla="*/ 471 w 483"/>
                <a:gd name="T3" fmla="*/ 226 h 389"/>
                <a:gd name="T4" fmla="*/ 292 w 483"/>
                <a:gd name="T5" fmla="*/ 355 h 389"/>
                <a:gd name="T6" fmla="*/ 71 w 483"/>
                <a:gd name="T7" fmla="*/ 349 h 389"/>
                <a:gd name="T8" fmla="*/ 0 w 483"/>
                <a:gd name="T9" fmla="*/ 123 h 389"/>
                <a:gd name="T10" fmla="*/ 401 w 483"/>
                <a:gd name="T11" fmla="*/ 0 h 3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3" h="389">
                  <a:moveTo>
                    <a:pt x="401" y="0"/>
                  </a:moveTo>
                  <a:cubicBezTo>
                    <a:pt x="471" y="226"/>
                    <a:pt x="471" y="226"/>
                    <a:pt x="471" y="226"/>
                  </a:cubicBezTo>
                  <a:cubicBezTo>
                    <a:pt x="483" y="263"/>
                    <a:pt x="403" y="321"/>
                    <a:pt x="292" y="355"/>
                  </a:cubicBezTo>
                  <a:cubicBezTo>
                    <a:pt x="182" y="389"/>
                    <a:pt x="82" y="386"/>
                    <a:pt x="71" y="349"/>
                  </a:cubicBezTo>
                  <a:cubicBezTo>
                    <a:pt x="0" y="123"/>
                    <a:pt x="0" y="123"/>
                    <a:pt x="0" y="123"/>
                  </a:cubicBezTo>
                  <a:lnTo>
                    <a:pt x="401" y="0"/>
                  </a:lnTo>
                  <a:close/>
                </a:path>
              </a:pathLst>
            </a:custGeom>
            <a:solidFill>
              <a:srgbClr val="FFFFFF"/>
            </a:solidFill>
            <a:ln w="4445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36" name="Freeform: Shape 259"/>
            <p:cNvSpPr/>
            <p:nvPr/>
          </p:nvSpPr>
          <p:spPr bwMode="auto">
            <a:xfrm>
              <a:off x="1706563" y="5614988"/>
              <a:ext cx="1244600" cy="601663"/>
            </a:xfrm>
            <a:custGeom>
              <a:avLst/>
              <a:gdLst>
                <a:gd name="T0" fmla="*/ 221 w 425"/>
                <a:gd name="T1" fmla="*/ 129 h 205"/>
                <a:gd name="T2" fmla="*/ 400 w 425"/>
                <a:gd name="T3" fmla="*/ 0 h 205"/>
                <a:gd name="T4" fmla="*/ 413 w 425"/>
                <a:gd name="T5" fmla="*/ 41 h 205"/>
                <a:gd name="T6" fmla="*/ 234 w 425"/>
                <a:gd name="T7" fmla="*/ 171 h 205"/>
                <a:gd name="T8" fmla="*/ 13 w 425"/>
                <a:gd name="T9" fmla="*/ 164 h 205"/>
                <a:gd name="T10" fmla="*/ 0 w 425"/>
                <a:gd name="T11" fmla="*/ 123 h 205"/>
                <a:gd name="T12" fmla="*/ 221 w 425"/>
                <a:gd name="T13" fmla="*/ 129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25" h="205">
                  <a:moveTo>
                    <a:pt x="221" y="129"/>
                  </a:moveTo>
                  <a:cubicBezTo>
                    <a:pt x="332" y="95"/>
                    <a:pt x="412" y="37"/>
                    <a:pt x="400" y="0"/>
                  </a:cubicBezTo>
                  <a:cubicBezTo>
                    <a:pt x="413" y="41"/>
                    <a:pt x="413" y="41"/>
                    <a:pt x="413" y="41"/>
                  </a:cubicBezTo>
                  <a:cubicBezTo>
                    <a:pt x="425" y="79"/>
                    <a:pt x="345" y="137"/>
                    <a:pt x="234" y="171"/>
                  </a:cubicBezTo>
                  <a:cubicBezTo>
                    <a:pt x="124" y="205"/>
                    <a:pt x="25" y="202"/>
                    <a:pt x="13" y="164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11" y="160"/>
                    <a:pt x="111" y="163"/>
                    <a:pt x="221" y="129"/>
                  </a:cubicBez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37" name="Freeform: Shape 260"/>
            <p:cNvSpPr/>
            <p:nvPr/>
          </p:nvSpPr>
          <p:spPr bwMode="auto">
            <a:xfrm>
              <a:off x="1735138" y="5559425"/>
              <a:ext cx="1246188" cy="601663"/>
            </a:xfrm>
            <a:custGeom>
              <a:avLst/>
              <a:gdLst>
                <a:gd name="T0" fmla="*/ 221 w 425"/>
                <a:gd name="T1" fmla="*/ 129 h 205"/>
                <a:gd name="T2" fmla="*/ 400 w 425"/>
                <a:gd name="T3" fmla="*/ 0 h 205"/>
                <a:gd name="T4" fmla="*/ 413 w 425"/>
                <a:gd name="T5" fmla="*/ 42 h 205"/>
                <a:gd name="T6" fmla="*/ 234 w 425"/>
                <a:gd name="T7" fmla="*/ 171 h 205"/>
                <a:gd name="T8" fmla="*/ 13 w 425"/>
                <a:gd name="T9" fmla="*/ 165 h 205"/>
                <a:gd name="T10" fmla="*/ 0 w 425"/>
                <a:gd name="T11" fmla="*/ 123 h 205"/>
                <a:gd name="T12" fmla="*/ 221 w 425"/>
                <a:gd name="T13" fmla="*/ 129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25" h="205">
                  <a:moveTo>
                    <a:pt x="221" y="129"/>
                  </a:moveTo>
                  <a:cubicBezTo>
                    <a:pt x="332" y="95"/>
                    <a:pt x="412" y="38"/>
                    <a:pt x="400" y="0"/>
                  </a:cubicBezTo>
                  <a:cubicBezTo>
                    <a:pt x="413" y="42"/>
                    <a:pt x="413" y="42"/>
                    <a:pt x="413" y="42"/>
                  </a:cubicBezTo>
                  <a:cubicBezTo>
                    <a:pt x="425" y="79"/>
                    <a:pt x="345" y="137"/>
                    <a:pt x="234" y="171"/>
                  </a:cubicBezTo>
                  <a:cubicBezTo>
                    <a:pt x="124" y="205"/>
                    <a:pt x="24" y="202"/>
                    <a:pt x="13" y="165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11" y="160"/>
                    <a:pt x="111" y="163"/>
                    <a:pt x="221" y="129"/>
                  </a:cubicBezTo>
                  <a:close/>
                </a:path>
              </a:pathLst>
            </a:custGeom>
            <a:noFill/>
            <a:ln w="4445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38" name="Freeform: Shape 261"/>
            <p:cNvSpPr/>
            <p:nvPr/>
          </p:nvSpPr>
          <p:spPr bwMode="auto">
            <a:xfrm>
              <a:off x="1277938" y="4883150"/>
              <a:ext cx="1784350" cy="747713"/>
            </a:xfrm>
            <a:custGeom>
              <a:avLst/>
              <a:gdLst>
                <a:gd name="T0" fmla="*/ 0 w 1124"/>
                <a:gd name="T1" fmla="*/ 408 h 471"/>
                <a:gd name="T2" fmla="*/ 635 w 1124"/>
                <a:gd name="T3" fmla="*/ 471 h 471"/>
                <a:gd name="T4" fmla="*/ 1124 w 1124"/>
                <a:gd name="T5" fmla="*/ 63 h 471"/>
                <a:gd name="T6" fmla="*/ 488 w 1124"/>
                <a:gd name="T7" fmla="*/ 0 h 471"/>
                <a:gd name="T8" fmla="*/ 0 w 1124"/>
                <a:gd name="T9" fmla="*/ 408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4" h="471">
                  <a:moveTo>
                    <a:pt x="0" y="408"/>
                  </a:moveTo>
                  <a:lnTo>
                    <a:pt x="635" y="471"/>
                  </a:lnTo>
                  <a:lnTo>
                    <a:pt x="1124" y="63"/>
                  </a:lnTo>
                  <a:lnTo>
                    <a:pt x="488" y="0"/>
                  </a:lnTo>
                  <a:lnTo>
                    <a:pt x="0" y="40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39" name="Freeform: Shape 262"/>
            <p:cNvSpPr/>
            <p:nvPr/>
          </p:nvSpPr>
          <p:spPr bwMode="auto">
            <a:xfrm>
              <a:off x="1128713" y="4926013"/>
              <a:ext cx="1784350" cy="750888"/>
            </a:xfrm>
            <a:custGeom>
              <a:avLst/>
              <a:gdLst>
                <a:gd name="T0" fmla="*/ 0 w 1124"/>
                <a:gd name="T1" fmla="*/ 408 h 473"/>
                <a:gd name="T2" fmla="*/ 637 w 1124"/>
                <a:gd name="T3" fmla="*/ 473 h 473"/>
                <a:gd name="T4" fmla="*/ 1124 w 1124"/>
                <a:gd name="T5" fmla="*/ 65 h 473"/>
                <a:gd name="T6" fmla="*/ 487 w 1124"/>
                <a:gd name="T7" fmla="*/ 0 h 473"/>
                <a:gd name="T8" fmla="*/ 0 w 1124"/>
                <a:gd name="T9" fmla="*/ 408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4" h="473">
                  <a:moveTo>
                    <a:pt x="0" y="408"/>
                  </a:moveTo>
                  <a:lnTo>
                    <a:pt x="637" y="473"/>
                  </a:lnTo>
                  <a:lnTo>
                    <a:pt x="1124" y="65"/>
                  </a:lnTo>
                  <a:lnTo>
                    <a:pt x="487" y="0"/>
                  </a:lnTo>
                  <a:lnTo>
                    <a:pt x="0" y="408"/>
                  </a:ln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40" name="Freeform: Shape 263"/>
            <p:cNvSpPr/>
            <p:nvPr/>
          </p:nvSpPr>
          <p:spPr bwMode="auto">
            <a:xfrm>
              <a:off x="1277938" y="4883150"/>
              <a:ext cx="1784350" cy="747713"/>
            </a:xfrm>
            <a:custGeom>
              <a:avLst/>
              <a:gdLst>
                <a:gd name="T0" fmla="*/ 0 w 1124"/>
                <a:gd name="T1" fmla="*/ 408 h 471"/>
                <a:gd name="T2" fmla="*/ 635 w 1124"/>
                <a:gd name="T3" fmla="*/ 471 h 471"/>
                <a:gd name="T4" fmla="*/ 1124 w 1124"/>
                <a:gd name="T5" fmla="*/ 63 h 471"/>
                <a:gd name="T6" fmla="*/ 488 w 1124"/>
                <a:gd name="T7" fmla="*/ 0 h 471"/>
                <a:gd name="T8" fmla="*/ 0 w 1124"/>
                <a:gd name="T9" fmla="*/ 408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4" h="471">
                  <a:moveTo>
                    <a:pt x="0" y="408"/>
                  </a:moveTo>
                  <a:lnTo>
                    <a:pt x="635" y="471"/>
                  </a:lnTo>
                  <a:lnTo>
                    <a:pt x="1124" y="63"/>
                  </a:lnTo>
                  <a:lnTo>
                    <a:pt x="488" y="0"/>
                  </a:lnTo>
                  <a:lnTo>
                    <a:pt x="0" y="408"/>
                  </a:lnTo>
                  <a:close/>
                </a:path>
              </a:pathLst>
            </a:custGeom>
            <a:noFill/>
            <a:ln w="4445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41" name="Freeform: Shape 264"/>
            <p:cNvSpPr/>
            <p:nvPr/>
          </p:nvSpPr>
          <p:spPr bwMode="auto">
            <a:xfrm>
              <a:off x="1277938" y="5257800"/>
              <a:ext cx="890588" cy="738188"/>
            </a:xfrm>
            <a:custGeom>
              <a:avLst/>
              <a:gdLst>
                <a:gd name="T0" fmla="*/ 561 w 561"/>
                <a:gd name="T1" fmla="*/ 0 h 465"/>
                <a:gd name="T2" fmla="*/ 0 w 561"/>
                <a:gd name="T3" fmla="*/ 172 h 465"/>
                <a:gd name="T4" fmla="*/ 91 w 561"/>
                <a:gd name="T5" fmla="*/ 465 h 4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1" h="465">
                  <a:moveTo>
                    <a:pt x="561" y="0"/>
                  </a:moveTo>
                  <a:lnTo>
                    <a:pt x="0" y="172"/>
                  </a:lnTo>
                  <a:lnTo>
                    <a:pt x="91" y="465"/>
                  </a:lnTo>
                </a:path>
              </a:pathLst>
            </a:custGeom>
            <a:noFill/>
            <a:ln w="4445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42" name="Freeform: Shape 265"/>
            <p:cNvSpPr/>
            <p:nvPr/>
          </p:nvSpPr>
          <p:spPr bwMode="auto">
            <a:xfrm>
              <a:off x="1325563" y="5995988"/>
              <a:ext cx="152400" cy="152400"/>
            </a:xfrm>
            <a:custGeom>
              <a:avLst/>
              <a:gdLst>
                <a:gd name="T0" fmla="*/ 4 w 52"/>
                <a:gd name="T1" fmla="*/ 33 h 52"/>
                <a:gd name="T2" fmla="*/ 33 w 52"/>
                <a:gd name="T3" fmla="*/ 48 h 52"/>
                <a:gd name="T4" fmla="*/ 48 w 52"/>
                <a:gd name="T5" fmla="*/ 19 h 52"/>
                <a:gd name="T6" fmla="*/ 19 w 52"/>
                <a:gd name="T7" fmla="*/ 4 h 52"/>
                <a:gd name="T8" fmla="*/ 4 w 52"/>
                <a:gd name="T9" fmla="*/ 33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52">
                  <a:moveTo>
                    <a:pt x="4" y="33"/>
                  </a:moveTo>
                  <a:cubicBezTo>
                    <a:pt x="8" y="45"/>
                    <a:pt x="21" y="52"/>
                    <a:pt x="33" y="48"/>
                  </a:cubicBezTo>
                  <a:cubicBezTo>
                    <a:pt x="45" y="44"/>
                    <a:pt x="52" y="31"/>
                    <a:pt x="48" y="19"/>
                  </a:cubicBezTo>
                  <a:cubicBezTo>
                    <a:pt x="44" y="7"/>
                    <a:pt x="31" y="0"/>
                    <a:pt x="19" y="4"/>
                  </a:cubicBezTo>
                  <a:cubicBezTo>
                    <a:pt x="7" y="8"/>
                    <a:pt x="0" y="21"/>
                    <a:pt x="4" y="33"/>
                  </a:cubicBez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43" name="Freeform: Shape 266"/>
            <p:cNvSpPr/>
            <p:nvPr/>
          </p:nvSpPr>
          <p:spPr bwMode="auto">
            <a:xfrm>
              <a:off x="1366838" y="5984875"/>
              <a:ext cx="152400" cy="149225"/>
            </a:xfrm>
            <a:custGeom>
              <a:avLst/>
              <a:gdLst>
                <a:gd name="T0" fmla="*/ 4 w 52"/>
                <a:gd name="T1" fmla="*/ 32 h 51"/>
                <a:gd name="T2" fmla="*/ 33 w 52"/>
                <a:gd name="T3" fmla="*/ 47 h 51"/>
                <a:gd name="T4" fmla="*/ 48 w 52"/>
                <a:gd name="T5" fmla="*/ 19 h 51"/>
                <a:gd name="T6" fmla="*/ 19 w 52"/>
                <a:gd name="T7" fmla="*/ 4 h 51"/>
                <a:gd name="T8" fmla="*/ 4 w 52"/>
                <a:gd name="T9" fmla="*/ 32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51">
                  <a:moveTo>
                    <a:pt x="4" y="32"/>
                  </a:moveTo>
                  <a:cubicBezTo>
                    <a:pt x="8" y="44"/>
                    <a:pt x="21" y="51"/>
                    <a:pt x="33" y="47"/>
                  </a:cubicBezTo>
                  <a:cubicBezTo>
                    <a:pt x="45" y="44"/>
                    <a:pt x="52" y="31"/>
                    <a:pt x="48" y="19"/>
                  </a:cubicBezTo>
                  <a:cubicBezTo>
                    <a:pt x="45" y="7"/>
                    <a:pt x="32" y="0"/>
                    <a:pt x="19" y="4"/>
                  </a:cubicBezTo>
                  <a:cubicBezTo>
                    <a:pt x="7" y="7"/>
                    <a:pt x="0" y="20"/>
                    <a:pt x="4" y="32"/>
                  </a:cubicBezTo>
                  <a:close/>
                </a:path>
              </a:pathLst>
            </a:custGeom>
            <a:noFill/>
            <a:ln w="4445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44" name="Freeform: Shape 267"/>
            <p:cNvSpPr/>
            <p:nvPr/>
          </p:nvSpPr>
          <p:spPr bwMode="auto">
            <a:xfrm>
              <a:off x="1463676" y="6122988"/>
              <a:ext cx="42863" cy="134938"/>
            </a:xfrm>
            <a:custGeom>
              <a:avLst/>
              <a:gdLst>
                <a:gd name="T0" fmla="*/ 0 w 27"/>
                <a:gd name="T1" fmla="*/ 0 h 85"/>
                <a:gd name="T2" fmla="*/ 27 w 27"/>
                <a:gd name="T3" fmla="*/ 85 h 85"/>
                <a:gd name="T4" fmla="*/ 0 w 27"/>
                <a:gd name="T5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85">
                  <a:moveTo>
                    <a:pt x="0" y="0"/>
                  </a:moveTo>
                  <a:lnTo>
                    <a:pt x="27" y="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45" name="Straight Connector 268"/>
            <p:cNvSpPr>
              <a:spLocks noChangeShapeType="1"/>
            </p:cNvSpPr>
            <p:nvPr/>
          </p:nvSpPr>
          <p:spPr bwMode="auto">
            <a:xfrm>
              <a:off x="1463676" y="6122988"/>
              <a:ext cx="42863" cy="134938"/>
            </a:xfrm>
            <a:prstGeom prst="line">
              <a:avLst/>
            </a:prstGeom>
            <a:noFill/>
            <a:ln w="44450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46" name="Freeform: Shape 269"/>
            <p:cNvSpPr/>
            <p:nvPr/>
          </p:nvSpPr>
          <p:spPr bwMode="auto">
            <a:xfrm>
              <a:off x="247651" y="4492625"/>
              <a:ext cx="228600" cy="280988"/>
            </a:xfrm>
            <a:custGeom>
              <a:avLst/>
              <a:gdLst>
                <a:gd name="T0" fmla="*/ 2 w 78"/>
                <a:gd name="T1" fmla="*/ 44 h 96"/>
                <a:gd name="T2" fmla="*/ 2 w 78"/>
                <a:gd name="T3" fmla="*/ 44 h 96"/>
                <a:gd name="T4" fmla="*/ 44 w 78"/>
                <a:gd name="T5" fmla="*/ 94 h 96"/>
                <a:gd name="T6" fmla="*/ 69 w 78"/>
                <a:gd name="T7" fmla="*/ 96 h 96"/>
                <a:gd name="T8" fmla="*/ 78 w 78"/>
                <a:gd name="T9" fmla="*/ 5 h 96"/>
                <a:gd name="T10" fmla="*/ 53 w 78"/>
                <a:gd name="T11" fmla="*/ 3 h 96"/>
                <a:gd name="T12" fmla="*/ 2 w 78"/>
                <a:gd name="T13" fmla="*/ 44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" h="96">
                  <a:moveTo>
                    <a:pt x="2" y="44"/>
                  </a:moveTo>
                  <a:cubicBezTo>
                    <a:pt x="2" y="44"/>
                    <a:pt x="2" y="44"/>
                    <a:pt x="2" y="44"/>
                  </a:cubicBezTo>
                  <a:cubicBezTo>
                    <a:pt x="0" y="69"/>
                    <a:pt x="18" y="91"/>
                    <a:pt x="44" y="94"/>
                  </a:cubicBezTo>
                  <a:cubicBezTo>
                    <a:pt x="69" y="96"/>
                    <a:pt x="69" y="96"/>
                    <a:pt x="69" y="96"/>
                  </a:cubicBezTo>
                  <a:cubicBezTo>
                    <a:pt x="78" y="5"/>
                    <a:pt x="78" y="5"/>
                    <a:pt x="78" y="5"/>
                  </a:cubicBezTo>
                  <a:cubicBezTo>
                    <a:pt x="53" y="3"/>
                    <a:pt x="53" y="3"/>
                    <a:pt x="53" y="3"/>
                  </a:cubicBezTo>
                  <a:cubicBezTo>
                    <a:pt x="27" y="0"/>
                    <a:pt x="5" y="19"/>
                    <a:pt x="2" y="4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47" name="Freeform: Shape 270"/>
            <p:cNvSpPr/>
            <p:nvPr/>
          </p:nvSpPr>
          <p:spPr bwMode="auto">
            <a:xfrm>
              <a:off x="449263" y="4506913"/>
              <a:ext cx="144463" cy="279400"/>
            </a:xfrm>
            <a:custGeom>
              <a:avLst/>
              <a:gdLst>
                <a:gd name="T0" fmla="*/ 72 w 91"/>
                <a:gd name="T1" fmla="*/ 176 h 176"/>
                <a:gd name="T2" fmla="*/ 0 w 91"/>
                <a:gd name="T3" fmla="*/ 168 h 176"/>
                <a:gd name="T4" fmla="*/ 17 w 91"/>
                <a:gd name="T5" fmla="*/ 0 h 176"/>
                <a:gd name="T6" fmla="*/ 91 w 91"/>
                <a:gd name="T7" fmla="*/ 8 h 176"/>
                <a:gd name="T8" fmla="*/ 72 w 91"/>
                <a:gd name="T9" fmla="*/ 176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1" h="176">
                  <a:moveTo>
                    <a:pt x="72" y="176"/>
                  </a:moveTo>
                  <a:lnTo>
                    <a:pt x="0" y="168"/>
                  </a:lnTo>
                  <a:lnTo>
                    <a:pt x="17" y="0"/>
                  </a:lnTo>
                  <a:lnTo>
                    <a:pt x="91" y="8"/>
                  </a:lnTo>
                  <a:lnTo>
                    <a:pt x="72" y="1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48" name="Freeform: Shape 271"/>
            <p:cNvSpPr/>
            <p:nvPr/>
          </p:nvSpPr>
          <p:spPr bwMode="auto">
            <a:xfrm>
              <a:off x="563563" y="4519613"/>
              <a:ext cx="692150" cy="330200"/>
            </a:xfrm>
            <a:custGeom>
              <a:avLst/>
              <a:gdLst>
                <a:gd name="T0" fmla="*/ 419 w 436"/>
                <a:gd name="T1" fmla="*/ 208 h 208"/>
                <a:gd name="T2" fmla="*/ 0 w 436"/>
                <a:gd name="T3" fmla="*/ 168 h 208"/>
                <a:gd name="T4" fmla="*/ 19 w 436"/>
                <a:gd name="T5" fmla="*/ 0 h 208"/>
                <a:gd name="T6" fmla="*/ 436 w 436"/>
                <a:gd name="T7" fmla="*/ 40 h 208"/>
                <a:gd name="T8" fmla="*/ 419 w 436"/>
                <a:gd name="T9" fmla="*/ 20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6" h="208">
                  <a:moveTo>
                    <a:pt x="419" y="208"/>
                  </a:moveTo>
                  <a:lnTo>
                    <a:pt x="0" y="168"/>
                  </a:lnTo>
                  <a:lnTo>
                    <a:pt x="19" y="0"/>
                  </a:lnTo>
                  <a:lnTo>
                    <a:pt x="436" y="40"/>
                  </a:lnTo>
                  <a:lnTo>
                    <a:pt x="419" y="20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49" name="Freeform: Shape 272"/>
            <p:cNvSpPr/>
            <p:nvPr/>
          </p:nvSpPr>
          <p:spPr bwMode="auto">
            <a:xfrm>
              <a:off x="563563" y="4519613"/>
              <a:ext cx="692150" cy="330200"/>
            </a:xfrm>
            <a:custGeom>
              <a:avLst/>
              <a:gdLst>
                <a:gd name="T0" fmla="*/ 419 w 436"/>
                <a:gd name="T1" fmla="*/ 208 h 208"/>
                <a:gd name="T2" fmla="*/ 0 w 436"/>
                <a:gd name="T3" fmla="*/ 168 h 208"/>
                <a:gd name="T4" fmla="*/ 19 w 436"/>
                <a:gd name="T5" fmla="*/ 0 h 208"/>
                <a:gd name="T6" fmla="*/ 436 w 436"/>
                <a:gd name="T7" fmla="*/ 40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6" h="208">
                  <a:moveTo>
                    <a:pt x="419" y="208"/>
                  </a:moveTo>
                  <a:lnTo>
                    <a:pt x="0" y="168"/>
                  </a:lnTo>
                  <a:lnTo>
                    <a:pt x="19" y="0"/>
                  </a:lnTo>
                  <a:lnTo>
                    <a:pt x="436" y="40"/>
                  </a:lnTo>
                </a:path>
              </a:pathLst>
            </a:custGeom>
            <a:noFill/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50" name="Freeform: Shape 273"/>
            <p:cNvSpPr/>
            <p:nvPr/>
          </p:nvSpPr>
          <p:spPr bwMode="auto">
            <a:xfrm>
              <a:off x="1128713" y="4583113"/>
              <a:ext cx="349250" cy="266700"/>
            </a:xfrm>
            <a:custGeom>
              <a:avLst/>
              <a:gdLst>
                <a:gd name="T0" fmla="*/ 80 w 220"/>
                <a:gd name="T1" fmla="*/ 0 h 168"/>
                <a:gd name="T2" fmla="*/ 220 w 220"/>
                <a:gd name="T3" fmla="*/ 100 h 168"/>
                <a:gd name="T4" fmla="*/ 63 w 220"/>
                <a:gd name="T5" fmla="*/ 168 h 168"/>
                <a:gd name="T6" fmla="*/ 0 w 220"/>
                <a:gd name="T7" fmla="*/ 78 h 168"/>
                <a:gd name="T8" fmla="*/ 80 w 220"/>
                <a:gd name="T9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0" h="168">
                  <a:moveTo>
                    <a:pt x="80" y="0"/>
                  </a:moveTo>
                  <a:lnTo>
                    <a:pt x="220" y="100"/>
                  </a:lnTo>
                  <a:lnTo>
                    <a:pt x="63" y="168"/>
                  </a:lnTo>
                  <a:lnTo>
                    <a:pt x="0" y="78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51" name="Freeform: Shape 274"/>
            <p:cNvSpPr/>
            <p:nvPr/>
          </p:nvSpPr>
          <p:spPr bwMode="auto">
            <a:xfrm>
              <a:off x="469901" y="4460875"/>
              <a:ext cx="100013" cy="274638"/>
            </a:xfrm>
            <a:custGeom>
              <a:avLst/>
              <a:gdLst>
                <a:gd name="T0" fmla="*/ 17 w 63"/>
                <a:gd name="T1" fmla="*/ 0 h 173"/>
                <a:gd name="T2" fmla="*/ 0 w 63"/>
                <a:gd name="T3" fmla="*/ 168 h 173"/>
                <a:gd name="T4" fmla="*/ 44 w 63"/>
                <a:gd name="T5" fmla="*/ 173 h 173"/>
                <a:gd name="T6" fmla="*/ 63 w 63"/>
                <a:gd name="T7" fmla="*/ 5 h 173"/>
                <a:gd name="T8" fmla="*/ 17 w 63"/>
                <a:gd name="T9" fmla="*/ 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173">
                  <a:moveTo>
                    <a:pt x="17" y="0"/>
                  </a:moveTo>
                  <a:lnTo>
                    <a:pt x="0" y="168"/>
                  </a:lnTo>
                  <a:lnTo>
                    <a:pt x="44" y="173"/>
                  </a:lnTo>
                  <a:lnTo>
                    <a:pt x="63" y="5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52" name="Freeform: Shape 275"/>
            <p:cNvSpPr/>
            <p:nvPr/>
          </p:nvSpPr>
          <p:spPr bwMode="auto">
            <a:xfrm>
              <a:off x="236538" y="4443413"/>
              <a:ext cx="230188" cy="280988"/>
            </a:xfrm>
            <a:custGeom>
              <a:avLst/>
              <a:gdLst>
                <a:gd name="T0" fmla="*/ 3 w 79"/>
                <a:gd name="T1" fmla="*/ 44 h 96"/>
                <a:gd name="T2" fmla="*/ 3 w 79"/>
                <a:gd name="T3" fmla="*/ 44 h 96"/>
                <a:gd name="T4" fmla="*/ 44 w 79"/>
                <a:gd name="T5" fmla="*/ 94 h 96"/>
                <a:gd name="T6" fmla="*/ 70 w 79"/>
                <a:gd name="T7" fmla="*/ 96 h 96"/>
                <a:gd name="T8" fmla="*/ 79 w 79"/>
                <a:gd name="T9" fmla="*/ 5 h 96"/>
                <a:gd name="T10" fmla="*/ 53 w 79"/>
                <a:gd name="T11" fmla="*/ 3 h 96"/>
                <a:gd name="T12" fmla="*/ 3 w 79"/>
                <a:gd name="T13" fmla="*/ 44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96">
                  <a:moveTo>
                    <a:pt x="3" y="44"/>
                  </a:moveTo>
                  <a:cubicBezTo>
                    <a:pt x="3" y="44"/>
                    <a:pt x="3" y="44"/>
                    <a:pt x="3" y="44"/>
                  </a:cubicBezTo>
                  <a:cubicBezTo>
                    <a:pt x="0" y="69"/>
                    <a:pt x="19" y="91"/>
                    <a:pt x="44" y="94"/>
                  </a:cubicBezTo>
                  <a:cubicBezTo>
                    <a:pt x="70" y="96"/>
                    <a:pt x="70" y="96"/>
                    <a:pt x="70" y="96"/>
                  </a:cubicBezTo>
                  <a:cubicBezTo>
                    <a:pt x="79" y="5"/>
                    <a:pt x="79" y="5"/>
                    <a:pt x="79" y="5"/>
                  </a:cubicBezTo>
                  <a:cubicBezTo>
                    <a:pt x="53" y="3"/>
                    <a:pt x="53" y="3"/>
                    <a:pt x="53" y="3"/>
                  </a:cubicBezTo>
                  <a:cubicBezTo>
                    <a:pt x="28" y="0"/>
                    <a:pt x="5" y="19"/>
                    <a:pt x="3" y="44"/>
                  </a:cubicBez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53" name="Freeform: Shape 276"/>
            <p:cNvSpPr/>
            <p:nvPr/>
          </p:nvSpPr>
          <p:spPr bwMode="auto">
            <a:xfrm>
              <a:off x="1336676" y="4651375"/>
              <a:ext cx="168275" cy="120650"/>
            </a:xfrm>
            <a:custGeom>
              <a:avLst/>
              <a:gdLst>
                <a:gd name="T0" fmla="*/ 34 w 106"/>
                <a:gd name="T1" fmla="*/ 76 h 76"/>
                <a:gd name="T2" fmla="*/ 0 w 106"/>
                <a:gd name="T3" fmla="*/ 33 h 76"/>
                <a:gd name="T4" fmla="*/ 41 w 106"/>
                <a:gd name="T5" fmla="*/ 0 h 76"/>
                <a:gd name="T6" fmla="*/ 106 w 106"/>
                <a:gd name="T7" fmla="*/ 44 h 76"/>
                <a:gd name="T8" fmla="*/ 34 w 106"/>
                <a:gd name="T9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76">
                  <a:moveTo>
                    <a:pt x="34" y="76"/>
                  </a:moveTo>
                  <a:lnTo>
                    <a:pt x="0" y="33"/>
                  </a:lnTo>
                  <a:lnTo>
                    <a:pt x="41" y="0"/>
                  </a:lnTo>
                  <a:lnTo>
                    <a:pt x="106" y="44"/>
                  </a:lnTo>
                  <a:lnTo>
                    <a:pt x="34" y="76"/>
                  </a:ln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54" name="Freeform: Shape 277"/>
            <p:cNvSpPr/>
            <p:nvPr/>
          </p:nvSpPr>
          <p:spPr bwMode="auto">
            <a:xfrm>
              <a:off x="584201" y="4471988"/>
              <a:ext cx="703263" cy="187325"/>
            </a:xfrm>
            <a:custGeom>
              <a:avLst/>
              <a:gdLst>
                <a:gd name="T0" fmla="*/ 375 w 443"/>
                <a:gd name="T1" fmla="*/ 118 h 118"/>
                <a:gd name="T2" fmla="*/ 0 w 443"/>
                <a:gd name="T3" fmla="*/ 82 h 118"/>
                <a:gd name="T4" fmla="*/ 7 w 443"/>
                <a:gd name="T5" fmla="*/ 0 h 118"/>
                <a:gd name="T6" fmla="*/ 443 w 443"/>
                <a:gd name="T7" fmla="*/ 43 h 118"/>
                <a:gd name="T8" fmla="*/ 375 w 443"/>
                <a:gd name="T9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3" h="118">
                  <a:moveTo>
                    <a:pt x="375" y="118"/>
                  </a:moveTo>
                  <a:lnTo>
                    <a:pt x="0" y="82"/>
                  </a:lnTo>
                  <a:lnTo>
                    <a:pt x="7" y="0"/>
                  </a:lnTo>
                  <a:lnTo>
                    <a:pt x="443" y="43"/>
                  </a:lnTo>
                  <a:lnTo>
                    <a:pt x="375" y="118"/>
                  </a:ln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55" name="Freeform: Shape 278"/>
            <p:cNvSpPr/>
            <p:nvPr/>
          </p:nvSpPr>
          <p:spPr bwMode="auto">
            <a:xfrm>
              <a:off x="569913" y="4654550"/>
              <a:ext cx="627063" cy="152400"/>
            </a:xfrm>
            <a:custGeom>
              <a:avLst/>
              <a:gdLst>
                <a:gd name="T0" fmla="*/ 352 w 395"/>
                <a:gd name="T1" fmla="*/ 33 h 96"/>
                <a:gd name="T2" fmla="*/ 5 w 395"/>
                <a:gd name="T3" fmla="*/ 0 h 96"/>
                <a:gd name="T4" fmla="*/ 0 w 395"/>
                <a:gd name="T5" fmla="*/ 55 h 96"/>
                <a:gd name="T6" fmla="*/ 395 w 395"/>
                <a:gd name="T7" fmla="*/ 96 h 96"/>
                <a:gd name="T8" fmla="*/ 352 w 395"/>
                <a:gd name="T9" fmla="*/ 33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5" h="96">
                  <a:moveTo>
                    <a:pt x="352" y="33"/>
                  </a:moveTo>
                  <a:lnTo>
                    <a:pt x="5" y="0"/>
                  </a:lnTo>
                  <a:lnTo>
                    <a:pt x="0" y="55"/>
                  </a:lnTo>
                  <a:lnTo>
                    <a:pt x="395" y="96"/>
                  </a:lnTo>
                  <a:lnTo>
                    <a:pt x="352" y="33"/>
                  </a:ln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56" name="Freeform: Shape 279"/>
            <p:cNvSpPr/>
            <p:nvPr/>
          </p:nvSpPr>
          <p:spPr bwMode="auto">
            <a:xfrm>
              <a:off x="563563" y="4519613"/>
              <a:ext cx="692150" cy="330200"/>
            </a:xfrm>
            <a:custGeom>
              <a:avLst/>
              <a:gdLst>
                <a:gd name="T0" fmla="*/ 419 w 436"/>
                <a:gd name="T1" fmla="*/ 208 h 208"/>
                <a:gd name="T2" fmla="*/ 0 w 436"/>
                <a:gd name="T3" fmla="*/ 168 h 208"/>
                <a:gd name="T4" fmla="*/ 19 w 436"/>
                <a:gd name="T5" fmla="*/ 0 h 208"/>
                <a:gd name="T6" fmla="*/ 436 w 436"/>
                <a:gd name="T7" fmla="*/ 40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6" h="208">
                  <a:moveTo>
                    <a:pt x="419" y="208"/>
                  </a:moveTo>
                  <a:lnTo>
                    <a:pt x="0" y="168"/>
                  </a:lnTo>
                  <a:lnTo>
                    <a:pt x="19" y="0"/>
                  </a:lnTo>
                  <a:lnTo>
                    <a:pt x="436" y="40"/>
                  </a:lnTo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57" name="Freeform: Shape 280"/>
            <p:cNvSpPr/>
            <p:nvPr/>
          </p:nvSpPr>
          <p:spPr bwMode="auto">
            <a:xfrm>
              <a:off x="1128713" y="4583113"/>
              <a:ext cx="349250" cy="266700"/>
            </a:xfrm>
            <a:custGeom>
              <a:avLst/>
              <a:gdLst>
                <a:gd name="T0" fmla="*/ 80 w 220"/>
                <a:gd name="T1" fmla="*/ 0 h 168"/>
                <a:gd name="T2" fmla="*/ 220 w 220"/>
                <a:gd name="T3" fmla="*/ 100 h 168"/>
                <a:gd name="T4" fmla="*/ 63 w 220"/>
                <a:gd name="T5" fmla="*/ 168 h 168"/>
                <a:gd name="T6" fmla="*/ 0 w 220"/>
                <a:gd name="T7" fmla="*/ 78 h 168"/>
                <a:gd name="T8" fmla="*/ 80 w 220"/>
                <a:gd name="T9" fmla="*/ 0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0" h="168">
                  <a:moveTo>
                    <a:pt x="80" y="0"/>
                  </a:moveTo>
                  <a:lnTo>
                    <a:pt x="220" y="100"/>
                  </a:lnTo>
                  <a:lnTo>
                    <a:pt x="63" y="168"/>
                  </a:lnTo>
                  <a:lnTo>
                    <a:pt x="0" y="78"/>
                  </a:lnTo>
                  <a:lnTo>
                    <a:pt x="80" y="0"/>
                  </a:lnTo>
                  <a:close/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58" name="Freeform: Shape 281"/>
            <p:cNvSpPr/>
            <p:nvPr/>
          </p:nvSpPr>
          <p:spPr bwMode="auto">
            <a:xfrm>
              <a:off x="1314451" y="4672013"/>
              <a:ext cx="63500" cy="120650"/>
            </a:xfrm>
            <a:custGeom>
              <a:avLst/>
              <a:gdLst>
                <a:gd name="T0" fmla="*/ 40 w 40"/>
                <a:gd name="T1" fmla="*/ 0 h 76"/>
                <a:gd name="T2" fmla="*/ 0 w 40"/>
                <a:gd name="T3" fmla="*/ 33 h 76"/>
                <a:gd name="T4" fmla="*/ 31 w 40"/>
                <a:gd name="T5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76">
                  <a:moveTo>
                    <a:pt x="40" y="0"/>
                  </a:moveTo>
                  <a:lnTo>
                    <a:pt x="0" y="33"/>
                  </a:lnTo>
                  <a:lnTo>
                    <a:pt x="31" y="76"/>
                  </a:lnTo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59" name="Freeform: Shape 282"/>
            <p:cNvSpPr/>
            <p:nvPr/>
          </p:nvSpPr>
          <p:spPr bwMode="auto">
            <a:xfrm>
              <a:off x="449263" y="4506913"/>
              <a:ext cx="26988" cy="266700"/>
            </a:xfrm>
            <a:custGeom>
              <a:avLst/>
              <a:gdLst>
                <a:gd name="T0" fmla="*/ 0 w 17"/>
                <a:gd name="T1" fmla="*/ 168 h 168"/>
                <a:gd name="T2" fmla="*/ 17 w 17"/>
                <a:gd name="T3" fmla="*/ 0 h 168"/>
                <a:gd name="T4" fmla="*/ 0 w 17"/>
                <a:gd name="T5" fmla="*/ 168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" h="168">
                  <a:moveTo>
                    <a:pt x="0" y="168"/>
                  </a:moveTo>
                  <a:lnTo>
                    <a:pt x="17" y="0"/>
                  </a:lnTo>
                  <a:lnTo>
                    <a:pt x="0" y="16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60" name="Straight Connector 283"/>
            <p:cNvSpPr>
              <a:spLocks noChangeShapeType="1"/>
            </p:cNvSpPr>
            <p:nvPr/>
          </p:nvSpPr>
          <p:spPr bwMode="auto">
            <a:xfrm flipV="1">
              <a:off x="449263" y="4506913"/>
              <a:ext cx="26988" cy="266700"/>
            </a:xfrm>
            <a:prstGeom prst="line">
              <a:avLst/>
            </a:pr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61" name="Freeform: Shape 284"/>
            <p:cNvSpPr/>
            <p:nvPr/>
          </p:nvSpPr>
          <p:spPr bwMode="auto">
            <a:xfrm>
              <a:off x="247651" y="4492625"/>
              <a:ext cx="228600" cy="280988"/>
            </a:xfrm>
            <a:custGeom>
              <a:avLst/>
              <a:gdLst>
                <a:gd name="T0" fmla="*/ 2 w 78"/>
                <a:gd name="T1" fmla="*/ 44 h 96"/>
                <a:gd name="T2" fmla="*/ 2 w 78"/>
                <a:gd name="T3" fmla="*/ 44 h 96"/>
                <a:gd name="T4" fmla="*/ 44 w 78"/>
                <a:gd name="T5" fmla="*/ 94 h 96"/>
                <a:gd name="T6" fmla="*/ 69 w 78"/>
                <a:gd name="T7" fmla="*/ 96 h 96"/>
                <a:gd name="T8" fmla="*/ 78 w 78"/>
                <a:gd name="T9" fmla="*/ 5 h 96"/>
                <a:gd name="T10" fmla="*/ 53 w 78"/>
                <a:gd name="T11" fmla="*/ 3 h 96"/>
                <a:gd name="T12" fmla="*/ 2 w 78"/>
                <a:gd name="T13" fmla="*/ 44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" h="96">
                  <a:moveTo>
                    <a:pt x="2" y="44"/>
                  </a:moveTo>
                  <a:cubicBezTo>
                    <a:pt x="2" y="44"/>
                    <a:pt x="2" y="44"/>
                    <a:pt x="2" y="44"/>
                  </a:cubicBezTo>
                  <a:cubicBezTo>
                    <a:pt x="0" y="69"/>
                    <a:pt x="18" y="91"/>
                    <a:pt x="44" y="94"/>
                  </a:cubicBezTo>
                  <a:cubicBezTo>
                    <a:pt x="69" y="96"/>
                    <a:pt x="69" y="96"/>
                    <a:pt x="69" y="96"/>
                  </a:cubicBezTo>
                  <a:cubicBezTo>
                    <a:pt x="78" y="5"/>
                    <a:pt x="78" y="5"/>
                    <a:pt x="78" y="5"/>
                  </a:cubicBezTo>
                  <a:cubicBezTo>
                    <a:pt x="53" y="3"/>
                    <a:pt x="53" y="3"/>
                    <a:pt x="53" y="3"/>
                  </a:cubicBezTo>
                  <a:cubicBezTo>
                    <a:pt x="27" y="0"/>
                    <a:pt x="5" y="19"/>
                    <a:pt x="2" y="44"/>
                  </a:cubicBezTo>
                  <a:close/>
                </a:path>
              </a:pathLst>
            </a:cu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62" name="Freeform: Shape 285"/>
            <p:cNvSpPr/>
            <p:nvPr/>
          </p:nvSpPr>
          <p:spPr bwMode="auto">
            <a:xfrm>
              <a:off x="449263" y="4773613"/>
              <a:ext cx="114300" cy="12700"/>
            </a:xfrm>
            <a:custGeom>
              <a:avLst/>
              <a:gdLst>
                <a:gd name="T0" fmla="*/ 0 w 72"/>
                <a:gd name="T1" fmla="*/ 0 h 8"/>
                <a:gd name="T2" fmla="*/ 72 w 72"/>
                <a:gd name="T3" fmla="*/ 8 h 8"/>
                <a:gd name="T4" fmla="*/ 0 w 72"/>
                <a:gd name="T5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2" h="8">
                  <a:moveTo>
                    <a:pt x="0" y="0"/>
                  </a:moveTo>
                  <a:lnTo>
                    <a:pt x="72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63" name="Straight Connector 286"/>
            <p:cNvSpPr>
              <a:spLocks noChangeShapeType="1"/>
            </p:cNvSpPr>
            <p:nvPr/>
          </p:nvSpPr>
          <p:spPr bwMode="auto">
            <a:xfrm>
              <a:off x="449263" y="4773613"/>
              <a:ext cx="114300" cy="12700"/>
            </a:xfrm>
            <a:prstGeom prst="line">
              <a:avLst/>
            </a:pr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64" name="Straight Connector 287"/>
            <p:cNvSpPr>
              <a:spLocks noChangeShapeType="1"/>
            </p:cNvSpPr>
            <p:nvPr/>
          </p:nvSpPr>
          <p:spPr bwMode="auto">
            <a:xfrm flipH="1" flipV="1">
              <a:off x="681038" y="4662488"/>
              <a:ext cx="447675" cy="44450"/>
            </a:xfrm>
            <a:prstGeom prst="line">
              <a:avLst/>
            </a:pr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65" name="Straight Connector 288"/>
            <p:cNvSpPr>
              <a:spLocks noChangeShapeType="1"/>
            </p:cNvSpPr>
            <p:nvPr/>
          </p:nvSpPr>
          <p:spPr bwMode="auto">
            <a:xfrm>
              <a:off x="476251" y="4506913"/>
              <a:ext cx="117475" cy="12700"/>
            </a:xfrm>
            <a:prstGeom prst="line">
              <a:avLst/>
            </a:prstGeom>
            <a:noFill/>
            <a:ln w="30163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66" name="Freeform: Shape 289"/>
            <p:cNvSpPr/>
            <p:nvPr/>
          </p:nvSpPr>
          <p:spPr bwMode="auto">
            <a:xfrm>
              <a:off x="9906001" y="6237288"/>
              <a:ext cx="271463" cy="233363"/>
            </a:xfrm>
            <a:custGeom>
              <a:avLst/>
              <a:gdLst>
                <a:gd name="T0" fmla="*/ 34 w 93"/>
                <a:gd name="T1" fmla="*/ 73 h 80"/>
                <a:gd name="T2" fmla="*/ 34 w 93"/>
                <a:gd name="T3" fmla="*/ 73 h 80"/>
                <a:gd name="T4" fmla="*/ 86 w 93"/>
                <a:gd name="T5" fmla="*/ 45 h 80"/>
                <a:gd name="T6" fmla="*/ 93 w 93"/>
                <a:gd name="T7" fmla="*/ 23 h 80"/>
                <a:gd name="T8" fmla="*/ 13 w 93"/>
                <a:gd name="T9" fmla="*/ 0 h 80"/>
                <a:gd name="T10" fmla="*/ 7 w 93"/>
                <a:gd name="T11" fmla="*/ 22 h 80"/>
                <a:gd name="T12" fmla="*/ 34 w 93"/>
                <a:gd name="T13" fmla="*/ 73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3" h="80">
                  <a:moveTo>
                    <a:pt x="34" y="73"/>
                  </a:moveTo>
                  <a:cubicBezTo>
                    <a:pt x="34" y="73"/>
                    <a:pt x="34" y="73"/>
                    <a:pt x="34" y="73"/>
                  </a:cubicBezTo>
                  <a:cubicBezTo>
                    <a:pt x="56" y="80"/>
                    <a:pt x="80" y="67"/>
                    <a:pt x="86" y="45"/>
                  </a:cubicBezTo>
                  <a:cubicBezTo>
                    <a:pt x="93" y="23"/>
                    <a:pt x="93" y="23"/>
                    <a:pt x="93" y="23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0" y="44"/>
                    <a:pt x="12" y="67"/>
                    <a:pt x="34" y="7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67" name="Freeform: Shape 290"/>
            <p:cNvSpPr/>
            <p:nvPr/>
          </p:nvSpPr>
          <p:spPr bwMode="auto">
            <a:xfrm>
              <a:off x="9944101" y="6137275"/>
              <a:ext cx="266700" cy="166688"/>
            </a:xfrm>
            <a:custGeom>
              <a:avLst/>
              <a:gdLst>
                <a:gd name="T0" fmla="*/ 168 w 168"/>
                <a:gd name="T1" fmla="*/ 44 h 105"/>
                <a:gd name="T2" fmla="*/ 147 w 168"/>
                <a:gd name="T3" fmla="*/ 105 h 105"/>
                <a:gd name="T4" fmla="*/ 0 w 168"/>
                <a:gd name="T5" fmla="*/ 63 h 105"/>
                <a:gd name="T6" fmla="*/ 20 w 168"/>
                <a:gd name="T7" fmla="*/ 0 h 105"/>
                <a:gd name="T8" fmla="*/ 168 w 168"/>
                <a:gd name="T9" fmla="*/ 44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8" h="105">
                  <a:moveTo>
                    <a:pt x="168" y="44"/>
                  </a:moveTo>
                  <a:lnTo>
                    <a:pt x="147" y="105"/>
                  </a:lnTo>
                  <a:lnTo>
                    <a:pt x="0" y="63"/>
                  </a:lnTo>
                  <a:lnTo>
                    <a:pt x="20" y="0"/>
                  </a:lnTo>
                  <a:lnTo>
                    <a:pt x="168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68" name="Freeform: Shape 291"/>
            <p:cNvSpPr/>
            <p:nvPr/>
          </p:nvSpPr>
          <p:spPr bwMode="auto">
            <a:xfrm>
              <a:off x="9975851" y="5565775"/>
              <a:ext cx="409575" cy="641350"/>
            </a:xfrm>
            <a:custGeom>
              <a:avLst/>
              <a:gdLst>
                <a:gd name="T0" fmla="*/ 258 w 258"/>
                <a:gd name="T1" fmla="*/ 44 h 404"/>
                <a:gd name="T2" fmla="*/ 148 w 258"/>
                <a:gd name="T3" fmla="*/ 404 h 404"/>
                <a:gd name="T4" fmla="*/ 0 w 258"/>
                <a:gd name="T5" fmla="*/ 360 h 404"/>
                <a:gd name="T6" fmla="*/ 111 w 258"/>
                <a:gd name="T7" fmla="*/ 0 h 404"/>
                <a:gd name="T8" fmla="*/ 258 w 258"/>
                <a:gd name="T9" fmla="*/ 44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8" h="404">
                  <a:moveTo>
                    <a:pt x="258" y="44"/>
                  </a:moveTo>
                  <a:lnTo>
                    <a:pt x="148" y="404"/>
                  </a:lnTo>
                  <a:lnTo>
                    <a:pt x="0" y="360"/>
                  </a:lnTo>
                  <a:lnTo>
                    <a:pt x="111" y="0"/>
                  </a:lnTo>
                  <a:lnTo>
                    <a:pt x="258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69" name="Freeform: Shape 292"/>
            <p:cNvSpPr/>
            <p:nvPr/>
          </p:nvSpPr>
          <p:spPr bwMode="auto">
            <a:xfrm>
              <a:off x="9975851" y="5565775"/>
              <a:ext cx="409575" cy="641350"/>
            </a:xfrm>
            <a:custGeom>
              <a:avLst/>
              <a:gdLst>
                <a:gd name="T0" fmla="*/ 258 w 258"/>
                <a:gd name="T1" fmla="*/ 44 h 404"/>
                <a:gd name="T2" fmla="*/ 148 w 258"/>
                <a:gd name="T3" fmla="*/ 404 h 404"/>
                <a:gd name="T4" fmla="*/ 0 w 258"/>
                <a:gd name="T5" fmla="*/ 360 h 404"/>
                <a:gd name="T6" fmla="*/ 111 w 258"/>
                <a:gd name="T7" fmla="*/ 0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404">
                  <a:moveTo>
                    <a:pt x="258" y="44"/>
                  </a:moveTo>
                  <a:lnTo>
                    <a:pt x="148" y="404"/>
                  </a:lnTo>
                  <a:lnTo>
                    <a:pt x="0" y="360"/>
                  </a:lnTo>
                  <a:lnTo>
                    <a:pt x="111" y="0"/>
                  </a:lnTo>
                </a:path>
              </a:pathLst>
            </a:custGeom>
            <a:noFill/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70" name="Freeform: Shape 293"/>
            <p:cNvSpPr/>
            <p:nvPr/>
          </p:nvSpPr>
          <p:spPr bwMode="auto">
            <a:xfrm>
              <a:off x="10152063" y="5399088"/>
              <a:ext cx="233363" cy="298450"/>
            </a:xfrm>
            <a:custGeom>
              <a:avLst/>
              <a:gdLst>
                <a:gd name="T0" fmla="*/ 0 w 147"/>
                <a:gd name="T1" fmla="*/ 105 h 188"/>
                <a:gd name="T2" fmla="*/ 112 w 147"/>
                <a:gd name="T3" fmla="*/ 0 h 188"/>
                <a:gd name="T4" fmla="*/ 147 w 147"/>
                <a:gd name="T5" fmla="*/ 149 h 188"/>
                <a:gd name="T6" fmla="*/ 55 w 147"/>
                <a:gd name="T7" fmla="*/ 188 h 188"/>
                <a:gd name="T8" fmla="*/ 0 w 147"/>
                <a:gd name="T9" fmla="*/ 10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7" h="188">
                  <a:moveTo>
                    <a:pt x="0" y="105"/>
                  </a:moveTo>
                  <a:lnTo>
                    <a:pt x="112" y="0"/>
                  </a:lnTo>
                  <a:lnTo>
                    <a:pt x="147" y="149"/>
                  </a:lnTo>
                  <a:lnTo>
                    <a:pt x="55" y="188"/>
                  </a:lnTo>
                  <a:lnTo>
                    <a:pt x="0" y="10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71" name="Freeform: Shape 294"/>
            <p:cNvSpPr/>
            <p:nvPr/>
          </p:nvSpPr>
          <p:spPr bwMode="auto">
            <a:xfrm>
              <a:off x="9906001" y="6148388"/>
              <a:ext cx="254000" cy="131763"/>
            </a:xfrm>
            <a:custGeom>
              <a:avLst/>
              <a:gdLst>
                <a:gd name="T0" fmla="*/ 0 w 160"/>
                <a:gd name="T1" fmla="*/ 39 h 83"/>
                <a:gd name="T2" fmla="*/ 147 w 160"/>
                <a:gd name="T3" fmla="*/ 83 h 83"/>
                <a:gd name="T4" fmla="*/ 160 w 160"/>
                <a:gd name="T5" fmla="*/ 45 h 83"/>
                <a:gd name="T6" fmla="*/ 13 w 160"/>
                <a:gd name="T7" fmla="*/ 0 h 83"/>
                <a:gd name="T8" fmla="*/ 0 w 160"/>
                <a:gd name="T9" fmla="*/ 39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" h="83">
                  <a:moveTo>
                    <a:pt x="0" y="39"/>
                  </a:moveTo>
                  <a:lnTo>
                    <a:pt x="147" y="83"/>
                  </a:lnTo>
                  <a:lnTo>
                    <a:pt x="160" y="45"/>
                  </a:lnTo>
                  <a:lnTo>
                    <a:pt x="13" y="0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72" name="Freeform: Shape 295"/>
            <p:cNvSpPr/>
            <p:nvPr/>
          </p:nvSpPr>
          <p:spPr bwMode="auto">
            <a:xfrm>
              <a:off x="9858376" y="6237288"/>
              <a:ext cx="273050" cy="233363"/>
            </a:xfrm>
            <a:custGeom>
              <a:avLst/>
              <a:gdLst>
                <a:gd name="T0" fmla="*/ 34 w 93"/>
                <a:gd name="T1" fmla="*/ 73 h 80"/>
                <a:gd name="T2" fmla="*/ 34 w 93"/>
                <a:gd name="T3" fmla="*/ 73 h 80"/>
                <a:gd name="T4" fmla="*/ 87 w 93"/>
                <a:gd name="T5" fmla="*/ 46 h 80"/>
                <a:gd name="T6" fmla="*/ 93 w 93"/>
                <a:gd name="T7" fmla="*/ 24 h 80"/>
                <a:gd name="T8" fmla="*/ 14 w 93"/>
                <a:gd name="T9" fmla="*/ 0 h 80"/>
                <a:gd name="T10" fmla="*/ 7 w 93"/>
                <a:gd name="T11" fmla="*/ 22 h 80"/>
                <a:gd name="T12" fmla="*/ 34 w 93"/>
                <a:gd name="T13" fmla="*/ 73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3" h="80">
                  <a:moveTo>
                    <a:pt x="34" y="73"/>
                  </a:moveTo>
                  <a:cubicBezTo>
                    <a:pt x="34" y="73"/>
                    <a:pt x="34" y="73"/>
                    <a:pt x="34" y="73"/>
                  </a:cubicBezTo>
                  <a:cubicBezTo>
                    <a:pt x="56" y="80"/>
                    <a:pt x="80" y="68"/>
                    <a:pt x="87" y="46"/>
                  </a:cubicBezTo>
                  <a:cubicBezTo>
                    <a:pt x="93" y="24"/>
                    <a:pt x="93" y="24"/>
                    <a:pt x="93" y="24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0" y="44"/>
                    <a:pt x="12" y="67"/>
                    <a:pt x="34" y="73"/>
                  </a:cubicBez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73" name="Freeform: Shape 296"/>
            <p:cNvSpPr/>
            <p:nvPr/>
          </p:nvSpPr>
          <p:spPr bwMode="auto">
            <a:xfrm>
              <a:off x="10236201" y="5372100"/>
              <a:ext cx="106363" cy="141288"/>
            </a:xfrm>
            <a:custGeom>
              <a:avLst/>
              <a:gdLst>
                <a:gd name="T0" fmla="*/ 67 w 67"/>
                <a:gd name="T1" fmla="*/ 68 h 89"/>
                <a:gd name="T2" fmla="*/ 24 w 67"/>
                <a:gd name="T3" fmla="*/ 89 h 89"/>
                <a:gd name="T4" fmla="*/ 0 w 67"/>
                <a:gd name="T5" fmla="*/ 48 h 89"/>
                <a:gd name="T6" fmla="*/ 50 w 67"/>
                <a:gd name="T7" fmla="*/ 0 h 89"/>
                <a:gd name="T8" fmla="*/ 67 w 67"/>
                <a:gd name="T9" fmla="*/ 68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89">
                  <a:moveTo>
                    <a:pt x="67" y="68"/>
                  </a:moveTo>
                  <a:lnTo>
                    <a:pt x="24" y="89"/>
                  </a:lnTo>
                  <a:lnTo>
                    <a:pt x="0" y="48"/>
                  </a:lnTo>
                  <a:lnTo>
                    <a:pt x="50" y="0"/>
                  </a:lnTo>
                  <a:lnTo>
                    <a:pt x="67" y="68"/>
                  </a:ln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74" name="Freeform: Shape 297"/>
            <p:cNvSpPr/>
            <p:nvPr/>
          </p:nvSpPr>
          <p:spPr bwMode="auto">
            <a:xfrm>
              <a:off x="9931401" y="5530850"/>
              <a:ext cx="273050" cy="627063"/>
            </a:xfrm>
            <a:custGeom>
              <a:avLst/>
              <a:gdLst>
                <a:gd name="T0" fmla="*/ 172 w 172"/>
                <a:gd name="T1" fmla="*/ 74 h 395"/>
                <a:gd name="T2" fmla="*/ 72 w 172"/>
                <a:gd name="T3" fmla="*/ 395 h 395"/>
                <a:gd name="T4" fmla="*/ 0 w 172"/>
                <a:gd name="T5" fmla="*/ 375 h 395"/>
                <a:gd name="T6" fmla="*/ 117 w 172"/>
                <a:gd name="T7" fmla="*/ 0 h 395"/>
                <a:gd name="T8" fmla="*/ 172 w 172"/>
                <a:gd name="T9" fmla="*/ 74 h 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" h="395">
                  <a:moveTo>
                    <a:pt x="172" y="74"/>
                  </a:moveTo>
                  <a:lnTo>
                    <a:pt x="72" y="395"/>
                  </a:lnTo>
                  <a:lnTo>
                    <a:pt x="0" y="375"/>
                  </a:lnTo>
                  <a:lnTo>
                    <a:pt x="117" y="0"/>
                  </a:lnTo>
                  <a:lnTo>
                    <a:pt x="172" y="74"/>
                  </a:ln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75" name="Freeform: Shape 298"/>
            <p:cNvSpPr/>
            <p:nvPr/>
          </p:nvSpPr>
          <p:spPr bwMode="auto">
            <a:xfrm>
              <a:off x="10093326" y="5656263"/>
              <a:ext cx="242888" cy="539750"/>
            </a:xfrm>
            <a:custGeom>
              <a:avLst/>
              <a:gdLst>
                <a:gd name="T0" fmla="*/ 92 w 153"/>
                <a:gd name="T1" fmla="*/ 26 h 340"/>
                <a:gd name="T2" fmla="*/ 0 w 153"/>
                <a:gd name="T3" fmla="*/ 325 h 340"/>
                <a:gd name="T4" fmla="*/ 50 w 153"/>
                <a:gd name="T5" fmla="*/ 340 h 340"/>
                <a:gd name="T6" fmla="*/ 153 w 153"/>
                <a:gd name="T7" fmla="*/ 0 h 340"/>
                <a:gd name="T8" fmla="*/ 92 w 153"/>
                <a:gd name="T9" fmla="*/ 26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3" h="340">
                  <a:moveTo>
                    <a:pt x="92" y="26"/>
                  </a:moveTo>
                  <a:lnTo>
                    <a:pt x="0" y="325"/>
                  </a:lnTo>
                  <a:lnTo>
                    <a:pt x="50" y="340"/>
                  </a:lnTo>
                  <a:lnTo>
                    <a:pt x="153" y="0"/>
                  </a:lnTo>
                  <a:lnTo>
                    <a:pt x="92" y="26"/>
                  </a:ln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76" name="Freeform: Shape 299"/>
            <p:cNvSpPr/>
            <p:nvPr/>
          </p:nvSpPr>
          <p:spPr bwMode="auto">
            <a:xfrm>
              <a:off x="9975851" y="5565775"/>
              <a:ext cx="409575" cy="641350"/>
            </a:xfrm>
            <a:custGeom>
              <a:avLst/>
              <a:gdLst>
                <a:gd name="T0" fmla="*/ 258 w 258"/>
                <a:gd name="T1" fmla="*/ 44 h 404"/>
                <a:gd name="T2" fmla="*/ 148 w 258"/>
                <a:gd name="T3" fmla="*/ 404 h 404"/>
                <a:gd name="T4" fmla="*/ 0 w 258"/>
                <a:gd name="T5" fmla="*/ 360 h 404"/>
                <a:gd name="T6" fmla="*/ 111 w 258"/>
                <a:gd name="T7" fmla="*/ 0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404">
                  <a:moveTo>
                    <a:pt x="258" y="44"/>
                  </a:moveTo>
                  <a:lnTo>
                    <a:pt x="148" y="404"/>
                  </a:lnTo>
                  <a:lnTo>
                    <a:pt x="0" y="360"/>
                  </a:lnTo>
                  <a:lnTo>
                    <a:pt x="111" y="0"/>
                  </a:lnTo>
                </a:path>
              </a:pathLst>
            </a:custGeom>
            <a:noFill/>
            <a:ln w="26988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77" name="Freeform: Shape 300"/>
            <p:cNvSpPr/>
            <p:nvPr/>
          </p:nvSpPr>
          <p:spPr bwMode="auto">
            <a:xfrm>
              <a:off x="10152063" y="5399088"/>
              <a:ext cx="233363" cy="298450"/>
            </a:xfrm>
            <a:custGeom>
              <a:avLst/>
              <a:gdLst>
                <a:gd name="T0" fmla="*/ 0 w 147"/>
                <a:gd name="T1" fmla="*/ 105 h 188"/>
                <a:gd name="T2" fmla="*/ 112 w 147"/>
                <a:gd name="T3" fmla="*/ 0 h 188"/>
                <a:gd name="T4" fmla="*/ 147 w 147"/>
                <a:gd name="T5" fmla="*/ 149 h 188"/>
                <a:gd name="T6" fmla="*/ 55 w 147"/>
                <a:gd name="T7" fmla="*/ 188 h 188"/>
                <a:gd name="T8" fmla="*/ 0 w 147"/>
                <a:gd name="T9" fmla="*/ 10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7" h="188">
                  <a:moveTo>
                    <a:pt x="0" y="105"/>
                  </a:moveTo>
                  <a:lnTo>
                    <a:pt x="112" y="0"/>
                  </a:lnTo>
                  <a:lnTo>
                    <a:pt x="147" y="149"/>
                  </a:lnTo>
                  <a:lnTo>
                    <a:pt x="55" y="188"/>
                  </a:lnTo>
                  <a:lnTo>
                    <a:pt x="0" y="105"/>
                  </a:lnTo>
                  <a:close/>
                </a:path>
              </a:pathLst>
            </a:custGeom>
            <a:noFill/>
            <a:ln w="26988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78" name="Freeform: Shape 301"/>
            <p:cNvSpPr/>
            <p:nvPr/>
          </p:nvSpPr>
          <p:spPr bwMode="auto">
            <a:xfrm>
              <a:off x="10248901" y="5475288"/>
              <a:ext cx="104775" cy="63500"/>
            </a:xfrm>
            <a:custGeom>
              <a:avLst/>
              <a:gdLst>
                <a:gd name="T0" fmla="*/ 0 w 66"/>
                <a:gd name="T1" fmla="*/ 0 h 40"/>
                <a:gd name="T2" fmla="*/ 24 w 66"/>
                <a:gd name="T3" fmla="*/ 40 h 40"/>
                <a:gd name="T4" fmla="*/ 66 w 66"/>
                <a:gd name="T5" fmla="*/ 18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6" h="40">
                  <a:moveTo>
                    <a:pt x="0" y="0"/>
                  </a:moveTo>
                  <a:lnTo>
                    <a:pt x="24" y="40"/>
                  </a:lnTo>
                  <a:lnTo>
                    <a:pt x="66" y="18"/>
                  </a:lnTo>
                </a:path>
              </a:pathLst>
            </a:custGeom>
            <a:noFill/>
            <a:ln w="26988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79" name="Freeform: Shape 302"/>
            <p:cNvSpPr/>
            <p:nvPr/>
          </p:nvSpPr>
          <p:spPr bwMode="auto">
            <a:xfrm>
              <a:off x="9944101" y="6237288"/>
              <a:ext cx="233363" cy="66675"/>
            </a:xfrm>
            <a:custGeom>
              <a:avLst/>
              <a:gdLst>
                <a:gd name="T0" fmla="*/ 147 w 147"/>
                <a:gd name="T1" fmla="*/ 42 h 42"/>
                <a:gd name="T2" fmla="*/ 0 w 147"/>
                <a:gd name="T3" fmla="*/ 0 h 42"/>
                <a:gd name="T4" fmla="*/ 147 w 147"/>
                <a:gd name="T5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7" h="42">
                  <a:moveTo>
                    <a:pt x="147" y="42"/>
                  </a:moveTo>
                  <a:lnTo>
                    <a:pt x="0" y="0"/>
                  </a:lnTo>
                  <a:lnTo>
                    <a:pt x="147" y="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80" name="Straight Connector 303"/>
            <p:cNvSpPr>
              <a:spLocks noChangeShapeType="1"/>
            </p:cNvSpPr>
            <p:nvPr/>
          </p:nvSpPr>
          <p:spPr bwMode="auto">
            <a:xfrm flipH="1" flipV="1">
              <a:off x="9944101" y="6237288"/>
              <a:ext cx="233363" cy="66675"/>
            </a:xfrm>
            <a:prstGeom prst="line">
              <a:avLst/>
            </a:prstGeom>
            <a:noFill/>
            <a:ln w="26988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81" name="Freeform: Shape 304"/>
            <p:cNvSpPr/>
            <p:nvPr/>
          </p:nvSpPr>
          <p:spPr bwMode="auto">
            <a:xfrm>
              <a:off x="9906001" y="6237288"/>
              <a:ext cx="271463" cy="233363"/>
            </a:xfrm>
            <a:custGeom>
              <a:avLst/>
              <a:gdLst>
                <a:gd name="T0" fmla="*/ 34 w 93"/>
                <a:gd name="T1" fmla="*/ 73 h 80"/>
                <a:gd name="T2" fmla="*/ 34 w 93"/>
                <a:gd name="T3" fmla="*/ 73 h 80"/>
                <a:gd name="T4" fmla="*/ 86 w 93"/>
                <a:gd name="T5" fmla="*/ 45 h 80"/>
                <a:gd name="T6" fmla="*/ 93 w 93"/>
                <a:gd name="T7" fmla="*/ 23 h 80"/>
                <a:gd name="T8" fmla="*/ 13 w 93"/>
                <a:gd name="T9" fmla="*/ 0 h 80"/>
                <a:gd name="T10" fmla="*/ 7 w 93"/>
                <a:gd name="T11" fmla="*/ 22 h 80"/>
                <a:gd name="T12" fmla="*/ 34 w 93"/>
                <a:gd name="T13" fmla="*/ 73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3" h="80">
                  <a:moveTo>
                    <a:pt x="34" y="73"/>
                  </a:moveTo>
                  <a:cubicBezTo>
                    <a:pt x="34" y="73"/>
                    <a:pt x="34" y="73"/>
                    <a:pt x="34" y="73"/>
                  </a:cubicBezTo>
                  <a:cubicBezTo>
                    <a:pt x="56" y="80"/>
                    <a:pt x="80" y="67"/>
                    <a:pt x="86" y="45"/>
                  </a:cubicBezTo>
                  <a:cubicBezTo>
                    <a:pt x="93" y="23"/>
                    <a:pt x="93" y="23"/>
                    <a:pt x="93" y="23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0" y="44"/>
                    <a:pt x="12" y="67"/>
                    <a:pt x="34" y="73"/>
                  </a:cubicBezTo>
                  <a:close/>
                </a:path>
              </a:pathLst>
            </a:custGeom>
            <a:noFill/>
            <a:ln w="26988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82" name="Freeform: Shape 305"/>
            <p:cNvSpPr/>
            <p:nvPr/>
          </p:nvSpPr>
          <p:spPr bwMode="auto">
            <a:xfrm>
              <a:off x="10177463" y="6207125"/>
              <a:ext cx="33338" cy="96838"/>
            </a:xfrm>
            <a:custGeom>
              <a:avLst/>
              <a:gdLst>
                <a:gd name="T0" fmla="*/ 0 w 21"/>
                <a:gd name="T1" fmla="*/ 61 h 61"/>
                <a:gd name="T2" fmla="*/ 21 w 21"/>
                <a:gd name="T3" fmla="*/ 0 h 61"/>
                <a:gd name="T4" fmla="*/ 0 w 21"/>
                <a:gd name="T5" fmla="*/ 6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" h="61">
                  <a:moveTo>
                    <a:pt x="0" y="61"/>
                  </a:moveTo>
                  <a:lnTo>
                    <a:pt x="21" y="0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83" name="Straight Connector 306"/>
            <p:cNvSpPr>
              <a:spLocks noChangeShapeType="1"/>
            </p:cNvSpPr>
            <p:nvPr/>
          </p:nvSpPr>
          <p:spPr bwMode="auto">
            <a:xfrm flipV="1">
              <a:off x="10177463" y="6207125"/>
              <a:ext cx="33338" cy="96838"/>
            </a:xfrm>
            <a:prstGeom prst="line">
              <a:avLst/>
            </a:prstGeom>
            <a:noFill/>
            <a:ln w="26988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84" name="Straight Connector 307"/>
            <p:cNvSpPr>
              <a:spLocks noChangeShapeType="1"/>
            </p:cNvSpPr>
            <p:nvPr/>
          </p:nvSpPr>
          <p:spPr bwMode="auto">
            <a:xfrm flipH="1">
              <a:off x="10118726" y="5697538"/>
              <a:ext cx="120650" cy="387350"/>
            </a:xfrm>
            <a:prstGeom prst="line">
              <a:avLst/>
            </a:prstGeom>
            <a:noFill/>
            <a:ln w="26988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85" name="Straight Connector 308"/>
            <p:cNvSpPr>
              <a:spLocks noChangeShapeType="1"/>
            </p:cNvSpPr>
            <p:nvPr/>
          </p:nvSpPr>
          <p:spPr bwMode="auto">
            <a:xfrm flipV="1">
              <a:off x="9944101" y="6137275"/>
              <a:ext cx="31750" cy="100013"/>
            </a:xfrm>
            <a:prstGeom prst="line">
              <a:avLst/>
            </a:prstGeom>
            <a:noFill/>
            <a:ln w="26988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86" name="Freeform: Shape 309"/>
            <p:cNvSpPr/>
            <p:nvPr/>
          </p:nvSpPr>
          <p:spPr bwMode="auto">
            <a:xfrm>
              <a:off x="5100638" y="5427663"/>
              <a:ext cx="360363" cy="296863"/>
            </a:xfrm>
            <a:custGeom>
              <a:avLst/>
              <a:gdLst>
                <a:gd name="T0" fmla="*/ 50 w 227"/>
                <a:gd name="T1" fmla="*/ 187 h 187"/>
                <a:gd name="T2" fmla="*/ 227 w 227"/>
                <a:gd name="T3" fmla="*/ 81 h 187"/>
                <a:gd name="T4" fmla="*/ 179 w 227"/>
                <a:gd name="T5" fmla="*/ 0 h 187"/>
                <a:gd name="T6" fmla="*/ 0 w 227"/>
                <a:gd name="T7" fmla="*/ 107 h 187"/>
                <a:gd name="T8" fmla="*/ 50 w 227"/>
                <a:gd name="T9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187">
                  <a:moveTo>
                    <a:pt x="50" y="187"/>
                  </a:moveTo>
                  <a:lnTo>
                    <a:pt x="227" y="81"/>
                  </a:lnTo>
                  <a:lnTo>
                    <a:pt x="179" y="0"/>
                  </a:lnTo>
                  <a:lnTo>
                    <a:pt x="0" y="107"/>
                  </a:lnTo>
                  <a:lnTo>
                    <a:pt x="50" y="18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87" name="Freeform: Shape 310"/>
            <p:cNvSpPr/>
            <p:nvPr/>
          </p:nvSpPr>
          <p:spPr bwMode="auto">
            <a:xfrm>
              <a:off x="5048251" y="5459413"/>
              <a:ext cx="360363" cy="296863"/>
            </a:xfrm>
            <a:custGeom>
              <a:avLst/>
              <a:gdLst>
                <a:gd name="T0" fmla="*/ 50 w 227"/>
                <a:gd name="T1" fmla="*/ 187 h 187"/>
                <a:gd name="T2" fmla="*/ 227 w 227"/>
                <a:gd name="T3" fmla="*/ 80 h 187"/>
                <a:gd name="T4" fmla="*/ 179 w 227"/>
                <a:gd name="T5" fmla="*/ 0 h 187"/>
                <a:gd name="T6" fmla="*/ 0 w 227"/>
                <a:gd name="T7" fmla="*/ 106 h 187"/>
                <a:gd name="T8" fmla="*/ 50 w 227"/>
                <a:gd name="T9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187">
                  <a:moveTo>
                    <a:pt x="50" y="187"/>
                  </a:moveTo>
                  <a:lnTo>
                    <a:pt x="227" y="80"/>
                  </a:lnTo>
                  <a:lnTo>
                    <a:pt x="179" y="0"/>
                  </a:lnTo>
                  <a:lnTo>
                    <a:pt x="0" y="106"/>
                  </a:lnTo>
                  <a:lnTo>
                    <a:pt x="50" y="187"/>
                  </a:ln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88" name="Freeform: Shape 311"/>
            <p:cNvSpPr/>
            <p:nvPr/>
          </p:nvSpPr>
          <p:spPr bwMode="auto">
            <a:xfrm>
              <a:off x="5272088" y="5610225"/>
              <a:ext cx="146050" cy="134938"/>
            </a:xfrm>
            <a:custGeom>
              <a:avLst/>
              <a:gdLst>
                <a:gd name="T0" fmla="*/ 27 w 92"/>
                <a:gd name="T1" fmla="*/ 85 h 85"/>
                <a:gd name="T2" fmla="*/ 92 w 92"/>
                <a:gd name="T3" fmla="*/ 48 h 85"/>
                <a:gd name="T4" fmla="*/ 62 w 92"/>
                <a:gd name="T5" fmla="*/ 0 h 85"/>
                <a:gd name="T6" fmla="*/ 0 w 92"/>
                <a:gd name="T7" fmla="*/ 38 h 85"/>
                <a:gd name="T8" fmla="*/ 27 w 92"/>
                <a:gd name="T9" fmla="*/ 8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" h="85">
                  <a:moveTo>
                    <a:pt x="27" y="85"/>
                  </a:moveTo>
                  <a:lnTo>
                    <a:pt x="92" y="48"/>
                  </a:lnTo>
                  <a:lnTo>
                    <a:pt x="62" y="0"/>
                  </a:lnTo>
                  <a:lnTo>
                    <a:pt x="0" y="38"/>
                  </a:lnTo>
                  <a:lnTo>
                    <a:pt x="27" y="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89" name="Freeform: Shape 312"/>
            <p:cNvSpPr/>
            <p:nvPr/>
          </p:nvSpPr>
          <p:spPr bwMode="auto">
            <a:xfrm>
              <a:off x="5224463" y="5843588"/>
              <a:ext cx="800100" cy="533400"/>
            </a:xfrm>
            <a:custGeom>
              <a:avLst/>
              <a:gdLst>
                <a:gd name="T0" fmla="*/ 11 w 504"/>
                <a:gd name="T1" fmla="*/ 242 h 336"/>
                <a:gd name="T2" fmla="*/ 214 w 504"/>
                <a:gd name="T3" fmla="*/ 122 h 336"/>
                <a:gd name="T4" fmla="*/ 415 w 504"/>
                <a:gd name="T5" fmla="*/ 0 h 336"/>
                <a:gd name="T6" fmla="*/ 504 w 504"/>
                <a:gd name="T7" fmla="*/ 35 h 336"/>
                <a:gd name="T8" fmla="*/ 253 w 504"/>
                <a:gd name="T9" fmla="*/ 185 h 336"/>
                <a:gd name="T10" fmla="*/ 0 w 504"/>
                <a:gd name="T11" fmla="*/ 336 h 336"/>
                <a:gd name="T12" fmla="*/ 11 w 504"/>
                <a:gd name="T13" fmla="*/ 242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4" h="336">
                  <a:moveTo>
                    <a:pt x="11" y="242"/>
                  </a:moveTo>
                  <a:lnTo>
                    <a:pt x="214" y="122"/>
                  </a:lnTo>
                  <a:lnTo>
                    <a:pt x="415" y="0"/>
                  </a:lnTo>
                  <a:lnTo>
                    <a:pt x="504" y="35"/>
                  </a:lnTo>
                  <a:lnTo>
                    <a:pt x="253" y="185"/>
                  </a:lnTo>
                  <a:lnTo>
                    <a:pt x="0" y="336"/>
                  </a:lnTo>
                  <a:lnTo>
                    <a:pt x="11" y="2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90" name="Freeform: Shape 313"/>
            <p:cNvSpPr/>
            <p:nvPr/>
          </p:nvSpPr>
          <p:spPr bwMode="auto">
            <a:xfrm>
              <a:off x="5154613" y="5888038"/>
              <a:ext cx="798513" cy="530225"/>
            </a:xfrm>
            <a:custGeom>
              <a:avLst/>
              <a:gdLst>
                <a:gd name="T0" fmla="*/ 11 w 503"/>
                <a:gd name="T1" fmla="*/ 240 h 334"/>
                <a:gd name="T2" fmla="*/ 214 w 503"/>
                <a:gd name="T3" fmla="*/ 120 h 334"/>
                <a:gd name="T4" fmla="*/ 415 w 503"/>
                <a:gd name="T5" fmla="*/ 0 h 334"/>
                <a:gd name="T6" fmla="*/ 503 w 503"/>
                <a:gd name="T7" fmla="*/ 33 h 334"/>
                <a:gd name="T8" fmla="*/ 253 w 503"/>
                <a:gd name="T9" fmla="*/ 185 h 334"/>
                <a:gd name="T10" fmla="*/ 0 w 503"/>
                <a:gd name="T11" fmla="*/ 334 h 334"/>
                <a:gd name="T12" fmla="*/ 11 w 503"/>
                <a:gd name="T13" fmla="*/ 240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" h="334">
                  <a:moveTo>
                    <a:pt x="11" y="240"/>
                  </a:moveTo>
                  <a:lnTo>
                    <a:pt x="214" y="120"/>
                  </a:lnTo>
                  <a:lnTo>
                    <a:pt x="415" y="0"/>
                  </a:lnTo>
                  <a:lnTo>
                    <a:pt x="503" y="33"/>
                  </a:lnTo>
                  <a:lnTo>
                    <a:pt x="253" y="185"/>
                  </a:lnTo>
                  <a:lnTo>
                    <a:pt x="0" y="334"/>
                  </a:lnTo>
                  <a:lnTo>
                    <a:pt x="11" y="240"/>
                  </a:ln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91" name="Freeform: Shape 314"/>
            <p:cNvSpPr/>
            <p:nvPr/>
          </p:nvSpPr>
          <p:spPr bwMode="auto">
            <a:xfrm>
              <a:off x="4486276" y="4845050"/>
              <a:ext cx="881063" cy="1223963"/>
            </a:xfrm>
            <a:custGeom>
              <a:avLst/>
              <a:gdLst>
                <a:gd name="T0" fmla="*/ 301 w 301"/>
                <a:gd name="T1" fmla="*/ 379 h 418"/>
                <a:gd name="T2" fmla="*/ 87 w 301"/>
                <a:gd name="T3" fmla="*/ 241 h 418"/>
                <a:gd name="T4" fmla="*/ 117 w 301"/>
                <a:gd name="T5" fmla="*/ 36 h 418"/>
                <a:gd name="T6" fmla="*/ 180 w 301"/>
                <a:gd name="T7" fmla="*/ 0 h 418"/>
                <a:gd name="T8" fmla="*/ 33 w 301"/>
                <a:gd name="T9" fmla="*/ 263 h 418"/>
                <a:gd name="T10" fmla="*/ 234 w 301"/>
                <a:gd name="T11" fmla="*/ 418 h 418"/>
                <a:gd name="T12" fmla="*/ 301 w 301"/>
                <a:gd name="T13" fmla="*/ 379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1" h="418">
                  <a:moveTo>
                    <a:pt x="301" y="379"/>
                  </a:moveTo>
                  <a:cubicBezTo>
                    <a:pt x="209" y="384"/>
                    <a:pt x="121" y="330"/>
                    <a:pt x="87" y="241"/>
                  </a:cubicBezTo>
                  <a:cubicBezTo>
                    <a:pt x="60" y="169"/>
                    <a:pt x="74" y="92"/>
                    <a:pt x="117" y="36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66" y="32"/>
                    <a:pt x="0" y="150"/>
                    <a:pt x="33" y="263"/>
                  </a:cubicBezTo>
                  <a:cubicBezTo>
                    <a:pt x="59" y="355"/>
                    <a:pt x="143" y="415"/>
                    <a:pt x="234" y="418"/>
                  </a:cubicBezTo>
                  <a:lnTo>
                    <a:pt x="301" y="3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92" name="Freeform: Shape 315"/>
            <p:cNvSpPr/>
            <p:nvPr/>
          </p:nvSpPr>
          <p:spPr bwMode="auto">
            <a:xfrm>
              <a:off x="4416426" y="4886325"/>
              <a:ext cx="877888" cy="1223963"/>
            </a:xfrm>
            <a:custGeom>
              <a:avLst/>
              <a:gdLst>
                <a:gd name="T0" fmla="*/ 300 w 300"/>
                <a:gd name="T1" fmla="*/ 379 h 418"/>
                <a:gd name="T2" fmla="*/ 87 w 300"/>
                <a:gd name="T3" fmla="*/ 241 h 418"/>
                <a:gd name="T4" fmla="*/ 117 w 300"/>
                <a:gd name="T5" fmla="*/ 36 h 418"/>
                <a:gd name="T6" fmla="*/ 180 w 300"/>
                <a:gd name="T7" fmla="*/ 0 h 418"/>
                <a:gd name="T8" fmla="*/ 33 w 300"/>
                <a:gd name="T9" fmla="*/ 264 h 418"/>
                <a:gd name="T10" fmla="*/ 234 w 300"/>
                <a:gd name="T11" fmla="*/ 418 h 418"/>
                <a:gd name="T12" fmla="*/ 300 w 300"/>
                <a:gd name="T13" fmla="*/ 379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0" h="418">
                  <a:moveTo>
                    <a:pt x="300" y="379"/>
                  </a:moveTo>
                  <a:cubicBezTo>
                    <a:pt x="209" y="384"/>
                    <a:pt x="121" y="330"/>
                    <a:pt x="87" y="241"/>
                  </a:cubicBezTo>
                  <a:cubicBezTo>
                    <a:pt x="59" y="170"/>
                    <a:pt x="73" y="93"/>
                    <a:pt x="117" y="36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66" y="32"/>
                    <a:pt x="0" y="150"/>
                    <a:pt x="33" y="264"/>
                  </a:cubicBezTo>
                  <a:cubicBezTo>
                    <a:pt x="59" y="355"/>
                    <a:pt x="143" y="416"/>
                    <a:pt x="234" y="418"/>
                  </a:cubicBezTo>
                  <a:lnTo>
                    <a:pt x="300" y="379"/>
                  </a:ln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93" name="Freeform: Shape 316"/>
            <p:cNvSpPr/>
            <p:nvPr/>
          </p:nvSpPr>
          <p:spPr bwMode="auto">
            <a:xfrm>
              <a:off x="4486276" y="4845050"/>
              <a:ext cx="881063" cy="1223963"/>
            </a:xfrm>
            <a:custGeom>
              <a:avLst/>
              <a:gdLst>
                <a:gd name="T0" fmla="*/ 301 w 301"/>
                <a:gd name="T1" fmla="*/ 379 h 418"/>
                <a:gd name="T2" fmla="*/ 87 w 301"/>
                <a:gd name="T3" fmla="*/ 241 h 418"/>
                <a:gd name="T4" fmla="*/ 117 w 301"/>
                <a:gd name="T5" fmla="*/ 36 h 418"/>
                <a:gd name="T6" fmla="*/ 180 w 301"/>
                <a:gd name="T7" fmla="*/ 0 h 418"/>
                <a:gd name="T8" fmla="*/ 33 w 301"/>
                <a:gd name="T9" fmla="*/ 263 h 418"/>
                <a:gd name="T10" fmla="*/ 234 w 301"/>
                <a:gd name="T11" fmla="*/ 418 h 418"/>
                <a:gd name="T12" fmla="*/ 301 w 301"/>
                <a:gd name="T13" fmla="*/ 379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1" h="418">
                  <a:moveTo>
                    <a:pt x="301" y="379"/>
                  </a:moveTo>
                  <a:cubicBezTo>
                    <a:pt x="209" y="384"/>
                    <a:pt x="121" y="330"/>
                    <a:pt x="87" y="241"/>
                  </a:cubicBezTo>
                  <a:cubicBezTo>
                    <a:pt x="60" y="169"/>
                    <a:pt x="74" y="92"/>
                    <a:pt x="117" y="36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66" y="32"/>
                    <a:pt x="0" y="150"/>
                    <a:pt x="33" y="263"/>
                  </a:cubicBezTo>
                  <a:cubicBezTo>
                    <a:pt x="59" y="355"/>
                    <a:pt x="143" y="415"/>
                    <a:pt x="234" y="418"/>
                  </a:cubicBezTo>
                  <a:lnTo>
                    <a:pt x="301" y="379"/>
                  </a:lnTo>
                  <a:close/>
                </a:path>
              </a:pathLst>
            </a:custGeom>
            <a:noFill/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94" name="Freeform: Shape 317"/>
            <p:cNvSpPr/>
            <p:nvPr/>
          </p:nvSpPr>
          <p:spPr bwMode="auto">
            <a:xfrm>
              <a:off x="5100638" y="5427663"/>
              <a:ext cx="360363" cy="296863"/>
            </a:xfrm>
            <a:custGeom>
              <a:avLst/>
              <a:gdLst>
                <a:gd name="T0" fmla="*/ 50 w 227"/>
                <a:gd name="T1" fmla="*/ 187 h 187"/>
                <a:gd name="T2" fmla="*/ 227 w 227"/>
                <a:gd name="T3" fmla="*/ 81 h 187"/>
                <a:gd name="T4" fmla="*/ 179 w 227"/>
                <a:gd name="T5" fmla="*/ 0 h 187"/>
                <a:gd name="T6" fmla="*/ 0 w 227"/>
                <a:gd name="T7" fmla="*/ 107 h 187"/>
                <a:gd name="T8" fmla="*/ 50 w 227"/>
                <a:gd name="T9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187">
                  <a:moveTo>
                    <a:pt x="50" y="187"/>
                  </a:moveTo>
                  <a:lnTo>
                    <a:pt x="227" y="81"/>
                  </a:lnTo>
                  <a:lnTo>
                    <a:pt x="179" y="0"/>
                  </a:lnTo>
                  <a:lnTo>
                    <a:pt x="0" y="107"/>
                  </a:lnTo>
                  <a:lnTo>
                    <a:pt x="50" y="187"/>
                  </a:lnTo>
                  <a:close/>
                </a:path>
              </a:pathLst>
            </a:custGeom>
            <a:noFill/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95" name="Freeform: Shape 318"/>
            <p:cNvSpPr/>
            <p:nvPr/>
          </p:nvSpPr>
          <p:spPr bwMode="auto">
            <a:xfrm>
              <a:off x="5272088" y="5610225"/>
              <a:ext cx="146050" cy="134938"/>
            </a:xfrm>
            <a:custGeom>
              <a:avLst/>
              <a:gdLst>
                <a:gd name="T0" fmla="*/ 27 w 92"/>
                <a:gd name="T1" fmla="*/ 85 h 85"/>
                <a:gd name="T2" fmla="*/ 92 w 92"/>
                <a:gd name="T3" fmla="*/ 48 h 85"/>
                <a:gd name="T4" fmla="*/ 62 w 92"/>
                <a:gd name="T5" fmla="*/ 0 h 85"/>
                <a:gd name="T6" fmla="*/ 0 w 92"/>
                <a:gd name="T7" fmla="*/ 38 h 85"/>
                <a:gd name="T8" fmla="*/ 27 w 92"/>
                <a:gd name="T9" fmla="*/ 8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" h="85">
                  <a:moveTo>
                    <a:pt x="27" y="85"/>
                  </a:moveTo>
                  <a:lnTo>
                    <a:pt x="92" y="48"/>
                  </a:lnTo>
                  <a:lnTo>
                    <a:pt x="62" y="0"/>
                  </a:lnTo>
                  <a:lnTo>
                    <a:pt x="0" y="38"/>
                  </a:lnTo>
                  <a:lnTo>
                    <a:pt x="27" y="85"/>
                  </a:lnTo>
                  <a:close/>
                </a:path>
              </a:pathLst>
            </a:custGeom>
            <a:noFill/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96" name="Freeform: Shape 319"/>
            <p:cNvSpPr/>
            <p:nvPr/>
          </p:nvSpPr>
          <p:spPr bwMode="auto">
            <a:xfrm>
              <a:off x="5138738" y="5662613"/>
              <a:ext cx="668338" cy="454025"/>
            </a:xfrm>
            <a:custGeom>
              <a:avLst/>
              <a:gdLst>
                <a:gd name="T0" fmla="*/ 34 w 421"/>
                <a:gd name="T1" fmla="*/ 286 h 286"/>
                <a:gd name="T2" fmla="*/ 421 w 421"/>
                <a:gd name="T3" fmla="*/ 55 h 286"/>
                <a:gd name="T4" fmla="*/ 388 w 421"/>
                <a:gd name="T5" fmla="*/ 0 h 286"/>
                <a:gd name="T6" fmla="*/ 0 w 421"/>
                <a:gd name="T7" fmla="*/ 231 h 286"/>
                <a:gd name="T8" fmla="*/ 34 w 421"/>
                <a:gd name="T9" fmla="*/ 286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1" h="286">
                  <a:moveTo>
                    <a:pt x="34" y="286"/>
                  </a:moveTo>
                  <a:lnTo>
                    <a:pt x="421" y="55"/>
                  </a:lnTo>
                  <a:lnTo>
                    <a:pt x="388" y="0"/>
                  </a:lnTo>
                  <a:lnTo>
                    <a:pt x="0" y="231"/>
                  </a:lnTo>
                  <a:lnTo>
                    <a:pt x="34" y="286"/>
                  </a:lnTo>
                  <a:close/>
                </a:path>
              </a:pathLst>
            </a:custGeom>
            <a:solidFill>
              <a:srgbClr val="FFFFFF"/>
            </a:solidFill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97" name="Freeform: Shape 320"/>
            <p:cNvSpPr/>
            <p:nvPr/>
          </p:nvSpPr>
          <p:spPr bwMode="auto">
            <a:xfrm>
              <a:off x="5411788" y="5881688"/>
              <a:ext cx="239713" cy="207963"/>
            </a:xfrm>
            <a:custGeom>
              <a:avLst/>
              <a:gdLst>
                <a:gd name="T0" fmla="*/ 39 w 151"/>
                <a:gd name="T1" fmla="*/ 131 h 131"/>
                <a:gd name="T2" fmla="*/ 151 w 151"/>
                <a:gd name="T3" fmla="*/ 65 h 131"/>
                <a:gd name="T4" fmla="*/ 113 w 151"/>
                <a:gd name="T5" fmla="*/ 0 h 131"/>
                <a:gd name="T6" fmla="*/ 0 w 151"/>
                <a:gd name="T7" fmla="*/ 67 h 131"/>
                <a:gd name="T8" fmla="*/ 39 w 151"/>
                <a:gd name="T9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1" h="131">
                  <a:moveTo>
                    <a:pt x="39" y="131"/>
                  </a:moveTo>
                  <a:lnTo>
                    <a:pt x="151" y="65"/>
                  </a:lnTo>
                  <a:lnTo>
                    <a:pt x="113" y="0"/>
                  </a:lnTo>
                  <a:lnTo>
                    <a:pt x="0" y="67"/>
                  </a:lnTo>
                  <a:lnTo>
                    <a:pt x="39" y="13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98" name="Freeform: Shape 321"/>
            <p:cNvSpPr/>
            <p:nvPr/>
          </p:nvSpPr>
          <p:spPr bwMode="auto">
            <a:xfrm>
              <a:off x="5359401" y="5911850"/>
              <a:ext cx="239713" cy="211138"/>
            </a:xfrm>
            <a:custGeom>
              <a:avLst/>
              <a:gdLst>
                <a:gd name="T0" fmla="*/ 39 w 151"/>
                <a:gd name="T1" fmla="*/ 133 h 133"/>
                <a:gd name="T2" fmla="*/ 151 w 151"/>
                <a:gd name="T3" fmla="*/ 64 h 133"/>
                <a:gd name="T4" fmla="*/ 112 w 151"/>
                <a:gd name="T5" fmla="*/ 0 h 133"/>
                <a:gd name="T6" fmla="*/ 0 w 151"/>
                <a:gd name="T7" fmla="*/ 68 h 133"/>
                <a:gd name="T8" fmla="*/ 39 w 151"/>
                <a:gd name="T9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1" h="133">
                  <a:moveTo>
                    <a:pt x="39" y="133"/>
                  </a:moveTo>
                  <a:lnTo>
                    <a:pt x="151" y="64"/>
                  </a:lnTo>
                  <a:lnTo>
                    <a:pt x="112" y="0"/>
                  </a:lnTo>
                  <a:lnTo>
                    <a:pt x="0" y="68"/>
                  </a:lnTo>
                  <a:lnTo>
                    <a:pt x="39" y="133"/>
                  </a:ln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8999" name="Freeform: Shape 322"/>
            <p:cNvSpPr/>
            <p:nvPr/>
          </p:nvSpPr>
          <p:spPr bwMode="auto">
            <a:xfrm>
              <a:off x="5411788" y="5881688"/>
              <a:ext cx="239713" cy="207963"/>
            </a:xfrm>
            <a:custGeom>
              <a:avLst/>
              <a:gdLst>
                <a:gd name="T0" fmla="*/ 39 w 151"/>
                <a:gd name="T1" fmla="*/ 131 h 131"/>
                <a:gd name="T2" fmla="*/ 151 w 151"/>
                <a:gd name="T3" fmla="*/ 65 h 131"/>
                <a:gd name="T4" fmla="*/ 113 w 151"/>
                <a:gd name="T5" fmla="*/ 0 h 131"/>
                <a:gd name="T6" fmla="*/ 0 w 151"/>
                <a:gd name="T7" fmla="*/ 67 h 131"/>
                <a:gd name="T8" fmla="*/ 39 w 151"/>
                <a:gd name="T9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1" h="131">
                  <a:moveTo>
                    <a:pt x="39" y="131"/>
                  </a:moveTo>
                  <a:lnTo>
                    <a:pt x="151" y="65"/>
                  </a:lnTo>
                  <a:lnTo>
                    <a:pt x="113" y="0"/>
                  </a:lnTo>
                  <a:lnTo>
                    <a:pt x="0" y="67"/>
                  </a:lnTo>
                  <a:lnTo>
                    <a:pt x="39" y="131"/>
                  </a:lnTo>
                  <a:close/>
                </a:path>
              </a:pathLst>
            </a:custGeom>
            <a:noFill/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9000" name="Freeform: Shape 323"/>
            <p:cNvSpPr/>
            <p:nvPr/>
          </p:nvSpPr>
          <p:spPr bwMode="auto">
            <a:xfrm>
              <a:off x="5224463" y="5843588"/>
              <a:ext cx="800100" cy="533400"/>
            </a:xfrm>
            <a:custGeom>
              <a:avLst/>
              <a:gdLst>
                <a:gd name="T0" fmla="*/ 11 w 504"/>
                <a:gd name="T1" fmla="*/ 242 h 336"/>
                <a:gd name="T2" fmla="*/ 214 w 504"/>
                <a:gd name="T3" fmla="*/ 122 h 336"/>
                <a:gd name="T4" fmla="*/ 415 w 504"/>
                <a:gd name="T5" fmla="*/ 0 h 336"/>
                <a:gd name="T6" fmla="*/ 504 w 504"/>
                <a:gd name="T7" fmla="*/ 35 h 336"/>
                <a:gd name="T8" fmla="*/ 253 w 504"/>
                <a:gd name="T9" fmla="*/ 185 h 336"/>
                <a:gd name="T10" fmla="*/ 0 w 504"/>
                <a:gd name="T11" fmla="*/ 336 h 336"/>
                <a:gd name="T12" fmla="*/ 11 w 504"/>
                <a:gd name="T13" fmla="*/ 242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4" h="336">
                  <a:moveTo>
                    <a:pt x="11" y="242"/>
                  </a:moveTo>
                  <a:lnTo>
                    <a:pt x="214" y="122"/>
                  </a:lnTo>
                  <a:lnTo>
                    <a:pt x="415" y="0"/>
                  </a:lnTo>
                  <a:lnTo>
                    <a:pt x="504" y="35"/>
                  </a:lnTo>
                  <a:lnTo>
                    <a:pt x="253" y="185"/>
                  </a:lnTo>
                  <a:lnTo>
                    <a:pt x="0" y="336"/>
                  </a:lnTo>
                  <a:lnTo>
                    <a:pt x="11" y="242"/>
                  </a:lnTo>
                  <a:close/>
                </a:path>
              </a:pathLst>
            </a:custGeom>
            <a:noFill/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9001" name="Freeform: Shape 324"/>
            <p:cNvSpPr/>
            <p:nvPr/>
          </p:nvSpPr>
          <p:spPr bwMode="auto">
            <a:xfrm>
              <a:off x="4548188" y="4616450"/>
              <a:ext cx="925513" cy="1033463"/>
            </a:xfrm>
            <a:custGeom>
              <a:avLst/>
              <a:gdLst>
                <a:gd name="T0" fmla="*/ 293 w 583"/>
                <a:gd name="T1" fmla="*/ 651 h 651"/>
                <a:gd name="T2" fmla="*/ 583 w 583"/>
                <a:gd name="T3" fmla="*/ 478 h 651"/>
                <a:gd name="T4" fmla="*/ 289 w 583"/>
                <a:gd name="T5" fmla="*/ 0 h 651"/>
                <a:gd name="T6" fmla="*/ 0 w 583"/>
                <a:gd name="T7" fmla="*/ 173 h 651"/>
                <a:gd name="T8" fmla="*/ 293 w 583"/>
                <a:gd name="T9" fmla="*/ 651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3" h="651">
                  <a:moveTo>
                    <a:pt x="293" y="651"/>
                  </a:moveTo>
                  <a:lnTo>
                    <a:pt x="583" y="478"/>
                  </a:lnTo>
                  <a:lnTo>
                    <a:pt x="289" y="0"/>
                  </a:lnTo>
                  <a:lnTo>
                    <a:pt x="0" y="173"/>
                  </a:lnTo>
                  <a:lnTo>
                    <a:pt x="293" y="65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9002" name="Freeform: Shape 325"/>
            <p:cNvSpPr/>
            <p:nvPr/>
          </p:nvSpPr>
          <p:spPr bwMode="auto">
            <a:xfrm>
              <a:off x="4476751" y="4657725"/>
              <a:ext cx="927100" cy="1033463"/>
            </a:xfrm>
            <a:custGeom>
              <a:avLst/>
              <a:gdLst>
                <a:gd name="T0" fmla="*/ 294 w 584"/>
                <a:gd name="T1" fmla="*/ 651 h 651"/>
                <a:gd name="T2" fmla="*/ 584 w 584"/>
                <a:gd name="T3" fmla="*/ 478 h 651"/>
                <a:gd name="T4" fmla="*/ 290 w 584"/>
                <a:gd name="T5" fmla="*/ 0 h 651"/>
                <a:gd name="T6" fmla="*/ 0 w 584"/>
                <a:gd name="T7" fmla="*/ 173 h 651"/>
                <a:gd name="T8" fmla="*/ 294 w 584"/>
                <a:gd name="T9" fmla="*/ 651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4" h="651">
                  <a:moveTo>
                    <a:pt x="294" y="651"/>
                  </a:moveTo>
                  <a:lnTo>
                    <a:pt x="584" y="478"/>
                  </a:lnTo>
                  <a:lnTo>
                    <a:pt x="290" y="0"/>
                  </a:lnTo>
                  <a:lnTo>
                    <a:pt x="0" y="173"/>
                  </a:lnTo>
                  <a:lnTo>
                    <a:pt x="294" y="651"/>
                  </a:ln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9003" name="Freeform: Shape 326"/>
            <p:cNvSpPr/>
            <p:nvPr/>
          </p:nvSpPr>
          <p:spPr bwMode="auto">
            <a:xfrm>
              <a:off x="4548188" y="4616450"/>
              <a:ext cx="925513" cy="1033463"/>
            </a:xfrm>
            <a:custGeom>
              <a:avLst/>
              <a:gdLst>
                <a:gd name="T0" fmla="*/ 293 w 583"/>
                <a:gd name="T1" fmla="*/ 651 h 651"/>
                <a:gd name="T2" fmla="*/ 583 w 583"/>
                <a:gd name="T3" fmla="*/ 478 h 651"/>
                <a:gd name="T4" fmla="*/ 289 w 583"/>
                <a:gd name="T5" fmla="*/ 0 h 651"/>
                <a:gd name="T6" fmla="*/ 0 w 583"/>
                <a:gd name="T7" fmla="*/ 173 h 651"/>
                <a:gd name="T8" fmla="*/ 293 w 583"/>
                <a:gd name="T9" fmla="*/ 651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3" h="651">
                  <a:moveTo>
                    <a:pt x="293" y="651"/>
                  </a:moveTo>
                  <a:lnTo>
                    <a:pt x="583" y="478"/>
                  </a:lnTo>
                  <a:lnTo>
                    <a:pt x="289" y="0"/>
                  </a:lnTo>
                  <a:lnTo>
                    <a:pt x="0" y="173"/>
                  </a:lnTo>
                  <a:lnTo>
                    <a:pt x="293" y="651"/>
                  </a:lnTo>
                  <a:close/>
                </a:path>
              </a:pathLst>
            </a:custGeom>
            <a:noFill/>
            <a:ln w="4127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9004" name="Freeform: Shape 327"/>
            <p:cNvSpPr/>
            <p:nvPr/>
          </p:nvSpPr>
          <p:spPr bwMode="auto">
            <a:xfrm>
              <a:off x="10856913" y="3754438"/>
              <a:ext cx="407988" cy="319088"/>
            </a:xfrm>
            <a:custGeom>
              <a:avLst/>
              <a:gdLst>
                <a:gd name="T0" fmla="*/ 0 w 257"/>
                <a:gd name="T1" fmla="*/ 92 h 201"/>
                <a:gd name="T2" fmla="*/ 207 w 257"/>
                <a:gd name="T3" fmla="*/ 201 h 201"/>
                <a:gd name="T4" fmla="*/ 257 w 257"/>
                <a:gd name="T5" fmla="*/ 109 h 201"/>
                <a:gd name="T6" fmla="*/ 52 w 257"/>
                <a:gd name="T7" fmla="*/ 0 h 201"/>
                <a:gd name="T8" fmla="*/ 0 w 257"/>
                <a:gd name="T9" fmla="*/ 92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7" h="201">
                  <a:moveTo>
                    <a:pt x="0" y="92"/>
                  </a:moveTo>
                  <a:lnTo>
                    <a:pt x="207" y="201"/>
                  </a:lnTo>
                  <a:lnTo>
                    <a:pt x="257" y="109"/>
                  </a:lnTo>
                  <a:lnTo>
                    <a:pt x="52" y="0"/>
                  </a:lnTo>
                  <a:lnTo>
                    <a:pt x="0" y="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9005" name="Freeform: Shape 328"/>
            <p:cNvSpPr/>
            <p:nvPr/>
          </p:nvSpPr>
          <p:spPr bwMode="auto">
            <a:xfrm>
              <a:off x="10799763" y="3722688"/>
              <a:ext cx="403225" cy="319088"/>
            </a:xfrm>
            <a:custGeom>
              <a:avLst/>
              <a:gdLst>
                <a:gd name="T0" fmla="*/ 0 w 254"/>
                <a:gd name="T1" fmla="*/ 92 h 201"/>
                <a:gd name="T2" fmla="*/ 204 w 254"/>
                <a:gd name="T3" fmla="*/ 201 h 201"/>
                <a:gd name="T4" fmla="*/ 254 w 254"/>
                <a:gd name="T5" fmla="*/ 109 h 201"/>
                <a:gd name="T6" fmla="*/ 49 w 254"/>
                <a:gd name="T7" fmla="*/ 0 h 201"/>
                <a:gd name="T8" fmla="*/ 0 w 254"/>
                <a:gd name="T9" fmla="*/ 92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201">
                  <a:moveTo>
                    <a:pt x="0" y="92"/>
                  </a:moveTo>
                  <a:lnTo>
                    <a:pt x="204" y="201"/>
                  </a:lnTo>
                  <a:lnTo>
                    <a:pt x="254" y="109"/>
                  </a:lnTo>
                  <a:lnTo>
                    <a:pt x="49" y="0"/>
                  </a:lnTo>
                  <a:lnTo>
                    <a:pt x="0" y="92"/>
                  </a:ln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9006" name="Freeform: Shape 329"/>
            <p:cNvSpPr/>
            <p:nvPr/>
          </p:nvSpPr>
          <p:spPr bwMode="auto">
            <a:xfrm>
              <a:off x="10915651" y="3956050"/>
              <a:ext cx="165100" cy="147638"/>
            </a:xfrm>
            <a:custGeom>
              <a:avLst/>
              <a:gdLst>
                <a:gd name="T0" fmla="*/ 0 w 104"/>
                <a:gd name="T1" fmla="*/ 54 h 93"/>
                <a:gd name="T2" fmla="*/ 74 w 104"/>
                <a:gd name="T3" fmla="*/ 93 h 93"/>
                <a:gd name="T4" fmla="*/ 104 w 104"/>
                <a:gd name="T5" fmla="*/ 39 h 93"/>
                <a:gd name="T6" fmla="*/ 30 w 104"/>
                <a:gd name="T7" fmla="*/ 0 h 93"/>
                <a:gd name="T8" fmla="*/ 0 w 104"/>
                <a:gd name="T9" fmla="*/ 54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" h="93">
                  <a:moveTo>
                    <a:pt x="0" y="54"/>
                  </a:moveTo>
                  <a:lnTo>
                    <a:pt x="74" y="93"/>
                  </a:lnTo>
                  <a:lnTo>
                    <a:pt x="104" y="39"/>
                  </a:lnTo>
                  <a:lnTo>
                    <a:pt x="30" y="0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9007" name="Freeform: Shape 330"/>
            <p:cNvSpPr/>
            <p:nvPr/>
          </p:nvSpPr>
          <p:spPr bwMode="auto">
            <a:xfrm>
              <a:off x="10253663" y="4246563"/>
              <a:ext cx="920750" cy="554038"/>
            </a:xfrm>
            <a:custGeom>
              <a:avLst/>
              <a:gdLst>
                <a:gd name="T0" fmla="*/ 96 w 580"/>
                <a:gd name="T1" fmla="*/ 0 h 349"/>
                <a:gd name="T2" fmla="*/ 329 w 580"/>
                <a:gd name="T3" fmla="*/ 124 h 349"/>
                <a:gd name="T4" fmla="*/ 561 w 580"/>
                <a:gd name="T5" fmla="*/ 246 h 349"/>
                <a:gd name="T6" fmla="*/ 580 w 580"/>
                <a:gd name="T7" fmla="*/ 349 h 349"/>
                <a:gd name="T8" fmla="*/ 290 w 580"/>
                <a:gd name="T9" fmla="*/ 196 h 349"/>
                <a:gd name="T10" fmla="*/ 0 w 580"/>
                <a:gd name="T11" fmla="*/ 43 h 349"/>
                <a:gd name="T12" fmla="*/ 96 w 580"/>
                <a:gd name="T13" fmla="*/ 0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0" h="349">
                  <a:moveTo>
                    <a:pt x="96" y="0"/>
                  </a:moveTo>
                  <a:lnTo>
                    <a:pt x="329" y="124"/>
                  </a:lnTo>
                  <a:lnTo>
                    <a:pt x="561" y="246"/>
                  </a:lnTo>
                  <a:lnTo>
                    <a:pt x="580" y="349"/>
                  </a:lnTo>
                  <a:lnTo>
                    <a:pt x="290" y="196"/>
                  </a:lnTo>
                  <a:lnTo>
                    <a:pt x="0" y="43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9008" name="Freeform: Shape 331"/>
            <p:cNvSpPr/>
            <p:nvPr/>
          </p:nvSpPr>
          <p:spPr bwMode="auto">
            <a:xfrm>
              <a:off x="10172701" y="4202113"/>
              <a:ext cx="919163" cy="557213"/>
            </a:xfrm>
            <a:custGeom>
              <a:avLst/>
              <a:gdLst>
                <a:gd name="T0" fmla="*/ 96 w 579"/>
                <a:gd name="T1" fmla="*/ 0 h 351"/>
                <a:gd name="T2" fmla="*/ 328 w 579"/>
                <a:gd name="T3" fmla="*/ 124 h 351"/>
                <a:gd name="T4" fmla="*/ 562 w 579"/>
                <a:gd name="T5" fmla="*/ 248 h 351"/>
                <a:gd name="T6" fmla="*/ 579 w 579"/>
                <a:gd name="T7" fmla="*/ 351 h 351"/>
                <a:gd name="T8" fmla="*/ 289 w 579"/>
                <a:gd name="T9" fmla="*/ 198 h 351"/>
                <a:gd name="T10" fmla="*/ 0 w 579"/>
                <a:gd name="T11" fmla="*/ 45 h 351"/>
                <a:gd name="T12" fmla="*/ 96 w 579"/>
                <a:gd name="T13" fmla="*/ 0 h 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9" h="351">
                  <a:moveTo>
                    <a:pt x="96" y="0"/>
                  </a:moveTo>
                  <a:lnTo>
                    <a:pt x="328" y="124"/>
                  </a:lnTo>
                  <a:lnTo>
                    <a:pt x="562" y="248"/>
                  </a:lnTo>
                  <a:lnTo>
                    <a:pt x="579" y="351"/>
                  </a:lnTo>
                  <a:lnTo>
                    <a:pt x="289" y="198"/>
                  </a:lnTo>
                  <a:lnTo>
                    <a:pt x="0" y="45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9009" name="Freeform: Shape 332"/>
            <p:cNvSpPr/>
            <p:nvPr/>
          </p:nvSpPr>
          <p:spPr bwMode="auto">
            <a:xfrm>
              <a:off x="10374313" y="2981325"/>
              <a:ext cx="1244600" cy="1227138"/>
            </a:xfrm>
            <a:custGeom>
              <a:avLst/>
              <a:gdLst>
                <a:gd name="T0" fmla="*/ 125 w 425"/>
                <a:gd name="T1" fmla="*/ 419 h 419"/>
                <a:gd name="T2" fmla="*/ 137 w 425"/>
                <a:gd name="T3" fmla="*/ 139 h 419"/>
                <a:gd name="T4" fmla="*/ 354 w 425"/>
                <a:gd name="T5" fmla="*/ 51 h 419"/>
                <a:gd name="T6" fmla="*/ 425 w 425"/>
                <a:gd name="T7" fmla="*/ 90 h 419"/>
                <a:gd name="T8" fmla="*/ 85 w 425"/>
                <a:gd name="T9" fmla="*/ 100 h 419"/>
                <a:gd name="T10" fmla="*/ 50 w 425"/>
                <a:gd name="T11" fmla="*/ 379 h 419"/>
                <a:gd name="T12" fmla="*/ 125 w 425"/>
                <a:gd name="T13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25" h="419">
                  <a:moveTo>
                    <a:pt x="125" y="419"/>
                  </a:moveTo>
                  <a:cubicBezTo>
                    <a:pt x="69" y="336"/>
                    <a:pt x="70" y="222"/>
                    <a:pt x="137" y="139"/>
                  </a:cubicBezTo>
                  <a:cubicBezTo>
                    <a:pt x="191" y="72"/>
                    <a:pt x="274" y="42"/>
                    <a:pt x="354" y="51"/>
                  </a:cubicBezTo>
                  <a:cubicBezTo>
                    <a:pt x="425" y="90"/>
                    <a:pt x="425" y="90"/>
                    <a:pt x="425" y="90"/>
                  </a:cubicBezTo>
                  <a:cubicBezTo>
                    <a:pt x="328" y="0"/>
                    <a:pt x="176" y="5"/>
                    <a:pt x="85" y="100"/>
                  </a:cubicBezTo>
                  <a:cubicBezTo>
                    <a:pt x="11" y="178"/>
                    <a:pt x="0" y="291"/>
                    <a:pt x="50" y="379"/>
                  </a:cubicBezTo>
                  <a:lnTo>
                    <a:pt x="125" y="4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9010" name="Freeform: Shape 333"/>
            <p:cNvSpPr/>
            <p:nvPr/>
          </p:nvSpPr>
          <p:spPr bwMode="auto">
            <a:xfrm>
              <a:off x="10291763" y="2940050"/>
              <a:ext cx="1246188" cy="1227138"/>
            </a:xfrm>
            <a:custGeom>
              <a:avLst/>
              <a:gdLst>
                <a:gd name="T0" fmla="*/ 126 w 425"/>
                <a:gd name="T1" fmla="*/ 419 h 419"/>
                <a:gd name="T2" fmla="*/ 138 w 425"/>
                <a:gd name="T3" fmla="*/ 138 h 419"/>
                <a:gd name="T4" fmla="*/ 354 w 425"/>
                <a:gd name="T5" fmla="*/ 51 h 419"/>
                <a:gd name="T6" fmla="*/ 425 w 425"/>
                <a:gd name="T7" fmla="*/ 90 h 419"/>
                <a:gd name="T8" fmla="*/ 85 w 425"/>
                <a:gd name="T9" fmla="*/ 100 h 419"/>
                <a:gd name="T10" fmla="*/ 50 w 425"/>
                <a:gd name="T11" fmla="*/ 378 h 419"/>
                <a:gd name="T12" fmla="*/ 126 w 425"/>
                <a:gd name="T13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25" h="419">
                  <a:moveTo>
                    <a:pt x="126" y="419"/>
                  </a:moveTo>
                  <a:cubicBezTo>
                    <a:pt x="69" y="335"/>
                    <a:pt x="71" y="221"/>
                    <a:pt x="138" y="138"/>
                  </a:cubicBezTo>
                  <a:cubicBezTo>
                    <a:pt x="192" y="72"/>
                    <a:pt x="274" y="41"/>
                    <a:pt x="354" y="51"/>
                  </a:cubicBezTo>
                  <a:cubicBezTo>
                    <a:pt x="425" y="90"/>
                    <a:pt x="425" y="90"/>
                    <a:pt x="425" y="90"/>
                  </a:cubicBezTo>
                  <a:cubicBezTo>
                    <a:pt x="328" y="0"/>
                    <a:pt x="176" y="4"/>
                    <a:pt x="85" y="100"/>
                  </a:cubicBezTo>
                  <a:cubicBezTo>
                    <a:pt x="11" y="177"/>
                    <a:pt x="0" y="290"/>
                    <a:pt x="50" y="378"/>
                  </a:cubicBezTo>
                  <a:lnTo>
                    <a:pt x="126" y="419"/>
                  </a:ln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9011" name="Freeform: Shape 334"/>
            <p:cNvSpPr/>
            <p:nvPr/>
          </p:nvSpPr>
          <p:spPr bwMode="auto">
            <a:xfrm>
              <a:off x="10374313" y="2981325"/>
              <a:ext cx="1244600" cy="1227138"/>
            </a:xfrm>
            <a:custGeom>
              <a:avLst/>
              <a:gdLst>
                <a:gd name="T0" fmla="*/ 125 w 425"/>
                <a:gd name="T1" fmla="*/ 419 h 419"/>
                <a:gd name="T2" fmla="*/ 137 w 425"/>
                <a:gd name="T3" fmla="*/ 139 h 419"/>
                <a:gd name="T4" fmla="*/ 354 w 425"/>
                <a:gd name="T5" fmla="*/ 51 h 419"/>
                <a:gd name="T6" fmla="*/ 425 w 425"/>
                <a:gd name="T7" fmla="*/ 90 h 419"/>
                <a:gd name="T8" fmla="*/ 85 w 425"/>
                <a:gd name="T9" fmla="*/ 100 h 419"/>
                <a:gd name="T10" fmla="*/ 50 w 425"/>
                <a:gd name="T11" fmla="*/ 379 h 419"/>
                <a:gd name="T12" fmla="*/ 125 w 425"/>
                <a:gd name="T13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25" h="419">
                  <a:moveTo>
                    <a:pt x="125" y="419"/>
                  </a:moveTo>
                  <a:cubicBezTo>
                    <a:pt x="69" y="336"/>
                    <a:pt x="70" y="222"/>
                    <a:pt x="137" y="139"/>
                  </a:cubicBezTo>
                  <a:cubicBezTo>
                    <a:pt x="191" y="72"/>
                    <a:pt x="274" y="42"/>
                    <a:pt x="354" y="51"/>
                  </a:cubicBezTo>
                  <a:cubicBezTo>
                    <a:pt x="425" y="90"/>
                    <a:pt x="425" y="90"/>
                    <a:pt x="425" y="90"/>
                  </a:cubicBezTo>
                  <a:cubicBezTo>
                    <a:pt x="328" y="0"/>
                    <a:pt x="176" y="5"/>
                    <a:pt x="85" y="100"/>
                  </a:cubicBezTo>
                  <a:cubicBezTo>
                    <a:pt x="11" y="178"/>
                    <a:pt x="0" y="291"/>
                    <a:pt x="50" y="379"/>
                  </a:cubicBezTo>
                  <a:lnTo>
                    <a:pt x="125" y="419"/>
                  </a:lnTo>
                  <a:close/>
                </a:path>
              </a:pathLst>
            </a:custGeom>
            <a:noFill/>
            <a:ln w="4762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9012" name="Freeform: Shape 335"/>
            <p:cNvSpPr/>
            <p:nvPr/>
          </p:nvSpPr>
          <p:spPr bwMode="auto">
            <a:xfrm>
              <a:off x="10856913" y="3754438"/>
              <a:ext cx="407988" cy="319088"/>
            </a:xfrm>
            <a:custGeom>
              <a:avLst/>
              <a:gdLst>
                <a:gd name="T0" fmla="*/ 0 w 257"/>
                <a:gd name="T1" fmla="*/ 92 h 201"/>
                <a:gd name="T2" fmla="*/ 207 w 257"/>
                <a:gd name="T3" fmla="*/ 201 h 201"/>
                <a:gd name="T4" fmla="*/ 257 w 257"/>
                <a:gd name="T5" fmla="*/ 109 h 201"/>
                <a:gd name="T6" fmla="*/ 52 w 257"/>
                <a:gd name="T7" fmla="*/ 0 h 201"/>
                <a:gd name="T8" fmla="*/ 0 w 257"/>
                <a:gd name="T9" fmla="*/ 92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7" h="201">
                  <a:moveTo>
                    <a:pt x="0" y="92"/>
                  </a:moveTo>
                  <a:lnTo>
                    <a:pt x="207" y="201"/>
                  </a:lnTo>
                  <a:lnTo>
                    <a:pt x="257" y="109"/>
                  </a:lnTo>
                  <a:lnTo>
                    <a:pt x="52" y="0"/>
                  </a:lnTo>
                  <a:lnTo>
                    <a:pt x="0" y="92"/>
                  </a:lnTo>
                  <a:close/>
                </a:path>
              </a:pathLst>
            </a:custGeom>
            <a:noFill/>
            <a:ln w="4762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9013" name="Freeform: Shape 336"/>
            <p:cNvSpPr/>
            <p:nvPr/>
          </p:nvSpPr>
          <p:spPr bwMode="auto">
            <a:xfrm>
              <a:off x="10915651" y="3956050"/>
              <a:ext cx="165100" cy="147638"/>
            </a:xfrm>
            <a:custGeom>
              <a:avLst/>
              <a:gdLst>
                <a:gd name="T0" fmla="*/ 0 w 104"/>
                <a:gd name="T1" fmla="*/ 54 h 93"/>
                <a:gd name="T2" fmla="*/ 74 w 104"/>
                <a:gd name="T3" fmla="*/ 93 h 93"/>
                <a:gd name="T4" fmla="*/ 104 w 104"/>
                <a:gd name="T5" fmla="*/ 39 h 93"/>
                <a:gd name="T6" fmla="*/ 30 w 104"/>
                <a:gd name="T7" fmla="*/ 0 h 93"/>
                <a:gd name="T8" fmla="*/ 0 w 104"/>
                <a:gd name="T9" fmla="*/ 54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" h="93">
                  <a:moveTo>
                    <a:pt x="0" y="54"/>
                  </a:moveTo>
                  <a:lnTo>
                    <a:pt x="74" y="93"/>
                  </a:lnTo>
                  <a:lnTo>
                    <a:pt x="104" y="39"/>
                  </a:lnTo>
                  <a:lnTo>
                    <a:pt x="30" y="0"/>
                  </a:lnTo>
                  <a:lnTo>
                    <a:pt x="0" y="54"/>
                  </a:lnTo>
                  <a:close/>
                </a:path>
              </a:pathLst>
            </a:custGeom>
            <a:noFill/>
            <a:ln w="4762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9014" name="Freeform: Shape 337"/>
            <p:cNvSpPr/>
            <p:nvPr/>
          </p:nvSpPr>
          <p:spPr bwMode="auto">
            <a:xfrm>
              <a:off x="10485438" y="4035425"/>
              <a:ext cx="762000" cy="477838"/>
            </a:xfrm>
            <a:custGeom>
              <a:avLst/>
              <a:gdLst>
                <a:gd name="T0" fmla="*/ 0 w 480"/>
                <a:gd name="T1" fmla="*/ 65 h 301"/>
                <a:gd name="T2" fmla="*/ 447 w 480"/>
                <a:gd name="T3" fmla="*/ 301 h 301"/>
                <a:gd name="T4" fmla="*/ 480 w 480"/>
                <a:gd name="T5" fmla="*/ 237 h 301"/>
                <a:gd name="T6" fmla="*/ 33 w 480"/>
                <a:gd name="T7" fmla="*/ 0 h 301"/>
                <a:gd name="T8" fmla="*/ 0 w 480"/>
                <a:gd name="T9" fmla="*/ 65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0" h="301">
                  <a:moveTo>
                    <a:pt x="0" y="65"/>
                  </a:moveTo>
                  <a:lnTo>
                    <a:pt x="447" y="301"/>
                  </a:lnTo>
                  <a:lnTo>
                    <a:pt x="480" y="237"/>
                  </a:lnTo>
                  <a:lnTo>
                    <a:pt x="33" y="0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FFFFFF"/>
            </a:solidFill>
            <a:ln w="4762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9015" name="Freeform: Shape 338"/>
            <p:cNvSpPr/>
            <p:nvPr/>
          </p:nvSpPr>
          <p:spPr bwMode="auto">
            <a:xfrm>
              <a:off x="10672763" y="4270375"/>
              <a:ext cx="269875" cy="225425"/>
            </a:xfrm>
            <a:custGeom>
              <a:avLst/>
              <a:gdLst>
                <a:gd name="T0" fmla="*/ 0 w 170"/>
                <a:gd name="T1" fmla="*/ 74 h 142"/>
                <a:gd name="T2" fmla="*/ 129 w 170"/>
                <a:gd name="T3" fmla="*/ 142 h 142"/>
                <a:gd name="T4" fmla="*/ 170 w 170"/>
                <a:gd name="T5" fmla="*/ 68 h 142"/>
                <a:gd name="T6" fmla="*/ 41 w 170"/>
                <a:gd name="T7" fmla="*/ 0 h 142"/>
                <a:gd name="T8" fmla="*/ 0 w 170"/>
                <a:gd name="T9" fmla="*/ 74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0" h="142">
                  <a:moveTo>
                    <a:pt x="0" y="74"/>
                  </a:moveTo>
                  <a:lnTo>
                    <a:pt x="129" y="142"/>
                  </a:lnTo>
                  <a:lnTo>
                    <a:pt x="170" y="68"/>
                  </a:lnTo>
                  <a:lnTo>
                    <a:pt x="41" y="0"/>
                  </a:lnTo>
                  <a:lnTo>
                    <a:pt x="0" y="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9016" name="Freeform: Shape 339"/>
            <p:cNvSpPr/>
            <p:nvPr/>
          </p:nvSpPr>
          <p:spPr bwMode="auto">
            <a:xfrm>
              <a:off x="10610851" y="4238625"/>
              <a:ext cx="269875" cy="225425"/>
            </a:xfrm>
            <a:custGeom>
              <a:avLst/>
              <a:gdLst>
                <a:gd name="T0" fmla="*/ 0 w 170"/>
                <a:gd name="T1" fmla="*/ 73 h 142"/>
                <a:gd name="T2" fmla="*/ 131 w 170"/>
                <a:gd name="T3" fmla="*/ 142 h 142"/>
                <a:gd name="T4" fmla="*/ 170 w 170"/>
                <a:gd name="T5" fmla="*/ 68 h 142"/>
                <a:gd name="T6" fmla="*/ 41 w 170"/>
                <a:gd name="T7" fmla="*/ 0 h 142"/>
                <a:gd name="T8" fmla="*/ 0 w 170"/>
                <a:gd name="T9" fmla="*/ 73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0" h="142">
                  <a:moveTo>
                    <a:pt x="0" y="73"/>
                  </a:moveTo>
                  <a:lnTo>
                    <a:pt x="131" y="142"/>
                  </a:lnTo>
                  <a:lnTo>
                    <a:pt x="170" y="68"/>
                  </a:lnTo>
                  <a:lnTo>
                    <a:pt x="41" y="0"/>
                  </a:lnTo>
                  <a:lnTo>
                    <a:pt x="0" y="73"/>
                  </a:lnTo>
                  <a:close/>
                </a:path>
              </a:pathLst>
            </a:custGeom>
            <a:solidFill>
              <a:srgbClr val="E75F3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9017" name="Freeform: Shape 340"/>
            <p:cNvSpPr/>
            <p:nvPr/>
          </p:nvSpPr>
          <p:spPr bwMode="auto">
            <a:xfrm>
              <a:off x="10672763" y="4270375"/>
              <a:ext cx="269875" cy="225425"/>
            </a:xfrm>
            <a:custGeom>
              <a:avLst/>
              <a:gdLst>
                <a:gd name="T0" fmla="*/ 0 w 170"/>
                <a:gd name="T1" fmla="*/ 74 h 142"/>
                <a:gd name="T2" fmla="*/ 129 w 170"/>
                <a:gd name="T3" fmla="*/ 142 h 142"/>
                <a:gd name="T4" fmla="*/ 170 w 170"/>
                <a:gd name="T5" fmla="*/ 68 h 142"/>
                <a:gd name="T6" fmla="*/ 41 w 170"/>
                <a:gd name="T7" fmla="*/ 0 h 142"/>
                <a:gd name="T8" fmla="*/ 0 w 170"/>
                <a:gd name="T9" fmla="*/ 74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0" h="142">
                  <a:moveTo>
                    <a:pt x="0" y="74"/>
                  </a:moveTo>
                  <a:lnTo>
                    <a:pt x="129" y="142"/>
                  </a:lnTo>
                  <a:lnTo>
                    <a:pt x="170" y="68"/>
                  </a:lnTo>
                  <a:lnTo>
                    <a:pt x="41" y="0"/>
                  </a:lnTo>
                  <a:lnTo>
                    <a:pt x="0" y="74"/>
                  </a:lnTo>
                  <a:close/>
                </a:path>
              </a:pathLst>
            </a:custGeom>
            <a:noFill/>
            <a:ln w="4762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9018" name="Freeform: Shape 341"/>
            <p:cNvSpPr/>
            <p:nvPr/>
          </p:nvSpPr>
          <p:spPr bwMode="auto">
            <a:xfrm>
              <a:off x="10253663" y="4246563"/>
              <a:ext cx="920750" cy="554038"/>
            </a:xfrm>
            <a:custGeom>
              <a:avLst/>
              <a:gdLst>
                <a:gd name="T0" fmla="*/ 96 w 580"/>
                <a:gd name="T1" fmla="*/ 0 h 349"/>
                <a:gd name="T2" fmla="*/ 329 w 580"/>
                <a:gd name="T3" fmla="*/ 124 h 349"/>
                <a:gd name="T4" fmla="*/ 561 w 580"/>
                <a:gd name="T5" fmla="*/ 246 h 349"/>
                <a:gd name="T6" fmla="*/ 580 w 580"/>
                <a:gd name="T7" fmla="*/ 349 h 349"/>
                <a:gd name="T8" fmla="*/ 290 w 580"/>
                <a:gd name="T9" fmla="*/ 196 h 349"/>
                <a:gd name="T10" fmla="*/ 0 w 580"/>
                <a:gd name="T11" fmla="*/ 43 h 349"/>
                <a:gd name="T12" fmla="*/ 96 w 580"/>
                <a:gd name="T13" fmla="*/ 0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0" h="349">
                  <a:moveTo>
                    <a:pt x="96" y="0"/>
                  </a:moveTo>
                  <a:lnTo>
                    <a:pt x="329" y="124"/>
                  </a:lnTo>
                  <a:lnTo>
                    <a:pt x="561" y="246"/>
                  </a:lnTo>
                  <a:lnTo>
                    <a:pt x="580" y="349"/>
                  </a:lnTo>
                  <a:lnTo>
                    <a:pt x="290" y="196"/>
                  </a:lnTo>
                  <a:lnTo>
                    <a:pt x="0" y="43"/>
                  </a:lnTo>
                  <a:lnTo>
                    <a:pt x="96" y="0"/>
                  </a:lnTo>
                  <a:close/>
                </a:path>
              </a:pathLst>
            </a:custGeom>
            <a:noFill/>
            <a:ln w="4762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9019" name="Freeform: Shape 342"/>
            <p:cNvSpPr/>
            <p:nvPr/>
          </p:nvSpPr>
          <p:spPr bwMode="auto">
            <a:xfrm>
              <a:off x="10837863" y="2830513"/>
              <a:ext cx="998538" cy="1149350"/>
            </a:xfrm>
            <a:custGeom>
              <a:avLst/>
              <a:gdLst>
                <a:gd name="T0" fmla="*/ 0 w 629"/>
                <a:gd name="T1" fmla="*/ 549 h 724"/>
                <a:gd name="T2" fmla="*/ 332 w 629"/>
                <a:gd name="T3" fmla="*/ 724 h 724"/>
                <a:gd name="T4" fmla="*/ 629 w 629"/>
                <a:gd name="T5" fmla="*/ 176 h 724"/>
                <a:gd name="T6" fmla="*/ 297 w 629"/>
                <a:gd name="T7" fmla="*/ 0 h 724"/>
                <a:gd name="T8" fmla="*/ 0 w 629"/>
                <a:gd name="T9" fmla="*/ 549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9" h="724">
                  <a:moveTo>
                    <a:pt x="0" y="549"/>
                  </a:moveTo>
                  <a:lnTo>
                    <a:pt x="332" y="724"/>
                  </a:lnTo>
                  <a:lnTo>
                    <a:pt x="629" y="176"/>
                  </a:lnTo>
                  <a:lnTo>
                    <a:pt x="297" y="0"/>
                  </a:lnTo>
                  <a:lnTo>
                    <a:pt x="0" y="5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9020" name="Freeform: Shape 343"/>
            <p:cNvSpPr/>
            <p:nvPr/>
          </p:nvSpPr>
          <p:spPr bwMode="auto">
            <a:xfrm>
              <a:off x="10755313" y="2787650"/>
              <a:ext cx="1001713" cy="1150938"/>
            </a:xfrm>
            <a:custGeom>
              <a:avLst/>
              <a:gdLst>
                <a:gd name="T0" fmla="*/ 0 w 631"/>
                <a:gd name="T1" fmla="*/ 548 h 725"/>
                <a:gd name="T2" fmla="*/ 334 w 631"/>
                <a:gd name="T3" fmla="*/ 725 h 725"/>
                <a:gd name="T4" fmla="*/ 631 w 631"/>
                <a:gd name="T5" fmla="*/ 177 h 725"/>
                <a:gd name="T6" fmla="*/ 297 w 631"/>
                <a:gd name="T7" fmla="*/ 0 h 725"/>
                <a:gd name="T8" fmla="*/ 0 w 631"/>
                <a:gd name="T9" fmla="*/ 548 h 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1" h="725">
                  <a:moveTo>
                    <a:pt x="0" y="548"/>
                  </a:moveTo>
                  <a:lnTo>
                    <a:pt x="334" y="725"/>
                  </a:lnTo>
                  <a:lnTo>
                    <a:pt x="631" y="177"/>
                  </a:lnTo>
                  <a:lnTo>
                    <a:pt x="297" y="0"/>
                  </a:lnTo>
                  <a:lnTo>
                    <a:pt x="0" y="548"/>
                  </a:lnTo>
                  <a:close/>
                </a:path>
              </a:pathLst>
            </a:custGeom>
            <a:solidFill>
              <a:srgbClr val="F5AB4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  <p:sp>
          <p:nvSpPr>
            <p:cNvPr id="1049021" name="Freeform: Shape 344"/>
            <p:cNvSpPr/>
            <p:nvPr/>
          </p:nvSpPr>
          <p:spPr bwMode="auto">
            <a:xfrm>
              <a:off x="10837863" y="2830513"/>
              <a:ext cx="998538" cy="1149350"/>
            </a:xfrm>
            <a:custGeom>
              <a:avLst/>
              <a:gdLst>
                <a:gd name="T0" fmla="*/ 0 w 629"/>
                <a:gd name="T1" fmla="*/ 549 h 724"/>
                <a:gd name="T2" fmla="*/ 332 w 629"/>
                <a:gd name="T3" fmla="*/ 724 h 724"/>
                <a:gd name="T4" fmla="*/ 629 w 629"/>
                <a:gd name="T5" fmla="*/ 176 h 724"/>
                <a:gd name="T6" fmla="*/ 297 w 629"/>
                <a:gd name="T7" fmla="*/ 0 h 724"/>
                <a:gd name="T8" fmla="*/ 0 w 629"/>
                <a:gd name="T9" fmla="*/ 549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9" h="724">
                  <a:moveTo>
                    <a:pt x="0" y="549"/>
                  </a:moveTo>
                  <a:lnTo>
                    <a:pt x="332" y="724"/>
                  </a:lnTo>
                  <a:lnTo>
                    <a:pt x="629" y="176"/>
                  </a:lnTo>
                  <a:lnTo>
                    <a:pt x="297" y="0"/>
                  </a:lnTo>
                  <a:lnTo>
                    <a:pt x="0" y="549"/>
                  </a:lnTo>
                  <a:close/>
                </a:path>
              </a:pathLst>
            </a:custGeom>
            <a:noFill/>
            <a:ln w="47625" cap="rnd">
              <a:solidFill>
                <a:srgbClr val="2B2B2B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350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227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90000" tIns="46800" rIns="90000" bIns="46800" rtlCol="0" anchor="t" anchorCtr="0">
            <a:normAutofit fontScale="90000"/>
          </a:bodyPr>
          <a:lstStyle>
            <a:lvl1pPr marL="0" marR="0" algn="l" defTabSz="914400" rtl="0" eaLnBrk="1" fontAlgn="auto" latinLnBrk="0" hangingPunct="1">
              <a:lnSpc>
                <a:spcPct val="12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1049228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1049229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2024/3/5</a:t>
            </a:fld>
            <a:endParaRPr lang="zh-CN" altLang="en-US"/>
          </a:p>
        </p:txBody>
      </p:sp>
      <p:sp>
        <p:nvSpPr>
          <p:cNvPr id="1049230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9231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45739" name="直接连接符 6"/>
          <p:cNvCxnSpPr/>
          <p:nvPr>
            <p:custDataLst>
              <p:tags r:id="rId1"/>
            </p:custDataLst>
          </p:nvPr>
        </p:nvCxnSpPr>
        <p:spPr>
          <a:xfrm>
            <a:off x="4209143" y="3429000"/>
            <a:ext cx="7982857" cy="0"/>
          </a:xfrm>
          <a:prstGeom prst="line">
            <a:avLst/>
          </a:prstGeom>
          <a:ln w="38100">
            <a:solidFill>
              <a:schemeClr val="accent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9241" name="矩形 7"/>
          <p:cNvSpPr/>
          <p:nvPr>
            <p:custDataLst>
              <p:tags r:id="rId2"/>
            </p:custDataLst>
          </p:nvPr>
        </p:nvSpPr>
        <p:spPr>
          <a:xfrm>
            <a:off x="0" y="2693764"/>
            <a:ext cx="3591276" cy="1470470"/>
          </a:xfrm>
          <a:prstGeom prst="rect">
            <a:avLst/>
          </a:prstGeom>
          <a:pattFill prst="wdDnDiag">
            <a:fgClr>
              <a:schemeClr val="accent1">
                <a:lumMod val="9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49242" name="矩形 8"/>
          <p:cNvSpPr/>
          <p:nvPr>
            <p:custDataLst>
              <p:tags r:id="rId3"/>
            </p:custDataLst>
          </p:nvPr>
        </p:nvSpPr>
        <p:spPr>
          <a:xfrm rot="18900000">
            <a:off x="3071387" y="2909111"/>
            <a:ext cx="1039778" cy="103977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49243" name="矩形 9"/>
          <p:cNvSpPr/>
          <p:nvPr>
            <p:custDataLst>
              <p:tags r:id="rId4"/>
            </p:custDataLst>
          </p:nvPr>
        </p:nvSpPr>
        <p:spPr>
          <a:xfrm rot="18900000">
            <a:off x="4048861" y="3967655"/>
            <a:ext cx="320565" cy="320565"/>
          </a:xfrm>
          <a:prstGeom prst="rect">
            <a:avLst/>
          </a:prstGeom>
          <a:solidFill>
            <a:schemeClr val="accent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49244" name="矩形 10"/>
          <p:cNvSpPr/>
          <p:nvPr>
            <p:custDataLst>
              <p:tags r:id="rId5"/>
            </p:custDataLst>
          </p:nvPr>
        </p:nvSpPr>
        <p:spPr>
          <a:xfrm rot="18900000">
            <a:off x="4598701" y="3839786"/>
            <a:ext cx="122955" cy="122955"/>
          </a:xfrm>
          <a:prstGeom prst="rect">
            <a:avLst/>
          </a:prstGeom>
          <a:solidFill>
            <a:schemeClr val="accent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49245" name="标题 1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5308471" y="2280851"/>
            <a:ext cx="6002129" cy="104942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 u="none" strike="noStrike" kern="1200" cap="none" spc="300" normalizeH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1049246" name="文本占位符 2"/>
          <p:cNvSpPr>
            <a:spLocks noGrp="1"/>
          </p:cNvSpPr>
          <p:nvPr>
            <p:ph type="body" idx="1"/>
            <p:custDataLst>
              <p:tags r:id="rId7"/>
            </p:custDataLst>
          </p:nvPr>
        </p:nvSpPr>
        <p:spPr>
          <a:xfrm>
            <a:off x="5308471" y="3539169"/>
            <a:ext cx="6002129" cy="1054305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buNone/>
              <a:defRPr kumimoji="0" lang="zh-CN" altLang="en-US" sz="24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049247" name="日期占位符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2024/3/5</a:t>
            </a:fld>
            <a:endParaRPr lang="zh-CN" altLang="en-US"/>
          </a:p>
        </p:txBody>
      </p:sp>
      <p:sp>
        <p:nvSpPr>
          <p:cNvPr id="1049248" name="页脚占位符 4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9249" name="灯片编号占位符 5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250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90000" tIns="46800" rIns="90000" bIns="46800" rtlCol="0" anchor="t" anchorCtr="0">
            <a:normAutofit fontScale="90000"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1049251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1049252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lnSpc>
                <a:spcPct val="12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lnSpc>
                <a:spcPct val="12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lnSpc>
                <a:spcPct val="12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lnSpc>
                <a:spcPct val="12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049253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2024/3/5</a:t>
            </a:fld>
            <a:endParaRPr lang="zh-CN" altLang="en-US"/>
          </a:p>
        </p:txBody>
      </p:sp>
      <p:sp>
        <p:nvSpPr>
          <p:cNvPr id="1049254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9255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256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90000" tIns="46800" rIns="90000" bIns="46800" rtlCol="0" anchor="t" anchorCtr="0">
            <a:normAutofit fontScale="90000"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1049257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90000" tIns="46800" rIns="90000" bIns="46800" anchor="t" anchorCtr="0">
            <a:normAutofit fontScale="90000" lnSpcReduction="10000"/>
          </a:bodyPr>
          <a:lstStyle>
            <a:lvl1pPr marL="0" indent="0" eaLnBrk="1" fontAlgn="auto" latinLnBrk="0" hangingPunct="1">
              <a:lnSpc>
                <a:spcPct val="12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1049258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1049259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90000" tIns="46800" rIns="90000" bIns="46800" rtlCol="0" anchor="t" anchorCtr="0">
            <a:normAutofit fontScale="90000" lnSpcReduction="10000"/>
          </a:bodyPr>
          <a:lstStyle>
            <a:lvl1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1049260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1049261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2024/3/5</a:t>
            </a:fld>
            <a:endParaRPr lang="zh-CN" altLang="en-US"/>
          </a:p>
        </p:txBody>
      </p:sp>
      <p:sp>
        <p:nvSpPr>
          <p:cNvPr id="1049262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9263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217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vert="horz" lIns="90000" tIns="46800" rIns="90000" bIns="38100" rtlCol="0" anchor="t" anchorCtr="0">
            <a:normAutofit fontScale="91667"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1049218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2024/3/5</a:t>
            </a:fld>
            <a:endParaRPr lang="zh-CN" altLang="en-US"/>
          </a:p>
        </p:txBody>
      </p:sp>
      <p:sp>
        <p:nvSpPr>
          <p:cNvPr id="1049219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9220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264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2024/3/5</a:t>
            </a:fld>
            <a:endParaRPr lang="zh-CN" altLang="en-US"/>
          </a:p>
        </p:txBody>
      </p:sp>
      <p:sp>
        <p:nvSpPr>
          <p:cNvPr id="1049265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9266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267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90000" tIns="46800" rIns="90000" bIns="46800" rtlCol="0" anchor="t" anchorCtr="0">
            <a:normAutofit fontScale="90000"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1049268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1049269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</p:txBody>
      </p:sp>
      <p:sp>
        <p:nvSpPr>
          <p:cNvPr id="1049270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2024/3/5</a:t>
            </a:fld>
            <a:endParaRPr lang="zh-CN" altLang="en-US" dirty="0"/>
          </a:p>
        </p:txBody>
      </p:sp>
      <p:sp>
        <p:nvSpPr>
          <p:cNvPr id="1049271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049272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232" name="竖排标题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104923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>
            <a:normAutofit/>
          </a:bodyPr>
          <a:lstStyle>
            <a:lvl1pPr indent="0" eaLnBrk="1" fontAlgn="auto" latinLnBrk="0" hangingPunct="1">
              <a:lnSpc>
                <a:spcPct val="120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indent="0" eaLnBrk="1" fontAlgn="auto" latinLnBrk="0" hangingPunct="1">
              <a:lnSpc>
                <a:spcPct val="120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indent="0" eaLnBrk="1" fontAlgn="auto" latinLnBrk="0" hangingPunct="1">
              <a:lnSpc>
                <a:spcPct val="120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indent="0" eaLnBrk="1" fontAlgn="auto" latinLnBrk="0" hangingPunct="1">
              <a:lnSpc>
                <a:spcPct val="120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indent="0" eaLnBrk="1" fontAlgn="auto" latinLnBrk="0" hangingPunct="1">
              <a:lnSpc>
                <a:spcPct val="120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04923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2024/3/5</a:t>
            </a:fld>
            <a:endParaRPr lang="zh-CN" altLang="en-US"/>
          </a:p>
        </p:txBody>
      </p:sp>
      <p:sp>
        <p:nvSpPr>
          <p:cNvPr id="104923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923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205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90000" tIns="46800" rIns="90000" bIns="46800" rtlCol="0" anchor="t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049206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69882" y="1053296"/>
            <a:ext cx="10852237" cy="5288119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049207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2024/3/5</a:t>
            </a:fld>
            <a:endParaRPr lang="zh-CN" altLang="en-US"/>
          </a:p>
        </p:txBody>
      </p:sp>
      <p:sp>
        <p:nvSpPr>
          <p:cNvPr id="1049208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1049209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1049210" name="KSO_TEMPLATE" hidden="1"/>
          <p:cNvSpPr/>
          <p:nvPr>
            <p:custDataLst>
              <p:tags r:id="rId1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20000"/>
        </a:lnSpc>
        <a:spcBef>
          <a:spcPct val="0"/>
        </a:spcBef>
        <a:buNone/>
        <a:defRPr sz="2400" b="1" u="none" strike="noStrike" kern="1200" cap="none" spc="200" normalizeH="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69925" y="3"/>
            <a:ext cx="10850563" cy="10286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69925" y="1123952"/>
            <a:ext cx="10850563" cy="501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CN" altLang="en-US" dirty="0"/>
          </a:p>
        </p:txBody>
      </p:sp>
      <p:cxnSp>
        <p:nvCxnSpPr>
          <p:cNvPr id="3145728" name="Straight Connector 6"/>
          <p:cNvCxnSpPr/>
          <p:nvPr/>
        </p:nvCxnSpPr>
        <p:spPr>
          <a:xfrm>
            <a:off x="669925" y="1028700"/>
            <a:ext cx="10850563" cy="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578" name="Date Placeholder 7"/>
          <p:cNvSpPr>
            <a:spLocks noGrp="1"/>
          </p:cNvSpPr>
          <p:nvPr>
            <p:ph type="dt" sz="half" idx="2"/>
          </p:nvPr>
        </p:nvSpPr>
        <p:spPr>
          <a:xfrm>
            <a:off x="5401732" y="6240465"/>
            <a:ext cx="1388536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0BC1078-46ED-40F9-8930-935BAD7C2B02}" type="datetimeFigureOut">
              <a:rPr lang="zh-CN" altLang="en-US" smtClean="0"/>
              <a:t>2024/3/5</a:t>
            </a:fld>
            <a:endParaRPr lang="zh-CN" altLang="en-US"/>
          </a:p>
        </p:txBody>
      </p:sp>
      <p:sp>
        <p:nvSpPr>
          <p:cNvPr id="1048579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669925" y="6240465"/>
            <a:ext cx="4140201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048580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8610599" y="6240465"/>
            <a:ext cx="2909888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slideLayout" Target="../slideLayouts/slideLayout18.xml"/><Relationship Id="rId5" Type="http://schemas.openxmlformats.org/officeDocument/2006/relationships/tags" Target="../tags/tag107.xml"/><Relationship Id="rId4" Type="http://schemas.openxmlformats.org/officeDocument/2006/relationships/tags" Target="../tags/tag10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10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slideLayout" Target="../slideLayouts/slideLayout18.xml"/><Relationship Id="rId5" Type="http://schemas.openxmlformats.org/officeDocument/2006/relationships/tags" Target="../tags/tag112.xml"/><Relationship Id="rId4" Type="http://schemas.openxmlformats.org/officeDocument/2006/relationships/tags" Target="../tags/tag1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7" Type="http://schemas.openxmlformats.org/officeDocument/2006/relationships/notesSlide" Target="../notesSlides/notesSlide4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slideLayout" Target="../slideLayouts/slideLayout18.xml"/><Relationship Id="rId5" Type="http://schemas.openxmlformats.org/officeDocument/2006/relationships/tags" Target="../tags/tag117.xml"/><Relationship Id="rId4" Type="http://schemas.openxmlformats.org/officeDocument/2006/relationships/tags" Target="../tags/tag1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20.xml"/><Relationship Id="rId7" Type="http://schemas.openxmlformats.org/officeDocument/2006/relationships/notesSlide" Target="../notesSlides/notesSlide5.xml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6" Type="http://schemas.openxmlformats.org/officeDocument/2006/relationships/slideLayout" Target="../slideLayouts/slideLayout18.xml"/><Relationship Id="rId5" Type="http://schemas.openxmlformats.org/officeDocument/2006/relationships/tags" Target="../tags/tag122.xml"/><Relationship Id="rId4" Type="http://schemas.openxmlformats.org/officeDocument/2006/relationships/tags" Target="../tags/tag12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7" Type="http://schemas.openxmlformats.org/officeDocument/2006/relationships/notesSlide" Target="../notesSlides/notesSlide6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slideLayout" Target="../slideLayouts/slideLayout18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13" Type="http://schemas.openxmlformats.org/officeDocument/2006/relationships/tags" Target="../tags/tag84.xml"/><Relationship Id="rId18" Type="http://schemas.openxmlformats.org/officeDocument/2006/relationships/tags" Target="../tags/tag8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12" Type="http://schemas.openxmlformats.org/officeDocument/2006/relationships/tags" Target="../tags/tag83.xml"/><Relationship Id="rId17" Type="http://schemas.openxmlformats.org/officeDocument/2006/relationships/tags" Target="../tags/tag88.xml"/><Relationship Id="rId2" Type="http://schemas.openxmlformats.org/officeDocument/2006/relationships/tags" Target="../tags/tag73.xml"/><Relationship Id="rId16" Type="http://schemas.openxmlformats.org/officeDocument/2006/relationships/tags" Target="../tags/tag87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11" Type="http://schemas.openxmlformats.org/officeDocument/2006/relationships/tags" Target="../tags/tag82.xml"/><Relationship Id="rId5" Type="http://schemas.openxmlformats.org/officeDocument/2006/relationships/tags" Target="../tags/tag76.xml"/><Relationship Id="rId15" Type="http://schemas.openxmlformats.org/officeDocument/2006/relationships/tags" Target="../tags/tag86.xml"/><Relationship Id="rId10" Type="http://schemas.openxmlformats.org/officeDocument/2006/relationships/tags" Target="../tags/tag81.xml"/><Relationship Id="rId19" Type="http://schemas.openxmlformats.org/officeDocument/2006/relationships/slideLayout" Target="../slideLayouts/slideLayout18.xml"/><Relationship Id="rId4" Type="http://schemas.openxmlformats.org/officeDocument/2006/relationships/tags" Target="../tags/tag75.xml"/><Relationship Id="rId9" Type="http://schemas.openxmlformats.org/officeDocument/2006/relationships/tags" Target="../tags/tag80.xml"/><Relationship Id="rId14" Type="http://schemas.openxmlformats.org/officeDocument/2006/relationships/tags" Target="../tags/tag8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7" Type="http://schemas.openxmlformats.org/officeDocument/2006/relationships/notesSlide" Target="../notesSlides/notesSlide7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slideLayout" Target="../slideLayouts/slideLayout18.xml"/><Relationship Id="rId5" Type="http://schemas.openxmlformats.org/officeDocument/2006/relationships/tags" Target="../tags/tag132.xml"/><Relationship Id="rId4" Type="http://schemas.openxmlformats.org/officeDocument/2006/relationships/tags" Target="../tags/tag13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97.xml"/><Relationship Id="rId3" Type="http://schemas.openxmlformats.org/officeDocument/2006/relationships/tags" Target="../tags/tag92.xml"/><Relationship Id="rId7" Type="http://schemas.openxmlformats.org/officeDocument/2006/relationships/tags" Target="../tags/tag96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tags" Target="../tags/tag95.xml"/><Relationship Id="rId5" Type="http://schemas.openxmlformats.org/officeDocument/2006/relationships/tags" Target="../tags/tag94.xml"/><Relationship Id="rId4" Type="http://schemas.openxmlformats.org/officeDocument/2006/relationships/tags" Target="../tags/tag93.xml"/><Relationship Id="rId9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00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99.xml"/><Relationship Id="rId1" Type="http://schemas.openxmlformats.org/officeDocument/2006/relationships/tags" Target="../tags/tag98.xml"/><Relationship Id="rId6" Type="http://schemas.openxmlformats.org/officeDocument/2006/relationships/slideLayout" Target="../slideLayouts/slideLayout18.xml"/><Relationship Id="rId5" Type="http://schemas.openxmlformats.org/officeDocument/2006/relationships/tags" Target="../tags/tag102.xml"/><Relationship Id="rId4" Type="http://schemas.openxmlformats.org/officeDocument/2006/relationships/tags" Target="../tags/tag10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2" name="副标题 1"/>
          <p:cNvSpPr>
            <a:spLocks noGrp="1"/>
          </p:cNvSpPr>
          <p:nvPr>
            <p:ph type="subTitle" idx="1"/>
          </p:nvPr>
        </p:nvSpPr>
        <p:spPr>
          <a:xfrm>
            <a:off x="2074940" y="2870201"/>
            <a:ext cx="7855511" cy="558799"/>
          </a:xfrm>
        </p:spPr>
        <p:txBody>
          <a:bodyPr>
            <a:normAutofit/>
          </a:bodyPr>
          <a:lstStyle/>
          <a:p>
            <a:r>
              <a:rPr lang="zh-CN" altLang="en-US" dirty="0"/>
              <a:t>特殊疑问词 </a:t>
            </a:r>
            <a:r>
              <a:rPr lang="en-US" altLang="zh-CN" dirty="0"/>
              <a:t>—— Stella</a:t>
            </a:r>
            <a:endParaRPr lang="zh-CN" altLang="en-US" dirty="0"/>
          </a:p>
        </p:txBody>
      </p:sp>
      <p:sp>
        <p:nvSpPr>
          <p:cNvPr id="1048753" name="标题 2"/>
          <p:cNvSpPr>
            <a:spLocks noGrp="1"/>
          </p:cNvSpPr>
          <p:nvPr>
            <p:ph type="ctrTitle"/>
          </p:nvPr>
        </p:nvSpPr>
        <p:spPr>
          <a:xfrm>
            <a:off x="2168246" y="1194318"/>
            <a:ext cx="7855511" cy="1464905"/>
          </a:xfrm>
        </p:spPr>
        <p:txBody>
          <a:bodyPr>
            <a:normAutofit/>
          </a:bodyPr>
          <a:lstStyle/>
          <a:p>
            <a:r>
              <a:rPr lang="en-US" altLang="zh-CN" sz="5400" dirty="0"/>
              <a:t>W-</a:t>
            </a:r>
            <a:r>
              <a:rPr lang="en-US" altLang="zh-CN" sz="5400" dirty="0" err="1"/>
              <a:t>Fragen</a:t>
            </a:r>
            <a:endParaRPr lang="zh-CN" altLang="en-US" sz="5400" dirty="0"/>
          </a:p>
        </p:txBody>
      </p:sp>
      <p:sp>
        <p:nvSpPr>
          <p:cNvPr id="104875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048755" name="文本占位符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DnDiag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7" name="矩形 7"/>
          <p:cNvSpPr/>
          <p:nvPr>
            <p:custDataLst>
              <p:tags r:id="rId2"/>
            </p:custDataLst>
          </p:nvPr>
        </p:nvSpPr>
        <p:spPr>
          <a:xfrm>
            <a:off x="482600" y="418841"/>
            <a:ext cx="11226800" cy="6020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n-cs"/>
            </a:endParaRPr>
          </a:p>
        </p:txBody>
      </p:sp>
      <p:cxnSp>
        <p:nvCxnSpPr>
          <p:cNvPr id="3145733" name="直接连接符 11"/>
          <p:cNvCxnSpPr/>
          <p:nvPr>
            <p:custDataLst>
              <p:tags r:id="rId3"/>
            </p:custDataLst>
          </p:nvPr>
        </p:nvCxnSpPr>
        <p:spPr>
          <a:xfrm>
            <a:off x="5486400" y="1792605"/>
            <a:ext cx="1219200" cy="0"/>
          </a:xfrm>
          <a:prstGeom prst="line">
            <a:avLst/>
          </a:prstGeom>
          <a:ln w="38100">
            <a:solidFill>
              <a:schemeClr val="accent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808" name="标题 1"/>
          <p:cNvSpPr>
            <a:spLocks noGrp="1"/>
          </p:cNvSpPr>
          <p:nvPr>
            <p:ph type="title" idx="4294967295"/>
            <p:custDataLst>
              <p:tags r:id="rId4"/>
            </p:custDataLst>
          </p:nvPr>
        </p:nvSpPr>
        <p:spPr>
          <a:xfrm>
            <a:off x="1847461" y="743585"/>
            <a:ext cx="9950450" cy="823912"/>
          </a:xfrm>
        </p:spPr>
        <p:txBody>
          <a:bodyPr vert="horz" wrap="square" lIns="91440" tIns="45720" rIns="91440" bIns="45720" rtlCol="0" anchor="b">
            <a:normAutofit/>
          </a:bodyPr>
          <a:lstStyle/>
          <a:p>
            <a:pPr algn="ctr"/>
            <a:r>
              <a:rPr lang="zh-CN" altLang="en-US" sz="3600" b="1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wie 怎样（针对方式方法和程度数量）</a:t>
            </a:r>
          </a:p>
        </p:txBody>
      </p:sp>
      <p:sp>
        <p:nvSpPr>
          <p:cNvPr id="1048809" name="文本框 1"/>
          <p:cNvSpPr txBox="1"/>
          <p:nvPr>
            <p:custDataLst>
              <p:tags r:id="rId5"/>
            </p:custDataLst>
          </p:nvPr>
        </p:nvSpPr>
        <p:spPr>
          <a:xfrm>
            <a:off x="1120775" y="2145030"/>
            <a:ext cx="9951085" cy="3969385"/>
          </a:xfrm>
          <a:prstGeom prst="rect">
            <a:avLst/>
          </a:prstGeom>
          <a:noFill/>
        </p:spPr>
        <p:txBody>
          <a:bodyPr wrap="square" rtlCol="0">
            <a:normAutofit fontScale="92500"/>
          </a:bodyPr>
          <a:lstStyle/>
          <a:p>
            <a:pPr algn="l">
              <a:lnSpc>
                <a:spcPct val="150000"/>
              </a:lnSpc>
              <a:spcBef>
                <a:spcPts val="1000"/>
              </a:spcBef>
            </a:pPr>
            <a:r>
              <a:rPr lang="zh-CN" altLang="en-US" sz="24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1) 问名字、电话号码、地址等。</a:t>
            </a:r>
            <a:endParaRPr lang="zh-CN" altLang="en-US" sz="2400" spc="3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algn="l">
              <a:lnSpc>
                <a:spcPct val="150000"/>
              </a:lnSpc>
              <a:spcBef>
                <a:spcPts val="1000"/>
              </a:spcBef>
            </a:pPr>
            <a:r>
              <a:rPr lang="zh-CN" altLang="en-US" sz="24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Wie heißen Sie? --- Ich heiße Jana.</a:t>
            </a:r>
            <a:endParaRPr lang="zh-CN" altLang="en-US" sz="2400" spc="3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algn="l">
              <a:lnSpc>
                <a:spcPct val="150000"/>
              </a:lnSpc>
              <a:spcBef>
                <a:spcPts val="1000"/>
              </a:spcBef>
            </a:pPr>
            <a:r>
              <a:rPr lang="zh-CN" altLang="en-US" sz="24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Wie ist Ihr Name? --- Mein Name ist Jana.</a:t>
            </a:r>
            <a:endParaRPr lang="zh-CN" altLang="en-US" sz="2400" spc="3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algn="l">
              <a:lnSpc>
                <a:spcPct val="150000"/>
              </a:lnSpc>
              <a:spcBef>
                <a:spcPts val="1000"/>
              </a:spcBef>
            </a:pPr>
            <a:r>
              <a:rPr lang="zh-CN" altLang="en-US" sz="24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Wie ist Ihre Telefonnummer? --- Meine Telefonnummer ist 036 41 / 12365440.</a:t>
            </a:r>
            <a:endParaRPr lang="zh-CN" altLang="en-US" sz="2400" spc="3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algn="l">
              <a:lnSpc>
                <a:spcPct val="150000"/>
              </a:lnSpc>
              <a:spcBef>
                <a:spcPts val="1000"/>
              </a:spcBef>
            </a:pPr>
            <a:r>
              <a:rPr lang="zh-CN" altLang="en-US" sz="24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Wie ist Ihre Adresse? --- Meine Adresse ist Eichplatz 32, 07743 Jena.</a:t>
            </a:r>
            <a:endParaRPr lang="zh-CN" altLang="en-US" sz="2400" spc="3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DnDiag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3" name="矩形 7"/>
          <p:cNvSpPr/>
          <p:nvPr>
            <p:custDataLst>
              <p:tags r:id="rId2"/>
            </p:custDataLst>
          </p:nvPr>
        </p:nvSpPr>
        <p:spPr>
          <a:xfrm>
            <a:off x="965200" y="418841"/>
            <a:ext cx="11226800" cy="6020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n-cs"/>
            </a:endParaRPr>
          </a:p>
        </p:txBody>
      </p:sp>
      <p:cxnSp>
        <p:nvCxnSpPr>
          <p:cNvPr id="3145734" name="直接连接符 11"/>
          <p:cNvCxnSpPr/>
          <p:nvPr>
            <p:custDataLst>
              <p:tags r:id="rId3"/>
            </p:custDataLst>
          </p:nvPr>
        </p:nvCxnSpPr>
        <p:spPr>
          <a:xfrm>
            <a:off x="5486400" y="1792605"/>
            <a:ext cx="1219200" cy="0"/>
          </a:xfrm>
          <a:prstGeom prst="line">
            <a:avLst/>
          </a:prstGeom>
          <a:ln w="38100">
            <a:solidFill>
              <a:schemeClr val="accent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814" name="标题 1"/>
          <p:cNvSpPr>
            <a:spLocks noGrp="1"/>
          </p:cNvSpPr>
          <p:nvPr>
            <p:ph type="title" idx="4294967295"/>
            <p:custDataLst>
              <p:tags r:id="rId4"/>
            </p:custDataLst>
          </p:nvPr>
        </p:nvSpPr>
        <p:spPr>
          <a:xfrm>
            <a:off x="2241550" y="531813"/>
            <a:ext cx="9950450" cy="822325"/>
          </a:xfrm>
        </p:spPr>
        <p:txBody>
          <a:bodyPr vert="horz" wrap="square" lIns="91440" tIns="45720" rIns="91440" bIns="45720" rtlCol="0" anchor="b">
            <a:normAutofit/>
          </a:bodyPr>
          <a:lstStyle/>
          <a:p>
            <a:pPr algn="ctr"/>
            <a:r>
              <a:rPr lang="zh-CN" altLang="en-US" sz="3600" b="1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wie 怎样（针对方式方法和程度数量）</a:t>
            </a:r>
          </a:p>
        </p:txBody>
      </p:sp>
      <p:sp>
        <p:nvSpPr>
          <p:cNvPr id="1048815" name="文本框 1"/>
          <p:cNvSpPr txBox="1"/>
          <p:nvPr>
            <p:custDataLst>
              <p:tags r:id="rId5"/>
            </p:custDataLst>
          </p:nvPr>
        </p:nvSpPr>
        <p:spPr>
          <a:xfrm>
            <a:off x="1253490" y="1616710"/>
            <a:ext cx="9951085" cy="396938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>
              <a:lnSpc>
                <a:spcPct val="150000"/>
              </a:lnSpc>
              <a:spcBef>
                <a:spcPts val="1000"/>
              </a:spcBef>
            </a:pPr>
            <a:r>
              <a:rPr lang="zh-CN" altLang="en-US" sz="19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2) 和形容词搭配用</a:t>
            </a:r>
            <a:endParaRPr lang="zh-CN" altLang="en-US" sz="1900" spc="3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altLang="zh-CN" sz="19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</a:t>
            </a:r>
            <a:r>
              <a:rPr lang="zh-CN" altLang="en-US" sz="19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多少：wie viel+不可数名词/wie viele+可数名词复数</a:t>
            </a:r>
          </a:p>
          <a:p>
            <a:pPr indent="0" algn="l">
              <a:lnSpc>
                <a:spcPct val="150000"/>
              </a:lnSpc>
              <a:spcBef>
                <a:spcPts val="1000"/>
              </a:spcBef>
              <a:buNone/>
            </a:pPr>
            <a:r>
              <a:rPr lang="zh-CN" altLang="en-US" sz="19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 sz="19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   </a:t>
            </a:r>
            <a:r>
              <a:rPr lang="zh-CN" altLang="en-US" sz="19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Wie viel Uhr ist es? =Wie spät ist es?</a:t>
            </a:r>
            <a:endParaRPr lang="zh-CN" altLang="en-US" sz="1900" spc="3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algn="l">
              <a:lnSpc>
                <a:spcPct val="150000"/>
              </a:lnSpc>
              <a:spcBef>
                <a:spcPts val="1000"/>
              </a:spcBef>
            </a:pPr>
            <a:r>
              <a:rPr lang="en-US" altLang="zh-CN" sz="19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    </a:t>
            </a:r>
            <a:r>
              <a:rPr lang="zh-CN" altLang="en-US" sz="19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Wie viele Bücher hast du zu Hause?</a:t>
            </a:r>
            <a:endParaRPr lang="zh-CN" altLang="en-US" sz="1900" spc="3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 algn="l">
              <a:lnSpc>
                <a:spcPct val="150000"/>
              </a:lnSpc>
              <a:spcBef>
                <a:spcPts val="1000"/>
              </a:spcBef>
              <a:buFont typeface="Arial" panose="020B0604020202020204"/>
              <a:buChar char="•"/>
            </a:pPr>
            <a:r>
              <a:rPr lang="zh-CN" altLang="en-US" sz="19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多大/多高：wie groß/wie hoch</a:t>
            </a:r>
            <a:endParaRPr lang="zh-CN" altLang="en-US" sz="1900" spc="3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 algn="l">
              <a:lnSpc>
                <a:spcPct val="150000"/>
              </a:lnSpc>
              <a:spcBef>
                <a:spcPts val="1000"/>
              </a:spcBef>
              <a:buFont typeface="Arial" panose="020B0604020202020204"/>
              <a:buChar char="•"/>
            </a:pPr>
            <a:r>
              <a:rPr lang="zh-CN" altLang="en-US" sz="19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多远：wie weit </a:t>
            </a:r>
            <a:endParaRPr lang="zh-CN" altLang="en-US" sz="1900" spc="3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 algn="l">
              <a:lnSpc>
                <a:spcPct val="150000"/>
              </a:lnSpc>
              <a:spcBef>
                <a:spcPts val="1000"/>
              </a:spcBef>
              <a:buFont typeface="Arial" panose="020B0604020202020204"/>
              <a:buChar char="•"/>
            </a:pPr>
            <a:r>
              <a:rPr lang="zh-CN" altLang="en-US" sz="19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年纪多大：Wie alt </a:t>
            </a:r>
            <a:endParaRPr lang="zh-CN" altLang="en-US" sz="1900" spc="3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 algn="l">
              <a:lnSpc>
                <a:spcPct val="150000"/>
              </a:lnSpc>
              <a:spcBef>
                <a:spcPts val="1000"/>
              </a:spcBef>
              <a:buFont typeface="Arial" panose="020B0604020202020204"/>
              <a:buChar char="•"/>
            </a:pPr>
            <a:r>
              <a:rPr lang="zh-CN" altLang="en-US" sz="19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多久：Wie lange </a:t>
            </a:r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DnDiag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9" name="矩形 7"/>
          <p:cNvSpPr/>
          <p:nvPr>
            <p:custDataLst>
              <p:tags r:id="rId2"/>
            </p:custDataLst>
          </p:nvPr>
        </p:nvSpPr>
        <p:spPr>
          <a:xfrm>
            <a:off x="965200" y="418841"/>
            <a:ext cx="11226800" cy="6020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n-cs"/>
            </a:endParaRPr>
          </a:p>
        </p:txBody>
      </p:sp>
      <p:cxnSp>
        <p:nvCxnSpPr>
          <p:cNvPr id="3145735" name="直接连接符 11"/>
          <p:cNvCxnSpPr/>
          <p:nvPr>
            <p:custDataLst>
              <p:tags r:id="rId3"/>
            </p:custDataLst>
          </p:nvPr>
        </p:nvCxnSpPr>
        <p:spPr>
          <a:xfrm>
            <a:off x="5486400" y="1792605"/>
            <a:ext cx="1219200" cy="0"/>
          </a:xfrm>
          <a:prstGeom prst="line">
            <a:avLst/>
          </a:prstGeom>
          <a:ln w="38100">
            <a:solidFill>
              <a:schemeClr val="accent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820" name="标题 1"/>
          <p:cNvSpPr>
            <a:spLocks noGrp="1"/>
          </p:cNvSpPr>
          <p:nvPr>
            <p:ph type="title" idx="4294967295"/>
            <p:custDataLst>
              <p:tags r:id="rId4"/>
            </p:custDataLst>
          </p:nvPr>
        </p:nvSpPr>
        <p:spPr>
          <a:xfrm>
            <a:off x="2241550" y="531813"/>
            <a:ext cx="9950450" cy="822325"/>
          </a:xfrm>
        </p:spPr>
        <p:txBody>
          <a:bodyPr vert="horz" wrap="square" lIns="91440" tIns="45720" rIns="91440" bIns="45720" rtlCol="0" anchor="b">
            <a:normAutofit/>
          </a:bodyPr>
          <a:lstStyle/>
          <a:p>
            <a:pPr algn="ctr"/>
            <a:r>
              <a:rPr lang="zh-CN" altLang="en-US" sz="3600" b="1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wie 怎样（针对方式方法和程度数量）</a:t>
            </a:r>
          </a:p>
        </p:txBody>
      </p:sp>
      <p:sp>
        <p:nvSpPr>
          <p:cNvPr id="1048821" name="文本框 1"/>
          <p:cNvSpPr txBox="1"/>
          <p:nvPr>
            <p:custDataLst>
              <p:tags r:id="rId5"/>
            </p:custDataLst>
          </p:nvPr>
        </p:nvSpPr>
        <p:spPr>
          <a:xfrm>
            <a:off x="1253490" y="1616710"/>
            <a:ext cx="9951085" cy="396938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>
              <a:lnSpc>
                <a:spcPct val="150000"/>
              </a:lnSpc>
              <a:spcBef>
                <a:spcPts val="1000"/>
              </a:spcBef>
            </a:pPr>
            <a:r>
              <a:rPr lang="zh-CN" altLang="en-US" sz="19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2) 和形容词搭配用</a:t>
            </a:r>
            <a:endParaRPr lang="zh-CN" altLang="en-US" sz="1900" spc="3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altLang="zh-CN" sz="19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</a:t>
            </a:r>
            <a:r>
              <a:rPr lang="en-US" altLang="zh-CN" sz="1800" b="0" i="0" u="none" spc="0" dirty="0">
                <a:solidFill>
                  <a:schemeClr val="tx1"/>
                </a:solidFill>
                <a:latin typeface="+mn-lt"/>
                <a:ea typeface="+mn-ea"/>
              </a:rPr>
              <a:t>Wie groß bist du? --- Ich bin 1,80m groß.</a:t>
            </a:r>
            <a:endParaRPr lang="en-US" altLang="zh-CN" sz="1800" b="0" i="0" u="none" strike="noStrike" cap="none" spc="0" normalizeH="0" baseline="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2900" indent="-3429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/>
              <a:t>　Wie hoch ist das Gebäude? --- Es ist 1800m hoch.</a:t>
            </a:r>
          </a:p>
          <a:p>
            <a:pPr marL="342900" indent="-3429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altLang="en-US"/>
              <a:t>   Wie weit  ist der Ort</a:t>
            </a:r>
            <a:r>
              <a:rPr lang="zh-CN" altLang="en-US"/>
              <a:t>（地方）</a:t>
            </a:r>
            <a:r>
              <a:rPr lang="en-US" altLang="en-US"/>
              <a:t> von hier entfernt? --- Dieser Ort ist 800m entfernt.</a:t>
            </a:r>
            <a:endParaRPr lang="zh-CN" altLang="en-US"/>
          </a:p>
          <a:p>
            <a:pPr marL="342900" indent="-3429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altLang="en-US"/>
              <a:t>    Wie alt sind Sie?--- Ich bin 30 Jahre alt.</a:t>
            </a:r>
            <a:endParaRPr lang="zh-CN" altLang="en-US"/>
          </a:p>
          <a:p>
            <a:pPr marL="342900" indent="-3429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altLang="en-US"/>
              <a:t>    Wie lange dauert die Fahrt von Karlsruhe nach Heidelberg?---Etwa 45 Minuten.</a:t>
            </a:r>
            <a:endParaRPr lang="zh-CN" altLang="en-US"/>
          </a:p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5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/>
              <a:t>was</a:t>
            </a:r>
            <a:endParaRPr lang="zh-CN" altLang="en-US" sz="4000" dirty="0"/>
          </a:p>
        </p:txBody>
      </p:sp>
      <p:sp>
        <p:nvSpPr>
          <p:cNvPr id="1048826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27" name="标题 1"/>
          <p:cNvSpPr txBox="1"/>
          <p:nvPr/>
        </p:nvSpPr>
        <p:spPr>
          <a:xfrm>
            <a:off x="3386409" y="1848304"/>
            <a:ext cx="5419185" cy="8953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4</a:t>
            </a:r>
            <a:endParaRPr lang="zh-CN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DnDiag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8" name="矩形 7"/>
          <p:cNvSpPr/>
          <p:nvPr>
            <p:custDataLst>
              <p:tags r:id="rId2"/>
            </p:custDataLst>
          </p:nvPr>
        </p:nvSpPr>
        <p:spPr>
          <a:xfrm>
            <a:off x="482600" y="418841"/>
            <a:ext cx="11226800" cy="6020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n-cs"/>
            </a:endParaRPr>
          </a:p>
        </p:txBody>
      </p:sp>
      <p:cxnSp>
        <p:nvCxnSpPr>
          <p:cNvPr id="3145736" name="直接连接符 11"/>
          <p:cNvCxnSpPr/>
          <p:nvPr>
            <p:custDataLst>
              <p:tags r:id="rId3"/>
            </p:custDataLst>
          </p:nvPr>
        </p:nvCxnSpPr>
        <p:spPr>
          <a:xfrm>
            <a:off x="5486400" y="1792605"/>
            <a:ext cx="1219200" cy="0"/>
          </a:xfrm>
          <a:prstGeom prst="line">
            <a:avLst/>
          </a:prstGeom>
          <a:ln w="38100">
            <a:solidFill>
              <a:schemeClr val="accent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829" name="标题 1"/>
          <p:cNvSpPr>
            <a:spLocks noGrp="1"/>
          </p:cNvSpPr>
          <p:nvPr>
            <p:ph type="title" idx="4294967295"/>
            <p:custDataLst>
              <p:tags r:id="rId4"/>
            </p:custDataLst>
          </p:nvPr>
        </p:nvSpPr>
        <p:spPr>
          <a:xfrm>
            <a:off x="1522095" y="868363"/>
            <a:ext cx="9950450" cy="823912"/>
          </a:xfrm>
        </p:spPr>
        <p:txBody>
          <a:bodyPr vert="horz" wrap="square" lIns="91440" tIns="45720" rIns="91440" bIns="45720" rtlCol="0" anchor="b">
            <a:normAutofit/>
          </a:bodyPr>
          <a:lstStyle/>
          <a:p>
            <a:pPr algn="ctr"/>
            <a:r>
              <a:rPr lang="zh-CN" altLang="en-US" sz="3600" b="1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was  什么</a:t>
            </a:r>
          </a:p>
        </p:txBody>
      </p:sp>
      <p:sp>
        <p:nvSpPr>
          <p:cNvPr id="1048830" name="文本框 1"/>
          <p:cNvSpPr txBox="1"/>
          <p:nvPr>
            <p:custDataLst>
              <p:tags r:id="rId5"/>
            </p:custDataLst>
          </p:nvPr>
        </p:nvSpPr>
        <p:spPr>
          <a:xfrm>
            <a:off x="1284605" y="1692275"/>
            <a:ext cx="9951085" cy="3969385"/>
          </a:xfrm>
          <a:prstGeom prst="rect">
            <a:avLst/>
          </a:prstGeom>
          <a:noFill/>
        </p:spPr>
        <p:txBody>
          <a:bodyPr wrap="square" rtlCol="0">
            <a:normAutofit fontScale="52500" lnSpcReduction="20000"/>
          </a:bodyPr>
          <a:lstStyle/>
          <a:p>
            <a:pPr algn="l">
              <a:lnSpc>
                <a:spcPct val="150000"/>
              </a:lnSpc>
              <a:spcBef>
                <a:spcPts val="1000"/>
              </a:spcBef>
            </a:pPr>
            <a:endParaRPr lang="zh-CN" altLang="en-US" sz="2400" spc="3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algn="l">
              <a:lnSpc>
                <a:spcPct val="150000"/>
              </a:lnSpc>
              <a:spcBef>
                <a:spcPts val="1000"/>
              </a:spcBef>
            </a:pPr>
            <a:endParaRPr lang="zh-CN" altLang="en-US" sz="2400" spc="3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171450" indent="-171450" algn="l">
              <a:lnSpc>
                <a:spcPct val="150000"/>
              </a:lnSpc>
              <a:spcBef>
                <a:spcPts val="1000"/>
              </a:spcBef>
              <a:buFont typeface="Wingdings" panose="05000000000000000000" charset="0"/>
              <a:buChar char="l"/>
            </a:pPr>
            <a:r>
              <a:rPr lang="zh-CN" altLang="en-US" sz="24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　</a:t>
            </a:r>
            <a:r>
              <a:rPr lang="zh-CN" altLang="en-US" sz="431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Was ist das? --- Das ist ein Auto.</a:t>
            </a:r>
            <a:endParaRPr lang="zh-CN" altLang="en-US" sz="4310" spc="3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 algn="l">
              <a:lnSpc>
                <a:spcPct val="150000"/>
              </a:lnSpc>
              <a:spcBef>
                <a:spcPts val="1000"/>
              </a:spcBef>
              <a:buFont typeface="Arial" panose="020B0604020202020204"/>
              <a:buChar char="•"/>
            </a:pPr>
            <a:r>
              <a:rPr lang="en-US" altLang="zh-CN" sz="431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zh-CN" altLang="en-US" sz="431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Was suchst du? --- Ich suche meinen Pass.</a:t>
            </a:r>
            <a:endParaRPr lang="zh-CN" altLang="en-US" sz="4310" spc="3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 algn="l">
              <a:lnSpc>
                <a:spcPct val="150000"/>
              </a:lnSpc>
              <a:spcBef>
                <a:spcPts val="1000"/>
              </a:spcBef>
              <a:buFont typeface="Arial" panose="020B0604020202020204"/>
              <a:buChar char="•"/>
            </a:pPr>
            <a:r>
              <a:rPr lang="zh-CN" altLang="en-US" sz="431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Was ist /sind /bist  X  von Beruf?</a:t>
            </a:r>
            <a:endParaRPr lang="zh-CN" altLang="en-US" sz="4310" spc="3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0" indent="0" algn="l">
              <a:lnSpc>
                <a:spcPct val="150000"/>
              </a:lnSpc>
              <a:spcBef>
                <a:spcPts val="1000"/>
              </a:spcBef>
              <a:buNone/>
            </a:pPr>
            <a:r>
              <a:rPr lang="zh-CN" altLang="en-US" sz="431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   = Was ist /sind /bist  X?</a:t>
            </a:r>
            <a:endParaRPr lang="zh-CN" altLang="en-US" sz="4310" spc="3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 algn="l">
              <a:lnSpc>
                <a:spcPct val="150000"/>
              </a:lnSpc>
              <a:spcBef>
                <a:spcPts val="1000"/>
              </a:spcBef>
              <a:buFont typeface="Arial" panose="020B0604020202020204"/>
              <a:buChar char="•"/>
            </a:pPr>
            <a:r>
              <a:rPr lang="zh-CN" altLang="en-US" sz="431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 Was  kostet...? = Wie viel kostet...? ……多少钱？</a:t>
            </a:r>
            <a:endParaRPr lang="zh-CN" altLang="en-US" sz="4310" spc="3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0" indent="0" algn="l">
              <a:lnSpc>
                <a:spcPct val="150000"/>
              </a:lnSpc>
              <a:spcBef>
                <a:spcPts val="1000"/>
              </a:spcBef>
              <a:buNone/>
            </a:pPr>
            <a:r>
              <a:rPr lang="zh-CN" altLang="en-US" sz="431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　</a:t>
            </a:r>
            <a:r>
              <a:rPr lang="zh-CN" altLang="en-US" sz="4310" b="0" i="0" u="none" spc="3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was 用于对物进行提问，一格和四格都是was本身。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4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 err="1"/>
              <a:t>wer</a:t>
            </a:r>
            <a:endParaRPr lang="zh-CN" altLang="en-US" sz="4000" dirty="0"/>
          </a:p>
        </p:txBody>
      </p:sp>
      <p:sp>
        <p:nvSpPr>
          <p:cNvPr id="1048835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36" name="标题 1"/>
          <p:cNvSpPr txBox="1"/>
          <p:nvPr/>
        </p:nvSpPr>
        <p:spPr>
          <a:xfrm>
            <a:off x="3386409" y="1848304"/>
            <a:ext cx="5419185" cy="8953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5</a:t>
            </a:r>
            <a:endParaRPr lang="zh-CN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DnDiag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7" name="矩形 7"/>
          <p:cNvSpPr/>
          <p:nvPr>
            <p:custDataLst>
              <p:tags r:id="rId2"/>
            </p:custDataLst>
          </p:nvPr>
        </p:nvSpPr>
        <p:spPr>
          <a:xfrm>
            <a:off x="482600" y="418841"/>
            <a:ext cx="11226800" cy="6020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n-cs"/>
            </a:endParaRPr>
          </a:p>
        </p:txBody>
      </p:sp>
      <p:cxnSp>
        <p:nvCxnSpPr>
          <p:cNvPr id="3145737" name="直接连接符 11"/>
          <p:cNvCxnSpPr/>
          <p:nvPr>
            <p:custDataLst>
              <p:tags r:id="rId3"/>
            </p:custDataLst>
          </p:nvPr>
        </p:nvCxnSpPr>
        <p:spPr>
          <a:xfrm>
            <a:off x="5486400" y="1792605"/>
            <a:ext cx="1219200" cy="0"/>
          </a:xfrm>
          <a:prstGeom prst="line">
            <a:avLst/>
          </a:prstGeom>
          <a:ln w="38100">
            <a:solidFill>
              <a:schemeClr val="accent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838" name="标题 1"/>
          <p:cNvSpPr>
            <a:spLocks noGrp="1"/>
          </p:cNvSpPr>
          <p:nvPr>
            <p:ph type="title" idx="4294967295"/>
            <p:custDataLst>
              <p:tags r:id="rId4"/>
            </p:custDataLst>
          </p:nvPr>
        </p:nvSpPr>
        <p:spPr>
          <a:xfrm>
            <a:off x="1120775" y="869980"/>
            <a:ext cx="9950450" cy="823912"/>
          </a:xfrm>
        </p:spPr>
        <p:txBody>
          <a:bodyPr vert="horz" wrap="square" lIns="91440" tIns="45720" rIns="91440" bIns="45720" rtlCol="0" anchor="b">
            <a:normAutofit/>
          </a:bodyPr>
          <a:lstStyle/>
          <a:p>
            <a:pPr algn="ctr"/>
            <a:r>
              <a:rPr lang="zh-CN" altLang="en-US" sz="3600" b="1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wer 谁</a:t>
            </a:r>
          </a:p>
        </p:txBody>
      </p:sp>
      <p:sp>
        <p:nvSpPr>
          <p:cNvPr id="1048839" name="文本框 1"/>
          <p:cNvSpPr txBox="1"/>
          <p:nvPr>
            <p:custDataLst>
              <p:tags r:id="rId5"/>
            </p:custDataLst>
          </p:nvPr>
        </p:nvSpPr>
        <p:spPr>
          <a:xfrm>
            <a:off x="1120775" y="2145030"/>
            <a:ext cx="9951085" cy="3969385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 marL="342900" indent="-342900" algn="l">
              <a:lnSpc>
                <a:spcPct val="150000"/>
              </a:lnSpc>
              <a:spcBef>
                <a:spcPts val="1000"/>
              </a:spcBef>
              <a:buFont typeface="Arial" panose="020B0604020202020204"/>
              <a:buChar char="•"/>
            </a:pPr>
            <a:r>
              <a:rPr lang="zh-CN" altLang="en-US" sz="24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Wer</a:t>
            </a:r>
            <a:r>
              <a:rPr lang="zh-CN" altLang="en-US" sz="24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ist der Mann? </a:t>
            </a:r>
            <a:r>
              <a:rPr lang="en-US" altLang="zh-CN" sz="24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 </a:t>
            </a:r>
            <a:r>
              <a:rPr lang="zh-CN" altLang="en-US" sz="24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第一格</a:t>
            </a:r>
            <a:r>
              <a:rPr lang="en-US" altLang="zh-CN" sz="24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</a:t>
            </a:r>
            <a:endParaRPr lang="zh-CN" altLang="en-US" sz="2400" b="0" i="0" u="none" spc="3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indent="0" algn="l">
              <a:lnSpc>
                <a:spcPct val="150000"/>
              </a:lnSpc>
              <a:spcBef>
                <a:spcPts val="1000"/>
              </a:spcBef>
              <a:buFont typeface="Arial" panose="020B0604020202020204"/>
              <a:buNone/>
            </a:pPr>
            <a:r>
              <a:rPr lang="zh-CN" altLang="en-US" sz="24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--- Der Mann ist mein Vater.</a:t>
            </a:r>
            <a:endParaRPr lang="zh-CN" altLang="en-US" sz="2400" spc="3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 algn="l">
              <a:lnSpc>
                <a:spcPct val="150000"/>
              </a:lnSpc>
              <a:spcBef>
                <a:spcPts val="1000"/>
              </a:spcBef>
              <a:buFont typeface="Arial" panose="020B0604020202020204"/>
              <a:buChar char="•"/>
            </a:pPr>
            <a:r>
              <a:rPr lang="zh-CN" altLang="en-US" sz="24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Wem</a:t>
            </a:r>
            <a:r>
              <a:rPr lang="zh-CN" altLang="en-US" sz="24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hilfst du? </a:t>
            </a:r>
            <a:r>
              <a:rPr lang="en-US" altLang="zh-CN" sz="24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      </a:t>
            </a:r>
            <a:r>
              <a:rPr lang="zh-CN" altLang="en-US" sz="24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第三格</a:t>
            </a:r>
          </a:p>
          <a:p>
            <a:pPr indent="0" algn="l">
              <a:lnSpc>
                <a:spcPct val="150000"/>
              </a:lnSpc>
              <a:spcBef>
                <a:spcPts val="1000"/>
              </a:spcBef>
              <a:buFont typeface="Arial" panose="020B0604020202020204"/>
              <a:buNone/>
            </a:pPr>
            <a:r>
              <a:rPr lang="zh-CN" altLang="en-US" sz="2400" b="0" i="0" u="none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--- Ich helfe meinem Vater.</a:t>
            </a:r>
          </a:p>
          <a:p>
            <a:pPr marL="342900" indent="-342900" algn="l">
              <a:lnSpc>
                <a:spcPct val="150000"/>
              </a:lnSpc>
              <a:spcBef>
                <a:spcPts val="1000"/>
              </a:spcBef>
              <a:buFont typeface="Arial" panose="020B0604020202020204"/>
              <a:buChar char="•"/>
            </a:pPr>
            <a:r>
              <a:rPr lang="zh-CN" altLang="en-US" sz="2400" spc="3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Wen</a:t>
            </a:r>
            <a:r>
              <a:rPr lang="zh-CN" altLang="en-US" sz="240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suchst du? </a:t>
            </a:r>
            <a:r>
              <a:rPr lang="en-US" altLang="zh-CN" sz="240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     </a:t>
            </a:r>
            <a:r>
              <a:rPr lang="zh-CN" altLang="en-US" sz="240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第四格</a:t>
            </a:r>
            <a:endParaRPr lang="zh-CN" altLang="en-US" sz="2400" b="0" i="0" u="none" spc="3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indent="0" algn="l">
              <a:lnSpc>
                <a:spcPct val="150000"/>
              </a:lnSpc>
              <a:spcBef>
                <a:spcPts val="1000"/>
              </a:spcBef>
              <a:buFont typeface="Arial" panose="020B0604020202020204"/>
              <a:buNone/>
            </a:pPr>
            <a:r>
              <a:rPr lang="zh-CN" altLang="en-US" sz="240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--- Ich suche meinen Vater.</a:t>
            </a:r>
          </a:p>
          <a:p>
            <a:pPr indent="0" algn="l">
              <a:lnSpc>
                <a:spcPct val="150000"/>
              </a:lnSpc>
              <a:spcBef>
                <a:spcPts val="1000"/>
              </a:spcBef>
              <a:buFont typeface="Arial" panose="020B0604020202020204"/>
              <a:buNone/>
            </a:pPr>
            <a:endParaRPr lang="zh-CN" altLang="en-US" sz="2400" spc="3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4" name="图片 2097153"/>
          <p:cNvPicPr/>
          <p:nvPr/>
        </p:nvPicPr>
        <p:blipFill>
          <a:blip r:embed="rId2"/>
          <a:stretch>
            <a:fillRect/>
          </a:stretch>
        </p:blipFill>
        <p:spPr>
          <a:xfrm>
            <a:off x="1293091" y="1856471"/>
            <a:ext cx="9605818" cy="3894457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5" name="图片 2097154"/>
          <p:cNvPicPr/>
          <p:nvPr/>
        </p:nvPicPr>
        <p:blipFill>
          <a:blip r:embed="rId2"/>
          <a:stretch>
            <a:fillRect/>
          </a:stretch>
        </p:blipFill>
        <p:spPr>
          <a:xfrm>
            <a:off x="1102590" y="1086237"/>
            <a:ext cx="9986819" cy="5391846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3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 err="1"/>
              <a:t>warum</a:t>
            </a:r>
            <a:endParaRPr lang="zh-CN" altLang="en-US" sz="4000" dirty="0"/>
          </a:p>
        </p:txBody>
      </p:sp>
      <p:sp>
        <p:nvSpPr>
          <p:cNvPr id="1048844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45" name="标题 1"/>
          <p:cNvSpPr txBox="1"/>
          <p:nvPr/>
        </p:nvSpPr>
        <p:spPr>
          <a:xfrm>
            <a:off x="3386409" y="1848304"/>
            <a:ext cx="5419185" cy="8953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6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DnDiag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6" name="矩形 20"/>
          <p:cNvSpPr/>
          <p:nvPr>
            <p:custDataLst>
              <p:tags r:id="rId2"/>
            </p:custDataLst>
          </p:nvPr>
        </p:nvSpPr>
        <p:spPr>
          <a:xfrm>
            <a:off x="0" y="1219201"/>
            <a:ext cx="12192000" cy="4387214"/>
          </a:xfrm>
          <a:prstGeom prst="rect">
            <a:avLst/>
          </a:prstGeom>
          <a:solidFill>
            <a:schemeClr val="accent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n-cs"/>
            </a:endParaRPr>
          </a:p>
        </p:txBody>
      </p:sp>
      <p:cxnSp>
        <p:nvCxnSpPr>
          <p:cNvPr id="3145729" name="直接连接符 21"/>
          <p:cNvCxnSpPr/>
          <p:nvPr>
            <p:custDataLst>
              <p:tags r:id="rId3"/>
            </p:custDataLst>
          </p:nvPr>
        </p:nvCxnSpPr>
        <p:spPr>
          <a:xfrm flipV="1">
            <a:off x="1283515" y="1588954"/>
            <a:ext cx="2979183" cy="3729663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0" name="直接连接符 22"/>
          <p:cNvCxnSpPr/>
          <p:nvPr>
            <p:custDataLst>
              <p:tags r:id="rId4"/>
            </p:custDataLst>
          </p:nvPr>
        </p:nvCxnSpPr>
        <p:spPr>
          <a:xfrm flipV="1">
            <a:off x="5667644" y="1937374"/>
            <a:ext cx="2534411" cy="3172849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57" name="文本框 6"/>
          <p:cNvSpPr txBox="1"/>
          <p:nvPr>
            <p:custDataLst>
              <p:tags r:id="rId5"/>
            </p:custDataLst>
          </p:nvPr>
        </p:nvSpPr>
        <p:spPr>
          <a:xfrm>
            <a:off x="4203740" y="2302213"/>
            <a:ext cx="789373" cy="58477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01.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48758" name="文本框 8"/>
          <p:cNvSpPr txBox="1"/>
          <p:nvPr>
            <p:custDataLst>
              <p:tags r:id="rId6"/>
            </p:custDataLst>
          </p:nvPr>
        </p:nvSpPr>
        <p:spPr>
          <a:xfrm>
            <a:off x="3416340" y="3292000"/>
            <a:ext cx="789373" cy="58477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02.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48759" name="文本框 11"/>
          <p:cNvSpPr txBox="1"/>
          <p:nvPr>
            <p:custDataLst>
              <p:tags r:id="rId7"/>
            </p:custDataLst>
          </p:nvPr>
        </p:nvSpPr>
        <p:spPr>
          <a:xfrm>
            <a:off x="2625765" y="4281787"/>
            <a:ext cx="789373" cy="58477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03.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48760" name="文本框 30"/>
          <p:cNvSpPr txBox="1"/>
          <p:nvPr>
            <p:custDataLst>
              <p:tags r:id="rId8"/>
            </p:custDataLst>
          </p:nvPr>
        </p:nvSpPr>
        <p:spPr>
          <a:xfrm>
            <a:off x="8278624" y="2302213"/>
            <a:ext cx="789373" cy="58477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04.</a:t>
            </a:r>
            <a:endParaRPr kumimoji="0" lang="zh-CN" altLang="en-US" sz="32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48761" name="文本框 33"/>
          <p:cNvSpPr txBox="1"/>
          <p:nvPr>
            <p:custDataLst>
              <p:tags r:id="rId9"/>
            </p:custDataLst>
          </p:nvPr>
        </p:nvSpPr>
        <p:spPr>
          <a:xfrm>
            <a:off x="7503924" y="3292000"/>
            <a:ext cx="789373" cy="58477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05.</a:t>
            </a:r>
            <a:endParaRPr kumimoji="0" lang="zh-CN" altLang="en-US" sz="32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48762" name="文本框 36"/>
          <p:cNvSpPr txBox="1"/>
          <p:nvPr>
            <p:custDataLst>
              <p:tags r:id="rId10"/>
            </p:custDataLst>
          </p:nvPr>
        </p:nvSpPr>
        <p:spPr>
          <a:xfrm>
            <a:off x="6713349" y="4281787"/>
            <a:ext cx="789373" cy="58477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32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06.</a:t>
            </a:r>
            <a:endParaRPr kumimoji="0" lang="zh-CN" altLang="en-US" sz="32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48763" name="文本框 13"/>
          <p:cNvSpPr txBox="1"/>
          <p:nvPr>
            <p:custDataLst>
              <p:tags r:id="rId11"/>
            </p:custDataLst>
          </p:nvPr>
        </p:nvSpPr>
        <p:spPr>
          <a:xfrm>
            <a:off x="5065354" y="2394545"/>
            <a:ext cx="2532876" cy="40011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lvl="0"/>
            <a:r>
              <a:rPr lang="zh-CN" altLang="en-US" sz="2000" b="1" spc="200" dirty="0">
                <a:solidFill>
                  <a:schemeClr val="tx1">
                    <a:lumMod val="65000"/>
                    <a:lumOff val="35000"/>
                  </a:schemeClr>
                </a:solidFill>
                <a:ea typeface="微软雅黑" panose="020B0503020204020204" pitchFamily="34" charset="-122"/>
              </a:rPr>
              <a:t>wo</a:t>
            </a:r>
            <a:r>
              <a:rPr lang="en-US" altLang="zh-CN" sz="2000" b="1" spc="200" dirty="0">
                <a:solidFill>
                  <a:schemeClr val="tx1">
                    <a:lumMod val="65000"/>
                    <a:lumOff val="35000"/>
                  </a:schemeClr>
                </a:solidFill>
                <a:ea typeface="微软雅黑" panose="020B0503020204020204" pitchFamily="34" charset="-122"/>
              </a:rPr>
              <a:t>/</a:t>
            </a:r>
            <a:r>
              <a:rPr lang="zh-CN" altLang="en-US" sz="2000" b="1" spc="200" dirty="0">
                <a:solidFill>
                  <a:schemeClr val="tx1">
                    <a:lumMod val="65000"/>
                    <a:lumOff val="35000"/>
                  </a:schemeClr>
                </a:solidFill>
                <a:ea typeface="微软雅黑" panose="020B0503020204020204" pitchFamily="34" charset="-122"/>
              </a:rPr>
              <a:t> woher</a:t>
            </a:r>
            <a:r>
              <a:rPr lang="en-US" altLang="zh-CN" sz="2000" b="1" spc="200" dirty="0">
                <a:solidFill>
                  <a:schemeClr val="tx1">
                    <a:lumMod val="65000"/>
                    <a:lumOff val="35000"/>
                  </a:schemeClr>
                </a:solidFill>
                <a:ea typeface="微软雅黑" panose="020B0503020204020204" pitchFamily="34" charset="-122"/>
              </a:rPr>
              <a:t>/</a:t>
            </a:r>
            <a:r>
              <a:rPr lang="zh-CN" altLang="en-US" sz="2000" b="1" spc="200" dirty="0">
                <a:solidFill>
                  <a:schemeClr val="tx1">
                    <a:lumMod val="65000"/>
                    <a:lumOff val="35000"/>
                  </a:schemeClr>
                </a:solidFill>
                <a:ea typeface="微软雅黑" panose="020B0503020204020204" pitchFamily="34" charset="-122"/>
              </a:rPr>
              <a:t> wohin </a:t>
            </a:r>
          </a:p>
        </p:txBody>
      </p:sp>
      <p:sp>
        <p:nvSpPr>
          <p:cNvPr id="1048764" name="文本框 15"/>
          <p:cNvSpPr txBox="1"/>
          <p:nvPr>
            <p:custDataLst>
              <p:tags r:id="rId12"/>
            </p:custDataLst>
          </p:nvPr>
        </p:nvSpPr>
        <p:spPr>
          <a:xfrm>
            <a:off x="4261612" y="3384332"/>
            <a:ext cx="2532876" cy="40011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lvl="0"/>
            <a:r>
              <a:rPr lang="zh-CN" altLang="en-US" sz="2000" b="1" spc="200" dirty="0">
                <a:solidFill>
                  <a:schemeClr val="tx1">
                    <a:lumMod val="65000"/>
                    <a:lumOff val="35000"/>
                  </a:schemeClr>
                </a:solidFill>
                <a:ea typeface="微软雅黑" panose="020B0503020204020204" pitchFamily="34" charset="-122"/>
              </a:rPr>
              <a:t>wann</a:t>
            </a:r>
          </a:p>
        </p:txBody>
      </p:sp>
      <p:sp>
        <p:nvSpPr>
          <p:cNvPr id="1048765" name="文本框 16"/>
          <p:cNvSpPr txBox="1"/>
          <p:nvPr>
            <p:custDataLst>
              <p:tags r:id="rId13"/>
            </p:custDataLst>
          </p:nvPr>
        </p:nvSpPr>
        <p:spPr>
          <a:xfrm>
            <a:off x="3460392" y="4374119"/>
            <a:ext cx="2532876" cy="40011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lvl="0"/>
            <a:r>
              <a:rPr lang="zh-CN" altLang="en-US" sz="2000" b="1" spc="200">
                <a:solidFill>
                  <a:schemeClr val="tx1">
                    <a:lumMod val="65000"/>
                    <a:lumOff val="35000"/>
                  </a:schemeClr>
                </a:solidFill>
                <a:ea typeface="微软雅黑" panose="020B0503020204020204" pitchFamily="34" charset="-122"/>
              </a:rPr>
              <a:t>wie</a:t>
            </a:r>
          </a:p>
        </p:txBody>
      </p:sp>
      <p:sp>
        <p:nvSpPr>
          <p:cNvPr id="1048766" name="文本框 31"/>
          <p:cNvSpPr txBox="1"/>
          <p:nvPr>
            <p:custDataLst>
              <p:tags r:id="rId14"/>
            </p:custDataLst>
          </p:nvPr>
        </p:nvSpPr>
        <p:spPr>
          <a:xfrm>
            <a:off x="9140238" y="2394545"/>
            <a:ext cx="2532876" cy="40011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lvl="0"/>
            <a:r>
              <a:rPr lang="zh-CN" altLang="en-US" sz="2000" b="1" spc="200" dirty="0">
                <a:solidFill>
                  <a:schemeClr val="tx1">
                    <a:lumMod val="65000"/>
                    <a:lumOff val="35000"/>
                  </a:schemeClr>
                </a:solidFill>
                <a:ea typeface="微软雅黑" panose="020B0503020204020204" pitchFamily="34" charset="-122"/>
              </a:rPr>
              <a:t>was</a:t>
            </a:r>
          </a:p>
        </p:txBody>
      </p:sp>
      <p:sp>
        <p:nvSpPr>
          <p:cNvPr id="1048767" name="文本框 34"/>
          <p:cNvSpPr txBox="1"/>
          <p:nvPr>
            <p:custDataLst>
              <p:tags r:id="rId15"/>
            </p:custDataLst>
          </p:nvPr>
        </p:nvSpPr>
        <p:spPr>
          <a:xfrm>
            <a:off x="8349196" y="3384332"/>
            <a:ext cx="2532876" cy="40011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lvl="0"/>
            <a:r>
              <a:rPr lang="zh-CN" altLang="en-US" sz="2000" b="1" spc="200">
                <a:solidFill>
                  <a:schemeClr val="tx1">
                    <a:lumMod val="65000"/>
                    <a:lumOff val="35000"/>
                  </a:schemeClr>
                </a:solidFill>
                <a:ea typeface="微软雅黑" panose="020B0503020204020204" pitchFamily="34" charset="-122"/>
              </a:rPr>
              <a:t>wer</a:t>
            </a:r>
          </a:p>
        </p:txBody>
      </p:sp>
      <p:sp>
        <p:nvSpPr>
          <p:cNvPr id="1048768" name="文本框 37"/>
          <p:cNvSpPr txBox="1"/>
          <p:nvPr>
            <p:custDataLst>
              <p:tags r:id="rId16"/>
            </p:custDataLst>
          </p:nvPr>
        </p:nvSpPr>
        <p:spPr>
          <a:xfrm>
            <a:off x="7547976" y="4374119"/>
            <a:ext cx="2532876" cy="40011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lvl="0"/>
            <a:r>
              <a:rPr lang="zh-CN" altLang="en-US" sz="2000" b="1" spc="200">
                <a:solidFill>
                  <a:schemeClr val="tx1">
                    <a:lumMod val="65000"/>
                    <a:lumOff val="35000"/>
                  </a:schemeClr>
                </a:solidFill>
                <a:ea typeface="微软雅黑" panose="020B0503020204020204" pitchFamily="34" charset="-122"/>
              </a:rPr>
              <a:t>warum</a:t>
            </a:r>
          </a:p>
        </p:txBody>
      </p:sp>
      <p:sp>
        <p:nvSpPr>
          <p:cNvPr id="1048769" name="文本框 18"/>
          <p:cNvSpPr txBox="1"/>
          <p:nvPr>
            <p:custDataLst>
              <p:tags r:id="rId17"/>
            </p:custDataLst>
          </p:nvPr>
        </p:nvSpPr>
        <p:spPr>
          <a:xfrm>
            <a:off x="163244" y="1749168"/>
            <a:ext cx="3143250" cy="923330"/>
          </a:xfrm>
          <a:prstGeom prst="rect">
            <a:avLst/>
          </a:prstGeom>
          <a:noFill/>
        </p:spPr>
        <p:txBody>
          <a:bodyPr wrap="square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5400" b="1" i="0" u="none" strike="noStrike" kern="1200" cap="none" spc="300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目录</a:t>
            </a:r>
          </a:p>
        </p:txBody>
      </p:sp>
      <p:sp>
        <p:nvSpPr>
          <p:cNvPr id="1048770" name="文本框 19"/>
          <p:cNvSpPr txBox="1"/>
          <p:nvPr>
            <p:custDataLst>
              <p:tags r:id="rId18"/>
            </p:custDataLst>
          </p:nvPr>
        </p:nvSpPr>
        <p:spPr>
          <a:xfrm>
            <a:off x="499560" y="2686890"/>
            <a:ext cx="2090645" cy="52322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CATALOG</a:t>
            </a:r>
          </a:p>
        </p:txBody>
      </p:sp>
    </p:spTree>
    <p:custDataLst>
      <p:tags r:id="rId1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DnDiag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6" name="矩形 7"/>
          <p:cNvSpPr/>
          <p:nvPr>
            <p:custDataLst>
              <p:tags r:id="rId2"/>
            </p:custDataLst>
          </p:nvPr>
        </p:nvSpPr>
        <p:spPr>
          <a:xfrm>
            <a:off x="547915" y="418841"/>
            <a:ext cx="11226800" cy="6020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n-cs"/>
            </a:endParaRPr>
          </a:p>
        </p:txBody>
      </p:sp>
      <p:cxnSp>
        <p:nvCxnSpPr>
          <p:cNvPr id="3145738" name="直接连接符 11"/>
          <p:cNvCxnSpPr/>
          <p:nvPr>
            <p:custDataLst>
              <p:tags r:id="rId3"/>
            </p:custDataLst>
          </p:nvPr>
        </p:nvCxnSpPr>
        <p:spPr>
          <a:xfrm>
            <a:off x="5486400" y="1792605"/>
            <a:ext cx="1219200" cy="0"/>
          </a:xfrm>
          <a:prstGeom prst="line">
            <a:avLst/>
          </a:prstGeom>
          <a:ln w="38100">
            <a:solidFill>
              <a:schemeClr val="accent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847" name="标题 1"/>
          <p:cNvSpPr>
            <a:spLocks noGrp="1"/>
          </p:cNvSpPr>
          <p:nvPr>
            <p:ph type="title" idx="4294967295"/>
            <p:custDataLst>
              <p:tags r:id="rId4"/>
            </p:custDataLst>
          </p:nvPr>
        </p:nvSpPr>
        <p:spPr>
          <a:xfrm>
            <a:off x="1824265" y="890874"/>
            <a:ext cx="9950450" cy="823912"/>
          </a:xfrm>
        </p:spPr>
        <p:txBody>
          <a:bodyPr vert="horz" wrap="square" lIns="91440" tIns="45720" rIns="91440" bIns="45720" rtlCol="0" anchor="b">
            <a:normAutofit/>
          </a:bodyPr>
          <a:lstStyle/>
          <a:p>
            <a:pPr algn="ctr"/>
            <a:r>
              <a:rPr lang="zh-CN" altLang="en-US" sz="3600" b="1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warum 为什么（原因）</a:t>
            </a:r>
          </a:p>
        </p:txBody>
      </p:sp>
      <p:sp>
        <p:nvSpPr>
          <p:cNvPr id="1048848" name="文本框 1"/>
          <p:cNvSpPr txBox="1"/>
          <p:nvPr>
            <p:custDataLst>
              <p:tags r:id="rId5"/>
            </p:custDataLst>
          </p:nvPr>
        </p:nvSpPr>
        <p:spPr>
          <a:xfrm>
            <a:off x="885825" y="2145030"/>
            <a:ext cx="9951085" cy="396938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342900" indent="-3429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altLang="zh-CN" sz="240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Warum lernst du Deutsch?</a:t>
            </a:r>
          </a:p>
          <a:p>
            <a:pPr marL="342900" indent="-3429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altLang="zh-CN" sz="240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Warum ist das so wichtig ?</a:t>
            </a:r>
          </a:p>
          <a:p>
            <a:pPr marL="342900" indent="-3429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altLang="zh-CN" sz="240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Warum trinken Sie kein Bier mehr?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2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altLang="zh-CN"/>
              <a:t>Vielen Dank für Ihre Aufmerksamkeit!</a:t>
            </a:r>
            <a:endParaRPr lang="zh-CN" altLang="en-US"/>
          </a:p>
        </p:txBody>
      </p:sp>
      <p:sp>
        <p:nvSpPr>
          <p:cNvPr id="1049023" name="文本占位符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049024" name="文本占位符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5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/>
              <a:t>wo/ </a:t>
            </a:r>
            <a:r>
              <a:rPr lang="en-US" altLang="zh-CN" sz="4000" dirty="0" err="1"/>
              <a:t>woher</a:t>
            </a:r>
            <a:r>
              <a:rPr lang="en-US" altLang="zh-CN" sz="4000" dirty="0"/>
              <a:t>/ </a:t>
            </a:r>
            <a:r>
              <a:rPr lang="en-US" altLang="zh-CN" sz="4000" dirty="0" err="1"/>
              <a:t>wohin</a:t>
            </a:r>
            <a:r>
              <a:rPr lang="en-US" altLang="zh-CN" sz="4000" dirty="0"/>
              <a:t> </a:t>
            </a:r>
            <a:endParaRPr lang="zh-CN" altLang="en-US" sz="4000" dirty="0"/>
          </a:p>
        </p:txBody>
      </p:sp>
      <p:sp>
        <p:nvSpPr>
          <p:cNvPr id="1048776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77" name="标题 1"/>
          <p:cNvSpPr txBox="1"/>
          <p:nvPr/>
        </p:nvSpPr>
        <p:spPr>
          <a:xfrm>
            <a:off x="3386409" y="1848304"/>
            <a:ext cx="5419185" cy="8953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1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DnDiag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8" name="矩形 1"/>
          <p:cNvSpPr/>
          <p:nvPr>
            <p:custDataLst>
              <p:tags r:id="rId2"/>
            </p:custDataLst>
          </p:nvPr>
        </p:nvSpPr>
        <p:spPr>
          <a:xfrm>
            <a:off x="0" y="1864995"/>
            <a:ext cx="12192000" cy="49930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48779" name="文本框 2"/>
          <p:cNvSpPr txBox="1"/>
          <p:nvPr>
            <p:custDataLst>
              <p:tags r:id="rId3"/>
            </p:custDataLst>
          </p:nvPr>
        </p:nvSpPr>
        <p:spPr>
          <a:xfrm>
            <a:off x="76969" y="3093291"/>
            <a:ext cx="5987803" cy="368945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zh-CN" altLang="en-US" sz="2000" b="0" i="0" u="none" strike="noStrike" kern="1200" cap="none" spc="20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Wo bist du?</a:t>
            </a:r>
          </a:p>
          <a:p>
            <a:pPr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000" b="0" i="0" u="none" strike="noStrike" kern="1200" cap="none" spc="20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---</a:t>
            </a:r>
            <a:r>
              <a:rPr kumimoji="0" lang="zh-CN" altLang="en-US" sz="2000" b="0" i="0" u="none" strike="noStrike" kern="1200" cap="none" spc="20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In</a:t>
            </a:r>
            <a:r>
              <a:rPr kumimoji="0" lang="zh-CN" altLang="en-US" sz="2000" b="0" i="0" u="none" strike="noStrike" kern="1200" cap="none" spc="20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Paris.</a:t>
            </a:r>
          </a:p>
          <a:p>
            <a:pPr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2000" b="0" i="0" u="none" strike="noStrike" kern="1200" cap="none" spc="20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en-US" altLang="zh-CN" sz="2000" b="0" i="0" u="none" strike="noStrike" kern="1200" cap="none" spc="20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Wo wohnen Sie jetzt?</a:t>
            </a:r>
          </a:p>
          <a:p>
            <a:pPr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altLang="zh-CN" sz="2000" spc="2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---</a:t>
            </a:r>
            <a:r>
              <a:rPr lang="zh-CN" altLang="en-US" sz="2000" spc="2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In</a:t>
            </a:r>
            <a:r>
              <a:rPr lang="zh-CN" altLang="en-US" sz="2000" spc="2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zh-CN" altLang="en-US" sz="2000" spc="2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der</a:t>
            </a:r>
            <a:r>
              <a:rPr lang="zh-CN" altLang="en-US" sz="2000" spc="2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Schweiz.</a:t>
            </a:r>
            <a:r>
              <a:rPr lang="en-US" altLang="zh-CN" sz="2000" spc="2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+D</a:t>
            </a:r>
            <a:endParaRPr lang="zh-CN" altLang="en-US" sz="2000" spc="20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altLang="zh-CN" sz="2000" spc="2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---</a:t>
            </a:r>
            <a:r>
              <a:rPr lang="zh-CN" altLang="en-US" sz="2000" spc="2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In</a:t>
            </a:r>
            <a:r>
              <a:rPr lang="zh-CN" altLang="en-US" sz="2000" spc="2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zh-CN" altLang="en-US" sz="2000" spc="2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den</a:t>
            </a:r>
            <a:r>
              <a:rPr lang="zh-CN" altLang="en-US" sz="2000" spc="2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USA.</a:t>
            </a:r>
            <a:endParaRPr kumimoji="0" lang="zh-CN" altLang="en-US" sz="2000" b="0" i="0" u="none" strike="noStrike" kern="1200" cap="none" spc="20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2000" b="0" i="0" u="none" strike="noStrike" kern="1200" cap="none" spc="20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2000" b="0" i="0" u="none" strike="noStrike" kern="1200" cap="none" spc="20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048780" name="文本框 41"/>
          <p:cNvSpPr txBox="1"/>
          <p:nvPr>
            <p:custDataLst>
              <p:tags r:id="rId4"/>
            </p:custDataLst>
          </p:nvPr>
        </p:nvSpPr>
        <p:spPr>
          <a:xfrm>
            <a:off x="4522223" y="3018036"/>
            <a:ext cx="3473450" cy="36893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lvl="0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000" b="0" i="0" u="none" spc="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Woher kommen Sie?</a:t>
            </a:r>
          </a:p>
          <a:p>
            <a:pPr lvl="0" indent="0" algn="l">
              <a:lnSpc>
                <a:spcPct val="120000"/>
              </a:lnSpc>
              <a:buNone/>
            </a:pPr>
            <a:r>
              <a:rPr lang="en-US" altLang="zh-CN" sz="2000" b="0" i="0" u="none" spc="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---</a:t>
            </a:r>
            <a:r>
              <a:rPr lang="en-US" altLang="zh-CN" sz="2000" b="0" i="0" u="none" spc="2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Aus</a:t>
            </a:r>
            <a:r>
              <a:rPr lang="en-US" altLang="zh-CN" sz="2000" b="0" i="0" u="none" spc="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Deutschland.</a:t>
            </a:r>
            <a:endParaRPr lang="zh-CN" altLang="en-US" sz="2000" b="0" i="0" u="none" spc="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indent="0" algn="l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US" altLang="zh-CN" sz="2000" b="0" i="0" u="none" spc="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---</a:t>
            </a:r>
            <a:r>
              <a:rPr lang="en-US" altLang="zh-CN" sz="2000" b="0" i="0" u="none" spc="2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Aus</a:t>
            </a:r>
            <a:r>
              <a:rPr lang="en-US" altLang="zh-CN" sz="2000" b="0" i="0" u="none" spc="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London.</a:t>
            </a:r>
          </a:p>
          <a:p>
            <a:pPr lvl="0" indent="0" algn="l">
              <a:lnSpc>
                <a:spcPct val="120000"/>
              </a:lnSpc>
              <a:buFont typeface="Arial" panose="020B0604020202020204" pitchFamily="34" charset="0"/>
              <a:buNone/>
            </a:pPr>
            <a:endParaRPr lang="en-US" altLang="zh-CN" sz="2000" b="0" i="0" u="none" spc="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indent="0" algn="l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US" altLang="zh-CN" sz="2000" b="0" i="0" u="none" spc="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---</a:t>
            </a:r>
            <a:r>
              <a:rPr lang="en-US" altLang="zh-CN" sz="2000" b="0" i="0" u="none" spc="2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Aus</a:t>
            </a:r>
            <a:r>
              <a:rPr lang="en-US" altLang="zh-CN" sz="2000" b="0" i="0" u="none" spc="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000" spc="2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der</a:t>
            </a:r>
            <a:r>
              <a:rPr lang="zh-CN" altLang="en-US" sz="2000" spc="2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Schweiz.</a:t>
            </a:r>
            <a:r>
              <a:rPr lang="en-US" altLang="zh-CN" sz="2000" spc="2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+D</a:t>
            </a:r>
            <a:endParaRPr lang="zh-CN" altLang="en-US" sz="2000" spc="20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lvl="0" indent="0" algn="l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US" altLang="zh-CN" sz="2000" spc="2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---</a:t>
            </a:r>
            <a:r>
              <a:rPr lang="en-US" altLang="zh-CN" sz="2000" spc="2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Aus</a:t>
            </a:r>
            <a:r>
              <a:rPr lang="en-US" altLang="zh-CN" sz="2000" spc="2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 sz="2000" spc="2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den</a:t>
            </a:r>
            <a:r>
              <a:rPr lang="en-US" altLang="zh-CN" sz="2000" spc="2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USA.</a:t>
            </a:r>
            <a:r>
              <a:rPr lang="en-US" altLang="zh-CN" sz="2000" b="0" i="0" u="none" spc="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  <a:p>
            <a:pPr lvl="0" indent="0" algn="l">
              <a:lnSpc>
                <a:spcPct val="120000"/>
              </a:lnSpc>
              <a:buFont typeface="Arial" panose="020B0604020202020204" pitchFamily="34" charset="0"/>
              <a:buNone/>
            </a:pPr>
            <a:endParaRPr lang="en-US" altLang="zh-CN" sz="2000" b="0" i="0" u="none" spc="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indent="0" algn="l">
              <a:lnSpc>
                <a:spcPct val="120000"/>
              </a:lnSpc>
              <a:buFont typeface="Arial" panose="020B0604020202020204" pitchFamily="34" charset="0"/>
              <a:buNone/>
            </a:pPr>
            <a:endParaRPr lang="en-US" altLang="zh-CN" sz="2000" b="0" i="0" u="none" spc="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indent="0" algn="l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US" altLang="zh-CN" sz="2000" b="0" i="0" u="none" spc="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endParaRPr lang="zh-CN" altLang="en-US" sz="2000" spc="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145731" name="直接连接符 7"/>
          <p:cNvCxnSpPr/>
          <p:nvPr>
            <p:custDataLst>
              <p:tags r:id="rId5"/>
            </p:custDataLst>
          </p:nvPr>
        </p:nvCxnSpPr>
        <p:spPr>
          <a:xfrm>
            <a:off x="5486400" y="1547134"/>
            <a:ext cx="1219200" cy="0"/>
          </a:xfrm>
          <a:prstGeom prst="line">
            <a:avLst/>
          </a:prstGeom>
          <a:ln w="38100">
            <a:solidFill>
              <a:schemeClr val="accent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81" name="标题 1"/>
          <p:cNvSpPr>
            <a:spLocks noGrp="1"/>
          </p:cNvSpPr>
          <p:nvPr>
            <p:custDataLst>
              <p:tags r:id="rId6"/>
            </p:custDataLst>
          </p:nvPr>
        </p:nvSpPr>
        <p:spPr>
          <a:xfrm>
            <a:off x="271145" y="1546860"/>
            <a:ext cx="11331575" cy="1713230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rmAutofit/>
          </a:bodyPr>
          <a:lstStyle>
            <a:lvl1pPr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buNone/>
              <a:defRPr sz="2400" b="1" u="none" strike="noStrike" kern="1200" cap="none" spc="200" normalizeH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 algn="l"/>
            <a:r>
              <a:rPr lang="en-US" altLang="zh-CN" sz="3600" b="1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</a:t>
            </a:r>
            <a:r>
              <a:rPr lang="zh-CN" altLang="en-US" sz="3600" b="1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在哪里</a:t>
            </a:r>
            <a:r>
              <a:rPr lang="en-US" altLang="zh-CN" sz="3600" b="1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    </a:t>
            </a:r>
            <a:r>
              <a:rPr lang="zh-CN" altLang="en-US" sz="3600" b="1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从哪儿来</a:t>
            </a:r>
            <a:r>
              <a:rPr lang="en-US" altLang="zh-CN" sz="3600" b="1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 </a:t>
            </a:r>
            <a:r>
              <a:rPr lang="zh-CN" altLang="en-US" sz="3600" b="1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上哪儿去</a:t>
            </a:r>
            <a:r>
              <a:rPr lang="en-US" altLang="zh-CN" sz="3600" b="1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</a:t>
            </a:r>
          </a:p>
        </p:txBody>
      </p:sp>
      <p:sp>
        <p:nvSpPr>
          <p:cNvPr id="1048782" name="文本框 2"/>
          <p:cNvSpPr txBox="1"/>
          <p:nvPr/>
        </p:nvSpPr>
        <p:spPr>
          <a:xfrm>
            <a:off x="731520" y="741680"/>
            <a:ext cx="1535430" cy="625475"/>
          </a:xfrm>
          <a:prstGeom prst="rect">
            <a:avLst/>
          </a:prstGeom>
          <a:solidFill>
            <a:srgbClr val="00B0F0"/>
          </a:solidFill>
          <a:effectLst/>
        </p:spPr>
        <p:txBody>
          <a:bodyPr wrap="square" rtlCol="0" anchor="t" anchorCtr="0">
            <a:noAutofit/>
          </a:bodyPr>
          <a:lstStyle/>
          <a:p>
            <a:r>
              <a:rPr lang="en-US" altLang="zh-CN" sz="3600">
                <a:solidFill>
                  <a:srgbClr val="FFFF00"/>
                </a:solidFill>
              </a:rPr>
              <a:t>   wo</a:t>
            </a:r>
          </a:p>
        </p:txBody>
      </p:sp>
      <p:sp>
        <p:nvSpPr>
          <p:cNvPr id="1048783" name="文本框 1"/>
          <p:cNvSpPr txBox="1"/>
          <p:nvPr>
            <p:custDataLst>
              <p:tags r:id="rId7"/>
            </p:custDataLst>
          </p:nvPr>
        </p:nvSpPr>
        <p:spPr>
          <a:xfrm>
            <a:off x="5085715" y="741680"/>
            <a:ext cx="1892935" cy="625475"/>
          </a:xfrm>
          <a:prstGeom prst="rect">
            <a:avLst/>
          </a:prstGeom>
          <a:solidFill>
            <a:srgbClr val="00B0F0"/>
          </a:solidFill>
          <a:effectLst/>
        </p:spPr>
        <p:txBody>
          <a:bodyPr wrap="square" rtlCol="0" anchor="t" anchorCtr="0">
            <a:noAutofit/>
          </a:bodyPr>
          <a:lstStyle/>
          <a:p>
            <a:r>
              <a:rPr lang="en-US" altLang="zh-CN" sz="3600">
                <a:solidFill>
                  <a:srgbClr val="FFFF00"/>
                </a:solidFill>
              </a:rPr>
              <a:t>   wo</a:t>
            </a:r>
            <a:r>
              <a:rPr lang="en-US" altLang="zh-CN" sz="3600">
                <a:solidFill>
                  <a:srgbClr val="FFC000"/>
                </a:solidFill>
              </a:rPr>
              <a:t>her</a:t>
            </a:r>
          </a:p>
        </p:txBody>
      </p:sp>
      <p:sp>
        <p:nvSpPr>
          <p:cNvPr id="1048784" name="文本框 3"/>
          <p:cNvSpPr txBox="1"/>
          <p:nvPr/>
        </p:nvSpPr>
        <p:spPr>
          <a:xfrm>
            <a:off x="8629015" y="3167380"/>
            <a:ext cx="3327400" cy="208724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 spc="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Wohin fahren Sie?</a:t>
            </a:r>
          </a:p>
          <a:p>
            <a:pPr indent="0">
              <a:buFont typeface="Arial" panose="020B0604020202020204" pitchFamily="34" charset="0"/>
              <a:buNone/>
            </a:pPr>
            <a:r>
              <a:rPr lang="zh-CN" altLang="en-US" sz="2000" spc="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---</a:t>
            </a:r>
            <a:r>
              <a:rPr lang="zh-CN" altLang="en-US" sz="2000" spc="2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Nach</a:t>
            </a:r>
            <a:r>
              <a:rPr lang="zh-CN" altLang="en-US" sz="2000" spc="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China.</a:t>
            </a:r>
          </a:p>
          <a:p>
            <a:pPr indent="0">
              <a:buFont typeface="Arial" panose="020B0604020202020204" pitchFamily="34" charset="0"/>
              <a:buNone/>
            </a:pPr>
            <a:r>
              <a:rPr lang="zh-CN" altLang="en-US" sz="2000" spc="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---</a:t>
            </a:r>
            <a:r>
              <a:rPr lang="zh-CN" altLang="en-US" sz="2000" spc="2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Nach</a:t>
            </a:r>
            <a:r>
              <a:rPr lang="zh-CN" altLang="en-US" sz="2000" spc="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Kiel.</a:t>
            </a:r>
          </a:p>
          <a:p>
            <a:pPr indent="0">
              <a:buFont typeface="Arial" panose="020B0604020202020204" pitchFamily="34" charset="0"/>
              <a:buNone/>
            </a:pPr>
            <a:endParaRPr lang="zh-CN" altLang="en-US"/>
          </a:p>
          <a:p>
            <a:pPr indent="0">
              <a:buFont typeface="Arial" panose="020B0604020202020204" pitchFamily="34" charset="0"/>
              <a:buNone/>
            </a:pPr>
            <a:endParaRPr lang="zh-CN" altLang="en-US"/>
          </a:p>
          <a:p>
            <a:pPr indent="0">
              <a:buFont typeface="Arial" panose="020B0604020202020204" pitchFamily="34" charset="0"/>
              <a:buNone/>
            </a:pPr>
            <a:r>
              <a:rPr lang="zh-CN" altLang="en-US" sz="2000" spc="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---</a:t>
            </a:r>
            <a:r>
              <a:rPr lang="zh-CN" altLang="en-US" sz="2000" spc="2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In</a:t>
            </a:r>
            <a:r>
              <a:rPr lang="zh-CN" altLang="en-US" sz="2000" spc="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000" spc="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die</a:t>
            </a:r>
            <a:r>
              <a:rPr lang="zh-CN" altLang="en-US" sz="2000" spc="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Schweitz.</a:t>
            </a:r>
            <a:r>
              <a:rPr lang="en-US" altLang="zh-CN" sz="2000" spc="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+A</a:t>
            </a:r>
            <a:endParaRPr lang="zh-CN" altLang="en-US" sz="2000" spc="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zh-CN" altLang="en-US" sz="2000" spc="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---</a:t>
            </a:r>
            <a:r>
              <a:rPr lang="zh-CN" altLang="en-US" sz="2000" spc="2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In</a:t>
            </a:r>
            <a:r>
              <a:rPr lang="zh-CN" altLang="en-US" sz="2000" spc="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000" spc="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die</a:t>
            </a:r>
            <a:r>
              <a:rPr lang="zh-CN" altLang="en-US" sz="2000" spc="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USA.</a:t>
            </a:r>
          </a:p>
          <a:p>
            <a:pPr indent="0">
              <a:buFont typeface="Arial" panose="020B0604020202020204" pitchFamily="34" charset="0"/>
              <a:buNone/>
            </a:pPr>
            <a:endParaRPr lang="zh-CN" altLang="en-US"/>
          </a:p>
        </p:txBody>
      </p:sp>
      <p:sp>
        <p:nvSpPr>
          <p:cNvPr id="1048785" name="文本框 4"/>
          <p:cNvSpPr txBox="1"/>
          <p:nvPr>
            <p:custDataLst>
              <p:tags r:id="rId8"/>
            </p:custDataLst>
          </p:nvPr>
        </p:nvSpPr>
        <p:spPr>
          <a:xfrm>
            <a:off x="9246870" y="741680"/>
            <a:ext cx="1892935" cy="625475"/>
          </a:xfrm>
          <a:prstGeom prst="rect">
            <a:avLst/>
          </a:prstGeom>
          <a:solidFill>
            <a:srgbClr val="00B0F0"/>
          </a:solidFill>
          <a:effectLst/>
        </p:spPr>
        <p:txBody>
          <a:bodyPr wrap="square" rtlCol="0" anchor="t" anchorCtr="0">
            <a:noAutofit/>
          </a:bodyPr>
          <a:lstStyle/>
          <a:p>
            <a:r>
              <a:rPr lang="en-US" altLang="zh-CN" sz="3600">
                <a:solidFill>
                  <a:srgbClr val="FFFF00"/>
                </a:solidFill>
              </a:rPr>
              <a:t>   wo</a:t>
            </a:r>
            <a:r>
              <a:rPr lang="en-US" altLang="zh-CN" sz="3600">
                <a:solidFill>
                  <a:srgbClr val="C00000"/>
                </a:solidFill>
              </a:rPr>
              <a:t>hin</a:t>
            </a:r>
          </a:p>
        </p:txBody>
      </p:sp>
      <p:sp>
        <p:nvSpPr>
          <p:cNvPr id="1048786" name="文本框 0"/>
          <p:cNvSpPr txBox="1"/>
          <p:nvPr/>
        </p:nvSpPr>
        <p:spPr>
          <a:xfrm>
            <a:off x="3423920" y="5532755"/>
            <a:ext cx="5822950" cy="971550"/>
          </a:xfrm>
          <a:prstGeom prst="rect">
            <a:avLst/>
          </a:prstGeom>
          <a:noFill/>
          <a:ln w="34925" cmpd="sng">
            <a:solidFill>
              <a:srgbClr val="00B0F0"/>
            </a:solidFill>
            <a:prstDash val="dashDot"/>
          </a:ln>
        </p:spPr>
        <p:txBody>
          <a:bodyPr wrap="square" rtlCol="0">
            <a:noAutofit/>
          </a:bodyPr>
          <a:lstStyle/>
          <a:p>
            <a:pPr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pc="20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一般情况下，国家或城市名在介词后不用加冠词，当国家名称前有定冠词时，需要加上冠词。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48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8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7" name="文本框 1048786"/>
          <p:cNvSpPr txBox="1"/>
          <p:nvPr/>
        </p:nvSpPr>
        <p:spPr>
          <a:xfrm>
            <a:off x="602295" y="1119878"/>
            <a:ext cx="4096362" cy="4701540"/>
          </a:xfrm>
          <a:prstGeom prst="rect">
            <a:avLst/>
          </a:prstGeom>
          <a:ln w="38100">
            <a:solidFill>
              <a:srgbClr val="02A5E3"/>
            </a:solidFill>
            <a:prstDash val="solid"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800">
                <a:solidFill>
                  <a:srgbClr val="36363D"/>
                </a:solidFill>
              </a:rPr>
              <a:t>阴性的国家：</a:t>
            </a:r>
            <a:endParaRPr lang="zh-CN" sz="2800">
              <a:solidFill>
                <a:srgbClr val="36363D"/>
              </a:solidFill>
            </a:endParaRPr>
          </a:p>
          <a:p>
            <a:pPr algn="ctr"/>
            <a:r>
              <a:rPr lang="zh-CN" altLang="en-US" sz="2800">
                <a:solidFill>
                  <a:srgbClr val="36363D"/>
                </a:solidFill>
              </a:rPr>
              <a:t>die Schweiz瑞士, </a:t>
            </a:r>
            <a:endParaRPr lang="zh-CN" sz="2800">
              <a:solidFill>
                <a:srgbClr val="36363D"/>
              </a:solidFill>
            </a:endParaRPr>
          </a:p>
          <a:p>
            <a:pPr algn="ctr"/>
            <a:r>
              <a:rPr lang="zh-CN" altLang="en-US" sz="2800">
                <a:solidFill>
                  <a:srgbClr val="36363D"/>
                </a:solidFill>
              </a:rPr>
              <a:t>die Ukraine乌克兰, </a:t>
            </a:r>
            <a:endParaRPr lang="zh-CN" sz="2800">
              <a:solidFill>
                <a:srgbClr val="36363D"/>
              </a:solidFill>
            </a:endParaRPr>
          </a:p>
          <a:p>
            <a:pPr algn="ctr"/>
            <a:r>
              <a:rPr lang="zh-CN" altLang="en-US" sz="2800">
                <a:solidFill>
                  <a:srgbClr val="36363D"/>
                </a:solidFill>
              </a:rPr>
              <a:t>die Slovakei斯洛伐克, die Türkei土耳其, </a:t>
            </a:r>
            <a:endParaRPr lang="zh-CN" sz="2800">
              <a:solidFill>
                <a:srgbClr val="36363D"/>
              </a:solidFill>
            </a:endParaRPr>
          </a:p>
          <a:p>
            <a:pPr algn="ctr"/>
            <a:r>
              <a:rPr lang="zh-CN" altLang="en-US" sz="2800">
                <a:solidFill>
                  <a:srgbClr val="36363D"/>
                </a:solidFill>
              </a:rPr>
              <a:t>die Mongolei蒙古，</a:t>
            </a:r>
            <a:endParaRPr lang="zh-CN" sz="2800">
              <a:solidFill>
                <a:srgbClr val="36363D"/>
              </a:solidFill>
            </a:endParaRPr>
          </a:p>
          <a:p>
            <a:pPr algn="ctr"/>
            <a:r>
              <a:rPr lang="en-US" altLang="en-US" sz="2800">
                <a:solidFill>
                  <a:srgbClr val="36363D"/>
                </a:solidFill>
              </a:rPr>
              <a:t>die </a:t>
            </a:r>
            <a:r>
              <a:rPr lang="zh-CN" altLang="en-US" sz="2800">
                <a:solidFill>
                  <a:srgbClr val="36363D"/>
                </a:solidFill>
              </a:rPr>
              <a:t>Zentralafrikanische Republik</a:t>
            </a:r>
            <a:r>
              <a:rPr lang="en-US" altLang="en-US" sz="2800">
                <a:solidFill>
                  <a:srgbClr val="36363D"/>
                </a:solidFill>
              </a:rPr>
              <a:t> </a:t>
            </a:r>
            <a:r>
              <a:rPr lang="zh-CN" altLang="en-US" sz="2800">
                <a:solidFill>
                  <a:srgbClr val="36363D"/>
                </a:solidFill>
              </a:rPr>
              <a:t>中非共和国，die Dominikanische Republik多米尼加共和国(多数为西欧、东欧)</a:t>
            </a:r>
            <a:endParaRPr lang="zh-CN" sz="2800">
              <a:solidFill>
                <a:srgbClr val="36363D"/>
              </a:solidFill>
            </a:endParaRPr>
          </a:p>
        </p:txBody>
      </p:sp>
      <p:sp>
        <p:nvSpPr>
          <p:cNvPr id="1048788" name="文本框 1048787"/>
          <p:cNvSpPr txBox="1"/>
          <p:nvPr/>
        </p:nvSpPr>
        <p:spPr>
          <a:xfrm>
            <a:off x="7487192" y="1078230"/>
            <a:ext cx="3922654" cy="4701540"/>
          </a:xfrm>
          <a:prstGeom prst="rect">
            <a:avLst/>
          </a:prstGeom>
          <a:ln w="25400">
            <a:solidFill>
              <a:srgbClr val="FFC000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>
                <a:solidFill>
                  <a:srgbClr val="000000"/>
                </a:solidFill>
              </a:rPr>
              <a:t>阳性的国家：</a:t>
            </a:r>
            <a:endParaRPr lang="zh-CN" sz="2800">
              <a:solidFill>
                <a:srgbClr val="000000"/>
              </a:solidFill>
            </a:endParaRPr>
          </a:p>
          <a:p>
            <a:pPr algn="ctr"/>
            <a:r>
              <a:rPr lang="zh-CN" altLang="en-US" sz="2800">
                <a:solidFill>
                  <a:srgbClr val="000000"/>
                </a:solidFill>
              </a:rPr>
              <a:t>der Irak伊拉克, </a:t>
            </a:r>
            <a:endParaRPr lang="zh-CN" sz="2800">
              <a:solidFill>
                <a:srgbClr val="000000"/>
              </a:solidFill>
            </a:endParaRPr>
          </a:p>
          <a:p>
            <a:pPr algn="ctr"/>
            <a:r>
              <a:rPr lang="zh-CN" altLang="en-US" sz="2800">
                <a:solidFill>
                  <a:srgbClr val="000000"/>
                </a:solidFill>
              </a:rPr>
              <a:t>der Iran伊朗, </a:t>
            </a:r>
            <a:endParaRPr lang="zh-CN" sz="2800">
              <a:solidFill>
                <a:srgbClr val="000000"/>
              </a:solidFill>
            </a:endParaRPr>
          </a:p>
          <a:p>
            <a:pPr algn="ctr"/>
            <a:r>
              <a:rPr lang="zh-CN" altLang="en-US" sz="2800">
                <a:solidFill>
                  <a:srgbClr val="000000"/>
                </a:solidFill>
              </a:rPr>
              <a:t>der Jemen也门, </a:t>
            </a:r>
            <a:endParaRPr lang="zh-CN" sz="2800">
              <a:solidFill>
                <a:srgbClr val="000000"/>
              </a:solidFill>
            </a:endParaRPr>
          </a:p>
          <a:p>
            <a:pPr algn="ctr"/>
            <a:r>
              <a:rPr lang="zh-CN" altLang="en-US" sz="2800">
                <a:solidFill>
                  <a:srgbClr val="000000"/>
                </a:solidFill>
              </a:rPr>
              <a:t>der Kongo刚果,</a:t>
            </a:r>
            <a:endParaRPr lang="zh-CN" sz="2800">
              <a:solidFill>
                <a:srgbClr val="000000"/>
              </a:solidFill>
            </a:endParaRPr>
          </a:p>
          <a:p>
            <a:pPr algn="ctr"/>
            <a:r>
              <a:rPr lang="zh-CN" altLang="en-US" sz="2800">
                <a:solidFill>
                  <a:srgbClr val="000000"/>
                </a:solidFill>
              </a:rPr>
              <a:t> der Libanon黎巴嫩, der Senegal塞内加尔, der Vatikan梵蒂冈, </a:t>
            </a:r>
            <a:endParaRPr lang="zh-CN" sz="2800">
              <a:solidFill>
                <a:srgbClr val="000000"/>
              </a:solidFill>
            </a:endParaRPr>
          </a:p>
          <a:p>
            <a:pPr algn="ctr"/>
            <a:r>
              <a:rPr lang="zh-CN" altLang="en-US" sz="2800">
                <a:solidFill>
                  <a:srgbClr val="000000"/>
                </a:solidFill>
              </a:rPr>
              <a:t>der Niger尼日尔, </a:t>
            </a:r>
            <a:endParaRPr lang="zh-CN" sz="2800">
              <a:solidFill>
                <a:srgbClr val="000000"/>
              </a:solidFill>
            </a:endParaRPr>
          </a:p>
          <a:p>
            <a:pPr algn="ctr"/>
            <a:r>
              <a:rPr lang="zh-CN" altLang="en-US" sz="2800">
                <a:solidFill>
                  <a:srgbClr val="000000"/>
                </a:solidFill>
              </a:rPr>
              <a:t>der Sudan苏丹,</a:t>
            </a:r>
            <a:endParaRPr lang="zh-CN" sz="2800">
              <a:solidFill>
                <a:srgbClr val="000000"/>
              </a:solidFill>
            </a:endParaRPr>
          </a:p>
          <a:p>
            <a:pPr algn="ctr"/>
            <a:r>
              <a:rPr lang="zh-CN" altLang="en-US" sz="2800">
                <a:solidFill>
                  <a:srgbClr val="000000"/>
                </a:solidFill>
              </a:rPr>
              <a:t>(主要是中东和非洲国家)</a:t>
            </a:r>
            <a:endParaRPr lang="zh-CN" sz="2800">
              <a:solidFill>
                <a:srgbClr val="000000"/>
              </a:solidFill>
            </a:endParaRPr>
          </a:p>
        </p:txBody>
      </p:sp>
      <p:sp>
        <p:nvSpPr>
          <p:cNvPr id="1048789" name="文本框 1048788"/>
          <p:cNvSpPr txBox="1"/>
          <p:nvPr/>
        </p:nvSpPr>
        <p:spPr>
          <a:xfrm>
            <a:off x="4096000" y="7709914"/>
            <a:ext cx="4000000" cy="51054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endParaRPr lang="zh-CN" sz="2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4" name="标题 1048793"/>
          <p:cNvSpPr>
            <a:spLocks noGrp="1"/>
          </p:cNvSpPr>
          <p:nvPr>
            <p:ph type="title" hasCustomPrompt="1"/>
          </p:nvPr>
        </p:nvSpPr>
        <p:spPr>
          <a:xfrm>
            <a:off x="2347503" y="1096958"/>
            <a:ext cx="6919165" cy="3587582"/>
          </a:xfrm>
          <a:ln w="25400">
            <a:solidFill>
              <a:srgbClr val="92D04F"/>
            </a:solidFill>
            <a:prstDash val="dash"/>
          </a:ln>
        </p:spPr>
        <p:txBody>
          <a:bodyPr>
            <a:normAutofit/>
          </a:bodyPr>
          <a:lstStyle/>
          <a:p>
            <a:pPr algn="l"/>
            <a:r>
              <a:rPr lang="zh-CN" altLang="en-US" sz="2400" b="0"/>
              <a:t>还有一些国家是复数，则必须加die，如：</a:t>
            </a:r>
            <a:br>
              <a:rPr lang="en-US" altLang="en-US" sz="2400" b="0"/>
            </a:br>
            <a:r>
              <a:rPr lang="zh-CN" altLang="en-US" sz="2400" b="0"/>
              <a:t>die USA美国, </a:t>
            </a:r>
            <a:br>
              <a:rPr lang="en-US" altLang="en-US" sz="2400" b="0"/>
            </a:br>
            <a:r>
              <a:rPr lang="zh-CN" altLang="en-US" sz="2400" b="0"/>
              <a:t>die Bahamas巴哈马, </a:t>
            </a:r>
            <a:br>
              <a:rPr lang="en-US" altLang="en-US" sz="2400" b="0"/>
            </a:br>
            <a:r>
              <a:rPr lang="zh-CN" altLang="en-US" sz="2400" b="0"/>
              <a:t>die Philippinen菲律宾, </a:t>
            </a:r>
            <a:br>
              <a:rPr lang="en-US" altLang="en-US" sz="2400" b="0"/>
            </a:br>
            <a:r>
              <a:rPr lang="zh-CN" altLang="en-US" sz="2400" b="0"/>
              <a:t>die Niederlande荷兰, </a:t>
            </a:r>
            <a:br>
              <a:rPr lang="en-US" altLang="en-US" sz="2400" b="0"/>
            </a:br>
            <a:r>
              <a:rPr lang="zh-CN" altLang="en-US" sz="2400" b="0"/>
              <a:t>die Malediven马尔代夫.</a:t>
            </a:r>
            <a:br>
              <a:rPr lang="en-US" altLang="en-US" sz="2400" b="0"/>
            </a:br>
            <a:r>
              <a:rPr lang="zh-CN" altLang="en-US" sz="2400" b="0"/>
              <a:t>这些复数的国家一般都是群岛，或者有很多个州组成</a:t>
            </a:r>
            <a:endParaRPr lang="zh-CN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5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 err="1"/>
              <a:t>wann</a:t>
            </a:r>
            <a:endParaRPr lang="zh-CN" altLang="en-US" sz="4000" dirty="0"/>
          </a:p>
        </p:txBody>
      </p:sp>
      <p:sp>
        <p:nvSpPr>
          <p:cNvPr id="1048796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97" name="标题 1"/>
          <p:cNvSpPr txBox="1"/>
          <p:nvPr/>
        </p:nvSpPr>
        <p:spPr>
          <a:xfrm>
            <a:off x="3386409" y="1848304"/>
            <a:ext cx="5419185" cy="8953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2</a:t>
            </a:r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DnDiag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8" name="矩形 7"/>
          <p:cNvSpPr/>
          <p:nvPr>
            <p:custDataLst>
              <p:tags r:id="rId2"/>
            </p:custDataLst>
          </p:nvPr>
        </p:nvSpPr>
        <p:spPr>
          <a:xfrm>
            <a:off x="885825" y="502816"/>
            <a:ext cx="11226800" cy="6020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+mn-cs"/>
            </a:endParaRPr>
          </a:p>
        </p:txBody>
      </p:sp>
      <p:cxnSp>
        <p:nvCxnSpPr>
          <p:cNvPr id="3145732" name="直接连接符 11"/>
          <p:cNvCxnSpPr/>
          <p:nvPr>
            <p:custDataLst>
              <p:tags r:id="rId3"/>
            </p:custDataLst>
          </p:nvPr>
        </p:nvCxnSpPr>
        <p:spPr>
          <a:xfrm>
            <a:off x="5486400" y="1792605"/>
            <a:ext cx="1219200" cy="0"/>
          </a:xfrm>
          <a:prstGeom prst="line">
            <a:avLst/>
          </a:prstGeom>
          <a:ln w="38100">
            <a:solidFill>
              <a:schemeClr val="accent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799" name="标题 1"/>
          <p:cNvSpPr>
            <a:spLocks noGrp="1"/>
          </p:cNvSpPr>
          <p:nvPr>
            <p:ph type="title" idx="4294967295"/>
            <p:custDataLst>
              <p:tags r:id="rId4"/>
            </p:custDataLst>
          </p:nvPr>
        </p:nvSpPr>
        <p:spPr>
          <a:xfrm>
            <a:off x="1355725" y="735755"/>
            <a:ext cx="9950450" cy="823912"/>
          </a:xfrm>
        </p:spPr>
        <p:txBody>
          <a:bodyPr vert="horz" wrap="square" lIns="91440" tIns="45720" rIns="91440" bIns="45720" rtlCol="0" anchor="b">
            <a:normAutofit/>
          </a:bodyPr>
          <a:lstStyle/>
          <a:p>
            <a:pPr algn="ctr"/>
            <a:r>
              <a:rPr lang="zh-CN" altLang="en-US" sz="3600" b="1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wa</a:t>
            </a:r>
            <a:r>
              <a:rPr lang="en-US" altLang="zh-CN" sz="3600" b="1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nn</a:t>
            </a:r>
            <a:r>
              <a:rPr lang="zh-CN" altLang="en-US" sz="3600" b="1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什么时候（时间）</a:t>
            </a:r>
          </a:p>
        </p:txBody>
      </p:sp>
      <p:sp>
        <p:nvSpPr>
          <p:cNvPr id="1048800" name="文本框 1"/>
          <p:cNvSpPr txBox="1"/>
          <p:nvPr>
            <p:custDataLst>
              <p:tags r:id="rId5"/>
            </p:custDataLst>
          </p:nvPr>
        </p:nvSpPr>
        <p:spPr>
          <a:xfrm>
            <a:off x="885825" y="2145030"/>
            <a:ext cx="9951085" cy="396938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342900" indent="-3429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altLang="zh-CN" sz="240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Wann beginnt der Film?</a:t>
            </a:r>
          </a:p>
          <a:p>
            <a:pPr indent="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altLang="zh-CN" sz="240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---Er beginnt um halb acht.</a:t>
            </a:r>
          </a:p>
          <a:p>
            <a:pPr marL="342900" indent="-34290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altLang="zh-CN" sz="240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Von wann bis wann dauert er ?</a:t>
            </a:r>
          </a:p>
          <a:p>
            <a:pPr indent="0" algn="l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altLang="zh-CN" sz="2400" spc="3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---Von 7.30 bis 9.00 dauert er.</a:t>
            </a: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4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 err="1"/>
              <a:t>wie</a:t>
            </a:r>
            <a:endParaRPr lang="zh-CN" altLang="en-US" sz="4000" dirty="0"/>
          </a:p>
        </p:txBody>
      </p:sp>
      <p:sp>
        <p:nvSpPr>
          <p:cNvPr id="1048805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06" name="标题 1"/>
          <p:cNvSpPr txBox="1"/>
          <p:nvPr/>
        </p:nvSpPr>
        <p:spPr>
          <a:xfrm>
            <a:off x="3386409" y="1848304"/>
            <a:ext cx="5419185" cy="8953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3</a:t>
            </a:r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9670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11*i*2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TYPE" val="i"/>
  <p:tag name="KSO_WM_UNIT_INDEX" val="2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VALUE" val="5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96704_11*a*1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PRESET_TEXT" val="单击此处添加标题"/>
  <p:tag name="KSO_WM_UNIT_NOCLEAR" val="0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11*f*1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PRESET_TEXT" val="单击此处添加文本具体内容，简明扼要的阐述您的观点。根据需要可酌情增减文字，以便观者准确的理解您传达的思想。"/>
  <p:tag name="KSO_WM_UNIT_NOCLEAR" val="0"/>
  <p:tag name="KSO_WM_UNIT_VALUE" val="64"/>
  <p:tag name="KSO_WM_UNIT_TYPE" val="f"/>
  <p:tag name="KSO_WM_UNIT_INDEX" val="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196704_11"/>
  <p:tag name="KSO_WM_SLIDE_TYPE" val="text"/>
  <p:tag name="KSO_WM_SLIDE_SUBTYPE" val="pureTxt"/>
  <p:tag name="KSO_WM_SLIDE_ITEM_CNT" val="0"/>
  <p:tag name="KSO_WM_SLIDE_INDEX" val="11"/>
  <p:tag name="KSO_WM_SLIDE_SIZE" val="884*474"/>
  <p:tag name="KSO_WM_SLIDE_POSITION" val="38*32"/>
  <p:tag name="KSO_WM_TAG_VERSION" val="1.0"/>
  <p:tag name="KSO_WM_BEAUTIFY_FLAG" val="#wm#"/>
  <p:tag name="KSO_WM_TEMPLATE_CATEGORY" val="custom"/>
  <p:tag name="KSO_WM_TEMPLATE_INDEX" val="20196704"/>
  <p:tag name="KSO_WM_SLIDE_LAYOUT" val="a_f"/>
  <p:tag name="KSO_WM_SLIDE_LAYOUT_CNT" val="1_1"/>
  <p:tag name="KSO_WM_TEMPLATE_SUBCATEGORY" val="0"/>
  <p:tag name="KSO_WM_TEMPLATE_MASTER_TYPE" val="0"/>
  <p:tag name="KSO_WM_TEMPLATE_COLOR_TYPE" val="0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11*i*1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11*i*2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TYPE" val="i"/>
  <p:tag name="KSO_WM_UNIT_INDEX" val="2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VALUE" val="5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96704_11*a*1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PRESET_TEXT" val="单击此处添加标题"/>
  <p:tag name="KSO_WM_UNIT_NOCLEAR" val="0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11*f*1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PRESET_TEXT" val="单击此处添加文本具体内容，简明扼要的阐述您的观点。根据需要可酌情增减文字，以便观者准确的理解您传达的思想。"/>
  <p:tag name="KSO_WM_UNIT_NOCLEAR" val="0"/>
  <p:tag name="KSO_WM_UNIT_VALUE" val="64"/>
  <p:tag name="KSO_WM_UNIT_TYPE" val="f"/>
  <p:tag name="KSO_WM_UNIT_INDEX" val="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196704_11"/>
  <p:tag name="KSO_WM_SLIDE_TYPE" val="text"/>
  <p:tag name="KSO_WM_SLIDE_SUBTYPE" val="pureTxt"/>
  <p:tag name="KSO_WM_SLIDE_ITEM_CNT" val="0"/>
  <p:tag name="KSO_WM_SLIDE_INDEX" val="11"/>
  <p:tag name="KSO_WM_SLIDE_SIZE" val="884*474"/>
  <p:tag name="KSO_WM_SLIDE_POSITION" val="38*32"/>
  <p:tag name="KSO_WM_TAG_VERSION" val="1.0"/>
  <p:tag name="KSO_WM_BEAUTIFY_FLAG" val="#wm#"/>
  <p:tag name="KSO_WM_TEMPLATE_CATEGORY" val="custom"/>
  <p:tag name="KSO_WM_TEMPLATE_INDEX" val="20196704"/>
  <p:tag name="KSO_WM_SLIDE_LAYOUT" val="a_f"/>
  <p:tag name="KSO_WM_SLIDE_LAYOUT_CNT" val="1_1"/>
  <p:tag name="KSO_WM_TEMPLATE_SUBCATEGORY" val="0"/>
  <p:tag name="KSO_WM_TEMPLATE_MASTER_TYPE" val="0"/>
  <p:tag name="KSO_WM_TEMPLATE_COLOR_TYPE" val="0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11*i*1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11*i*2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TYPE" val="i"/>
  <p:tag name="KSO_WM_UNIT_INDEX" val="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VALUE" val="5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96704_11*a*1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PRESET_TEXT" val="单击此处添加标题"/>
  <p:tag name="KSO_WM_UNIT_NOCLEAR" val="0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11*f*1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PRESET_TEXT" val="单击此处添加文本具体内容，简明扼要的阐述您的观点。根据需要可酌情增减文字，以便观者准确的理解您传达的思想。"/>
  <p:tag name="KSO_WM_UNIT_NOCLEAR" val="0"/>
  <p:tag name="KSO_WM_UNIT_VALUE" val="64"/>
  <p:tag name="KSO_WM_UNIT_TYPE" val="f"/>
  <p:tag name="KSO_WM_UNIT_INDEX" val="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196704_11"/>
  <p:tag name="KSO_WM_SLIDE_TYPE" val="text"/>
  <p:tag name="KSO_WM_SLIDE_SUBTYPE" val="pureTxt"/>
  <p:tag name="KSO_WM_SLIDE_ITEM_CNT" val="0"/>
  <p:tag name="KSO_WM_SLIDE_INDEX" val="11"/>
  <p:tag name="KSO_WM_SLIDE_SIZE" val="884*474"/>
  <p:tag name="KSO_WM_SLIDE_POSITION" val="38*32"/>
  <p:tag name="KSO_WM_TAG_VERSION" val="1.0"/>
  <p:tag name="KSO_WM_BEAUTIFY_FLAG" val="#wm#"/>
  <p:tag name="KSO_WM_TEMPLATE_CATEGORY" val="custom"/>
  <p:tag name="KSO_WM_TEMPLATE_INDEX" val="20196704"/>
  <p:tag name="KSO_WM_SLIDE_LAYOUT" val="a_f"/>
  <p:tag name="KSO_WM_SLIDE_LAYOUT_CNT" val="1_1"/>
  <p:tag name="KSO_WM_TEMPLATE_SUBCATEGORY" val="0"/>
  <p:tag name="KSO_WM_TEMPLATE_MASTER_TYPE" val="0"/>
  <p:tag name="KSO_WM_TEMPLATE_COLOR_TYPE" val="0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11*i*1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11*i*2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TYPE" val="i"/>
  <p:tag name="KSO_WM_UNIT_INDEX" val="2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VALUE" val="5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96704_11*a*1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PRESET_TEXT" val="单击此处添加标题"/>
  <p:tag name="KSO_WM_UNIT_NOCLEAR" val="0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11*f*1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PRESET_TEXT" val="单击此处添加文本具体内容，简明扼要的阐述您的观点。根据需要可酌情增减文字，以便观者准确的理解您传达的思想。"/>
  <p:tag name="KSO_WM_UNIT_NOCLEAR" val="0"/>
  <p:tag name="KSO_WM_UNIT_VALUE" val="64"/>
  <p:tag name="KSO_WM_UNIT_TYPE" val="f"/>
  <p:tag name="KSO_WM_UNIT_INDEX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196704_11"/>
  <p:tag name="KSO_WM_SLIDE_TYPE" val="text"/>
  <p:tag name="KSO_WM_SLIDE_SUBTYPE" val="pureTxt"/>
  <p:tag name="KSO_WM_SLIDE_ITEM_CNT" val="0"/>
  <p:tag name="KSO_WM_SLIDE_INDEX" val="11"/>
  <p:tag name="KSO_WM_SLIDE_SIZE" val="884*474"/>
  <p:tag name="KSO_WM_SLIDE_POSITION" val="38*32"/>
  <p:tag name="KSO_WM_TAG_VERSION" val="1.0"/>
  <p:tag name="KSO_WM_BEAUTIFY_FLAG" val="#wm#"/>
  <p:tag name="KSO_WM_TEMPLATE_CATEGORY" val="custom"/>
  <p:tag name="KSO_WM_TEMPLATE_INDEX" val="20196704"/>
  <p:tag name="KSO_WM_SLIDE_LAYOUT" val="a_f"/>
  <p:tag name="KSO_WM_SLIDE_LAYOUT_CNT" val="1_1"/>
  <p:tag name="KSO_WM_TEMPLATE_SUBCATEGORY" val="0"/>
  <p:tag name="KSO_WM_TEMPLATE_MASTER_TYPE" val="0"/>
  <p:tag name="KSO_WM_TEMPLATE_COLOR_TYPE" val="0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11*i*1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11*i*2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TYPE" val="i"/>
  <p:tag name="KSO_WM_UNIT_INDEX" val="2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VALUE" val="5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96704_11*a*1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PRESET_TEXT" val="单击此处添加标题"/>
  <p:tag name="KSO_WM_UNIT_NOCLEAR" val="0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11*f*1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PRESET_TEXT" val="单击此处添加文本具体内容，简明扼要的阐述您的观点。根据需要可酌情增减文字，以便观者准确的理解您传达的思想。"/>
  <p:tag name="KSO_WM_UNIT_NOCLEAR" val="0"/>
  <p:tag name="KSO_WM_UNIT_VALUE" val="64"/>
  <p:tag name="KSO_WM_UNIT_TYPE" val="f"/>
  <p:tag name="KSO_WM_UNIT_INDEX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196704_11"/>
  <p:tag name="KSO_WM_SLIDE_TYPE" val="text"/>
  <p:tag name="KSO_WM_SLIDE_SUBTYPE" val="pureTxt"/>
  <p:tag name="KSO_WM_SLIDE_ITEM_CNT" val="0"/>
  <p:tag name="KSO_WM_SLIDE_INDEX" val="11"/>
  <p:tag name="KSO_WM_SLIDE_SIZE" val="884*474"/>
  <p:tag name="KSO_WM_SLIDE_POSITION" val="38*32"/>
  <p:tag name="KSO_WM_TAG_VERSION" val="1.0"/>
  <p:tag name="KSO_WM_BEAUTIFY_FLAG" val="#wm#"/>
  <p:tag name="KSO_WM_TEMPLATE_CATEGORY" val="custom"/>
  <p:tag name="KSO_WM_TEMPLATE_INDEX" val="20196704"/>
  <p:tag name="KSO_WM_SLIDE_LAYOUT" val="a_f"/>
  <p:tag name="KSO_WM_SLIDE_LAYOUT_CNT" val="1_1"/>
  <p:tag name="KSO_WM_TEMPLATE_SUBCATEGORY" val="0"/>
  <p:tag name="KSO_WM_TEMPLATE_MASTER_TYPE" val="0"/>
  <p:tag name="KSO_WM_TEMPLATE_COLOR_TYPE" val="0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11*i*1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11*i*2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TYPE" val="i"/>
  <p:tag name="KSO_WM_UNIT_INDEX" val="2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VALUE" val="5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96704_11*a*1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PRESET_TEXT" val="单击此处添加标题"/>
  <p:tag name="KSO_WM_UNIT_NOCLEAR" val="0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11*f*1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PRESET_TEXT" val="单击此处添加文本具体内容，简明扼要的阐述您的观点。根据需要可酌情增减文字，以便观者准确的理解您传达的思想。"/>
  <p:tag name="KSO_WM_UNIT_NOCLEAR" val="0"/>
  <p:tag name="KSO_WM_UNIT_VALUE" val="64"/>
  <p:tag name="KSO_WM_UNIT_TYPE" val="f"/>
  <p:tag name="KSO_WM_UNIT_INDEX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196704_11"/>
  <p:tag name="KSO_WM_SLIDE_TYPE" val="text"/>
  <p:tag name="KSO_WM_SLIDE_SUBTYPE" val="pureTxt"/>
  <p:tag name="KSO_WM_SLIDE_ITEM_CNT" val="0"/>
  <p:tag name="KSO_WM_SLIDE_INDEX" val="11"/>
  <p:tag name="KSO_WM_SLIDE_SIZE" val="884*474"/>
  <p:tag name="KSO_WM_SLIDE_POSITION" val="38*32"/>
  <p:tag name="KSO_WM_TAG_VERSION" val="1.0"/>
  <p:tag name="KSO_WM_BEAUTIFY_FLAG" val="#wm#"/>
  <p:tag name="KSO_WM_TEMPLATE_CATEGORY" val="custom"/>
  <p:tag name="KSO_WM_TEMPLATE_INDEX" val="20196704"/>
  <p:tag name="KSO_WM_SLIDE_LAYOUT" val="a_f"/>
  <p:tag name="KSO_WM_SLIDE_LAYOUT_CNT" val="1_1"/>
  <p:tag name="KSO_WM_TEMPLATE_SUBCATEGORY" val="0"/>
  <p:tag name="KSO_WM_TEMPLATE_MASTER_TYPE" val="0"/>
  <p:tag name="KSO_WM_TEMPLATE_COLOR_TYPE" val="0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11*i*1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11*i*2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TYPE" val="i"/>
  <p:tag name="KSO_WM_UNIT_INDEX" val="2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VALUE" val="5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96704_11*a*1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PRESET_TEXT" val="单击此处添加标题"/>
  <p:tag name="KSO_WM_UNIT_NOCLEAR" val="0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11*f*1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PRESET_TEXT" val="单击此处添加文本具体内容，简明扼要的阐述您的观点。根据需要可酌情增减文字，以便观者准确的理解您传达的思想。"/>
  <p:tag name="KSO_WM_UNIT_NOCLEAR" val="0"/>
  <p:tag name="KSO_WM_UNIT_VALUE" val="64"/>
  <p:tag name="KSO_WM_UNIT_TYPE" val="f"/>
  <p:tag name="KSO_WM_UNIT_INDEX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96704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DEFAULT" val="1"/>
  <p:tag name="KSO_WM_TEMPLATE_JOB_ID" val="2"/>
  <p:tag name="KSO_WM_TEMPLATE_SCENE_ID" val="1"/>
  <p:tag name="KSO_WM_TEMPLATE_OUTLINE_ID" val="15"/>
  <p:tag name="KSO_WM_TEMPLATE_TOPIC_ID" val="2869567"/>
  <p:tag name="KSO_WM_TEMPLATE_THUMBS_INDEX" val="1、2、3、4、5、6、7、8、9、10、11、12、13、14、15、16、17、18、19、20、21、22、23、24、25、26、27、28、29、30、31、32、33、34、35、36、37、38、39、40、41、42、43、47"/>
  <p:tag name="KSO_WM_TAG_VERSION" val="1.0"/>
  <p:tag name="KSO_WM_BEAUTIFY_FLAG" val="#wm#"/>
  <p:tag name="KSO_WM_TEMPLATE_CATEGORY" val="custom"/>
  <p:tag name="KSO_WM_TEMPLATE_INDEX" val="20196704"/>
  <p:tag name="KSO_WM_TEMPLATE_SUBCATEGORY" val="0"/>
  <p:tag name="KSO_WM_TEMPLATE_MASTER_TYPE" val="0"/>
  <p:tag name="KSO_WM_TEMPLATE_COLOR_TYPE" val="0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5.2.3"/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5.2.3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196704_7"/>
  <p:tag name="KSO_WM_TEMPLATE_SUBCATEGORY" val="0"/>
  <p:tag name="KSO_WM_SLIDE_TYPE" val="contents"/>
  <p:tag name="KSO_WM_SLIDE_SUBTYPE" val="diag"/>
  <p:tag name="KSO_WM_SLIDE_ITEM_CNT" val="6"/>
  <p:tag name="KSO_WM_SLIDE_INDEX" val="7"/>
  <p:tag name="KSO_WM_DIAGRAM_GROUP_CODE" val="m1-1"/>
  <p:tag name="KSO_WM_SLIDE_DIAGTYPE" val="m"/>
  <p:tag name="KSO_WM_TAG_VERSION" val="1.0"/>
  <p:tag name="KSO_WM_BEAUTIFY_FLAG" val="#wm#"/>
  <p:tag name="KSO_WM_TEMPLATE_CATEGORY" val="custom"/>
  <p:tag name="KSO_WM_TEMPLATE_INDEX" val="20196704"/>
  <p:tag name="KSO_WM_SLIDE_LAYOUT" val="a_b_m"/>
  <p:tag name="KSO_WM_SLIDE_LAYOUT_CNT" val="1_1_1"/>
  <p:tag name="KSO_WM_TEMPLATE_MASTER_TYPE" val="0"/>
  <p:tag name="KSO_WM_TEMPLATE_COLOR_TYPE" val="0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7*i*1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DIAGRAM_GROUP_CODE" val="m1-1"/>
  <p:tag name="KSO_WM_UNIT_TYPE" val="i"/>
  <p:tag name="KSO_WM_UNIT_INDEX" val="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7*i*2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DIAGRAM_GROUP_CODE" val="m1-1"/>
  <p:tag name="KSO_WM_UNIT_TYPE" val="i"/>
  <p:tag name="KSO_WM_UNIT_INDEX" val="2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7*m_i*1_1"/>
  <p:tag name="KSO_WM_TEMPLATE_CATEGORY" val="custom"/>
  <p:tag name="KSO_WM_TEMPLATE_INDEX" val="20196704"/>
  <p:tag name="KSO_WM_UNIT_LAYERLEVEL" val="1_1"/>
  <p:tag name="KSO_WM_TAG_VERSION" val="1.0"/>
  <p:tag name="KSO_WM_BEAUTIFY_FLAG" val="#wm#"/>
  <p:tag name="KSO_WM_DIAGRAM_GROUP_CODE" val="m1-1"/>
  <p:tag name="KSO_WM_UNIT_TYPE" val="m_i"/>
  <p:tag name="KSO_WM_UNIT_INDEX" val="1_1"/>
  <p:tag name="KSO_WM_UNIT_DIAGRAM_MODELTYPE" val="numdgm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7*m_h_i*1_1_1"/>
  <p:tag name="KSO_WM_TEMPLATE_CATEGORY" val="custom"/>
  <p:tag name="KSO_WM_TEMPLATE_INDEX" val="20196704"/>
  <p:tag name="KSO_WM_UNIT_LAYERLEVEL" val="1_1_1"/>
  <p:tag name="KSO_WM_TAG_VERSION" val="1.0"/>
  <p:tag name="KSO_WM_BEAUTIFY_FLAG" val="#wm#"/>
  <p:tag name="KSO_WM_UNIT_DIAGRAM_MODELTYPE" val="numdgm"/>
  <p:tag name="KSO_WM_DIAGRAM_GROUP_CODE" val="m1-1"/>
  <p:tag name="KSO_WM_UNIT_TYPE" val="m_h_i"/>
  <p:tag name="KSO_WM_UNIT_INDEX" val="1_1_1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7*m_h_i*1_2_1"/>
  <p:tag name="KSO_WM_TEMPLATE_CATEGORY" val="custom"/>
  <p:tag name="KSO_WM_TEMPLATE_INDEX" val="20196704"/>
  <p:tag name="KSO_WM_UNIT_LAYERLEVEL" val="1_1_1"/>
  <p:tag name="KSO_WM_TAG_VERSION" val="1.0"/>
  <p:tag name="KSO_WM_BEAUTIFY_FLAG" val="#wm#"/>
  <p:tag name="KSO_WM_UNIT_DIAGRAM_MODELTYPE" val="numdgm"/>
  <p:tag name="KSO_WM_DIAGRAM_GROUP_CODE" val="m1-1"/>
  <p:tag name="KSO_WM_UNIT_TYPE" val="m_h_i"/>
  <p:tag name="KSO_WM_UNIT_INDEX" val="1_2_1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7*m_h_i*1_3_1"/>
  <p:tag name="KSO_WM_TEMPLATE_CATEGORY" val="custom"/>
  <p:tag name="KSO_WM_TEMPLATE_INDEX" val="20196704"/>
  <p:tag name="KSO_WM_UNIT_LAYERLEVEL" val="1_1_1"/>
  <p:tag name="KSO_WM_TAG_VERSION" val="1.0"/>
  <p:tag name="KSO_WM_BEAUTIFY_FLAG" val="#wm#"/>
  <p:tag name="KSO_WM_UNIT_DIAGRAM_MODELTYPE" val="numdgm"/>
  <p:tag name="KSO_WM_DIAGRAM_GROUP_CODE" val="m1-1"/>
  <p:tag name="KSO_WM_UNIT_TYPE" val="m_h_i"/>
  <p:tag name="KSO_WM_UNIT_INDEX" val="1_3_1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7*m_h_i*1_4_1"/>
  <p:tag name="KSO_WM_TEMPLATE_CATEGORY" val="custom"/>
  <p:tag name="KSO_WM_TEMPLATE_INDEX" val="20196704"/>
  <p:tag name="KSO_WM_UNIT_LAYERLEVEL" val="1_1_1"/>
  <p:tag name="KSO_WM_TAG_VERSION" val="1.0"/>
  <p:tag name="KSO_WM_BEAUTIFY_FLAG" val="#wm#"/>
  <p:tag name="KSO_WM_UNIT_DIAGRAM_MODELTYPE" val="numdgm"/>
  <p:tag name="KSO_WM_DIAGRAM_GROUP_CODE" val="m1-1"/>
  <p:tag name="KSO_WM_UNIT_TYPE" val="m_h_i"/>
  <p:tag name="KSO_WM_UNIT_INDEX" val="1_4_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7*m_h_i*1_5_1"/>
  <p:tag name="KSO_WM_TEMPLATE_CATEGORY" val="custom"/>
  <p:tag name="KSO_WM_TEMPLATE_INDEX" val="20196704"/>
  <p:tag name="KSO_WM_UNIT_LAYERLEVEL" val="1_1_1"/>
  <p:tag name="KSO_WM_TAG_VERSION" val="1.0"/>
  <p:tag name="KSO_WM_BEAUTIFY_FLAG" val="#wm#"/>
  <p:tag name="KSO_WM_UNIT_DIAGRAM_MODELTYPE" val="numdgm"/>
  <p:tag name="KSO_WM_DIAGRAM_GROUP_CODE" val="m1-1"/>
  <p:tag name="KSO_WM_UNIT_TYPE" val="m_h_i"/>
  <p:tag name="KSO_WM_UNIT_INDEX" val="1_5_1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7*m_h_i*1_6_1"/>
  <p:tag name="KSO_WM_TEMPLATE_CATEGORY" val="custom"/>
  <p:tag name="KSO_WM_TEMPLATE_INDEX" val="20196704"/>
  <p:tag name="KSO_WM_UNIT_LAYERLEVEL" val="1_1_1"/>
  <p:tag name="KSO_WM_TAG_VERSION" val="1.0"/>
  <p:tag name="KSO_WM_BEAUTIFY_FLAG" val="#wm#"/>
  <p:tag name="KSO_WM_UNIT_DIAGRAM_MODELTYPE" val="numdgm"/>
  <p:tag name="KSO_WM_DIAGRAM_GROUP_CODE" val="m1-1"/>
  <p:tag name="KSO_WM_UNIT_TYPE" val="m_h_i"/>
  <p:tag name="KSO_WM_UNIT_INDEX" val="1_6_1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7*m_h_f*1_1_1"/>
  <p:tag name="KSO_WM_TEMPLATE_CATEGORY" val="custom"/>
  <p:tag name="KSO_WM_TEMPLATE_INDEX" val="20196704"/>
  <p:tag name="KSO_WM_UNIT_LAYERLEVEL" val="1_1_1"/>
  <p:tag name="KSO_WM_TAG_VERSION" val="1.0"/>
  <p:tag name="KSO_WM_BEAUTIFY_FLAG" val="#wm#"/>
  <p:tag name="KSO_WM_UNIT_DIAGRAM_MODELTYPE" val="numdgm"/>
  <p:tag name="KSO_WM_UNIT_PRESET_TEXT" val="单击此处添加文本"/>
  <p:tag name="KSO_WM_UNIT_NOCLEAR" val="0"/>
  <p:tag name="KSO_WM_UNIT_VALUE" val="9"/>
  <p:tag name="KSO_WM_DIAGRAM_GROUP_CODE" val="m1-1"/>
  <p:tag name="KSO_WM_UNIT_TYPE" val="m_h_f"/>
  <p:tag name="KSO_WM_UNIT_INDEX" val="1_1_1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7*m_h_f*1_2_1"/>
  <p:tag name="KSO_WM_TEMPLATE_CATEGORY" val="custom"/>
  <p:tag name="KSO_WM_TEMPLATE_INDEX" val="20196704"/>
  <p:tag name="KSO_WM_UNIT_LAYERLEVEL" val="1_1_1"/>
  <p:tag name="KSO_WM_TAG_VERSION" val="1.0"/>
  <p:tag name="KSO_WM_BEAUTIFY_FLAG" val="#wm#"/>
  <p:tag name="KSO_WM_UNIT_DIAGRAM_MODELTYPE" val="numdgm"/>
  <p:tag name="KSO_WM_UNIT_PRESET_TEXT" val="单击此处添加文本"/>
  <p:tag name="KSO_WM_UNIT_NOCLEAR" val="0"/>
  <p:tag name="KSO_WM_UNIT_VALUE" val="9"/>
  <p:tag name="KSO_WM_DIAGRAM_GROUP_CODE" val="m1-1"/>
  <p:tag name="KSO_WM_UNIT_TYPE" val="m_h_f"/>
  <p:tag name="KSO_WM_UNIT_INDEX" val="1_2_1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7*m_h_f*1_3_1"/>
  <p:tag name="KSO_WM_TEMPLATE_CATEGORY" val="custom"/>
  <p:tag name="KSO_WM_TEMPLATE_INDEX" val="20196704"/>
  <p:tag name="KSO_WM_UNIT_LAYERLEVEL" val="1_1_1"/>
  <p:tag name="KSO_WM_TAG_VERSION" val="1.0"/>
  <p:tag name="KSO_WM_BEAUTIFY_FLAG" val="#wm#"/>
  <p:tag name="KSO_WM_UNIT_DIAGRAM_MODELTYPE" val="numdgm"/>
  <p:tag name="KSO_WM_UNIT_PRESET_TEXT" val="单击此处添加文本"/>
  <p:tag name="KSO_WM_UNIT_NOCLEAR" val="0"/>
  <p:tag name="KSO_WM_UNIT_VALUE" val="9"/>
  <p:tag name="KSO_WM_DIAGRAM_GROUP_CODE" val="m1-1"/>
  <p:tag name="KSO_WM_UNIT_TYPE" val="m_h_f"/>
  <p:tag name="KSO_WM_UNIT_INDEX" val="1_3_1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7*m_h_f*1_4_1"/>
  <p:tag name="KSO_WM_TEMPLATE_CATEGORY" val="custom"/>
  <p:tag name="KSO_WM_TEMPLATE_INDEX" val="20196704"/>
  <p:tag name="KSO_WM_UNIT_LAYERLEVEL" val="1_1_1"/>
  <p:tag name="KSO_WM_TAG_VERSION" val="1.0"/>
  <p:tag name="KSO_WM_BEAUTIFY_FLAG" val="#wm#"/>
  <p:tag name="KSO_WM_UNIT_DIAGRAM_MODELTYPE" val="numdgm"/>
  <p:tag name="KSO_WM_UNIT_PRESET_TEXT" val="单击此处添加文本"/>
  <p:tag name="KSO_WM_UNIT_NOCLEAR" val="0"/>
  <p:tag name="KSO_WM_UNIT_VALUE" val="9"/>
  <p:tag name="KSO_WM_DIAGRAM_GROUP_CODE" val="m1-1"/>
  <p:tag name="KSO_WM_UNIT_TYPE" val="m_h_f"/>
  <p:tag name="KSO_WM_UNIT_INDEX" val="1_4_1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7*m_h_f*1_5_1"/>
  <p:tag name="KSO_WM_TEMPLATE_CATEGORY" val="custom"/>
  <p:tag name="KSO_WM_TEMPLATE_INDEX" val="20196704"/>
  <p:tag name="KSO_WM_UNIT_LAYERLEVEL" val="1_1_1"/>
  <p:tag name="KSO_WM_TAG_VERSION" val="1.0"/>
  <p:tag name="KSO_WM_BEAUTIFY_FLAG" val="#wm#"/>
  <p:tag name="KSO_WM_UNIT_DIAGRAM_MODELTYPE" val="numdgm"/>
  <p:tag name="KSO_WM_UNIT_PRESET_TEXT" val="单击此处添加文本"/>
  <p:tag name="KSO_WM_UNIT_NOCLEAR" val="0"/>
  <p:tag name="KSO_WM_UNIT_VALUE" val="9"/>
  <p:tag name="KSO_WM_DIAGRAM_GROUP_CODE" val="m1-1"/>
  <p:tag name="KSO_WM_UNIT_TYPE" val="m_h_f"/>
  <p:tag name="KSO_WM_UNIT_INDEX" val="1_5_1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7*m_h_f*1_6_1"/>
  <p:tag name="KSO_WM_TEMPLATE_CATEGORY" val="custom"/>
  <p:tag name="KSO_WM_TEMPLATE_INDEX" val="20196704"/>
  <p:tag name="KSO_WM_UNIT_LAYERLEVEL" val="1_1_1"/>
  <p:tag name="KSO_WM_TAG_VERSION" val="1.0"/>
  <p:tag name="KSO_WM_BEAUTIFY_FLAG" val="#wm#"/>
  <p:tag name="KSO_WM_UNIT_DIAGRAM_MODELTYPE" val="numdgm"/>
  <p:tag name="KSO_WM_UNIT_PRESET_TEXT" val="单击此处添加文本"/>
  <p:tag name="KSO_WM_UNIT_NOCLEAR" val="0"/>
  <p:tag name="KSO_WM_UNIT_VALUE" val="9"/>
  <p:tag name="KSO_WM_DIAGRAM_GROUP_CODE" val="m1-1"/>
  <p:tag name="KSO_WM_UNIT_TYPE" val="m_h_f"/>
  <p:tag name="KSO_WM_UNIT_INDEX" val="1_6_1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7*a*1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ISCONTENTSTITLE" val="0"/>
  <p:tag name="KSO_WM_UNIT_PRESET_TEXT" val="目录"/>
  <p:tag name="KSO_WM_UNIT_NOCLEAR" val="0"/>
  <p:tag name="KSO_WM_UNIT_VALUE" val="4"/>
  <p:tag name="KSO_WM_DIAGRAM_GROUP_CODE" val="m1-1"/>
  <p:tag name="KSO_WM_UNIT_TYPE" val="a"/>
  <p:tag name="KSO_WM_UNIT_INDEX" val="1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7*b*1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ISCONTENTSTITLE" val="0"/>
  <p:tag name="KSO_WM_UNIT_PRESET_TEXT" val="CATALOG"/>
  <p:tag name="KSO_WM_UNIT_NOCLEAR" val="0"/>
  <p:tag name="KSO_WM_UNIT_VALUE" val="6"/>
  <p:tag name="KSO_WM_DIAGRAM_GROUP_CODE" val="m1-1"/>
  <p:tag name="KSO_WM_UNIT_TYPE" val="b"/>
  <p:tag name="KSO_WM_UNIT_INDEX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196704_13"/>
  <p:tag name="KSO_WM_TEMPLATE_SUBCATEGORY" val="0"/>
  <p:tag name="KSO_WM_SLIDE_ITEM_CNT" val="2"/>
  <p:tag name="KSO_WM_SLIDE_INDEX" val="13"/>
  <p:tag name="KSO_WM_TAG_VERSION" val="1.0"/>
  <p:tag name="KSO_WM_BEAUTIFY_FLAG" val="#wm#"/>
  <p:tag name="KSO_WM_TEMPLATE_CATEGORY" val="custom"/>
  <p:tag name="KSO_WM_TEMPLATE_INDEX" val="20196704"/>
  <p:tag name="KSO_WM_SLIDE_LAYOUT" val="a_l"/>
  <p:tag name="KSO_WM_SLIDE_LAYOUT_CNT" val="1_1"/>
  <p:tag name="KSO_WM_SLIDE_TYPE" val="text"/>
  <p:tag name="KSO_WM_SLIDE_SUBTYPE" val="diag"/>
  <p:tag name="KSO_WM_SLIDE_SIZE" val="960*494"/>
  <p:tag name="KSO_WM_SLIDE_POSITION" val="0*45"/>
  <p:tag name="KSO_WM_DIAGRAM_GROUP_CODE" val="l1-2"/>
  <p:tag name="KSO_WM_SLIDE_DIAGTYPE" val="l"/>
  <p:tag name="KSO_WM_TEMPLATE_MASTER_TYPE" val="0"/>
  <p:tag name="KSO_WM_TEMPLATE_COLOR_TYPE" val="0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13*i*1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DIAGRAM_GROUP_CODE" val="l1-2"/>
  <p:tag name="KSO_WM_UNIT_TYPE" val="i"/>
  <p:tag name="KSO_WM_UNIT_INDEX" val="1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13*l_h_f*1_1_1"/>
  <p:tag name="KSO_WM_TEMPLATE_CATEGORY" val="custom"/>
  <p:tag name="KSO_WM_TEMPLATE_INDEX" val="20196704"/>
  <p:tag name="KSO_WM_UNIT_LAYERLEVEL" val="1_1_1"/>
  <p:tag name="KSO_WM_TAG_VERSION" val="1.0"/>
  <p:tag name="KSO_WM_BEAUTIFY_FLAG" val="#wm#"/>
  <p:tag name="KSO_WM_UNIT_DIAGRAM_MODELTYPE" val="numdgm"/>
  <p:tag name="KSO_WM_UNIT_NOCLEAR" val="0"/>
  <p:tag name="KSO_WM_UNIT_PRESET_TEXT" val="单击此处添加文本具体内容，简明扼要的阐述您的观点。"/>
  <p:tag name="KSO_WM_UNIT_VALUE" val="50"/>
  <p:tag name="KSO_WM_DIAGRAM_GROUP_CODE" val="l1-2"/>
  <p:tag name="KSO_WM_UNIT_TYPE" val="l_h_f"/>
  <p:tag name="KSO_WM_UNIT_INDEX" val="1_1_1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13*l_h_f*1_2_1"/>
  <p:tag name="KSO_WM_TEMPLATE_CATEGORY" val="custom"/>
  <p:tag name="KSO_WM_TEMPLATE_INDEX" val="20196704"/>
  <p:tag name="KSO_WM_UNIT_LAYERLEVEL" val="1_1_1"/>
  <p:tag name="KSO_WM_TAG_VERSION" val="1.0"/>
  <p:tag name="KSO_WM_BEAUTIFY_FLAG" val="#wm#"/>
  <p:tag name="KSO_WM_UNIT_DIAGRAM_MODELTYPE" val="numdgm"/>
  <p:tag name="KSO_WM_UNIT_NOCLEAR" val="0"/>
  <p:tag name="KSO_WM_UNIT_PRESET_TEXT" val="单击此处添加文本具体内容，简明扼要的阐述您的观点。"/>
  <p:tag name="KSO_WM_UNIT_VALUE" val="50"/>
  <p:tag name="KSO_WM_DIAGRAM_GROUP_CODE" val="l1-2"/>
  <p:tag name="KSO_WM_UNIT_TYPE" val="l_h_f"/>
  <p:tag name="KSO_WM_UNIT_INDEX" val="1_2_1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13*i*2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DIAGRAM_GROUP_CODE" val="l1-2"/>
  <p:tag name="KSO_WM_UNIT_TYPE" val="i"/>
  <p:tag name="KSO_WM_UNIT_INDEX" val="2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HIGHLIGHT" val="0"/>
  <p:tag name="KSO_WM_UNIT_COMPATIBLE" val="0"/>
  <p:tag name="KSO_WM_UNIT_DIAGRAM_ISNUMVISUAL" val="0"/>
  <p:tag name="KSO_WM_UNIT_DIAGRAM_ISREFERUNIT" val="0"/>
  <p:tag name="KSO_WM_UNIT_ID" val="custom20196704_13*a*1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NOCLEAR" val="0"/>
  <p:tag name="KSO_WM_UNIT_PRESET_TEXT" val="单击此处添加标题"/>
  <p:tag name="KSO_WM_UNIT_VALUE" val="24"/>
  <p:tag name="KSO_WM_DIAGRAM_GROUP_CODE" val="l1-2"/>
  <p:tag name="KSO_WM_UNIT_TYPE" val="a"/>
  <p:tag name="KSO_WM_UNIT_INDEX" val="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196704_11"/>
  <p:tag name="KSO_WM_SLIDE_TYPE" val="text"/>
  <p:tag name="KSO_WM_SLIDE_SUBTYPE" val="pureTxt"/>
  <p:tag name="KSO_WM_SLIDE_ITEM_CNT" val="0"/>
  <p:tag name="KSO_WM_SLIDE_INDEX" val="11"/>
  <p:tag name="KSO_WM_SLIDE_SIZE" val="884*474"/>
  <p:tag name="KSO_WM_SLIDE_POSITION" val="38*32"/>
  <p:tag name="KSO_WM_TAG_VERSION" val="1.0"/>
  <p:tag name="KSO_WM_BEAUTIFY_FLAG" val="#wm#"/>
  <p:tag name="KSO_WM_TEMPLATE_CATEGORY" val="custom"/>
  <p:tag name="KSO_WM_TEMPLATE_INDEX" val="20196704"/>
  <p:tag name="KSO_WM_SLIDE_LAYOUT" val="a_f"/>
  <p:tag name="KSO_WM_SLIDE_LAYOUT_CNT" val="1_1"/>
  <p:tag name="KSO_WM_TEMPLATE_SUBCATEGORY" val="0"/>
  <p:tag name="KSO_WM_TEMPLATE_MASTER_TYPE" val="0"/>
  <p:tag name="KSO_WM_TEMPLATE_COLOR_TYPE" val="0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96704_11*i*1"/>
  <p:tag name="KSO_WM_TEMPLATE_CATEGORY" val="custom"/>
  <p:tag name="KSO_WM_TEMPLATE_INDEX" val="20196704"/>
  <p:tag name="KSO_WM_UNIT_LAYERLEVEL" val="1"/>
  <p:tag name="KSO_WM_TAG_VERSION" val="1.0"/>
  <p:tag name="KSO_WM_BEAUTIFY_FLAG" val="#wm#"/>
  <p:tag name="KSO_WM_UNIT_TYPE" val="i"/>
  <p:tag name="KSO_WM_UNIT_INDEX" val="1"/>
</p:tagLst>
</file>

<file path=ppt/theme/theme1.xml><?xml version="1.0" encoding="utf-8"?>
<a:theme xmlns:a="http://schemas.openxmlformats.org/drawingml/2006/main" name="1_Office 主题​​">
  <a:themeElements>
    <a:clrScheme name="自定义 8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FFFF"/>
      </a:accent1>
      <a:accent2>
        <a:srgbClr val="000000"/>
      </a:accent2>
      <a:accent3>
        <a:srgbClr val="44546A"/>
      </a:accent3>
      <a:accent4>
        <a:srgbClr val="E7E6E6"/>
      </a:accent4>
      <a:accent5>
        <a:srgbClr val="FFFFFF"/>
      </a:accent5>
      <a:accent6>
        <a:srgbClr val="000000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PLUS-V2-e394199b-23a2-417b-a560-b31131c29d73">
  <a:themeElements>
    <a:clrScheme name="房利美">
      <a:dk1>
        <a:srgbClr val="000000"/>
      </a:dk1>
      <a:lt1>
        <a:srgbClr val="FFFFFF"/>
      </a:lt1>
      <a:dk2>
        <a:srgbClr val="768394"/>
      </a:dk2>
      <a:lt2>
        <a:srgbClr val="F0F0F0"/>
      </a:lt2>
      <a:accent1>
        <a:srgbClr val="F5AA4D"/>
      </a:accent1>
      <a:accent2>
        <a:srgbClr val="AF5034"/>
      </a:accent2>
      <a:accent3>
        <a:srgbClr val="B7B7B7"/>
      </a:accent3>
      <a:accent4>
        <a:srgbClr val="707070"/>
      </a:accent4>
      <a:accent5>
        <a:srgbClr val="CCCCCC"/>
      </a:accent5>
      <a:accent6>
        <a:srgbClr val="768394"/>
      </a:accent6>
      <a:hlink>
        <a:srgbClr val="4276AA"/>
      </a:hlink>
      <a:folHlink>
        <a:srgbClr val="BFBFBF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/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743</Words>
  <Application>Microsoft Office PowerPoint</Application>
  <PresentationFormat>宽屏</PresentationFormat>
  <Paragraphs>126</Paragraphs>
  <Slides>21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21</vt:i4>
      </vt:variant>
    </vt:vector>
  </HeadingPairs>
  <TitlesOfParts>
    <vt:vector size="27" baseType="lpstr">
      <vt:lpstr>微软雅黑</vt:lpstr>
      <vt:lpstr>Arial</vt:lpstr>
      <vt:lpstr>Calibri</vt:lpstr>
      <vt:lpstr>Wingdings</vt:lpstr>
      <vt:lpstr>1_Office 主题​​</vt:lpstr>
      <vt:lpstr>OfficePLUS-V2-e394199b-23a2-417b-a560-b31131c29d73</vt:lpstr>
      <vt:lpstr>W-Fragen</vt:lpstr>
      <vt:lpstr>PowerPoint 演示文稿</vt:lpstr>
      <vt:lpstr>wo/ woher/ wohin </vt:lpstr>
      <vt:lpstr>PowerPoint 演示文稿</vt:lpstr>
      <vt:lpstr>PowerPoint 演示文稿</vt:lpstr>
      <vt:lpstr>还有一些国家是复数，则必须加die，如： die USA美国,  die Bahamas巴哈马,  die Philippinen菲律宾,  die Niederlande荷兰,  die Malediven马尔代夫. 这些复数的国家一般都是群岛，或者有很多个州组成</vt:lpstr>
      <vt:lpstr>wann</vt:lpstr>
      <vt:lpstr>wann 什么时候（时间）</vt:lpstr>
      <vt:lpstr>wie</vt:lpstr>
      <vt:lpstr>wie 怎样（针对方式方法和程度数量）</vt:lpstr>
      <vt:lpstr>wie 怎样（针对方式方法和程度数量）</vt:lpstr>
      <vt:lpstr>wie 怎样（针对方式方法和程度数量）</vt:lpstr>
      <vt:lpstr>was</vt:lpstr>
      <vt:lpstr>was  什么</vt:lpstr>
      <vt:lpstr>wer</vt:lpstr>
      <vt:lpstr>wer 谁</vt:lpstr>
      <vt:lpstr>PowerPoint 演示文稿</vt:lpstr>
      <vt:lpstr>PowerPoint 演示文稿</vt:lpstr>
      <vt:lpstr>warum</vt:lpstr>
      <vt:lpstr>warum 为什么（原因）</vt:lpstr>
      <vt:lpstr>Vielen Dank für Ihre Aufmerksamkeit!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W-Fragen</dc:title>
  <dc:creator>V2203A</dc:creator>
  <cp:lastModifiedBy>柳希 陈</cp:lastModifiedBy>
  <cp:revision>2</cp:revision>
  <dcterms:created xsi:type="dcterms:W3CDTF">2024-03-05T13:46:54Z</dcterms:created>
  <dcterms:modified xsi:type="dcterms:W3CDTF">2024-03-05T13:53:14Z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5CB728816A364110838AD27388E6881B_13</vt:lpwstr>
  </property>
  <property fmtid="{D5CDD505-2E9C-101B-9397-08002B2CF9AE}" pid="3" name="KSOProductBuildVer">
    <vt:lpwstr>2052-12.1.0.16120</vt:lpwstr>
  </property>
</Properties>
</file>