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3"/>
  </p:sldMasterIdLst>
  <p:notesMasterIdLst>
    <p:notesMasterId r:id="rId5"/>
  </p:notesMasterIdLst>
  <p:sldIdLst>
    <p:sldId id="256" r:id="rId4"/>
    <p:sldId id="257" r:id="rId6"/>
    <p:sldId id="259" r:id="rId7"/>
    <p:sldId id="280" r:id="rId8"/>
    <p:sldId id="298" r:id="rId9"/>
    <p:sldId id="343" r:id="rId10"/>
    <p:sldId id="344" r:id="rId11"/>
    <p:sldId id="267" r:id="rId12"/>
    <p:sldId id="368" r:id="rId13"/>
    <p:sldId id="315" r:id="rId14"/>
    <p:sldId id="296" r:id="rId15"/>
    <p:sldId id="309" r:id="rId16"/>
    <p:sldId id="319" r:id="rId17"/>
    <p:sldId id="320"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78F"/>
    <a:srgbClr val="354964"/>
    <a:srgbClr val="FAF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89" d="100"/>
          <a:sy n="89" d="100"/>
        </p:scale>
        <p:origin x="120" y="1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gs" Target="tags/tag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F7CF36-A7E3-4B3D-BCFF-A16CD401AE9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FB05E-007E-4D62-8608-900D70D7C37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5FB05E-007E-4D62-8608-900D70D7C37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24C2226-D5C3-4081-AADC-F28E833BDE6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19" name="Freeform: Shape 18"/>
          <p:cNvSpPr/>
          <p:nvPr userDrawn="1"/>
        </p:nvSpPr>
        <p:spPr>
          <a:xfrm>
            <a:off x="6589486" y="0"/>
            <a:ext cx="5602515" cy="6858000"/>
          </a:xfrm>
          <a:custGeom>
            <a:avLst/>
            <a:gdLst>
              <a:gd name="connsiteX0" fmla="*/ 1465057 w 5602515"/>
              <a:gd name="connsiteY0" fmla="*/ 0 h 6858000"/>
              <a:gd name="connsiteX1" fmla="*/ 3009900 w 5602515"/>
              <a:gd name="connsiteY1" fmla="*/ 0 h 6858000"/>
              <a:gd name="connsiteX2" fmla="*/ 4857750 w 5602515"/>
              <a:gd name="connsiteY2" fmla="*/ 0 h 6858000"/>
              <a:gd name="connsiteX3" fmla="*/ 5602515 w 5602515"/>
              <a:gd name="connsiteY3" fmla="*/ 0 h 6858000"/>
              <a:gd name="connsiteX4" fmla="*/ 5602515 w 5602515"/>
              <a:gd name="connsiteY4" fmla="*/ 6858000 h 6858000"/>
              <a:gd name="connsiteX5" fmla="*/ 4857750 w 5602515"/>
              <a:gd name="connsiteY5" fmla="*/ 6858000 h 6858000"/>
              <a:gd name="connsiteX6" fmla="*/ 3009900 w 5602515"/>
              <a:gd name="connsiteY6" fmla="*/ 6858000 h 6858000"/>
              <a:gd name="connsiteX7" fmla="*/ 1465055 w 5602515"/>
              <a:gd name="connsiteY7" fmla="*/ 6858000 h 6858000"/>
              <a:gd name="connsiteX8" fmla="*/ 1357463 w 5602515"/>
              <a:gd name="connsiteY8" fmla="*/ 6756875 h 6858000"/>
              <a:gd name="connsiteX9" fmla="*/ 0 w 5602515"/>
              <a:gd name="connsiteY9" fmla="*/ 3429001 h 6858000"/>
              <a:gd name="connsiteX10" fmla="*/ 1357463 w 5602515"/>
              <a:gd name="connsiteY10"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515" h="6858000">
                <a:moveTo>
                  <a:pt x="1465057" y="0"/>
                </a:moveTo>
                <a:lnTo>
                  <a:pt x="3009900" y="0"/>
                </a:lnTo>
                <a:lnTo>
                  <a:pt x="4857750" y="0"/>
                </a:lnTo>
                <a:lnTo>
                  <a:pt x="5602515" y="0"/>
                </a:lnTo>
                <a:lnTo>
                  <a:pt x="5602515" y="6858000"/>
                </a:lnTo>
                <a:lnTo>
                  <a:pt x="4857750" y="6858000"/>
                </a:lnTo>
                <a:lnTo>
                  <a:pt x="3009900"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0" hasCustomPrompt="1"/>
          </p:nvPr>
        </p:nvSpPr>
        <p:spPr>
          <a:xfrm>
            <a:off x="6779986" y="0"/>
            <a:ext cx="5412015" cy="6858000"/>
          </a:xfrm>
          <a:custGeom>
            <a:avLst/>
            <a:gdLst>
              <a:gd name="connsiteX0" fmla="*/ 2388418 w 5412015"/>
              <a:gd name="connsiteY0" fmla="*/ 0 h 6858000"/>
              <a:gd name="connsiteX1" fmla="*/ 2781300 w 5412015"/>
              <a:gd name="connsiteY1" fmla="*/ 0 h 6858000"/>
              <a:gd name="connsiteX2" fmla="*/ 4667250 w 5412015"/>
              <a:gd name="connsiteY2" fmla="*/ 0 h 6858000"/>
              <a:gd name="connsiteX3" fmla="*/ 5412015 w 5412015"/>
              <a:gd name="connsiteY3" fmla="*/ 0 h 6858000"/>
              <a:gd name="connsiteX4" fmla="*/ 5412015 w 5412015"/>
              <a:gd name="connsiteY4" fmla="*/ 6858000 h 6858000"/>
              <a:gd name="connsiteX5" fmla="*/ 4667250 w 5412015"/>
              <a:gd name="connsiteY5" fmla="*/ 6858000 h 6858000"/>
              <a:gd name="connsiteX6" fmla="*/ 2781300 w 5412015"/>
              <a:gd name="connsiteY6" fmla="*/ 6858000 h 6858000"/>
              <a:gd name="connsiteX7" fmla="*/ 2388413 w 5412015"/>
              <a:gd name="connsiteY7" fmla="*/ 6858000 h 6858000"/>
              <a:gd name="connsiteX8" fmla="*/ 2232020 w 5412015"/>
              <a:gd name="connsiteY8" fmla="*/ 6796336 h 6858000"/>
              <a:gd name="connsiteX9" fmla="*/ 0 w 5412015"/>
              <a:gd name="connsiteY9" fmla="*/ 3429001 h 6858000"/>
              <a:gd name="connsiteX10" fmla="*/ 2232020 w 5412015"/>
              <a:gd name="connsiteY10"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2015" h="6858000">
                <a:moveTo>
                  <a:pt x="2388418" y="0"/>
                </a:moveTo>
                <a:lnTo>
                  <a:pt x="2781300" y="0"/>
                </a:lnTo>
                <a:lnTo>
                  <a:pt x="4667250" y="0"/>
                </a:lnTo>
                <a:lnTo>
                  <a:pt x="5412015" y="0"/>
                </a:lnTo>
                <a:lnTo>
                  <a:pt x="5412015" y="6858000"/>
                </a:lnTo>
                <a:lnTo>
                  <a:pt x="4667250"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Freeform: Shape 2"/>
          <p:cNvSpPr/>
          <p:nvPr userDrawn="1"/>
        </p:nvSpPr>
        <p:spPr>
          <a:xfrm>
            <a:off x="6618514" y="2"/>
            <a:ext cx="5573486" cy="4327856"/>
          </a:xfrm>
          <a:custGeom>
            <a:avLst/>
            <a:gdLst>
              <a:gd name="connsiteX0" fmla="*/ 34764 w 5715000"/>
              <a:gd name="connsiteY0" fmla="*/ 0 h 4437743"/>
              <a:gd name="connsiteX1" fmla="*/ 5715000 w 5715000"/>
              <a:gd name="connsiteY1" fmla="*/ 0 h 4437743"/>
              <a:gd name="connsiteX2" fmla="*/ 5715000 w 5715000"/>
              <a:gd name="connsiteY2" fmla="*/ 4003847 h 4437743"/>
              <a:gd name="connsiteX3" fmla="*/ 5623046 w 5715000"/>
              <a:gd name="connsiteY3" fmla="*/ 4050943 h 4437743"/>
              <a:gd name="connsiteX4" fmla="*/ 3922486 w 5715000"/>
              <a:gd name="connsiteY4" fmla="*/ 4437743 h 4437743"/>
              <a:gd name="connsiteX5" fmla="*/ 0 w 5715000"/>
              <a:gd name="connsiteY5" fmla="*/ 515257 h 4437743"/>
              <a:gd name="connsiteX6" fmla="*/ 20252 w 5715000"/>
              <a:gd name="connsiteY6" fmla="*/ 114206 h 44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0" h="4437743">
                <a:moveTo>
                  <a:pt x="34764" y="0"/>
                </a:moveTo>
                <a:lnTo>
                  <a:pt x="5715000" y="0"/>
                </a:lnTo>
                <a:lnTo>
                  <a:pt x="5715000" y="4003847"/>
                </a:lnTo>
                <a:lnTo>
                  <a:pt x="5623046" y="4050943"/>
                </a:lnTo>
                <a:cubicBezTo>
                  <a:pt x="5108601" y="4298829"/>
                  <a:pt x="4531766" y="4437743"/>
                  <a:pt x="3922486" y="4437743"/>
                </a:cubicBezTo>
                <a:cubicBezTo>
                  <a:pt x="1756157" y="4437743"/>
                  <a:pt x="0" y="2681586"/>
                  <a:pt x="0" y="515257"/>
                </a:cubicBezTo>
                <a:cubicBezTo>
                  <a:pt x="0" y="379862"/>
                  <a:pt x="6860" y="246068"/>
                  <a:pt x="20252" y="114206"/>
                </a:cubicBezTo>
                <a:close/>
              </a:path>
            </a:pathLst>
          </a:custGeom>
          <a:blipFill>
            <a:blip r:embed="rId2" cstate="screen">
              <a:alphaModFix amt="8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1" hasCustomPrompt="1"/>
          </p:nvPr>
        </p:nvSpPr>
        <p:spPr>
          <a:xfrm>
            <a:off x="6923317" y="0"/>
            <a:ext cx="5268685" cy="3991428"/>
          </a:xfrm>
          <a:custGeom>
            <a:avLst/>
            <a:gdLst>
              <a:gd name="connsiteX0" fmla="*/ 42342 w 5268685"/>
              <a:gd name="connsiteY0" fmla="*/ 0 h 3991428"/>
              <a:gd name="connsiteX1" fmla="*/ 5268685 w 5268685"/>
              <a:gd name="connsiteY1" fmla="*/ 0 h 3991428"/>
              <a:gd name="connsiteX2" fmla="*/ 5268685 w 5268685"/>
              <a:gd name="connsiteY2" fmla="*/ 3489516 h 3991428"/>
              <a:gd name="connsiteX3" fmla="*/ 5133120 w 5268685"/>
              <a:gd name="connsiteY3" fmla="*/ 3571873 h 3991428"/>
              <a:gd name="connsiteX4" fmla="*/ 3476171 w 5268685"/>
              <a:gd name="connsiteY4" fmla="*/ 3991428 h 3991428"/>
              <a:gd name="connsiteX5" fmla="*/ 0 w 5268685"/>
              <a:gd name="connsiteY5" fmla="*/ 515257 h 3991428"/>
              <a:gd name="connsiteX6" fmla="*/ 17947 w 5268685"/>
              <a:gd name="connsiteY6" fmla="*/ 159839 h 39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685" h="3991428">
                <a:moveTo>
                  <a:pt x="42342" y="0"/>
                </a:moveTo>
                <a:lnTo>
                  <a:pt x="5268685" y="0"/>
                </a:lnTo>
                <a:lnTo>
                  <a:pt x="5268685" y="3489516"/>
                </a:lnTo>
                <a:lnTo>
                  <a:pt x="5133120" y="3571873"/>
                </a:lnTo>
                <a:cubicBezTo>
                  <a:pt x="4640570" y="3839442"/>
                  <a:pt x="4076120" y="3991428"/>
                  <a:pt x="3476171" y="3991428"/>
                </a:cubicBezTo>
                <a:cubicBezTo>
                  <a:pt x="1556335" y="3991428"/>
                  <a:pt x="0" y="2435093"/>
                  <a:pt x="0" y="515257"/>
                </a:cubicBezTo>
                <a:cubicBezTo>
                  <a:pt x="0" y="395267"/>
                  <a:pt x="6080" y="276698"/>
                  <a:pt x="17947" y="159839"/>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7" name="Picture Placeholder 6"/>
          <p:cNvSpPr>
            <a:spLocks noGrp="1"/>
          </p:cNvSpPr>
          <p:nvPr>
            <p:ph type="pic" sz="quarter" idx="10" hasCustomPrompt="1"/>
          </p:nvPr>
        </p:nvSpPr>
        <p:spPr>
          <a:xfrm>
            <a:off x="1" y="4419600"/>
            <a:ext cx="4412343" cy="2438400"/>
          </a:xfrm>
          <a:custGeom>
            <a:avLst/>
            <a:gdLst>
              <a:gd name="connsiteX0" fmla="*/ 1973943 w 4412343"/>
              <a:gd name="connsiteY0" fmla="*/ 0 h 2438400"/>
              <a:gd name="connsiteX1" fmla="*/ 4412343 w 4412343"/>
              <a:gd name="connsiteY1" fmla="*/ 2438400 h 2438400"/>
              <a:gd name="connsiteX2" fmla="*/ 0 w 4412343"/>
              <a:gd name="connsiteY2" fmla="*/ 2438400 h 2438400"/>
              <a:gd name="connsiteX3" fmla="*/ 0 w 4412343"/>
              <a:gd name="connsiteY3" fmla="*/ 1010856 h 2438400"/>
              <a:gd name="connsiteX4" fmla="*/ 92355 w 4412343"/>
              <a:gd name="connsiteY4" fmla="*/ 887352 h 2438400"/>
              <a:gd name="connsiteX5" fmla="*/ 1973943 w 4412343"/>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2343" h="2438400">
                <a:moveTo>
                  <a:pt x="1973943" y="0"/>
                </a:moveTo>
                <a:cubicBezTo>
                  <a:pt x="3320634" y="0"/>
                  <a:pt x="4412343" y="1091709"/>
                  <a:pt x="4412343" y="2438400"/>
                </a:cubicBezTo>
                <a:lnTo>
                  <a:pt x="0" y="2438400"/>
                </a:lnTo>
                <a:lnTo>
                  <a:pt x="0" y="1010856"/>
                </a:lnTo>
                <a:lnTo>
                  <a:pt x="92355" y="887352"/>
                </a:lnTo>
                <a:cubicBezTo>
                  <a:pt x="539594" y="345424"/>
                  <a:pt x="1216429" y="0"/>
                  <a:pt x="197394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986222" y="1076380"/>
            <a:ext cx="5431034" cy="5044105"/>
          </a:xfrm>
          <a:custGeom>
            <a:avLst/>
            <a:gdLst>
              <a:gd name="connsiteX0" fmla="*/ 2794312 w 5431034"/>
              <a:gd name="connsiteY0" fmla="*/ 19 h 5044105"/>
              <a:gd name="connsiteX1" fmla="*/ 3504863 w 5431034"/>
              <a:gd name="connsiteY1" fmla="*/ 74662 h 5044105"/>
              <a:gd name="connsiteX2" fmla="*/ 4513635 w 5431034"/>
              <a:gd name="connsiteY2" fmla="*/ 628663 h 5044105"/>
              <a:gd name="connsiteX3" fmla="*/ 4845564 w 5431034"/>
              <a:gd name="connsiteY3" fmla="*/ 1561069 h 5044105"/>
              <a:gd name="connsiteX4" fmla="*/ 4786433 w 5431034"/>
              <a:gd name="connsiteY4" fmla="*/ 1659014 h 5044105"/>
              <a:gd name="connsiteX5" fmla="*/ 4949691 w 5431034"/>
              <a:gd name="connsiteY5" fmla="*/ 1667814 h 5044105"/>
              <a:gd name="connsiteX6" fmla="*/ 5074725 w 5431034"/>
              <a:gd name="connsiteY6" fmla="*/ 1828072 h 5044105"/>
              <a:gd name="connsiteX7" fmla="*/ 5207428 w 5431034"/>
              <a:gd name="connsiteY7" fmla="*/ 2078228 h 5044105"/>
              <a:gd name="connsiteX8" fmla="*/ 5028491 w 5431034"/>
              <a:gd name="connsiteY8" fmla="*/ 2280526 h 5044105"/>
              <a:gd name="connsiteX9" fmla="*/ 4910868 w 5431034"/>
              <a:gd name="connsiteY9" fmla="*/ 2331747 h 5044105"/>
              <a:gd name="connsiteX10" fmla="*/ 5007947 w 5431034"/>
              <a:gd name="connsiteY10" fmla="*/ 2522483 h 5044105"/>
              <a:gd name="connsiteX11" fmla="*/ 4985801 w 5431034"/>
              <a:gd name="connsiteY11" fmla="*/ 2623655 h 5044105"/>
              <a:gd name="connsiteX12" fmla="*/ 5429006 w 5431034"/>
              <a:gd name="connsiteY12" fmla="*/ 3493404 h 5044105"/>
              <a:gd name="connsiteX13" fmla="*/ 5064624 w 5431034"/>
              <a:gd name="connsiteY13" fmla="*/ 3922730 h 5044105"/>
              <a:gd name="connsiteX14" fmla="*/ 4247892 w 5431034"/>
              <a:gd name="connsiteY14" fmla="*/ 4355037 h 5044105"/>
              <a:gd name="connsiteX15" fmla="*/ 3261813 w 5431034"/>
              <a:gd name="connsiteY15" fmla="*/ 4645529 h 5044105"/>
              <a:gd name="connsiteX16" fmla="*/ 2750170 w 5431034"/>
              <a:gd name="connsiteY16" fmla="*/ 4782623 h 5044105"/>
              <a:gd name="connsiteX17" fmla="*/ 2305870 w 5431034"/>
              <a:gd name="connsiteY17" fmla="*/ 4852412 h 5044105"/>
              <a:gd name="connsiteX18" fmla="*/ 757704 w 5431034"/>
              <a:gd name="connsiteY18" fmla="*/ 4797620 h 5044105"/>
              <a:gd name="connsiteX19" fmla="*/ 624376 w 5431034"/>
              <a:gd name="connsiteY19" fmla="*/ 3871113 h 5044105"/>
              <a:gd name="connsiteX20" fmla="*/ 641938 w 5431034"/>
              <a:gd name="connsiteY20" fmla="*/ 3863123 h 5044105"/>
              <a:gd name="connsiteX21" fmla="*/ 683007 w 5431034"/>
              <a:gd name="connsiteY21" fmla="*/ 3697768 h 5044105"/>
              <a:gd name="connsiteX22" fmla="*/ 608276 w 5431034"/>
              <a:gd name="connsiteY22" fmla="*/ 3737496 h 5044105"/>
              <a:gd name="connsiteX23" fmla="*/ 394416 w 5431034"/>
              <a:gd name="connsiteY23" fmla="*/ 3784948 h 5044105"/>
              <a:gd name="connsiteX24" fmla="*/ 99996 w 5431034"/>
              <a:gd name="connsiteY24" fmla="*/ 3617532 h 5044105"/>
              <a:gd name="connsiteX25" fmla="*/ 75426 w 5431034"/>
              <a:gd name="connsiteY25" fmla="*/ 3574855 h 5044105"/>
              <a:gd name="connsiteX26" fmla="*/ 188223 w 5431034"/>
              <a:gd name="connsiteY26" fmla="*/ 3419836 h 5044105"/>
              <a:gd name="connsiteX27" fmla="*/ 195050 w 5431034"/>
              <a:gd name="connsiteY27" fmla="*/ 3322769 h 5044105"/>
              <a:gd name="connsiteX28" fmla="*/ 105420 w 5431034"/>
              <a:gd name="connsiteY28" fmla="*/ 3208854 h 5044105"/>
              <a:gd name="connsiteX29" fmla="*/ 310008 w 5431034"/>
              <a:gd name="connsiteY29" fmla="*/ 2930718 h 5044105"/>
              <a:gd name="connsiteX30" fmla="*/ 157021 w 5431034"/>
              <a:gd name="connsiteY30" fmla="*/ 2800939 h 5044105"/>
              <a:gd name="connsiteX31" fmla="*/ 153957 w 5431034"/>
              <a:gd name="connsiteY31" fmla="*/ 2801760 h 5044105"/>
              <a:gd name="connsiteX32" fmla="*/ 147610 w 5431034"/>
              <a:gd name="connsiteY32" fmla="*/ 2790325 h 5044105"/>
              <a:gd name="connsiteX33" fmla="*/ 54150 w 5431034"/>
              <a:gd name="connsiteY33" fmla="*/ 1718489 h 5044105"/>
              <a:gd name="connsiteX34" fmla="*/ 781850 w 5431034"/>
              <a:gd name="connsiteY34" fmla="*/ 659792 h 5044105"/>
              <a:gd name="connsiteX35" fmla="*/ 2794312 w 5431034"/>
              <a:gd name="connsiteY35" fmla="*/ 19 h 504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31034" h="5044105">
                <a:moveTo>
                  <a:pt x="2794312" y="19"/>
                </a:moveTo>
                <a:cubicBezTo>
                  <a:pt x="3033351" y="-762"/>
                  <a:pt x="3272034" y="23748"/>
                  <a:pt x="3504863" y="74662"/>
                </a:cubicBezTo>
                <a:cubicBezTo>
                  <a:pt x="3888671" y="159013"/>
                  <a:pt x="4247049" y="332279"/>
                  <a:pt x="4513635" y="628663"/>
                </a:cubicBezTo>
                <a:cubicBezTo>
                  <a:pt x="4719867" y="859118"/>
                  <a:pt x="5005557" y="1239053"/>
                  <a:pt x="4845564" y="1561069"/>
                </a:cubicBezTo>
                <a:cubicBezTo>
                  <a:pt x="4828444" y="1595213"/>
                  <a:pt x="4810502" y="1626293"/>
                  <a:pt x="4786433" y="1659014"/>
                </a:cubicBezTo>
                <a:cubicBezTo>
                  <a:pt x="4834631" y="1642816"/>
                  <a:pt x="4889999" y="1641116"/>
                  <a:pt x="4949691" y="1667814"/>
                </a:cubicBezTo>
                <a:cubicBezTo>
                  <a:pt x="5021039" y="1701242"/>
                  <a:pt x="5041344" y="1764767"/>
                  <a:pt x="5074725" y="1828072"/>
                </a:cubicBezTo>
                <a:cubicBezTo>
                  <a:pt x="5116696" y="1898927"/>
                  <a:pt x="5191388" y="1993856"/>
                  <a:pt x="5207428" y="2078228"/>
                </a:cubicBezTo>
                <a:cubicBezTo>
                  <a:pt x="5230036" y="2187113"/>
                  <a:pt x="5110992" y="2245283"/>
                  <a:pt x="5028491" y="2280526"/>
                </a:cubicBezTo>
                <a:cubicBezTo>
                  <a:pt x="4988062" y="2301211"/>
                  <a:pt x="4907804" y="2332568"/>
                  <a:pt x="4910868" y="2331747"/>
                </a:cubicBezTo>
                <a:cubicBezTo>
                  <a:pt x="4900095" y="2377326"/>
                  <a:pt x="4998475" y="2462624"/>
                  <a:pt x="5007947" y="2522483"/>
                </a:cubicBezTo>
                <a:cubicBezTo>
                  <a:pt x="5013314" y="2567022"/>
                  <a:pt x="5005385" y="2598703"/>
                  <a:pt x="4985801" y="2623655"/>
                </a:cubicBezTo>
                <a:cubicBezTo>
                  <a:pt x="5309475" y="2655154"/>
                  <a:pt x="5449930" y="3228356"/>
                  <a:pt x="5429006" y="3493404"/>
                </a:cubicBezTo>
                <a:cubicBezTo>
                  <a:pt x="5408462" y="3735361"/>
                  <a:pt x="5267591" y="3822368"/>
                  <a:pt x="5064624" y="3922730"/>
                </a:cubicBezTo>
                <a:cubicBezTo>
                  <a:pt x="4789990" y="4061999"/>
                  <a:pt x="4529695" y="4230268"/>
                  <a:pt x="4247892" y="4355037"/>
                </a:cubicBezTo>
                <a:cubicBezTo>
                  <a:pt x="3927082" y="4493543"/>
                  <a:pt x="3591654" y="4540728"/>
                  <a:pt x="3261813" y="4645529"/>
                </a:cubicBezTo>
                <a:cubicBezTo>
                  <a:pt x="3092707" y="4700693"/>
                  <a:pt x="2927486" y="4758100"/>
                  <a:pt x="2750170" y="4782623"/>
                </a:cubicBezTo>
                <a:cubicBezTo>
                  <a:pt x="2602070" y="4805886"/>
                  <a:pt x="2453749" y="4816072"/>
                  <a:pt x="2305870" y="4852412"/>
                </a:cubicBezTo>
                <a:cubicBezTo>
                  <a:pt x="1835257" y="4958808"/>
                  <a:pt x="1119287" y="5252458"/>
                  <a:pt x="757704" y="4797620"/>
                </a:cubicBezTo>
                <a:cubicBezTo>
                  <a:pt x="603615" y="4602455"/>
                  <a:pt x="291151" y="4049070"/>
                  <a:pt x="624376" y="3871113"/>
                </a:cubicBezTo>
                <a:cubicBezTo>
                  <a:pt x="629683" y="3866407"/>
                  <a:pt x="635810" y="3864765"/>
                  <a:pt x="641938" y="3863123"/>
                </a:cubicBezTo>
                <a:cubicBezTo>
                  <a:pt x="639414" y="3804686"/>
                  <a:pt x="653851" y="3748273"/>
                  <a:pt x="683007" y="3697768"/>
                </a:cubicBezTo>
                <a:cubicBezTo>
                  <a:pt x="660139" y="3710463"/>
                  <a:pt x="635028" y="3727044"/>
                  <a:pt x="608276" y="3737496"/>
                </a:cubicBezTo>
                <a:cubicBezTo>
                  <a:pt x="542516" y="3761685"/>
                  <a:pt x="469808" y="3784451"/>
                  <a:pt x="394416" y="3784948"/>
                </a:cubicBezTo>
                <a:cubicBezTo>
                  <a:pt x="241389" y="3789826"/>
                  <a:pt x="220423" y="3687070"/>
                  <a:pt x="99996" y="3617532"/>
                </a:cubicBezTo>
                <a:cubicBezTo>
                  <a:pt x="84457" y="3608559"/>
                  <a:pt x="73404" y="3591817"/>
                  <a:pt x="75426" y="3574855"/>
                </a:cubicBezTo>
                <a:cubicBezTo>
                  <a:pt x="81873" y="3500878"/>
                  <a:pt x="154582" y="3478111"/>
                  <a:pt x="188223" y="3419836"/>
                </a:cubicBezTo>
                <a:cubicBezTo>
                  <a:pt x="238383" y="3337431"/>
                  <a:pt x="243370" y="3405060"/>
                  <a:pt x="195050" y="3322769"/>
                </a:cubicBezTo>
                <a:cubicBezTo>
                  <a:pt x="163311" y="3265592"/>
                  <a:pt x="124304" y="3279328"/>
                  <a:pt x="105420" y="3208854"/>
                </a:cubicBezTo>
                <a:cubicBezTo>
                  <a:pt x="65191" y="3058714"/>
                  <a:pt x="182753" y="2958248"/>
                  <a:pt x="310008" y="2930718"/>
                </a:cubicBezTo>
                <a:cubicBezTo>
                  <a:pt x="251737" y="2897071"/>
                  <a:pt x="197951" y="2855654"/>
                  <a:pt x="157021" y="2800939"/>
                </a:cubicBezTo>
                <a:cubicBezTo>
                  <a:pt x="157021" y="2800939"/>
                  <a:pt x="157021" y="2800939"/>
                  <a:pt x="153957" y="2801760"/>
                </a:cubicBezTo>
                <a:cubicBezTo>
                  <a:pt x="153136" y="2798696"/>
                  <a:pt x="148431" y="2793389"/>
                  <a:pt x="147610" y="2790325"/>
                </a:cubicBezTo>
                <a:cubicBezTo>
                  <a:pt x="-46048" y="2484252"/>
                  <a:pt x="-17155" y="2052865"/>
                  <a:pt x="54150" y="1718489"/>
                </a:cubicBezTo>
                <a:cubicBezTo>
                  <a:pt x="153508" y="1268221"/>
                  <a:pt x="417888" y="931371"/>
                  <a:pt x="781850" y="659792"/>
                </a:cubicBezTo>
                <a:cubicBezTo>
                  <a:pt x="1356883" y="232314"/>
                  <a:pt x="2077197" y="2361"/>
                  <a:pt x="2794312" y="19"/>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Slide">
    <p:bg>
      <p:bgPr>
        <a:solidFill>
          <a:srgbClr val="444C73"/>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267200" y="0"/>
            <a:ext cx="7924800" cy="6858000"/>
          </a:xfrm>
          <a:custGeom>
            <a:avLst/>
            <a:gdLst>
              <a:gd name="connsiteX0" fmla="*/ 0 w 7924800"/>
              <a:gd name="connsiteY0" fmla="*/ 0 h 6858000"/>
              <a:gd name="connsiteX1" fmla="*/ 7924800 w 7924800"/>
              <a:gd name="connsiteY1" fmla="*/ 0 h 6858000"/>
              <a:gd name="connsiteX2" fmla="*/ 7924800 w 7924800"/>
              <a:gd name="connsiteY2" fmla="*/ 6858000 h 6858000"/>
              <a:gd name="connsiteX3" fmla="*/ 0 w 7924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4800" h="6858000">
                <a:moveTo>
                  <a:pt x="0" y="0"/>
                </a:moveTo>
                <a:lnTo>
                  <a:pt x="7924800" y="0"/>
                </a:lnTo>
                <a:lnTo>
                  <a:pt x="79248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567544" y="2496458"/>
            <a:ext cx="2714171" cy="3425372"/>
          </a:xfrm>
          <a:custGeom>
            <a:avLst/>
            <a:gdLst>
              <a:gd name="connsiteX0" fmla="*/ 263682 w 2714171"/>
              <a:gd name="connsiteY0" fmla="*/ 0 h 3425372"/>
              <a:gd name="connsiteX1" fmla="*/ 2450489 w 2714171"/>
              <a:gd name="connsiteY1" fmla="*/ 0 h 3425372"/>
              <a:gd name="connsiteX2" fmla="*/ 2714171 w 2714171"/>
              <a:gd name="connsiteY2" fmla="*/ 263682 h 3425372"/>
              <a:gd name="connsiteX3" fmla="*/ 2714171 w 2714171"/>
              <a:gd name="connsiteY3" fmla="*/ 3161690 h 3425372"/>
              <a:gd name="connsiteX4" fmla="*/ 2450489 w 2714171"/>
              <a:gd name="connsiteY4" fmla="*/ 3425372 h 3425372"/>
              <a:gd name="connsiteX5" fmla="*/ 263682 w 2714171"/>
              <a:gd name="connsiteY5" fmla="*/ 3425372 h 3425372"/>
              <a:gd name="connsiteX6" fmla="*/ 0 w 2714171"/>
              <a:gd name="connsiteY6" fmla="*/ 3161690 h 3425372"/>
              <a:gd name="connsiteX7" fmla="*/ 0 w 2714171"/>
              <a:gd name="connsiteY7" fmla="*/ 263682 h 3425372"/>
              <a:gd name="connsiteX8" fmla="*/ 263682 w 2714171"/>
              <a:gd name="connsiteY8" fmla="*/ 0 h 34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4171" h="3425372">
                <a:moveTo>
                  <a:pt x="263682" y="0"/>
                </a:moveTo>
                <a:lnTo>
                  <a:pt x="2450489" y="0"/>
                </a:lnTo>
                <a:cubicBezTo>
                  <a:pt x="2596117" y="0"/>
                  <a:pt x="2714171" y="118054"/>
                  <a:pt x="2714171" y="263682"/>
                </a:cubicBezTo>
                <a:lnTo>
                  <a:pt x="2714171" y="3161690"/>
                </a:lnTo>
                <a:cubicBezTo>
                  <a:pt x="2714171" y="3307318"/>
                  <a:pt x="2596117" y="3425372"/>
                  <a:pt x="2450489" y="3425372"/>
                </a:cubicBezTo>
                <a:lnTo>
                  <a:pt x="263682" y="3425372"/>
                </a:lnTo>
                <a:cubicBezTo>
                  <a:pt x="118054" y="3425372"/>
                  <a:pt x="0" y="3307318"/>
                  <a:pt x="0" y="3161690"/>
                </a:cubicBezTo>
                <a:lnTo>
                  <a:pt x="0" y="263682"/>
                </a:lnTo>
                <a:cubicBezTo>
                  <a:pt x="0" y="118054"/>
                  <a:pt x="118054" y="0"/>
                  <a:pt x="263682" y="0"/>
                </a:cubicBezTo>
                <a:close/>
              </a:path>
            </a:pathLst>
          </a:custGeom>
          <a:noFill/>
          <a:ln>
            <a:noFill/>
          </a:ln>
          <a:effectLst>
            <a:outerShdw blurRad="901700" dist="393700" dir="2700000" sx="86000" sy="86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lang="en-US" sz="16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7_Title Slide">
    <p:bg>
      <p:bgPr>
        <a:solidFill>
          <a:srgbClr val="444C73"/>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 y="-1"/>
            <a:ext cx="12192000" cy="3184349"/>
          </a:xfrm>
          <a:custGeom>
            <a:avLst/>
            <a:gdLst>
              <a:gd name="connsiteX0" fmla="*/ 0 w 12192000"/>
              <a:gd name="connsiteY0" fmla="*/ 0 h 3184349"/>
              <a:gd name="connsiteX1" fmla="*/ 12192000 w 12192000"/>
              <a:gd name="connsiteY1" fmla="*/ 0 h 3184349"/>
              <a:gd name="connsiteX2" fmla="*/ 12192000 w 12192000"/>
              <a:gd name="connsiteY2" fmla="*/ 3184349 h 3184349"/>
              <a:gd name="connsiteX3" fmla="*/ 0 w 12192000"/>
              <a:gd name="connsiteY3" fmla="*/ 3184349 h 3184349"/>
            </a:gdLst>
            <a:ahLst/>
            <a:cxnLst>
              <a:cxn ang="0">
                <a:pos x="connsiteX0" y="connsiteY0"/>
              </a:cxn>
              <a:cxn ang="0">
                <a:pos x="connsiteX1" y="connsiteY1"/>
              </a:cxn>
              <a:cxn ang="0">
                <a:pos x="connsiteX2" y="connsiteY2"/>
              </a:cxn>
              <a:cxn ang="0">
                <a:pos x="connsiteX3" y="connsiteY3"/>
              </a:cxn>
            </a:cxnLst>
            <a:rect l="l" t="t" r="r" b="b"/>
            <a:pathLst>
              <a:path w="12192000" h="3184349">
                <a:moveTo>
                  <a:pt x="0" y="0"/>
                </a:moveTo>
                <a:lnTo>
                  <a:pt x="12192000" y="0"/>
                </a:lnTo>
                <a:lnTo>
                  <a:pt x="12192000" y="3184349"/>
                </a:lnTo>
                <a:lnTo>
                  <a:pt x="0" y="318434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401517" y="1920044"/>
            <a:ext cx="3861324" cy="3861324"/>
          </a:xfrm>
          <a:custGeom>
            <a:avLst/>
            <a:gdLst>
              <a:gd name="connsiteX0" fmla="*/ 60739 w 3861324"/>
              <a:gd name="connsiteY0" fmla="*/ 0 h 3861324"/>
              <a:gd name="connsiteX1" fmla="*/ 3800585 w 3861324"/>
              <a:gd name="connsiteY1" fmla="*/ 0 h 3861324"/>
              <a:gd name="connsiteX2" fmla="*/ 3861324 w 3861324"/>
              <a:gd name="connsiteY2" fmla="*/ 60739 h 3861324"/>
              <a:gd name="connsiteX3" fmla="*/ 3861324 w 3861324"/>
              <a:gd name="connsiteY3" fmla="*/ 3800585 h 3861324"/>
              <a:gd name="connsiteX4" fmla="*/ 3800585 w 3861324"/>
              <a:gd name="connsiteY4" fmla="*/ 3861324 h 3861324"/>
              <a:gd name="connsiteX5" fmla="*/ 60739 w 3861324"/>
              <a:gd name="connsiteY5" fmla="*/ 3861324 h 3861324"/>
              <a:gd name="connsiteX6" fmla="*/ 0 w 3861324"/>
              <a:gd name="connsiteY6" fmla="*/ 3800585 h 3861324"/>
              <a:gd name="connsiteX7" fmla="*/ 0 w 3861324"/>
              <a:gd name="connsiteY7" fmla="*/ 60739 h 3861324"/>
              <a:gd name="connsiteX8" fmla="*/ 60739 w 3861324"/>
              <a:gd name="connsiteY8" fmla="*/ 0 h 3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1324" h="3861324">
                <a:moveTo>
                  <a:pt x="60739" y="0"/>
                </a:moveTo>
                <a:lnTo>
                  <a:pt x="3800585" y="0"/>
                </a:lnTo>
                <a:cubicBezTo>
                  <a:pt x="3834130" y="0"/>
                  <a:pt x="3861324" y="27194"/>
                  <a:pt x="3861324" y="60739"/>
                </a:cubicBezTo>
                <a:lnTo>
                  <a:pt x="3861324" y="3800585"/>
                </a:lnTo>
                <a:cubicBezTo>
                  <a:pt x="3861324" y="3834130"/>
                  <a:pt x="3834130" y="3861324"/>
                  <a:pt x="3800585" y="3861324"/>
                </a:cubicBezTo>
                <a:lnTo>
                  <a:pt x="60739" y="3861324"/>
                </a:lnTo>
                <a:cubicBezTo>
                  <a:pt x="27194" y="3861324"/>
                  <a:pt x="0" y="3834130"/>
                  <a:pt x="0" y="3800585"/>
                </a:cubicBezTo>
                <a:lnTo>
                  <a:pt x="0" y="60739"/>
                </a:lnTo>
                <a:cubicBezTo>
                  <a:pt x="0" y="27194"/>
                  <a:pt x="27194" y="0"/>
                  <a:pt x="60739" y="0"/>
                </a:cubicBezTo>
                <a:close/>
              </a:path>
            </a:pathLst>
          </a:custGeom>
          <a:noFill/>
          <a:ln>
            <a:noFill/>
          </a:ln>
          <a:effectLst>
            <a:outerShdw blurRad="698500" sx="92000" sy="9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16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2" name="Picture Placeholder 21"/>
          <p:cNvSpPr>
            <a:spLocks noGrp="1"/>
          </p:cNvSpPr>
          <p:nvPr>
            <p:ph type="pic" sz="quarter" idx="10" hasCustomPrompt="1"/>
          </p:nvPr>
        </p:nvSpPr>
        <p:spPr>
          <a:xfrm>
            <a:off x="3904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0" name="Picture Placeholder 29"/>
          <p:cNvSpPr>
            <a:spLocks noGrp="1"/>
          </p:cNvSpPr>
          <p:nvPr>
            <p:ph type="pic" sz="quarter" idx="18" hasCustomPrompt="1"/>
          </p:nvPr>
        </p:nvSpPr>
        <p:spPr>
          <a:xfrm>
            <a:off x="32987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1" name="Picture Placeholder 30"/>
          <p:cNvSpPr>
            <a:spLocks noGrp="1"/>
          </p:cNvSpPr>
          <p:nvPr>
            <p:ph type="pic" sz="quarter" idx="19" hasCustomPrompt="1"/>
          </p:nvPr>
        </p:nvSpPr>
        <p:spPr>
          <a:xfrm>
            <a:off x="62070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2" name="Picture Placeholder 31"/>
          <p:cNvSpPr>
            <a:spLocks noGrp="1"/>
          </p:cNvSpPr>
          <p:nvPr>
            <p:ph type="pic" sz="quarter" idx="20" hasCustomPrompt="1"/>
          </p:nvPr>
        </p:nvSpPr>
        <p:spPr>
          <a:xfrm>
            <a:off x="91153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3" name="Picture Placeholder 32"/>
          <p:cNvSpPr>
            <a:spLocks noGrp="1"/>
          </p:cNvSpPr>
          <p:nvPr>
            <p:ph type="pic" sz="quarter" idx="21" hasCustomPrompt="1"/>
          </p:nvPr>
        </p:nvSpPr>
        <p:spPr>
          <a:xfrm>
            <a:off x="3904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4" name="Picture Placeholder 33"/>
          <p:cNvSpPr>
            <a:spLocks noGrp="1"/>
          </p:cNvSpPr>
          <p:nvPr>
            <p:ph type="pic" sz="quarter" idx="22" hasCustomPrompt="1"/>
          </p:nvPr>
        </p:nvSpPr>
        <p:spPr>
          <a:xfrm>
            <a:off x="32987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5" name="Picture Placeholder 34"/>
          <p:cNvSpPr>
            <a:spLocks noGrp="1"/>
          </p:cNvSpPr>
          <p:nvPr>
            <p:ph type="pic" sz="quarter" idx="23" hasCustomPrompt="1"/>
          </p:nvPr>
        </p:nvSpPr>
        <p:spPr>
          <a:xfrm>
            <a:off x="62070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6" name="Picture Placeholder 35"/>
          <p:cNvSpPr>
            <a:spLocks noGrp="1"/>
          </p:cNvSpPr>
          <p:nvPr>
            <p:ph type="pic" sz="quarter" idx="24" hasCustomPrompt="1"/>
          </p:nvPr>
        </p:nvSpPr>
        <p:spPr>
          <a:xfrm>
            <a:off x="91153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ppt_x"/>
                                          </p:val>
                                        </p:tav>
                                        <p:tav tm="100000">
                                          <p:val>
                                            <p:strVal val="#ppt_x"/>
                                          </p:val>
                                        </p:tav>
                                      </p:tavLst>
                                    </p:anim>
                                    <p:anim calcmode="lin" valueType="num">
                                      <p:cBhvr additive="base">
                                        <p:cTn id="16" dur="75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2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750" fill="hold"/>
                                        <p:tgtEl>
                                          <p:spTgt spid="32"/>
                                        </p:tgtEl>
                                        <p:attrNameLst>
                                          <p:attrName>ppt_x</p:attrName>
                                        </p:attrNameLst>
                                      </p:cBhvr>
                                      <p:tavLst>
                                        <p:tav tm="0">
                                          <p:val>
                                            <p:strVal val="#ppt_x"/>
                                          </p:val>
                                        </p:tav>
                                        <p:tav tm="100000">
                                          <p:val>
                                            <p:strVal val="#ppt_x"/>
                                          </p:val>
                                        </p:tav>
                                      </p:tavLst>
                                    </p:anim>
                                    <p:anim calcmode="lin" valueType="num">
                                      <p:cBhvr additive="base">
                                        <p:cTn id="20" dur="75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5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75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750" fill="hold"/>
                                        <p:tgtEl>
                                          <p:spTgt spid="35"/>
                                        </p:tgtEl>
                                        <p:attrNameLst>
                                          <p:attrName>ppt_x</p:attrName>
                                        </p:attrNameLst>
                                      </p:cBhvr>
                                      <p:tavLst>
                                        <p:tav tm="0">
                                          <p:val>
                                            <p:strVal val="#ppt_x"/>
                                          </p:val>
                                        </p:tav>
                                        <p:tav tm="100000">
                                          <p:val>
                                            <p:strVal val="#ppt_x"/>
                                          </p:val>
                                        </p:tav>
                                      </p:tavLst>
                                    </p:anim>
                                    <p:anim calcmode="lin" valueType="num">
                                      <p:cBhvr additive="base">
                                        <p:cTn id="32" dur="75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000" fill="hold"/>
                                        <p:tgtEl>
                                          <p:spTgt spid="36"/>
                                        </p:tgtEl>
                                        <p:attrNameLst>
                                          <p:attrName>ppt_x</p:attrName>
                                        </p:attrNameLst>
                                      </p:cBhvr>
                                      <p:tavLst>
                                        <p:tav tm="0">
                                          <p:val>
                                            <p:strVal val="#ppt_x"/>
                                          </p:val>
                                        </p:tav>
                                        <p:tav tm="100000">
                                          <p:val>
                                            <p:strVal val="#ppt_x"/>
                                          </p:val>
                                        </p:tav>
                                      </p:tavLst>
                                    </p:anim>
                                    <p:anim calcmode="lin" valueType="num">
                                      <p:cBhvr additive="base">
                                        <p:cTn id="36"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2" grpId="0"/>
      <p:bldP spid="33" grpId="0"/>
      <p:bldP spid="34" grpId="0"/>
      <p:bldP spid="35" grpId="0"/>
      <p:bldP spid="3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339770"/>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7" name="Freeform: Shape 6"/>
          <p:cNvSpPr/>
          <p:nvPr userDrawn="1"/>
        </p:nvSpPr>
        <p:spPr>
          <a:xfrm>
            <a:off x="0" y="0"/>
            <a:ext cx="12192000" cy="5078833"/>
          </a:xfrm>
          <a:custGeom>
            <a:avLst/>
            <a:gdLst>
              <a:gd name="connsiteX0" fmla="*/ 124634 w 12192000"/>
              <a:gd name="connsiteY0" fmla="*/ 0 h 5078833"/>
              <a:gd name="connsiteX1" fmla="*/ 3099291 w 12192000"/>
              <a:gd name="connsiteY1" fmla="*/ 0 h 5078833"/>
              <a:gd name="connsiteX2" fmla="*/ 3099310 w 12192000"/>
              <a:gd name="connsiteY2" fmla="*/ 1 h 5078833"/>
              <a:gd name="connsiteX3" fmla="*/ 12192000 w 12192000"/>
              <a:gd name="connsiteY3" fmla="*/ 1 h 5078833"/>
              <a:gd name="connsiteX4" fmla="*/ 12192000 w 12192000"/>
              <a:gd name="connsiteY4" fmla="*/ 442857 h 5078833"/>
              <a:gd name="connsiteX5" fmla="*/ 12192000 w 12192000"/>
              <a:gd name="connsiteY5" fmla="*/ 5038945 h 5078833"/>
              <a:gd name="connsiteX6" fmla="*/ 12113717 w 12192000"/>
              <a:gd name="connsiteY6" fmla="*/ 5006477 h 5078833"/>
              <a:gd name="connsiteX7" fmla="*/ 7230911 w 12192000"/>
              <a:gd name="connsiteY7" fmla="*/ 5073965 h 5078833"/>
              <a:gd name="connsiteX8" fmla="*/ 3553156 w 12192000"/>
              <a:gd name="connsiteY8" fmla="*/ 4186079 h 5078833"/>
              <a:gd name="connsiteX9" fmla="*/ 238408 w 12192000"/>
              <a:gd name="connsiteY9" fmla="*/ 4940119 h 5078833"/>
              <a:gd name="connsiteX10" fmla="*/ 26574 w 12192000"/>
              <a:gd name="connsiteY10" fmla="*/ 4953804 h 5078833"/>
              <a:gd name="connsiteX11" fmla="*/ 0 w 12192000"/>
              <a:gd name="connsiteY11" fmla="*/ 4954486 h 5078833"/>
              <a:gd name="connsiteX12" fmla="*/ 0 w 12192000"/>
              <a:gd name="connsiteY12" fmla="*/ 2558963 h 5078833"/>
              <a:gd name="connsiteX13" fmla="*/ 0 w 12192000"/>
              <a:gd name="connsiteY13" fmla="*/ 1 h 5078833"/>
              <a:gd name="connsiteX14" fmla="*/ 124634 w 12192000"/>
              <a:gd name="connsiteY14" fmla="*/ 1 h 50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5078833">
                <a:moveTo>
                  <a:pt x="124634" y="0"/>
                </a:moveTo>
                <a:lnTo>
                  <a:pt x="3099291" y="0"/>
                </a:lnTo>
                <a:cubicBezTo>
                  <a:pt x="3099297" y="0"/>
                  <a:pt x="3099304" y="1"/>
                  <a:pt x="3099310" y="1"/>
                </a:cubicBezTo>
                <a:lnTo>
                  <a:pt x="12192000" y="1"/>
                </a:lnTo>
                <a:lnTo>
                  <a:pt x="12192000" y="442857"/>
                </a:lnTo>
                <a:lnTo>
                  <a:pt x="12192000" y="5038945"/>
                </a:lnTo>
                <a:lnTo>
                  <a:pt x="12113717" y="5006477"/>
                </a:lnTo>
                <a:cubicBezTo>
                  <a:pt x="10731827" y="4481881"/>
                  <a:pt x="8639803" y="5141146"/>
                  <a:pt x="7230911" y="5073965"/>
                </a:cubicBezTo>
                <a:cubicBezTo>
                  <a:pt x="5390354" y="4986201"/>
                  <a:pt x="4718574" y="4208386"/>
                  <a:pt x="3553156" y="4186079"/>
                </a:cubicBezTo>
                <a:cubicBezTo>
                  <a:pt x="2387738" y="4163771"/>
                  <a:pt x="1311119" y="4844706"/>
                  <a:pt x="238408" y="4940119"/>
                </a:cubicBezTo>
                <a:cubicBezTo>
                  <a:pt x="171363" y="4946083"/>
                  <a:pt x="100506" y="4950591"/>
                  <a:pt x="26574" y="4953804"/>
                </a:cubicBezTo>
                <a:lnTo>
                  <a:pt x="0" y="4954486"/>
                </a:lnTo>
                <a:lnTo>
                  <a:pt x="0" y="2558963"/>
                </a:lnTo>
                <a:lnTo>
                  <a:pt x="0" y="1"/>
                </a:lnTo>
                <a:lnTo>
                  <a:pt x="124634" y="1"/>
                </a:lnTo>
                <a:close/>
              </a:path>
            </a:pathLst>
          </a:cu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p:cNvSpPr>
            <a:spLocks noGrp="1"/>
          </p:cNvSpPr>
          <p:nvPr>
            <p:ph type="pic" sz="quarter" idx="13" hasCustomPrompt="1"/>
          </p:nvPr>
        </p:nvSpPr>
        <p:spPr>
          <a:xfrm>
            <a:off x="0" y="1"/>
            <a:ext cx="12192000" cy="5108067"/>
          </a:xfrm>
          <a:custGeom>
            <a:avLst/>
            <a:gdLst>
              <a:gd name="connsiteX0" fmla="*/ 0 w 12192000"/>
              <a:gd name="connsiteY0" fmla="*/ 0 h 5108067"/>
              <a:gd name="connsiteX1" fmla="*/ 12192000 w 12192000"/>
              <a:gd name="connsiteY1" fmla="*/ 0 h 5108067"/>
              <a:gd name="connsiteX2" fmla="*/ 12192000 w 12192000"/>
              <a:gd name="connsiteY2" fmla="*/ 3672987 h 5108067"/>
              <a:gd name="connsiteX3" fmla="*/ 11915084 w 12192000"/>
              <a:gd name="connsiteY3" fmla="*/ 3755307 h 5108067"/>
              <a:gd name="connsiteX4" fmla="*/ 7344697 w 12192000"/>
              <a:gd name="connsiteY4" fmla="*/ 4866966 h 5108067"/>
              <a:gd name="connsiteX5" fmla="*/ 3628103 w 12192000"/>
              <a:gd name="connsiteY5" fmla="*/ 4159043 h 5108067"/>
              <a:gd name="connsiteX6" fmla="*/ 353961 w 12192000"/>
              <a:gd name="connsiteY6" fmla="*/ 5073443 h 5108067"/>
              <a:gd name="connsiteX7" fmla="*/ 143044 w 12192000"/>
              <a:gd name="connsiteY7" fmla="*/ 5097417 h 5108067"/>
              <a:gd name="connsiteX8" fmla="*/ 0 w 12192000"/>
              <a:gd name="connsiteY8" fmla="*/ 5108067 h 5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108067">
                <a:moveTo>
                  <a:pt x="0" y="0"/>
                </a:moveTo>
                <a:lnTo>
                  <a:pt x="12192000" y="0"/>
                </a:lnTo>
                <a:lnTo>
                  <a:pt x="12192000" y="3672987"/>
                </a:lnTo>
                <a:lnTo>
                  <a:pt x="11915084" y="3755307"/>
                </a:lnTo>
                <a:cubicBezTo>
                  <a:pt x="10561689" y="4159044"/>
                  <a:pt x="8513507" y="4778476"/>
                  <a:pt x="7344697" y="4866966"/>
                </a:cubicBezTo>
                <a:cubicBezTo>
                  <a:pt x="5786286" y="4984953"/>
                  <a:pt x="4793226" y="4124630"/>
                  <a:pt x="3628103" y="4159043"/>
                </a:cubicBezTo>
                <a:cubicBezTo>
                  <a:pt x="2462980" y="4193456"/>
                  <a:pt x="1420761" y="4925959"/>
                  <a:pt x="353961" y="5073443"/>
                </a:cubicBezTo>
                <a:cubicBezTo>
                  <a:pt x="287286" y="5082661"/>
                  <a:pt x="216732" y="5090611"/>
                  <a:pt x="143044" y="5097417"/>
                </a:cubicBezTo>
                <a:lnTo>
                  <a:pt x="0" y="510806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2" name="Picture Placeholder 11"/>
          <p:cNvSpPr>
            <a:spLocks noGrp="1" noChangeAspect="1"/>
          </p:cNvSpPr>
          <p:nvPr>
            <p:ph type="pic" sz="quarter" idx="10" hasCustomPrompt="1"/>
          </p:nvPr>
        </p:nvSpPr>
        <p:spPr>
          <a:xfrm rot="21060000">
            <a:off x="7661305" y="1516734"/>
            <a:ext cx="4159651" cy="2667691"/>
          </a:xfrm>
          <a:prstGeom prst="rect">
            <a:avLst/>
          </a:prstGeom>
          <a:solidFill>
            <a:schemeClr val="bg1">
              <a:lumMod val="85000"/>
            </a:schemeClr>
          </a:solidFill>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 name="Picture Placeholder 11"/>
          <p:cNvSpPr>
            <a:spLocks noGrp="1" noChangeAspect="1"/>
          </p:cNvSpPr>
          <p:nvPr>
            <p:ph type="pic" sz="quarter" idx="12" hasCustomPrompt="1"/>
          </p:nvPr>
        </p:nvSpPr>
        <p:spPr>
          <a:xfrm rot="21060000">
            <a:off x="6961912" y="1512347"/>
            <a:ext cx="3740027" cy="2398576"/>
          </a:xfrm>
          <a:prstGeom prst="rect">
            <a:avLst/>
          </a:prstGeom>
          <a:solidFill>
            <a:schemeClr val="bg1">
              <a:lumMod val="95000"/>
              <a:alpha val="39000"/>
            </a:schemeClr>
          </a:solidFill>
          <a:effectLst>
            <a:outerShdw blurRad="749300" dist="584200" dir="1500000" sx="94000" sy="94000" algn="tl" rotWithShape="0">
              <a:prstClr val="black">
                <a:alpha val="40000"/>
              </a:prstClr>
            </a:outerShdw>
          </a:effectLst>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51" name="Rectangle 50"/>
          <p:cNvSpPr/>
          <p:nvPr userDrawn="1"/>
        </p:nvSpPr>
        <p:spPr>
          <a:xfrm>
            <a:off x="1" y="6241143"/>
            <a:ext cx="12192000" cy="616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userDrawn="1"/>
        </p:nvSpPr>
        <p:spPr>
          <a:xfrm>
            <a:off x="0" y="3209247"/>
            <a:ext cx="12192000" cy="3648754"/>
          </a:xfrm>
          <a:custGeom>
            <a:avLst/>
            <a:gdLst>
              <a:gd name="connsiteX0" fmla="*/ 0 w 12192000"/>
              <a:gd name="connsiteY0" fmla="*/ 0 h 3648754"/>
              <a:gd name="connsiteX1" fmla="*/ 287434 w 12192000"/>
              <a:gd name="connsiteY1" fmla="*/ 49392 h 3648754"/>
              <a:gd name="connsiteX2" fmla="*/ 7423268 w 12192000"/>
              <a:gd name="connsiteY2" fmla="*/ 1429205 h 3648754"/>
              <a:gd name="connsiteX3" fmla="*/ 11703983 w 12192000"/>
              <a:gd name="connsiteY3" fmla="*/ 940264 h 3648754"/>
              <a:gd name="connsiteX4" fmla="*/ 12192000 w 12192000"/>
              <a:gd name="connsiteY4" fmla="*/ 840560 h 3648754"/>
              <a:gd name="connsiteX5" fmla="*/ 12192000 w 12192000"/>
              <a:gd name="connsiteY5" fmla="*/ 3648754 h 3648754"/>
              <a:gd name="connsiteX6" fmla="*/ 0 w 12192000"/>
              <a:gd name="connsiteY6" fmla="*/ 3648754 h 364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648754">
                <a:moveTo>
                  <a:pt x="0" y="0"/>
                </a:moveTo>
                <a:lnTo>
                  <a:pt x="287434" y="49392"/>
                </a:lnTo>
                <a:cubicBezTo>
                  <a:pt x="2687103" y="514832"/>
                  <a:pt x="4299750" y="1432874"/>
                  <a:pt x="7423268" y="1429205"/>
                </a:cubicBezTo>
                <a:cubicBezTo>
                  <a:pt x="8724732" y="1427675"/>
                  <a:pt x="10209901" y="1228870"/>
                  <a:pt x="11703983" y="940264"/>
                </a:cubicBezTo>
                <a:lnTo>
                  <a:pt x="12192000" y="840560"/>
                </a:lnTo>
                <a:lnTo>
                  <a:pt x="12192000" y="3648754"/>
                </a:lnTo>
                <a:lnTo>
                  <a:pt x="0" y="3648754"/>
                </a:lnTo>
                <a:close/>
              </a:path>
            </a:pathLst>
          </a:cu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icture Placeholder 59"/>
          <p:cNvSpPr>
            <a:spLocks noGrp="1"/>
          </p:cNvSpPr>
          <p:nvPr>
            <p:ph type="pic" sz="quarter" idx="12" hasCustomPrompt="1"/>
          </p:nvPr>
        </p:nvSpPr>
        <p:spPr>
          <a:xfrm>
            <a:off x="6113255" y="4270590"/>
            <a:ext cx="4628939" cy="2587411"/>
          </a:xfrm>
          <a:custGeom>
            <a:avLst/>
            <a:gdLst>
              <a:gd name="connsiteX0" fmla="*/ 0 w 4628939"/>
              <a:gd name="connsiteY0" fmla="*/ 0 h 2587411"/>
              <a:gd name="connsiteX1" fmla="*/ 4628939 w 4628939"/>
              <a:gd name="connsiteY1" fmla="*/ 0 h 2587411"/>
              <a:gd name="connsiteX2" fmla="*/ 4628939 w 4628939"/>
              <a:gd name="connsiteY2" fmla="*/ 2587411 h 2587411"/>
              <a:gd name="connsiteX3" fmla="*/ 0 w 4628939"/>
              <a:gd name="connsiteY3" fmla="*/ 2587411 h 2587411"/>
            </a:gdLst>
            <a:ahLst/>
            <a:cxnLst>
              <a:cxn ang="0">
                <a:pos x="connsiteX0" y="connsiteY0"/>
              </a:cxn>
              <a:cxn ang="0">
                <a:pos x="connsiteX1" y="connsiteY1"/>
              </a:cxn>
              <a:cxn ang="0">
                <a:pos x="connsiteX2" y="connsiteY2"/>
              </a:cxn>
              <a:cxn ang="0">
                <a:pos x="connsiteX3" y="connsiteY3"/>
              </a:cxn>
            </a:cxnLst>
            <a:rect l="l" t="t" r="r" b="b"/>
            <a:pathLst>
              <a:path w="4628939" h="2587411">
                <a:moveTo>
                  <a:pt x="0" y="0"/>
                </a:moveTo>
                <a:lnTo>
                  <a:pt x="4628939" y="0"/>
                </a:lnTo>
                <a:lnTo>
                  <a:pt x="4628939" y="2587411"/>
                </a:lnTo>
                <a:lnTo>
                  <a:pt x="0" y="2587411"/>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57" name="Picture Placeholder 56"/>
          <p:cNvSpPr>
            <a:spLocks noGrp="1"/>
          </p:cNvSpPr>
          <p:nvPr>
            <p:ph type="pic" sz="quarter" idx="11" hasCustomPrompt="1"/>
          </p:nvPr>
        </p:nvSpPr>
        <p:spPr>
          <a:xfrm>
            <a:off x="1449804" y="4270590"/>
            <a:ext cx="4628939" cy="2587411"/>
          </a:xfrm>
          <a:custGeom>
            <a:avLst/>
            <a:gdLst>
              <a:gd name="connsiteX0" fmla="*/ 0 w 4628939"/>
              <a:gd name="connsiteY0" fmla="*/ 0 h 2587411"/>
              <a:gd name="connsiteX1" fmla="*/ 4628939 w 4628939"/>
              <a:gd name="connsiteY1" fmla="*/ 0 h 2587411"/>
              <a:gd name="connsiteX2" fmla="*/ 4628939 w 4628939"/>
              <a:gd name="connsiteY2" fmla="*/ 2587411 h 2587411"/>
              <a:gd name="connsiteX3" fmla="*/ 0 w 4628939"/>
              <a:gd name="connsiteY3" fmla="*/ 2587411 h 2587411"/>
            </a:gdLst>
            <a:ahLst/>
            <a:cxnLst>
              <a:cxn ang="0">
                <a:pos x="connsiteX0" y="connsiteY0"/>
              </a:cxn>
              <a:cxn ang="0">
                <a:pos x="connsiteX1" y="connsiteY1"/>
              </a:cxn>
              <a:cxn ang="0">
                <a:pos x="connsiteX2" y="connsiteY2"/>
              </a:cxn>
              <a:cxn ang="0">
                <a:pos x="connsiteX3" y="connsiteY3"/>
              </a:cxn>
            </a:cxnLst>
            <a:rect l="l" t="t" r="r" b="b"/>
            <a:pathLst>
              <a:path w="4628939" h="2587411">
                <a:moveTo>
                  <a:pt x="0" y="0"/>
                </a:moveTo>
                <a:lnTo>
                  <a:pt x="4628939" y="0"/>
                </a:lnTo>
                <a:lnTo>
                  <a:pt x="4628939" y="2587411"/>
                </a:lnTo>
                <a:lnTo>
                  <a:pt x="0" y="2587411"/>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54" name="Picture Placeholder 53"/>
          <p:cNvSpPr>
            <a:spLocks noGrp="1"/>
          </p:cNvSpPr>
          <p:nvPr>
            <p:ph type="pic" sz="quarter" idx="10" hasCustomPrompt="1"/>
          </p:nvPr>
        </p:nvSpPr>
        <p:spPr>
          <a:xfrm>
            <a:off x="3015574" y="3414308"/>
            <a:ext cx="6160848" cy="3443692"/>
          </a:xfrm>
          <a:custGeom>
            <a:avLst/>
            <a:gdLst>
              <a:gd name="connsiteX0" fmla="*/ 0 w 6160848"/>
              <a:gd name="connsiteY0" fmla="*/ 0 h 3443692"/>
              <a:gd name="connsiteX1" fmla="*/ 6160848 w 6160848"/>
              <a:gd name="connsiteY1" fmla="*/ 0 h 3443692"/>
              <a:gd name="connsiteX2" fmla="*/ 6160848 w 6160848"/>
              <a:gd name="connsiteY2" fmla="*/ 3443692 h 3443692"/>
              <a:gd name="connsiteX3" fmla="*/ 0 w 6160848"/>
              <a:gd name="connsiteY3" fmla="*/ 3443692 h 3443692"/>
            </a:gdLst>
            <a:ahLst/>
            <a:cxnLst>
              <a:cxn ang="0">
                <a:pos x="connsiteX0" y="connsiteY0"/>
              </a:cxn>
              <a:cxn ang="0">
                <a:pos x="connsiteX1" y="connsiteY1"/>
              </a:cxn>
              <a:cxn ang="0">
                <a:pos x="connsiteX2" y="connsiteY2"/>
              </a:cxn>
              <a:cxn ang="0">
                <a:pos x="connsiteX3" y="connsiteY3"/>
              </a:cxn>
            </a:cxnLst>
            <a:rect l="l" t="t" r="r" b="b"/>
            <a:pathLst>
              <a:path w="6160848" h="3443692">
                <a:moveTo>
                  <a:pt x="0" y="0"/>
                </a:moveTo>
                <a:lnTo>
                  <a:pt x="6160848" y="0"/>
                </a:lnTo>
                <a:lnTo>
                  <a:pt x="6160848" y="3443692"/>
                </a:lnTo>
                <a:lnTo>
                  <a:pt x="0" y="3443692"/>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750" fill="hold"/>
                                        <p:tgtEl>
                                          <p:spTgt spid="54"/>
                                        </p:tgtEl>
                                        <p:attrNameLst>
                                          <p:attrName>ppt_x</p:attrName>
                                        </p:attrNameLst>
                                      </p:cBhvr>
                                      <p:tavLst>
                                        <p:tav tm="0">
                                          <p:val>
                                            <p:strVal val="#ppt_x"/>
                                          </p:val>
                                        </p:tav>
                                        <p:tav tm="100000">
                                          <p:val>
                                            <p:strVal val="#ppt_x"/>
                                          </p:val>
                                        </p:tav>
                                      </p:tavLst>
                                    </p:anim>
                                    <p:anim calcmode="lin" valueType="num">
                                      <p:cBhvr additive="base">
                                        <p:cTn id="12" dur="75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1000" fill="hold"/>
                                        <p:tgtEl>
                                          <p:spTgt spid="60"/>
                                        </p:tgtEl>
                                        <p:attrNameLst>
                                          <p:attrName>ppt_x</p:attrName>
                                        </p:attrNameLst>
                                      </p:cBhvr>
                                      <p:tavLst>
                                        <p:tav tm="0">
                                          <p:val>
                                            <p:strVal val="#ppt_x"/>
                                          </p:val>
                                        </p:tav>
                                        <p:tav tm="100000">
                                          <p:val>
                                            <p:strVal val="#ppt_x"/>
                                          </p:val>
                                        </p:tav>
                                      </p:tavLst>
                                    </p:anim>
                                    <p:anim calcmode="lin" valueType="num">
                                      <p:cBhvr additive="base">
                                        <p:cTn id="16" dur="10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000" fill="hold"/>
                                        <p:tgtEl>
                                          <p:spTgt spid="57"/>
                                        </p:tgtEl>
                                        <p:attrNameLst>
                                          <p:attrName>ppt_x</p:attrName>
                                        </p:attrNameLst>
                                      </p:cBhvr>
                                      <p:tavLst>
                                        <p:tav tm="0">
                                          <p:val>
                                            <p:strVal val="#ppt_x"/>
                                          </p:val>
                                        </p:tav>
                                        <p:tav tm="100000">
                                          <p:val>
                                            <p:strVal val="#ppt_x"/>
                                          </p:val>
                                        </p:tav>
                                      </p:tavLst>
                                    </p:anim>
                                    <p:anim calcmode="lin" valueType="num">
                                      <p:cBhvr additive="base">
                                        <p:cTn id="20"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animBg="1"/>
      <p:bldP spid="57" grpId="0" animBg="1"/>
      <p:bldP spid="5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19" name="Freeform: Shape 18"/>
          <p:cNvSpPr/>
          <p:nvPr userDrawn="1"/>
        </p:nvSpPr>
        <p:spPr>
          <a:xfrm>
            <a:off x="6589486" y="0"/>
            <a:ext cx="5602515" cy="6858000"/>
          </a:xfrm>
          <a:custGeom>
            <a:avLst/>
            <a:gdLst>
              <a:gd name="connsiteX0" fmla="*/ 1465057 w 5602515"/>
              <a:gd name="connsiteY0" fmla="*/ 0 h 6858000"/>
              <a:gd name="connsiteX1" fmla="*/ 3009900 w 5602515"/>
              <a:gd name="connsiteY1" fmla="*/ 0 h 6858000"/>
              <a:gd name="connsiteX2" fmla="*/ 4857750 w 5602515"/>
              <a:gd name="connsiteY2" fmla="*/ 0 h 6858000"/>
              <a:gd name="connsiteX3" fmla="*/ 5602515 w 5602515"/>
              <a:gd name="connsiteY3" fmla="*/ 0 h 6858000"/>
              <a:gd name="connsiteX4" fmla="*/ 5602515 w 5602515"/>
              <a:gd name="connsiteY4" fmla="*/ 6858000 h 6858000"/>
              <a:gd name="connsiteX5" fmla="*/ 4857750 w 5602515"/>
              <a:gd name="connsiteY5" fmla="*/ 6858000 h 6858000"/>
              <a:gd name="connsiteX6" fmla="*/ 3009900 w 5602515"/>
              <a:gd name="connsiteY6" fmla="*/ 6858000 h 6858000"/>
              <a:gd name="connsiteX7" fmla="*/ 1465055 w 5602515"/>
              <a:gd name="connsiteY7" fmla="*/ 6858000 h 6858000"/>
              <a:gd name="connsiteX8" fmla="*/ 1357463 w 5602515"/>
              <a:gd name="connsiteY8" fmla="*/ 6756875 h 6858000"/>
              <a:gd name="connsiteX9" fmla="*/ 0 w 5602515"/>
              <a:gd name="connsiteY9" fmla="*/ 3429001 h 6858000"/>
              <a:gd name="connsiteX10" fmla="*/ 1357463 w 5602515"/>
              <a:gd name="connsiteY10" fmla="*/ 1011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2515" h="6858000">
                <a:moveTo>
                  <a:pt x="1465057" y="0"/>
                </a:moveTo>
                <a:lnTo>
                  <a:pt x="3009900" y="0"/>
                </a:lnTo>
                <a:lnTo>
                  <a:pt x="4857750" y="0"/>
                </a:lnTo>
                <a:lnTo>
                  <a:pt x="5602515" y="0"/>
                </a:lnTo>
                <a:lnTo>
                  <a:pt x="5602515" y="6858000"/>
                </a:lnTo>
                <a:lnTo>
                  <a:pt x="4857750" y="6858000"/>
                </a:lnTo>
                <a:lnTo>
                  <a:pt x="3009900" y="6858000"/>
                </a:lnTo>
                <a:lnTo>
                  <a:pt x="1465055" y="6858000"/>
                </a:lnTo>
                <a:lnTo>
                  <a:pt x="1357463" y="6756875"/>
                </a:lnTo>
                <a:cubicBezTo>
                  <a:pt x="523545" y="5934467"/>
                  <a:pt x="0" y="4748075"/>
                  <a:pt x="0" y="3429001"/>
                </a:cubicBezTo>
                <a:cubicBezTo>
                  <a:pt x="0" y="2109928"/>
                  <a:pt x="523545" y="923535"/>
                  <a:pt x="1357463" y="101128"/>
                </a:cubicBezTo>
                <a:close/>
              </a:path>
            </a:pathLst>
          </a:cu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0" hasCustomPrompt="1"/>
          </p:nvPr>
        </p:nvSpPr>
        <p:spPr>
          <a:xfrm>
            <a:off x="6779986" y="0"/>
            <a:ext cx="5412015" cy="6858000"/>
          </a:xfrm>
          <a:custGeom>
            <a:avLst/>
            <a:gdLst>
              <a:gd name="connsiteX0" fmla="*/ 2388418 w 5412015"/>
              <a:gd name="connsiteY0" fmla="*/ 0 h 6858000"/>
              <a:gd name="connsiteX1" fmla="*/ 2781300 w 5412015"/>
              <a:gd name="connsiteY1" fmla="*/ 0 h 6858000"/>
              <a:gd name="connsiteX2" fmla="*/ 4667250 w 5412015"/>
              <a:gd name="connsiteY2" fmla="*/ 0 h 6858000"/>
              <a:gd name="connsiteX3" fmla="*/ 5412015 w 5412015"/>
              <a:gd name="connsiteY3" fmla="*/ 0 h 6858000"/>
              <a:gd name="connsiteX4" fmla="*/ 5412015 w 5412015"/>
              <a:gd name="connsiteY4" fmla="*/ 6858000 h 6858000"/>
              <a:gd name="connsiteX5" fmla="*/ 4667250 w 5412015"/>
              <a:gd name="connsiteY5" fmla="*/ 6858000 h 6858000"/>
              <a:gd name="connsiteX6" fmla="*/ 2781300 w 5412015"/>
              <a:gd name="connsiteY6" fmla="*/ 6858000 h 6858000"/>
              <a:gd name="connsiteX7" fmla="*/ 2388413 w 5412015"/>
              <a:gd name="connsiteY7" fmla="*/ 6858000 h 6858000"/>
              <a:gd name="connsiteX8" fmla="*/ 2232020 w 5412015"/>
              <a:gd name="connsiteY8" fmla="*/ 6796336 h 6858000"/>
              <a:gd name="connsiteX9" fmla="*/ 0 w 5412015"/>
              <a:gd name="connsiteY9" fmla="*/ 3429001 h 6858000"/>
              <a:gd name="connsiteX10" fmla="*/ 2232020 w 5412015"/>
              <a:gd name="connsiteY10" fmla="*/ 616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2015" h="6858000">
                <a:moveTo>
                  <a:pt x="2388418" y="0"/>
                </a:moveTo>
                <a:lnTo>
                  <a:pt x="2781300" y="0"/>
                </a:lnTo>
                <a:lnTo>
                  <a:pt x="4667250" y="0"/>
                </a:lnTo>
                <a:lnTo>
                  <a:pt x="5412015" y="0"/>
                </a:lnTo>
                <a:lnTo>
                  <a:pt x="5412015" y="6858000"/>
                </a:lnTo>
                <a:lnTo>
                  <a:pt x="4667250" y="6858000"/>
                </a:lnTo>
                <a:lnTo>
                  <a:pt x="2781300" y="6858000"/>
                </a:lnTo>
                <a:lnTo>
                  <a:pt x="2388413" y="6858000"/>
                </a:lnTo>
                <a:lnTo>
                  <a:pt x="2232020" y="6796336"/>
                </a:lnTo>
                <a:cubicBezTo>
                  <a:pt x="920355" y="6241549"/>
                  <a:pt x="0" y="4942756"/>
                  <a:pt x="0" y="3429001"/>
                </a:cubicBezTo>
                <a:cubicBezTo>
                  <a:pt x="0" y="1915247"/>
                  <a:pt x="920355" y="616453"/>
                  <a:pt x="2232020" y="61666"/>
                </a:cubicBezTo>
                <a:close/>
              </a:path>
            </a:pathLst>
          </a:custGeom>
          <a:noFill/>
          <a:effectLst>
            <a:outerShdw blurRad="381000" dist="114300" dir="5400000" sx="98000" sy="98000" algn="t"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7" grpId="0" bldLvl="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Freeform: Shape 2"/>
          <p:cNvSpPr/>
          <p:nvPr userDrawn="1"/>
        </p:nvSpPr>
        <p:spPr>
          <a:xfrm>
            <a:off x="6618514" y="2"/>
            <a:ext cx="5573486" cy="4327856"/>
          </a:xfrm>
          <a:custGeom>
            <a:avLst/>
            <a:gdLst>
              <a:gd name="connsiteX0" fmla="*/ 34764 w 5715000"/>
              <a:gd name="connsiteY0" fmla="*/ 0 h 4437743"/>
              <a:gd name="connsiteX1" fmla="*/ 5715000 w 5715000"/>
              <a:gd name="connsiteY1" fmla="*/ 0 h 4437743"/>
              <a:gd name="connsiteX2" fmla="*/ 5715000 w 5715000"/>
              <a:gd name="connsiteY2" fmla="*/ 4003847 h 4437743"/>
              <a:gd name="connsiteX3" fmla="*/ 5623046 w 5715000"/>
              <a:gd name="connsiteY3" fmla="*/ 4050943 h 4437743"/>
              <a:gd name="connsiteX4" fmla="*/ 3922486 w 5715000"/>
              <a:gd name="connsiteY4" fmla="*/ 4437743 h 4437743"/>
              <a:gd name="connsiteX5" fmla="*/ 0 w 5715000"/>
              <a:gd name="connsiteY5" fmla="*/ 515257 h 4437743"/>
              <a:gd name="connsiteX6" fmla="*/ 20252 w 5715000"/>
              <a:gd name="connsiteY6" fmla="*/ 114206 h 443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0" h="4437743">
                <a:moveTo>
                  <a:pt x="34764" y="0"/>
                </a:moveTo>
                <a:lnTo>
                  <a:pt x="5715000" y="0"/>
                </a:lnTo>
                <a:lnTo>
                  <a:pt x="5715000" y="4003847"/>
                </a:lnTo>
                <a:lnTo>
                  <a:pt x="5623046" y="4050943"/>
                </a:lnTo>
                <a:cubicBezTo>
                  <a:pt x="5108601" y="4298829"/>
                  <a:pt x="4531766" y="4437743"/>
                  <a:pt x="3922486" y="4437743"/>
                </a:cubicBezTo>
                <a:cubicBezTo>
                  <a:pt x="1756157" y="4437743"/>
                  <a:pt x="0" y="2681586"/>
                  <a:pt x="0" y="515257"/>
                </a:cubicBezTo>
                <a:cubicBezTo>
                  <a:pt x="0" y="379862"/>
                  <a:pt x="6860" y="246068"/>
                  <a:pt x="20252" y="114206"/>
                </a:cubicBezTo>
                <a:close/>
              </a:path>
            </a:pathLst>
          </a:custGeom>
          <a:blipFill>
            <a:blip r:embed="rId2" cstate="screen">
              <a:alphaModFix amt="8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1" hasCustomPrompt="1"/>
          </p:nvPr>
        </p:nvSpPr>
        <p:spPr>
          <a:xfrm>
            <a:off x="6923317" y="0"/>
            <a:ext cx="5268685" cy="3991428"/>
          </a:xfrm>
          <a:custGeom>
            <a:avLst/>
            <a:gdLst>
              <a:gd name="connsiteX0" fmla="*/ 42342 w 5268685"/>
              <a:gd name="connsiteY0" fmla="*/ 0 h 3991428"/>
              <a:gd name="connsiteX1" fmla="*/ 5268685 w 5268685"/>
              <a:gd name="connsiteY1" fmla="*/ 0 h 3991428"/>
              <a:gd name="connsiteX2" fmla="*/ 5268685 w 5268685"/>
              <a:gd name="connsiteY2" fmla="*/ 3489516 h 3991428"/>
              <a:gd name="connsiteX3" fmla="*/ 5133120 w 5268685"/>
              <a:gd name="connsiteY3" fmla="*/ 3571873 h 3991428"/>
              <a:gd name="connsiteX4" fmla="*/ 3476171 w 5268685"/>
              <a:gd name="connsiteY4" fmla="*/ 3991428 h 3991428"/>
              <a:gd name="connsiteX5" fmla="*/ 0 w 5268685"/>
              <a:gd name="connsiteY5" fmla="*/ 515257 h 3991428"/>
              <a:gd name="connsiteX6" fmla="*/ 17947 w 5268685"/>
              <a:gd name="connsiteY6" fmla="*/ 159839 h 39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685" h="3991428">
                <a:moveTo>
                  <a:pt x="42342" y="0"/>
                </a:moveTo>
                <a:lnTo>
                  <a:pt x="5268685" y="0"/>
                </a:lnTo>
                <a:lnTo>
                  <a:pt x="5268685" y="3489516"/>
                </a:lnTo>
                <a:lnTo>
                  <a:pt x="5133120" y="3571873"/>
                </a:lnTo>
                <a:cubicBezTo>
                  <a:pt x="4640570" y="3839442"/>
                  <a:pt x="4076120" y="3991428"/>
                  <a:pt x="3476171" y="3991428"/>
                </a:cubicBezTo>
                <a:cubicBezTo>
                  <a:pt x="1556335" y="3991428"/>
                  <a:pt x="0" y="2435093"/>
                  <a:pt x="0" y="515257"/>
                </a:cubicBezTo>
                <a:cubicBezTo>
                  <a:pt x="0" y="395267"/>
                  <a:pt x="6080" y="276698"/>
                  <a:pt x="17947" y="159839"/>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7" name="Picture Placeholder 6"/>
          <p:cNvSpPr>
            <a:spLocks noGrp="1"/>
          </p:cNvSpPr>
          <p:nvPr>
            <p:ph type="pic" sz="quarter" idx="10" hasCustomPrompt="1"/>
          </p:nvPr>
        </p:nvSpPr>
        <p:spPr>
          <a:xfrm>
            <a:off x="1" y="4419600"/>
            <a:ext cx="4412343" cy="2438400"/>
          </a:xfrm>
          <a:custGeom>
            <a:avLst/>
            <a:gdLst>
              <a:gd name="connsiteX0" fmla="*/ 1973943 w 4412343"/>
              <a:gd name="connsiteY0" fmla="*/ 0 h 2438400"/>
              <a:gd name="connsiteX1" fmla="*/ 4412343 w 4412343"/>
              <a:gd name="connsiteY1" fmla="*/ 2438400 h 2438400"/>
              <a:gd name="connsiteX2" fmla="*/ 0 w 4412343"/>
              <a:gd name="connsiteY2" fmla="*/ 2438400 h 2438400"/>
              <a:gd name="connsiteX3" fmla="*/ 0 w 4412343"/>
              <a:gd name="connsiteY3" fmla="*/ 1010856 h 2438400"/>
              <a:gd name="connsiteX4" fmla="*/ 92355 w 4412343"/>
              <a:gd name="connsiteY4" fmla="*/ 887352 h 2438400"/>
              <a:gd name="connsiteX5" fmla="*/ 1973943 w 4412343"/>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2343" h="2438400">
                <a:moveTo>
                  <a:pt x="1973943" y="0"/>
                </a:moveTo>
                <a:cubicBezTo>
                  <a:pt x="3320634" y="0"/>
                  <a:pt x="4412343" y="1091709"/>
                  <a:pt x="4412343" y="2438400"/>
                </a:cubicBezTo>
                <a:lnTo>
                  <a:pt x="0" y="2438400"/>
                </a:lnTo>
                <a:lnTo>
                  <a:pt x="0" y="1010856"/>
                </a:lnTo>
                <a:lnTo>
                  <a:pt x="92355" y="887352"/>
                </a:lnTo>
                <a:cubicBezTo>
                  <a:pt x="539594" y="345424"/>
                  <a:pt x="1216429" y="0"/>
                  <a:pt x="1973943" y="0"/>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75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p:bldP spid="7"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5986222" y="1076380"/>
            <a:ext cx="5431034" cy="5044105"/>
          </a:xfrm>
          <a:custGeom>
            <a:avLst/>
            <a:gdLst>
              <a:gd name="connsiteX0" fmla="*/ 2794312 w 5431034"/>
              <a:gd name="connsiteY0" fmla="*/ 19 h 5044105"/>
              <a:gd name="connsiteX1" fmla="*/ 3504863 w 5431034"/>
              <a:gd name="connsiteY1" fmla="*/ 74662 h 5044105"/>
              <a:gd name="connsiteX2" fmla="*/ 4513635 w 5431034"/>
              <a:gd name="connsiteY2" fmla="*/ 628663 h 5044105"/>
              <a:gd name="connsiteX3" fmla="*/ 4845564 w 5431034"/>
              <a:gd name="connsiteY3" fmla="*/ 1561069 h 5044105"/>
              <a:gd name="connsiteX4" fmla="*/ 4786433 w 5431034"/>
              <a:gd name="connsiteY4" fmla="*/ 1659014 h 5044105"/>
              <a:gd name="connsiteX5" fmla="*/ 4949691 w 5431034"/>
              <a:gd name="connsiteY5" fmla="*/ 1667814 h 5044105"/>
              <a:gd name="connsiteX6" fmla="*/ 5074725 w 5431034"/>
              <a:gd name="connsiteY6" fmla="*/ 1828072 h 5044105"/>
              <a:gd name="connsiteX7" fmla="*/ 5207428 w 5431034"/>
              <a:gd name="connsiteY7" fmla="*/ 2078228 h 5044105"/>
              <a:gd name="connsiteX8" fmla="*/ 5028491 w 5431034"/>
              <a:gd name="connsiteY8" fmla="*/ 2280526 h 5044105"/>
              <a:gd name="connsiteX9" fmla="*/ 4910868 w 5431034"/>
              <a:gd name="connsiteY9" fmla="*/ 2331747 h 5044105"/>
              <a:gd name="connsiteX10" fmla="*/ 5007947 w 5431034"/>
              <a:gd name="connsiteY10" fmla="*/ 2522483 h 5044105"/>
              <a:gd name="connsiteX11" fmla="*/ 4985801 w 5431034"/>
              <a:gd name="connsiteY11" fmla="*/ 2623655 h 5044105"/>
              <a:gd name="connsiteX12" fmla="*/ 5429006 w 5431034"/>
              <a:gd name="connsiteY12" fmla="*/ 3493404 h 5044105"/>
              <a:gd name="connsiteX13" fmla="*/ 5064624 w 5431034"/>
              <a:gd name="connsiteY13" fmla="*/ 3922730 h 5044105"/>
              <a:gd name="connsiteX14" fmla="*/ 4247892 w 5431034"/>
              <a:gd name="connsiteY14" fmla="*/ 4355037 h 5044105"/>
              <a:gd name="connsiteX15" fmla="*/ 3261813 w 5431034"/>
              <a:gd name="connsiteY15" fmla="*/ 4645529 h 5044105"/>
              <a:gd name="connsiteX16" fmla="*/ 2750170 w 5431034"/>
              <a:gd name="connsiteY16" fmla="*/ 4782623 h 5044105"/>
              <a:gd name="connsiteX17" fmla="*/ 2305870 w 5431034"/>
              <a:gd name="connsiteY17" fmla="*/ 4852412 h 5044105"/>
              <a:gd name="connsiteX18" fmla="*/ 757704 w 5431034"/>
              <a:gd name="connsiteY18" fmla="*/ 4797620 h 5044105"/>
              <a:gd name="connsiteX19" fmla="*/ 624376 w 5431034"/>
              <a:gd name="connsiteY19" fmla="*/ 3871113 h 5044105"/>
              <a:gd name="connsiteX20" fmla="*/ 641938 w 5431034"/>
              <a:gd name="connsiteY20" fmla="*/ 3863123 h 5044105"/>
              <a:gd name="connsiteX21" fmla="*/ 683007 w 5431034"/>
              <a:gd name="connsiteY21" fmla="*/ 3697768 h 5044105"/>
              <a:gd name="connsiteX22" fmla="*/ 608276 w 5431034"/>
              <a:gd name="connsiteY22" fmla="*/ 3737496 h 5044105"/>
              <a:gd name="connsiteX23" fmla="*/ 394416 w 5431034"/>
              <a:gd name="connsiteY23" fmla="*/ 3784948 h 5044105"/>
              <a:gd name="connsiteX24" fmla="*/ 99996 w 5431034"/>
              <a:gd name="connsiteY24" fmla="*/ 3617532 h 5044105"/>
              <a:gd name="connsiteX25" fmla="*/ 75426 w 5431034"/>
              <a:gd name="connsiteY25" fmla="*/ 3574855 h 5044105"/>
              <a:gd name="connsiteX26" fmla="*/ 188223 w 5431034"/>
              <a:gd name="connsiteY26" fmla="*/ 3419836 h 5044105"/>
              <a:gd name="connsiteX27" fmla="*/ 195050 w 5431034"/>
              <a:gd name="connsiteY27" fmla="*/ 3322769 h 5044105"/>
              <a:gd name="connsiteX28" fmla="*/ 105420 w 5431034"/>
              <a:gd name="connsiteY28" fmla="*/ 3208854 h 5044105"/>
              <a:gd name="connsiteX29" fmla="*/ 310008 w 5431034"/>
              <a:gd name="connsiteY29" fmla="*/ 2930718 h 5044105"/>
              <a:gd name="connsiteX30" fmla="*/ 157021 w 5431034"/>
              <a:gd name="connsiteY30" fmla="*/ 2800939 h 5044105"/>
              <a:gd name="connsiteX31" fmla="*/ 153957 w 5431034"/>
              <a:gd name="connsiteY31" fmla="*/ 2801760 h 5044105"/>
              <a:gd name="connsiteX32" fmla="*/ 147610 w 5431034"/>
              <a:gd name="connsiteY32" fmla="*/ 2790325 h 5044105"/>
              <a:gd name="connsiteX33" fmla="*/ 54150 w 5431034"/>
              <a:gd name="connsiteY33" fmla="*/ 1718489 h 5044105"/>
              <a:gd name="connsiteX34" fmla="*/ 781850 w 5431034"/>
              <a:gd name="connsiteY34" fmla="*/ 659792 h 5044105"/>
              <a:gd name="connsiteX35" fmla="*/ 2794312 w 5431034"/>
              <a:gd name="connsiteY35" fmla="*/ 19 h 504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31034" h="5044105">
                <a:moveTo>
                  <a:pt x="2794312" y="19"/>
                </a:moveTo>
                <a:cubicBezTo>
                  <a:pt x="3033351" y="-762"/>
                  <a:pt x="3272034" y="23748"/>
                  <a:pt x="3504863" y="74662"/>
                </a:cubicBezTo>
                <a:cubicBezTo>
                  <a:pt x="3888671" y="159013"/>
                  <a:pt x="4247049" y="332279"/>
                  <a:pt x="4513635" y="628663"/>
                </a:cubicBezTo>
                <a:cubicBezTo>
                  <a:pt x="4719867" y="859118"/>
                  <a:pt x="5005557" y="1239053"/>
                  <a:pt x="4845564" y="1561069"/>
                </a:cubicBezTo>
                <a:cubicBezTo>
                  <a:pt x="4828444" y="1595213"/>
                  <a:pt x="4810502" y="1626293"/>
                  <a:pt x="4786433" y="1659014"/>
                </a:cubicBezTo>
                <a:cubicBezTo>
                  <a:pt x="4834631" y="1642816"/>
                  <a:pt x="4889999" y="1641116"/>
                  <a:pt x="4949691" y="1667814"/>
                </a:cubicBezTo>
                <a:cubicBezTo>
                  <a:pt x="5021039" y="1701242"/>
                  <a:pt x="5041344" y="1764767"/>
                  <a:pt x="5074725" y="1828072"/>
                </a:cubicBezTo>
                <a:cubicBezTo>
                  <a:pt x="5116696" y="1898927"/>
                  <a:pt x="5191388" y="1993856"/>
                  <a:pt x="5207428" y="2078228"/>
                </a:cubicBezTo>
                <a:cubicBezTo>
                  <a:pt x="5230036" y="2187113"/>
                  <a:pt x="5110992" y="2245283"/>
                  <a:pt x="5028491" y="2280526"/>
                </a:cubicBezTo>
                <a:cubicBezTo>
                  <a:pt x="4988062" y="2301211"/>
                  <a:pt x="4907804" y="2332568"/>
                  <a:pt x="4910868" y="2331747"/>
                </a:cubicBezTo>
                <a:cubicBezTo>
                  <a:pt x="4900095" y="2377326"/>
                  <a:pt x="4998475" y="2462624"/>
                  <a:pt x="5007947" y="2522483"/>
                </a:cubicBezTo>
                <a:cubicBezTo>
                  <a:pt x="5013314" y="2567022"/>
                  <a:pt x="5005385" y="2598703"/>
                  <a:pt x="4985801" y="2623655"/>
                </a:cubicBezTo>
                <a:cubicBezTo>
                  <a:pt x="5309475" y="2655154"/>
                  <a:pt x="5449930" y="3228356"/>
                  <a:pt x="5429006" y="3493404"/>
                </a:cubicBezTo>
                <a:cubicBezTo>
                  <a:pt x="5408462" y="3735361"/>
                  <a:pt x="5267591" y="3822368"/>
                  <a:pt x="5064624" y="3922730"/>
                </a:cubicBezTo>
                <a:cubicBezTo>
                  <a:pt x="4789990" y="4061999"/>
                  <a:pt x="4529695" y="4230268"/>
                  <a:pt x="4247892" y="4355037"/>
                </a:cubicBezTo>
                <a:cubicBezTo>
                  <a:pt x="3927082" y="4493543"/>
                  <a:pt x="3591654" y="4540728"/>
                  <a:pt x="3261813" y="4645529"/>
                </a:cubicBezTo>
                <a:cubicBezTo>
                  <a:pt x="3092707" y="4700693"/>
                  <a:pt x="2927486" y="4758100"/>
                  <a:pt x="2750170" y="4782623"/>
                </a:cubicBezTo>
                <a:cubicBezTo>
                  <a:pt x="2602070" y="4805886"/>
                  <a:pt x="2453749" y="4816072"/>
                  <a:pt x="2305870" y="4852412"/>
                </a:cubicBezTo>
                <a:cubicBezTo>
                  <a:pt x="1835257" y="4958808"/>
                  <a:pt x="1119287" y="5252458"/>
                  <a:pt x="757704" y="4797620"/>
                </a:cubicBezTo>
                <a:cubicBezTo>
                  <a:pt x="603615" y="4602455"/>
                  <a:pt x="291151" y="4049070"/>
                  <a:pt x="624376" y="3871113"/>
                </a:cubicBezTo>
                <a:cubicBezTo>
                  <a:pt x="629683" y="3866407"/>
                  <a:pt x="635810" y="3864765"/>
                  <a:pt x="641938" y="3863123"/>
                </a:cubicBezTo>
                <a:cubicBezTo>
                  <a:pt x="639414" y="3804686"/>
                  <a:pt x="653851" y="3748273"/>
                  <a:pt x="683007" y="3697768"/>
                </a:cubicBezTo>
                <a:cubicBezTo>
                  <a:pt x="660139" y="3710463"/>
                  <a:pt x="635028" y="3727044"/>
                  <a:pt x="608276" y="3737496"/>
                </a:cubicBezTo>
                <a:cubicBezTo>
                  <a:pt x="542516" y="3761685"/>
                  <a:pt x="469808" y="3784451"/>
                  <a:pt x="394416" y="3784948"/>
                </a:cubicBezTo>
                <a:cubicBezTo>
                  <a:pt x="241389" y="3789826"/>
                  <a:pt x="220423" y="3687070"/>
                  <a:pt x="99996" y="3617532"/>
                </a:cubicBezTo>
                <a:cubicBezTo>
                  <a:pt x="84457" y="3608559"/>
                  <a:pt x="73404" y="3591817"/>
                  <a:pt x="75426" y="3574855"/>
                </a:cubicBezTo>
                <a:cubicBezTo>
                  <a:pt x="81873" y="3500878"/>
                  <a:pt x="154582" y="3478111"/>
                  <a:pt x="188223" y="3419836"/>
                </a:cubicBezTo>
                <a:cubicBezTo>
                  <a:pt x="238383" y="3337431"/>
                  <a:pt x="243370" y="3405060"/>
                  <a:pt x="195050" y="3322769"/>
                </a:cubicBezTo>
                <a:cubicBezTo>
                  <a:pt x="163311" y="3265592"/>
                  <a:pt x="124304" y="3279328"/>
                  <a:pt x="105420" y="3208854"/>
                </a:cubicBezTo>
                <a:cubicBezTo>
                  <a:pt x="65191" y="3058714"/>
                  <a:pt x="182753" y="2958248"/>
                  <a:pt x="310008" y="2930718"/>
                </a:cubicBezTo>
                <a:cubicBezTo>
                  <a:pt x="251737" y="2897071"/>
                  <a:pt x="197951" y="2855654"/>
                  <a:pt x="157021" y="2800939"/>
                </a:cubicBezTo>
                <a:cubicBezTo>
                  <a:pt x="157021" y="2800939"/>
                  <a:pt x="157021" y="2800939"/>
                  <a:pt x="153957" y="2801760"/>
                </a:cubicBezTo>
                <a:cubicBezTo>
                  <a:pt x="153136" y="2798696"/>
                  <a:pt x="148431" y="2793389"/>
                  <a:pt x="147610" y="2790325"/>
                </a:cubicBezTo>
                <a:cubicBezTo>
                  <a:pt x="-46048" y="2484252"/>
                  <a:pt x="-17155" y="2052865"/>
                  <a:pt x="54150" y="1718489"/>
                </a:cubicBezTo>
                <a:cubicBezTo>
                  <a:pt x="153508" y="1268221"/>
                  <a:pt x="417888" y="931371"/>
                  <a:pt x="781850" y="659792"/>
                </a:cubicBezTo>
                <a:cubicBezTo>
                  <a:pt x="1356883" y="232314"/>
                  <a:pt x="2077197" y="2361"/>
                  <a:pt x="2794312" y="19"/>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3_Title Slide">
    <p:bg>
      <p:bgPr>
        <a:solidFill>
          <a:srgbClr val="444C73"/>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267200" y="0"/>
            <a:ext cx="7924800" cy="6858000"/>
          </a:xfrm>
          <a:custGeom>
            <a:avLst/>
            <a:gdLst>
              <a:gd name="connsiteX0" fmla="*/ 0 w 7924800"/>
              <a:gd name="connsiteY0" fmla="*/ 0 h 6858000"/>
              <a:gd name="connsiteX1" fmla="*/ 7924800 w 7924800"/>
              <a:gd name="connsiteY1" fmla="*/ 0 h 6858000"/>
              <a:gd name="connsiteX2" fmla="*/ 7924800 w 7924800"/>
              <a:gd name="connsiteY2" fmla="*/ 6858000 h 6858000"/>
              <a:gd name="connsiteX3" fmla="*/ 0 w 7924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24800" h="6858000">
                <a:moveTo>
                  <a:pt x="0" y="0"/>
                </a:moveTo>
                <a:lnTo>
                  <a:pt x="7924800" y="0"/>
                </a:lnTo>
                <a:lnTo>
                  <a:pt x="7924800" y="6858000"/>
                </a:lnTo>
                <a:lnTo>
                  <a:pt x="0" y="6858000"/>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567544" y="2496458"/>
            <a:ext cx="2714171" cy="3425372"/>
          </a:xfrm>
          <a:custGeom>
            <a:avLst/>
            <a:gdLst>
              <a:gd name="connsiteX0" fmla="*/ 263682 w 2714171"/>
              <a:gd name="connsiteY0" fmla="*/ 0 h 3425372"/>
              <a:gd name="connsiteX1" fmla="*/ 2450489 w 2714171"/>
              <a:gd name="connsiteY1" fmla="*/ 0 h 3425372"/>
              <a:gd name="connsiteX2" fmla="*/ 2714171 w 2714171"/>
              <a:gd name="connsiteY2" fmla="*/ 263682 h 3425372"/>
              <a:gd name="connsiteX3" fmla="*/ 2714171 w 2714171"/>
              <a:gd name="connsiteY3" fmla="*/ 3161690 h 3425372"/>
              <a:gd name="connsiteX4" fmla="*/ 2450489 w 2714171"/>
              <a:gd name="connsiteY4" fmla="*/ 3425372 h 3425372"/>
              <a:gd name="connsiteX5" fmla="*/ 263682 w 2714171"/>
              <a:gd name="connsiteY5" fmla="*/ 3425372 h 3425372"/>
              <a:gd name="connsiteX6" fmla="*/ 0 w 2714171"/>
              <a:gd name="connsiteY6" fmla="*/ 3161690 h 3425372"/>
              <a:gd name="connsiteX7" fmla="*/ 0 w 2714171"/>
              <a:gd name="connsiteY7" fmla="*/ 263682 h 3425372"/>
              <a:gd name="connsiteX8" fmla="*/ 263682 w 2714171"/>
              <a:gd name="connsiteY8" fmla="*/ 0 h 342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4171" h="3425372">
                <a:moveTo>
                  <a:pt x="263682" y="0"/>
                </a:moveTo>
                <a:lnTo>
                  <a:pt x="2450489" y="0"/>
                </a:lnTo>
                <a:cubicBezTo>
                  <a:pt x="2596117" y="0"/>
                  <a:pt x="2714171" y="118054"/>
                  <a:pt x="2714171" y="263682"/>
                </a:cubicBezTo>
                <a:lnTo>
                  <a:pt x="2714171" y="3161690"/>
                </a:lnTo>
                <a:cubicBezTo>
                  <a:pt x="2714171" y="3307318"/>
                  <a:pt x="2596117" y="3425372"/>
                  <a:pt x="2450489" y="3425372"/>
                </a:cubicBezTo>
                <a:lnTo>
                  <a:pt x="263682" y="3425372"/>
                </a:lnTo>
                <a:cubicBezTo>
                  <a:pt x="118054" y="3425372"/>
                  <a:pt x="0" y="3307318"/>
                  <a:pt x="0" y="3161690"/>
                </a:cubicBezTo>
                <a:lnTo>
                  <a:pt x="0" y="263682"/>
                </a:lnTo>
                <a:cubicBezTo>
                  <a:pt x="0" y="118054"/>
                  <a:pt x="118054" y="0"/>
                  <a:pt x="263682" y="0"/>
                </a:cubicBezTo>
                <a:close/>
              </a:path>
            </a:pathLst>
          </a:custGeom>
          <a:noFill/>
          <a:ln>
            <a:noFill/>
          </a:ln>
          <a:effectLst>
            <a:outerShdw blurRad="901700" dist="393700" dir="2700000" sx="86000" sy="86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lang="en-US" sz="16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7_Title Slide">
    <p:bg>
      <p:bgPr>
        <a:solidFill>
          <a:srgbClr val="444C73"/>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 y="-1"/>
            <a:ext cx="12192000" cy="3184349"/>
          </a:xfrm>
          <a:custGeom>
            <a:avLst/>
            <a:gdLst>
              <a:gd name="connsiteX0" fmla="*/ 0 w 12192000"/>
              <a:gd name="connsiteY0" fmla="*/ 0 h 3184349"/>
              <a:gd name="connsiteX1" fmla="*/ 12192000 w 12192000"/>
              <a:gd name="connsiteY1" fmla="*/ 0 h 3184349"/>
              <a:gd name="connsiteX2" fmla="*/ 12192000 w 12192000"/>
              <a:gd name="connsiteY2" fmla="*/ 3184349 h 3184349"/>
              <a:gd name="connsiteX3" fmla="*/ 0 w 12192000"/>
              <a:gd name="connsiteY3" fmla="*/ 3184349 h 3184349"/>
            </a:gdLst>
            <a:ahLst/>
            <a:cxnLst>
              <a:cxn ang="0">
                <a:pos x="connsiteX0" y="connsiteY0"/>
              </a:cxn>
              <a:cxn ang="0">
                <a:pos x="connsiteX1" y="connsiteY1"/>
              </a:cxn>
              <a:cxn ang="0">
                <a:pos x="connsiteX2" y="connsiteY2"/>
              </a:cxn>
              <a:cxn ang="0">
                <a:pos x="connsiteX3" y="connsiteY3"/>
              </a:cxn>
            </a:cxnLst>
            <a:rect l="l" t="t" r="r" b="b"/>
            <a:pathLst>
              <a:path w="12192000" h="3184349">
                <a:moveTo>
                  <a:pt x="0" y="0"/>
                </a:moveTo>
                <a:lnTo>
                  <a:pt x="12192000" y="0"/>
                </a:lnTo>
                <a:lnTo>
                  <a:pt x="12192000" y="3184349"/>
                </a:lnTo>
                <a:lnTo>
                  <a:pt x="0" y="3184349"/>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401517" y="1920044"/>
            <a:ext cx="3861324" cy="3861324"/>
          </a:xfrm>
          <a:custGeom>
            <a:avLst/>
            <a:gdLst>
              <a:gd name="connsiteX0" fmla="*/ 60739 w 3861324"/>
              <a:gd name="connsiteY0" fmla="*/ 0 h 3861324"/>
              <a:gd name="connsiteX1" fmla="*/ 3800585 w 3861324"/>
              <a:gd name="connsiteY1" fmla="*/ 0 h 3861324"/>
              <a:gd name="connsiteX2" fmla="*/ 3861324 w 3861324"/>
              <a:gd name="connsiteY2" fmla="*/ 60739 h 3861324"/>
              <a:gd name="connsiteX3" fmla="*/ 3861324 w 3861324"/>
              <a:gd name="connsiteY3" fmla="*/ 3800585 h 3861324"/>
              <a:gd name="connsiteX4" fmla="*/ 3800585 w 3861324"/>
              <a:gd name="connsiteY4" fmla="*/ 3861324 h 3861324"/>
              <a:gd name="connsiteX5" fmla="*/ 60739 w 3861324"/>
              <a:gd name="connsiteY5" fmla="*/ 3861324 h 3861324"/>
              <a:gd name="connsiteX6" fmla="*/ 0 w 3861324"/>
              <a:gd name="connsiteY6" fmla="*/ 3800585 h 3861324"/>
              <a:gd name="connsiteX7" fmla="*/ 0 w 3861324"/>
              <a:gd name="connsiteY7" fmla="*/ 60739 h 3861324"/>
              <a:gd name="connsiteX8" fmla="*/ 60739 w 3861324"/>
              <a:gd name="connsiteY8" fmla="*/ 0 h 38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1324" h="3861324">
                <a:moveTo>
                  <a:pt x="60739" y="0"/>
                </a:moveTo>
                <a:lnTo>
                  <a:pt x="3800585" y="0"/>
                </a:lnTo>
                <a:cubicBezTo>
                  <a:pt x="3834130" y="0"/>
                  <a:pt x="3861324" y="27194"/>
                  <a:pt x="3861324" y="60739"/>
                </a:cubicBezTo>
                <a:lnTo>
                  <a:pt x="3861324" y="3800585"/>
                </a:lnTo>
                <a:cubicBezTo>
                  <a:pt x="3861324" y="3834130"/>
                  <a:pt x="3834130" y="3861324"/>
                  <a:pt x="3800585" y="3861324"/>
                </a:cubicBezTo>
                <a:lnTo>
                  <a:pt x="60739" y="3861324"/>
                </a:lnTo>
                <a:cubicBezTo>
                  <a:pt x="27194" y="3861324"/>
                  <a:pt x="0" y="3834130"/>
                  <a:pt x="0" y="3800585"/>
                </a:cubicBezTo>
                <a:lnTo>
                  <a:pt x="0" y="60739"/>
                </a:lnTo>
                <a:cubicBezTo>
                  <a:pt x="0" y="27194"/>
                  <a:pt x="27194" y="0"/>
                  <a:pt x="60739" y="0"/>
                </a:cubicBezTo>
                <a:close/>
              </a:path>
            </a:pathLst>
          </a:custGeom>
          <a:noFill/>
          <a:ln>
            <a:noFill/>
          </a:ln>
          <a:effectLst>
            <a:outerShdw blurRad="698500" sx="92000" sy="9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16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pPr marL="0" lvl="0" algn="ct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2" name="Picture Placeholder 21"/>
          <p:cNvSpPr>
            <a:spLocks noGrp="1"/>
          </p:cNvSpPr>
          <p:nvPr>
            <p:ph type="pic" sz="quarter" idx="10" hasCustomPrompt="1"/>
          </p:nvPr>
        </p:nvSpPr>
        <p:spPr>
          <a:xfrm>
            <a:off x="3904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0" name="Picture Placeholder 29"/>
          <p:cNvSpPr>
            <a:spLocks noGrp="1"/>
          </p:cNvSpPr>
          <p:nvPr>
            <p:ph type="pic" sz="quarter" idx="18" hasCustomPrompt="1"/>
          </p:nvPr>
        </p:nvSpPr>
        <p:spPr>
          <a:xfrm>
            <a:off x="32987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1" name="Picture Placeholder 30"/>
          <p:cNvSpPr>
            <a:spLocks noGrp="1"/>
          </p:cNvSpPr>
          <p:nvPr>
            <p:ph type="pic" sz="quarter" idx="19" hasCustomPrompt="1"/>
          </p:nvPr>
        </p:nvSpPr>
        <p:spPr>
          <a:xfrm>
            <a:off x="62070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2" name="Picture Placeholder 31"/>
          <p:cNvSpPr>
            <a:spLocks noGrp="1"/>
          </p:cNvSpPr>
          <p:nvPr>
            <p:ph type="pic" sz="quarter" idx="20" hasCustomPrompt="1"/>
          </p:nvPr>
        </p:nvSpPr>
        <p:spPr>
          <a:xfrm>
            <a:off x="9115338" y="2272896"/>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3" name="Picture Placeholder 32"/>
          <p:cNvSpPr>
            <a:spLocks noGrp="1"/>
          </p:cNvSpPr>
          <p:nvPr>
            <p:ph type="pic" sz="quarter" idx="21" hasCustomPrompt="1"/>
          </p:nvPr>
        </p:nvSpPr>
        <p:spPr>
          <a:xfrm>
            <a:off x="3904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4" name="Picture Placeholder 33"/>
          <p:cNvSpPr>
            <a:spLocks noGrp="1"/>
          </p:cNvSpPr>
          <p:nvPr>
            <p:ph type="pic" sz="quarter" idx="22" hasCustomPrompt="1"/>
          </p:nvPr>
        </p:nvSpPr>
        <p:spPr>
          <a:xfrm>
            <a:off x="32987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5" name="Picture Placeholder 34"/>
          <p:cNvSpPr>
            <a:spLocks noGrp="1"/>
          </p:cNvSpPr>
          <p:nvPr>
            <p:ph type="pic" sz="quarter" idx="23" hasCustomPrompt="1"/>
          </p:nvPr>
        </p:nvSpPr>
        <p:spPr>
          <a:xfrm>
            <a:off x="62070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6" name="Picture Placeholder 35"/>
          <p:cNvSpPr>
            <a:spLocks noGrp="1"/>
          </p:cNvSpPr>
          <p:nvPr>
            <p:ph type="pic" sz="quarter" idx="24" hasCustomPrompt="1"/>
          </p:nvPr>
        </p:nvSpPr>
        <p:spPr>
          <a:xfrm>
            <a:off x="9115338" y="4241638"/>
            <a:ext cx="2727960" cy="1788004"/>
          </a:xfrm>
          <a:prstGeom prst="roundRect">
            <a:avLst>
              <a:gd name="adj" fmla="val 7949"/>
            </a:avLst>
          </a:prstGeom>
          <a:no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750" fill="hold"/>
                                        <p:tgtEl>
                                          <p:spTgt spid="30"/>
                                        </p:tgtEl>
                                        <p:attrNameLst>
                                          <p:attrName>ppt_x</p:attrName>
                                        </p:attrNameLst>
                                      </p:cBhvr>
                                      <p:tavLst>
                                        <p:tav tm="0">
                                          <p:val>
                                            <p:strVal val="#ppt_x"/>
                                          </p:val>
                                        </p:tav>
                                        <p:tav tm="100000">
                                          <p:val>
                                            <p:strVal val="#ppt_x"/>
                                          </p:val>
                                        </p:tav>
                                      </p:tavLst>
                                    </p:anim>
                                    <p:anim calcmode="lin" valueType="num">
                                      <p:cBhvr additive="base">
                                        <p:cTn id="12" dur="75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750" fill="hold"/>
                                        <p:tgtEl>
                                          <p:spTgt spid="31"/>
                                        </p:tgtEl>
                                        <p:attrNameLst>
                                          <p:attrName>ppt_x</p:attrName>
                                        </p:attrNameLst>
                                      </p:cBhvr>
                                      <p:tavLst>
                                        <p:tav tm="0">
                                          <p:val>
                                            <p:strVal val="#ppt_x"/>
                                          </p:val>
                                        </p:tav>
                                        <p:tav tm="100000">
                                          <p:val>
                                            <p:strVal val="#ppt_x"/>
                                          </p:val>
                                        </p:tav>
                                      </p:tavLst>
                                    </p:anim>
                                    <p:anim calcmode="lin" valueType="num">
                                      <p:cBhvr additive="base">
                                        <p:cTn id="16" dur="75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2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750" fill="hold"/>
                                        <p:tgtEl>
                                          <p:spTgt spid="32"/>
                                        </p:tgtEl>
                                        <p:attrNameLst>
                                          <p:attrName>ppt_x</p:attrName>
                                        </p:attrNameLst>
                                      </p:cBhvr>
                                      <p:tavLst>
                                        <p:tav tm="0">
                                          <p:val>
                                            <p:strVal val="#ppt_x"/>
                                          </p:val>
                                        </p:tav>
                                        <p:tav tm="100000">
                                          <p:val>
                                            <p:strVal val="#ppt_x"/>
                                          </p:val>
                                        </p:tav>
                                      </p:tavLst>
                                    </p:anim>
                                    <p:anim calcmode="lin" valueType="num">
                                      <p:cBhvr additive="base">
                                        <p:cTn id="20" dur="75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50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75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750" fill="hold"/>
                                        <p:tgtEl>
                                          <p:spTgt spid="35"/>
                                        </p:tgtEl>
                                        <p:attrNameLst>
                                          <p:attrName>ppt_x</p:attrName>
                                        </p:attrNameLst>
                                      </p:cBhvr>
                                      <p:tavLst>
                                        <p:tav tm="0">
                                          <p:val>
                                            <p:strVal val="#ppt_x"/>
                                          </p:val>
                                        </p:tav>
                                        <p:tav tm="100000">
                                          <p:val>
                                            <p:strVal val="#ppt_x"/>
                                          </p:val>
                                        </p:tav>
                                      </p:tavLst>
                                    </p:anim>
                                    <p:anim calcmode="lin" valueType="num">
                                      <p:cBhvr additive="base">
                                        <p:cTn id="32" dur="75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000" fill="hold"/>
                                        <p:tgtEl>
                                          <p:spTgt spid="36"/>
                                        </p:tgtEl>
                                        <p:attrNameLst>
                                          <p:attrName>ppt_x</p:attrName>
                                        </p:attrNameLst>
                                      </p:cBhvr>
                                      <p:tavLst>
                                        <p:tav tm="0">
                                          <p:val>
                                            <p:strVal val="#ppt_x"/>
                                          </p:val>
                                        </p:tav>
                                        <p:tav tm="100000">
                                          <p:val>
                                            <p:strVal val="#ppt_x"/>
                                          </p:val>
                                        </p:tav>
                                      </p:tavLst>
                                    </p:anim>
                                    <p:anim calcmode="lin" valueType="num">
                                      <p:cBhvr additive="base">
                                        <p:cTn id="36"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2" grpId="0"/>
      <p:bldP spid="33" grpId="0"/>
      <p:bldP spid="34" grpId="0"/>
      <p:bldP spid="35" grpId="0"/>
      <p:bldP spid="36"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4339770"/>
            <a:ext cx="12192001" cy="25182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7" name="Freeform: Shape 6"/>
          <p:cNvSpPr/>
          <p:nvPr userDrawn="1"/>
        </p:nvSpPr>
        <p:spPr>
          <a:xfrm>
            <a:off x="0" y="0"/>
            <a:ext cx="12192000" cy="5078833"/>
          </a:xfrm>
          <a:custGeom>
            <a:avLst/>
            <a:gdLst>
              <a:gd name="connsiteX0" fmla="*/ 124634 w 12192000"/>
              <a:gd name="connsiteY0" fmla="*/ 0 h 5078833"/>
              <a:gd name="connsiteX1" fmla="*/ 3099291 w 12192000"/>
              <a:gd name="connsiteY1" fmla="*/ 0 h 5078833"/>
              <a:gd name="connsiteX2" fmla="*/ 3099310 w 12192000"/>
              <a:gd name="connsiteY2" fmla="*/ 1 h 5078833"/>
              <a:gd name="connsiteX3" fmla="*/ 12192000 w 12192000"/>
              <a:gd name="connsiteY3" fmla="*/ 1 h 5078833"/>
              <a:gd name="connsiteX4" fmla="*/ 12192000 w 12192000"/>
              <a:gd name="connsiteY4" fmla="*/ 442857 h 5078833"/>
              <a:gd name="connsiteX5" fmla="*/ 12192000 w 12192000"/>
              <a:gd name="connsiteY5" fmla="*/ 5038945 h 5078833"/>
              <a:gd name="connsiteX6" fmla="*/ 12113717 w 12192000"/>
              <a:gd name="connsiteY6" fmla="*/ 5006477 h 5078833"/>
              <a:gd name="connsiteX7" fmla="*/ 7230911 w 12192000"/>
              <a:gd name="connsiteY7" fmla="*/ 5073965 h 5078833"/>
              <a:gd name="connsiteX8" fmla="*/ 3553156 w 12192000"/>
              <a:gd name="connsiteY8" fmla="*/ 4186079 h 5078833"/>
              <a:gd name="connsiteX9" fmla="*/ 238408 w 12192000"/>
              <a:gd name="connsiteY9" fmla="*/ 4940119 h 5078833"/>
              <a:gd name="connsiteX10" fmla="*/ 26574 w 12192000"/>
              <a:gd name="connsiteY10" fmla="*/ 4953804 h 5078833"/>
              <a:gd name="connsiteX11" fmla="*/ 0 w 12192000"/>
              <a:gd name="connsiteY11" fmla="*/ 4954486 h 5078833"/>
              <a:gd name="connsiteX12" fmla="*/ 0 w 12192000"/>
              <a:gd name="connsiteY12" fmla="*/ 2558963 h 5078833"/>
              <a:gd name="connsiteX13" fmla="*/ 0 w 12192000"/>
              <a:gd name="connsiteY13" fmla="*/ 1 h 5078833"/>
              <a:gd name="connsiteX14" fmla="*/ 124634 w 12192000"/>
              <a:gd name="connsiteY14" fmla="*/ 1 h 507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5078833">
                <a:moveTo>
                  <a:pt x="124634" y="0"/>
                </a:moveTo>
                <a:lnTo>
                  <a:pt x="3099291" y="0"/>
                </a:lnTo>
                <a:cubicBezTo>
                  <a:pt x="3099297" y="0"/>
                  <a:pt x="3099304" y="1"/>
                  <a:pt x="3099310" y="1"/>
                </a:cubicBezTo>
                <a:lnTo>
                  <a:pt x="12192000" y="1"/>
                </a:lnTo>
                <a:lnTo>
                  <a:pt x="12192000" y="442857"/>
                </a:lnTo>
                <a:lnTo>
                  <a:pt x="12192000" y="5038945"/>
                </a:lnTo>
                <a:lnTo>
                  <a:pt x="12113717" y="5006477"/>
                </a:lnTo>
                <a:cubicBezTo>
                  <a:pt x="10731827" y="4481881"/>
                  <a:pt x="8639803" y="5141146"/>
                  <a:pt x="7230911" y="5073965"/>
                </a:cubicBezTo>
                <a:cubicBezTo>
                  <a:pt x="5390354" y="4986201"/>
                  <a:pt x="4718574" y="4208386"/>
                  <a:pt x="3553156" y="4186079"/>
                </a:cubicBezTo>
                <a:cubicBezTo>
                  <a:pt x="2387738" y="4163771"/>
                  <a:pt x="1311119" y="4844706"/>
                  <a:pt x="238408" y="4940119"/>
                </a:cubicBezTo>
                <a:cubicBezTo>
                  <a:pt x="171363" y="4946083"/>
                  <a:pt x="100506" y="4950591"/>
                  <a:pt x="26574" y="4953804"/>
                </a:cubicBezTo>
                <a:lnTo>
                  <a:pt x="0" y="4954486"/>
                </a:lnTo>
                <a:lnTo>
                  <a:pt x="0" y="2558963"/>
                </a:lnTo>
                <a:lnTo>
                  <a:pt x="0" y="1"/>
                </a:lnTo>
                <a:lnTo>
                  <a:pt x="124634" y="1"/>
                </a:lnTo>
                <a:close/>
              </a:path>
            </a:pathLst>
          </a:cu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p:cNvSpPr>
            <a:spLocks noGrp="1"/>
          </p:cNvSpPr>
          <p:nvPr>
            <p:ph type="pic" sz="quarter" idx="13" hasCustomPrompt="1"/>
          </p:nvPr>
        </p:nvSpPr>
        <p:spPr>
          <a:xfrm>
            <a:off x="0" y="1"/>
            <a:ext cx="12192000" cy="5108067"/>
          </a:xfrm>
          <a:custGeom>
            <a:avLst/>
            <a:gdLst>
              <a:gd name="connsiteX0" fmla="*/ 0 w 12192000"/>
              <a:gd name="connsiteY0" fmla="*/ 0 h 5108067"/>
              <a:gd name="connsiteX1" fmla="*/ 12192000 w 12192000"/>
              <a:gd name="connsiteY1" fmla="*/ 0 h 5108067"/>
              <a:gd name="connsiteX2" fmla="*/ 12192000 w 12192000"/>
              <a:gd name="connsiteY2" fmla="*/ 3672987 h 5108067"/>
              <a:gd name="connsiteX3" fmla="*/ 11915084 w 12192000"/>
              <a:gd name="connsiteY3" fmla="*/ 3755307 h 5108067"/>
              <a:gd name="connsiteX4" fmla="*/ 7344697 w 12192000"/>
              <a:gd name="connsiteY4" fmla="*/ 4866966 h 5108067"/>
              <a:gd name="connsiteX5" fmla="*/ 3628103 w 12192000"/>
              <a:gd name="connsiteY5" fmla="*/ 4159043 h 5108067"/>
              <a:gd name="connsiteX6" fmla="*/ 353961 w 12192000"/>
              <a:gd name="connsiteY6" fmla="*/ 5073443 h 5108067"/>
              <a:gd name="connsiteX7" fmla="*/ 143044 w 12192000"/>
              <a:gd name="connsiteY7" fmla="*/ 5097417 h 5108067"/>
              <a:gd name="connsiteX8" fmla="*/ 0 w 12192000"/>
              <a:gd name="connsiteY8" fmla="*/ 5108067 h 51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5108067">
                <a:moveTo>
                  <a:pt x="0" y="0"/>
                </a:moveTo>
                <a:lnTo>
                  <a:pt x="12192000" y="0"/>
                </a:lnTo>
                <a:lnTo>
                  <a:pt x="12192000" y="3672987"/>
                </a:lnTo>
                <a:lnTo>
                  <a:pt x="11915084" y="3755307"/>
                </a:lnTo>
                <a:cubicBezTo>
                  <a:pt x="10561689" y="4159044"/>
                  <a:pt x="8513507" y="4778476"/>
                  <a:pt x="7344697" y="4866966"/>
                </a:cubicBezTo>
                <a:cubicBezTo>
                  <a:pt x="5786286" y="4984953"/>
                  <a:pt x="4793226" y="4124630"/>
                  <a:pt x="3628103" y="4159043"/>
                </a:cubicBezTo>
                <a:cubicBezTo>
                  <a:pt x="2462980" y="4193456"/>
                  <a:pt x="1420761" y="4925959"/>
                  <a:pt x="353961" y="5073443"/>
                </a:cubicBezTo>
                <a:cubicBezTo>
                  <a:pt x="287286" y="5082661"/>
                  <a:pt x="216732" y="5090611"/>
                  <a:pt x="143044" y="5097417"/>
                </a:cubicBezTo>
                <a:lnTo>
                  <a:pt x="0" y="5108067"/>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2" name="Picture Placeholder 11"/>
          <p:cNvSpPr>
            <a:spLocks noGrp="1" noChangeAspect="1"/>
          </p:cNvSpPr>
          <p:nvPr>
            <p:ph type="pic" sz="quarter" idx="10" hasCustomPrompt="1"/>
          </p:nvPr>
        </p:nvSpPr>
        <p:spPr>
          <a:xfrm rot="21060000">
            <a:off x="7661305" y="1516734"/>
            <a:ext cx="4159651" cy="2667691"/>
          </a:xfrm>
          <a:prstGeom prst="rect">
            <a:avLst/>
          </a:prstGeom>
          <a:solidFill>
            <a:schemeClr val="bg1">
              <a:lumMod val="85000"/>
            </a:schemeClr>
          </a:solidFill>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3" name="Picture Placeholder 11"/>
          <p:cNvSpPr>
            <a:spLocks noGrp="1" noChangeAspect="1"/>
          </p:cNvSpPr>
          <p:nvPr>
            <p:ph type="pic" sz="quarter" idx="12" hasCustomPrompt="1"/>
          </p:nvPr>
        </p:nvSpPr>
        <p:spPr>
          <a:xfrm rot="21060000">
            <a:off x="6961912" y="1512347"/>
            <a:ext cx="3740027" cy="2398576"/>
          </a:xfrm>
          <a:prstGeom prst="rect">
            <a:avLst/>
          </a:prstGeom>
          <a:solidFill>
            <a:schemeClr val="bg1">
              <a:lumMod val="95000"/>
              <a:alpha val="39000"/>
            </a:schemeClr>
          </a:solidFill>
          <a:effectLst>
            <a:outerShdw blurRad="749300" dist="584200" dir="1500000" sx="94000" sy="94000" algn="tl" rotWithShape="0">
              <a:prstClr val="black">
                <a:alpha val="40000"/>
              </a:prstClr>
            </a:outerShdw>
          </a:effectLst>
          <a:scene3d>
            <a:camera prst="perspectiveContrastingLeftFacing" fov="2700000">
              <a:rot lat="20580000" lon="3540000" rev="21000000"/>
            </a:camera>
            <a:lightRig rig="threePt" dir="t"/>
          </a:scene3d>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05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2" grpId="0" bldLvl="0" animBg="1"/>
      <p:bldP spid="3" grpId="0" bldLvl="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51" name="Rectangle 50"/>
          <p:cNvSpPr/>
          <p:nvPr userDrawn="1"/>
        </p:nvSpPr>
        <p:spPr>
          <a:xfrm>
            <a:off x="1" y="6241143"/>
            <a:ext cx="12192000" cy="616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userDrawn="1"/>
        </p:nvSpPr>
        <p:spPr>
          <a:xfrm>
            <a:off x="0" y="3209247"/>
            <a:ext cx="12192000" cy="3648754"/>
          </a:xfrm>
          <a:custGeom>
            <a:avLst/>
            <a:gdLst>
              <a:gd name="connsiteX0" fmla="*/ 0 w 12192000"/>
              <a:gd name="connsiteY0" fmla="*/ 0 h 3648754"/>
              <a:gd name="connsiteX1" fmla="*/ 287434 w 12192000"/>
              <a:gd name="connsiteY1" fmla="*/ 49392 h 3648754"/>
              <a:gd name="connsiteX2" fmla="*/ 7423268 w 12192000"/>
              <a:gd name="connsiteY2" fmla="*/ 1429205 h 3648754"/>
              <a:gd name="connsiteX3" fmla="*/ 11703983 w 12192000"/>
              <a:gd name="connsiteY3" fmla="*/ 940264 h 3648754"/>
              <a:gd name="connsiteX4" fmla="*/ 12192000 w 12192000"/>
              <a:gd name="connsiteY4" fmla="*/ 840560 h 3648754"/>
              <a:gd name="connsiteX5" fmla="*/ 12192000 w 12192000"/>
              <a:gd name="connsiteY5" fmla="*/ 3648754 h 3648754"/>
              <a:gd name="connsiteX6" fmla="*/ 0 w 12192000"/>
              <a:gd name="connsiteY6" fmla="*/ 3648754 h 364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648754">
                <a:moveTo>
                  <a:pt x="0" y="0"/>
                </a:moveTo>
                <a:lnTo>
                  <a:pt x="287434" y="49392"/>
                </a:lnTo>
                <a:cubicBezTo>
                  <a:pt x="2687103" y="514832"/>
                  <a:pt x="4299750" y="1432874"/>
                  <a:pt x="7423268" y="1429205"/>
                </a:cubicBezTo>
                <a:cubicBezTo>
                  <a:pt x="8724732" y="1427675"/>
                  <a:pt x="10209901" y="1228870"/>
                  <a:pt x="11703983" y="940264"/>
                </a:cubicBezTo>
                <a:lnTo>
                  <a:pt x="12192000" y="840560"/>
                </a:lnTo>
                <a:lnTo>
                  <a:pt x="12192000" y="3648754"/>
                </a:lnTo>
                <a:lnTo>
                  <a:pt x="0" y="3648754"/>
                </a:lnTo>
                <a:close/>
              </a:path>
            </a:pathLst>
          </a:custGeom>
          <a:gradFill flip="none" rotWithShape="1">
            <a:gsLst>
              <a:gs pos="0">
                <a:schemeClr val="accent1"/>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icture Placeholder 59"/>
          <p:cNvSpPr>
            <a:spLocks noGrp="1"/>
          </p:cNvSpPr>
          <p:nvPr>
            <p:ph type="pic" sz="quarter" idx="12" hasCustomPrompt="1"/>
          </p:nvPr>
        </p:nvSpPr>
        <p:spPr>
          <a:xfrm>
            <a:off x="6113255" y="4270590"/>
            <a:ext cx="4628939" cy="2587411"/>
          </a:xfrm>
          <a:custGeom>
            <a:avLst/>
            <a:gdLst>
              <a:gd name="connsiteX0" fmla="*/ 0 w 4628939"/>
              <a:gd name="connsiteY0" fmla="*/ 0 h 2587411"/>
              <a:gd name="connsiteX1" fmla="*/ 4628939 w 4628939"/>
              <a:gd name="connsiteY1" fmla="*/ 0 h 2587411"/>
              <a:gd name="connsiteX2" fmla="*/ 4628939 w 4628939"/>
              <a:gd name="connsiteY2" fmla="*/ 2587411 h 2587411"/>
              <a:gd name="connsiteX3" fmla="*/ 0 w 4628939"/>
              <a:gd name="connsiteY3" fmla="*/ 2587411 h 2587411"/>
            </a:gdLst>
            <a:ahLst/>
            <a:cxnLst>
              <a:cxn ang="0">
                <a:pos x="connsiteX0" y="connsiteY0"/>
              </a:cxn>
              <a:cxn ang="0">
                <a:pos x="connsiteX1" y="connsiteY1"/>
              </a:cxn>
              <a:cxn ang="0">
                <a:pos x="connsiteX2" y="connsiteY2"/>
              </a:cxn>
              <a:cxn ang="0">
                <a:pos x="connsiteX3" y="connsiteY3"/>
              </a:cxn>
            </a:cxnLst>
            <a:rect l="l" t="t" r="r" b="b"/>
            <a:pathLst>
              <a:path w="4628939" h="2587411">
                <a:moveTo>
                  <a:pt x="0" y="0"/>
                </a:moveTo>
                <a:lnTo>
                  <a:pt x="4628939" y="0"/>
                </a:lnTo>
                <a:lnTo>
                  <a:pt x="4628939" y="2587411"/>
                </a:lnTo>
                <a:lnTo>
                  <a:pt x="0" y="2587411"/>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57" name="Picture Placeholder 56"/>
          <p:cNvSpPr>
            <a:spLocks noGrp="1"/>
          </p:cNvSpPr>
          <p:nvPr>
            <p:ph type="pic" sz="quarter" idx="11" hasCustomPrompt="1"/>
          </p:nvPr>
        </p:nvSpPr>
        <p:spPr>
          <a:xfrm>
            <a:off x="1449804" y="4270590"/>
            <a:ext cx="4628939" cy="2587411"/>
          </a:xfrm>
          <a:custGeom>
            <a:avLst/>
            <a:gdLst>
              <a:gd name="connsiteX0" fmla="*/ 0 w 4628939"/>
              <a:gd name="connsiteY0" fmla="*/ 0 h 2587411"/>
              <a:gd name="connsiteX1" fmla="*/ 4628939 w 4628939"/>
              <a:gd name="connsiteY1" fmla="*/ 0 h 2587411"/>
              <a:gd name="connsiteX2" fmla="*/ 4628939 w 4628939"/>
              <a:gd name="connsiteY2" fmla="*/ 2587411 h 2587411"/>
              <a:gd name="connsiteX3" fmla="*/ 0 w 4628939"/>
              <a:gd name="connsiteY3" fmla="*/ 2587411 h 2587411"/>
            </a:gdLst>
            <a:ahLst/>
            <a:cxnLst>
              <a:cxn ang="0">
                <a:pos x="connsiteX0" y="connsiteY0"/>
              </a:cxn>
              <a:cxn ang="0">
                <a:pos x="connsiteX1" y="connsiteY1"/>
              </a:cxn>
              <a:cxn ang="0">
                <a:pos x="connsiteX2" y="connsiteY2"/>
              </a:cxn>
              <a:cxn ang="0">
                <a:pos x="connsiteX3" y="connsiteY3"/>
              </a:cxn>
            </a:cxnLst>
            <a:rect l="l" t="t" r="r" b="b"/>
            <a:pathLst>
              <a:path w="4628939" h="2587411">
                <a:moveTo>
                  <a:pt x="0" y="0"/>
                </a:moveTo>
                <a:lnTo>
                  <a:pt x="4628939" y="0"/>
                </a:lnTo>
                <a:lnTo>
                  <a:pt x="4628939" y="2587411"/>
                </a:lnTo>
                <a:lnTo>
                  <a:pt x="0" y="2587411"/>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
        <p:nvSpPr>
          <p:cNvPr id="54" name="Picture Placeholder 53"/>
          <p:cNvSpPr>
            <a:spLocks noGrp="1"/>
          </p:cNvSpPr>
          <p:nvPr>
            <p:ph type="pic" sz="quarter" idx="10" hasCustomPrompt="1"/>
          </p:nvPr>
        </p:nvSpPr>
        <p:spPr>
          <a:xfrm>
            <a:off x="3015574" y="3414308"/>
            <a:ext cx="6160848" cy="3443692"/>
          </a:xfrm>
          <a:custGeom>
            <a:avLst/>
            <a:gdLst>
              <a:gd name="connsiteX0" fmla="*/ 0 w 6160848"/>
              <a:gd name="connsiteY0" fmla="*/ 0 h 3443692"/>
              <a:gd name="connsiteX1" fmla="*/ 6160848 w 6160848"/>
              <a:gd name="connsiteY1" fmla="*/ 0 h 3443692"/>
              <a:gd name="connsiteX2" fmla="*/ 6160848 w 6160848"/>
              <a:gd name="connsiteY2" fmla="*/ 3443692 h 3443692"/>
              <a:gd name="connsiteX3" fmla="*/ 0 w 6160848"/>
              <a:gd name="connsiteY3" fmla="*/ 3443692 h 3443692"/>
            </a:gdLst>
            <a:ahLst/>
            <a:cxnLst>
              <a:cxn ang="0">
                <a:pos x="connsiteX0" y="connsiteY0"/>
              </a:cxn>
              <a:cxn ang="0">
                <a:pos x="connsiteX1" y="connsiteY1"/>
              </a:cxn>
              <a:cxn ang="0">
                <a:pos x="connsiteX2" y="connsiteY2"/>
              </a:cxn>
              <a:cxn ang="0">
                <a:pos x="connsiteX3" y="connsiteY3"/>
              </a:cxn>
            </a:cxnLst>
            <a:rect l="l" t="t" r="r" b="b"/>
            <a:pathLst>
              <a:path w="6160848" h="3443692">
                <a:moveTo>
                  <a:pt x="0" y="0"/>
                </a:moveTo>
                <a:lnTo>
                  <a:pt x="6160848" y="0"/>
                </a:lnTo>
                <a:lnTo>
                  <a:pt x="6160848" y="3443692"/>
                </a:lnTo>
                <a:lnTo>
                  <a:pt x="0" y="3443692"/>
                </a:lnTo>
                <a:close/>
              </a:path>
            </a:pathLst>
          </a:custGeom>
          <a:solidFill>
            <a:schemeClr val="bg1">
              <a:lumMod val="95000"/>
            </a:schemeClr>
          </a:solidFill>
          <a:effectLst>
            <a:outerShdw blurRad="508000" dist="228600" dir="5400000" sx="97000" sy="97000" algn="t" rotWithShape="0">
              <a:prstClr val="black">
                <a:alpha val="24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sz="16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dirty="0"/>
              <a:t>Image placeholder</a:t>
            </a:r>
            <a:endParaRPr lang="en-US" dirty="0"/>
          </a:p>
          <a:p>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750" fill="hold"/>
                                        <p:tgtEl>
                                          <p:spTgt spid="54"/>
                                        </p:tgtEl>
                                        <p:attrNameLst>
                                          <p:attrName>ppt_x</p:attrName>
                                        </p:attrNameLst>
                                      </p:cBhvr>
                                      <p:tavLst>
                                        <p:tav tm="0">
                                          <p:val>
                                            <p:strVal val="#ppt_x"/>
                                          </p:val>
                                        </p:tav>
                                        <p:tav tm="100000">
                                          <p:val>
                                            <p:strVal val="#ppt_x"/>
                                          </p:val>
                                        </p:tav>
                                      </p:tavLst>
                                    </p:anim>
                                    <p:anim calcmode="lin" valueType="num">
                                      <p:cBhvr additive="base">
                                        <p:cTn id="12" dur="75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1000" fill="hold"/>
                                        <p:tgtEl>
                                          <p:spTgt spid="60"/>
                                        </p:tgtEl>
                                        <p:attrNameLst>
                                          <p:attrName>ppt_x</p:attrName>
                                        </p:attrNameLst>
                                      </p:cBhvr>
                                      <p:tavLst>
                                        <p:tav tm="0">
                                          <p:val>
                                            <p:strVal val="#ppt_x"/>
                                          </p:val>
                                        </p:tav>
                                        <p:tav tm="100000">
                                          <p:val>
                                            <p:strVal val="#ppt_x"/>
                                          </p:val>
                                        </p:tav>
                                      </p:tavLst>
                                    </p:anim>
                                    <p:anim calcmode="lin" valueType="num">
                                      <p:cBhvr additive="base">
                                        <p:cTn id="16" dur="10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1000" fill="hold"/>
                                        <p:tgtEl>
                                          <p:spTgt spid="57"/>
                                        </p:tgtEl>
                                        <p:attrNameLst>
                                          <p:attrName>ppt_x</p:attrName>
                                        </p:attrNameLst>
                                      </p:cBhvr>
                                      <p:tavLst>
                                        <p:tav tm="0">
                                          <p:val>
                                            <p:strVal val="#ppt_x"/>
                                          </p:val>
                                        </p:tav>
                                        <p:tav tm="100000">
                                          <p:val>
                                            <p:strVal val="#ppt_x"/>
                                          </p:val>
                                        </p:tav>
                                      </p:tavLst>
                                    </p:anim>
                                    <p:anim calcmode="lin" valueType="num">
                                      <p:cBhvr additive="base">
                                        <p:cTn id="20"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0" grpId="0" bldLvl="0" animBg="1"/>
      <p:bldP spid="57" grpId="0" bldLvl="0" animBg="1"/>
      <p:bldP spid="54" grpId="0" bldLvl="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343125E-3261-4048-BD60-460D9F1F05A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72A43D-F118-4795-B64E-D421E331B2D2}"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4" Type="http://schemas.openxmlformats.org/officeDocument/2006/relationships/theme" Target="../theme/theme2.xml"/><Relationship Id="rId23" Type="http://schemas.openxmlformats.org/officeDocument/2006/relationships/slideLayout" Target="../slideLayouts/slideLayout46.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0" Type="http://schemas.openxmlformats.org/officeDocument/2006/relationships/slideLayout" Target="../slideLayouts/slideLayout43.xml"/><Relationship Id="rId2" Type="http://schemas.openxmlformats.org/officeDocument/2006/relationships/slideLayout" Target="../slideLayouts/slideLayout25.xml"/><Relationship Id="rId19" Type="http://schemas.openxmlformats.org/officeDocument/2006/relationships/slideLayout" Target="../slideLayouts/slideLayout42.xml"/><Relationship Id="rId18" Type="http://schemas.openxmlformats.org/officeDocument/2006/relationships/slideLayout" Target="../slideLayouts/slideLayout41.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125E-3261-4048-BD60-460D9F1F05A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2A43D-F118-4795-B64E-D421E331B2D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125E-3261-4048-BD60-460D9F1F05A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2A43D-F118-4795-B64E-D421E331B2D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image" Target="../media/image12.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3.xml"/><Relationship Id="rId4" Type="http://schemas.openxmlformats.org/officeDocument/2006/relationships/image" Target="../media/image13.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7.xml"/><Relationship Id="rId4" Type="http://schemas.openxmlformats.org/officeDocument/2006/relationships/image" Target="../media/image14.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6.xml"/><Relationship Id="rId4" Type="http://schemas.openxmlformats.org/officeDocument/2006/relationships/image" Target="../media/image10.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5.xml"/><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9.xml"/><Relationship Id="rId4" Type="http://schemas.openxmlformats.org/officeDocument/2006/relationships/image" Target="../media/image11.png"/><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screen">
            <a:duotone>
              <a:prstClr val="black"/>
              <a:srgbClr val="D9C3A5">
                <a:tint val="50000"/>
                <a:satMod val="180000"/>
              </a:srgbClr>
            </a:duotone>
          </a:blip>
          <a:stretch>
            <a:fillRect/>
          </a:stretch>
        </p:blipFill>
        <p:spPr>
          <a:xfrm flipH="1">
            <a:off x="6681069" y="2863972"/>
            <a:ext cx="4539978" cy="4186345"/>
          </a:xfrm>
          <a:prstGeom prst="rect">
            <a:avLst/>
          </a:prstGeom>
        </p:spPr>
      </p:pic>
      <p:pic>
        <p:nvPicPr>
          <p:cNvPr id="19" name="图片 18"/>
          <p:cNvPicPr>
            <a:picLocks noChangeAspect="1"/>
          </p:cNvPicPr>
          <p:nvPr/>
        </p:nvPicPr>
        <p:blipFill>
          <a:blip r:embed="rId1" cstate="screen">
            <a:duotone>
              <a:prstClr val="black"/>
              <a:srgbClr val="D9C3A5">
                <a:tint val="50000"/>
                <a:satMod val="180000"/>
              </a:srgbClr>
            </a:duotone>
          </a:blip>
          <a:stretch>
            <a:fillRect/>
          </a:stretch>
        </p:blipFill>
        <p:spPr>
          <a:xfrm>
            <a:off x="147352" y="2435019"/>
            <a:ext cx="4539978" cy="4186345"/>
          </a:xfrm>
          <a:prstGeom prst="rect">
            <a:avLst/>
          </a:prstGeom>
        </p:spPr>
      </p:pic>
      <p:pic>
        <p:nvPicPr>
          <p:cNvPr id="9" name="图片 8"/>
          <p:cNvPicPr>
            <a:picLocks noChangeAspect="1"/>
          </p:cNvPicPr>
          <p:nvPr/>
        </p:nvPicPr>
        <p:blipFill>
          <a:blip r:embed="rId2" cstate="screen"/>
          <a:stretch>
            <a:fillRect/>
          </a:stretch>
        </p:blipFill>
        <p:spPr>
          <a:xfrm rot="10800000">
            <a:off x="-80645" y="-4090670"/>
            <a:ext cx="13437870" cy="7565390"/>
          </a:xfrm>
          <a:prstGeom prst="rect">
            <a:avLst/>
          </a:prstGeom>
        </p:spPr>
      </p:pic>
      <p:sp>
        <p:nvSpPr>
          <p:cNvPr id="25" name="文本框 24"/>
          <p:cNvSpPr txBox="1"/>
          <p:nvPr/>
        </p:nvSpPr>
        <p:spPr>
          <a:xfrm>
            <a:off x="1764030" y="2863850"/>
            <a:ext cx="9540240" cy="706755"/>
          </a:xfrm>
          <a:prstGeom prst="rect">
            <a:avLst/>
          </a:prstGeom>
          <a:noFill/>
        </p:spPr>
        <p:txBody>
          <a:bodyPr wrap="square" rtlCol="0">
            <a:spAutoFit/>
          </a:bodyPr>
          <a:lstStyle/>
          <a:p>
            <a:pPr algn="ctr"/>
            <a:r>
              <a:rPr lang="zh-CN" altLang="en-US" sz="4000" dirty="0">
                <a:solidFill>
                  <a:srgbClr val="354964"/>
                </a:solidFill>
                <a:latin typeface="文悦古体仿宋 (非商业用途)" pitchFamily="50" charset="-122"/>
                <a:ea typeface="文悦古体仿宋 (非商业用途)" pitchFamily="50" charset="-122"/>
              </a:rPr>
              <a:t>Chinese Classical Fairy Tales</a:t>
            </a:r>
            <a:endParaRPr lang="zh-CN" altLang="en-US" sz="4000" dirty="0">
              <a:solidFill>
                <a:srgbClr val="354964"/>
              </a:solidFill>
              <a:latin typeface="文悦古体仿宋 (非商业用途)" pitchFamily="50" charset="-122"/>
              <a:ea typeface="文悦古体仿宋 (非商业用途)" pitchFamily="50" charset="-122"/>
            </a:endParaRPr>
          </a:p>
        </p:txBody>
      </p:sp>
      <p:pic>
        <p:nvPicPr>
          <p:cNvPr id="2" name="Akie秋绘 - なんでもないや 没什么大不了的（Cover：Radwimps）">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4068864" y="3124200"/>
            <a:ext cx="609600" cy="609600"/>
          </a:xfrm>
          <a:prstGeom prst="rect">
            <a:avLst/>
          </a:prstGeom>
        </p:spPr>
      </p:pic>
      <p:pic>
        <p:nvPicPr>
          <p:cNvPr id="3" name="图片 2"/>
          <p:cNvPicPr>
            <a:picLocks noChangeAspect="1"/>
          </p:cNvPicPr>
          <p:nvPr/>
        </p:nvPicPr>
        <p:blipFill>
          <a:blip r:embed="rId6" cstate="screen"/>
          <a:stretch>
            <a:fillRect/>
          </a:stretch>
        </p:blipFill>
        <p:spPr>
          <a:xfrm flipH="1">
            <a:off x="4312285" y="-91440"/>
            <a:ext cx="6188075" cy="2789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1">
                <p:cTn id="9" fill="hold" display="0">
                  <p:stCondLst>
                    <p:cond delay="indefinite"/>
                  </p:stCondLst>
                  <p:endCondLst>
                    <p:cond evt="onStopAudio" delay="0">
                      <p:tgtEl>
                        <p:sldTgt/>
                      </p:tgtEl>
                    </p:cond>
                  </p:endCondLst>
                </p:cTn>
                <p:tgtEl>
                  <p:spTgt spid="2"/>
                </p:tgtEl>
              </p:cMediaNode>
            </p:audio>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4964"/>
        </a:solidFill>
        <a:effectLst/>
      </p:bgPr>
    </p:bg>
    <p:spTree>
      <p:nvGrpSpPr>
        <p:cNvPr id="1" name=""/>
        <p:cNvGrpSpPr/>
        <p:nvPr/>
      </p:nvGrpSpPr>
      <p:grpSpPr>
        <a:xfrm>
          <a:off x="0" y="0"/>
          <a:ext cx="0" cy="0"/>
          <a:chOff x="0" y="0"/>
          <a:chExt cx="0" cy="0"/>
        </a:xfrm>
      </p:grpSpPr>
      <p:pic>
        <p:nvPicPr>
          <p:cNvPr id="74" name="图片 73"/>
          <p:cNvPicPr>
            <a:picLocks noChangeAspect="1"/>
          </p:cNvPicPr>
          <p:nvPr/>
        </p:nvPicPr>
        <p:blipFill>
          <a:blip r:embed="rId1" cstate="screen"/>
          <a:stretch>
            <a:fillRect/>
          </a:stretch>
        </p:blipFill>
        <p:spPr>
          <a:xfrm>
            <a:off x="0" y="0"/>
            <a:ext cx="12192000" cy="6858000"/>
          </a:xfrm>
          <a:prstGeom prst="rect">
            <a:avLst/>
          </a:prstGeom>
        </p:spPr>
      </p:pic>
      <p:pic>
        <p:nvPicPr>
          <p:cNvPr id="75" name="图片 74"/>
          <p:cNvPicPr>
            <a:picLocks noChangeAspect="1"/>
          </p:cNvPicPr>
          <p:nvPr/>
        </p:nvPicPr>
        <p:blipFill>
          <a:blip r:embed="rId2" cstate="screen"/>
          <a:stretch>
            <a:fillRect/>
          </a:stretch>
        </p:blipFill>
        <p:spPr>
          <a:xfrm>
            <a:off x="0" y="0"/>
            <a:ext cx="12192000" cy="5996380"/>
          </a:xfrm>
          <a:prstGeom prst="rect">
            <a:avLst/>
          </a:prstGeom>
        </p:spPr>
      </p:pic>
      <p:sp>
        <p:nvSpPr>
          <p:cNvPr id="76" name="矩形 75"/>
          <p:cNvSpPr/>
          <p:nvPr/>
        </p:nvSpPr>
        <p:spPr>
          <a:xfrm>
            <a:off x="673768"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3870960" y="477520"/>
            <a:ext cx="5106035" cy="643760"/>
            <a:chOff x="1459832" y="2326104"/>
            <a:chExt cx="4283242" cy="567615"/>
          </a:xfrm>
        </p:grpSpPr>
        <p:pic>
          <p:nvPicPr>
            <p:cNvPr id="78" name="图片 77"/>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79" name="文本框 78"/>
            <p:cNvSpPr txBox="1"/>
            <p:nvPr/>
          </p:nvSpPr>
          <p:spPr>
            <a:xfrm>
              <a:off x="1722129" y="2379179"/>
              <a:ext cx="3758651" cy="514540"/>
            </a:xfrm>
            <a:prstGeom prst="rect">
              <a:avLst/>
            </a:prstGeom>
            <a:noFill/>
          </p:spPr>
          <p:txBody>
            <a:bodyPr wrap="square" rtlCol="0">
              <a:spAutoFit/>
            </a:bodyPr>
            <a:lstStyle/>
            <a:p>
              <a:pPr algn="dist"/>
              <a:r>
                <a:rPr lang="zh-CN" altLang="en-US" sz="32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rPr>
                <a:t>The Legendary of Nian</a:t>
              </a:r>
              <a:endParaRPr lang="zh-CN" altLang="en-US" sz="2400" dirty="0">
                <a:solidFill>
                  <a:srgbClr val="354964"/>
                </a:solidFill>
                <a:latin typeface="文悦古体仿宋 (非商业用途)" pitchFamily="50" charset="-122"/>
                <a:ea typeface="文悦古体仿宋 (非商业用途)" pitchFamily="50" charset="-122"/>
              </a:endParaRPr>
            </a:p>
          </p:txBody>
        </p:sp>
      </p:grpSp>
      <p:sp>
        <p:nvSpPr>
          <p:cNvPr id="9"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pic>
        <p:nvPicPr>
          <p:cNvPr id="11" name="图片 10"/>
          <p:cNvPicPr>
            <a:picLocks noChangeAspect="1"/>
          </p:cNvPicPr>
          <p:nvPr/>
        </p:nvPicPr>
        <p:blipFill>
          <a:blip r:embed="rId4"/>
          <a:stretch>
            <a:fillRect/>
          </a:stretch>
        </p:blipFill>
        <p:spPr>
          <a:xfrm>
            <a:off x="3981450" y="2190750"/>
            <a:ext cx="3493770" cy="2476500"/>
          </a:xfrm>
          <a:prstGeom prst="rect">
            <a:avLst/>
          </a:prstGeom>
        </p:spPr>
      </p:pic>
      <p:sp>
        <p:nvSpPr>
          <p:cNvPr id="12" name="文本框 11"/>
          <p:cNvSpPr txBox="1"/>
          <p:nvPr/>
        </p:nvSpPr>
        <p:spPr>
          <a:xfrm>
            <a:off x="972820" y="2079625"/>
            <a:ext cx="2768600" cy="2306955"/>
          </a:xfrm>
          <a:prstGeom prst="rect">
            <a:avLst/>
          </a:prstGeom>
          <a:noFill/>
        </p:spPr>
        <p:txBody>
          <a:bodyPr wrap="square" rtlCol="0">
            <a:spAutoFit/>
          </a:bodyPr>
          <a:p>
            <a:pPr marL="342900" indent="-342900" algn="just">
              <a:lnSpc>
                <a:spcPct val="150000"/>
              </a:lnSpc>
              <a:buFont typeface="Wingdings" panose="05000000000000000000" charset="0"/>
              <a:buChar char="Ø"/>
            </a:pPr>
            <a:r>
              <a:rPr lang="en-US" altLang="zh-CN" sz="2400" dirty="0">
                <a:solidFill>
                  <a:schemeClr val="bg1"/>
                </a:solidFill>
                <a:latin typeface="+mn-ea"/>
                <a:sym typeface="+mn-ea"/>
              </a:rPr>
              <a:t>A</a:t>
            </a:r>
            <a:r>
              <a:rPr lang="zh-CN" altLang="en-US" sz="2400" dirty="0">
                <a:solidFill>
                  <a:schemeClr val="bg1"/>
                </a:solidFill>
                <a:latin typeface="+mn-ea"/>
                <a:sym typeface="+mn-ea"/>
              </a:rPr>
              <a:t> Nian is a beast that lives under the sea or in the mountains. </a:t>
            </a:r>
            <a:endParaRPr lang="zh-CN" altLang="en-US"/>
          </a:p>
        </p:txBody>
      </p:sp>
      <p:sp>
        <p:nvSpPr>
          <p:cNvPr id="13" name="文本框 12"/>
          <p:cNvSpPr txBox="1"/>
          <p:nvPr/>
        </p:nvSpPr>
        <p:spPr>
          <a:xfrm>
            <a:off x="7623810" y="1615440"/>
            <a:ext cx="3894455" cy="4523105"/>
          </a:xfrm>
          <a:prstGeom prst="rect">
            <a:avLst/>
          </a:prstGeom>
          <a:noFill/>
        </p:spPr>
        <p:txBody>
          <a:bodyPr wrap="square" rtlCol="0">
            <a:spAutoFit/>
          </a:bodyPr>
          <a:p>
            <a:pPr marL="342900" indent="-342900" algn="just">
              <a:lnSpc>
                <a:spcPct val="150000"/>
              </a:lnSpc>
              <a:buClrTx/>
              <a:buSzTx/>
              <a:buFont typeface="Wingdings" panose="05000000000000000000" charset="0"/>
              <a:buChar char="Ø"/>
            </a:pPr>
            <a:r>
              <a:rPr lang="en-US" sz="2000" dirty="0">
                <a:solidFill>
                  <a:schemeClr val="bg1"/>
                </a:solidFill>
                <a:sym typeface="+mn-ea"/>
              </a:rPr>
              <a:t>O</a:t>
            </a:r>
            <a:r>
              <a:rPr lang="zh-CN" altLang="en-US" sz="2400" dirty="0">
                <a:solidFill>
                  <a:schemeClr val="bg1"/>
                </a:solidFill>
                <a:latin typeface="+mn-ea"/>
                <a:sym typeface="+mn-ea"/>
              </a:rPr>
              <a:t>nce every year at the beginning of Chinese New Year, the nian comes out of its hiding place to feed, mostly on men and animals. During winter, he would eat the crops and people.</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图片 51"/>
          <p:cNvPicPr>
            <a:picLocks noChangeAspect="1"/>
          </p:cNvPicPr>
          <p:nvPr/>
        </p:nvPicPr>
        <p:blipFill>
          <a:blip r:embed="rId1" cstate="screen"/>
          <a:stretch>
            <a:fillRect/>
          </a:stretch>
        </p:blipFill>
        <p:spPr>
          <a:xfrm>
            <a:off x="0" y="0"/>
            <a:ext cx="12192000" cy="6858000"/>
          </a:xfrm>
          <a:prstGeom prst="rect">
            <a:avLst/>
          </a:prstGeom>
        </p:spPr>
      </p:pic>
      <p:pic>
        <p:nvPicPr>
          <p:cNvPr id="53" name="图片 52"/>
          <p:cNvPicPr>
            <a:picLocks noChangeAspect="1"/>
          </p:cNvPicPr>
          <p:nvPr/>
        </p:nvPicPr>
        <p:blipFill>
          <a:blip r:embed="rId2" cstate="screen"/>
          <a:stretch>
            <a:fillRect/>
          </a:stretch>
        </p:blipFill>
        <p:spPr>
          <a:xfrm>
            <a:off x="-133350" y="0"/>
            <a:ext cx="12192000" cy="5996380"/>
          </a:xfrm>
          <a:prstGeom prst="rect">
            <a:avLst/>
          </a:prstGeom>
        </p:spPr>
      </p:pic>
      <p:sp>
        <p:nvSpPr>
          <p:cNvPr id="54" name="矩形 53"/>
          <p:cNvSpPr/>
          <p:nvPr/>
        </p:nvSpPr>
        <p:spPr>
          <a:xfrm>
            <a:off x="540418" y="889113"/>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nvGrpSpPr>
        <p:grpSpPr>
          <a:xfrm>
            <a:off x="4258310" y="365003"/>
            <a:ext cx="3686810" cy="658617"/>
            <a:chOff x="1459832" y="2258819"/>
            <a:chExt cx="4283242" cy="580633"/>
          </a:xfrm>
        </p:grpSpPr>
        <p:pic>
          <p:nvPicPr>
            <p:cNvPr id="56" name="图片 55"/>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57" name="文本框 56"/>
            <p:cNvSpPr txBox="1"/>
            <p:nvPr/>
          </p:nvSpPr>
          <p:spPr>
            <a:xfrm>
              <a:off x="1714752" y="2258819"/>
              <a:ext cx="3758651" cy="514468"/>
            </a:xfrm>
            <a:prstGeom prst="rect">
              <a:avLst/>
            </a:prstGeom>
            <a:noFill/>
          </p:spPr>
          <p:txBody>
            <a:bodyPr wrap="square" rtlCol="0">
              <a:spAutoFit/>
            </a:bodyPr>
            <a:lstStyle/>
            <a:p>
              <a:pPr algn="dist"/>
              <a:r>
                <a:rPr lang="zh-CN" altLang="en-US" sz="3200" dirty="0">
                  <a:solidFill>
                    <a:srgbClr val="595959"/>
                  </a:solidFill>
                  <a:latin typeface="方正舒体" panose="02010601030101010101" pitchFamily="2" charset="-122"/>
                  <a:ea typeface="方正舒体" panose="02010601030101010101" pitchFamily="2" charset="-122"/>
                  <a:cs typeface="+mn-ea"/>
                  <a:sym typeface="+mn-ea"/>
                </a:rPr>
                <a:t>The weaknesses </a:t>
              </a:r>
              <a:endParaRPr lang="zh-CN" altLang="en-US" sz="2400" dirty="0">
                <a:solidFill>
                  <a:srgbClr val="354964"/>
                </a:solidFill>
                <a:latin typeface="文悦古体仿宋 (非商业用途)" pitchFamily="50" charset="-122"/>
                <a:ea typeface="文悦古体仿宋 (非商业用途)" pitchFamily="50" charset="-122"/>
              </a:endParaRPr>
            </a:p>
          </p:txBody>
        </p:sp>
      </p:grpSp>
      <p:grpSp>
        <p:nvGrpSpPr>
          <p:cNvPr id="84" name="Group 83"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1353185" y="1537970"/>
            <a:ext cx="1847215" cy="851649"/>
            <a:chOff x="3521638" y="1776104"/>
            <a:chExt cx="1666312" cy="1078937"/>
          </a:xfrm>
        </p:grpSpPr>
        <p:sp>
          <p:nvSpPr>
            <p:cNvPr id="83" name="Rectangle: Rounded Corners 82"/>
            <p:cNvSpPr/>
            <p:nvPr/>
          </p:nvSpPr>
          <p:spPr>
            <a:xfrm>
              <a:off x="3521638" y="1776104"/>
              <a:ext cx="1666312" cy="871846"/>
            </a:xfrm>
            <a:prstGeom prst="roundRect">
              <a:avLst>
                <a:gd name="adj" fmla="val 9384"/>
              </a:avLst>
            </a:prstGeom>
            <a:solidFill>
              <a:schemeClr val="bg1"/>
            </a:solidFill>
            <a:ln>
              <a:noFill/>
            </a:ln>
            <a:effectLst>
              <a:outerShdw blurRad="673100" dist="368300" dir="5400000" sx="76000" sy="76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3573180" y="1881634"/>
              <a:ext cx="1555166" cy="973407"/>
            </a:xfrm>
            <a:prstGeom prst="rect">
              <a:avLst/>
            </a:prstGeom>
            <a:noFill/>
          </p:spPr>
          <p:txBody>
            <a:bodyPr wrap="square" rtlCol="0">
              <a:spAutoFit/>
            </a:bodyPr>
            <a:lstStyle/>
            <a:p>
              <a:pPr algn="ctr"/>
              <a:r>
                <a:rPr lang="zh-CN" altLang="en-US" sz="2000" dirty="0">
                  <a:solidFill>
                    <a:schemeClr val="bg1"/>
                  </a:solidFill>
                  <a:latin typeface="+mn-ea"/>
                  <a:sym typeface="+mn-ea"/>
                </a:rPr>
                <a:t> f</a:t>
              </a:r>
              <a:r>
                <a:rPr lang="en-US" altLang="zh-CN" sz="2000" dirty="0">
                  <a:solidFill>
                    <a:schemeClr val="tx1"/>
                  </a:solidFill>
                  <a:latin typeface="+mn-ea"/>
                  <a:sym typeface="+mn-ea"/>
                </a:rPr>
                <a:t>C</a:t>
              </a:r>
              <a:r>
                <a:rPr lang="zh-CN" altLang="en-US" sz="2400" dirty="0">
                  <a:solidFill>
                    <a:schemeClr val="tx1"/>
                  </a:solidFill>
                  <a:latin typeface="+mn-ea"/>
                  <a:sym typeface="+mn-ea"/>
                </a:rPr>
                <a:t>olor red</a:t>
              </a:r>
              <a:endParaRPr lang="zh-CN" altLang="en-US" sz="2000" dirty="0">
                <a:solidFill>
                  <a:schemeClr val="bg1"/>
                </a:solidFill>
                <a:latin typeface="+mn-ea"/>
              </a:endParaRPr>
            </a:p>
            <a:p>
              <a:pPr algn="ctr"/>
              <a:endParaRPr lang="en-US" sz="2000" b="1" dirty="0">
                <a:solidFill>
                  <a:schemeClr val="tx1">
                    <a:lumMod val="75000"/>
                    <a:lumOff val="25000"/>
                  </a:schemeClr>
                </a:solidFill>
                <a:latin typeface="+mj-lt"/>
              </a:endParaRPr>
            </a:p>
          </p:txBody>
        </p:sp>
      </p:grpSp>
      <p:sp>
        <p:nvSpPr>
          <p:cNvPr id="11"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grpSp>
        <p:nvGrpSpPr>
          <p:cNvPr id="2" name="Group 83"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1173479" y="4503420"/>
            <a:ext cx="2197100" cy="1165225"/>
            <a:chOff x="3357813" y="1776104"/>
            <a:chExt cx="1981932" cy="1475999"/>
          </a:xfrm>
        </p:grpSpPr>
        <p:sp>
          <p:nvSpPr>
            <p:cNvPr id="3" name="Rectangle: Rounded Corners 82"/>
            <p:cNvSpPr/>
            <p:nvPr/>
          </p:nvSpPr>
          <p:spPr>
            <a:xfrm>
              <a:off x="3521638" y="1776104"/>
              <a:ext cx="1666312" cy="871846"/>
            </a:xfrm>
            <a:prstGeom prst="roundRect">
              <a:avLst>
                <a:gd name="adj" fmla="val 9384"/>
              </a:avLst>
            </a:prstGeom>
            <a:solidFill>
              <a:schemeClr val="bg1"/>
            </a:solidFill>
            <a:ln>
              <a:noFill/>
            </a:ln>
            <a:effectLst>
              <a:outerShdw blurRad="673100" dist="368300" dir="5400000" sx="76000" sy="76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5" name="TextBox 70"/>
            <p:cNvSpPr txBox="1"/>
            <p:nvPr/>
          </p:nvSpPr>
          <p:spPr>
            <a:xfrm>
              <a:off x="3357813" y="1888714"/>
              <a:ext cx="1981932" cy="1363389"/>
            </a:xfrm>
            <a:prstGeom prst="rect">
              <a:avLst/>
            </a:prstGeom>
            <a:noFill/>
          </p:spPr>
          <p:txBody>
            <a:bodyPr wrap="square" rtlCol="0">
              <a:spAutoFit/>
            </a:bodyPr>
            <a:p>
              <a:pPr algn="ctr"/>
              <a:r>
                <a:rPr lang="zh-CN" altLang="en-US" sz="2000" dirty="0">
                  <a:solidFill>
                    <a:schemeClr val="tx1"/>
                  </a:solidFill>
                  <a:latin typeface="+mn-ea"/>
                  <a:sym typeface="+mn-ea"/>
                </a:rPr>
                <a:t> </a:t>
              </a:r>
              <a:r>
                <a:rPr lang="en-US" altLang="zh-CN" sz="2400" dirty="0">
                  <a:solidFill>
                    <a:schemeClr val="tx1"/>
                  </a:solidFill>
                  <a:latin typeface="+mn-ea"/>
                  <a:sym typeface="+mn-ea"/>
                </a:rPr>
                <a:t>L</a:t>
              </a:r>
              <a:r>
                <a:rPr lang="zh-CN" altLang="en-US" sz="2400" dirty="0">
                  <a:solidFill>
                    <a:schemeClr val="tx1"/>
                  </a:solidFill>
                  <a:latin typeface="+mn-ea"/>
                  <a:sym typeface="+mn-ea"/>
                </a:rPr>
                <a:t>oud noises</a:t>
              </a:r>
              <a:endParaRPr lang="zh-CN" altLang="en-US" sz="2400" b="1" dirty="0">
                <a:solidFill>
                  <a:schemeClr val="tx1"/>
                </a:solidFill>
                <a:latin typeface="+mn-ea"/>
              </a:endParaRPr>
            </a:p>
            <a:p>
              <a:pPr algn="ctr"/>
              <a:endParaRPr lang="zh-CN" altLang="en-US" sz="2000" dirty="0">
                <a:solidFill>
                  <a:schemeClr val="bg1"/>
                </a:solidFill>
                <a:latin typeface="+mn-ea"/>
              </a:endParaRPr>
            </a:p>
            <a:p>
              <a:pPr algn="ctr"/>
              <a:endParaRPr lang="en-US" sz="2000" b="1" dirty="0">
                <a:solidFill>
                  <a:schemeClr val="tx1">
                    <a:lumMod val="75000"/>
                    <a:lumOff val="25000"/>
                  </a:schemeClr>
                </a:solidFill>
                <a:latin typeface="+mj-lt"/>
              </a:endParaRPr>
            </a:p>
          </p:txBody>
        </p:sp>
      </p:grpSp>
      <p:grpSp>
        <p:nvGrpSpPr>
          <p:cNvPr id="7" name="Group 83"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7117079" y="1537970"/>
            <a:ext cx="3662046" cy="3832226"/>
            <a:chOff x="3831063" y="1776104"/>
            <a:chExt cx="3172824" cy="4165735"/>
          </a:xfrm>
        </p:grpSpPr>
        <p:sp>
          <p:nvSpPr>
            <p:cNvPr id="9" name="Rectangle: Rounded Corners 82"/>
            <p:cNvSpPr/>
            <p:nvPr/>
          </p:nvSpPr>
          <p:spPr>
            <a:xfrm>
              <a:off x="3831614" y="1776104"/>
              <a:ext cx="3172273" cy="3779187"/>
            </a:xfrm>
            <a:prstGeom prst="roundRect">
              <a:avLst>
                <a:gd name="adj" fmla="val 9384"/>
              </a:avLst>
            </a:prstGeom>
            <a:solidFill>
              <a:schemeClr val="bg1"/>
            </a:solidFill>
            <a:ln>
              <a:noFill/>
            </a:ln>
            <a:effectLst>
              <a:outerShdw blurRad="673100" dist="368300" dir="5400000" sx="76000" sy="76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2" name="TextBox 70"/>
            <p:cNvSpPr txBox="1"/>
            <p:nvPr/>
          </p:nvSpPr>
          <p:spPr>
            <a:xfrm>
              <a:off x="3831063" y="1961785"/>
              <a:ext cx="3066641" cy="3980054"/>
            </a:xfrm>
            <a:prstGeom prst="rect">
              <a:avLst/>
            </a:prstGeom>
            <a:noFill/>
          </p:spPr>
          <p:txBody>
            <a:bodyPr wrap="square" rtlCol="0">
              <a:spAutoFit/>
            </a:bodyPr>
            <a:p>
              <a:pPr algn="just"/>
              <a:r>
                <a:rPr lang="zh-CN" altLang="en-US" sz="2400" dirty="0">
                  <a:latin typeface="+mn-ea"/>
                  <a:sym typeface="+mn-ea"/>
                </a:rPr>
                <a:t>Scholars citing it as the reason behind several practices during the celebration </a:t>
              </a:r>
              <a:endParaRPr lang="zh-CN" altLang="en-US" sz="2400" dirty="0">
                <a:latin typeface="+mn-ea"/>
                <a:sym typeface="+mn-ea"/>
              </a:endParaRPr>
            </a:p>
            <a:p>
              <a:pPr marL="342900" indent="-342900" algn="just">
                <a:buFont typeface="Wingdings" panose="05000000000000000000" charset="0"/>
                <a:buChar char="Ø"/>
              </a:pPr>
              <a:r>
                <a:rPr lang="zh-CN" altLang="en-US" sz="2400" dirty="0">
                  <a:latin typeface="+mn-ea"/>
                  <a:sym typeface="+mn-ea"/>
                </a:rPr>
                <a:t>wearing red clothing</a:t>
              </a:r>
              <a:endParaRPr lang="zh-CN" altLang="en-US" sz="2400" dirty="0">
                <a:latin typeface="+mn-ea"/>
                <a:sym typeface="+mn-ea"/>
              </a:endParaRPr>
            </a:p>
            <a:p>
              <a:pPr marL="342900" indent="-342900" algn="just">
                <a:buFont typeface="Wingdings" panose="05000000000000000000" charset="0"/>
                <a:buChar char="Ø"/>
              </a:pPr>
              <a:r>
                <a:rPr lang="zh-CN" altLang="en-US" sz="2400" dirty="0">
                  <a:latin typeface="+mn-ea"/>
                  <a:sym typeface="+mn-ea"/>
                </a:rPr>
                <a:t>creating noise from drums</a:t>
              </a:r>
              <a:endParaRPr lang="zh-CN" altLang="en-US" sz="2400" dirty="0">
                <a:latin typeface="+mn-ea"/>
                <a:sym typeface="+mn-ea"/>
              </a:endParaRPr>
            </a:p>
            <a:p>
              <a:pPr marL="342900" indent="-342900" algn="just">
                <a:buFont typeface="Wingdings" panose="05000000000000000000" charset="0"/>
                <a:buChar char="Ø"/>
              </a:pPr>
              <a:r>
                <a:rPr lang="zh-CN" altLang="en-US" sz="2400" dirty="0">
                  <a:latin typeface="+mn-ea"/>
                  <a:sym typeface="+mn-ea"/>
                </a:rPr>
                <a:t>fireworks.</a:t>
              </a:r>
              <a:endParaRPr lang="zh-CN" altLang="en-US" sz="2400" dirty="0">
                <a:latin typeface="+mn-ea"/>
              </a:endParaRPr>
            </a:p>
            <a:p>
              <a:pPr algn="ctr"/>
              <a:endParaRPr lang="zh-CN" altLang="en-US" sz="2000" dirty="0">
                <a:solidFill>
                  <a:schemeClr val="bg1"/>
                </a:solidFill>
                <a:latin typeface="+mn-ea"/>
              </a:endParaRPr>
            </a:p>
            <a:p>
              <a:pPr algn="ctr"/>
              <a:endParaRPr lang="en-US" sz="2000" b="1" dirty="0">
                <a:solidFill>
                  <a:schemeClr val="tx1">
                    <a:lumMod val="75000"/>
                    <a:lumOff val="25000"/>
                  </a:schemeClr>
                </a:solidFill>
                <a:latin typeface="+mj-lt"/>
              </a:endParaRPr>
            </a:p>
          </p:txBody>
        </p:sp>
      </p:grpSp>
      <p:pic>
        <p:nvPicPr>
          <p:cNvPr id="17" name="图片 16"/>
          <p:cNvPicPr>
            <a:picLocks noChangeAspect="1"/>
          </p:cNvPicPr>
          <p:nvPr/>
        </p:nvPicPr>
        <p:blipFill>
          <a:blip r:embed="rId4"/>
          <a:stretch>
            <a:fillRect/>
          </a:stretch>
        </p:blipFill>
        <p:spPr>
          <a:xfrm>
            <a:off x="3200400" y="2217420"/>
            <a:ext cx="3858895" cy="2286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750"/>
                                  </p:stCondLst>
                                  <p:childTnLst>
                                    <p:set>
                                      <p:cBhvr>
                                        <p:cTn id="6" dur="1" fill="hold">
                                          <p:stCondLst>
                                            <p:cond delay="0"/>
                                          </p:stCondLst>
                                        </p:cTn>
                                        <p:tgtEl>
                                          <p:spTgt spid="84"/>
                                        </p:tgtEl>
                                        <p:attrNameLst>
                                          <p:attrName>style.visibility</p:attrName>
                                        </p:attrNameLst>
                                      </p:cBhvr>
                                      <p:to>
                                        <p:strVal val="visible"/>
                                      </p:to>
                                    </p:set>
                                    <p:animEffect transition="in" filter="circle(out)">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circle(ou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4964"/>
        </a:solidFill>
        <a:effectLst/>
      </p:bgPr>
    </p:bg>
    <p:spTree>
      <p:nvGrpSpPr>
        <p:cNvPr id="1" name=""/>
        <p:cNvGrpSpPr/>
        <p:nvPr/>
      </p:nvGrpSpPr>
      <p:grpSpPr>
        <a:xfrm>
          <a:off x="0" y="0"/>
          <a:ext cx="0" cy="0"/>
          <a:chOff x="0" y="0"/>
          <a:chExt cx="0" cy="0"/>
        </a:xfrm>
      </p:grpSpPr>
      <p:pic>
        <p:nvPicPr>
          <p:cNvPr id="202" name="图片 201"/>
          <p:cNvPicPr>
            <a:picLocks noChangeAspect="1"/>
          </p:cNvPicPr>
          <p:nvPr/>
        </p:nvPicPr>
        <p:blipFill>
          <a:blip r:embed="rId1" cstate="screen"/>
          <a:stretch>
            <a:fillRect/>
          </a:stretch>
        </p:blipFill>
        <p:spPr>
          <a:xfrm>
            <a:off x="0" y="0"/>
            <a:ext cx="12192000" cy="6858000"/>
          </a:xfrm>
          <a:prstGeom prst="rect">
            <a:avLst/>
          </a:prstGeom>
        </p:spPr>
      </p:pic>
      <p:pic>
        <p:nvPicPr>
          <p:cNvPr id="203" name="图片 202"/>
          <p:cNvPicPr>
            <a:picLocks noChangeAspect="1"/>
          </p:cNvPicPr>
          <p:nvPr/>
        </p:nvPicPr>
        <p:blipFill>
          <a:blip r:embed="rId2" cstate="screen"/>
          <a:stretch>
            <a:fillRect/>
          </a:stretch>
        </p:blipFill>
        <p:spPr>
          <a:xfrm>
            <a:off x="0" y="0"/>
            <a:ext cx="12192000" cy="5996380"/>
          </a:xfrm>
          <a:prstGeom prst="rect">
            <a:avLst/>
          </a:prstGeom>
        </p:spPr>
      </p:pic>
      <p:sp>
        <p:nvSpPr>
          <p:cNvPr id="204" name="矩形 203"/>
          <p:cNvSpPr/>
          <p:nvPr/>
        </p:nvSpPr>
        <p:spPr>
          <a:xfrm>
            <a:off x="974758"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5" name="组合 204"/>
          <p:cNvGrpSpPr/>
          <p:nvPr/>
        </p:nvGrpSpPr>
        <p:grpSpPr>
          <a:xfrm>
            <a:off x="1829435" y="477520"/>
            <a:ext cx="8964295" cy="582560"/>
            <a:chOff x="1540389" y="2326104"/>
            <a:chExt cx="4283242" cy="513348"/>
          </a:xfrm>
        </p:grpSpPr>
        <p:pic>
          <p:nvPicPr>
            <p:cNvPr id="206" name="图片 205"/>
            <p:cNvPicPr>
              <a:picLocks noChangeAspect="1"/>
            </p:cNvPicPr>
            <p:nvPr/>
          </p:nvPicPr>
          <p:blipFill>
            <a:blip r:embed="rId3" cstate="screen"/>
            <a:stretch>
              <a:fillRect/>
            </a:stretch>
          </p:blipFill>
          <p:spPr>
            <a:xfrm>
              <a:off x="1540389" y="2326104"/>
              <a:ext cx="4283242" cy="513348"/>
            </a:xfrm>
            <a:prstGeom prst="rect">
              <a:avLst/>
            </a:prstGeom>
            <a:effectLst>
              <a:outerShdw blurRad="50800" dist="38100" dir="5400000" algn="t" rotWithShape="0">
                <a:prstClr val="black">
                  <a:alpha val="40000"/>
                </a:prstClr>
              </a:outerShdw>
            </a:effectLst>
          </p:spPr>
        </p:pic>
        <p:sp>
          <p:nvSpPr>
            <p:cNvPr id="207" name="文本框 206"/>
            <p:cNvSpPr txBox="1"/>
            <p:nvPr/>
          </p:nvSpPr>
          <p:spPr>
            <a:xfrm>
              <a:off x="1722129" y="2379179"/>
              <a:ext cx="3758651" cy="405679"/>
            </a:xfrm>
            <a:prstGeom prst="rect">
              <a:avLst/>
            </a:prstGeom>
            <a:noFill/>
          </p:spPr>
          <p:txBody>
            <a:bodyPr wrap="square" rtlCol="0">
              <a:spAutoFit/>
            </a:bodyPr>
            <a:lstStyle/>
            <a:p>
              <a:pPr algn="dist"/>
              <a:r>
                <a:rPr lang="zh-CN" altLang="en-US" sz="2400" dirty="0">
                  <a:solidFill>
                    <a:srgbClr val="595959"/>
                  </a:solidFill>
                  <a:latin typeface="方正舒体" panose="02010601030101010101" pitchFamily="2" charset="-122"/>
                  <a:ea typeface="方正舒体" panose="02010601030101010101" pitchFamily="2" charset="-122"/>
                  <a:cs typeface="+mn-ea"/>
                  <a:sym typeface="+mn-ea"/>
                </a:rPr>
                <a:t>Why people consider Nian(the year) as a monster ?</a:t>
              </a:r>
              <a:endParaRPr lang="zh-CN" altLang="en-US" sz="2400" dirty="0">
                <a:solidFill>
                  <a:srgbClr val="354964"/>
                </a:solidFill>
                <a:latin typeface="文悦古体仿宋 (非商业用途)" pitchFamily="50" charset="-122"/>
                <a:ea typeface="文悦古体仿宋 (非商业用途)" pitchFamily="50" charset="-122"/>
              </a:endParaRPr>
            </a:p>
          </p:txBody>
        </p:sp>
      </p:grpSp>
      <p:grpSp>
        <p:nvGrpSpPr>
          <p:cNvPr id="412" name="Group 411"/>
          <p:cNvGrpSpPr/>
          <p:nvPr/>
        </p:nvGrpSpPr>
        <p:grpSpPr>
          <a:xfrm rot="0">
            <a:off x="3929380" y="1667510"/>
            <a:ext cx="0" cy="0"/>
            <a:chOff x="7620000" y="3662052"/>
            <a:chExt cx="133350" cy="0"/>
          </a:xfrm>
        </p:grpSpPr>
        <p:cxnSp>
          <p:nvCxnSpPr>
            <p:cNvPr id="414" name="Straight Connector 413"/>
            <p:cNvCxnSpPr/>
            <p:nvPr/>
          </p:nvCxnSpPr>
          <p:spPr>
            <a:xfrm>
              <a:off x="762000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775335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8" name="Group 45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3825875" y="1943735"/>
            <a:ext cx="7259320" cy="829945"/>
            <a:chOff x="5744806" y="4094492"/>
            <a:chExt cx="2278444" cy="829945"/>
          </a:xfrm>
        </p:grpSpPr>
        <p:grpSp>
          <p:nvGrpSpPr>
            <p:cNvPr id="428" name="Group 427"/>
            <p:cNvGrpSpPr/>
            <p:nvPr/>
          </p:nvGrpSpPr>
          <p:grpSpPr>
            <a:xfrm>
              <a:off x="5744806" y="4150750"/>
              <a:ext cx="185295" cy="476885"/>
              <a:chOff x="5682617" y="4524977"/>
              <a:chExt cx="263273" cy="677572"/>
            </a:xfrm>
          </p:grpSpPr>
          <p:sp>
            <p:nvSpPr>
              <p:cNvPr id="423" name="Oval 422"/>
              <p:cNvSpPr/>
              <p:nvPr/>
            </p:nvSpPr>
            <p:spPr>
              <a:xfrm>
                <a:off x="5682617" y="4524977"/>
                <a:ext cx="263273" cy="677572"/>
              </a:xfrm>
              <a:prstGeom prst="ellipse">
                <a:avLst/>
              </a:prstGeom>
              <a:solidFill>
                <a:srgbClr val="D6B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reeform 30"/>
              <p:cNvSpPr>
                <a:spLocks noEditPoints="1"/>
              </p:cNvSpPr>
              <p:nvPr/>
            </p:nvSpPr>
            <p:spPr bwMode="auto">
              <a:xfrm>
                <a:off x="5714737" y="4733391"/>
                <a:ext cx="226850" cy="259841"/>
              </a:xfrm>
              <a:custGeom>
                <a:avLst/>
                <a:gdLst>
                  <a:gd name="T0" fmla="*/ 127 w 218"/>
                  <a:gd name="T1" fmla="*/ 46 h 220"/>
                  <a:gd name="T2" fmla="*/ 109 w 218"/>
                  <a:gd name="T3" fmla="*/ 34 h 220"/>
                  <a:gd name="T4" fmla="*/ 112 w 218"/>
                  <a:gd name="T5" fmla="*/ 64 h 220"/>
                  <a:gd name="T6" fmla="*/ 125 w 218"/>
                  <a:gd name="T7" fmla="*/ 57 h 220"/>
                  <a:gd name="T8" fmla="*/ 114 w 218"/>
                  <a:gd name="T9" fmla="*/ 56 h 220"/>
                  <a:gd name="T10" fmla="*/ 111 w 218"/>
                  <a:gd name="T11" fmla="*/ 42 h 220"/>
                  <a:gd name="T12" fmla="*/ 119 w 218"/>
                  <a:gd name="T13" fmla="*/ 47 h 220"/>
                  <a:gd name="T14" fmla="*/ 126 w 218"/>
                  <a:gd name="T15" fmla="*/ 89 h 220"/>
                  <a:gd name="T16" fmla="*/ 120 w 218"/>
                  <a:gd name="T17" fmla="*/ 99 h 220"/>
                  <a:gd name="T18" fmla="*/ 130 w 218"/>
                  <a:gd name="T19" fmla="*/ 106 h 220"/>
                  <a:gd name="T20" fmla="*/ 126 w 218"/>
                  <a:gd name="T21" fmla="*/ 89 h 220"/>
                  <a:gd name="T22" fmla="*/ 40 w 218"/>
                  <a:gd name="T23" fmla="*/ 115 h 220"/>
                  <a:gd name="T24" fmla="*/ 47 w 218"/>
                  <a:gd name="T25" fmla="*/ 128 h 220"/>
                  <a:gd name="T26" fmla="*/ 54 w 218"/>
                  <a:gd name="T27" fmla="*/ 124 h 220"/>
                  <a:gd name="T28" fmla="*/ 45 w 218"/>
                  <a:gd name="T29" fmla="*/ 111 h 220"/>
                  <a:gd name="T30" fmla="*/ 79 w 218"/>
                  <a:gd name="T31" fmla="*/ 104 h 220"/>
                  <a:gd name="T32" fmla="*/ 90 w 218"/>
                  <a:gd name="T33" fmla="*/ 124 h 220"/>
                  <a:gd name="T34" fmla="*/ 103 w 218"/>
                  <a:gd name="T35" fmla="*/ 108 h 220"/>
                  <a:gd name="T36" fmla="*/ 91 w 218"/>
                  <a:gd name="T37" fmla="*/ 116 h 220"/>
                  <a:gd name="T38" fmla="*/ 86 w 218"/>
                  <a:gd name="T39" fmla="*/ 108 h 220"/>
                  <a:gd name="T40" fmla="*/ 90 w 218"/>
                  <a:gd name="T41" fmla="*/ 106 h 220"/>
                  <a:gd name="T42" fmla="*/ 91 w 218"/>
                  <a:gd name="T43" fmla="*/ 116 h 220"/>
                  <a:gd name="T44" fmla="*/ 157 w 218"/>
                  <a:gd name="T45" fmla="*/ 128 h 220"/>
                  <a:gd name="T46" fmla="*/ 160 w 218"/>
                  <a:gd name="T47" fmla="*/ 156 h 220"/>
                  <a:gd name="T48" fmla="*/ 172 w 218"/>
                  <a:gd name="T49" fmla="*/ 149 h 220"/>
                  <a:gd name="T50" fmla="*/ 166 w 218"/>
                  <a:gd name="T51" fmla="*/ 145 h 220"/>
                  <a:gd name="T52" fmla="*/ 155 w 218"/>
                  <a:gd name="T53" fmla="*/ 143 h 220"/>
                  <a:gd name="T54" fmla="*/ 160 w 218"/>
                  <a:gd name="T55" fmla="*/ 136 h 220"/>
                  <a:gd name="T56" fmla="*/ 166 w 218"/>
                  <a:gd name="T57" fmla="*/ 145 h 220"/>
                  <a:gd name="T58" fmla="*/ 131 w 218"/>
                  <a:gd name="T59" fmla="*/ 0 h 220"/>
                  <a:gd name="T60" fmla="*/ 24 w 218"/>
                  <a:gd name="T61" fmla="*/ 54 h 220"/>
                  <a:gd name="T62" fmla="*/ 22 w 218"/>
                  <a:gd name="T63" fmla="*/ 180 h 220"/>
                  <a:gd name="T64" fmla="*/ 65 w 218"/>
                  <a:gd name="T65" fmla="*/ 206 h 220"/>
                  <a:gd name="T66" fmla="*/ 93 w 218"/>
                  <a:gd name="T67" fmla="*/ 206 h 220"/>
                  <a:gd name="T68" fmla="*/ 101 w 218"/>
                  <a:gd name="T69" fmla="*/ 180 h 220"/>
                  <a:gd name="T70" fmla="*/ 115 w 218"/>
                  <a:gd name="T71" fmla="*/ 204 h 220"/>
                  <a:gd name="T72" fmla="*/ 129 w 218"/>
                  <a:gd name="T73" fmla="*/ 180 h 220"/>
                  <a:gd name="T74" fmla="*/ 133 w 218"/>
                  <a:gd name="T75" fmla="*/ 1 h 220"/>
                  <a:gd name="T76" fmla="*/ 121 w 218"/>
                  <a:gd name="T77" fmla="*/ 190 h 220"/>
                  <a:gd name="T78" fmla="*/ 109 w 218"/>
                  <a:gd name="T79" fmla="*/ 190 h 220"/>
                  <a:gd name="T80" fmla="*/ 85 w 218"/>
                  <a:gd name="T81" fmla="*/ 172 h 220"/>
                  <a:gd name="T82" fmla="*/ 79 w 218"/>
                  <a:gd name="T83" fmla="*/ 212 h 220"/>
                  <a:gd name="T84" fmla="*/ 73 w 218"/>
                  <a:gd name="T85" fmla="*/ 172 h 220"/>
                  <a:gd name="T86" fmla="*/ 31 w 218"/>
                  <a:gd name="T87" fmla="*/ 59 h 220"/>
                  <a:gd name="T88" fmla="*/ 206 w 218"/>
                  <a:gd name="T89" fmla="*/ 17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8" h="220">
                    <a:moveTo>
                      <a:pt x="125" y="57"/>
                    </a:moveTo>
                    <a:cubicBezTo>
                      <a:pt x="127" y="54"/>
                      <a:pt x="128" y="50"/>
                      <a:pt x="127" y="46"/>
                    </a:cubicBezTo>
                    <a:cubicBezTo>
                      <a:pt x="125" y="39"/>
                      <a:pt x="119" y="34"/>
                      <a:pt x="112" y="34"/>
                    </a:cubicBezTo>
                    <a:cubicBezTo>
                      <a:pt x="111" y="34"/>
                      <a:pt x="110" y="34"/>
                      <a:pt x="109" y="34"/>
                    </a:cubicBezTo>
                    <a:cubicBezTo>
                      <a:pt x="101" y="36"/>
                      <a:pt x="96" y="44"/>
                      <a:pt x="98" y="52"/>
                    </a:cubicBezTo>
                    <a:cubicBezTo>
                      <a:pt x="100" y="59"/>
                      <a:pt x="106" y="64"/>
                      <a:pt x="112" y="64"/>
                    </a:cubicBezTo>
                    <a:cubicBezTo>
                      <a:pt x="113" y="64"/>
                      <a:pt x="115" y="64"/>
                      <a:pt x="116" y="63"/>
                    </a:cubicBezTo>
                    <a:cubicBezTo>
                      <a:pt x="119" y="63"/>
                      <a:pt x="123" y="60"/>
                      <a:pt x="125" y="57"/>
                    </a:cubicBezTo>
                    <a:close/>
                    <a:moveTo>
                      <a:pt x="118" y="53"/>
                    </a:moveTo>
                    <a:cubicBezTo>
                      <a:pt x="117" y="54"/>
                      <a:pt x="116" y="55"/>
                      <a:pt x="114" y="56"/>
                    </a:cubicBezTo>
                    <a:cubicBezTo>
                      <a:pt x="110" y="56"/>
                      <a:pt x="107" y="54"/>
                      <a:pt x="106" y="50"/>
                    </a:cubicBezTo>
                    <a:cubicBezTo>
                      <a:pt x="105" y="47"/>
                      <a:pt x="107" y="43"/>
                      <a:pt x="111" y="42"/>
                    </a:cubicBezTo>
                    <a:cubicBezTo>
                      <a:pt x="111" y="42"/>
                      <a:pt x="112" y="42"/>
                      <a:pt x="112" y="42"/>
                    </a:cubicBezTo>
                    <a:cubicBezTo>
                      <a:pt x="116" y="42"/>
                      <a:pt x="118" y="44"/>
                      <a:pt x="119" y="47"/>
                    </a:cubicBezTo>
                    <a:cubicBezTo>
                      <a:pt x="119" y="49"/>
                      <a:pt x="119" y="51"/>
                      <a:pt x="118" y="53"/>
                    </a:cubicBezTo>
                    <a:close/>
                    <a:moveTo>
                      <a:pt x="126" y="89"/>
                    </a:moveTo>
                    <a:cubicBezTo>
                      <a:pt x="124" y="90"/>
                      <a:pt x="122" y="91"/>
                      <a:pt x="121" y="93"/>
                    </a:cubicBezTo>
                    <a:cubicBezTo>
                      <a:pt x="120" y="95"/>
                      <a:pt x="120" y="97"/>
                      <a:pt x="120" y="99"/>
                    </a:cubicBezTo>
                    <a:cubicBezTo>
                      <a:pt x="121" y="103"/>
                      <a:pt x="124" y="106"/>
                      <a:pt x="128" y="106"/>
                    </a:cubicBezTo>
                    <a:cubicBezTo>
                      <a:pt x="129" y="106"/>
                      <a:pt x="129" y="106"/>
                      <a:pt x="130" y="106"/>
                    </a:cubicBezTo>
                    <a:cubicBezTo>
                      <a:pt x="134" y="105"/>
                      <a:pt x="137" y="100"/>
                      <a:pt x="136" y="95"/>
                    </a:cubicBezTo>
                    <a:cubicBezTo>
                      <a:pt x="135" y="91"/>
                      <a:pt x="131" y="88"/>
                      <a:pt x="126" y="89"/>
                    </a:cubicBezTo>
                    <a:close/>
                    <a:moveTo>
                      <a:pt x="45" y="111"/>
                    </a:moveTo>
                    <a:cubicBezTo>
                      <a:pt x="43" y="112"/>
                      <a:pt x="41" y="113"/>
                      <a:pt x="40" y="115"/>
                    </a:cubicBezTo>
                    <a:cubicBezTo>
                      <a:pt x="39" y="117"/>
                      <a:pt x="38" y="119"/>
                      <a:pt x="39" y="121"/>
                    </a:cubicBezTo>
                    <a:cubicBezTo>
                      <a:pt x="40" y="125"/>
                      <a:pt x="43" y="128"/>
                      <a:pt x="47" y="128"/>
                    </a:cubicBezTo>
                    <a:cubicBezTo>
                      <a:pt x="47" y="128"/>
                      <a:pt x="48" y="128"/>
                      <a:pt x="49" y="128"/>
                    </a:cubicBezTo>
                    <a:cubicBezTo>
                      <a:pt x="51" y="127"/>
                      <a:pt x="53" y="126"/>
                      <a:pt x="54" y="124"/>
                    </a:cubicBezTo>
                    <a:cubicBezTo>
                      <a:pt x="55" y="122"/>
                      <a:pt x="55" y="120"/>
                      <a:pt x="55" y="118"/>
                    </a:cubicBezTo>
                    <a:cubicBezTo>
                      <a:pt x="54" y="113"/>
                      <a:pt x="49" y="110"/>
                      <a:pt x="45" y="111"/>
                    </a:cubicBezTo>
                    <a:close/>
                    <a:moveTo>
                      <a:pt x="87" y="98"/>
                    </a:moveTo>
                    <a:cubicBezTo>
                      <a:pt x="84" y="99"/>
                      <a:pt x="81" y="101"/>
                      <a:pt x="79" y="104"/>
                    </a:cubicBezTo>
                    <a:cubicBezTo>
                      <a:pt x="77" y="107"/>
                      <a:pt x="76" y="110"/>
                      <a:pt x="77" y="114"/>
                    </a:cubicBezTo>
                    <a:cubicBezTo>
                      <a:pt x="79" y="120"/>
                      <a:pt x="84" y="124"/>
                      <a:pt x="90" y="124"/>
                    </a:cubicBezTo>
                    <a:cubicBezTo>
                      <a:pt x="91" y="124"/>
                      <a:pt x="92" y="124"/>
                      <a:pt x="93" y="124"/>
                    </a:cubicBezTo>
                    <a:cubicBezTo>
                      <a:pt x="100" y="122"/>
                      <a:pt x="104" y="115"/>
                      <a:pt x="103" y="108"/>
                    </a:cubicBezTo>
                    <a:cubicBezTo>
                      <a:pt x="101" y="101"/>
                      <a:pt x="94" y="96"/>
                      <a:pt x="87" y="98"/>
                    </a:cubicBezTo>
                    <a:close/>
                    <a:moveTo>
                      <a:pt x="91" y="116"/>
                    </a:moveTo>
                    <a:cubicBezTo>
                      <a:pt x="88" y="116"/>
                      <a:pt x="86" y="115"/>
                      <a:pt x="85" y="112"/>
                    </a:cubicBezTo>
                    <a:cubicBezTo>
                      <a:pt x="85" y="111"/>
                      <a:pt x="85" y="109"/>
                      <a:pt x="86" y="108"/>
                    </a:cubicBezTo>
                    <a:cubicBezTo>
                      <a:pt x="86" y="107"/>
                      <a:pt x="88" y="106"/>
                      <a:pt x="89" y="106"/>
                    </a:cubicBezTo>
                    <a:cubicBezTo>
                      <a:pt x="89" y="106"/>
                      <a:pt x="90" y="106"/>
                      <a:pt x="90" y="106"/>
                    </a:cubicBezTo>
                    <a:cubicBezTo>
                      <a:pt x="92" y="106"/>
                      <a:pt x="94" y="107"/>
                      <a:pt x="95" y="110"/>
                    </a:cubicBezTo>
                    <a:cubicBezTo>
                      <a:pt x="96" y="112"/>
                      <a:pt x="94" y="115"/>
                      <a:pt x="91" y="116"/>
                    </a:cubicBezTo>
                    <a:close/>
                    <a:moveTo>
                      <a:pt x="174" y="139"/>
                    </a:moveTo>
                    <a:cubicBezTo>
                      <a:pt x="173" y="131"/>
                      <a:pt x="165" y="126"/>
                      <a:pt x="157" y="128"/>
                    </a:cubicBezTo>
                    <a:cubicBezTo>
                      <a:pt x="150" y="129"/>
                      <a:pt x="145" y="137"/>
                      <a:pt x="147" y="145"/>
                    </a:cubicBezTo>
                    <a:cubicBezTo>
                      <a:pt x="148" y="151"/>
                      <a:pt x="154" y="156"/>
                      <a:pt x="160" y="156"/>
                    </a:cubicBezTo>
                    <a:cubicBezTo>
                      <a:pt x="161" y="156"/>
                      <a:pt x="162" y="156"/>
                      <a:pt x="163" y="156"/>
                    </a:cubicBezTo>
                    <a:cubicBezTo>
                      <a:pt x="167" y="155"/>
                      <a:pt x="170" y="153"/>
                      <a:pt x="172" y="149"/>
                    </a:cubicBezTo>
                    <a:cubicBezTo>
                      <a:pt x="174" y="146"/>
                      <a:pt x="175" y="142"/>
                      <a:pt x="174" y="139"/>
                    </a:cubicBezTo>
                    <a:close/>
                    <a:moveTo>
                      <a:pt x="166" y="145"/>
                    </a:moveTo>
                    <a:cubicBezTo>
                      <a:pt x="165" y="146"/>
                      <a:pt x="163" y="147"/>
                      <a:pt x="162" y="148"/>
                    </a:cubicBezTo>
                    <a:cubicBezTo>
                      <a:pt x="159" y="148"/>
                      <a:pt x="155" y="146"/>
                      <a:pt x="155" y="143"/>
                    </a:cubicBezTo>
                    <a:cubicBezTo>
                      <a:pt x="154" y="140"/>
                      <a:pt x="156" y="136"/>
                      <a:pt x="159" y="136"/>
                    </a:cubicBezTo>
                    <a:cubicBezTo>
                      <a:pt x="160" y="136"/>
                      <a:pt x="160" y="136"/>
                      <a:pt x="160" y="136"/>
                    </a:cubicBezTo>
                    <a:cubicBezTo>
                      <a:pt x="163" y="136"/>
                      <a:pt x="166" y="138"/>
                      <a:pt x="166" y="140"/>
                    </a:cubicBezTo>
                    <a:cubicBezTo>
                      <a:pt x="167" y="142"/>
                      <a:pt x="166" y="144"/>
                      <a:pt x="166" y="145"/>
                    </a:cubicBezTo>
                    <a:close/>
                    <a:moveTo>
                      <a:pt x="133" y="1"/>
                    </a:moveTo>
                    <a:cubicBezTo>
                      <a:pt x="131" y="0"/>
                      <a:pt x="131" y="0"/>
                      <a:pt x="131" y="0"/>
                    </a:cubicBezTo>
                    <a:cubicBezTo>
                      <a:pt x="129" y="0"/>
                      <a:pt x="126" y="0"/>
                      <a:pt x="124" y="0"/>
                    </a:cubicBezTo>
                    <a:cubicBezTo>
                      <a:pt x="82" y="0"/>
                      <a:pt x="46" y="20"/>
                      <a:pt x="24" y="54"/>
                    </a:cubicBezTo>
                    <a:cubicBezTo>
                      <a:pt x="1" y="91"/>
                      <a:pt x="0" y="138"/>
                      <a:pt x="21" y="178"/>
                    </a:cubicBezTo>
                    <a:cubicBezTo>
                      <a:pt x="22" y="180"/>
                      <a:pt x="22" y="180"/>
                      <a:pt x="22" y="180"/>
                    </a:cubicBezTo>
                    <a:cubicBezTo>
                      <a:pt x="65" y="180"/>
                      <a:pt x="65" y="180"/>
                      <a:pt x="65" y="180"/>
                    </a:cubicBezTo>
                    <a:cubicBezTo>
                      <a:pt x="65" y="206"/>
                      <a:pt x="65" y="206"/>
                      <a:pt x="65" y="206"/>
                    </a:cubicBezTo>
                    <a:cubicBezTo>
                      <a:pt x="65" y="214"/>
                      <a:pt x="71" y="220"/>
                      <a:pt x="79" y="220"/>
                    </a:cubicBezTo>
                    <a:cubicBezTo>
                      <a:pt x="87" y="220"/>
                      <a:pt x="93" y="214"/>
                      <a:pt x="93" y="206"/>
                    </a:cubicBezTo>
                    <a:cubicBezTo>
                      <a:pt x="93" y="180"/>
                      <a:pt x="93" y="180"/>
                      <a:pt x="93" y="180"/>
                    </a:cubicBezTo>
                    <a:cubicBezTo>
                      <a:pt x="101" y="180"/>
                      <a:pt x="101" y="180"/>
                      <a:pt x="101" y="180"/>
                    </a:cubicBezTo>
                    <a:cubicBezTo>
                      <a:pt x="101" y="190"/>
                      <a:pt x="101" y="190"/>
                      <a:pt x="101" y="190"/>
                    </a:cubicBezTo>
                    <a:cubicBezTo>
                      <a:pt x="101" y="197"/>
                      <a:pt x="107" y="204"/>
                      <a:pt x="115" y="204"/>
                    </a:cubicBezTo>
                    <a:cubicBezTo>
                      <a:pt x="123" y="204"/>
                      <a:pt x="129" y="197"/>
                      <a:pt x="129" y="190"/>
                    </a:cubicBezTo>
                    <a:cubicBezTo>
                      <a:pt x="129" y="180"/>
                      <a:pt x="129" y="180"/>
                      <a:pt x="129" y="180"/>
                    </a:cubicBezTo>
                    <a:cubicBezTo>
                      <a:pt x="218" y="180"/>
                      <a:pt x="218" y="180"/>
                      <a:pt x="218" y="180"/>
                    </a:cubicBezTo>
                    <a:lnTo>
                      <a:pt x="133" y="1"/>
                    </a:lnTo>
                    <a:close/>
                    <a:moveTo>
                      <a:pt x="121" y="172"/>
                    </a:moveTo>
                    <a:cubicBezTo>
                      <a:pt x="121" y="190"/>
                      <a:pt x="121" y="190"/>
                      <a:pt x="121" y="190"/>
                    </a:cubicBezTo>
                    <a:cubicBezTo>
                      <a:pt x="121" y="193"/>
                      <a:pt x="118" y="196"/>
                      <a:pt x="115" y="196"/>
                    </a:cubicBezTo>
                    <a:cubicBezTo>
                      <a:pt x="112" y="196"/>
                      <a:pt x="109" y="193"/>
                      <a:pt x="109" y="190"/>
                    </a:cubicBezTo>
                    <a:cubicBezTo>
                      <a:pt x="109" y="172"/>
                      <a:pt x="109" y="172"/>
                      <a:pt x="109" y="172"/>
                    </a:cubicBezTo>
                    <a:cubicBezTo>
                      <a:pt x="85" y="172"/>
                      <a:pt x="85" y="172"/>
                      <a:pt x="85" y="172"/>
                    </a:cubicBezTo>
                    <a:cubicBezTo>
                      <a:pt x="85" y="206"/>
                      <a:pt x="85" y="206"/>
                      <a:pt x="85" y="206"/>
                    </a:cubicBezTo>
                    <a:cubicBezTo>
                      <a:pt x="85" y="209"/>
                      <a:pt x="82" y="212"/>
                      <a:pt x="79" y="212"/>
                    </a:cubicBezTo>
                    <a:cubicBezTo>
                      <a:pt x="76" y="212"/>
                      <a:pt x="73" y="209"/>
                      <a:pt x="73" y="206"/>
                    </a:cubicBezTo>
                    <a:cubicBezTo>
                      <a:pt x="73" y="172"/>
                      <a:pt x="73" y="172"/>
                      <a:pt x="73" y="172"/>
                    </a:cubicBezTo>
                    <a:cubicBezTo>
                      <a:pt x="27" y="172"/>
                      <a:pt x="27" y="172"/>
                      <a:pt x="27" y="172"/>
                    </a:cubicBezTo>
                    <a:cubicBezTo>
                      <a:pt x="8" y="136"/>
                      <a:pt x="10" y="92"/>
                      <a:pt x="31" y="59"/>
                    </a:cubicBezTo>
                    <a:cubicBezTo>
                      <a:pt x="52" y="26"/>
                      <a:pt x="88" y="7"/>
                      <a:pt x="129" y="9"/>
                    </a:cubicBezTo>
                    <a:cubicBezTo>
                      <a:pt x="206" y="172"/>
                      <a:pt x="206" y="172"/>
                      <a:pt x="206" y="172"/>
                    </a:cubicBezTo>
                    <a:lnTo>
                      <a:pt x="121" y="172"/>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429" name="TextBox 428"/>
            <p:cNvSpPr txBox="1"/>
            <p:nvPr/>
          </p:nvSpPr>
          <p:spPr>
            <a:xfrm>
              <a:off x="5969058" y="4094492"/>
              <a:ext cx="2054192" cy="829945"/>
            </a:xfrm>
            <a:prstGeom prst="rect">
              <a:avLst/>
            </a:prstGeom>
            <a:noFill/>
          </p:spPr>
          <p:txBody>
            <a:bodyPr wrap="square" rtlCol="0">
              <a:spAutoFit/>
            </a:bodyPr>
            <a:lstStyle/>
            <a:p>
              <a:r>
                <a:rPr lang="en-US" sz="2400" dirty="0">
                  <a:solidFill>
                    <a:schemeClr val="bg1"/>
                  </a:solidFill>
                  <a:latin typeface="+mj-lt"/>
                </a:rPr>
                <a:t>The earth and sky bring food and clothing, as well as disasters. </a:t>
              </a:r>
              <a:endParaRPr lang="en-US" sz="2400" dirty="0">
                <a:solidFill>
                  <a:schemeClr val="bg1"/>
                </a:solidFill>
                <a:latin typeface="+mj-lt"/>
              </a:endParaRPr>
            </a:p>
          </p:txBody>
        </p:sp>
      </p:grpSp>
      <p:grpSp>
        <p:nvGrpSpPr>
          <p:cNvPr id="457" name="Group 456"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3745865" y="4030980"/>
            <a:ext cx="7168515" cy="1198880"/>
            <a:chOff x="5797286" y="5058724"/>
            <a:chExt cx="3613791" cy="1198880"/>
          </a:xfrm>
        </p:grpSpPr>
        <p:grpSp>
          <p:nvGrpSpPr>
            <p:cNvPr id="427" name="Group 426"/>
            <p:cNvGrpSpPr/>
            <p:nvPr/>
          </p:nvGrpSpPr>
          <p:grpSpPr>
            <a:xfrm>
              <a:off x="5797286" y="5161972"/>
              <a:ext cx="297708" cy="476885"/>
              <a:chOff x="6679520" y="4524977"/>
              <a:chExt cx="422992" cy="677572"/>
            </a:xfrm>
          </p:grpSpPr>
          <p:sp>
            <p:nvSpPr>
              <p:cNvPr id="424" name="Oval 423"/>
              <p:cNvSpPr/>
              <p:nvPr/>
            </p:nvSpPr>
            <p:spPr>
              <a:xfrm>
                <a:off x="6679520" y="4524977"/>
                <a:ext cx="422992" cy="677572"/>
              </a:xfrm>
              <a:prstGeom prst="ellipse">
                <a:avLst/>
              </a:prstGeom>
              <a:solidFill>
                <a:srgbClr val="D6B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Freeform 87"/>
              <p:cNvSpPr>
                <a:spLocks noEditPoints="1"/>
              </p:cNvSpPr>
              <p:nvPr/>
            </p:nvSpPr>
            <p:spPr bwMode="auto">
              <a:xfrm>
                <a:off x="6736990" y="4710701"/>
                <a:ext cx="307993" cy="307993"/>
              </a:xfrm>
              <a:custGeom>
                <a:avLst/>
                <a:gdLst>
                  <a:gd name="T0" fmla="*/ 220 w 224"/>
                  <a:gd name="T1" fmla="*/ 22 h 224"/>
                  <a:gd name="T2" fmla="*/ 201 w 224"/>
                  <a:gd name="T3" fmla="*/ 22 h 224"/>
                  <a:gd name="T4" fmla="*/ 201 w 224"/>
                  <a:gd name="T5" fmla="*/ 3 h 224"/>
                  <a:gd name="T6" fmla="*/ 197 w 224"/>
                  <a:gd name="T7" fmla="*/ 0 h 224"/>
                  <a:gd name="T8" fmla="*/ 197 w 224"/>
                  <a:gd name="T9" fmla="*/ 0 h 224"/>
                  <a:gd name="T10" fmla="*/ 193 w 224"/>
                  <a:gd name="T11" fmla="*/ 3 h 224"/>
                  <a:gd name="T12" fmla="*/ 193 w 224"/>
                  <a:gd name="T13" fmla="*/ 16 h 224"/>
                  <a:gd name="T14" fmla="*/ 190 w 224"/>
                  <a:gd name="T15" fmla="*/ 13 h 224"/>
                  <a:gd name="T16" fmla="*/ 177 w 224"/>
                  <a:gd name="T17" fmla="*/ 8 h 224"/>
                  <a:gd name="T18" fmla="*/ 158 w 224"/>
                  <a:gd name="T19" fmla="*/ 16 h 224"/>
                  <a:gd name="T20" fmla="*/ 17 w 224"/>
                  <a:gd name="T21" fmla="*/ 158 h 224"/>
                  <a:gd name="T22" fmla="*/ 14 w 224"/>
                  <a:gd name="T23" fmla="*/ 188 h 224"/>
                  <a:gd name="T24" fmla="*/ 18 w 224"/>
                  <a:gd name="T25" fmla="*/ 192 h 224"/>
                  <a:gd name="T26" fmla="*/ 4 w 224"/>
                  <a:gd name="T27" fmla="*/ 192 h 224"/>
                  <a:gd name="T28" fmla="*/ 4 w 224"/>
                  <a:gd name="T29" fmla="*/ 192 h 224"/>
                  <a:gd name="T30" fmla="*/ 0 w 224"/>
                  <a:gd name="T31" fmla="*/ 196 h 224"/>
                  <a:gd name="T32" fmla="*/ 4 w 224"/>
                  <a:gd name="T33" fmla="*/ 200 h 224"/>
                  <a:gd name="T34" fmla="*/ 23 w 224"/>
                  <a:gd name="T35" fmla="*/ 200 h 224"/>
                  <a:gd name="T36" fmla="*/ 23 w 224"/>
                  <a:gd name="T37" fmla="*/ 219 h 224"/>
                  <a:gd name="T38" fmla="*/ 27 w 224"/>
                  <a:gd name="T39" fmla="*/ 224 h 224"/>
                  <a:gd name="T40" fmla="*/ 27 w 224"/>
                  <a:gd name="T41" fmla="*/ 224 h 224"/>
                  <a:gd name="T42" fmla="*/ 31 w 224"/>
                  <a:gd name="T43" fmla="*/ 219 h 224"/>
                  <a:gd name="T44" fmla="*/ 31 w 224"/>
                  <a:gd name="T45" fmla="*/ 205 h 224"/>
                  <a:gd name="T46" fmla="*/ 36 w 224"/>
                  <a:gd name="T47" fmla="*/ 210 h 224"/>
                  <a:gd name="T48" fmla="*/ 51 w 224"/>
                  <a:gd name="T49" fmla="*/ 216 h 224"/>
                  <a:gd name="T50" fmla="*/ 68 w 224"/>
                  <a:gd name="T51" fmla="*/ 209 h 224"/>
                  <a:gd name="T52" fmla="*/ 209 w 224"/>
                  <a:gd name="T53" fmla="*/ 67 h 224"/>
                  <a:gd name="T54" fmla="*/ 211 w 224"/>
                  <a:gd name="T55" fmla="*/ 34 h 224"/>
                  <a:gd name="T56" fmla="*/ 207 w 224"/>
                  <a:gd name="T57" fmla="*/ 30 h 224"/>
                  <a:gd name="T58" fmla="*/ 220 w 224"/>
                  <a:gd name="T59" fmla="*/ 30 h 224"/>
                  <a:gd name="T60" fmla="*/ 224 w 224"/>
                  <a:gd name="T61" fmla="*/ 26 h 224"/>
                  <a:gd name="T62" fmla="*/ 220 w 224"/>
                  <a:gd name="T63" fmla="*/ 22 h 224"/>
                  <a:gd name="T64" fmla="*/ 204 w 224"/>
                  <a:gd name="T65" fmla="*/ 62 h 224"/>
                  <a:gd name="T66" fmla="*/ 62 w 224"/>
                  <a:gd name="T67" fmla="*/ 203 h 224"/>
                  <a:gd name="T68" fmla="*/ 42 w 224"/>
                  <a:gd name="T69" fmla="*/ 204 h 224"/>
                  <a:gd name="T70" fmla="*/ 20 w 224"/>
                  <a:gd name="T71" fmla="*/ 182 h 224"/>
                  <a:gd name="T72" fmla="*/ 22 w 224"/>
                  <a:gd name="T73" fmla="*/ 164 h 224"/>
                  <a:gd name="T74" fmla="*/ 164 w 224"/>
                  <a:gd name="T75" fmla="*/ 22 h 224"/>
                  <a:gd name="T76" fmla="*/ 177 w 224"/>
                  <a:gd name="T77" fmla="*/ 16 h 224"/>
                  <a:gd name="T78" fmla="*/ 184 w 224"/>
                  <a:gd name="T79" fmla="*/ 18 h 224"/>
                  <a:gd name="T80" fmla="*/ 187 w 224"/>
                  <a:gd name="T81" fmla="*/ 21 h 224"/>
                  <a:gd name="T82" fmla="*/ 187 w 224"/>
                  <a:gd name="T83" fmla="*/ 21 h 224"/>
                  <a:gd name="T84" fmla="*/ 201 w 224"/>
                  <a:gd name="T85" fmla="*/ 36 h 224"/>
                  <a:gd name="T86" fmla="*/ 201 w 224"/>
                  <a:gd name="T87" fmla="*/ 36 h 224"/>
                  <a:gd name="T88" fmla="*/ 206 w 224"/>
                  <a:gd name="T89" fmla="*/ 40 h 224"/>
                  <a:gd name="T90" fmla="*/ 204 w 224"/>
                  <a:gd name="T91" fmla="*/ 62 h 224"/>
                  <a:gd name="T92" fmla="*/ 131 w 224"/>
                  <a:gd name="T93" fmla="*/ 72 h 224"/>
                  <a:gd name="T94" fmla="*/ 32 w 224"/>
                  <a:gd name="T95" fmla="*/ 171 h 224"/>
                  <a:gd name="T96" fmla="*/ 32 w 224"/>
                  <a:gd name="T97" fmla="*/ 177 h 224"/>
                  <a:gd name="T98" fmla="*/ 34 w 224"/>
                  <a:gd name="T99" fmla="*/ 178 h 224"/>
                  <a:gd name="T100" fmla="*/ 37 w 224"/>
                  <a:gd name="T101" fmla="*/ 177 h 224"/>
                  <a:gd name="T102" fmla="*/ 136 w 224"/>
                  <a:gd name="T103" fmla="*/ 78 h 224"/>
                  <a:gd name="T104" fmla="*/ 136 w 224"/>
                  <a:gd name="T105" fmla="*/ 72 h 224"/>
                  <a:gd name="T106" fmla="*/ 131 w 224"/>
                  <a:gd name="T107" fmla="*/ 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24">
                    <a:moveTo>
                      <a:pt x="220" y="22"/>
                    </a:moveTo>
                    <a:cubicBezTo>
                      <a:pt x="201" y="22"/>
                      <a:pt x="201" y="22"/>
                      <a:pt x="201" y="22"/>
                    </a:cubicBezTo>
                    <a:cubicBezTo>
                      <a:pt x="201" y="3"/>
                      <a:pt x="201" y="3"/>
                      <a:pt x="201" y="3"/>
                    </a:cubicBezTo>
                    <a:cubicBezTo>
                      <a:pt x="201" y="1"/>
                      <a:pt x="199" y="0"/>
                      <a:pt x="197" y="0"/>
                    </a:cubicBezTo>
                    <a:cubicBezTo>
                      <a:pt x="197" y="0"/>
                      <a:pt x="197" y="0"/>
                      <a:pt x="197" y="0"/>
                    </a:cubicBezTo>
                    <a:cubicBezTo>
                      <a:pt x="195" y="0"/>
                      <a:pt x="193" y="1"/>
                      <a:pt x="193" y="3"/>
                    </a:cubicBezTo>
                    <a:cubicBezTo>
                      <a:pt x="193" y="16"/>
                      <a:pt x="193" y="16"/>
                      <a:pt x="193" y="16"/>
                    </a:cubicBezTo>
                    <a:cubicBezTo>
                      <a:pt x="190" y="13"/>
                      <a:pt x="190" y="13"/>
                      <a:pt x="190" y="13"/>
                    </a:cubicBezTo>
                    <a:cubicBezTo>
                      <a:pt x="186" y="9"/>
                      <a:pt x="182" y="8"/>
                      <a:pt x="177" y="8"/>
                    </a:cubicBezTo>
                    <a:cubicBezTo>
                      <a:pt x="171" y="8"/>
                      <a:pt x="164" y="11"/>
                      <a:pt x="158" y="16"/>
                    </a:cubicBezTo>
                    <a:cubicBezTo>
                      <a:pt x="17" y="158"/>
                      <a:pt x="17" y="158"/>
                      <a:pt x="17" y="158"/>
                    </a:cubicBezTo>
                    <a:cubicBezTo>
                      <a:pt x="7" y="167"/>
                      <a:pt x="6" y="180"/>
                      <a:pt x="14" y="188"/>
                    </a:cubicBezTo>
                    <a:cubicBezTo>
                      <a:pt x="18" y="192"/>
                      <a:pt x="18" y="192"/>
                      <a:pt x="18" y="192"/>
                    </a:cubicBezTo>
                    <a:cubicBezTo>
                      <a:pt x="4" y="192"/>
                      <a:pt x="4" y="192"/>
                      <a:pt x="4" y="192"/>
                    </a:cubicBezTo>
                    <a:cubicBezTo>
                      <a:pt x="4" y="192"/>
                      <a:pt x="4" y="192"/>
                      <a:pt x="4" y="192"/>
                    </a:cubicBezTo>
                    <a:cubicBezTo>
                      <a:pt x="2" y="192"/>
                      <a:pt x="0" y="194"/>
                      <a:pt x="0" y="196"/>
                    </a:cubicBezTo>
                    <a:cubicBezTo>
                      <a:pt x="0" y="198"/>
                      <a:pt x="2" y="200"/>
                      <a:pt x="4" y="200"/>
                    </a:cubicBezTo>
                    <a:cubicBezTo>
                      <a:pt x="23" y="200"/>
                      <a:pt x="23" y="200"/>
                      <a:pt x="23" y="200"/>
                    </a:cubicBezTo>
                    <a:cubicBezTo>
                      <a:pt x="23" y="219"/>
                      <a:pt x="23" y="219"/>
                      <a:pt x="23" y="219"/>
                    </a:cubicBezTo>
                    <a:cubicBezTo>
                      <a:pt x="23" y="221"/>
                      <a:pt x="25" y="224"/>
                      <a:pt x="27" y="224"/>
                    </a:cubicBezTo>
                    <a:cubicBezTo>
                      <a:pt x="27" y="224"/>
                      <a:pt x="27" y="224"/>
                      <a:pt x="27" y="224"/>
                    </a:cubicBezTo>
                    <a:cubicBezTo>
                      <a:pt x="30" y="224"/>
                      <a:pt x="31" y="221"/>
                      <a:pt x="31" y="219"/>
                    </a:cubicBezTo>
                    <a:cubicBezTo>
                      <a:pt x="31" y="205"/>
                      <a:pt x="31" y="205"/>
                      <a:pt x="31" y="205"/>
                    </a:cubicBezTo>
                    <a:cubicBezTo>
                      <a:pt x="36" y="210"/>
                      <a:pt x="36" y="210"/>
                      <a:pt x="36" y="210"/>
                    </a:cubicBezTo>
                    <a:cubicBezTo>
                      <a:pt x="40" y="214"/>
                      <a:pt x="45" y="216"/>
                      <a:pt x="51" y="216"/>
                    </a:cubicBezTo>
                    <a:cubicBezTo>
                      <a:pt x="57" y="216"/>
                      <a:pt x="63" y="213"/>
                      <a:pt x="68" y="209"/>
                    </a:cubicBezTo>
                    <a:cubicBezTo>
                      <a:pt x="209" y="67"/>
                      <a:pt x="209" y="67"/>
                      <a:pt x="209" y="67"/>
                    </a:cubicBezTo>
                    <a:cubicBezTo>
                      <a:pt x="219" y="58"/>
                      <a:pt x="220" y="43"/>
                      <a:pt x="211" y="34"/>
                    </a:cubicBezTo>
                    <a:cubicBezTo>
                      <a:pt x="207" y="30"/>
                      <a:pt x="207" y="30"/>
                      <a:pt x="207" y="30"/>
                    </a:cubicBezTo>
                    <a:cubicBezTo>
                      <a:pt x="220" y="30"/>
                      <a:pt x="220" y="30"/>
                      <a:pt x="220" y="30"/>
                    </a:cubicBezTo>
                    <a:cubicBezTo>
                      <a:pt x="222" y="30"/>
                      <a:pt x="224" y="28"/>
                      <a:pt x="224" y="26"/>
                    </a:cubicBezTo>
                    <a:cubicBezTo>
                      <a:pt x="224" y="24"/>
                      <a:pt x="222" y="22"/>
                      <a:pt x="220" y="22"/>
                    </a:cubicBezTo>
                    <a:close/>
                    <a:moveTo>
                      <a:pt x="204" y="62"/>
                    </a:moveTo>
                    <a:cubicBezTo>
                      <a:pt x="62" y="203"/>
                      <a:pt x="62" y="203"/>
                      <a:pt x="62" y="203"/>
                    </a:cubicBezTo>
                    <a:cubicBezTo>
                      <a:pt x="56" y="209"/>
                      <a:pt x="47" y="209"/>
                      <a:pt x="42" y="204"/>
                    </a:cubicBezTo>
                    <a:cubicBezTo>
                      <a:pt x="20" y="182"/>
                      <a:pt x="20" y="182"/>
                      <a:pt x="20" y="182"/>
                    </a:cubicBezTo>
                    <a:cubicBezTo>
                      <a:pt x="14" y="177"/>
                      <a:pt x="17" y="169"/>
                      <a:pt x="22" y="164"/>
                    </a:cubicBezTo>
                    <a:cubicBezTo>
                      <a:pt x="164" y="22"/>
                      <a:pt x="164" y="22"/>
                      <a:pt x="164" y="22"/>
                    </a:cubicBezTo>
                    <a:cubicBezTo>
                      <a:pt x="168" y="18"/>
                      <a:pt x="173" y="16"/>
                      <a:pt x="177" y="16"/>
                    </a:cubicBezTo>
                    <a:cubicBezTo>
                      <a:pt x="180" y="16"/>
                      <a:pt x="182" y="17"/>
                      <a:pt x="184" y="18"/>
                    </a:cubicBezTo>
                    <a:cubicBezTo>
                      <a:pt x="187" y="21"/>
                      <a:pt x="187" y="21"/>
                      <a:pt x="187" y="21"/>
                    </a:cubicBezTo>
                    <a:cubicBezTo>
                      <a:pt x="187" y="21"/>
                      <a:pt x="187" y="21"/>
                      <a:pt x="187" y="21"/>
                    </a:cubicBezTo>
                    <a:cubicBezTo>
                      <a:pt x="201" y="36"/>
                      <a:pt x="201" y="36"/>
                      <a:pt x="201" y="36"/>
                    </a:cubicBezTo>
                    <a:cubicBezTo>
                      <a:pt x="201" y="36"/>
                      <a:pt x="201" y="36"/>
                      <a:pt x="201" y="36"/>
                    </a:cubicBezTo>
                    <a:cubicBezTo>
                      <a:pt x="206" y="40"/>
                      <a:pt x="206" y="40"/>
                      <a:pt x="206" y="40"/>
                    </a:cubicBezTo>
                    <a:cubicBezTo>
                      <a:pt x="211" y="45"/>
                      <a:pt x="210" y="55"/>
                      <a:pt x="204" y="62"/>
                    </a:cubicBezTo>
                    <a:close/>
                    <a:moveTo>
                      <a:pt x="131" y="72"/>
                    </a:moveTo>
                    <a:cubicBezTo>
                      <a:pt x="32" y="171"/>
                      <a:pt x="32" y="171"/>
                      <a:pt x="32" y="171"/>
                    </a:cubicBezTo>
                    <a:cubicBezTo>
                      <a:pt x="30" y="173"/>
                      <a:pt x="30" y="175"/>
                      <a:pt x="32" y="177"/>
                    </a:cubicBezTo>
                    <a:cubicBezTo>
                      <a:pt x="32" y="178"/>
                      <a:pt x="33" y="178"/>
                      <a:pt x="34" y="178"/>
                    </a:cubicBezTo>
                    <a:cubicBezTo>
                      <a:pt x="35" y="178"/>
                      <a:pt x="36" y="178"/>
                      <a:pt x="37" y="177"/>
                    </a:cubicBezTo>
                    <a:cubicBezTo>
                      <a:pt x="136" y="78"/>
                      <a:pt x="136" y="78"/>
                      <a:pt x="136" y="78"/>
                    </a:cubicBezTo>
                    <a:cubicBezTo>
                      <a:pt x="138" y="76"/>
                      <a:pt x="138" y="74"/>
                      <a:pt x="136" y="72"/>
                    </a:cubicBezTo>
                    <a:cubicBezTo>
                      <a:pt x="135" y="71"/>
                      <a:pt x="132" y="71"/>
                      <a:pt x="131" y="72"/>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441" name="TextBox 440"/>
            <p:cNvSpPr txBox="1"/>
            <p:nvPr/>
          </p:nvSpPr>
          <p:spPr>
            <a:xfrm>
              <a:off x="6197431" y="5058724"/>
              <a:ext cx="3213646" cy="1198880"/>
            </a:xfrm>
            <a:prstGeom prst="rect">
              <a:avLst/>
            </a:prstGeom>
            <a:noFill/>
          </p:spPr>
          <p:txBody>
            <a:bodyPr wrap="square" rtlCol="0">
              <a:spAutoFit/>
            </a:bodyPr>
            <a:lstStyle/>
            <a:p>
              <a:r>
                <a:rPr lang="en-US" sz="2400" dirty="0">
                  <a:solidFill>
                    <a:schemeClr val="bg1"/>
                  </a:solidFill>
                  <a:latin typeface="+mj-lt"/>
                </a:rPr>
                <a:t>Therefore, it is important to start the year with a respect for nature and to pray for blessings through rituals.</a:t>
              </a:r>
              <a:endParaRPr lang="en-US" sz="2400" dirty="0">
                <a:solidFill>
                  <a:schemeClr val="bg1"/>
                </a:solidFill>
                <a:latin typeface="+mj-lt"/>
              </a:endParaRPr>
            </a:p>
          </p:txBody>
        </p:sp>
      </p:grpSp>
      <p:sp>
        <p:nvSpPr>
          <p:cNvPr id="3"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pic>
        <p:nvPicPr>
          <p:cNvPr id="4" name="图片 3"/>
          <p:cNvPicPr>
            <a:picLocks noChangeAspect="1"/>
          </p:cNvPicPr>
          <p:nvPr/>
        </p:nvPicPr>
        <p:blipFill>
          <a:blip r:embed="rId4"/>
          <a:srcRect l="11262" t="9909" r="13980" b="5815"/>
          <a:stretch>
            <a:fillRect/>
          </a:stretch>
        </p:blipFill>
        <p:spPr>
          <a:xfrm>
            <a:off x="1478915" y="2374265"/>
            <a:ext cx="1816735" cy="20523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458"/>
                                        </p:tgtEl>
                                        <p:attrNameLst>
                                          <p:attrName>style.visibility</p:attrName>
                                        </p:attrNameLst>
                                      </p:cBhvr>
                                      <p:to>
                                        <p:strVal val="visible"/>
                                      </p:to>
                                    </p:set>
                                    <p:animEffect transition="in" filter="diamond(in)">
                                      <p:cBhvr>
                                        <p:cTn id="14" dur="2000"/>
                                        <p:tgtEl>
                                          <p:spTgt spid="45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57"/>
                                        </p:tgtEl>
                                        <p:attrNameLst>
                                          <p:attrName>style.visibility</p:attrName>
                                        </p:attrNameLst>
                                      </p:cBhvr>
                                      <p:to>
                                        <p:strVal val="visible"/>
                                      </p:to>
                                    </p:set>
                                    <p:animEffect transition="in" filter="diamond(in)">
                                      <p:cBhvr>
                                        <p:cTn id="19" dur="2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0" y="0"/>
            <a:ext cx="12192000" cy="6858000"/>
          </a:xfrm>
          <a:prstGeom prst="rect">
            <a:avLst/>
          </a:prstGeom>
        </p:spPr>
      </p:pic>
      <p:pic>
        <p:nvPicPr>
          <p:cNvPr id="6" name="图片 5"/>
          <p:cNvPicPr>
            <a:picLocks noChangeAspect="1"/>
          </p:cNvPicPr>
          <p:nvPr/>
        </p:nvPicPr>
        <p:blipFill>
          <a:blip r:embed="rId2" cstate="screen"/>
          <a:stretch>
            <a:fillRect/>
          </a:stretch>
        </p:blipFill>
        <p:spPr>
          <a:xfrm>
            <a:off x="0" y="0"/>
            <a:ext cx="12192000" cy="5996380"/>
          </a:xfrm>
          <a:prstGeom prst="rect">
            <a:avLst/>
          </a:prstGeom>
        </p:spPr>
      </p:pic>
      <p:sp>
        <p:nvSpPr>
          <p:cNvPr id="9" name="矩形 8"/>
          <p:cNvSpPr/>
          <p:nvPr/>
        </p:nvSpPr>
        <p:spPr>
          <a:xfrm>
            <a:off x="673768" y="78052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262120" y="487680"/>
            <a:ext cx="4008755" cy="582295"/>
            <a:chOff x="1459832" y="2326104"/>
            <a:chExt cx="4283242" cy="513348"/>
          </a:xfrm>
        </p:grpSpPr>
        <p:pic>
          <p:nvPicPr>
            <p:cNvPr id="11" name="图片 10"/>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12" name="文本框 11"/>
            <p:cNvSpPr txBox="1"/>
            <p:nvPr/>
          </p:nvSpPr>
          <p:spPr>
            <a:xfrm>
              <a:off x="1722129" y="2379179"/>
              <a:ext cx="3758651" cy="405864"/>
            </a:xfrm>
            <a:prstGeom prst="rect">
              <a:avLst/>
            </a:prstGeom>
            <a:noFill/>
          </p:spPr>
          <p:txBody>
            <a:bodyPr wrap="square" rtlCol="0">
              <a:spAutoFit/>
            </a:bodyPr>
            <a:lstStyle/>
            <a:p>
              <a:pPr algn="dist"/>
              <a:r>
                <a:rPr lang="zh-CN" sz="2400" dirty="0">
                  <a:solidFill>
                    <a:srgbClr val="354964"/>
                  </a:solidFill>
                  <a:latin typeface="文悦古体仿宋 (非商业用途)" pitchFamily="50" charset="-122"/>
                  <a:ea typeface="文悦古体仿宋 (非商业用途)" pitchFamily="50" charset="-122"/>
                </a:rPr>
                <a:t>神话名的翻译</a:t>
              </a:r>
              <a:endParaRPr lang="en-US" sz="2400" dirty="0">
                <a:solidFill>
                  <a:srgbClr val="354964"/>
                </a:solidFill>
                <a:latin typeface="文悦古体仿宋 (非商业用途)" pitchFamily="50" charset="-122"/>
                <a:ea typeface="文悦古体仿宋 (非商业用途)" pitchFamily="50" charset="-122"/>
              </a:endParaRPr>
            </a:p>
          </p:txBody>
        </p:sp>
      </p:grpSp>
      <p:grpSp>
        <p:nvGrpSpPr>
          <p:cNvPr id="20" name="Group 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4424681" y="2740025"/>
            <a:ext cx="3345814" cy="751205"/>
            <a:chOff x="766604" y="3035035"/>
            <a:chExt cx="2525301" cy="750989"/>
          </a:xfrm>
        </p:grpSpPr>
        <p:sp>
          <p:nvSpPr>
            <p:cNvPr id="21" name="TextBox 8"/>
            <p:cNvSpPr txBox="1"/>
            <p:nvPr/>
          </p:nvSpPr>
          <p:spPr>
            <a:xfrm>
              <a:off x="952083" y="3035035"/>
              <a:ext cx="2151946" cy="337088"/>
            </a:xfrm>
            <a:prstGeom prst="rect">
              <a:avLst/>
            </a:prstGeom>
            <a:noFill/>
          </p:spPr>
          <p:txBody>
            <a:bodyPr wrap="square" rtlCol="0">
              <a:spAutoFit/>
            </a:bodyPr>
            <a:lstStyle/>
            <a:p>
              <a:pPr algn="ctr"/>
              <a:r>
                <a:rPr lang="zh-CN" altLang="en-US" sz="1600" b="1" dirty="0">
                  <a:solidFill>
                    <a:schemeClr val="bg1"/>
                  </a:solidFill>
                  <a:latin typeface="+mj-lt"/>
                </a:rPr>
                <a:t>精卫填海</a:t>
              </a:r>
              <a:endParaRPr lang="zh-CN" altLang="en-US" sz="1600" b="1" dirty="0">
                <a:solidFill>
                  <a:schemeClr val="bg1"/>
                </a:solidFill>
                <a:latin typeface="+mj-lt"/>
              </a:endParaRPr>
            </a:p>
          </p:txBody>
        </p:sp>
        <p:sp>
          <p:nvSpPr>
            <p:cNvPr id="22" name="TextBox 9"/>
            <p:cNvSpPr txBox="1"/>
            <p:nvPr/>
          </p:nvSpPr>
          <p:spPr>
            <a:xfrm>
              <a:off x="766604" y="3387359"/>
              <a:ext cx="2525301" cy="398665"/>
            </a:xfrm>
            <a:prstGeom prst="rect">
              <a:avLst/>
            </a:prstGeom>
            <a:noFill/>
          </p:spPr>
          <p:txBody>
            <a:bodyPr wrap="square" rtlCol="0">
              <a:spAutoFit/>
            </a:bodyPr>
            <a:lstStyle/>
            <a:p>
              <a:pPr algn="ctr">
                <a:buClrTx/>
                <a:buSzTx/>
                <a:buFontTx/>
              </a:pPr>
              <a:r>
                <a:rPr lang="zh-CN" altLang="en-US" sz="2000" b="1" dirty="0">
                  <a:solidFill>
                    <a:schemeClr val="bg1"/>
                  </a:solidFill>
                  <a:latin typeface="+mj-lt"/>
                  <a:sym typeface="+mn-ea"/>
                </a:rPr>
                <a:t>Jingwei Tries to Fill the Sea</a:t>
              </a:r>
              <a:endParaRPr lang="zh-CN" altLang="en-US" sz="2000" b="1" dirty="0">
                <a:solidFill>
                  <a:schemeClr val="bg1"/>
                </a:solidFill>
                <a:latin typeface="+mj-lt"/>
              </a:endParaRPr>
            </a:p>
          </p:txBody>
        </p:sp>
      </p:grpSp>
      <p:grpSp>
        <p:nvGrpSpPr>
          <p:cNvPr id="26" name="Group 1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964564" y="5128895"/>
            <a:ext cx="3422650" cy="797560"/>
            <a:chOff x="3320382" y="3085188"/>
            <a:chExt cx="3011942" cy="797375"/>
          </a:xfrm>
        </p:grpSpPr>
        <p:sp>
          <p:nvSpPr>
            <p:cNvPr id="27" name="TextBox 19"/>
            <p:cNvSpPr txBox="1"/>
            <p:nvPr/>
          </p:nvSpPr>
          <p:spPr>
            <a:xfrm>
              <a:off x="3717691" y="3085188"/>
              <a:ext cx="2151946" cy="337107"/>
            </a:xfrm>
            <a:prstGeom prst="rect">
              <a:avLst/>
            </a:prstGeom>
            <a:noFill/>
          </p:spPr>
          <p:txBody>
            <a:bodyPr wrap="square" rtlCol="0">
              <a:spAutoFit/>
            </a:bodyPr>
            <a:lstStyle/>
            <a:p>
              <a:pPr algn="ctr"/>
              <a:r>
                <a:rPr lang="zh-CN" altLang="en-US" sz="1600" b="1" dirty="0">
                  <a:solidFill>
                    <a:schemeClr val="bg1"/>
                  </a:solidFill>
                  <a:latin typeface="+mj-lt"/>
                </a:rPr>
                <a:t>愚公移山</a:t>
              </a:r>
              <a:endParaRPr lang="zh-CN" altLang="en-US" sz="1600" b="1" dirty="0">
                <a:solidFill>
                  <a:schemeClr val="bg1"/>
                </a:solidFill>
                <a:latin typeface="+mj-lt"/>
              </a:endParaRPr>
            </a:p>
          </p:txBody>
        </p:sp>
        <p:sp>
          <p:nvSpPr>
            <p:cNvPr id="28" name="TextBox 20"/>
            <p:cNvSpPr txBox="1"/>
            <p:nvPr/>
          </p:nvSpPr>
          <p:spPr>
            <a:xfrm>
              <a:off x="3320382" y="3422295"/>
              <a:ext cx="3011942" cy="460268"/>
            </a:xfrm>
            <a:prstGeom prst="rect">
              <a:avLst/>
            </a:prstGeom>
            <a:noFill/>
          </p:spPr>
          <p:txBody>
            <a:bodyPr wrap="square" rtlCol="0">
              <a:spAutoFit/>
            </a:bodyPr>
            <a:lstStyle/>
            <a:p>
              <a:pPr algn="ctr">
                <a:lnSpc>
                  <a:spcPct val="120000"/>
                </a:lnSpc>
                <a:buClrTx/>
                <a:buSzTx/>
                <a:buFontTx/>
              </a:pPr>
              <a:r>
                <a:rPr lang="en-US" altLang="zh-CN" sz="2000" b="1" dirty="0">
                  <a:solidFill>
                    <a:schemeClr val="bg1"/>
                  </a:solidFill>
                  <a:latin typeface="+mj-lt"/>
                </a:rPr>
                <a:t>Yu Gong Moves a Mountain</a:t>
              </a:r>
              <a:endParaRPr lang="en-US" altLang="zh-CN" sz="2000" b="1" dirty="0">
                <a:solidFill>
                  <a:schemeClr val="bg1"/>
                </a:solidFill>
                <a:latin typeface="+mj-lt"/>
              </a:endParaRPr>
            </a:p>
          </p:txBody>
        </p:sp>
      </p:grpSp>
      <p:grpSp>
        <p:nvGrpSpPr>
          <p:cNvPr id="56" name="Group 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4286251" y="5128895"/>
            <a:ext cx="3345814" cy="751205"/>
            <a:chOff x="766604" y="3035035"/>
            <a:chExt cx="2525301" cy="750989"/>
          </a:xfrm>
        </p:grpSpPr>
        <p:sp>
          <p:nvSpPr>
            <p:cNvPr id="57" name="TextBox 8"/>
            <p:cNvSpPr txBox="1"/>
            <p:nvPr/>
          </p:nvSpPr>
          <p:spPr>
            <a:xfrm>
              <a:off x="952083" y="3035035"/>
              <a:ext cx="2151946" cy="337088"/>
            </a:xfrm>
            <a:prstGeom prst="rect">
              <a:avLst/>
            </a:prstGeom>
            <a:noFill/>
          </p:spPr>
          <p:txBody>
            <a:bodyPr wrap="square" rtlCol="0">
              <a:spAutoFit/>
            </a:bodyPr>
            <a:p>
              <a:pPr algn="ctr"/>
              <a:r>
                <a:rPr lang="zh-CN" altLang="en-US" sz="1600" b="1" dirty="0">
                  <a:solidFill>
                    <a:schemeClr val="bg1"/>
                  </a:solidFill>
                  <a:latin typeface="+mj-lt"/>
                </a:rPr>
                <a:t>女娲补天</a:t>
              </a:r>
              <a:endParaRPr lang="zh-CN" altLang="en-US" sz="1600" b="1" dirty="0">
                <a:solidFill>
                  <a:schemeClr val="bg1"/>
                </a:solidFill>
                <a:latin typeface="+mj-lt"/>
              </a:endParaRPr>
            </a:p>
          </p:txBody>
        </p:sp>
        <p:sp>
          <p:nvSpPr>
            <p:cNvPr id="58" name="TextBox 9"/>
            <p:cNvSpPr txBox="1"/>
            <p:nvPr/>
          </p:nvSpPr>
          <p:spPr>
            <a:xfrm>
              <a:off x="766604" y="3387359"/>
              <a:ext cx="2525301" cy="398665"/>
            </a:xfrm>
            <a:prstGeom prst="rect">
              <a:avLst/>
            </a:prstGeom>
            <a:noFill/>
          </p:spPr>
          <p:txBody>
            <a:bodyPr wrap="square" rtlCol="0">
              <a:spAutoFit/>
            </a:bodyPr>
            <a:p>
              <a:pPr algn="ctr">
                <a:buClrTx/>
                <a:buSzTx/>
                <a:buFontTx/>
              </a:pPr>
              <a:r>
                <a:rPr lang="en-US" altLang="zh-CN" sz="2000" b="1" dirty="0">
                  <a:solidFill>
                    <a:schemeClr val="bg1"/>
                  </a:solidFill>
                  <a:latin typeface="+mj-lt"/>
                </a:rPr>
                <a:t>Nv Wa Mends the Sky</a:t>
              </a:r>
              <a:endParaRPr lang="en-US" altLang="zh-CN" sz="2000" b="1" dirty="0">
                <a:solidFill>
                  <a:schemeClr val="bg1"/>
                </a:solidFill>
                <a:latin typeface="+mj-lt"/>
              </a:endParaRPr>
            </a:p>
          </p:txBody>
        </p:sp>
      </p:grpSp>
      <p:grpSp>
        <p:nvGrpSpPr>
          <p:cNvPr id="59" name="Group 7"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8025131" y="5034915"/>
            <a:ext cx="3345814" cy="751205"/>
            <a:chOff x="766604" y="3035035"/>
            <a:chExt cx="2525301" cy="750989"/>
          </a:xfrm>
        </p:grpSpPr>
        <p:sp>
          <p:nvSpPr>
            <p:cNvPr id="60" name="TextBox 8"/>
            <p:cNvSpPr txBox="1"/>
            <p:nvPr/>
          </p:nvSpPr>
          <p:spPr>
            <a:xfrm>
              <a:off x="952083" y="3035035"/>
              <a:ext cx="2151946" cy="337088"/>
            </a:xfrm>
            <a:prstGeom prst="rect">
              <a:avLst/>
            </a:prstGeom>
            <a:noFill/>
          </p:spPr>
          <p:txBody>
            <a:bodyPr wrap="square" rtlCol="0">
              <a:spAutoFit/>
            </a:bodyPr>
            <a:lstStyle/>
            <a:p>
              <a:pPr algn="ctr"/>
              <a:r>
                <a:rPr lang="zh-CN" altLang="en-US" sz="1600" b="1" dirty="0">
                  <a:solidFill>
                    <a:schemeClr val="bg1"/>
                  </a:solidFill>
                  <a:latin typeface="+mj-lt"/>
                </a:rPr>
                <a:t>夸父逐日</a:t>
              </a:r>
              <a:endParaRPr lang="zh-CN" altLang="en-US" sz="1600" b="1" dirty="0">
                <a:solidFill>
                  <a:schemeClr val="bg1"/>
                </a:solidFill>
                <a:latin typeface="+mj-lt"/>
              </a:endParaRPr>
            </a:p>
          </p:txBody>
        </p:sp>
        <p:sp>
          <p:nvSpPr>
            <p:cNvPr id="61" name="TextBox 9"/>
            <p:cNvSpPr txBox="1"/>
            <p:nvPr/>
          </p:nvSpPr>
          <p:spPr>
            <a:xfrm>
              <a:off x="766604" y="3387359"/>
              <a:ext cx="2525301" cy="398665"/>
            </a:xfrm>
            <a:prstGeom prst="rect">
              <a:avLst/>
            </a:prstGeom>
            <a:noFill/>
          </p:spPr>
          <p:txBody>
            <a:bodyPr wrap="square" rtlCol="0">
              <a:spAutoFit/>
            </a:bodyPr>
            <a:lstStyle/>
            <a:p>
              <a:pPr algn="ctr">
                <a:buClrTx/>
                <a:buSzTx/>
                <a:buFontTx/>
              </a:pPr>
              <a:r>
                <a:rPr lang="en-US" altLang="zh-CN" sz="2000" b="1" dirty="0">
                  <a:solidFill>
                    <a:schemeClr val="bg1"/>
                  </a:solidFill>
                  <a:latin typeface="+mj-lt"/>
                </a:rPr>
                <a:t>Kua Fu Runs the Sun</a:t>
              </a:r>
              <a:endParaRPr lang="en-US" altLang="zh-CN" sz="2000" b="1" dirty="0">
                <a:solidFill>
                  <a:schemeClr val="bg1"/>
                </a:solidFill>
                <a:latin typeface="+mj-lt"/>
              </a:endParaRPr>
            </a:p>
          </p:txBody>
        </p:sp>
      </p:grpSp>
      <p:pic>
        <p:nvPicPr>
          <p:cNvPr id="62" name="图片 61"/>
          <p:cNvPicPr>
            <a:picLocks noChangeAspect="1"/>
          </p:cNvPicPr>
          <p:nvPr/>
        </p:nvPicPr>
        <p:blipFill>
          <a:blip r:embed="rId4"/>
          <a:srcRect l="24896" t="16926" r="24619" b="33833"/>
          <a:stretch>
            <a:fillRect/>
          </a:stretch>
        </p:blipFill>
        <p:spPr>
          <a:xfrm>
            <a:off x="5034280" y="1187450"/>
            <a:ext cx="1850390" cy="1564640"/>
          </a:xfrm>
          <a:prstGeom prst="ellipse">
            <a:avLst/>
          </a:prstGeom>
        </p:spPr>
      </p:pic>
      <p:pic>
        <p:nvPicPr>
          <p:cNvPr id="65" name="图片 64"/>
          <p:cNvPicPr>
            <a:picLocks noChangeAspect="1"/>
          </p:cNvPicPr>
          <p:nvPr/>
        </p:nvPicPr>
        <p:blipFill>
          <a:blip r:embed="rId5"/>
          <a:srcRect l="35950" t="5335" r="6117" b="22079"/>
          <a:stretch>
            <a:fillRect/>
          </a:stretch>
        </p:blipFill>
        <p:spPr>
          <a:xfrm>
            <a:off x="5034280" y="3495040"/>
            <a:ext cx="1749425" cy="1539875"/>
          </a:xfrm>
          <a:prstGeom prst="ellipse">
            <a:avLst/>
          </a:prstGeom>
        </p:spPr>
      </p:pic>
      <p:pic>
        <p:nvPicPr>
          <p:cNvPr id="66" name="图片 65"/>
          <p:cNvPicPr>
            <a:picLocks noChangeAspect="1"/>
          </p:cNvPicPr>
          <p:nvPr/>
        </p:nvPicPr>
        <p:blipFill>
          <a:blip r:embed="rId6"/>
          <a:srcRect l="25817" t="14502" r="26883" b="27987"/>
          <a:stretch>
            <a:fillRect/>
          </a:stretch>
        </p:blipFill>
        <p:spPr>
          <a:xfrm>
            <a:off x="8798560" y="3562985"/>
            <a:ext cx="1670685" cy="1403350"/>
          </a:xfrm>
          <a:prstGeom prst="ellipse">
            <a:avLst/>
          </a:prstGeom>
        </p:spPr>
      </p:pic>
      <p:pic>
        <p:nvPicPr>
          <p:cNvPr id="67" name="图片 66"/>
          <p:cNvPicPr>
            <a:picLocks noChangeAspect="1"/>
          </p:cNvPicPr>
          <p:nvPr/>
        </p:nvPicPr>
        <p:blipFill>
          <a:blip r:embed="rId7"/>
          <a:srcRect l="22340" t="10653" b="37931"/>
          <a:stretch>
            <a:fillRect/>
          </a:stretch>
        </p:blipFill>
        <p:spPr>
          <a:xfrm>
            <a:off x="1772285" y="3491230"/>
            <a:ext cx="1732915" cy="1471930"/>
          </a:xfrm>
          <a:prstGeom prst="ellipse">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linds(horizont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linds(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additive="base">
                                        <p:cTn id="28" dur="500" fill="hold"/>
                                        <p:tgtEl>
                                          <p:spTgt spid="65"/>
                                        </p:tgtEl>
                                        <p:attrNameLst>
                                          <p:attrName>ppt_x</p:attrName>
                                        </p:attrNameLst>
                                      </p:cBhvr>
                                      <p:tavLst>
                                        <p:tav tm="0">
                                          <p:val>
                                            <p:strVal val="#ppt_x"/>
                                          </p:val>
                                        </p:tav>
                                        <p:tav tm="100000">
                                          <p:val>
                                            <p:strVal val="#ppt_x"/>
                                          </p:val>
                                        </p:tav>
                                      </p:tavLst>
                                    </p:anim>
                                    <p:anim calcmode="lin" valueType="num">
                                      <p:cBhvr additive="base">
                                        <p:cTn id="29"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ox(in)">
                                      <p:cBhvr>
                                        <p:cTn id="34" dur="2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linds(horizont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strips(downLeft)">
                                      <p:cBhvr>
                                        <p:cTn id="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screen">
            <a:duotone>
              <a:prstClr val="black"/>
              <a:srgbClr val="D9C3A5">
                <a:tint val="50000"/>
                <a:satMod val="180000"/>
              </a:srgbClr>
            </a:duotone>
          </a:blip>
          <a:stretch>
            <a:fillRect/>
          </a:stretch>
        </p:blipFill>
        <p:spPr>
          <a:xfrm flipH="1">
            <a:off x="8792444" y="1444112"/>
            <a:ext cx="4539978" cy="4186345"/>
          </a:xfrm>
          <a:prstGeom prst="rect">
            <a:avLst/>
          </a:prstGeom>
        </p:spPr>
      </p:pic>
      <p:pic>
        <p:nvPicPr>
          <p:cNvPr id="19" name="图片 18"/>
          <p:cNvPicPr>
            <a:picLocks noChangeAspect="1"/>
          </p:cNvPicPr>
          <p:nvPr/>
        </p:nvPicPr>
        <p:blipFill>
          <a:blip r:embed="rId1" cstate="screen">
            <a:duotone>
              <a:prstClr val="black"/>
              <a:srgbClr val="D9C3A5">
                <a:tint val="50000"/>
                <a:satMod val="180000"/>
              </a:srgbClr>
            </a:duotone>
          </a:blip>
          <a:stretch>
            <a:fillRect/>
          </a:stretch>
        </p:blipFill>
        <p:spPr>
          <a:xfrm>
            <a:off x="-1383633" y="1846374"/>
            <a:ext cx="4539978" cy="4186345"/>
          </a:xfrm>
          <a:prstGeom prst="rect">
            <a:avLst/>
          </a:prstGeom>
        </p:spPr>
      </p:pic>
      <p:pic>
        <p:nvPicPr>
          <p:cNvPr id="9" name="图片 8"/>
          <p:cNvPicPr>
            <a:picLocks noChangeAspect="1"/>
          </p:cNvPicPr>
          <p:nvPr/>
        </p:nvPicPr>
        <p:blipFill>
          <a:blip r:embed="rId2" cstate="screen"/>
          <a:stretch>
            <a:fillRect/>
          </a:stretch>
        </p:blipFill>
        <p:spPr>
          <a:xfrm rot="10800000">
            <a:off x="-1046749" y="-4090737"/>
            <a:ext cx="14522422" cy="7628021"/>
          </a:xfrm>
          <a:prstGeom prst="rect">
            <a:avLst/>
          </a:prstGeom>
        </p:spPr>
      </p:pic>
      <p:pic>
        <p:nvPicPr>
          <p:cNvPr id="11" name="图片 10"/>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30000"/>
                    </a14:imgEffect>
                  </a14:imgLayer>
                </a14:imgProps>
              </a:ext>
            </a:extLst>
          </a:blip>
          <a:stretch>
            <a:fillRect/>
          </a:stretch>
        </p:blipFill>
        <p:spPr>
          <a:xfrm>
            <a:off x="-1046749" y="4637388"/>
            <a:ext cx="15761148" cy="4441224"/>
          </a:xfrm>
          <a:prstGeom prst="rect">
            <a:avLst/>
          </a:prstGeom>
        </p:spPr>
      </p:pic>
      <p:pic>
        <p:nvPicPr>
          <p:cNvPr id="13" name="图片 12"/>
          <p:cNvPicPr>
            <a:picLocks noChangeAspect="1"/>
          </p:cNvPicPr>
          <p:nvPr/>
        </p:nvPicPr>
        <p:blipFill>
          <a:blip r:embed="rId5" cstate="screen"/>
          <a:stretch>
            <a:fillRect/>
          </a:stretch>
        </p:blipFill>
        <p:spPr>
          <a:xfrm>
            <a:off x="-581908" y="-1358079"/>
            <a:ext cx="8611737" cy="4316724"/>
          </a:xfrm>
          <a:prstGeom prst="rect">
            <a:avLst/>
          </a:prstGeom>
        </p:spPr>
      </p:pic>
      <p:sp>
        <p:nvSpPr>
          <p:cNvPr id="25" name="文本框 24"/>
          <p:cNvSpPr txBox="1"/>
          <p:nvPr/>
        </p:nvSpPr>
        <p:spPr>
          <a:xfrm>
            <a:off x="2799263" y="2417313"/>
            <a:ext cx="6593472" cy="1862048"/>
          </a:xfrm>
          <a:prstGeom prst="rect">
            <a:avLst/>
          </a:prstGeom>
          <a:noFill/>
        </p:spPr>
        <p:txBody>
          <a:bodyPr wrap="none" rtlCol="0">
            <a:spAutoFit/>
          </a:bodyPr>
          <a:lstStyle/>
          <a:p>
            <a:pPr algn="ctr"/>
            <a:r>
              <a:rPr lang="en-US" altLang="zh-CN" sz="11500" dirty="0">
                <a:solidFill>
                  <a:srgbClr val="354964"/>
                </a:solidFill>
                <a:latin typeface="文悦古体仿宋 (非商业用途)" pitchFamily="50" charset="-122"/>
                <a:ea typeface="文悦古体仿宋 (非商业用途)" pitchFamily="50" charset="-122"/>
              </a:rPr>
              <a:t>Thank you</a:t>
            </a:r>
            <a:endParaRPr lang="zh-CN" altLang="en-US" sz="11500" dirty="0">
              <a:solidFill>
                <a:srgbClr val="354964"/>
              </a:solidFill>
              <a:latin typeface="文悦古体仿宋 (非商业用途)" pitchFamily="50" charset="-122"/>
              <a:ea typeface="文悦古体仿宋 (非商业用途)" pitchFamily="50"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sp>
        <p:nvSpPr>
          <p:cNvPr id="8" name="文本框 7"/>
          <p:cNvSpPr txBox="1"/>
          <p:nvPr/>
        </p:nvSpPr>
        <p:spPr>
          <a:xfrm>
            <a:off x="2326017" y="459772"/>
            <a:ext cx="2853666" cy="1107996"/>
          </a:xfrm>
          <a:prstGeom prst="rect">
            <a:avLst/>
          </a:prstGeom>
          <a:noFill/>
        </p:spPr>
        <p:txBody>
          <a:bodyPr wrap="none" rtlCol="0">
            <a:spAutoFit/>
          </a:bodyPr>
          <a:lstStyle/>
          <a:p>
            <a:pPr algn="ctr"/>
            <a:r>
              <a:rPr lang="en-US" altLang="zh-CN" sz="6600" dirty="0">
                <a:solidFill>
                  <a:srgbClr val="D6B78F"/>
                </a:solidFill>
                <a:effectLst>
                  <a:outerShdw blurRad="38100" dist="38100" dir="2700000" algn="tl">
                    <a:srgbClr val="000000">
                      <a:alpha val="43137"/>
                    </a:srgbClr>
                  </a:outerShdw>
                </a:effectLst>
                <a:latin typeface="Castro Script PERSONAL USE ONLY" panose="02000000000000000000" pitchFamily="2" charset="0"/>
              </a:rPr>
              <a:t>Contents</a:t>
            </a:r>
            <a:endParaRPr lang="zh-CN" altLang="en-US" sz="6600" dirty="0">
              <a:solidFill>
                <a:srgbClr val="D6B78F"/>
              </a:solidFill>
              <a:effectLst>
                <a:outerShdw blurRad="38100" dist="38100" dir="2700000" algn="tl">
                  <a:srgbClr val="000000">
                    <a:alpha val="43137"/>
                  </a:srgbClr>
                </a:outerShdw>
              </a:effectLst>
              <a:latin typeface="Castro Script PERSONAL USE ONLY" panose="02000000000000000000" pitchFamily="2" charset="0"/>
            </a:endParaRPr>
          </a:p>
        </p:txBody>
      </p:sp>
      <p:grpSp>
        <p:nvGrpSpPr>
          <p:cNvPr id="12" name="组合 11"/>
          <p:cNvGrpSpPr/>
          <p:nvPr/>
        </p:nvGrpSpPr>
        <p:grpSpPr>
          <a:xfrm>
            <a:off x="1387475" y="2049145"/>
            <a:ext cx="6136005" cy="521970"/>
            <a:chOff x="1459832" y="2326104"/>
            <a:chExt cx="4283242" cy="521970"/>
          </a:xfrm>
        </p:grpSpPr>
        <p:pic>
          <p:nvPicPr>
            <p:cNvPr id="10" name="图片 9"/>
            <p:cNvPicPr>
              <a:picLocks noChangeAspect="1"/>
            </p:cNvPicPr>
            <p:nvPr/>
          </p:nvPicPr>
          <p:blipFill>
            <a:blip r:embed="rId1"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11" name="文本框 10"/>
            <p:cNvSpPr txBox="1"/>
            <p:nvPr/>
          </p:nvSpPr>
          <p:spPr>
            <a:xfrm>
              <a:off x="1583369" y="2326104"/>
              <a:ext cx="3758651" cy="521970"/>
            </a:xfrm>
            <a:prstGeom prst="rect">
              <a:avLst/>
            </a:prstGeom>
            <a:noFill/>
          </p:spPr>
          <p:txBody>
            <a:bodyPr wrap="square" rtlCol="0">
              <a:spAutoFit/>
            </a:bodyPr>
            <a:lstStyle/>
            <a:p>
              <a:pPr algn="l"/>
              <a:r>
                <a:rPr lang="en-US" altLang="zh-CN" sz="2800" dirty="0">
                  <a:solidFill>
                    <a:srgbClr val="354964"/>
                  </a:solidFill>
                  <a:latin typeface="文悦古体仿宋 (非商业用途)" pitchFamily="50" charset="-122"/>
                  <a:ea typeface="文悦古体仿宋 (非商业用途)" pitchFamily="50" charset="-122"/>
                </a:rPr>
                <a:t>1.</a:t>
              </a:r>
              <a:r>
                <a:rPr lang="zh-CN" altLang="en-US" sz="2800" dirty="0">
                  <a:solidFill>
                    <a:srgbClr val="595959"/>
                  </a:solidFill>
                  <a:latin typeface="方正舒体" panose="02010601030101010101" pitchFamily="2" charset="-122"/>
                  <a:ea typeface="方正舒体" panose="02010601030101010101" pitchFamily="2" charset="-122"/>
                  <a:sym typeface="+mn-ea"/>
                </a:rPr>
                <a:t>Jingwei Tries to Fill the Sea</a:t>
              </a:r>
              <a:endParaRPr lang="zh-CN" altLang="en-US" sz="2800" dirty="0">
                <a:solidFill>
                  <a:srgbClr val="354964"/>
                </a:solidFill>
                <a:latin typeface="文悦古体仿宋 (非商业用途)" pitchFamily="50" charset="-122"/>
                <a:ea typeface="文悦古体仿宋 (非商业用途)" pitchFamily="50" charset="-122"/>
              </a:endParaRPr>
            </a:p>
          </p:txBody>
        </p:sp>
      </p:grpSp>
      <p:grpSp>
        <p:nvGrpSpPr>
          <p:cNvPr id="13" name="组合 12"/>
          <p:cNvGrpSpPr/>
          <p:nvPr/>
        </p:nvGrpSpPr>
        <p:grpSpPr>
          <a:xfrm>
            <a:off x="1387475" y="3443605"/>
            <a:ext cx="6281420" cy="953135"/>
            <a:chOff x="1459832" y="2326104"/>
            <a:chExt cx="4283242" cy="997062"/>
          </a:xfrm>
        </p:grpSpPr>
        <p:pic>
          <p:nvPicPr>
            <p:cNvPr id="14" name="图片 13"/>
            <p:cNvPicPr>
              <a:picLocks noChangeAspect="1"/>
            </p:cNvPicPr>
            <p:nvPr/>
          </p:nvPicPr>
          <p:blipFill>
            <a:blip r:embed="rId1"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15" name="文本框 14"/>
            <p:cNvSpPr txBox="1"/>
            <p:nvPr/>
          </p:nvSpPr>
          <p:spPr>
            <a:xfrm>
              <a:off x="1583369" y="2326104"/>
              <a:ext cx="3758651" cy="997062"/>
            </a:xfrm>
            <a:prstGeom prst="rect">
              <a:avLst/>
            </a:prstGeom>
            <a:noFill/>
          </p:spPr>
          <p:txBody>
            <a:bodyPr wrap="square" rtlCol="0">
              <a:spAutoFit/>
            </a:bodyPr>
            <a:lstStyle/>
            <a:p>
              <a:pPr algn="dist"/>
              <a:r>
                <a:rPr lang="en-US" altLang="zh-CN" sz="2800" dirty="0">
                  <a:solidFill>
                    <a:srgbClr val="354964"/>
                  </a:solidFill>
                  <a:latin typeface="文悦古体仿宋 (非商业用途)" pitchFamily="50" charset="-122"/>
                  <a:ea typeface="文悦古体仿宋 (非商业用途)" pitchFamily="50" charset="-122"/>
                </a:rPr>
                <a:t>2.</a:t>
              </a:r>
              <a:r>
                <a:rPr lang="zh-CN" altLang="en-US" sz="2800" dirty="0">
                  <a:solidFill>
                    <a:srgbClr val="595959"/>
                  </a:solidFill>
                  <a:latin typeface="方正舒体" panose="02010601030101010101" pitchFamily="2" charset="-122"/>
                  <a:ea typeface="方正舒体" panose="02010601030101010101" pitchFamily="2" charset="-122"/>
                  <a:sym typeface="+mn-ea"/>
                </a:rPr>
                <a:t>The Great Flood of Gun-Yu</a:t>
              </a:r>
              <a:endParaRPr lang="zh-CN" altLang="en-US" sz="2800" dirty="0">
                <a:solidFill>
                  <a:srgbClr val="595959"/>
                </a:solidFill>
                <a:latin typeface="方正舒体" panose="02010601030101010101" pitchFamily="2" charset="-122"/>
                <a:ea typeface="方正舒体" panose="02010601030101010101" pitchFamily="2" charset="-122"/>
              </a:endParaRPr>
            </a:p>
            <a:p>
              <a:pPr algn="dist"/>
              <a:endParaRPr lang="zh-CN" altLang="en-US" sz="2800" dirty="0">
                <a:solidFill>
                  <a:srgbClr val="354964"/>
                </a:solidFill>
                <a:latin typeface="文悦古体仿宋 (非商业用途)" pitchFamily="50" charset="-122"/>
                <a:ea typeface="文悦古体仿宋 (非商业用途)" pitchFamily="50" charset="-122"/>
              </a:endParaRPr>
            </a:p>
          </p:txBody>
        </p:sp>
      </p:grpSp>
      <p:grpSp>
        <p:nvGrpSpPr>
          <p:cNvPr id="19" name="组合 18"/>
          <p:cNvGrpSpPr/>
          <p:nvPr/>
        </p:nvGrpSpPr>
        <p:grpSpPr>
          <a:xfrm>
            <a:off x="1387475" y="4893945"/>
            <a:ext cx="6280785" cy="521970"/>
            <a:chOff x="1459832" y="2326104"/>
            <a:chExt cx="4283242" cy="521970"/>
          </a:xfrm>
        </p:grpSpPr>
        <p:pic>
          <p:nvPicPr>
            <p:cNvPr id="20" name="图片 19"/>
            <p:cNvPicPr>
              <a:picLocks noChangeAspect="1"/>
            </p:cNvPicPr>
            <p:nvPr/>
          </p:nvPicPr>
          <p:blipFill>
            <a:blip r:embed="rId1"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21" name="文本框 20"/>
            <p:cNvSpPr txBox="1"/>
            <p:nvPr/>
          </p:nvSpPr>
          <p:spPr>
            <a:xfrm>
              <a:off x="1583369" y="2326104"/>
              <a:ext cx="3758651" cy="521970"/>
            </a:xfrm>
            <a:prstGeom prst="rect">
              <a:avLst/>
            </a:prstGeom>
            <a:noFill/>
          </p:spPr>
          <p:txBody>
            <a:bodyPr wrap="square" rtlCol="0">
              <a:spAutoFit/>
            </a:bodyPr>
            <a:lstStyle/>
            <a:p>
              <a:pPr algn="dist"/>
              <a:r>
                <a:rPr lang="en-US" altLang="zh-CN" sz="2800" dirty="0">
                  <a:solidFill>
                    <a:srgbClr val="354964"/>
                  </a:solidFill>
                  <a:latin typeface="文悦古体仿宋 (非商业用途)" pitchFamily="50" charset="-122"/>
                  <a:ea typeface="文悦古体仿宋 (非商业用途)" pitchFamily="50" charset="-122"/>
                </a:rPr>
                <a:t>3.</a:t>
              </a:r>
              <a:r>
                <a:rPr lang="zh-CN" altLang="en-US" sz="2800" dirty="0">
                  <a:solidFill>
                    <a:srgbClr val="354964"/>
                  </a:solidFill>
                  <a:latin typeface="文悦古体仿宋 (非商业用途)" pitchFamily="50" charset="-122"/>
                  <a:ea typeface="文悦古体仿宋 (非商业用途)" pitchFamily="50" charset="-122"/>
                </a:rPr>
                <a:t>The Legendary of Nian</a:t>
              </a:r>
              <a:endParaRPr lang="zh-CN" altLang="en-US" sz="2800" dirty="0">
                <a:solidFill>
                  <a:srgbClr val="354964"/>
                </a:solidFill>
                <a:latin typeface="文悦古体仿宋 (非商业用途)" pitchFamily="50" charset="-122"/>
                <a:ea typeface="文悦古体仿宋 (非商业用途)" pitchFamily="50" charset="-122"/>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screen">
            <a:duotone>
              <a:prstClr val="black"/>
              <a:srgbClr val="D9C3A5">
                <a:tint val="50000"/>
                <a:satMod val="180000"/>
              </a:srgbClr>
            </a:duotone>
          </a:blip>
          <a:stretch>
            <a:fillRect/>
          </a:stretch>
        </p:blipFill>
        <p:spPr>
          <a:xfrm flipH="1">
            <a:off x="7886299" y="2718557"/>
            <a:ext cx="4539978" cy="4186345"/>
          </a:xfrm>
          <a:prstGeom prst="rect">
            <a:avLst/>
          </a:prstGeom>
        </p:spPr>
      </p:pic>
      <p:pic>
        <p:nvPicPr>
          <p:cNvPr id="19" name="图片 18"/>
          <p:cNvPicPr>
            <a:picLocks noChangeAspect="1"/>
          </p:cNvPicPr>
          <p:nvPr/>
        </p:nvPicPr>
        <p:blipFill>
          <a:blip r:embed="rId1" cstate="screen">
            <a:duotone>
              <a:prstClr val="black"/>
              <a:srgbClr val="D9C3A5">
                <a:tint val="50000"/>
                <a:satMod val="180000"/>
              </a:srgbClr>
            </a:duotone>
          </a:blip>
          <a:stretch>
            <a:fillRect/>
          </a:stretch>
        </p:blipFill>
        <p:spPr>
          <a:xfrm>
            <a:off x="359410" y="3073400"/>
            <a:ext cx="4104005" cy="3784600"/>
          </a:xfrm>
          <a:prstGeom prst="rect">
            <a:avLst/>
          </a:prstGeom>
        </p:spPr>
      </p:pic>
      <p:pic>
        <p:nvPicPr>
          <p:cNvPr id="9" name="图片 8"/>
          <p:cNvPicPr>
            <a:picLocks noChangeAspect="1"/>
          </p:cNvPicPr>
          <p:nvPr/>
        </p:nvPicPr>
        <p:blipFill>
          <a:blip r:embed="rId2" cstate="screen"/>
          <a:stretch>
            <a:fillRect/>
          </a:stretch>
        </p:blipFill>
        <p:spPr>
          <a:xfrm rot="10800000">
            <a:off x="1784350" y="-3857625"/>
            <a:ext cx="11381740" cy="7334250"/>
          </a:xfrm>
          <a:prstGeom prst="rect">
            <a:avLst/>
          </a:prstGeom>
        </p:spPr>
      </p:pic>
      <p:sp>
        <p:nvSpPr>
          <p:cNvPr id="25" name="文本框 24"/>
          <p:cNvSpPr txBox="1"/>
          <p:nvPr/>
        </p:nvSpPr>
        <p:spPr>
          <a:xfrm>
            <a:off x="2892530" y="2494810"/>
            <a:ext cx="6406515" cy="2553335"/>
          </a:xfrm>
          <a:prstGeom prst="rect">
            <a:avLst/>
          </a:prstGeom>
          <a:noFill/>
        </p:spPr>
        <p:txBody>
          <a:bodyPr wrap="none" rtlCol="0">
            <a:spAutoFit/>
          </a:bodyPr>
          <a:lstStyle/>
          <a:p>
            <a:pPr algn="ctr"/>
            <a:endParaRPr lang="zh-CN" altLang="en-US" sz="4000" dirty="0">
              <a:solidFill>
                <a:srgbClr val="595959"/>
              </a:solidFill>
              <a:latin typeface="方正舒体" panose="02010601030101010101" pitchFamily="2" charset="-122"/>
              <a:ea typeface="方正舒体" panose="02010601030101010101" pitchFamily="2" charset="-122"/>
              <a:sym typeface="+mn-ea"/>
            </a:endParaRPr>
          </a:p>
          <a:p>
            <a:pPr algn="ctr"/>
            <a:r>
              <a:rPr lang="zh-CN" altLang="en-US" sz="4000" dirty="0">
                <a:solidFill>
                  <a:srgbClr val="595959"/>
                </a:solidFill>
                <a:latin typeface="方正舒体" panose="02010601030101010101" pitchFamily="2" charset="-122"/>
                <a:ea typeface="方正舒体" panose="02010601030101010101" pitchFamily="2" charset="-122"/>
                <a:sym typeface="+mn-ea"/>
              </a:rPr>
              <a:t>Jingwei Tries to Fill the Sea</a:t>
            </a:r>
            <a:endParaRPr lang="zh-CN" altLang="en-US" sz="8000" dirty="0">
              <a:solidFill>
                <a:srgbClr val="354964"/>
              </a:solidFill>
              <a:latin typeface="文悦古体仿宋 (非商业用途)" pitchFamily="50" charset="-122"/>
              <a:ea typeface="文悦古体仿宋 (非商业用途)" pitchFamily="50" charset="-122"/>
            </a:endParaRPr>
          </a:p>
          <a:p>
            <a:pPr algn="ctr"/>
            <a:endParaRPr lang="zh-CN" altLang="en-US" sz="8000" dirty="0">
              <a:solidFill>
                <a:srgbClr val="354964"/>
              </a:solidFill>
              <a:latin typeface="文悦古体仿宋 (非商业用途)" pitchFamily="50" charset="-122"/>
              <a:ea typeface="文悦古体仿宋 (非商业用途)" pitchFamily="50" charset="-122"/>
            </a:endParaRPr>
          </a:p>
        </p:txBody>
      </p:sp>
      <p:pic>
        <p:nvPicPr>
          <p:cNvPr id="2" name="图片 1"/>
          <p:cNvPicPr>
            <a:picLocks noChangeAspect="1"/>
          </p:cNvPicPr>
          <p:nvPr/>
        </p:nvPicPr>
        <p:blipFill>
          <a:blip r:embed="rId3" cstate="screen"/>
          <a:stretch>
            <a:fillRect/>
          </a:stretch>
        </p:blipFill>
        <p:spPr>
          <a:xfrm flipH="1">
            <a:off x="5395595" y="0"/>
            <a:ext cx="6188075" cy="2789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screen"/>
          <a:stretch>
            <a:fillRect/>
          </a:stretch>
        </p:blipFill>
        <p:spPr>
          <a:xfrm>
            <a:off x="0" y="0"/>
            <a:ext cx="12192000" cy="6858000"/>
          </a:xfrm>
          <a:prstGeom prst="rect">
            <a:avLst/>
          </a:prstGeom>
        </p:spPr>
      </p:pic>
      <p:sp>
        <p:nvSpPr>
          <p:cNvPr id="20" name="矩形 19"/>
          <p:cNvSpPr/>
          <p:nvPr/>
        </p:nvSpPr>
        <p:spPr>
          <a:xfrm>
            <a:off x="693453"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2992120" y="477520"/>
            <a:ext cx="4778375" cy="771493"/>
            <a:chOff x="1459832" y="2326104"/>
            <a:chExt cx="4283242" cy="513348"/>
          </a:xfrm>
        </p:grpSpPr>
        <p:pic>
          <p:nvPicPr>
            <p:cNvPr id="22" name="图片 21"/>
            <p:cNvPicPr>
              <a:picLocks noChangeAspect="1"/>
            </p:cNvPicPr>
            <p:nvPr/>
          </p:nvPicPr>
          <p:blipFill>
            <a:blip r:embed="rId2"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23" name="文本框 22"/>
            <p:cNvSpPr txBox="1"/>
            <p:nvPr/>
          </p:nvSpPr>
          <p:spPr>
            <a:xfrm>
              <a:off x="1586195" y="2379342"/>
              <a:ext cx="3894477" cy="265346"/>
            </a:xfrm>
            <a:prstGeom prst="rect">
              <a:avLst/>
            </a:prstGeom>
            <a:noFill/>
          </p:spPr>
          <p:txBody>
            <a:bodyPr wrap="square" rtlCol="0">
              <a:spAutoFit/>
            </a:bodyPr>
            <a:lstStyle/>
            <a:p>
              <a:pPr algn="dist"/>
              <a:r>
                <a:rPr lang="zh-CN" altLang="en-US" sz="2000" dirty="0">
                  <a:solidFill>
                    <a:srgbClr val="354964"/>
                  </a:solidFill>
                  <a:latin typeface="文悦古体仿宋 (非商业用途)" pitchFamily="50" charset="-122"/>
                  <a:ea typeface="文悦古体仿宋 (非商业用途)" pitchFamily="50" charset="-122"/>
                </a:rPr>
                <a:t>Jingwei Tries to Fill the Sea</a:t>
              </a:r>
              <a:endParaRPr lang="zh-CN" altLang="en-US" sz="2000" dirty="0">
                <a:solidFill>
                  <a:srgbClr val="354964"/>
                </a:solidFill>
                <a:latin typeface="文悦古体仿宋 (非商业用途)" pitchFamily="50" charset="-122"/>
                <a:ea typeface="文悦古体仿宋 (非商业用途)" pitchFamily="50" charset="-122"/>
              </a:endParaRPr>
            </a:p>
          </p:txBody>
        </p:sp>
      </p:grpSp>
      <p:grpSp>
        <p:nvGrpSpPr>
          <p:cNvPr id="27" name="Group 26"/>
          <p:cNvGrpSpPr/>
          <p:nvPr/>
        </p:nvGrpSpPr>
        <p:grpSpPr>
          <a:xfrm rot="0">
            <a:off x="602615" y="3376930"/>
            <a:ext cx="0" cy="0"/>
            <a:chOff x="7620000" y="3662052"/>
            <a:chExt cx="133350" cy="0"/>
          </a:xfrm>
        </p:grpSpPr>
        <p:cxnSp>
          <p:nvCxnSpPr>
            <p:cNvPr id="29" name="Straight Connector 28"/>
            <p:cNvCxnSpPr/>
            <p:nvPr/>
          </p:nvCxnSpPr>
          <p:spPr>
            <a:xfrm>
              <a:off x="762000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53350" y="3662052"/>
              <a:ext cx="0"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sp>
        <p:nvSpPr>
          <p:cNvPr id="3" name="文本框 2"/>
          <p:cNvSpPr txBox="1"/>
          <p:nvPr/>
        </p:nvSpPr>
        <p:spPr>
          <a:xfrm>
            <a:off x="1520825" y="1531620"/>
            <a:ext cx="8763635" cy="4154170"/>
          </a:xfrm>
          <a:prstGeom prst="rect">
            <a:avLst/>
          </a:prstGeom>
          <a:noFill/>
        </p:spPr>
        <p:txBody>
          <a:bodyPr wrap="square" rtlCol="0">
            <a:spAutoFit/>
          </a:bodyPr>
          <a:p>
            <a:pPr marL="342900" indent="-342900" algn="l">
              <a:buClrTx/>
              <a:buSzTx/>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rPr>
              <a:t>A bird  resembles a crow with a patterned head, white beak, and red feet. </a:t>
            </a:r>
            <a:endPar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endParaRPr>
          </a:p>
          <a:p>
            <a:pPr algn="l">
              <a:buFont typeface="Wingdings" panose="05000000000000000000" charset="0"/>
            </a:pPr>
            <a:endPar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endParaRPr>
          </a:p>
          <a:p>
            <a:pPr marL="342900" indent="-342900" algn="l">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rPr>
              <a:t>She is the younger daughter of Yandi named Nüwa</a:t>
            </a:r>
            <a:r>
              <a:rPr lang="en-US" altLang="zh-CN"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rPr>
              <a:t>.</a:t>
            </a:r>
            <a:endParaRPr lang="zh-CN" altLang="en-US" sz="2400" dirty="0">
              <a:solidFill>
                <a:srgbClr val="595959"/>
              </a:solidFill>
              <a:latin typeface="方正舒体" panose="02010601030101010101" pitchFamily="2" charset="-122"/>
              <a:ea typeface="方正舒体" panose="02010601030101010101" pitchFamily="2" charset="-122"/>
              <a:sym typeface="微软雅黑 Light" panose="020B0502040204020203" charset="-122"/>
            </a:endParaRPr>
          </a:p>
          <a:p>
            <a:endPar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endParaRPr>
          </a:p>
          <a:p>
            <a:pPr marL="342900" indent="-342900">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rPr>
              <a:t>Nüwa was swimming in the Eastern Sea when she was unable to return to shore and drowned. </a:t>
            </a:r>
            <a:endPar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endParaRPr>
          </a:p>
          <a:p>
            <a:pPr marL="342900" indent="-342900" algn="l">
              <a:buFont typeface="Wingdings" panose="05000000000000000000" charset="0"/>
              <a:buChar char="Ø"/>
            </a:pPr>
            <a:endPar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endParaRPr>
          </a:p>
          <a:p>
            <a:pPr marL="342900" indent="-342900" algn="l">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微软雅黑 Light" panose="020B0502040204020203" charset="-122"/>
              </a:rPr>
              <a:t>She then transformed into the bird Spirit-Guardian and regularly carries twigs and stones from the Western Mountains to fill up the Eastern Sea. </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screen"/>
          <a:stretch>
            <a:fillRect/>
          </a:stretch>
        </p:blipFill>
        <p:spPr>
          <a:xfrm>
            <a:off x="0" y="0"/>
            <a:ext cx="12192000" cy="6858000"/>
          </a:xfrm>
          <a:prstGeom prst="rect">
            <a:avLst/>
          </a:prstGeom>
        </p:spPr>
      </p:pic>
      <p:pic>
        <p:nvPicPr>
          <p:cNvPr id="32" name="图片 31"/>
          <p:cNvPicPr>
            <a:picLocks noChangeAspect="1"/>
          </p:cNvPicPr>
          <p:nvPr/>
        </p:nvPicPr>
        <p:blipFill>
          <a:blip r:embed="rId2" cstate="screen"/>
          <a:stretch>
            <a:fillRect/>
          </a:stretch>
        </p:blipFill>
        <p:spPr>
          <a:xfrm>
            <a:off x="0" y="0"/>
            <a:ext cx="12192000" cy="5996380"/>
          </a:xfrm>
          <a:prstGeom prst="rect">
            <a:avLst/>
          </a:prstGeom>
        </p:spPr>
      </p:pic>
      <p:sp>
        <p:nvSpPr>
          <p:cNvPr id="33" name="矩形 32"/>
          <p:cNvSpPr/>
          <p:nvPr/>
        </p:nvSpPr>
        <p:spPr>
          <a:xfrm>
            <a:off x="673768"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3691255" y="477520"/>
            <a:ext cx="5671820" cy="582371"/>
            <a:chOff x="1459832" y="2326104"/>
            <a:chExt cx="4283242" cy="513348"/>
          </a:xfrm>
        </p:grpSpPr>
        <p:pic>
          <p:nvPicPr>
            <p:cNvPr id="37" name="图片 36"/>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38" name="文本框 37"/>
            <p:cNvSpPr txBox="1"/>
            <p:nvPr/>
          </p:nvSpPr>
          <p:spPr>
            <a:xfrm>
              <a:off x="1722129" y="2379179"/>
              <a:ext cx="3758651" cy="405811"/>
            </a:xfrm>
            <a:prstGeom prst="rect">
              <a:avLst/>
            </a:prstGeom>
            <a:noFill/>
          </p:spPr>
          <p:txBody>
            <a:bodyPr wrap="square" rtlCol="0">
              <a:spAutoFit/>
            </a:bodyPr>
            <a:lstStyle/>
            <a:p>
              <a:pPr algn="dist"/>
              <a:r>
                <a:rPr sz="2400" dirty="0">
                  <a:solidFill>
                    <a:srgbClr val="354964"/>
                  </a:solidFill>
                  <a:latin typeface="文悦古体仿宋 (非商业用途)" pitchFamily="50" charset="-122"/>
                  <a:ea typeface="文悦古体仿宋 (非商业用途)" pitchFamily="50" charset="-122"/>
                </a:rPr>
                <a:t>Jingwei Tries to Fill the Sea</a:t>
              </a:r>
              <a:endParaRPr sz="2400" dirty="0">
                <a:solidFill>
                  <a:srgbClr val="354964"/>
                </a:solidFill>
                <a:latin typeface="文悦古体仿宋 (非商业用途)" pitchFamily="50" charset="-122"/>
                <a:ea typeface="文悦古体仿宋 (非商业用途)" pitchFamily="50" charset="-122"/>
              </a:endParaRPr>
            </a:p>
          </p:txBody>
        </p:sp>
      </p:grpSp>
      <p:sp>
        <p:nvSpPr>
          <p:cNvPr id="29" name="Rectangle: Rounded Corners 28"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SpPr/>
          <p:nvPr/>
        </p:nvSpPr>
        <p:spPr>
          <a:xfrm>
            <a:off x="4572000" y="2496459"/>
            <a:ext cx="6184748" cy="3425372"/>
          </a:xfrm>
          <a:prstGeom prst="roundRect">
            <a:avLst>
              <a:gd name="adj" fmla="val 8904"/>
            </a:avLst>
          </a:prstGeom>
          <a:solidFill>
            <a:schemeClr val="bg1"/>
          </a:solidFill>
          <a:ln>
            <a:noFill/>
          </a:ln>
          <a:effectLst>
            <a:outerShdw blurRad="1270000" dist="419100" dir="5400000" sx="83000" sy="83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61560" y="3286760"/>
            <a:ext cx="5410835" cy="1198880"/>
          </a:xfrm>
          <a:prstGeom prst="rect">
            <a:avLst/>
          </a:prstGeom>
          <a:noFill/>
        </p:spPr>
        <p:txBody>
          <a:bodyPr wrap="square" rtlCol="0">
            <a:spAutoFit/>
          </a:bodyPr>
          <a:lstStyle/>
          <a:p>
            <a:pPr indent="457200" algn="just" fontAlgn="auto"/>
            <a:r>
              <a:rPr lang="zh-CN" altLang="en-US" sz="2400" dirty="0">
                <a:solidFill>
                  <a:schemeClr val="tx1">
                    <a:lumMod val="75000"/>
                    <a:lumOff val="25000"/>
                  </a:schemeClr>
                </a:solidFill>
                <a:latin typeface="+mj-lt"/>
              </a:rPr>
              <a:t>Mao Dun thinks this story means dogged determination and perseverance in the face of seemingly impossible odds.</a:t>
            </a:r>
            <a:endParaRPr lang="zh-CN" altLang="en-US" sz="2400" dirty="0">
              <a:solidFill>
                <a:schemeClr val="tx1">
                  <a:lumMod val="75000"/>
                  <a:lumOff val="25000"/>
                </a:schemeClr>
              </a:solidFill>
              <a:latin typeface="+mj-lt"/>
            </a:endParaRPr>
          </a:p>
        </p:txBody>
      </p:sp>
      <p:pic>
        <p:nvPicPr>
          <p:cNvPr id="4" name="图片占位符 3"/>
          <p:cNvPicPr>
            <a:picLocks noChangeAspect="1"/>
          </p:cNvPicPr>
          <p:nvPr>
            <p:ph type="pic" sz="quarter" idx="10"/>
          </p:nvPr>
        </p:nvPicPr>
        <p:blipFill>
          <a:blip r:embed="rId4"/>
          <a:srcRect r="8400"/>
          <a:stretch>
            <a:fillRect/>
          </a:stretch>
        </p:blipFill>
        <p:spPr>
          <a:xfrm>
            <a:off x="1567815" y="3247390"/>
            <a:ext cx="2486025" cy="1921510"/>
          </a:xfrm>
          <a:prstGeom prst="rect">
            <a:avLst/>
          </a:prstGeom>
        </p:spPr>
      </p:pic>
      <p:grpSp>
        <p:nvGrpSpPr>
          <p:cNvPr id="36" name="Group 35"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1277258" y="3143156"/>
            <a:ext cx="571688" cy="571688"/>
            <a:chOff x="1277258" y="3143156"/>
            <a:chExt cx="571688" cy="571688"/>
          </a:xfrm>
          <a:solidFill>
            <a:srgbClr val="D6B78F"/>
          </a:solidFill>
        </p:grpSpPr>
        <p:sp>
          <p:nvSpPr>
            <p:cNvPr id="31" name="Oval 30"/>
            <p:cNvSpPr/>
            <p:nvPr/>
          </p:nvSpPr>
          <p:spPr>
            <a:xfrm>
              <a:off x="1277258" y="3143156"/>
              <a:ext cx="571688" cy="571688"/>
            </a:xfrm>
            <a:prstGeom prst="ellipse">
              <a:avLst/>
            </a:prstGeom>
            <a:grpFill/>
            <a:ln>
              <a:noFill/>
            </a:ln>
            <a:effectLst>
              <a:outerShdw blurRad="533400" dist="330200" dir="5400000" sx="62000" sy="62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23"/>
            <p:cNvSpPr>
              <a:spLocks noEditPoints="1"/>
            </p:cNvSpPr>
            <p:nvPr/>
          </p:nvSpPr>
          <p:spPr bwMode="auto">
            <a:xfrm>
              <a:off x="1435252" y="3286869"/>
              <a:ext cx="255700" cy="284263"/>
            </a:xfrm>
            <a:custGeom>
              <a:avLst/>
              <a:gdLst>
                <a:gd name="T0" fmla="*/ 97 w 191"/>
                <a:gd name="T1" fmla="*/ 122 h 212"/>
                <a:gd name="T2" fmla="*/ 61 w 191"/>
                <a:gd name="T3" fmla="*/ 92 h 212"/>
                <a:gd name="T4" fmla="*/ 27 w 191"/>
                <a:gd name="T5" fmla="*/ 212 h 212"/>
                <a:gd name="T6" fmla="*/ 183 w 191"/>
                <a:gd name="T7" fmla="*/ 92 h 212"/>
                <a:gd name="T8" fmla="*/ 131 w 191"/>
                <a:gd name="T9" fmla="*/ 95 h 212"/>
                <a:gd name="T10" fmla="*/ 160 w 191"/>
                <a:gd name="T11" fmla="*/ 204 h 212"/>
                <a:gd name="T12" fmla="*/ 19 w 191"/>
                <a:gd name="T13" fmla="*/ 100 h 212"/>
                <a:gd name="T14" fmla="*/ 97 w 191"/>
                <a:gd name="T15" fmla="*/ 130 h 212"/>
                <a:gd name="T16" fmla="*/ 174 w 191"/>
                <a:gd name="T17" fmla="*/ 100 h 212"/>
                <a:gd name="T18" fmla="*/ 84 w 191"/>
                <a:gd name="T19" fmla="*/ 24 h 212"/>
                <a:gd name="T20" fmla="*/ 108 w 191"/>
                <a:gd name="T21" fmla="*/ 104 h 212"/>
                <a:gd name="T22" fmla="*/ 100 w 191"/>
                <a:gd name="T23" fmla="*/ 96 h 212"/>
                <a:gd name="T24" fmla="*/ 92 w 191"/>
                <a:gd name="T25" fmla="*/ 32 h 212"/>
                <a:gd name="T26" fmla="*/ 100 w 191"/>
                <a:gd name="T27" fmla="*/ 96 h 212"/>
                <a:gd name="T28" fmla="*/ 120 w 191"/>
                <a:gd name="T29" fmla="*/ 0 h 212"/>
                <a:gd name="T30" fmla="*/ 144 w 191"/>
                <a:gd name="T31" fmla="*/ 80 h 212"/>
                <a:gd name="T32" fmla="*/ 136 w 191"/>
                <a:gd name="T33" fmla="*/ 72 h 212"/>
                <a:gd name="T34" fmla="*/ 128 w 191"/>
                <a:gd name="T35" fmla="*/ 8 h 212"/>
                <a:gd name="T36" fmla="*/ 136 w 191"/>
                <a:gd name="T37" fmla="*/ 72 h 212"/>
                <a:gd name="T38" fmla="*/ 48 w 191"/>
                <a:gd name="T39" fmla="*/ 0 h 212"/>
                <a:gd name="T40" fmla="*/ 72 w 191"/>
                <a:gd name="T41" fmla="*/ 80 h 212"/>
                <a:gd name="T42" fmla="*/ 64 w 191"/>
                <a:gd name="T43" fmla="*/ 72 h 212"/>
                <a:gd name="T44" fmla="*/ 56 w 191"/>
                <a:gd name="T45" fmla="*/ 8 h 212"/>
                <a:gd name="T46" fmla="*/ 64 w 191"/>
                <a:gd name="T47" fmla="*/ 72 h 212"/>
                <a:gd name="T48" fmla="*/ 168 w 191"/>
                <a:gd name="T49" fmla="*/ 10 h 212"/>
                <a:gd name="T50" fmla="*/ 175 w 191"/>
                <a:gd name="T51" fmla="*/ 78 h 212"/>
                <a:gd name="T52" fmla="*/ 162 w 191"/>
                <a:gd name="T53" fmla="*/ 66 h 212"/>
                <a:gd name="T54" fmla="*/ 182 w 191"/>
                <a:gd name="T55" fmla="*/ 22 h 212"/>
                <a:gd name="T56" fmla="*/ 162 w 191"/>
                <a:gd name="T57" fmla="*/ 66 h 212"/>
                <a:gd name="T58" fmla="*/ 23 w 191"/>
                <a:gd name="T59" fmla="*/ 10 h 212"/>
                <a:gd name="T60" fmla="*/ 16 w 191"/>
                <a:gd name="T61" fmla="*/ 78 h 212"/>
                <a:gd name="T62" fmla="*/ 18 w 191"/>
                <a:gd name="T63" fmla="*/ 20 h 212"/>
                <a:gd name="T64" fmla="*/ 22 w 191"/>
                <a:gd name="T65" fmla="*/ 68 h 212"/>
                <a:gd name="T66" fmla="*/ 18 w 191"/>
                <a:gd name="T67"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212">
                  <a:moveTo>
                    <a:pt x="131" y="95"/>
                  </a:moveTo>
                  <a:cubicBezTo>
                    <a:pt x="126" y="112"/>
                    <a:pt x="113" y="122"/>
                    <a:pt x="97" y="122"/>
                  </a:cubicBezTo>
                  <a:cubicBezTo>
                    <a:pt x="80" y="122"/>
                    <a:pt x="67" y="112"/>
                    <a:pt x="62" y="95"/>
                  </a:cubicBezTo>
                  <a:cubicBezTo>
                    <a:pt x="61" y="92"/>
                    <a:pt x="61" y="92"/>
                    <a:pt x="61" y="92"/>
                  </a:cubicBezTo>
                  <a:cubicBezTo>
                    <a:pt x="10" y="92"/>
                    <a:pt x="10" y="92"/>
                    <a:pt x="10" y="92"/>
                  </a:cubicBezTo>
                  <a:cubicBezTo>
                    <a:pt x="27" y="212"/>
                    <a:pt x="27" y="212"/>
                    <a:pt x="27" y="212"/>
                  </a:cubicBezTo>
                  <a:cubicBezTo>
                    <a:pt x="167" y="212"/>
                    <a:pt x="167" y="212"/>
                    <a:pt x="167" y="212"/>
                  </a:cubicBezTo>
                  <a:cubicBezTo>
                    <a:pt x="183" y="92"/>
                    <a:pt x="183" y="92"/>
                    <a:pt x="183" y="92"/>
                  </a:cubicBezTo>
                  <a:cubicBezTo>
                    <a:pt x="132" y="92"/>
                    <a:pt x="132" y="92"/>
                    <a:pt x="132" y="92"/>
                  </a:cubicBezTo>
                  <a:lnTo>
                    <a:pt x="131" y="95"/>
                  </a:lnTo>
                  <a:close/>
                  <a:moveTo>
                    <a:pt x="174" y="100"/>
                  </a:moveTo>
                  <a:cubicBezTo>
                    <a:pt x="160" y="204"/>
                    <a:pt x="160" y="204"/>
                    <a:pt x="160" y="204"/>
                  </a:cubicBezTo>
                  <a:cubicBezTo>
                    <a:pt x="34" y="204"/>
                    <a:pt x="34" y="204"/>
                    <a:pt x="34" y="204"/>
                  </a:cubicBezTo>
                  <a:cubicBezTo>
                    <a:pt x="19" y="100"/>
                    <a:pt x="19" y="100"/>
                    <a:pt x="19" y="100"/>
                  </a:cubicBezTo>
                  <a:cubicBezTo>
                    <a:pt x="55" y="100"/>
                    <a:pt x="55" y="100"/>
                    <a:pt x="55" y="100"/>
                  </a:cubicBezTo>
                  <a:cubicBezTo>
                    <a:pt x="62" y="119"/>
                    <a:pt x="77" y="130"/>
                    <a:pt x="97" y="130"/>
                  </a:cubicBezTo>
                  <a:cubicBezTo>
                    <a:pt x="116" y="130"/>
                    <a:pt x="131" y="119"/>
                    <a:pt x="138" y="100"/>
                  </a:cubicBezTo>
                  <a:lnTo>
                    <a:pt x="174" y="100"/>
                  </a:lnTo>
                  <a:close/>
                  <a:moveTo>
                    <a:pt x="108" y="24"/>
                  </a:moveTo>
                  <a:cubicBezTo>
                    <a:pt x="84" y="24"/>
                    <a:pt x="84" y="24"/>
                    <a:pt x="84" y="24"/>
                  </a:cubicBezTo>
                  <a:cubicBezTo>
                    <a:pt x="84" y="104"/>
                    <a:pt x="84" y="104"/>
                    <a:pt x="84" y="104"/>
                  </a:cubicBezTo>
                  <a:cubicBezTo>
                    <a:pt x="108" y="104"/>
                    <a:pt x="108" y="104"/>
                    <a:pt x="108" y="104"/>
                  </a:cubicBezTo>
                  <a:lnTo>
                    <a:pt x="108" y="24"/>
                  </a:lnTo>
                  <a:close/>
                  <a:moveTo>
                    <a:pt x="100" y="96"/>
                  </a:moveTo>
                  <a:cubicBezTo>
                    <a:pt x="92" y="96"/>
                    <a:pt x="92" y="96"/>
                    <a:pt x="92" y="96"/>
                  </a:cubicBezTo>
                  <a:cubicBezTo>
                    <a:pt x="92" y="32"/>
                    <a:pt x="92" y="32"/>
                    <a:pt x="92" y="32"/>
                  </a:cubicBezTo>
                  <a:cubicBezTo>
                    <a:pt x="100" y="32"/>
                    <a:pt x="100" y="32"/>
                    <a:pt x="100" y="32"/>
                  </a:cubicBezTo>
                  <a:lnTo>
                    <a:pt x="100" y="96"/>
                  </a:lnTo>
                  <a:close/>
                  <a:moveTo>
                    <a:pt x="144" y="0"/>
                  </a:moveTo>
                  <a:cubicBezTo>
                    <a:pt x="120" y="0"/>
                    <a:pt x="120" y="0"/>
                    <a:pt x="120" y="0"/>
                  </a:cubicBezTo>
                  <a:cubicBezTo>
                    <a:pt x="120" y="80"/>
                    <a:pt x="120" y="80"/>
                    <a:pt x="120" y="80"/>
                  </a:cubicBezTo>
                  <a:cubicBezTo>
                    <a:pt x="144" y="80"/>
                    <a:pt x="144" y="80"/>
                    <a:pt x="144" y="80"/>
                  </a:cubicBezTo>
                  <a:lnTo>
                    <a:pt x="144" y="0"/>
                  </a:lnTo>
                  <a:close/>
                  <a:moveTo>
                    <a:pt x="136" y="72"/>
                  </a:moveTo>
                  <a:cubicBezTo>
                    <a:pt x="128" y="72"/>
                    <a:pt x="128" y="72"/>
                    <a:pt x="128" y="72"/>
                  </a:cubicBezTo>
                  <a:cubicBezTo>
                    <a:pt x="128" y="8"/>
                    <a:pt x="128" y="8"/>
                    <a:pt x="128" y="8"/>
                  </a:cubicBezTo>
                  <a:cubicBezTo>
                    <a:pt x="136" y="8"/>
                    <a:pt x="136" y="8"/>
                    <a:pt x="136" y="8"/>
                  </a:cubicBezTo>
                  <a:lnTo>
                    <a:pt x="136" y="72"/>
                  </a:lnTo>
                  <a:close/>
                  <a:moveTo>
                    <a:pt x="72" y="0"/>
                  </a:moveTo>
                  <a:cubicBezTo>
                    <a:pt x="48" y="0"/>
                    <a:pt x="48" y="0"/>
                    <a:pt x="48" y="0"/>
                  </a:cubicBezTo>
                  <a:cubicBezTo>
                    <a:pt x="48" y="80"/>
                    <a:pt x="48" y="80"/>
                    <a:pt x="48" y="80"/>
                  </a:cubicBezTo>
                  <a:cubicBezTo>
                    <a:pt x="72" y="80"/>
                    <a:pt x="72" y="80"/>
                    <a:pt x="72" y="80"/>
                  </a:cubicBezTo>
                  <a:lnTo>
                    <a:pt x="72" y="0"/>
                  </a:lnTo>
                  <a:close/>
                  <a:moveTo>
                    <a:pt x="64" y="72"/>
                  </a:moveTo>
                  <a:cubicBezTo>
                    <a:pt x="56" y="72"/>
                    <a:pt x="56" y="72"/>
                    <a:pt x="56" y="72"/>
                  </a:cubicBezTo>
                  <a:cubicBezTo>
                    <a:pt x="56" y="8"/>
                    <a:pt x="56" y="8"/>
                    <a:pt x="56" y="8"/>
                  </a:cubicBezTo>
                  <a:cubicBezTo>
                    <a:pt x="64" y="8"/>
                    <a:pt x="64" y="8"/>
                    <a:pt x="64" y="8"/>
                  </a:cubicBezTo>
                  <a:lnTo>
                    <a:pt x="64" y="72"/>
                  </a:lnTo>
                  <a:close/>
                  <a:moveTo>
                    <a:pt x="191" y="16"/>
                  </a:moveTo>
                  <a:cubicBezTo>
                    <a:pt x="168" y="10"/>
                    <a:pt x="168" y="10"/>
                    <a:pt x="168" y="10"/>
                  </a:cubicBezTo>
                  <a:cubicBezTo>
                    <a:pt x="152" y="72"/>
                    <a:pt x="152" y="72"/>
                    <a:pt x="152" y="72"/>
                  </a:cubicBezTo>
                  <a:cubicBezTo>
                    <a:pt x="175" y="78"/>
                    <a:pt x="175" y="78"/>
                    <a:pt x="175" y="78"/>
                  </a:cubicBezTo>
                  <a:lnTo>
                    <a:pt x="191" y="16"/>
                  </a:lnTo>
                  <a:close/>
                  <a:moveTo>
                    <a:pt x="162" y="66"/>
                  </a:moveTo>
                  <a:cubicBezTo>
                    <a:pt x="174" y="20"/>
                    <a:pt x="174" y="20"/>
                    <a:pt x="174" y="20"/>
                  </a:cubicBezTo>
                  <a:cubicBezTo>
                    <a:pt x="182" y="22"/>
                    <a:pt x="182" y="22"/>
                    <a:pt x="182" y="22"/>
                  </a:cubicBezTo>
                  <a:cubicBezTo>
                    <a:pt x="170" y="68"/>
                    <a:pt x="170" y="68"/>
                    <a:pt x="170" y="68"/>
                  </a:cubicBezTo>
                  <a:lnTo>
                    <a:pt x="162" y="66"/>
                  </a:lnTo>
                  <a:close/>
                  <a:moveTo>
                    <a:pt x="39" y="72"/>
                  </a:moveTo>
                  <a:cubicBezTo>
                    <a:pt x="23" y="10"/>
                    <a:pt x="23" y="10"/>
                    <a:pt x="23" y="10"/>
                  </a:cubicBezTo>
                  <a:cubicBezTo>
                    <a:pt x="0" y="16"/>
                    <a:pt x="0" y="16"/>
                    <a:pt x="0" y="16"/>
                  </a:cubicBezTo>
                  <a:cubicBezTo>
                    <a:pt x="16" y="78"/>
                    <a:pt x="16" y="78"/>
                    <a:pt x="16" y="78"/>
                  </a:cubicBezTo>
                  <a:lnTo>
                    <a:pt x="39" y="72"/>
                  </a:lnTo>
                  <a:close/>
                  <a:moveTo>
                    <a:pt x="18" y="20"/>
                  </a:moveTo>
                  <a:cubicBezTo>
                    <a:pt x="30" y="66"/>
                    <a:pt x="30" y="66"/>
                    <a:pt x="30" y="66"/>
                  </a:cubicBezTo>
                  <a:cubicBezTo>
                    <a:pt x="22" y="68"/>
                    <a:pt x="22" y="68"/>
                    <a:pt x="22" y="68"/>
                  </a:cubicBezTo>
                  <a:cubicBezTo>
                    <a:pt x="10" y="22"/>
                    <a:pt x="10" y="22"/>
                    <a:pt x="10" y="22"/>
                  </a:cubicBezTo>
                  <a:lnTo>
                    <a:pt x="18" y="20"/>
                  </a:lnTo>
                  <a:close/>
                </a:path>
              </a:pathLst>
            </a:custGeom>
            <a:grpFill/>
            <a:ln>
              <a:noFill/>
            </a:ln>
          </p:spPr>
          <p:txBody>
            <a:bodyPr vert="horz" wrap="square" lIns="91440" tIns="45720" rIns="91440" bIns="45720" numCol="1" anchor="t" anchorCtr="0" compatLnSpc="1"/>
            <a:lstStyle/>
            <a:p>
              <a:endParaRPr lang="en-US"/>
            </a:p>
          </p:txBody>
        </p:sp>
      </p:grpSp>
      <p:sp>
        <p:nvSpPr>
          <p:cNvPr id="19"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750" fill="hold"/>
                                        <p:tgtEl>
                                          <p:spTgt spid="29"/>
                                        </p:tgtEl>
                                        <p:attrNameLst>
                                          <p:attrName>ppt_x</p:attrName>
                                        </p:attrNameLst>
                                      </p:cBhvr>
                                      <p:tavLst>
                                        <p:tav tm="0">
                                          <p:val>
                                            <p:strVal val="1+#ppt_w/2"/>
                                          </p:val>
                                        </p:tav>
                                        <p:tav tm="100000">
                                          <p:val>
                                            <p:strVal val="#ppt_x"/>
                                          </p:val>
                                        </p:tav>
                                      </p:tavLst>
                                    </p:anim>
                                    <p:anim calcmode="lin" valueType="num">
                                      <p:cBhvr additive="base">
                                        <p:cTn id="8" dur="750" fill="hold"/>
                                        <p:tgtEl>
                                          <p:spTgt spid="29"/>
                                        </p:tgtEl>
                                        <p:attrNameLst>
                                          <p:attrName>ppt_y</p:attrName>
                                        </p:attrNameLst>
                                      </p:cBhvr>
                                      <p:tavLst>
                                        <p:tav tm="0">
                                          <p:val>
                                            <p:strVal val="#ppt_y"/>
                                          </p:val>
                                        </p:tav>
                                        <p:tav tm="100000">
                                          <p:val>
                                            <p:strVal val="#ppt_y"/>
                                          </p:val>
                                        </p:tav>
                                      </p:tavLst>
                                    </p:anim>
                                  </p:childTnLst>
                                </p:cTn>
                              </p:par>
                              <p:par>
                                <p:cTn id="9" presetID="49" presetClass="entr" presetSubtype="0" decel="100000" fill="hold" nodeType="withEffect">
                                  <p:stCondLst>
                                    <p:cond delay="175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screen">
            <a:duotone>
              <a:prstClr val="black"/>
              <a:srgbClr val="D9C3A5">
                <a:tint val="50000"/>
                <a:satMod val="180000"/>
              </a:srgbClr>
            </a:duotone>
          </a:blip>
          <a:stretch>
            <a:fillRect/>
          </a:stretch>
        </p:blipFill>
        <p:spPr>
          <a:xfrm flipH="1">
            <a:off x="7541494" y="2495037"/>
            <a:ext cx="4539978" cy="4186345"/>
          </a:xfrm>
          <a:prstGeom prst="rect">
            <a:avLst/>
          </a:prstGeom>
        </p:spPr>
      </p:pic>
      <p:pic>
        <p:nvPicPr>
          <p:cNvPr id="19" name="图片 18"/>
          <p:cNvPicPr>
            <a:picLocks noChangeAspect="1"/>
          </p:cNvPicPr>
          <p:nvPr/>
        </p:nvPicPr>
        <p:blipFill>
          <a:blip r:embed="rId1" cstate="screen">
            <a:duotone>
              <a:prstClr val="black"/>
              <a:srgbClr val="D9C3A5">
                <a:tint val="50000"/>
                <a:satMod val="180000"/>
              </a:srgbClr>
            </a:duotone>
          </a:blip>
          <a:stretch>
            <a:fillRect/>
          </a:stretch>
        </p:blipFill>
        <p:spPr>
          <a:xfrm>
            <a:off x="298450" y="2789555"/>
            <a:ext cx="4104005" cy="3784600"/>
          </a:xfrm>
          <a:prstGeom prst="rect">
            <a:avLst/>
          </a:prstGeom>
        </p:spPr>
      </p:pic>
      <p:pic>
        <p:nvPicPr>
          <p:cNvPr id="9" name="图片 8"/>
          <p:cNvPicPr>
            <a:picLocks noChangeAspect="1"/>
          </p:cNvPicPr>
          <p:nvPr/>
        </p:nvPicPr>
        <p:blipFill>
          <a:blip r:embed="rId2" cstate="screen"/>
          <a:stretch>
            <a:fillRect/>
          </a:stretch>
        </p:blipFill>
        <p:spPr>
          <a:xfrm rot="10800000">
            <a:off x="1784350" y="-3857625"/>
            <a:ext cx="11381740" cy="7334250"/>
          </a:xfrm>
          <a:prstGeom prst="rect">
            <a:avLst/>
          </a:prstGeom>
        </p:spPr>
      </p:pic>
      <p:sp>
        <p:nvSpPr>
          <p:cNvPr id="25" name="文本框 24"/>
          <p:cNvSpPr txBox="1"/>
          <p:nvPr/>
        </p:nvSpPr>
        <p:spPr>
          <a:xfrm>
            <a:off x="3464982" y="2494810"/>
            <a:ext cx="5261610" cy="2430145"/>
          </a:xfrm>
          <a:prstGeom prst="rect">
            <a:avLst/>
          </a:prstGeom>
          <a:noFill/>
        </p:spPr>
        <p:txBody>
          <a:bodyPr wrap="none" rtlCol="0">
            <a:spAutoFit/>
          </a:bodyPr>
          <a:lstStyle/>
          <a:p>
            <a:pPr algn="ctr"/>
            <a:endParaRPr lang="zh-CN" altLang="en-US" sz="4000" dirty="0">
              <a:solidFill>
                <a:srgbClr val="595959"/>
              </a:solidFill>
              <a:latin typeface="方正舒体" panose="02010601030101010101" pitchFamily="2" charset="-122"/>
              <a:ea typeface="方正舒体" panose="02010601030101010101" pitchFamily="2" charset="-122"/>
              <a:sym typeface="+mn-ea"/>
            </a:endParaRPr>
          </a:p>
          <a:p>
            <a:pPr algn="ctr"/>
            <a:r>
              <a:rPr lang="zh-CN" altLang="en-US" sz="32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rPr>
              <a:t>The Great Flood of Gun-Yu</a:t>
            </a:r>
            <a:endParaRPr lang="zh-CN" altLang="en-US" sz="8000" dirty="0">
              <a:solidFill>
                <a:srgbClr val="354964"/>
              </a:solidFill>
              <a:latin typeface="文悦古体仿宋 (非商业用途)" pitchFamily="50" charset="-122"/>
              <a:ea typeface="文悦古体仿宋 (非商业用途)" pitchFamily="50" charset="-122"/>
            </a:endParaRPr>
          </a:p>
          <a:p>
            <a:pPr algn="ctr"/>
            <a:endParaRPr lang="zh-CN" altLang="en-US" sz="8000" dirty="0">
              <a:solidFill>
                <a:srgbClr val="354964"/>
              </a:solidFill>
              <a:latin typeface="文悦古体仿宋 (非商业用途)" pitchFamily="50" charset="-122"/>
              <a:ea typeface="文悦古体仿宋 (非商业用途)" pitchFamily="50" charset="-122"/>
            </a:endParaRPr>
          </a:p>
        </p:txBody>
      </p:sp>
      <p:pic>
        <p:nvPicPr>
          <p:cNvPr id="2" name="图片 1"/>
          <p:cNvPicPr>
            <a:picLocks noChangeAspect="1"/>
          </p:cNvPicPr>
          <p:nvPr/>
        </p:nvPicPr>
        <p:blipFill>
          <a:blip r:embed="rId3" cstate="screen"/>
          <a:stretch>
            <a:fillRect/>
          </a:stretch>
        </p:blipFill>
        <p:spPr>
          <a:xfrm flipH="1">
            <a:off x="5395595" y="0"/>
            <a:ext cx="6188075" cy="2789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screen"/>
          <a:stretch>
            <a:fillRect/>
          </a:stretch>
        </p:blipFill>
        <p:spPr>
          <a:xfrm>
            <a:off x="0" y="0"/>
            <a:ext cx="12192000" cy="6858000"/>
          </a:xfrm>
          <a:prstGeom prst="rect">
            <a:avLst/>
          </a:prstGeom>
        </p:spPr>
      </p:pic>
      <p:pic>
        <p:nvPicPr>
          <p:cNvPr id="19" name="图片 18"/>
          <p:cNvPicPr>
            <a:picLocks noChangeAspect="1"/>
          </p:cNvPicPr>
          <p:nvPr/>
        </p:nvPicPr>
        <p:blipFill>
          <a:blip r:embed="rId2" cstate="screen"/>
          <a:stretch>
            <a:fillRect/>
          </a:stretch>
        </p:blipFill>
        <p:spPr>
          <a:xfrm>
            <a:off x="0" y="0"/>
            <a:ext cx="12192000" cy="5996380"/>
          </a:xfrm>
          <a:prstGeom prst="rect">
            <a:avLst/>
          </a:prstGeom>
        </p:spPr>
      </p:pic>
      <p:sp>
        <p:nvSpPr>
          <p:cNvPr id="20" name="矩形 19"/>
          <p:cNvSpPr/>
          <p:nvPr/>
        </p:nvSpPr>
        <p:spPr>
          <a:xfrm>
            <a:off x="693453"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3387090" y="416560"/>
            <a:ext cx="4778375" cy="771493"/>
            <a:chOff x="1459832" y="2326104"/>
            <a:chExt cx="4283242" cy="513348"/>
          </a:xfrm>
        </p:grpSpPr>
        <p:pic>
          <p:nvPicPr>
            <p:cNvPr id="22" name="图片 21"/>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23" name="文本框 22"/>
            <p:cNvSpPr txBox="1"/>
            <p:nvPr/>
          </p:nvSpPr>
          <p:spPr>
            <a:xfrm>
              <a:off x="1586195" y="2379342"/>
              <a:ext cx="3894477" cy="265346"/>
            </a:xfrm>
            <a:prstGeom prst="rect">
              <a:avLst/>
            </a:prstGeom>
            <a:noFill/>
          </p:spPr>
          <p:txBody>
            <a:bodyPr wrap="square" rtlCol="0">
              <a:spAutoFit/>
            </a:bodyPr>
            <a:lstStyle/>
            <a:p>
              <a:pPr algn="dist"/>
              <a:r>
                <a:rPr lang="zh-CN" altLang="en-US" sz="20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rPr>
                <a:t>The Great Flood of Gun-Yu</a:t>
              </a:r>
              <a:endParaRPr lang="zh-CN" altLang="en-US" sz="2000" dirty="0">
                <a:solidFill>
                  <a:srgbClr val="354964"/>
                </a:solidFill>
                <a:latin typeface="文悦古体仿宋 (非商业用途)" pitchFamily="50" charset="-122"/>
                <a:ea typeface="文悦古体仿宋 (非商业用途)" pitchFamily="50" charset="-122"/>
              </a:endParaRPr>
            </a:p>
          </p:txBody>
        </p:sp>
      </p:grpSp>
      <p:sp>
        <p:nvSpPr>
          <p:cNvPr id="6"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sp>
        <p:nvSpPr>
          <p:cNvPr id="3" name="文本框 2"/>
          <p:cNvSpPr txBox="1"/>
          <p:nvPr/>
        </p:nvSpPr>
        <p:spPr>
          <a:xfrm>
            <a:off x="1398905" y="1541780"/>
            <a:ext cx="8976995" cy="368300"/>
          </a:xfrm>
          <a:prstGeom prst="rect">
            <a:avLst/>
          </a:prstGeom>
          <a:noFill/>
        </p:spPr>
        <p:txBody>
          <a:bodyPr wrap="square" rtlCol="0">
            <a:spAutoFit/>
          </a:bodyPr>
          <a:p>
            <a:pPr marL="342900" indent="-342900" algn="l">
              <a:buClrTx/>
              <a:buSzTx/>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mn-ea"/>
              </a:rPr>
              <a:t>During the reign of Emperor Yao, a major flood event in ancient China resulted in great population displacements among other disasters, such as storms and famine. </a:t>
            </a:r>
            <a:endParaRPr lang="zh-CN" altLang="en-US" sz="2400" dirty="0">
              <a:solidFill>
                <a:schemeClr val="bg1"/>
              </a:solidFill>
              <a:latin typeface="方正舒体" panose="02010601030101010101" pitchFamily="2" charset="-122"/>
              <a:ea typeface="方正舒体" panose="02010601030101010101" pitchFamily="2" charset="-122"/>
              <a:sym typeface="+mn-ea"/>
            </a:endParaRPr>
          </a:p>
          <a:p>
            <a:pPr marL="342900" indent="-342900" algn="l">
              <a:buClrTx/>
              <a:buSzTx/>
              <a:buFont typeface="Wingdings" panose="05000000000000000000" charset="0"/>
              <a:buChar char="Ø"/>
            </a:pPr>
            <a:endParaRPr lang="zh-CN" altLang="en-US" sz="2400" dirty="0">
              <a:solidFill>
                <a:schemeClr val="bg1"/>
              </a:solidFill>
              <a:latin typeface="方正舒体" panose="02010601030101010101" pitchFamily="2" charset="-122"/>
              <a:ea typeface="方正舒体" panose="02010601030101010101" pitchFamily="2" charset="-122"/>
              <a:sym typeface="+mn-ea"/>
            </a:endParaRPr>
          </a:p>
          <a:p>
            <a:pPr marL="342900" indent="-342900" algn="l">
              <a:buClrTx/>
              <a:buSzTx/>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mn-ea"/>
              </a:rPr>
              <a:t>Yu tried a different approach to the project of flood control and have achieved success.</a:t>
            </a:r>
            <a:endParaRPr lang="zh-CN" altLang="en-US" sz="2400" dirty="0">
              <a:solidFill>
                <a:schemeClr val="bg1"/>
              </a:solidFill>
              <a:latin typeface="方正舒体" panose="02010601030101010101" pitchFamily="2" charset="-122"/>
              <a:ea typeface="方正舒体" panose="02010601030101010101" pitchFamily="2" charset="-122"/>
              <a:sym typeface="+mn-ea"/>
            </a:endParaRPr>
          </a:p>
          <a:p>
            <a:pPr marL="342900" indent="-342900" algn="l">
              <a:buClrTx/>
              <a:buSzTx/>
              <a:buFont typeface="Wingdings" panose="05000000000000000000" charset="0"/>
              <a:buChar char="Ø"/>
            </a:pPr>
            <a:endParaRPr lang="zh-CN" altLang="en-US" sz="2400" dirty="0">
              <a:solidFill>
                <a:schemeClr val="bg1"/>
              </a:solidFill>
              <a:latin typeface="方正舒体" panose="02010601030101010101" pitchFamily="2" charset="-122"/>
              <a:ea typeface="方正舒体" panose="02010601030101010101" pitchFamily="2" charset="-122"/>
              <a:sym typeface="+mn-ea"/>
            </a:endParaRPr>
          </a:p>
          <a:p>
            <a:pPr marL="342900" indent="-342900" algn="l">
              <a:buClrTx/>
              <a:buSzTx/>
              <a:buFont typeface="Wingdings" panose="05000000000000000000" charset="0"/>
              <a:buChar char="Ø"/>
            </a:pPr>
            <a:r>
              <a:rPr lang="zh-CN" altLang="en-US" sz="2400" dirty="0">
                <a:solidFill>
                  <a:schemeClr val="bg1"/>
                </a:solidFill>
                <a:latin typeface="方正舒体" panose="02010601030101010101" pitchFamily="2" charset="-122"/>
                <a:ea typeface="方正舒体" panose="02010601030101010101" pitchFamily="2" charset="-122"/>
                <a:sym typeface="+mn-ea"/>
              </a:rPr>
              <a:t>Yu's approach seems to have involved an approach more oriented toward drainage and less towards containment with dams and dikes.</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1" cstate="screen"/>
          <a:stretch>
            <a:fillRect/>
          </a:stretch>
        </p:blipFill>
        <p:spPr>
          <a:xfrm>
            <a:off x="0" y="0"/>
            <a:ext cx="12192000" cy="6858000"/>
          </a:xfrm>
          <a:prstGeom prst="rect">
            <a:avLst/>
          </a:prstGeom>
        </p:spPr>
      </p:pic>
      <p:pic>
        <p:nvPicPr>
          <p:cNvPr id="44" name="图片 43"/>
          <p:cNvPicPr>
            <a:picLocks noChangeAspect="1"/>
          </p:cNvPicPr>
          <p:nvPr/>
        </p:nvPicPr>
        <p:blipFill>
          <a:blip r:embed="rId2" cstate="screen"/>
          <a:stretch>
            <a:fillRect/>
          </a:stretch>
        </p:blipFill>
        <p:spPr>
          <a:xfrm>
            <a:off x="0" y="0"/>
            <a:ext cx="12192000" cy="5996380"/>
          </a:xfrm>
          <a:prstGeom prst="rect">
            <a:avLst/>
          </a:prstGeom>
        </p:spPr>
      </p:pic>
      <p:sp>
        <p:nvSpPr>
          <p:cNvPr id="45" name="矩形 44"/>
          <p:cNvSpPr/>
          <p:nvPr/>
        </p:nvSpPr>
        <p:spPr>
          <a:xfrm>
            <a:off x="673768" y="719568"/>
            <a:ext cx="10844463" cy="5418864"/>
          </a:xfrm>
          <a:prstGeom prst="rect">
            <a:avLst/>
          </a:prstGeom>
          <a:solidFill>
            <a:srgbClr val="354964">
              <a:alpha val="79000"/>
            </a:srgbClr>
          </a:solidFill>
          <a:ln>
            <a:solidFill>
              <a:srgbClr val="D6B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179570" y="477520"/>
            <a:ext cx="4834890" cy="582205"/>
            <a:chOff x="1459832" y="2326104"/>
            <a:chExt cx="4283242" cy="513348"/>
          </a:xfrm>
        </p:grpSpPr>
        <p:pic>
          <p:nvPicPr>
            <p:cNvPr id="48" name="图片 47"/>
            <p:cNvPicPr>
              <a:picLocks noChangeAspect="1"/>
            </p:cNvPicPr>
            <p:nvPr/>
          </p:nvPicPr>
          <p:blipFill>
            <a:blip r:embed="rId3" cstate="screen"/>
            <a:stretch>
              <a:fillRect/>
            </a:stretch>
          </p:blipFill>
          <p:spPr>
            <a:xfrm>
              <a:off x="1459832" y="2326104"/>
              <a:ext cx="4283242" cy="513348"/>
            </a:xfrm>
            <a:prstGeom prst="rect">
              <a:avLst/>
            </a:prstGeom>
            <a:effectLst>
              <a:outerShdw blurRad="50800" dist="38100" dir="5400000" algn="t" rotWithShape="0">
                <a:prstClr val="black">
                  <a:alpha val="40000"/>
                </a:prstClr>
              </a:outerShdw>
            </a:effectLst>
          </p:spPr>
        </p:pic>
        <p:sp>
          <p:nvSpPr>
            <p:cNvPr id="49" name="文本框 48"/>
            <p:cNvSpPr txBox="1"/>
            <p:nvPr/>
          </p:nvSpPr>
          <p:spPr>
            <a:xfrm>
              <a:off x="1722129" y="2379179"/>
              <a:ext cx="3758651" cy="405927"/>
            </a:xfrm>
            <a:prstGeom prst="rect">
              <a:avLst/>
            </a:prstGeom>
            <a:noFill/>
          </p:spPr>
          <p:txBody>
            <a:bodyPr wrap="square" rtlCol="0">
              <a:spAutoFit/>
            </a:bodyPr>
            <a:lstStyle/>
            <a:p>
              <a:pPr algn="dist"/>
              <a:r>
                <a:rPr lang="zh-CN" altLang="en-US" sz="24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rPr>
                <a:t>The Great Flood of Gun-Yu</a:t>
              </a:r>
              <a:endParaRPr lang="zh-CN" altLang="en-US" sz="2400" dirty="0">
                <a:solidFill>
                  <a:srgbClr val="354964"/>
                </a:solidFill>
                <a:latin typeface="文悦古体仿宋 (非商业用途)" pitchFamily="50" charset="-122"/>
                <a:ea typeface="文悦古体仿宋 (非商业用途)" pitchFamily="50" charset="-122"/>
              </a:endParaRPr>
            </a:p>
          </p:txBody>
        </p:sp>
      </p:grpSp>
      <p:sp>
        <p:nvSpPr>
          <p:cNvPr id="46" name="Freeform: Shape 45"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SpPr/>
          <p:nvPr/>
        </p:nvSpPr>
        <p:spPr>
          <a:xfrm>
            <a:off x="6694993" y="1731067"/>
            <a:ext cx="5497007" cy="5126934"/>
          </a:xfrm>
          <a:custGeom>
            <a:avLst/>
            <a:gdLst>
              <a:gd name="connsiteX0" fmla="*/ 4050301 w 5497007"/>
              <a:gd name="connsiteY0" fmla="*/ 0 h 5126934"/>
              <a:gd name="connsiteX1" fmla="*/ 5442930 w 5497007"/>
              <a:gd name="connsiteY1" fmla="*/ 245771 h 5126934"/>
              <a:gd name="connsiteX2" fmla="*/ 5497007 w 5497007"/>
              <a:gd name="connsiteY2" fmla="*/ 267093 h 5126934"/>
              <a:gd name="connsiteX3" fmla="*/ 5497007 w 5497007"/>
              <a:gd name="connsiteY3" fmla="*/ 2751634 h 5126934"/>
              <a:gd name="connsiteX4" fmla="*/ 5426522 w 5497007"/>
              <a:gd name="connsiteY4" fmla="*/ 2674081 h 5126934"/>
              <a:gd name="connsiteX5" fmla="*/ 4050301 w 5497007"/>
              <a:gd name="connsiteY5" fmla="*/ 2104031 h 5126934"/>
              <a:gd name="connsiteX6" fmla="*/ 2104031 w 5497007"/>
              <a:gd name="connsiteY6" fmla="*/ 4050301 h 5126934"/>
              <a:gd name="connsiteX7" fmla="*/ 2338936 w 5497007"/>
              <a:gd name="connsiteY7" fmla="*/ 4978009 h 5126934"/>
              <a:gd name="connsiteX8" fmla="*/ 2429410 w 5497007"/>
              <a:gd name="connsiteY8" fmla="*/ 5126934 h 5126934"/>
              <a:gd name="connsiteX9" fmla="*/ 145802 w 5497007"/>
              <a:gd name="connsiteY9" fmla="*/ 5126934 h 5126934"/>
              <a:gd name="connsiteX10" fmla="*/ 127515 w 5497007"/>
              <a:gd name="connsiteY10" fmla="*/ 5062534 h 5126934"/>
              <a:gd name="connsiteX11" fmla="*/ 0 w 5497007"/>
              <a:gd name="connsiteY11" fmla="*/ 4050301 h 5126934"/>
              <a:gd name="connsiteX12" fmla="*/ 4050301 w 5497007"/>
              <a:gd name="connsiteY12" fmla="*/ 0 h 51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97007" h="5126934">
                <a:moveTo>
                  <a:pt x="4050301" y="0"/>
                </a:moveTo>
                <a:cubicBezTo>
                  <a:pt x="4539627" y="0"/>
                  <a:pt x="5008686" y="86773"/>
                  <a:pt x="5442930" y="245771"/>
                </a:cubicBezTo>
                <a:lnTo>
                  <a:pt x="5497007" y="267093"/>
                </a:lnTo>
                <a:lnTo>
                  <a:pt x="5497007" y="2751634"/>
                </a:lnTo>
                <a:lnTo>
                  <a:pt x="5426522" y="2674081"/>
                </a:lnTo>
                <a:cubicBezTo>
                  <a:pt x="5074316" y="2321875"/>
                  <a:pt x="4587749" y="2104031"/>
                  <a:pt x="4050301" y="2104031"/>
                </a:cubicBezTo>
                <a:cubicBezTo>
                  <a:pt x="2975406" y="2104031"/>
                  <a:pt x="2104031" y="2975406"/>
                  <a:pt x="2104031" y="4050301"/>
                </a:cubicBezTo>
                <a:cubicBezTo>
                  <a:pt x="2104031" y="4386206"/>
                  <a:pt x="2189126" y="4702236"/>
                  <a:pt x="2338936" y="4978009"/>
                </a:cubicBezTo>
                <a:lnTo>
                  <a:pt x="2429410" y="5126934"/>
                </a:lnTo>
                <a:lnTo>
                  <a:pt x="145802" y="5126934"/>
                </a:lnTo>
                <a:lnTo>
                  <a:pt x="127515" y="5062534"/>
                </a:lnTo>
                <a:cubicBezTo>
                  <a:pt x="44272" y="4738998"/>
                  <a:pt x="0" y="4399820"/>
                  <a:pt x="0" y="4050301"/>
                </a:cubicBezTo>
                <a:cubicBezTo>
                  <a:pt x="0" y="1813382"/>
                  <a:pt x="1813382" y="0"/>
                  <a:pt x="4050301"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p:cNvGrpSpPr/>
          <p:nvPr/>
        </p:nvGrpSpPr>
        <p:grpSpPr>
          <a:xfrm>
            <a:off x="1650365" y="1367790"/>
            <a:ext cx="8890635" cy="4770755"/>
            <a:chOff x="1650590" y="2169116"/>
            <a:chExt cx="8890822" cy="3363179"/>
          </a:xfrm>
        </p:grpSpPr>
        <p:sp>
          <p:nvSpPr>
            <p:cNvPr id="10" name="Rectangle: Rounded Corners 9"/>
            <p:cNvSpPr/>
            <p:nvPr/>
          </p:nvSpPr>
          <p:spPr>
            <a:xfrm>
              <a:off x="1650590" y="2169116"/>
              <a:ext cx="8890820" cy="3363179"/>
            </a:xfrm>
            <a:prstGeom prst="roundRect">
              <a:avLst>
                <a:gd name="adj" fmla="val 3550"/>
              </a:avLst>
            </a:prstGeom>
            <a:solidFill>
              <a:schemeClr val="bg1"/>
            </a:solidFill>
            <a:ln>
              <a:noFill/>
            </a:ln>
            <a:effectLst>
              <a:outerShdw blurRad="1270000" dist="482600" dir="2700000" sx="91000" sy="91000" algn="tl"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10" idx="1"/>
            </p:cNvCxnSpPr>
            <p:nvPr/>
          </p:nvCxnSpPr>
          <p:spPr>
            <a:xfrm flipH="1">
              <a:off x="1650590" y="3850705"/>
              <a:ext cx="8890822"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06204" y="2169116"/>
              <a:ext cx="0" cy="336317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4651375" y="1731010"/>
            <a:ext cx="5636260" cy="3784600"/>
          </a:xfrm>
          <a:prstGeom prst="rect">
            <a:avLst/>
          </a:prstGeom>
          <a:noFill/>
        </p:spPr>
        <p:txBody>
          <a:bodyPr wrap="square" rtlCol="0">
            <a:spAutoFit/>
          </a:bodyPr>
          <a:lstStyle/>
          <a:p>
            <a:pPr marL="171450" indent="-171450" algn="just">
              <a:lnSpc>
                <a:spcPct val="120000"/>
              </a:lnSpc>
              <a:buFont typeface="Wingdings" panose="05000000000000000000" charset="0"/>
              <a:buChar char="Ø"/>
            </a:pPr>
            <a:r>
              <a:rPr lang="en-US" sz="2000" dirty="0">
                <a:solidFill>
                  <a:schemeClr val="tx1"/>
                </a:solidFill>
              </a:rPr>
              <a:t>This story means dogged determination and perseverance in the face of seemingly impossible odds.</a:t>
            </a:r>
            <a:endParaRPr lang="en-US" sz="2000" dirty="0">
              <a:solidFill>
                <a:schemeClr val="tx1"/>
              </a:solidFill>
            </a:endParaRPr>
          </a:p>
          <a:p>
            <a:pPr indent="0">
              <a:lnSpc>
                <a:spcPct val="120000"/>
              </a:lnSpc>
              <a:buFont typeface="Wingdings" panose="05000000000000000000" charset="0"/>
              <a:buNone/>
            </a:pPr>
            <a:endParaRPr lang="en-US" sz="2000" dirty="0">
              <a:solidFill>
                <a:schemeClr val="tx1"/>
              </a:solidFill>
            </a:endParaRPr>
          </a:p>
          <a:p>
            <a:pPr marL="171450" indent="-171450" algn="just">
              <a:lnSpc>
                <a:spcPct val="120000"/>
              </a:lnSpc>
              <a:buFont typeface="Wingdings" panose="05000000000000000000" charset="0"/>
              <a:buChar char="Ø"/>
            </a:pPr>
            <a:r>
              <a:rPr lang="en-US" sz="2000" dirty="0">
                <a:solidFill>
                  <a:schemeClr val="tx1"/>
                </a:solidFill>
              </a:rPr>
              <a:t>The spirit of Da Yu's water management is based on the concepts of selflessness, national supremacy, people as the foundation of the nation, and scientific innovation and has become the source and symbol of the Chinese national spirit.</a:t>
            </a:r>
            <a:endParaRPr lang="en-US" sz="2000" dirty="0">
              <a:solidFill>
                <a:schemeClr val="tx1"/>
              </a:solidFill>
            </a:endParaRPr>
          </a:p>
        </p:txBody>
      </p:sp>
      <p:sp>
        <p:nvSpPr>
          <p:cNvPr id="31" name="e7d195523061f1c0" descr="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 hidden="1"/>
          <p:cNvSpPr txBox="1"/>
          <p:nvPr/>
        </p:nvSpPr>
        <p:spPr>
          <a:xfrm>
            <a:off x="-355600" y="1803400"/>
            <a:ext cx="32380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5424764E128FECAE4CC72932BB65C8C121A0F41C1707D94688ED66335DC6AE12288BF2055523C0C26863D2CD4AC454A29EEC183CEF0375334B579</a:t>
            </a:r>
            <a:endParaRPr lang="zh-CN" altLang="en-US" sz="100"/>
          </a:p>
        </p:txBody>
      </p:sp>
      <p:pic>
        <p:nvPicPr>
          <p:cNvPr id="4" name="图片 3"/>
          <p:cNvPicPr>
            <a:picLocks noChangeAspect="1"/>
          </p:cNvPicPr>
          <p:nvPr/>
        </p:nvPicPr>
        <p:blipFill>
          <a:blip r:embed="rId4"/>
          <a:stretch>
            <a:fillRect/>
          </a:stretch>
        </p:blipFill>
        <p:spPr>
          <a:xfrm>
            <a:off x="1131570" y="2077085"/>
            <a:ext cx="3048000" cy="4061460"/>
          </a:xfrm>
          <a:prstGeom prst="rect">
            <a:avLst/>
          </a:prstGeom>
          <a:ln>
            <a:solidFill>
              <a:srgbClr val="D6B78F"/>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1+#ppt_w/2"/>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750" fill="hold"/>
                                        <p:tgtEl>
                                          <p:spTgt spid="36"/>
                                        </p:tgtEl>
                                        <p:attrNameLst>
                                          <p:attrName>ppt_x</p:attrName>
                                        </p:attrNameLst>
                                      </p:cBhvr>
                                      <p:tavLst>
                                        <p:tav tm="0">
                                          <p:val>
                                            <p:strVal val="#ppt_x"/>
                                          </p:val>
                                        </p:tav>
                                        <p:tav tm="100000">
                                          <p:val>
                                            <p:strVal val="#ppt_x"/>
                                          </p:val>
                                        </p:tav>
                                      </p:tavLst>
                                    </p:anim>
                                    <p:anim calcmode="lin" valueType="num">
                                      <p:cBhvr additive="base">
                                        <p:cTn id="12"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 calcmode="lin" valueType="num">
                                      <p:cBhvr>
                                        <p:cTn id="17" dur="1000" fill="hold"/>
                                        <p:tgtEl>
                                          <p:spTgt spid="40">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40">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0">
                                            <p:txEl>
                                              <p:pRg st="2" end="2"/>
                                            </p:txEl>
                                          </p:spTgt>
                                        </p:tgtEl>
                                        <p:attrNameLst>
                                          <p:attrName>style.visibility</p:attrName>
                                        </p:attrNameLst>
                                      </p:cBhvr>
                                      <p:to>
                                        <p:strVal val="visible"/>
                                      </p:to>
                                    </p:set>
                                    <p:anim calcmode="lin" valueType="num">
                                      <p:cBhvr>
                                        <p:cTn id="24" dur="1000" fill="hold"/>
                                        <p:tgtEl>
                                          <p:spTgt spid="40">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40">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8F9"/>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1" cstate="screen">
            <a:duotone>
              <a:prstClr val="black"/>
              <a:srgbClr val="D9C3A5">
                <a:tint val="50000"/>
                <a:satMod val="180000"/>
              </a:srgbClr>
            </a:duotone>
          </a:blip>
          <a:stretch>
            <a:fillRect/>
          </a:stretch>
        </p:blipFill>
        <p:spPr>
          <a:xfrm flipH="1">
            <a:off x="7541494" y="2495037"/>
            <a:ext cx="4539978" cy="4186345"/>
          </a:xfrm>
          <a:prstGeom prst="rect">
            <a:avLst/>
          </a:prstGeom>
        </p:spPr>
      </p:pic>
      <p:pic>
        <p:nvPicPr>
          <p:cNvPr id="19" name="图片 18"/>
          <p:cNvPicPr>
            <a:picLocks noChangeAspect="1"/>
          </p:cNvPicPr>
          <p:nvPr/>
        </p:nvPicPr>
        <p:blipFill>
          <a:blip r:embed="rId1" cstate="screen">
            <a:duotone>
              <a:prstClr val="black"/>
              <a:srgbClr val="D9C3A5">
                <a:tint val="50000"/>
                <a:satMod val="180000"/>
              </a:srgbClr>
            </a:duotone>
          </a:blip>
          <a:stretch>
            <a:fillRect/>
          </a:stretch>
        </p:blipFill>
        <p:spPr>
          <a:xfrm>
            <a:off x="298450" y="2789555"/>
            <a:ext cx="4104005" cy="3784600"/>
          </a:xfrm>
          <a:prstGeom prst="rect">
            <a:avLst/>
          </a:prstGeom>
        </p:spPr>
      </p:pic>
      <p:pic>
        <p:nvPicPr>
          <p:cNvPr id="9" name="图片 8"/>
          <p:cNvPicPr>
            <a:picLocks noChangeAspect="1"/>
          </p:cNvPicPr>
          <p:nvPr/>
        </p:nvPicPr>
        <p:blipFill>
          <a:blip r:embed="rId2" cstate="screen"/>
          <a:stretch>
            <a:fillRect/>
          </a:stretch>
        </p:blipFill>
        <p:spPr>
          <a:xfrm rot="10800000">
            <a:off x="1784350" y="-3857625"/>
            <a:ext cx="11381740" cy="7334250"/>
          </a:xfrm>
          <a:prstGeom prst="rect">
            <a:avLst/>
          </a:prstGeom>
        </p:spPr>
      </p:pic>
      <p:sp>
        <p:nvSpPr>
          <p:cNvPr id="25" name="文本框 24"/>
          <p:cNvSpPr txBox="1"/>
          <p:nvPr/>
        </p:nvSpPr>
        <p:spPr>
          <a:xfrm>
            <a:off x="3888210" y="2494810"/>
            <a:ext cx="4415155" cy="2430145"/>
          </a:xfrm>
          <a:prstGeom prst="rect">
            <a:avLst/>
          </a:prstGeom>
          <a:noFill/>
        </p:spPr>
        <p:txBody>
          <a:bodyPr wrap="none" rtlCol="0">
            <a:spAutoFit/>
          </a:bodyPr>
          <a:lstStyle/>
          <a:p>
            <a:pPr algn="ctr"/>
            <a:endParaRPr lang="zh-CN" altLang="en-US" sz="4000" dirty="0">
              <a:solidFill>
                <a:srgbClr val="595959"/>
              </a:solidFill>
              <a:latin typeface="方正舒体" panose="02010601030101010101" pitchFamily="2" charset="-122"/>
              <a:ea typeface="方正舒体" panose="02010601030101010101" pitchFamily="2" charset="-122"/>
              <a:sym typeface="+mn-ea"/>
            </a:endParaRPr>
          </a:p>
          <a:p>
            <a:pPr algn="ctr"/>
            <a:r>
              <a:rPr lang="zh-CN" altLang="en-US" sz="32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rPr>
              <a:t>The Legendary of Nian</a:t>
            </a:r>
            <a:endParaRPr lang="zh-CN" altLang="en-US" sz="3200" dirty="0">
              <a:solidFill>
                <a:srgbClr val="595959"/>
              </a:solidFill>
              <a:latin typeface="方正舒体" panose="02010601030101010101" pitchFamily="2" charset="-122"/>
              <a:ea typeface="方正舒体" panose="02010601030101010101" pitchFamily="2" charset="-122"/>
              <a:cs typeface="+mn-ea"/>
              <a:sym typeface="幼圆" panose="02010509060101010101" charset="-122"/>
            </a:endParaRPr>
          </a:p>
          <a:p>
            <a:pPr algn="ctr"/>
            <a:endParaRPr lang="zh-CN" altLang="en-US" sz="8000" dirty="0">
              <a:solidFill>
                <a:srgbClr val="354964"/>
              </a:solidFill>
              <a:latin typeface="文悦古体仿宋 (非商业用途)" pitchFamily="50" charset="-122"/>
              <a:ea typeface="文悦古体仿宋 (非商业用途)" pitchFamily="50" charset="-122"/>
            </a:endParaRPr>
          </a:p>
        </p:txBody>
      </p:sp>
      <p:pic>
        <p:nvPicPr>
          <p:cNvPr id="2" name="图片 1"/>
          <p:cNvPicPr>
            <a:picLocks noChangeAspect="1"/>
          </p:cNvPicPr>
          <p:nvPr/>
        </p:nvPicPr>
        <p:blipFill>
          <a:blip r:embed="rId3" cstate="screen"/>
          <a:stretch>
            <a:fillRect/>
          </a:stretch>
        </p:blipFill>
        <p:spPr>
          <a:xfrm flipH="1">
            <a:off x="5395595" y="0"/>
            <a:ext cx="6188075" cy="27895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p="http://schemas.openxmlformats.org/presentationml/2006/main">
  <p:tag name="ISPRING_PRESENTATION_TITLE" val="36视频"/>
</p:tagLst>
</file>

<file path=ppt/theme/theme1.xml><?xml version="1.0" encoding="utf-8"?>
<a:theme xmlns:a="http://schemas.openxmlformats.org/drawingml/2006/main" name="Office 主题​​">
  <a:themeElements>
    <a:clrScheme name="自定义 43">
      <a:dk1>
        <a:sysClr val="windowText" lastClr="000000"/>
      </a:dk1>
      <a:lt1>
        <a:sysClr val="window" lastClr="FFFFFF"/>
      </a:lt1>
      <a:dk2>
        <a:srgbClr val="323232"/>
      </a:dk2>
      <a:lt2>
        <a:srgbClr val="000000"/>
      </a:lt2>
      <a:accent1>
        <a:srgbClr val="FFC000"/>
      </a:accent1>
      <a:accent2>
        <a:srgbClr val="323232"/>
      </a:accent2>
      <a:accent3>
        <a:srgbClr val="323232"/>
      </a:accent3>
      <a:accent4>
        <a:srgbClr val="A5300F"/>
      </a:accent4>
      <a:accent5>
        <a:srgbClr val="323232"/>
      </a:accent5>
      <a:accent6>
        <a:srgbClr val="FFC000"/>
      </a:accent6>
      <a:hlink>
        <a:srgbClr val="A5300F"/>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43">
      <a:dk1>
        <a:sysClr val="windowText" lastClr="000000"/>
      </a:dk1>
      <a:lt1>
        <a:sysClr val="window" lastClr="FFFFFF"/>
      </a:lt1>
      <a:dk2>
        <a:srgbClr val="323232"/>
      </a:dk2>
      <a:lt2>
        <a:srgbClr val="000000"/>
      </a:lt2>
      <a:accent1>
        <a:srgbClr val="FFC000"/>
      </a:accent1>
      <a:accent2>
        <a:srgbClr val="323232"/>
      </a:accent2>
      <a:accent3>
        <a:srgbClr val="323232"/>
      </a:accent3>
      <a:accent4>
        <a:srgbClr val="A5300F"/>
      </a:accent4>
      <a:accent5>
        <a:srgbClr val="323232"/>
      </a:accent5>
      <a:accent6>
        <a:srgbClr val="FFC000"/>
      </a:accent6>
      <a:hlink>
        <a:srgbClr val="A5300F"/>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4283</Words>
  <Application>WPS 演示</Application>
  <PresentationFormat>宽屏</PresentationFormat>
  <Paragraphs>110</Paragraphs>
  <Slides>14</Slides>
  <Notes>20</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14</vt:i4>
      </vt:variant>
    </vt:vector>
  </HeadingPairs>
  <TitlesOfParts>
    <vt:vector size="31" baseType="lpstr">
      <vt:lpstr>Arial</vt:lpstr>
      <vt:lpstr>宋体</vt:lpstr>
      <vt:lpstr>Wingdings</vt:lpstr>
      <vt:lpstr>文悦古体仿宋 (非商业用途)</vt:lpstr>
      <vt:lpstr>仿宋</vt:lpstr>
      <vt:lpstr>Castro Script PERSONAL USE ONLY</vt:lpstr>
      <vt:lpstr>Wide Latin</vt:lpstr>
      <vt:lpstr>方正舒体</vt:lpstr>
      <vt:lpstr>Wingdings</vt:lpstr>
      <vt:lpstr>微软雅黑 Light</vt:lpstr>
      <vt:lpstr>幼圆</vt:lpstr>
      <vt:lpstr>微软雅黑</vt:lpstr>
      <vt:lpstr>Arial Unicode MS</vt:lpstr>
      <vt:lpstr>等线 Light</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36视频</dc:title>
  <dc:creator>1</dc:creator>
  <cp:lastModifiedBy>饮马桃花时</cp:lastModifiedBy>
  <cp:revision>33</cp:revision>
  <dcterms:created xsi:type="dcterms:W3CDTF">2018-11-30T06:52:00Z</dcterms:created>
  <dcterms:modified xsi:type="dcterms:W3CDTF">2021-04-27T23:17:14Z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