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19"/>
  </p:notesMasterIdLst>
  <p:handoutMasterIdLst>
    <p:handoutMasterId r:id="rId22"/>
  </p:handoutMasterIdLst>
  <p:sldIdLst>
    <p:sldId id="260" r:id="rId4"/>
    <p:sldId id="350" r:id="rId5"/>
    <p:sldId id="302" r:id="rId6"/>
    <p:sldId id="344" r:id="rId7"/>
    <p:sldId id="352" r:id="rId8"/>
    <p:sldId id="353" r:id="rId9"/>
    <p:sldId id="354" r:id="rId10"/>
    <p:sldId id="276" r:id="rId11"/>
    <p:sldId id="312" r:id="rId12"/>
    <p:sldId id="356" r:id="rId13"/>
    <p:sldId id="357" r:id="rId14"/>
    <p:sldId id="284" r:id="rId15"/>
    <p:sldId id="359" r:id="rId16"/>
    <p:sldId id="332" r:id="rId17"/>
    <p:sldId id="364" r:id="rId18"/>
    <p:sldId id="362" r:id="rId20"/>
    <p:sldId id="342" r:id="rId21"/>
  </p:sldIdLst>
  <p:sldSz cx="12192000" cy="6858000"/>
  <p:notesSz cx="7103745" cy="10234295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chuying" initials="k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gs" Target="tags/tag488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9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9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8" Type="http://schemas.openxmlformats.org/officeDocument/2006/relationships/tags" Target="../tags/tag24.xml"/><Relationship Id="rId17" Type="http://schemas.openxmlformats.org/officeDocument/2006/relationships/tags" Target="../tags/tag23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7" Type="http://schemas.openxmlformats.org/officeDocument/2006/relationships/tags" Target="../tags/tag40.xml"/><Relationship Id="rId16" Type="http://schemas.openxmlformats.org/officeDocument/2006/relationships/tags" Target="../tags/tag39.xml"/><Relationship Id="rId15" Type="http://schemas.openxmlformats.org/officeDocument/2006/relationships/tags" Target="../tags/tag38.xml"/><Relationship Id="rId14" Type="http://schemas.openxmlformats.org/officeDocument/2006/relationships/tags" Target="../tags/tag37.xml"/><Relationship Id="rId13" Type="http://schemas.openxmlformats.org/officeDocument/2006/relationships/tags" Target="../tags/tag36.xml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3" Type="http://schemas.openxmlformats.org/officeDocument/2006/relationships/tags" Target="../tags/tag52.xml"/><Relationship Id="rId12" Type="http://schemas.openxmlformats.org/officeDocument/2006/relationships/tags" Target="../tags/tag51.xml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5" Type="http://schemas.openxmlformats.org/officeDocument/2006/relationships/tags" Target="../tags/tag92.xml"/><Relationship Id="rId14" Type="http://schemas.openxmlformats.org/officeDocument/2006/relationships/tags" Target="../tags/tag91.xml"/><Relationship Id="rId13" Type="http://schemas.openxmlformats.org/officeDocument/2006/relationships/tags" Target="../tags/tag90.xml"/><Relationship Id="rId12" Type="http://schemas.openxmlformats.org/officeDocument/2006/relationships/tags" Target="../tags/tag89.xml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tags" Target="../tags/tag112.xml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2" Type="http://schemas.openxmlformats.org/officeDocument/2006/relationships/tags" Target="../tags/tag116.xml"/><Relationship Id="rId11" Type="http://schemas.openxmlformats.org/officeDocument/2006/relationships/tags" Target="../tags/tag115.xml"/><Relationship Id="rId10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0" Type="http://schemas.openxmlformats.org/officeDocument/2006/relationships/tags" Target="../tags/tag12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0" Type="http://schemas.openxmlformats.org/officeDocument/2006/relationships/tags" Target="../tags/tag13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tags" Target="../tags/tag146.xml"/><Relationship Id="rId7" Type="http://schemas.openxmlformats.org/officeDocument/2006/relationships/tags" Target="../tags/tag145.xml"/><Relationship Id="rId6" Type="http://schemas.openxmlformats.org/officeDocument/2006/relationships/tags" Target="../tags/tag144.xml"/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2" Type="http://schemas.openxmlformats.org/officeDocument/2006/relationships/tags" Target="../tags/tag150.xml"/><Relationship Id="rId11" Type="http://schemas.openxmlformats.org/officeDocument/2006/relationships/tags" Target="../tags/tag149.xml"/><Relationship Id="rId10" Type="http://schemas.openxmlformats.org/officeDocument/2006/relationships/tags" Target="../tags/tag148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62.xml"/><Relationship Id="rId8" Type="http://schemas.openxmlformats.org/officeDocument/2006/relationships/tags" Target="../tags/tag161.xml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1" Type="http://schemas.openxmlformats.org/officeDocument/2006/relationships/tags" Target="../tags/tag164.xml"/><Relationship Id="rId10" Type="http://schemas.openxmlformats.org/officeDocument/2006/relationships/tags" Target="../tags/tag163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180.xml"/><Relationship Id="rId8" Type="http://schemas.openxmlformats.org/officeDocument/2006/relationships/tags" Target="../tags/tag179.xml"/><Relationship Id="rId7" Type="http://schemas.openxmlformats.org/officeDocument/2006/relationships/tags" Target="../tags/tag178.xml"/><Relationship Id="rId6" Type="http://schemas.openxmlformats.org/officeDocument/2006/relationships/tags" Target="../tags/tag177.xml"/><Relationship Id="rId5" Type="http://schemas.openxmlformats.org/officeDocument/2006/relationships/tags" Target="../tags/tag176.xml"/><Relationship Id="rId4" Type="http://schemas.openxmlformats.org/officeDocument/2006/relationships/tags" Target="../tags/tag175.xml"/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tags" Target="../tags/tag183.xml"/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193.xml"/><Relationship Id="rId8" Type="http://schemas.openxmlformats.org/officeDocument/2006/relationships/tags" Target="../tags/tag192.xml"/><Relationship Id="rId7" Type="http://schemas.openxmlformats.org/officeDocument/2006/relationships/tags" Target="../tags/tag191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206.xml"/><Relationship Id="rId8" Type="http://schemas.openxmlformats.org/officeDocument/2006/relationships/tags" Target="../tags/tag205.xml"/><Relationship Id="rId7" Type="http://schemas.openxmlformats.org/officeDocument/2006/relationships/tags" Target="../tags/tag204.xml"/><Relationship Id="rId6" Type="http://schemas.openxmlformats.org/officeDocument/2006/relationships/tags" Target="../tags/tag203.xml"/><Relationship Id="rId5" Type="http://schemas.openxmlformats.org/officeDocument/2006/relationships/tags" Target="../tags/tag202.xml"/><Relationship Id="rId4" Type="http://schemas.openxmlformats.org/officeDocument/2006/relationships/tags" Target="../tags/tag201.xml"/><Relationship Id="rId3" Type="http://schemas.openxmlformats.org/officeDocument/2006/relationships/tags" Target="../tags/tag200.xml"/><Relationship Id="rId2" Type="http://schemas.openxmlformats.org/officeDocument/2006/relationships/tags" Target="../tags/tag199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6" Type="http://schemas.openxmlformats.org/officeDocument/2006/relationships/tags" Target="../tags/tag211.xml"/><Relationship Id="rId5" Type="http://schemas.openxmlformats.org/officeDocument/2006/relationships/tags" Target="../tags/tag210.xml"/><Relationship Id="rId4" Type="http://schemas.openxmlformats.org/officeDocument/2006/relationships/tags" Target="../tags/tag209.xml"/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219.xml"/><Relationship Id="rId8" Type="http://schemas.openxmlformats.org/officeDocument/2006/relationships/tags" Target="../tags/tag218.xml"/><Relationship Id="rId7" Type="http://schemas.openxmlformats.org/officeDocument/2006/relationships/tags" Target="../tags/tag217.xml"/><Relationship Id="rId6" Type="http://schemas.openxmlformats.org/officeDocument/2006/relationships/tags" Target="../tags/tag216.xml"/><Relationship Id="rId5" Type="http://schemas.openxmlformats.org/officeDocument/2006/relationships/tags" Target="../tags/tag215.xml"/><Relationship Id="rId4" Type="http://schemas.openxmlformats.org/officeDocument/2006/relationships/tags" Target="../tags/tag214.xml"/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3" Type="http://schemas.openxmlformats.org/officeDocument/2006/relationships/tags" Target="../tags/tag223.xml"/><Relationship Id="rId12" Type="http://schemas.openxmlformats.org/officeDocument/2006/relationships/tags" Target="../tags/tag222.xml"/><Relationship Id="rId11" Type="http://schemas.openxmlformats.org/officeDocument/2006/relationships/tags" Target="../tags/tag221.xml"/><Relationship Id="rId10" Type="http://schemas.openxmlformats.org/officeDocument/2006/relationships/tags" Target="../tags/tag220.xm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6" Type="http://schemas.openxmlformats.org/officeDocument/2006/relationships/tags" Target="../tags/tag228.xml"/><Relationship Id="rId5" Type="http://schemas.openxmlformats.org/officeDocument/2006/relationships/tags" Target="../tags/tag227.xml"/><Relationship Id="rId4" Type="http://schemas.openxmlformats.org/officeDocument/2006/relationships/tags" Target="../tags/tag226.xml"/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236.xml"/><Relationship Id="rId8" Type="http://schemas.openxmlformats.org/officeDocument/2006/relationships/tags" Target="../tags/tag235.xml"/><Relationship Id="rId7" Type="http://schemas.openxmlformats.org/officeDocument/2006/relationships/tags" Target="../tags/tag234.xml"/><Relationship Id="rId6" Type="http://schemas.openxmlformats.org/officeDocument/2006/relationships/tags" Target="../tags/tag233.xml"/><Relationship Id="rId5" Type="http://schemas.openxmlformats.org/officeDocument/2006/relationships/tags" Target="../tags/tag232.xml"/><Relationship Id="rId4" Type="http://schemas.openxmlformats.org/officeDocument/2006/relationships/tags" Target="../tags/tag231.xml"/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1" Type="http://schemas.openxmlformats.org/officeDocument/2006/relationships/tags" Target="../tags/tag238.xml"/><Relationship Id="rId10" Type="http://schemas.openxmlformats.org/officeDocument/2006/relationships/tags" Target="../tags/tag237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246.xml"/><Relationship Id="rId8" Type="http://schemas.openxmlformats.org/officeDocument/2006/relationships/tags" Target="../tags/tag245.xml"/><Relationship Id="rId7" Type="http://schemas.openxmlformats.org/officeDocument/2006/relationships/tags" Target="../tags/tag244.xml"/><Relationship Id="rId6" Type="http://schemas.openxmlformats.org/officeDocument/2006/relationships/tags" Target="../tags/tag243.xml"/><Relationship Id="rId5" Type="http://schemas.openxmlformats.org/officeDocument/2006/relationships/tags" Target="../tags/tag242.xml"/><Relationship Id="rId4" Type="http://schemas.openxmlformats.org/officeDocument/2006/relationships/tags" Target="../tags/tag241.xml"/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1" Type="http://schemas.openxmlformats.org/officeDocument/2006/relationships/tags" Target="../tags/tag248.xml"/><Relationship Id="rId10" Type="http://schemas.openxmlformats.org/officeDocument/2006/relationships/tags" Target="../tags/tag247.xml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5" Type="http://schemas.openxmlformats.org/officeDocument/2006/relationships/tags" Target="../tags/tag252.xml"/><Relationship Id="rId4" Type="http://schemas.openxmlformats.org/officeDocument/2006/relationships/tags" Target="../tags/tag251.xml"/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6" Type="http://schemas.openxmlformats.org/officeDocument/2006/relationships/tags" Target="../tags/tag257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265.xml"/><Relationship Id="rId8" Type="http://schemas.openxmlformats.org/officeDocument/2006/relationships/tags" Target="../tags/tag264.xml"/><Relationship Id="rId7" Type="http://schemas.openxmlformats.org/officeDocument/2006/relationships/tags" Target="../tags/tag263.xml"/><Relationship Id="rId6" Type="http://schemas.openxmlformats.org/officeDocument/2006/relationships/tags" Target="../tags/tag262.xml"/><Relationship Id="rId5" Type="http://schemas.openxmlformats.org/officeDocument/2006/relationships/tags" Target="../tags/tag261.xml"/><Relationship Id="rId4" Type="http://schemas.openxmlformats.org/officeDocument/2006/relationships/tags" Target="../tags/tag260.xml"/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3" Type="http://schemas.openxmlformats.org/officeDocument/2006/relationships/tags" Target="../tags/tag269.xml"/><Relationship Id="rId12" Type="http://schemas.openxmlformats.org/officeDocument/2006/relationships/tags" Target="../tags/tag268.xml"/><Relationship Id="rId11" Type="http://schemas.openxmlformats.org/officeDocument/2006/relationships/tags" Target="../tags/tag267.xml"/><Relationship Id="rId10" Type="http://schemas.openxmlformats.org/officeDocument/2006/relationships/tags" Target="../tags/tag266.xml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5" Type="http://schemas.openxmlformats.org/officeDocument/2006/relationships/tags" Target="../tags/tag273.xml"/><Relationship Id="rId4" Type="http://schemas.openxmlformats.org/officeDocument/2006/relationships/tags" Target="../tags/tag272.xml"/><Relationship Id="rId3" Type="http://schemas.openxmlformats.org/officeDocument/2006/relationships/tags" Target="../tags/tag271.xml"/><Relationship Id="rId2" Type="http://schemas.openxmlformats.org/officeDocument/2006/relationships/tags" Target="../tags/tag270.xml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6" Type="http://schemas.openxmlformats.org/officeDocument/2006/relationships/tags" Target="../tags/tag278.xml"/><Relationship Id="rId5" Type="http://schemas.openxmlformats.org/officeDocument/2006/relationships/tags" Target="../tags/tag277.xml"/><Relationship Id="rId4" Type="http://schemas.openxmlformats.org/officeDocument/2006/relationships/tags" Target="../tags/tag276.xml"/><Relationship Id="rId3" Type="http://schemas.openxmlformats.org/officeDocument/2006/relationships/tags" Target="../tags/tag275.xml"/><Relationship Id="rId2" Type="http://schemas.openxmlformats.org/officeDocument/2006/relationships/tags" Target="../tags/tag274.xml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5" Type="http://schemas.openxmlformats.org/officeDocument/2006/relationships/tags" Target="../tags/tag282.xml"/><Relationship Id="rId4" Type="http://schemas.openxmlformats.org/officeDocument/2006/relationships/tags" Target="../tags/tag281.xml"/><Relationship Id="rId3" Type="http://schemas.openxmlformats.org/officeDocument/2006/relationships/tags" Target="../tags/tag280.xml"/><Relationship Id="rId2" Type="http://schemas.openxmlformats.org/officeDocument/2006/relationships/tags" Target="../tags/tag279.xml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tags" Target="../tags/tag289.xml"/><Relationship Id="rId7" Type="http://schemas.openxmlformats.org/officeDocument/2006/relationships/tags" Target="../tags/tag288.xml"/><Relationship Id="rId6" Type="http://schemas.openxmlformats.org/officeDocument/2006/relationships/tags" Target="../tags/tag287.xml"/><Relationship Id="rId5" Type="http://schemas.openxmlformats.org/officeDocument/2006/relationships/tags" Target="../tags/tag286.xml"/><Relationship Id="rId4" Type="http://schemas.openxmlformats.org/officeDocument/2006/relationships/tags" Target="../tags/tag285.xml"/><Relationship Id="rId3" Type="http://schemas.openxmlformats.org/officeDocument/2006/relationships/tags" Target="../tags/tag284.xml"/><Relationship Id="rId2" Type="http://schemas.openxmlformats.org/officeDocument/2006/relationships/tags" Target="../tags/tag283.xml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9" Type="http://schemas.openxmlformats.org/officeDocument/2006/relationships/tags" Target="../tags/tag297.xml"/><Relationship Id="rId8" Type="http://schemas.openxmlformats.org/officeDocument/2006/relationships/tags" Target="../tags/tag296.xml"/><Relationship Id="rId7" Type="http://schemas.openxmlformats.org/officeDocument/2006/relationships/tags" Target="../tags/tag295.xml"/><Relationship Id="rId6" Type="http://schemas.openxmlformats.org/officeDocument/2006/relationships/tags" Target="../tags/tag294.xml"/><Relationship Id="rId5" Type="http://schemas.openxmlformats.org/officeDocument/2006/relationships/tags" Target="../tags/tag293.xml"/><Relationship Id="rId4" Type="http://schemas.openxmlformats.org/officeDocument/2006/relationships/tags" Target="../tags/tag292.xml"/><Relationship Id="rId3" Type="http://schemas.openxmlformats.org/officeDocument/2006/relationships/tags" Target="../tags/tag291.xml"/><Relationship Id="rId2" Type="http://schemas.openxmlformats.org/officeDocument/2006/relationships/tags" Target="../tags/tag290.xml"/><Relationship Id="rId15" Type="http://schemas.openxmlformats.org/officeDocument/2006/relationships/tags" Target="../tags/tag303.xml"/><Relationship Id="rId14" Type="http://schemas.openxmlformats.org/officeDocument/2006/relationships/tags" Target="../tags/tag302.xml"/><Relationship Id="rId13" Type="http://schemas.openxmlformats.org/officeDocument/2006/relationships/tags" Target="../tags/tag301.xml"/><Relationship Id="rId12" Type="http://schemas.openxmlformats.org/officeDocument/2006/relationships/tags" Target="../tags/tag300.xml"/><Relationship Id="rId11" Type="http://schemas.openxmlformats.org/officeDocument/2006/relationships/tags" Target="../tags/tag299.xml"/><Relationship Id="rId10" Type="http://schemas.openxmlformats.org/officeDocument/2006/relationships/tags" Target="../tags/tag298.xml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305.xml"/><Relationship Id="rId2" Type="http://schemas.openxmlformats.org/officeDocument/2006/relationships/tags" Target="../tags/tag304.xm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9" Type="http://schemas.openxmlformats.org/officeDocument/2006/relationships/tags" Target="../tags/tag313.xml"/><Relationship Id="rId8" Type="http://schemas.openxmlformats.org/officeDocument/2006/relationships/tags" Target="../tags/tag312.xml"/><Relationship Id="rId7" Type="http://schemas.openxmlformats.org/officeDocument/2006/relationships/tags" Target="../tags/tag311.xml"/><Relationship Id="rId6" Type="http://schemas.openxmlformats.org/officeDocument/2006/relationships/tags" Target="../tags/tag310.xml"/><Relationship Id="rId5" Type="http://schemas.openxmlformats.org/officeDocument/2006/relationships/tags" Target="../tags/tag309.xml"/><Relationship Id="rId4" Type="http://schemas.openxmlformats.org/officeDocument/2006/relationships/tags" Target="../tags/tag308.xml"/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7" Type="http://schemas.openxmlformats.org/officeDocument/2006/relationships/tags" Target="../tags/tag319.xml"/><Relationship Id="rId6" Type="http://schemas.openxmlformats.org/officeDocument/2006/relationships/tags" Target="../tags/tag318.xml"/><Relationship Id="rId5" Type="http://schemas.openxmlformats.org/officeDocument/2006/relationships/tags" Target="../tags/tag317.xml"/><Relationship Id="rId4" Type="http://schemas.openxmlformats.org/officeDocument/2006/relationships/tags" Target="../tags/tag316.xml"/><Relationship Id="rId3" Type="http://schemas.openxmlformats.org/officeDocument/2006/relationships/tags" Target="../tags/tag315.xml"/><Relationship Id="rId2" Type="http://schemas.openxmlformats.org/officeDocument/2006/relationships/tags" Target="../tags/tag314.xml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9" Type="http://schemas.openxmlformats.org/officeDocument/2006/relationships/tags" Target="../tags/tag327.xml"/><Relationship Id="rId8" Type="http://schemas.openxmlformats.org/officeDocument/2006/relationships/tags" Target="../tags/tag326.xml"/><Relationship Id="rId7" Type="http://schemas.openxmlformats.org/officeDocument/2006/relationships/tags" Target="../tags/tag325.xml"/><Relationship Id="rId6" Type="http://schemas.openxmlformats.org/officeDocument/2006/relationships/tags" Target="../tags/tag324.xml"/><Relationship Id="rId5" Type="http://schemas.openxmlformats.org/officeDocument/2006/relationships/tags" Target="../tags/tag323.xml"/><Relationship Id="rId4" Type="http://schemas.openxmlformats.org/officeDocument/2006/relationships/tags" Target="../tags/tag322.xml"/><Relationship Id="rId3" Type="http://schemas.openxmlformats.org/officeDocument/2006/relationships/tags" Target="../tags/tag321.xml"/><Relationship Id="rId2" Type="http://schemas.openxmlformats.org/officeDocument/2006/relationships/tags" Target="../tags/tag320.xml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5" Type="http://schemas.openxmlformats.org/officeDocument/2006/relationships/tags" Target="../tags/tag331.xml"/><Relationship Id="rId4" Type="http://schemas.openxmlformats.org/officeDocument/2006/relationships/tags" Target="../tags/tag330.xml"/><Relationship Id="rId3" Type="http://schemas.openxmlformats.org/officeDocument/2006/relationships/tags" Target="../tags/tag329.xml"/><Relationship Id="rId2" Type="http://schemas.openxmlformats.org/officeDocument/2006/relationships/tags" Target="../tags/tag328.xml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4" Type="http://schemas.openxmlformats.org/officeDocument/2006/relationships/tags" Target="../tags/tag334.xml"/><Relationship Id="rId3" Type="http://schemas.openxmlformats.org/officeDocument/2006/relationships/tags" Target="../tags/tag333.xml"/><Relationship Id="rId2" Type="http://schemas.openxmlformats.org/officeDocument/2006/relationships/tags" Target="../tags/tag332.xml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5" Type="http://schemas.openxmlformats.org/officeDocument/2006/relationships/tags" Target="../tags/tag338.xml"/><Relationship Id="rId4" Type="http://schemas.openxmlformats.org/officeDocument/2006/relationships/tags" Target="../tags/tag337.xml"/><Relationship Id="rId3" Type="http://schemas.openxmlformats.org/officeDocument/2006/relationships/tags" Target="../tags/tag336.xml"/><Relationship Id="rId2" Type="http://schemas.openxmlformats.org/officeDocument/2006/relationships/tags" Target="../tags/tag335.xml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6" Type="http://schemas.openxmlformats.org/officeDocument/2006/relationships/tags" Target="../tags/tag343.xml"/><Relationship Id="rId5" Type="http://schemas.openxmlformats.org/officeDocument/2006/relationships/tags" Target="../tags/tag342.xml"/><Relationship Id="rId4" Type="http://schemas.openxmlformats.org/officeDocument/2006/relationships/tags" Target="../tags/tag341.xml"/><Relationship Id="rId3" Type="http://schemas.openxmlformats.org/officeDocument/2006/relationships/tags" Target="../tags/tag340.xml"/><Relationship Id="rId2" Type="http://schemas.openxmlformats.org/officeDocument/2006/relationships/tags" Target="../tags/tag339.xml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9" Type="http://schemas.openxmlformats.org/officeDocument/2006/relationships/tags" Target="../tags/tag351.xml"/><Relationship Id="rId8" Type="http://schemas.openxmlformats.org/officeDocument/2006/relationships/tags" Target="../tags/tag350.xml"/><Relationship Id="rId7" Type="http://schemas.openxmlformats.org/officeDocument/2006/relationships/tags" Target="../tags/tag349.xml"/><Relationship Id="rId6" Type="http://schemas.openxmlformats.org/officeDocument/2006/relationships/tags" Target="../tags/tag348.xml"/><Relationship Id="rId5" Type="http://schemas.openxmlformats.org/officeDocument/2006/relationships/tags" Target="../tags/tag347.xml"/><Relationship Id="rId4" Type="http://schemas.openxmlformats.org/officeDocument/2006/relationships/tags" Target="../tags/tag346.xml"/><Relationship Id="rId3" Type="http://schemas.openxmlformats.org/officeDocument/2006/relationships/tags" Target="../tags/tag345.xml"/><Relationship Id="rId2" Type="http://schemas.openxmlformats.org/officeDocument/2006/relationships/tags" Target="../tags/tag344.xml"/><Relationship Id="rId11" Type="http://schemas.openxmlformats.org/officeDocument/2006/relationships/image" Target="../media/image1.png"/><Relationship Id="rId10" Type="http://schemas.openxmlformats.org/officeDocument/2006/relationships/tags" Target="../tags/tag352.xml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6" Type="http://schemas.openxmlformats.org/officeDocument/2006/relationships/tags" Target="../tags/tag357.xml"/><Relationship Id="rId5" Type="http://schemas.openxmlformats.org/officeDocument/2006/relationships/tags" Target="../tags/tag356.xml"/><Relationship Id="rId4" Type="http://schemas.openxmlformats.org/officeDocument/2006/relationships/tags" Target="../tags/tag355.xml"/><Relationship Id="rId3" Type="http://schemas.openxmlformats.org/officeDocument/2006/relationships/tags" Target="../tags/tag354.xml"/><Relationship Id="rId2" Type="http://schemas.openxmlformats.org/officeDocument/2006/relationships/tags" Target="../tags/tag353.xml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9" Type="http://schemas.openxmlformats.org/officeDocument/2006/relationships/tags" Target="../tags/tag363.xml"/><Relationship Id="rId8" Type="http://schemas.openxmlformats.org/officeDocument/2006/relationships/tags" Target="../tags/tag362.xml"/><Relationship Id="rId7" Type="http://schemas.openxmlformats.org/officeDocument/2006/relationships/tags" Target="../tags/tag361.xml"/><Relationship Id="rId6" Type="http://schemas.microsoft.com/office/2007/relationships/hdphoto" Target="../media/image3.wdp"/><Relationship Id="rId5" Type="http://schemas.openxmlformats.org/officeDocument/2006/relationships/image" Target="../media/image2.png"/><Relationship Id="rId4" Type="http://schemas.openxmlformats.org/officeDocument/2006/relationships/tags" Target="../tags/tag360.xml"/><Relationship Id="rId3" Type="http://schemas.openxmlformats.org/officeDocument/2006/relationships/tags" Target="../tags/tag359.xml"/><Relationship Id="rId2" Type="http://schemas.openxmlformats.org/officeDocument/2006/relationships/tags" Target="../tags/tag358.xml"/><Relationship Id="rId12" Type="http://schemas.openxmlformats.org/officeDocument/2006/relationships/tags" Target="../tags/tag366.xml"/><Relationship Id="rId11" Type="http://schemas.openxmlformats.org/officeDocument/2006/relationships/tags" Target="../tags/tag365.xml"/><Relationship Id="rId10" Type="http://schemas.openxmlformats.org/officeDocument/2006/relationships/tags" Target="../tags/tag364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9" Type="http://schemas.openxmlformats.org/officeDocument/2006/relationships/tags" Target="../tags/tag374.xml"/><Relationship Id="rId8" Type="http://schemas.openxmlformats.org/officeDocument/2006/relationships/tags" Target="../tags/tag373.xml"/><Relationship Id="rId7" Type="http://schemas.openxmlformats.org/officeDocument/2006/relationships/tags" Target="../tags/tag372.xml"/><Relationship Id="rId6" Type="http://schemas.openxmlformats.org/officeDocument/2006/relationships/tags" Target="../tags/tag371.xml"/><Relationship Id="rId5" Type="http://schemas.openxmlformats.org/officeDocument/2006/relationships/tags" Target="../tags/tag370.xml"/><Relationship Id="rId4" Type="http://schemas.openxmlformats.org/officeDocument/2006/relationships/tags" Target="../tags/tag369.xml"/><Relationship Id="rId3" Type="http://schemas.openxmlformats.org/officeDocument/2006/relationships/tags" Target="../tags/tag368.xml"/><Relationship Id="rId2" Type="http://schemas.openxmlformats.org/officeDocument/2006/relationships/tags" Target="../tags/tag367.xml"/><Relationship Id="rId15" Type="http://schemas.openxmlformats.org/officeDocument/2006/relationships/tags" Target="../tags/tag380.xml"/><Relationship Id="rId14" Type="http://schemas.openxmlformats.org/officeDocument/2006/relationships/tags" Target="../tags/tag379.xml"/><Relationship Id="rId13" Type="http://schemas.openxmlformats.org/officeDocument/2006/relationships/tags" Target="../tags/tag378.xml"/><Relationship Id="rId12" Type="http://schemas.openxmlformats.org/officeDocument/2006/relationships/tags" Target="../tags/tag377.xml"/><Relationship Id="rId11" Type="http://schemas.openxmlformats.org/officeDocument/2006/relationships/tags" Target="../tags/tag376.xml"/><Relationship Id="rId10" Type="http://schemas.openxmlformats.org/officeDocument/2006/relationships/tags" Target="../tags/tag375.xm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968" y="1361313"/>
            <a:ext cx="9144000" cy="2387600"/>
          </a:xfrm>
        </p:spPr>
        <p:txBody>
          <a:bodyPr anchor="b"/>
          <a:lstStyle>
            <a:lvl1pPr algn="ctr">
              <a:defRPr sz="6000"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968" y="384098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>
                <a:latin typeface="+mn-lt"/>
                <a:ea typeface="+mn-ea"/>
                <a:cs typeface="+mn-cs"/>
              </a:defRPr>
            </a:lvl2pPr>
            <a:lvl3pPr marL="914400" indent="0" algn="ctr">
              <a:buNone/>
              <a:defRPr sz="1800">
                <a:latin typeface="+mn-lt"/>
                <a:ea typeface="+mn-ea"/>
                <a:cs typeface="+mn-cs"/>
              </a:defRPr>
            </a:lvl3pPr>
            <a:lvl4pPr marL="1371600" indent="0" algn="ctr">
              <a:buNone/>
              <a:defRPr sz="1600">
                <a:latin typeface="+mn-lt"/>
                <a:ea typeface="+mn-ea"/>
                <a:cs typeface="+mn-cs"/>
              </a:defRPr>
            </a:lvl4pPr>
            <a:lvl5pPr marL="1828800" indent="0" algn="ctr">
              <a:buNone/>
              <a:defRPr sz="1600">
                <a:latin typeface="+mn-lt"/>
                <a:ea typeface="+mn-ea"/>
                <a:cs typeface="+mn-cs"/>
              </a:defRPr>
            </a:lvl5pPr>
            <a:lvl6pPr marL="2286000" indent="0" algn="ctr">
              <a:buNone/>
              <a:defRPr sz="1600">
                <a:latin typeface="+mn-lt"/>
                <a:ea typeface="+mn-ea"/>
                <a:cs typeface="+mn-cs"/>
              </a:defRPr>
            </a:lvl6pPr>
            <a:lvl7pPr marL="2743200" indent="0" algn="ctr">
              <a:buNone/>
              <a:defRPr sz="1600">
                <a:latin typeface="+mn-lt"/>
                <a:ea typeface="+mn-ea"/>
                <a:cs typeface="+mn-cs"/>
              </a:defRPr>
            </a:lvl7pPr>
            <a:lvl8pPr marL="3200400" indent="0" algn="ctr">
              <a:buNone/>
              <a:defRPr sz="1600">
                <a:latin typeface="+mn-lt"/>
                <a:ea typeface="+mn-ea"/>
                <a:cs typeface="+mn-cs"/>
              </a:defRPr>
            </a:lvl8pPr>
            <a:lvl9pPr marL="3657600" indent="0" algn="ctr">
              <a:buNone/>
              <a:defRPr sz="16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184" y="523097"/>
            <a:ext cx="10515600" cy="5811838"/>
          </a:xfrm>
        </p:spPr>
        <p:txBody>
          <a:bodyPr/>
          <a:lstStyle/>
          <a:p>
            <a:pPr lvl="0"/>
            <a:r>
              <a:rPr lang="zh-CN" altLang="en-US">
                <a:latin typeface="+mn-lt"/>
                <a:ea typeface="+mn-ea"/>
                <a:cs typeface="+mn-cs"/>
              </a:rPr>
              <a:t>单击此处编辑母版文本样式</a:t>
            </a:r>
            <a:endParaRPr lang="zh-CN" altLang="en-US">
              <a:latin typeface="+mn-lt"/>
              <a:ea typeface="+mn-ea"/>
              <a:cs typeface="+mn-cs"/>
            </a:endParaRPr>
          </a:p>
          <a:p>
            <a:pPr lvl="1"/>
            <a:r>
              <a:rPr lang="zh-CN" altLang="en-US">
                <a:latin typeface="+mn-lt"/>
                <a:ea typeface="+mn-ea"/>
                <a:cs typeface="+mn-cs"/>
              </a:rPr>
              <a:t>第二级</a:t>
            </a:r>
            <a:endParaRPr lang="zh-CN" altLang="en-US">
              <a:latin typeface="+mn-lt"/>
              <a:ea typeface="+mn-ea"/>
              <a:cs typeface="+mn-cs"/>
            </a:endParaRPr>
          </a:p>
          <a:p>
            <a:pPr lvl="2"/>
            <a:r>
              <a:rPr lang="zh-CN" altLang="en-US">
                <a:latin typeface="+mn-lt"/>
                <a:ea typeface="+mn-ea"/>
                <a:cs typeface="+mn-cs"/>
              </a:rPr>
              <a:t>第三级</a:t>
            </a:r>
            <a:endParaRPr lang="zh-CN" altLang="en-US">
              <a:latin typeface="+mn-lt"/>
              <a:ea typeface="+mn-ea"/>
              <a:cs typeface="+mn-cs"/>
            </a:endParaRPr>
          </a:p>
          <a:p>
            <a:pPr lvl="3"/>
            <a:r>
              <a:rPr lang="zh-CN" altLang="en-US">
                <a:latin typeface="+mn-lt"/>
                <a:ea typeface="+mn-ea"/>
                <a:cs typeface="+mn-cs"/>
              </a:rPr>
              <a:t>第四级</a:t>
            </a:r>
            <a:endParaRPr lang="zh-CN" altLang="en-US">
              <a:latin typeface="+mn-lt"/>
              <a:ea typeface="+mn-ea"/>
              <a:cs typeface="+mn-cs"/>
            </a:endParaRPr>
          </a:p>
          <a:p>
            <a:pPr lvl="4"/>
            <a:r>
              <a:rPr lang="zh-CN" altLang="en-US">
                <a:latin typeface="+mn-lt"/>
                <a:ea typeface="+mn-ea"/>
                <a:cs typeface="+mn-cs"/>
              </a:rPr>
              <a:t>第五级</a:t>
            </a:r>
            <a:endParaRPr lang="zh-CN" altLang="en-US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_1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 userDrawn="1">
            <p:custDataLst>
              <p:tags r:id="rId2"/>
            </p:custDataLst>
          </p:nvPr>
        </p:nvCxnSpPr>
        <p:spPr>
          <a:xfrm>
            <a:off x="482600" y="6337300"/>
            <a:ext cx="7843434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任意多边形 12"/>
          <p:cNvSpPr/>
          <p:nvPr userDrawn="1">
            <p:custDataLst>
              <p:tags r:id="rId3"/>
            </p:custDataLst>
          </p:nvPr>
        </p:nvSpPr>
        <p:spPr>
          <a:xfrm rot="1800000">
            <a:off x="6718300" y="-572135"/>
            <a:ext cx="2842895" cy="260096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5955" h="5448">
                <a:moveTo>
                  <a:pt x="4649" y="0"/>
                </a:moveTo>
                <a:lnTo>
                  <a:pt x="4699" y="35"/>
                </a:lnTo>
                <a:cubicBezTo>
                  <a:pt x="5459" y="575"/>
                  <a:pt x="5955" y="1463"/>
                  <a:pt x="5955" y="2466"/>
                </a:cubicBezTo>
                <a:cubicBezTo>
                  <a:pt x="5955" y="4113"/>
                  <a:pt x="4620" y="5448"/>
                  <a:pt x="2974" y="5448"/>
                </a:cubicBezTo>
                <a:cubicBezTo>
                  <a:pt x="1404" y="5448"/>
                  <a:pt x="118" y="4235"/>
                  <a:pt x="1" y="2696"/>
                </a:cubicBezTo>
                <a:lnTo>
                  <a:pt x="0" y="2684"/>
                </a:lnTo>
                <a:lnTo>
                  <a:pt x="4649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任意多边形 14"/>
          <p:cNvSpPr/>
          <p:nvPr userDrawn="1">
            <p:custDataLst>
              <p:tags r:id="rId4"/>
            </p:custDataLst>
          </p:nvPr>
        </p:nvSpPr>
        <p:spPr>
          <a:xfrm rot="1800000">
            <a:off x="-98613" y="-363527"/>
            <a:ext cx="1430795" cy="1452038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253" h="2287">
                <a:moveTo>
                  <a:pt x="1965" y="0"/>
                </a:moveTo>
                <a:lnTo>
                  <a:pt x="1970" y="6"/>
                </a:lnTo>
                <a:cubicBezTo>
                  <a:pt x="2148" y="244"/>
                  <a:pt x="2253" y="540"/>
                  <a:pt x="2253" y="860"/>
                </a:cubicBezTo>
                <a:cubicBezTo>
                  <a:pt x="2253" y="1648"/>
                  <a:pt x="1614" y="2287"/>
                  <a:pt x="826" y="2287"/>
                </a:cubicBezTo>
                <a:cubicBezTo>
                  <a:pt x="772" y="2287"/>
                  <a:pt x="718" y="2284"/>
                  <a:pt x="666" y="2278"/>
                </a:cubicBezTo>
                <a:lnTo>
                  <a:pt x="660" y="2277"/>
                </a:lnTo>
                <a:lnTo>
                  <a:pt x="0" y="1135"/>
                </a:lnTo>
                <a:lnTo>
                  <a:pt x="1965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任意多边形 15"/>
          <p:cNvSpPr/>
          <p:nvPr userDrawn="1">
            <p:custDataLst>
              <p:tags r:id="rId5"/>
            </p:custDataLst>
          </p:nvPr>
        </p:nvSpPr>
        <p:spPr>
          <a:xfrm rot="1800000">
            <a:off x="-140421" y="-294691"/>
            <a:ext cx="1120666" cy="1375656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765" h="2166">
                <a:moveTo>
                  <a:pt x="1520" y="0"/>
                </a:moveTo>
                <a:lnTo>
                  <a:pt x="1521" y="2"/>
                </a:lnTo>
                <a:cubicBezTo>
                  <a:pt x="1675" y="230"/>
                  <a:pt x="1765" y="504"/>
                  <a:pt x="1765" y="799"/>
                </a:cubicBezTo>
                <a:cubicBezTo>
                  <a:pt x="1765" y="1439"/>
                  <a:pt x="1343" y="1981"/>
                  <a:pt x="762" y="2161"/>
                </a:cubicBezTo>
                <a:lnTo>
                  <a:pt x="744" y="2166"/>
                </a:lnTo>
                <a:lnTo>
                  <a:pt x="0" y="877"/>
                </a:lnTo>
                <a:lnTo>
                  <a:pt x="1520" y="0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任意多边形 17"/>
          <p:cNvSpPr/>
          <p:nvPr userDrawn="1">
            <p:custDataLst>
              <p:tags r:id="rId6"/>
            </p:custDataLst>
          </p:nvPr>
        </p:nvSpPr>
        <p:spPr>
          <a:xfrm rot="1800000">
            <a:off x="11682876" y="5953195"/>
            <a:ext cx="665394" cy="108997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048" h="1717">
                <a:moveTo>
                  <a:pt x="349" y="0"/>
                </a:moveTo>
                <a:lnTo>
                  <a:pt x="1048" y="1210"/>
                </a:lnTo>
                <a:lnTo>
                  <a:pt x="171" y="1717"/>
                </a:lnTo>
                <a:lnTo>
                  <a:pt x="158" y="1690"/>
                </a:lnTo>
                <a:cubicBezTo>
                  <a:pt x="57" y="1481"/>
                  <a:pt x="0" y="1246"/>
                  <a:pt x="0" y="997"/>
                </a:cubicBezTo>
                <a:cubicBezTo>
                  <a:pt x="0" y="625"/>
                  <a:pt x="127" y="282"/>
                  <a:pt x="341" y="10"/>
                </a:cubicBezTo>
                <a:lnTo>
                  <a:pt x="349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6386" hasCustomPrompt="1"/>
            <p:custDataLst>
              <p:tags r:id="rId7"/>
            </p:custDataLst>
          </p:nvPr>
        </p:nvSpPr>
        <p:spPr>
          <a:xfrm>
            <a:off x="1016000" y="2667000"/>
            <a:ext cx="54493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>
                <a:latin typeface="+mn-lt"/>
                <a:ea typeface="+mn-ea"/>
                <a:cs typeface="+mn-cs"/>
              </a:defRPr>
            </a:lvl2pPr>
            <a:lvl3pPr marL="914400" indent="0" algn="ctr">
              <a:buNone/>
              <a:defRPr sz="1800">
                <a:latin typeface="+mn-lt"/>
                <a:ea typeface="+mn-ea"/>
                <a:cs typeface="+mn-cs"/>
              </a:defRPr>
            </a:lvl3pPr>
            <a:lvl4pPr marL="1371600" indent="0" algn="ctr">
              <a:buNone/>
              <a:defRPr sz="1600">
                <a:latin typeface="+mn-lt"/>
                <a:ea typeface="+mn-ea"/>
                <a:cs typeface="+mn-cs"/>
              </a:defRPr>
            </a:lvl4pPr>
            <a:lvl5pPr marL="1828800" indent="0" algn="ctr">
              <a:buNone/>
              <a:defRPr sz="1600">
                <a:latin typeface="+mn-lt"/>
                <a:ea typeface="+mn-ea"/>
                <a:cs typeface="+mn-cs"/>
              </a:defRPr>
            </a:lvl5pPr>
            <a:lvl6pPr marL="2286000" indent="0" algn="ctr">
              <a:buNone/>
              <a:defRPr sz="1600">
                <a:latin typeface="+mn-lt"/>
                <a:ea typeface="+mn-ea"/>
                <a:cs typeface="+mn-cs"/>
              </a:defRPr>
            </a:lvl6pPr>
            <a:lvl7pPr marL="2743200" indent="0" algn="ctr">
              <a:buNone/>
              <a:defRPr sz="1600">
                <a:latin typeface="+mn-lt"/>
                <a:ea typeface="+mn-ea"/>
                <a:cs typeface="+mn-cs"/>
              </a:defRPr>
            </a:lvl7pPr>
            <a:lvl8pPr marL="3200400" indent="0" algn="ctr">
              <a:buNone/>
              <a:defRPr sz="1600">
                <a:latin typeface="+mn-lt"/>
                <a:ea typeface="+mn-ea"/>
                <a:cs typeface="+mn-cs"/>
              </a:defRPr>
            </a:lvl8pPr>
            <a:lvl9pPr marL="3657600" indent="0" algn="ctr">
              <a:buNone/>
              <a:defRPr sz="16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ctrTitle" idx="16385" hasCustomPrompt="1"/>
            <p:custDataLst>
              <p:tags r:id="rId8"/>
            </p:custDataLst>
          </p:nvPr>
        </p:nvSpPr>
        <p:spPr>
          <a:xfrm>
            <a:off x="1016000" y="3175000"/>
            <a:ext cx="5451122" cy="1016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ct val="0"/>
              </a:spcBef>
              <a:spcAft>
                <a:spcPct val="0"/>
              </a:spcAft>
              <a:buNone/>
              <a:defRPr sz="6400" b="1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谢谢观看</a:t>
            </a:r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左标右内-装饰无-颜色错位-并列-5_20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2057400"/>
            <a:ext cx="3429000" cy="3657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  <p:sp>
        <p:nvSpPr>
          <p:cNvPr id="10" name="装饰  9"/>
          <p:cNvSpPr>
            <a:spLocks noGrp="1"/>
          </p:cNvSpPr>
          <p:nvPr>
            <p:ph type="body" idx="16394" hasCustomPrompt="1"/>
            <p:custDataLst>
              <p:tags r:id="rId4"/>
            </p:custDataLst>
          </p:nvPr>
        </p:nvSpPr>
        <p:spPr>
          <a:xfrm>
            <a:off x="4648200" y="609600"/>
            <a:ext cx="6934200" cy="1778000"/>
          </a:xfrm>
          <a:custGeom>
            <a:avLst/>
            <a:gdLst>
              <a:gd name="connisteX0" fmla="*/ 0 w 6934200"/>
              <a:gd name="connsiteY0" fmla="*/ 203200 h 1778000"/>
              <a:gd name="connisteX1" fmla="*/ 203200 w 6934200"/>
              <a:gd name="connsiteY1" fmla="*/ 0 h 1778000"/>
              <a:gd name="connisteX2" fmla="*/ 6731000 w 6934200"/>
              <a:gd name="connsiteY2" fmla="*/ 0 h 1778000"/>
              <a:gd name="connisteX3" fmla="*/ 6934200 w 6934200"/>
              <a:gd name="connsiteY3" fmla="*/ 203200 h 1778000"/>
              <a:gd name="connisteX4" fmla="*/ 6934200 w 6934200"/>
              <a:gd name="connsiteY4" fmla="*/ 1574800 h 1778000"/>
              <a:gd name="connisteX5" fmla="*/ 6731000 w 6934200"/>
              <a:gd name="connsiteY5" fmla="*/ 1778000 h 1778000"/>
              <a:gd name="connisteX6" fmla="*/ 203200 w 6934200"/>
              <a:gd name="connsiteY6" fmla="*/ 1778000 h 1778000"/>
              <a:gd name="connisteX7" fmla="*/ 0 w 6934200"/>
              <a:gd name="connsiteY7" fmla="*/ 1574800 h 1778000"/>
              <a:gd name="connisteX8" fmla="*/ 0 w 6934200"/>
              <a:gd name="connsiteY8" fmla="*/ 203200 h 177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200" h="1778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1574800"/>
                </a:lnTo>
                <a:cubicBezTo>
                  <a:pt x="6934200" y="1687024"/>
                  <a:pt x="6843224" y="1778000"/>
                  <a:pt x="6731000" y="1778000"/>
                </a:cubicBezTo>
                <a:lnTo>
                  <a:pt x="203200" y="1778000"/>
                </a:lnTo>
                <a:cubicBezTo>
                  <a:pt x="90976" y="1778000"/>
                  <a:pt x="0" y="1687024"/>
                  <a:pt x="0" y="1574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5" hasCustomPrompt="1"/>
            <p:custDataLst>
              <p:tags r:id="rId5"/>
            </p:custDataLst>
          </p:nvPr>
        </p:nvSpPr>
        <p:spPr>
          <a:xfrm>
            <a:off x="4953000" y="10414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FFFFFF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图片占位符 11"/>
          <p:cNvSpPr>
            <a:spLocks noGrp="1"/>
          </p:cNvSpPr>
          <p:nvPr>
            <p:ph type="pic" idx="16393" hasCustomPrompt="1"/>
            <p:custDataLst>
              <p:tags r:id="rId6"/>
            </p:custDataLst>
          </p:nvPr>
        </p:nvSpPr>
        <p:spPr>
          <a:xfrm>
            <a:off x="5166360" y="12547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2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0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0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0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0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0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0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6121400" y="939800"/>
            <a:ext cx="5156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6121400" y="1447800"/>
            <a:ext cx="5156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397" hasCustomPrompt="1"/>
            <p:custDataLst>
              <p:tags r:id="rId9"/>
            </p:custDataLst>
          </p:nvPr>
        </p:nvSpPr>
        <p:spPr>
          <a:xfrm>
            <a:off x="4648200" y="2540000"/>
            <a:ext cx="6934200" cy="1778000"/>
          </a:xfrm>
          <a:custGeom>
            <a:avLst/>
            <a:gdLst>
              <a:gd name="connisteX0" fmla="*/ 0 w 6934200"/>
              <a:gd name="connsiteY0" fmla="*/ 203200 h 1778000"/>
              <a:gd name="connisteX1" fmla="*/ 203200 w 6934200"/>
              <a:gd name="connsiteY1" fmla="*/ 0 h 1778000"/>
              <a:gd name="connisteX2" fmla="*/ 6731000 w 6934200"/>
              <a:gd name="connsiteY2" fmla="*/ 0 h 1778000"/>
              <a:gd name="connisteX3" fmla="*/ 6934200 w 6934200"/>
              <a:gd name="connsiteY3" fmla="*/ 203200 h 1778000"/>
              <a:gd name="connisteX4" fmla="*/ 6934200 w 6934200"/>
              <a:gd name="connsiteY4" fmla="*/ 1574800 h 1778000"/>
              <a:gd name="connisteX5" fmla="*/ 6731000 w 6934200"/>
              <a:gd name="connsiteY5" fmla="*/ 1778000 h 1778000"/>
              <a:gd name="connisteX6" fmla="*/ 203200 w 6934200"/>
              <a:gd name="connsiteY6" fmla="*/ 1778000 h 1778000"/>
              <a:gd name="connisteX7" fmla="*/ 0 w 6934200"/>
              <a:gd name="connsiteY7" fmla="*/ 1574800 h 1778000"/>
              <a:gd name="connisteX8" fmla="*/ 0 w 6934200"/>
              <a:gd name="connsiteY8" fmla="*/ 203200 h 177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200" h="1778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1574800"/>
                </a:lnTo>
                <a:cubicBezTo>
                  <a:pt x="6934200" y="1687024"/>
                  <a:pt x="6843224" y="1778000"/>
                  <a:pt x="6731000" y="1778000"/>
                </a:cubicBezTo>
                <a:lnTo>
                  <a:pt x="203200" y="1778000"/>
                </a:lnTo>
                <a:cubicBezTo>
                  <a:pt x="90976" y="1778000"/>
                  <a:pt x="0" y="1687024"/>
                  <a:pt x="0" y="15748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8" hasCustomPrompt="1"/>
            <p:custDataLst>
              <p:tags r:id="rId10"/>
            </p:custDataLst>
          </p:nvPr>
        </p:nvSpPr>
        <p:spPr>
          <a:xfrm>
            <a:off x="4953000" y="29718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图片占位符 16"/>
          <p:cNvSpPr>
            <a:spLocks noGrp="1"/>
          </p:cNvSpPr>
          <p:nvPr>
            <p:ph type="pic" idx="16396" hasCustomPrompt="1"/>
            <p:custDataLst>
              <p:tags r:id="rId11"/>
            </p:custDataLst>
          </p:nvPr>
        </p:nvSpPr>
        <p:spPr>
          <a:xfrm>
            <a:off x="5166360" y="31851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2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0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0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0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0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0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0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121400" y="2870200"/>
            <a:ext cx="5156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6121400" y="3378200"/>
            <a:ext cx="5156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16400" hasCustomPrompt="1"/>
            <p:custDataLst>
              <p:tags r:id="rId14"/>
            </p:custDataLst>
          </p:nvPr>
        </p:nvSpPr>
        <p:spPr>
          <a:xfrm>
            <a:off x="4648200" y="4470400"/>
            <a:ext cx="6934200" cy="1778000"/>
          </a:xfrm>
          <a:custGeom>
            <a:avLst/>
            <a:gdLst>
              <a:gd name="connisteX0" fmla="*/ 0 w 6934200"/>
              <a:gd name="connsiteY0" fmla="*/ 203200 h 1778000"/>
              <a:gd name="connisteX1" fmla="*/ 203200 w 6934200"/>
              <a:gd name="connsiteY1" fmla="*/ 0 h 1778000"/>
              <a:gd name="connisteX2" fmla="*/ 6731000 w 6934200"/>
              <a:gd name="connsiteY2" fmla="*/ 0 h 1778000"/>
              <a:gd name="connisteX3" fmla="*/ 6934200 w 6934200"/>
              <a:gd name="connsiteY3" fmla="*/ 203200 h 1778000"/>
              <a:gd name="connisteX4" fmla="*/ 6934200 w 6934200"/>
              <a:gd name="connsiteY4" fmla="*/ 1574800 h 1778000"/>
              <a:gd name="connisteX5" fmla="*/ 6731000 w 6934200"/>
              <a:gd name="connsiteY5" fmla="*/ 1778000 h 1778000"/>
              <a:gd name="connisteX6" fmla="*/ 203200 w 6934200"/>
              <a:gd name="connsiteY6" fmla="*/ 1778000 h 1778000"/>
              <a:gd name="connisteX7" fmla="*/ 0 w 6934200"/>
              <a:gd name="connsiteY7" fmla="*/ 1574800 h 1778000"/>
              <a:gd name="connisteX8" fmla="*/ 0 w 6934200"/>
              <a:gd name="connsiteY8" fmla="*/ 203200 h 177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200" h="1778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1574800"/>
                </a:lnTo>
                <a:cubicBezTo>
                  <a:pt x="6934200" y="1687024"/>
                  <a:pt x="6843224" y="1778000"/>
                  <a:pt x="6731000" y="1778000"/>
                </a:cubicBezTo>
                <a:lnTo>
                  <a:pt x="203200" y="1778000"/>
                </a:lnTo>
                <a:cubicBezTo>
                  <a:pt x="90976" y="1778000"/>
                  <a:pt x="0" y="1687024"/>
                  <a:pt x="0" y="1574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装饰  0"/>
          <p:cNvSpPr>
            <a:spLocks noGrp="1"/>
          </p:cNvSpPr>
          <p:nvPr>
            <p:ph type="body" idx="16401" hasCustomPrompt="1"/>
            <p:custDataLst>
              <p:tags r:id="rId15"/>
            </p:custDataLst>
          </p:nvPr>
        </p:nvSpPr>
        <p:spPr>
          <a:xfrm>
            <a:off x="4953000" y="49022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FFFFFF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2" name="图片占位符 21"/>
          <p:cNvSpPr>
            <a:spLocks noGrp="1"/>
          </p:cNvSpPr>
          <p:nvPr>
            <p:ph type="pic" idx="16399" hasCustomPrompt="1"/>
            <p:custDataLst>
              <p:tags r:id="rId16"/>
            </p:custDataLst>
          </p:nvPr>
        </p:nvSpPr>
        <p:spPr>
          <a:xfrm>
            <a:off x="5166360" y="51155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2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0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0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0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0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0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0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6121400" y="4800600"/>
            <a:ext cx="5156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4" name="文本占位符 23"/>
          <p:cNvSpPr>
            <a:spLocks noGrp="1"/>
          </p:cNvSpPr>
          <p:nvPr>
            <p:ph type="body" idx="16392" hasCustomPrompt="1"/>
            <p:custDataLst>
              <p:tags r:id="rId18"/>
            </p:custDataLst>
          </p:nvPr>
        </p:nvSpPr>
        <p:spPr>
          <a:xfrm>
            <a:off x="6121400" y="5308600"/>
            <a:ext cx="5156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3_1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2362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2667000"/>
            <a:ext cx="2362200" cy="3048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  <p:sp>
        <p:nvSpPr>
          <p:cNvPr id="10" name="内容占位符 9"/>
          <p:cNvSpPr>
            <a:spLocks noGrp="1"/>
          </p:cNvSpPr>
          <p:nvPr>
            <p:ph idx="16393" hasCustomPrompt="1"/>
            <p:custDataLst>
              <p:tags r:id="rId4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0 h 5638800"/>
              <a:gd name="connisteX1" fmla="*/ 3835400 w 4038600"/>
              <a:gd name="connsiteY1" fmla="*/ 0 h 5638800"/>
              <a:gd name="connisteX2" fmla="*/ 4038600 w 4038600"/>
              <a:gd name="connsiteY2" fmla="*/ 203200 h 5638800"/>
              <a:gd name="connisteX3" fmla="*/ 4038600 w 4038600"/>
              <a:gd name="connsiteY3" fmla="*/ 5435600 h 5638800"/>
              <a:gd name="connisteX4" fmla="*/ 3835400 w 4038600"/>
              <a:gd name="connsiteY4" fmla="*/ 5638800 h 5638800"/>
              <a:gd name="connisteX5" fmla="*/ 0 w 4038600"/>
              <a:gd name="connsiteY5" fmla="*/ 5638800 h 5638800"/>
              <a:gd name="connisteX6" fmla="*/ 0 w 4038600"/>
              <a:gd name="connsiteY6" fmla="*/ 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0" h="5638800">
                <a:moveTo>
                  <a:pt x="0" y="0"/>
                </a:moveTo>
                <a:lnTo>
                  <a:pt x="3835400" y="0"/>
                </a:lnTo>
                <a:cubicBezTo>
                  <a:pt x="3947624" y="0"/>
                  <a:pt x="4038600" y="90976"/>
                  <a:pt x="4038600" y="203200"/>
                </a:cubicBezTo>
                <a:lnTo>
                  <a:pt x="4038600" y="5435600"/>
                </a:lnTo>
                <a:cubicBezTo>
                  <a:pt x="4038600" y="5547824"/>
                  <a:pt x="3947624" y="5638800"/>
                  <a:pt x="3835400" y="5638800"/>
                </a:cubicBez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4" hasCustomPrompt="1"/>
            <p:custDataLst>
              <p:tags r:id="rId5"/>
            </p:custDataLst>
          </p:nvPr>
        </p:nvSpPr>
        <p:spPr>
          <a:xfrm>
            <a:off x="3581400" y="609600"/>
            <a:ext cx="3962400" cy="5638800"/>
          </a:xfrm>
          <a:custGeom>
            <a:avLst/>
            <a:gdLst>
              <a:gd name="connisteX0" fmla="*/ 0 w 3962400"/>
              <a:gd name="connsiteY0" fmla="*/ 203200 h 5638800"/>
              <a:gd name="connisteX1" fmla="*/ 203200 w 3962400"/>
              <a:gd name="connsiteY1" fmla="*/ 0 h 5638800"/>
              <a:gd name="connisteX2" fmla="*/ 3962400 w 3962400"/>
              <a:gd name="connsiteY2" fmla="*/ 0 h 5638800"/>
              <a:gd name="connisteX3" fmla="*/ 3962400 w 3962400"/>
              <a:gd name="connsiteY3" fmla="*/ 5638800 h 5638800"/>
              <a:gd name="connisteX4" fmla="*/ 203200 w 3962400"/>
              <a:gd name="connsiteY4" fmla="*/ 5638800 h 5638800"/>
              <a:gd name="connisteX5" fmla="*/ 0 w 3962400"/>
              <a:gd name="connsiteY5" fmla="*/ 5435600 h 5638800"/>
              <a:gd name="connisteX6" fmla="*/ 0 w 3962400"/>
              <a:gd name="connsiteY6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9624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962400" y="0"/>
                </a:lnTo>
                <a:lnTo>
                  <a:pt x="3962400" y="5638800"/>
                </a:ln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6" hasCustomPrompt="1"/>
            <p:custDataLst>
              <p:tags r:id="rId6"/>
            </p:custDataLst>
          </p:nvPr>
        </p:nvSpPr>
        <p:spPr>
          <a:xfrm>
            <a:off x="3886200" y="914400"/>
            <a:ext cx="609600" cy="609600"/>
          </a:xfrm>
          <a:custGeom>
            <a:avLst/>
            <a:gdLst>
              <a:gd name="connisteX0" fmla="*/ 0 w 609600"/>
              <a:gd name="connsiteY0" fmla="*/ 304800 h 609600"/>
              <a:gd name="connisteX1" fmla="*/ 304800 w 609600"/>
              <a:gd name="connsiteY1" fmla="*/ 0 h 609600"/>
              <a:gd name="connisteX2" fmla="*/ 304800 w 609600"/>
              <a:gd name="connsiteY2" fmla="*/ 0 h 609600"/>
              <a:gd name="connisteX3" fmla="*/ 609600 w 609600"/>
              <a:gd name="connsiteY3" fmla="*/ 304800 h 609600"/>
              <a:gd name="connisteX4" fmla="*/ 609600 w 609600"/>
              <a:gd name="connsiteY4" fmla="*/ 304800 h 609600"/>
              <a:gd name="connisteX5" fmla="*/ 304800 w 609600"/>
              <a:gd name="connsiteY5" fmla="*/ 609600 h 609600"/>
              <a:gd name="connisteX6" fmla="*/ 304800 w 609600"/>
              <a:gd name="connsiteY6" fmla="*/ 609600 h 609600"/>
              <a:gd name="connisteX7" fmla="*/ 0 w 609600"/>
              <a:gd name="connsiteY7" fmla="*/ 304800 h 609600"/>
              <a:gd name="connisteX8" fmla="*/ 0 w 609600"/>
              <a:gd name="connsiteY8" fmla="*/ 304800 h 60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09600" h="6096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04800" y="0"/>
                </a:lnTo>
                <a:cubicBezTo>
                  <a:pt x="473136" y="0"/>
                  <a:pt x="609600" y="136464"/>
                  <a:pt x="609600" y="304800"/>
                </a:cubicBezTo>
                <a:lnTo>
                  <a:pt x="609600" y="304800"/>
                </a:lnTo>
                <a:cubicBezTo>
                  <a:pt x="609600" y="473136"/>
                  <a:pt x="473136" y="609600"/>
                  <a:pt x="304800" y="609600"/>
                </a:cubicBezTo>
                <a:lnTo>
                  <a:pt x="304800" y="609600"/>
                </a:lnTo>
                <a:cubicBezTo>
                  <a:pt x="136464" y="609600"/>
                  <a:pt x="0" y="473136"/>
                  <a:pt x="0" y="3048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6395" hasCustomPrompt="1"/>
            <p:custDataLst>
              <p:tags r:id="rId7"/>
            </p:custDataLst>
          </p:nvPr>
        </p:nvSpPr>
        <p:spPr>
          <a:xfrm>
            <a:off x="4028440" y="1056640"/>
            <a:ext cx="325120" cy="32512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2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0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0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0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0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0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0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4699000" y="914400"/>
            <a:ext cx="2540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699000" y="1371600"/>
            <a:ext cx="2540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8" hasCustomPrompt="1"/>
            <p:custDataLst>
              <p:tags r:id="rId10"/>
            </p:custDataLst>
          </p:nvPr>
        </p:nvSpPr>
        <p:spPr>
          <a:xfrm>
            <a:off x="3886200" y="2743200"/>
            <a:ext cx="609600" cy="609600"/>
          </a:xfrm>
          <a:custGeom>
            <a:avLst/>
            <a:gdLst>
              <a:gd name="connisteX0" fmla="*/ 0 w 609600"/>
              <a:gd name="connsiteY0" fmla="*/ 304800 h 609600"/>
              <a:gd name="connisteX1" fmla="*/ 304800 w 609600"/>
              <a:gd name="connsiteY1" fmla="*/ 0 h 609600"/>
              <a:gd name="connisteX2" fmla="*/ 304800 w 609600"/>
              <a:gd name="connsiteY2" fmla="*/ 0 h 609600"/>
              <a:gd name="connisteX3" fmla="*/ 609600 w 609600"/>
              <a:gd name="connsiteY3" fmla="*/ 304800 h 609600"/>
              <a:gd name="connisteX4" fmla="*/ 609600 w 609600"/>
              <a:gd name="connsiteY4" fmla="*/ 304800 h 609600"/>
              <a:gd name="connisteX5" fmla="*/ 304800 w 609600"/>
              <a:gd name="connsiteY5" fmla="*/ 609600 h 609600"/>
              <a:gd name="connisteX6" fmla="*/ 304800 w 609600"/>
              <a:gd name="connsiteY6" fmla="*/ 609600 h 609600"/>
              <a:gd name="connisteX7" fmla="*/ 0 w 609600"/>
              <a:gd name="connsiteY7" fmla="*/ 304800 h 609600"/>
              <a:gd name="connisteX8" fmla="*/ 0 w 609600"/>
              <a:gd name="connsiteY8" fmla="*/ 304800 h 60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09600" h="6096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04800" y="0"/>
                </a:lnTo>
                <a:cubicBezTo>
                  <a:pt x="473136" y="0"/>
                  <a:pt x="609600" y="136464"/>
                  <a:pt x="609600" y="304800"/>
                </a:cubicBezTo>
                <a:lnTo>
                  <a:pt x="609600" y="304800"/>
                </a:lnTo>
                <a:cubicBezTo>
                  <a:pt x="609600" y="473136"/>
                  <a:pt x="473136" y="609600"/>
                  <a:pt x="304800" y="609600"/>
                </a:cubicBezTo>
                <a:lnTo>
                  <a:pt x="304800" y="609600"/>
                </a:lnTo>
                <a:cubicBezTo>
                  <a:pt x="136464" y="609600"/>
                  <a:pt x="0" y="473136"/>
                  <a:pt x="0" y="3048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图片占位符 16"/>
          <p:cNvSpPr>
            <a:spLocks noGrp="1"/>
          </p:cNvSpPr>
          <p:nvPr>
            <p:ph type="pic" idx="16397" hasCustomPrompt="1"/>
            <p:custDataLst>
              <p:tags r:id="rId11"/>
            </p:custDataLst>
          </p:nvPr>
        </p:nvSpPr>
        <p:spPr>
          <a:xfrm>
            <a:off x="4028440" y="2885440"/>
            <a:ext cx="325120" cy="32512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2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0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0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0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0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0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0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4699000" y="2743200"/>
            <a:ext cx="2540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4699000" y="3200400"/>
            <a:ext cx="2540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16400" hasCustomPrompt="1"/>
            <p:custDataLst>
              <p:tags r:id="rId14"/>
            </p:custDataLst>
          </p:nvPr>
        </p:nvSpPr>
        <p:spPr>
          <a:xfrm>
            <a:off x="3886200" y="4572000"/>
            <a:ext cx="609600" cy="609600"/>
          </a:xfrm>
          <a:custGeom>
            <a:avLst/>
            <a:gdLst>
              <a:gd name="connisteX0" fmla="*/ 0 w 609600"/>
              <a:gd name="connsiteY0" fmla="*/ 304800 h 609600"/>
              <a:gd name="connisteX1" fmla="*/ 304800 w 609600"/>
              <a:gd name="connsiteY1" fmla="*/ 0 h 609600"/>
              <a:gd name="connisteX2" fmla="*/ 304800 w 609600"/>
              <a:gd name="connsiteY2" fmla="*/ 0 h 609600"/>
              <a:gd name="connisteX3" fmla="*/ 609600 w 609600"/>
              <a:gd name="connsiteY3" fmla="*/ 304800 h 609600"/>
              <a:gd name="connisteX4" fmla="*/ 609600 w 609600"/>
              <a:gd name="connsiteY4" fmla="*/ 304800 h 609600"/>
              <a:gd name="connisteX5" fmla="*/ 304800 w 609600"/>
              <a:gd name="connsiteY5" fmla="*/ 609600 h 609600"/>
              <a:gd name="connisteX6" fmla="*/ 304800 w 609600"/>
              <a:gd name="connsiteY6" fmla="*/ 609600 h 609600"/>
              <a:gd name="connisteX7" fmla="*/ 0 w 609600"/>
              <a:gd name="connsiteY7" fmla="*/ 304800 h 609600"/>
              <a:gd name="connisteX8" fmla="*/ 0 w 609600"/>
              <a:gd name="connsiteY8" fmla="*/ 304800 h 60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09600" h="6096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04800" y="0"/>
                </a:lnTo>
                <a:cubicBezTo>
                  <a:pt x="473136" y="0"/>
                  <a:pt x="609600" y="136464"/>
                  <a:pt x="609600" y="304800"/>
                </a:cubicBezTo>
                <a:lnTo>
                  <a:pt x="609600" y="304800"/>
                </a:lnTo>
                <a:cubicBezTo>
                  <a:pt x="609600" y="473136"/>
                  <a:pt x="473136" y="609600"/>
                  <a:pt x="304800" y="609600"/>
                </a:cubicBezTo>
                <a:lnTo>
                  <a:pt x="304800" y="609600"/>
                </a:lnTo>
                <a:cubicBezTo>
                  <a:pt x="136464" y="609600"/>
                  <a:pt x="0" y="473136"/>
                  <a:pt x="0" y="3048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图片占位符 20"/>
          <p:cNvSpPr>
            <a:spLocks noGrp="1"/>
          </p:cNvSpPr>
          <p:nvPr>
            <p:ph type="pic" idx="16399" hasCustomPrompt="1"/>
            <p:custDataLst>
              <p:tags r:id="rId15"/>
            </p:custDataLst>
          </p:nvPr>
        </p:nvSpPr>
        <p:spPr>
          <a:xfrm>
            <a:off x="4028440" y="4714240"/>
            <a:ext cx="325120" cy="32512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2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0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0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0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0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0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0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1" hasCustomPrompt="1"/>
            <p:custDataLst>
              <p:tags r:id="rId16"/>
            </p:custDataLst>
          </p:nvPr>
        </p:nvSpPr>
        <p:spPr>
          <a:xfrm>
            <a:off x="4699000" y="4572000"/>
            <a:ext cx="2540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3" name="文本占位符 22"/>
          <p:cNvSpPr>
            <a:spLocks noGrp="1"/>
          </p:cNvSpPr>
          <p:nvPr>
            <p:ph type="body" idx="16392" hasCustomPrompt="1"/>
            <p:custDataLst>
              <p:tags r:id="rId17"/>
            </p:custDataLst>
          </p:nvPr>
        </p:nvSpPr>
        <p:spPr>
          <a:xfrm>
            <a:off x="4699000" y="5029200"/>
            <a:ext cx="2540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左标右内-装饰背景-装饰背景-并列-47_11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2057400"/>
            <a:ext cx="3429000" cy="3962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  <p:sp>
        <p:nvSpPr>
          <p:cNvPr id="10" name="装饰  9"/>
          <p:cNvSpPr>
            <a:spLocks noGrp="1"/>
          </p:cNvSpPr>
          <p:nvPr>
            <p:ph type="body" idx="16392" hasCustomPrompt="1"/>
            <p:custDataLst>
              <p:tags r:id="rId4"/>
            </p:custDataLst>
          </p:nvPr>
        </p:nvSpPr>
        <p:spPr>
          <a:xfrm>
            <a:off x="4648200" y="609600"/>
            <a:ext cx="6934200" cy="2667000"/>
          </a:xfrm>
          <a:custGeom>
            <a:avLst/>
            <a:gdLst>
              <a:gd name="connisteX0" fmla="*/ 0 w 6934200"/>
              <a:gd name="connsiteY0" fmla="*/ 203200 h 2667000"/>
              <a:gd name="connisteX1" fmla="*/ 203200 w 6934200"/>
              <a:gd name="connsiteY1" fmla="*/ 0 h 2667000"/>
              <a:gd name="connisteX2" fmla="*/ 6731000 w 6934200"/>
              <a:gd name="connsiteY2" fmla="*/ 0 h 2667000"/>
              <a:gd name="connisteX3" fmla="*/ 6934200 w 6934200"/>
              <a:gd name="connsiteY3" fmla="*/ 203200 h 2667000"/>
              <a:gd name="connisteX4" fmla="*/ 6934200 w 6934200"/>
              <a:gd name="connsiteY4" fmla="*/ 2463800 h 2667000"/>
              <a:gd name="connisteX5" fmla="*/ 6731000 w 6934200"/>
              <a:gd name="connsiteY5" fmla="*/ 2667000 h 2667000"/>
              <a:gd name="connisteX6" fmla="*/ 203200 w 6934200"/>
              <a:gd name="connsiteY6" fmla="*/ 2667000 h 2667000"/>
              <a:gd name="connisteX7" fmla="*/ 0 w 6934200"/>
              <a:gd name="connsiteY7" fmla="*/ 2463800 h 2667000"/>
              <a:gd name="connisteX8" fmla="*/ 0 w 6934200"/>
              <a:gd name="connsiteY8" fmla="*/ 203200 h 2667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200" h="2667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2463800"/>
                </a:lnTo>
                <a:cubicBezTo>
                  <a:pt x="6934200" y="2576024"/>
                  <a:pt x="6843224" y="2667000"/>
                  <a:pt x="6731000" y="2667000"/>
                </a:cubicBezTo>
                <a:lnTo>
                  <a:pt x="203200" y="2667000"/>
                </a:lnTo>
                <a:cubicBezTo>
                  <a:pt x="90976" y="2667000"/>
                  <a:pt x="0" y="2576024"/>
                  <a:pt x="0" y="2463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3" hasCustomPrompt="1"/>
            <p:custDataLst>
              <p:tags r:id="rId5"/>
            </p:custDataLst>
          </p:nvPr>
        </p:nvSpPr>
        <p:spPr>
          <a:xfrm>
            <a:off x="5054600" y="11811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FFFFFF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图片占位符 11"/>
          <p:cNvSpPr>
            <a:spLocks noGrp="1"/>
          </p:cNvSpPr>
          <p:nvPr>
            <p:ph type="pic" idx="16391" hasCustomPrompt="1"/>
            <p:custDataLst>
              <p:tags r:id="rId6"/>
            </p:custDataLst>
          </p:nvPr>
        </p:nvSpPr>
        <p:spPr>
          <a:xfrm>
            <a:off x="5410200" y="1536700"/>
            <a:ext cx="812800" cy="8128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2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0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0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0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0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0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0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6934200" y="901700"/>
            <a:ext cx="4241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6934200" y="1460500"/>
            <a:ext cx="4241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395" hasCustomPrompt="1"/>
            <p:custDataLst>
              <p:tags r:id="rId9"/>
            </p:custDataLst>
          </p:nvPr>
        </p:nvSpPr>
        <p:spPr>
          <a:xfrm>
            <a:off x="4648200" y="3581400"/>
            <a:ext cx="6934200" cy="2667000"/>
          </a:xfrm>
          <a:custGeom>
            <a:avLst/>
            <a:gdLst>
              <a:gd name="connisteX0" fmla="*/ 0 w 6934200"/>
              <a:gd name="connsiteY0" fmla="*/ 203200 h 2667000"/>
              <a:gd name="connisteX1" fmla="*/ 203200 w 6934200"/>
              <a:gd name="connsiteY1" fmla="*/ 0 h 2667000"/>
              <a:gd name="connisteX2" fmla="*/ 6731000 w 6934200"/>
              <a:gd name="connsiteY2" fmla="*/ 0 h 2667000"/>
              <a:gd name="connisteX3" fmla="*/ 6934200 w 6934200"/>
              <a:gd name="connsiteY3" fmla="*/ 203200 h 2667000"/>
              <a:gd name="connisteX4" fmla="*/ 6934200 w 6934200"/>
              <a:gd name="connsiteY4" fmla="*/ 2463800 h 2667000"/>
              <a:gd name="connisteX5" fmla="*/ 6731000 w 6934200"/>
              <a:gd name="connsiteY5" fmla="*/ 2667000 h 2667000"/>
              <a:gd name="connisteX6" fmla="*/ 203200 w 6934200"/>
              <a:gd name="connsiteY6" fmla="*/ 2667000 h 2667000"/>
              <a:gd name="connisteX7" fmla="*/ 0 w 6934200"/>
              <a:gd name="connsiteY7" fmla="*/ 2463800 h 2667000"/>
              <a:gd name="connisteX8" fmla="*/ 0 w 6934200"/>
              <a:gd name="connsiteY8" fmla="*/ 203200 h 2667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200" h="2667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2463800"/>
                </a:lnTo>
                <a:cubicBezTo>
                  <a:pt x="6934200" y="2576024"/>
                  <a:pt x="6843224" y="2667000"/>
                  <a:pt x="6731000" y="2667000"/>
                </a:cubicBezTo>
                <a:lnTo>
                  <a:pt x="203200" y="2667000"/>
                </a:lnTo>
                <a:cubicBezTo>
                  <a:pt x="90976" y="2667000"/>
                  <a:pt x="0" y="2576024"/>
                  <a:pt x="0" y="2463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6" hasCustomPrompt="1"/>
            <p:custDataLst>
              <p:tags r:id="rId10"/>
            </p:custDataLst>
          </p:nvPr>
        </p:nvSpPr>
        <p:spPr>
          <a:xfrm>
            <a:off x="5054600" y="4152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FFFFFF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410200" y="4508500"/>
            <a:ext cx="812800" cy="8128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2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0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0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0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0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0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0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934200" y="3873500"/>
            <a:ext cx="4241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6934200" y="4432300"/>
            <a:ext cx="4241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3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2336800"/>
            <a:ext cx="10972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装饰  9"/>
          <p:cNvSpPr>
            <a:spLocks noGrp="1"/>
          </p:cNvSpPr>
          <p:nvPr>
            <p:ph type="body" idx="16388" hasCustomPrompt="1"/>
            <p:custDataLst>
              <p:tags r:id="rId4"/>
            </p:custDataLst>
          </p:nvPr>
        </p:nvSpPr>
        <p:spPr>
          <a:xfrm>
            <a:off x="609600" y="2895600"/>
            <a:ext cx="10972800" cy="2540000"/>
          </a:xfrm>
          <a:custGeom>
            <a:avLst/>
            <a:gdLst>
              <a:gd name="connisteX0" fmla="*/ 0 w 10972800"/>
              <a:gd name="connsiteY0" fmla="*/ 203200 h 2540000"/>
              <a:gd name="connisteX1" fmla="*/ 203200 w 10972800"/>
              <a:gd name="connsiteY1" fmla="*/ 0 h 2540000"/>
              <a:gd name="connisteX2" fmla="*/ 10769600 w 10972800"/>
              <a:gd name="connsiteY2" fmla="*/ 0 h 2540000"/>
              <a:gd name="connisteX3" fmla="*/ 10972800 w 10972800"/>
              <a:gd name="connsiteY3" fmla="*/ 203200 h 2540000"/>
              <a:gd name="connisteX4" fmla="*/ 10972800 w 10972800"/>
              <a:gd name="connsiteY4" fmla="*/ 2336800 h 2540000"/>
              <a:gd name="connisteX5" fmla="*/ 10769600 w 10972800"/>
              <a:gd name="connsiteY5" fmla="*/ 2540000 h 2540000"/>
              <a:gd name="connisteX6" fmla="*/ 203200 w 10972800"/>
              <a:gd name="connsiteY6" fmla="*/ 2540000 h 2540000"/>
              <a:gd name="connisteX7" fmla="*/ 0 w 10972800"/>
              <a:gd name="connsiteY7" fmla="*/ 2336800 h 2540000"/>
              <a:gd name="connisteX8" fmla="*/ 0 w 10972800"/>
              <a:gd name="connsiteY8" fmla="*/ 203200 h 2540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336800"/>
                </a:lnTo>
                <a:cubicBezTo>
                  <a:pt x="10972800" y="2449024"/>
                  <a:pt x="10881824" y="2540000"/>
                  <a:pt x="10769600" y="2540000"/>
                </a:cubicBezTo>
                <a:lnTo>
                  <a:pt x="203200" y="2540000"/>
                </a:lnTo>
                <a:cubicBezTo>
                  <a:pt x="90976" y="2540000"/>
                  <a:pt x="0" y="2449024"/>
                  <a:pt x="0" y="23368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914400" y="3860800"/>
            <a:ext cx="10363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4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装饰  8"/>
          <p:cNvSpPr>
            <a:spLocks noGrp="1"/>
          </p:cNvSpPr>
          <p:nvPr>
            <p:ph type="body" idx="16388" hasCustomPrompt="1"/>
            <p:custDataLst>
              <p:tags r:id="rId3"/>
            </p:custDataLst>
          </p:nvPr>
        </p:nvSpPr>
        <p:spPr>
          <a:xfrm>
            <a:off x="609600" y="2336800"/>
            <a:ext cx="10972800" cy="3098800"/>
          </a:xfrm>
          <a:custGeom>
            <a:avLst/>
            <a:gdLst>
              <a:gd name="connisteX0" fmla="*/ 0 w 10972800"/>
              <a:gd name="connsiteY0" fmla="*/ 203200 h 3098800"/>
              <a:gd name="connisteX1" fmla="*/ 203200 w 10972800"/>
              <a:gd name="connsiteY1" fmla="*/ 0 h 3098800"/>
              <a:gd name="connisteX2" fmla="*/ 10769600 w 10972800"/>
              <a:gd name="connsiteY2" fmla="*/ 0 h 3098800"/>
              <a:gd name="connisteX3" fmla="*/ 10972800 w 10972800"/>
              <a:gd name="connsiteY3" fmla="*/ 203200 h 3098800"/>
              <a:gd name="connisteX4" fmla="*/ 10972800 w 10972800"/>
              <a:gd name="connsiteY4" fmla="*/ 2895600 h 3098800"/>
              <a:gd name="connisteX5" fmla="*/ 10769600 w 10972800"/>
              <a:gd name="connsiteY5" fmla="*/ 3098800 h 3098800"/>
              <a:gd name="connisteX6" fmla="*/ 203200 w 10972800"/>
              <a:gd name="connsiteY6" fmla="*/ 3098800 h 3098800"/>
              <a:gd name="connisteX7" fmla="*/ 0 w 10972800"/>
              <a:gd name="connsiteY7" fmla="*/ 2895600 h 3098800"/>
              <a:gd name="connisteX8" fmla="*/ 0 w 10972800"/>
              <a:gd name="connsiteY8" fmla="*/ 203200 h 309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09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895600"/>
                </a:lnTo>
                <a:cubicBezTo>
                  <a:pt x="10972800" y="3007824"/>
                  <a:pt x="10881824" y="3098800"/>
                  <a:pt x="10769600" y="3098800"/>
                </a:cubicBezTo>
                <a:lnTo>
                  <a:pt x="203200" y="3098800"/>
                </a:lnTo>
                <a:cubicBezTo>
                  <a:pt x="90976" y="3098800"/>
                  <a:pt x="0" y="3007824"/>
                  <a:pt x="0" y="289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914400" y="3302000"/>
            <a:ext cx="1036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914400" y="3860800"/>
            <a:ext cx="10363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左标右内-装饰左叠-默认位置-并列-37_11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2057400"/>
            <a:ext cx="3429000" cy="3962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  <p:sp>
        <p:nvSpPr>
          <p:cNvPr id="10" name="装饰  9"/>
          <p:cNvSpPr>
            <a:spLocks noGrp="1"/>
          </p:cNvSpPr>
          <p:nvPr>
            <p:ph type="body" idx="16393" hasCustomPrompt="1"/>
            <p:custDataLst>
              <p:tags r:id="rId4"/>
            </p:custDataLst>
          </p:nvPr>
        </p:nvSpPr>
        <p:spPr>
          <a:xfrm>
            <a:off x="4648200" y="609600"/>
            <a:ext cx="6934200" cy="2667000"/>
          </a:xfrm>
          <a:custGeom>
            <a:avLst/>
            <a:gdLst>
              <a:gd name="connisteX0" fmla="*/ 0 w 6934200"/>
              <a:gd name="connsiteY0" fmla="*/ 203200 h 2667000"/>
              <a:gd name="connisteX1" fmla="*/ 203200 w 6934200"/>
              <a:gd name="connsiteY1" fmla="*/ 0 h 2667000"/>
              <a:gd name="connisteX2" fmla="*/ 6731000 w 6934200"/>
              <a:gd name="connsiteY2" fmla="*/ 0 h 2667000"/>
              <a:gd name="connisteX3" fmla="*/ 6934200 w 6934200"/>
              <a:gd name="connsiteY3" fmla="*/ 203200 h 2667000"/>
              <a:gd name="connisteX4" fmla="*/ 6934200 w 6934200"/>
              <a:gd name="connsiteY4" fmla="*/ 2463800 h 2667000"/>
              <a:gd name="connisteX5" fmla="*/ 6731000 w 6934200"/>
              <a:gd name="connsiteY5" fmla="*/ 2667000 h 2667000"/>
              <a:gd name="connisteX6" fmla="*/ 203200 w 6934200"/>
              <a:gd name="connsiteY6" fmla="*/ 2667000 h 2667000"/>
              <a:gd name="connisteX7" fmla="*/ 0 w 6934200"/>
              <a:gd name="connsiteY7" fmla="*/ 2463800 h 2667000"/>
              <a:gd name="connisteX8" fmla="*/ 0 w 6934200"/>
              <a:gd name="connsiteY8" fmla="*/ 203200 h 2667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200" h="2667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2463800"/>
                </a:lnTo>
                <a:cubicBezTo>
                  <a:pt x="6934200" y="2576024"/>
                  <a:pt x="6843224" y="2667000"/>
                  <a:pt x="6731000" y="2667000"/>
                </a:cubicBezTo>
                <a:lnTo>
                  <a:pt x="203200" y="2667000"/>
                </a:lnTo>
                <a:cubicBezTo>
                  <a:pt x="90976" y="2667000"/>
                  <a:pt x="0" y="2576024"/>
                  <a:pt x="0" y="2463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5"/>
            </p:custDataLst>
          </p:nvPr>
        </p:nvSpPr>
        <p:spPr>
          <a:xfrm>
            <a:off x="5067300" y="1308100"/>
            <a:ext cx="1498600" cy="1270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10000" b="0" spc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6934200" y="901700"/>
            <a:ext cx="4241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6934200" y="1460500"/>
            <a:ext cx="4241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4" hasCustomPrompt="1"/>
            <p:custDataLst>
              <p:tags r:id="rId8"/>
            </p:custDataLst>
          </p:nvPr>
        </p:nvSpPr>
        <p:spPr>
          <a:xfrm>
            <a:off x="4648200" y="3581400"/>
            <a:ext cx="6934200" cy="2667000"/>
          </a:xfrm>
          <a:custGeom>
            <a:avLst/>
            <a:gdLst>
              <a:gd name="connisteX0" fmla="*/ 0 w 6934200"/>
              <a:gd name="connsiteY0" fmla="*/ 203200 h 2667000"/>
              <a:gd name="connisteX1" fmla="*/ 203200 w 6934200"/>
              <a:gd name="connsiteY1" fmla="*/ 0 h 2667000"/>
              <a:gd name="connisteX2" fmla="*/ 6731000 w 6934200"/>
              <a:gd name="connsiteY2" fmla="*/ 0 h 2667000"/>
              <a:gd name="connisteX3" fmla="*/ 6934200 w 6934200"/>
              <a:gd name="connsiteY3" fmla="*/ 203200 h 2667000"/>
              <a:gd name="connisteX4" fmla="*/ 6934200 w 6934200"/>
              <a:gd name="connsiteY4" fmla="*/ 2463800 h 2667000"/>
              <a:gd name="connisteX5" fmla="*/ 6731000 w 6934200"/>
              <a:gd name="connsiteY5" fmla="*/ 2667000 h 2667000"/>
              <a:gd name="connisteX6" fmla="*/ 203200 w 6934200"/>
              <a:gd name="connsiteY6" fmla="*/ 2667000 h 2667000"/>
              <a:gd name="connisteX7" fmla="*/ 0 w 6934200"/>
              <a:gd name="connsiteY7" fmla="*/ 2463800 h 2667000"/>
              <a:gd name="connisteX8" fmla="*/ 0 w 6934200"/>
              <a:gd name="connsiteY8" fmla="*/ 203200 h 2667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200" h="2667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2463800"/>
                </a:lnTo>
                <a:cubicBezTo>
                  <a:pt x="6934200" y="2576024"/>
                  <a:pt x="6843224" y="2667000"/>
                  <a:pt x="6731000" y="2667000"/>
                </a:cubicBezTo>
                <a:lnTo>
                  <a:pt x="203200" y="2667000"/>
                </a:lnTo>
                <a:cubicBezTo>
                  <a:pt x="90976" y="2667000"/>
                  <a:pt x="0" y="2576024"/>
                  <a:pt x="0" y="24638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2" hasCustomPrompt="1"/>
            <p:custDataLst>
              <p:tags r:id="rId9"/>
            </p:custDataLst>
          </p:nvPr>
        </p:nvSpPr>
        <p:spPr>
          <a:xfrm>
            <a:off x="5067300" y="4279900"/>
            <a:ext cx="1498600" cy="1270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10000" b="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6934200" y="3873500"/>
            <a:ext cx="4241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6934200" y="4432300"/>
            <a:ext cx="4241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左标右内-装饰左-默认位置-并列-28_3_group0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2057400"/>
            <a:ext cx="3429000" cy="3962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  <p:sp>
        <p:nvSpPr>
          <p:cNvPr id="10" name="图片占位符 9"/>
          <p:cNvSpPr>
            <a:spLocks noGrp="1"/>
          </p:cNvSpPr>
          <p:nvPr>
            <p:ph type="pic" idx="16391" hasCustomPrompt="1"/>
            <p:custDataLst>
              <p:tags r:id="rId4"/>
            </p:custDataLst>
          </p:nvPr>
        </p:nvSpPr>
        <p:spPr>
          <a:xfrm>
            <a:off x="4648200" y="609600"/>
            <a:ext cx="3162300" cy="3860800"/>
          </a:xfrm>
          <a:custGeom>
            <a:avLst/>
            <a:gdLst>
              <a:gd name="connisteX0" fmla="*/ 0 w 3162300"/>
              <a:gd name="connsiteY0" fmla="*/ 203200 h 3860800"/>
              <a:gd name="connisteX1" fmla="*/ 203200 w 3162300"/>
              <a:gd name="connsiteY1" fmla="*/ 0 h 3860800"/>
              <a:gd name="connisteX2" fmla="*/ 2959100 w 3162300"/>
              <a:gd name="connsiteY2" fmla="*/ 0 h 3860800"/>
              <a:gd name="connisteX3" fmla="*/ 3162300 w 3162300"/>
              <a:gd name="connsiteY3" fmla="*/ 203200 h 3860800"/>
              <a:gd name="connisteX4" fmla="*/ 3162300 w 3162300"/>
              <a:gd name="connsiteY4" fmla="*/ 3657600 h 3860800"/>
              <a:gd name="connisteX5" fmla="*/ 2959100 w 3162300"/>
              <a:gd name="connsiteY5" fmla="*/ 3860800 h 3860800"/>
              <a:gd name="connisteX6" fmla="*/ 203200 w 3162300"/>
              <a:gd name="connsiteY6" fmla="*/ 3860800 h 3860800"/>
              <a:gd name="connisteX7" fmla="*/ 0 w 3162300"/>
              <a:gd name="connsiteY7" fmla="*/ 3657600 h 3860800"/>
              <a:gd name="connisteX8" fmla="*/ 0 w 3162300"/>
              <a:gd name="connsiteY8" fmla="*/ 203200 h 3860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162300" h="3860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959100" y="0"/>
                </a:lnTo>
                <a:cubicBezTo>
                  <a:pt x="3071324" y="0"/>
                  <a:pt x="3162300" y="90976"/>
                  <a:pt x="3162300" y="203200"/>
                </a:cubicBezTo>
                <a:lnTo>
                  <a:pt x="3162300" y="3657600"/>
                </a:lnTo>
                <a:cubicBezTo>
                  <a:pt x="3162300" y="3769824"/>
                  <a:pt x="3071324" y="3860800"/>
                  <a:pt x="2959100" y="3860800"/>
                </a:cubicBezTo>
                <a:lnTo>
                  <a:pt x="203200" y="3860800"/>
                </a:lnTo>
                <a:cubicBezTo>
                  <a:pt x="90976" y="3860800"/>
                  <a:pt x="0" y="3769824"/>
                  <a:pt x="0" y="3657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2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0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0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0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0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0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0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4648200" y="4775200"/>
            <a:ext cx="31623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4648200" y="5334000"/>
            <a:ext cx="31623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8420100" y="609600"/>
            <a:ext cx="3162300" cy="3860800"/>
          </a:xfrm>
          <a:custGeom>
            <a:avLst/>
            <a:gdLst>
              <a:gd name="connisteX0" fmla="*/ 0 w 3162300"/>
              <a:gd name="connsiteY0" fmla="*/ 203200 h 3860800"/>
              <a:gd name="connisteX1" fmla="*/ 203200 w 3162300"/>
              <a:gd name="connsiteY1" fmla="*/ 0 h 3860800"/>
              <a:gd name="connisteX2" fmla="*/ 2959100 w 3162300"/>
              <a:gd name="connsiteY2" fmla="*/ 0 h 3860800"/>
              <a:gd name="connisteX3" fmla="*/ 3162300 w 3162300"/>
              <a:gd name="connsiteY3" fmla="*/ 203200 h 3860800"/>
              <a:gd name="connisteX4" fmla="*/ 3162300 w 3162300"/>
              <a:gd name="connsiteY4" fmla="*/ 3657600 h 3860800"/>
              <a:gd name="connisteX5" fmla="*/ 2959100 w 3162300"/>
              <a:gd name="connsiteY5" fmla="*/ 3860800 h 3860800"/>
              <a:gd name="connisteX6" fmla="*/ 203200 w 3162300"/>
              <a:gd name="connsiteY6" fmla="*/ 3860800 h 3860800"/>
              <a:gd name="connisteX7" fmla="*/ 0 w 3162300"/>
              <a:gd name="connsiteY7" fmla="*/ 3657600 h 3860800"/>
              <a:gd name="connisteX8" fmla="*/ 0 w 3162300"/>
              <a:gd name="connsiteY8" fmla="*/ 203200 h 3860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162300" h="3860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959100" y="0"/>
                </a:lnTo>
                <a:cubicBezTo>
                  <a:pt x="3071324" y="0"/>
                  <a:pt x="3162300" y="90976"/>
                  <a:pt x="3162300" y="203200"/>
                </a:cubicBezTo>
                <a:lnTo>
                  <a:pt x="3162300" y="3657600"/>
                </a:lnTo>
                <a:cubicBezTo>
                  <a:pt x="3162300" y="3769824"/>
                  <a:pt x="3071324" y="3860800"/>
                  <a:pt x="2959100" y="3860800"/>
                </a:cubicBezTo>
                <a:lnTo>
                  <a:pt x="203200" y="3860800"/>
                </a:lnTo>
                <a:cubicBezTo>
                  <a:pt x="90976" y="3860800"/>
                  <a:pt x="0" y="3769824"/>
                  <a:pt x="0" y="3657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2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0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0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0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0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0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0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8420100" y="4775200"/>
            <a:ext cx="31623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0" hasCustomPrompt="1"/>
            <p:custDataLst>
              <p:tags r:id="rId9"/>
            </p:custDataLst>
          </p:nvPr>
        </p:nvSpPr>
        <p:spPr>
          <a:xfrm>
            <a:off x="8420100" y="5334000"/>
            <a:ext cx="31623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4_1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2362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2667000"/>
            <a:ext cx="2362200" cy="3352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  <p:sp>
        <p:nvSpPr>
          <p:cNvPr id="10" name="装饰  9"/>
          <p:cNvSpPr>
            <a:spLocks noGrp="1"/>
          </p:cNvSpPr>
          <p:nvPr>
            <p:ph type="body" idx="16393" hasCustomPrompt="1"/>
            <p:custDataLst>
              <p:tags r:id="rId4"/>
            </p:custDataLst>
          </p:nvPr>
        </p:nvSpPr>
        <p:spPr>
          <a:xfrm>
            <a:off x="3581400" y="609600"/>
            <a:ext cx="2463800" cy="5638800"/>
          </a:xfrm>
          <a:custGeom>
            <a:avLst/>
            <a:gdLst>
              <a:gd name="connisteX0" fmla="*/ 0 w 2463800"/>
              <a:gd name="connsiteY0" fmla="*/ 203200 h 5638800"/>
              <a:gd name="connisteX1" fmla="*/ 203200 w 2463800"/>
              <a:gd name="connsiteY1" fmla="*/ 0 h 5638800"/>
              <a:gd name="connisteX2" fmla="*/ 2260600 w 2463800"/>
              <a:gd name="connsiteY2" fmla="*/ 0 h 5638800"/>
              <a:gd name="connisteX3" fmla="*/ 2463800 w 2463800"/>
              <a:gd name="connsiteY3" fmla="*/ 203200 h 5638800"/>
              <a:gd name="connisteX4" fmla="*/ 2463800 w 2463800"/>
              <a:gd name="connsiteY4" fmla="*/ 5435600 h 5638800"/>
              <a:gd name="connisteX5" fmla="*/ 2260600 w 2463800"/>
              <a:gd name="connsiteY5" fmla="*/ 5638800 h 5638800"/>
              <a:gd name="connisteX6" fmla="*/ 203200 w 2463800"/>
              <a:gd name="connsiteY6" fmla="*/ 5638800 h 5638800"/>
              <a:gd name="connisteX7" fmla="*/ 0 w 2463800"/>
              <a:gd name="connsiteY7" fmla="*/ 5435600 h 5638800"/>
              <a:gd name="connisteX8" fmla="*/ 0 w 24638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4638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260600" y="0"/>
                </a:lnTo>
                <a:cubicBezTo>
                  <a:pt x="2372824" y="0"/>
                  <a:pt x="2463800" y="90976"/>
                  <a:pt x="2463800" y="203200"/>
                </a:cubicBezTo>
                <a:lnTo>
                  <a:pt x="2463800" y="5435600"/>
                </a:lnTo>
                <a:cubicBezTo>
                  <a:pt x="2463800" y="5547824"/>
                  <a:pt x="2372824" y="5638800"/>
                  <a:pt x="22606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图片占位符 10"/>
          <p:cNvSpPr>
            <a:spLocks noGrp="1"/>
          </p:cNvSpPr>
          <p:nvPr>
            <p:ph type="pic" idx="16394" hasCustomPrompt="1"/>
            <p:custDataLst>
              <p:tags r:id="rId5"/>
            </p:custDataLst>
          </p:nvPr>
        </p:nvSpPr>
        <p:spPr>
          <a:xfrm>
            <a:off x="3784600" y="812800"/>
            <a:ext cx="2057400" cy="27432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2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0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0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0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0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0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0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3784600" y="3759200"/>
            <a:ext cx="2057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3784600" y="4216400"/>
            <a:ext cx="2057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5" hasCustomPrompt="1"/>
            <p:custDataLst>
              <p:tags r:id="rId8"/>
            </p:custDataLst>
          </p:nvPr>
        </p:nvSpPr>
        <p:spPr>
          <a:xfrm>
            <a:off x="6350000" y="609600"/>
            <a:ext cx="2463800" cy="5638800"/>
          </a:xfrm>
          <a:custGeom>
            <a:avLst/>
            <a:gdLst>
              <a:gd name="connisteX0" fmla="*/ 0 w 2463800"/>
              <a:gd name="connsiteY0" fmla="*/ 203200 h 5638800"/>
              <a:gd name="connisteX1" fmla="*/ 203200 w 2463800"/>
              <a:gd name="connsiteY1" fmla="*/ 0 h 5638800"/>
              <a:gd name="connisteX2" fmla="*/ 2260600 w 2463800"/>
              <a:gd name="connsiteY2" fmla="*/ 0 h 5638800"/>
              <a:gd name="connisteX3" fmla="*/ 2463800 w 2463800"/>
              <a:gd name="connsiteY3" fmla="*/ 203200 h 5638800"/>
              <a:gd name="connisteX4" fmla="*/ 2463800 w 2463800"/>
              <a:gd name="connsiteY4" fmla="*/ 5435600 h 5638800"/>
              <a:gd name="connisteX5" fmla="*/ 2260600 w 2463800"/>
              <a:gd name="connsiteY5" fmla="*/ 5638800 h 5638800"/>
              <a:gd name="connisteX6" fmla="*/ 203200 w 2463800"/>
              <a:gd name="connsiteY6" fmla="*/ 5638800 h 5638800"/>
              <a:gd name="connisteX7" fmla="*/ 0 w 2463800"/>
              <a:gd name="connsiteY7" fmla="*/ 5435600 h 5638800"/>
              <a:gd name="connisteX8" fmla="*/ 0 w 24638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4638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260600" y="0"/>
                </a:lnTo>
                <a:cubicBezTo>
                  <a:pt x="2372824" y="0"/>
                  <a:pt x="2463800" y="90976"/>
                  <a:pt x="2463800" y="203200"/>
                </a:cubicBezTo>
                <a:lnTo>
                  <a:pt x="2463800" y="5435600"/>
                </a:lnTo>
                <a:cubicBezTo>
                  <a:pt x="2463800" y="5547824"/>
                  <a:pt x="2372824" y="5638800"/>
                  <a:pt x="22606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图片占位符 14"/>
          <p:cNvSpPr>
            <a:spLocks noGrp="1"/>
          </p:cNvSpPr>
          <p:nvPr>
            <p:ph type="pic" idx="16396" hasCustomPrompt="1"/>
            <p:custDataLst>
              <p:tags r:id="rId9"/>
            </p:custDataLst>
          </p:nvPr>
        </p:nvSpPr>
        <p:spPr>
          <a:xfrm>
            <a:off x="6553200" y="812800"/>
            <a:ext cx="2057400" cy="27432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2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0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0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0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0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0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0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3759200"/>
            <a:ext cx="2057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6553200" y="4216400"/>
            <a:ext cx="2057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8" name="装饰  7"/>
          <p:cNvSpPr>
            <a:spLocks noGrp="1"/>
          </p:cNvSpPr>
          <p:nvPr>
            <p:ph type="body" idx="16397" hasCustomPrompt="1"/>
            <p:custDataLst>
              <p:tags r:id="rId12"/>
            </p:custDataLst>
          </p:nvPr>
        </p:nvSpPr>
        <p:spPr>
          <a:xfrm>
            <a:off x="9118600" y="609600"/>
            <a:ext cx="2463800" cy="5638800"/>
          </a:xfrm>
          <a:custGeom>
            <a:avLst/>
            <a:gdLst>
              <a:gd name="connisteX0" fmla="*/ 0 w 2463800"/>
              <a:gd name="connsiteY0" fmla="*/ 203200 h 5638800"/>
              <a:gd name="connisteX1" fmla="*/ 203200 w 2463800"/>
              <a:gd name="connsiteY1" fmla="*/ 0 h 5638800"/>
              <a:gd name="connisteX2" fmla="*/ 2260600 w 2463800"/>
              <a:gd name="connsiteY2" fmla="*/ 0 h 5638800"/>
              <a:gd name="connisteX3" fmla="*/ 2463800 w 2463800"/>
              <a:gd name="connsiteY3" fmla="*/ 203200 h 5638800"/>
              <a:gd name="connisteX4" fmla="*/ 2463800 w 2463800"/>
              <a:gd name="connsiteY4" fmla="*/ 5435600 h 5638800"/>
              <a:gd name="connisteX5" fmla="*/ 2260600 w 2463800"/>
              <a:gd name="connsiteY5" fmla="*/ 5638800 h 5638800"/>
              <a:gd name="connisteX6" fmla="*/ 203200 w 2463800"/>
              <a:gd name="connsiteY6" fmla="*/ 5638800 h 5638800"/>
              <a:gd name="connisteX7" fmla="*/ 0 w 2463800"/>
              <a:gd name="connsiteY7" fmla="*/ 5435600 h 5638800"/>
              <a:gd name="connisteX8" fmla="*/ 0 w 24638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4638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260600" y="0"/>
                </a:lnTo>
                <a:cubicBezTo>
                  <a:pt x="2372824" y="0"/>
                  <a:pt x="2463800" y="90976"/>
                  <a:pt x="2463800" y="203200"/>
                </a:cubicBezTo>
                <a:lnTo>
                  <a:pt x="2463800" y="5435600"/>
                </a:lnTo>
                <a:cubicBezTo>
                  <a:pt x="2463800" y="5547824"/>
                  <a:pt x="2372824" y="5638800"/>
                  <a:pt x="22606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9" name="图片占位符 18"/>
          <p:cNvSpPr>
            <a:spLocks noGrp="1"/>
          </p:cNvSpPr>
          <p:nvPr>
            <p:ph type="pic" idx="16398" hasCustomPrompt="1"/>
            <p:custDataLst>
              <p:tags r:id="rId13"/>
            </p:custDataLst>
          </p:nvPr>
        </p:nvSpPr>
        <p:spPr>
          <a:xfrm>
            <a:off x="9321800" y="812800"/>
            <a:ext cx="2057400" cy="27432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2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0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0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0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0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0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0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9321800" y="3759200"/>
            <a:ext cx="2057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2" hasCustomPrompt="1"/>
            <p:custDataLst>
              <p:tags r:id="rId15"/>
            </p:custDataLst>
          </p:nvPr>
        </p:nvSpPr>
        <p:spPr>
          <a:xfrm>
            <a:off x="9321800" y="4216400"/>
            <a:ext cx="2057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>
                <a:latin typeface="+mj-lt"/>
                <a:ea typeface="+mj-ea"/>
                <a:cs typeface="+mj-cs"/>
              </a:rPr>
              <a:t>单击此处编辑母版标题样式</a:t>
            </a:r>
            <a:endParaRPr lang="zh-CN" altLang="en-US">
              <a:latin typeface="+mj-lt"/>
              <a:ea typeface="+mj-ea"/>
              <a:cs typeface="+mj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84" y="1983597"/>
            <a:ext cx="10515600" cy="4351338"/>
          </a:xfrm>
        </p:spPr>
        <p:txBody>
          <a:bodyPr/>
          <a:lstStyle/>
          <a:p>
            <a:pPr lvl="0"/>
            <a:r>
              <a:rPr lang="zh-CN" altLang="en-US">
                <a:latin typeface="+mn-lt"/>
                <a:ea typeface="+mn-ea"/>
                <a:cs typeface="+mn-cs"/>
              </a:rPr>
              <a:t>单击此处编辑母版文本样式</a:t>
            </a:r>
            <a:endParaRPr lang="zh-CN" altLang="en-US">
              <a:latin typeface="+mn-lt"/>
              <a:ea typeface="+mn-ea"/>
              <a:cs typeface="+mn-cs"/>
            </a:endParaRPr>
          </a:p>
          <a:p>
            <a:pPr lvl="1"/>
            <a:r>
              <a:rPr lang="zh-CN" altLang="en-US">
                <a:latin typeface="+mn-lt"/>
                <a:ea typeface="+mn-ea"/>
                <a:cs typeface="+mn-cs"/>
              </a:rPr>
              <a:t>第二级</a:t>
            </a:r>
            <a:endParaRPr lang="zh-CN" altLang="en-US">
              <a:latin typeface="+mn-lt"/>
              <a:ea typeface="+mn-ea"/>
              <a:cs typeface="+mn-cs"/>
            </a:endParaRPr>
          </a:p>
          <a:p>
            <a:pPr lvl="2"/>
            <a:r>
              <a:rPr lang="zh-CN" altLang="en-US">
                <a:latin typeface="+mn-lt"/>
                <a:ea typeface="+mn-ea"/>
                <a:cs typeface="+mn-cs"/>
              </a:rPr>
              <a:t>第三级</a:t>
            </a:r>
            <a:endParaRPr lang="zh-CN" altLang="en-US">
              <a:latin typeface="+mn-lt"/>
              <a:ea typeface="+mn-ea"/>
              <a:cs typeface="+mn-cs"/>
            </a:endParaRPr>
          </a:p>
          <a:p>
            <a:pPr lvl="3"/>
            <a:r>
              <a:rPr lang="zh-CN" altLang="en-US">
                <a:latin typeface="+mn-lt"/>
                <a:ea typeface="+mn-ea"/>
                <a:cs typeface="+mn-cs"/>
              </a:rPr>
              <a:t>第四级</a:t>
            </a:r>
            <a:endParaRPr lang="zh-CN" altLang="en-US">
              <a:latin typeface="+mn-lt"/>
              <a:ea typeface="+mn-ea"/>
              <a:cs typeface="+mn-cs"/>
            </a:endParaRPr>
          </a:p>
          <a:p>
            <a:pPr lvl="4"/>
            <a:r>
              <a:rPr lang="zh-CN" altLang="en-US">
                <a:latin typeface="+mn-lt"/>
                <a:ea typeface="+mn-ea"/>
                <a:cs typeface="+mn-cs"/>
              </a:rPr>
              <a:t>第五级</a:t>
            </a:r>
            <a:endParaRPr lang="zh-CN" altLang="en-US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7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3302000"/>
            <a:ext cx="10972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09600" y="38608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左标右内-装饰背景-装饰背景-并列-46_10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2057400"/>
            <a:ext cx="3429000" cy="3962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  <p:sp>
        <p:nvSpPr>
          <p:cNvPr id="10" name="装饰  9"/>
          <p:cNvSpPr>
            <a:spLocks noGrp="1"/>
          </p:cNvSpPr>
          <p:nvPr>
            <p:ph type="body" idx="16391" hasCustomPrompt="1"/>
            <p:custDataLst>
              <p:tags r:id="rId4"/>
            </p:custDataLst>
          </p:nvPr>
        </p:nvSpPr>
        <p:spPr>
          <a:xfrm>
            <a:off x="7188200" y="609600"/>
            <a:ext cx="4394200" cy="2667000"/>
          </a:xfrm>
          <a:custGeom>
            <a:avLst/>
            <a:gdLst>
              <a:gd name="connisteX0" fmla="*/ 0 w 4394200"/>
              <a:gd name="connsiteY0" fmla="*/ 0 h 2667000"/>
              <a:gd name="connisteX1" fmla="*/ 4191000 w 4394200"/>
              <a:gd name="connsiteY1" fmla="*/ 0 h 2667000"/>
              <a:gd name="connisteX2" fmla="*/ 4394200 w 4394200"/>
              <a:gd name="connsiteY2" fmla="*/ 203200 h 2667000"/>
              <a:gd name="connisteX3" fmla="*/ 4394200 w 4394200"/>
              <a:gd name="connsiteY3" fmla="*/ 2463800 h 2667000"/>
              <a:gd name="connisteX4" fmla="*/ 4191000 w 4394200"/>
              <a:gd name="connsiteY4" fmla="*/ 2667000 h 2667000"/>
              <a:gd name="connisteX5" fmla="*/ 0 w 4394200"/>
              <a:gd name="connsiteY5" fmla="*/ 2667000 h 2667000"/>
              <a:gd name="connisteX6" fmla="*/ 0 w 4394200"/>
              <a:gd name="connsiteY6" fmla="*/ 0 h 2667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394200" h="2667000">
                <a:moveTo>
                  <a:pt x="0" y="0"/>
                </a:moveTo>
                <a:lnTo>
                  <a:pt x="4191000" y="0"/>
                </a:lnTo>
                <a:cubicBezTo>
                  <a:pt x="4303224" y="0"/>
                  <a:pt x="4394200" y="90976"/>
                  <a:pt x="4394200" y="203200"/>
                </a:cubicBezTo>
                <a:lnTo>
                  <a:pt x="4394200" y="2463800"/>
                </a:lnTo>
                <a:cubicBezTo>
                  <a:pt x="4394200" y="2576024"/>
                  <a:pt x="4303224" y="2667000"/>
                  <a:pt x="4191000" y="2667000"/>
                </a:cubicBezTo>
                <a:lnTo>
                  <a:pt x="0" y="2667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图片占位符 10"/>
          <p:cNvSpPr>
            <a:spLocks noGrp="1"/>
          </p:cNvSpPr>
          <p:nvPr>
            <p:ph type="pic" idx="16392" hasCustomPrompt="1"/>
            <p:custDataLst>
              <p:tags r:id="rId5"/>
            </p:custDataLst>
          </p:nvPr>
        </p:nvSpPr>
        <p:spPr>
          <a:xfrm>
            <a:off x="4648200" y="609600"/>
            <a:ext cx="2540000" cy="2667000"/>
          </a:xfrm>
          <a:custGeom>
            <a:avLst/>
            <a:gdLst>
              <a:gd name="connisteX0" fmla="*/ 0 w 2540000"/>
              <a:gd name="connsiteY0" fmla="*/ 203200 h 2667000"/>
              <a:gd name="connisteX1" fmla="*/ 203200 w 2540000"/>
              <a:gd name="connsiteY1" fmla="*/ 0 h 2667000"/>
              <a:gd name="connisteX2" fmla="*/ 2540000 w 2540000"/>
              <a:gd name="connsiteY2" fmla="*/ 0 h 2667000"/>
              <a:gd name="connisteX3" fmla="*/ 2540000 w 2540000"/>
              <a:gd name="connsiteY3" fmla="*/ 2667000 h 2667000"/>
              <a:gd name="connisteX4" fmla="*/ 203200 w 2540000"/>
              <a:gd name="connsiteY4" fmla="*/ 2667000 h 2667000"/>
              <a:gd name="connisteX5" fmla="*/ 0 w 2540000"/>
              <a:gd name="connsiteY5" fmla="*/ 2463800 h 2667000"/>
              <a:gd name="connisteX6" fmla="*/ 0 w 2540000"/>
              <a:gd name="connsiteY6" fmla="*/ 203200 h 2667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667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2667000"/>
                </a:lnTo>
                <a:lnTo>
                  <a:pt x="203200" y="2667000"/>
                </a:lnTo>
                <a:cubicBezTo>
                  <a:pt x="90976" y="2667000"/>
                  <a:pt x="0" y="2576024"/>
                  <a:pt x="0" y="2463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2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0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0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0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0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0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0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7493000" y="1054100"/>
            <a:ext cx="378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7493000" y="1612900"/>
            <a:ext cx="3784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3" hasCustomPrompt="1"/>
            <p:custDataLst>
              <p:tags r:id="rId8"/>
            </p:custDataLst>
          </p:nvPr>
        </p:nvSpPr>
        <p:spPr>
          <a:xfrm>
            <a:off x="7188200" y="3581400"/>
            <a:ext cx="4394200" cy="2667000"/>
          </a:xfrm>
          <a:custGeom>
            <a:avLst/>
            <a:gdLst>
              <a:gd name="connisteX0" fmla="*/ 0 w 4394200"/>
              <a:gd name="connsiteY0" fmla="*/ 0 h 2667000"/>
              <a:gd name="connisteX1" fmla="*/ 4191000 w 4394200"/>
              <a:gd name="connsiteY1" fmla="*/ 0 h 2667000"/>
              <a:gd name="connisteX2" fmla="*/ 4394200 w 4394200"/>
              <a:gd name="connsiteY2" fmla="*/ 203200 h 2667000"/>
              <a:gd name="connisteX3" fmla="*/ 4394200 w 4394200"/>
              <a:gd name="connsiteY3" fmla="*/ 2463800 h 2667000"/>
              <a:gd name="connisteX4" fmla="*/ 4191000 w 4394200"/>
              <a:gd name="connsiteY4" fmla="*/ 2667000 h 2667000"/>
              <a:gd name="connisteX5" fmla="*/ 0 w 4394200"/>
              <a:gd name="connsiteY5" fmla="*/ 2667000 h 2667000"/>
              <a:gd name="connisteX6" fmla="*/ 0 w 4394200"/>
              <a:gd name="connsiteY6" fmla="*/ 0 h 2667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394200" h="2667000">
                <a:moveTo>
                  <a:pt x="0" y="0"/>
                </a:moveTo>
                <a:lnTo>
                  <a:pt x="4191000" y="0"/>
                </a:lnTo>
                <a:cubicBezTo>
                  <a:pt x="4303224" y="0"/>
                  <a:pt x="4394200" y="90976"/>
                  <a:pt x="4394200" y="203200"/>
                </a:cubicBezTo>
                <a:lnTo>
                  <a:pt x="4394200" y="2463800"/>
                </a:lnTo>
                <a:cubicBezTo>
                  <a:pt x="4394200" y="2576024"/>
                  <a:pt x="4303224" y="2667000"/>
                  <a:pt x="4191000" y="2667000"/>
                </a:cubicBezTo>
                <a:lnTo>
                  <a:pt x="0" y="2667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图片占位符 14"/>
          <p:cNvSpPr>
            <a:spLocks noGrp="1"/>
          </p:cNvSpPr>
          <p:nvPr>
            <p:ph type="pic" idx="16394" hasCustomPrompt="1"/>
            <p:custDataLst>
              <p:tags r:id="rId9"/>
            </p:custDataLst>
          </p:nvPr>
        </p:nvSpPr>
        <p:spPr>
          <a:xfrm>
            <a:off x="4648200" y="3581400"/>
            <a:ext cx="2540000" cy="2667000"/>
          </a:xfrm>
          <a:custGeom>
            <a:avLst/>
            <a:gdLst>
              <a:gd name="connisteX0" fmla="*/ 0 w 2540000"/>
              <a:gd name="connsiteY0" fmla="*/ 203200 h 2667000"/>
              <a:gd name="connisteX1" fmla="*/ 203200 w 2540000"/>
              <a:gd name="connsiteY1" fmla="*/ 0 h 2667000"/>
              <a:gd name="connisteX2" fmla="*/ 2540000 w 2540000"/>
              <a:gd name="connsiteY2" fmla="*/ 0 h 2667000"/>
              <a:gd name="connisteX3" fmla="*/ 2540000 w 2540000"/>
              <a:gd name="connsiteY3" fmla="*/ 2667000 h 2667000"/>
              <a:gd name="connisteX4" fmla="*/ 203200 w 2540000"/>
              <a:gd name="connsiteY4" fmla="*/ 2667000 h 2667000"/>
              <a:gd name="connisteX5" fmla="*/ 0 w 2540000"/>
              <a:gd name="connsiteY5" fmla="*/ 2463800 h 2667000"/>
              <a:gd name="connisteX6" fmla="*/ 0 w 2540000"/>
              <a:gd name="connsiteY6" fmla="*/ 203200 h 2667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667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2667000"/>
                </a:lnTo>
                <a:lnTo>
                  <a:pt x="203200" y="2667000"/>
                </a:lnTo>
                <a:cubicBezTo>
                  <a:pt x="90976" y="2667000"/>
                  <a:pt x="0" y="2576024"/>
                  <a:pt x="0" y="2463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2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0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0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0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0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0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0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7493000" y="4025900"/>
            <a:ext cx="378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7493000" y="4584700"/>
            <a:ext cx="3784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2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装饰  8"/>
          <p:cNvSpPr>
            <a:spLocks noGrp="1"/>
          </p:cNvSpPr>
          <p:nvPr>
            <p:ph type="body" idx="16391" hasCustomPrompt="1"/>
            <p:custDataLst>
              <p:tags r:id="rId3"/>
            </p:custDataLst>
          </p:nvPr>
        </p:nvSpPr>
        <p:spPr>
          <a:xfrm>
            <a:off x="609600" y="1524000"/>
            <a:ext cx="5334000" cy="4724400"/>
          </a:xfrm>
          <a:custGeom>
            <a:avLst/>
            <a:gdLst>
              <a:gd name="connisteX0" fmla="*/ 0 w 5334000"/>
              <a:gd name="connsiteY0" fmla="*/ 203200 h 4724400"/>
              <a:gd name="connisteX1" fmla="*/ 203200 w 5334000"/>
              <a:gd name="connsiteY1" fmla="*/ 0 h 4724400"/>
              <a:gd name="connisteX2" fmla="*/ 5130800 w 5334000"/>
              <a:gd name="connsiteY2" fmla="*/ 0 h 4724400"/>
              <a:gd name="connisteX3" fmla="*/ 5334000 w 5334000"/>
              <a:gd name="connsiteY3" fmla="*/ 203200 h 4724400"/>
              <a:gd name="connisteX4" fmla="*/ 5334000 w 5334000"/>
              <a:gd name="connsiteY4" fmla="*/ 4521200 h 4724400"/>
              <a:gd name="connisteX5" fmla="*/ 5130800 w 5334000"/>
              <a:gd name="connsiteY5" fmla="*/ 4724400 h 4724400"/>
              <a:gd name="connisteX6" fmla="*/ 203200 w 5334000"/>
              <a:gd name="connsiteY6" fmla="*/ 4724400 h 4724400"/>
              <a:gd name="connisteX7" fmla="*/ 0 w 5334000"/>
              <a:gd name="connsiteY7" fmla="*/ 4521200 h 4724400"/>
              <a:gd name="connisteX8" fmla="*/ 0 w 53340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4521200"/>
                </a:lnTo>
                <a:cubicBezTo>
                  <a:pt x="5334000" y="4633424"/>
                  <a:pt x="5243024" y="4724400"/>
                  <a:pt x="51308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装饰  9"/>
          <p:cNvSpPr>
            <a:spLocks noGrp="1"/>
          </p:cNvSpPr>
          <p:nvPr>
            <p:ph type="body" idx="16392" hasCustomPrompt="1"/>
            <p:custDataLst>
              <p:tags r:id="rId4"/>
            </p:custDataLst>
          </p:nvPr>
        </p:nvSpPr>
        <p:spPr>
          <a:xfrm>
            <a:off x="2514600" y="22098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图片占位符 10"/>
          <p:cNvSpPr>
            <a:spLocks noGrp="1"/>
          </p:cNvSpPr>
          <p:nvPr>
            <p:ph type="pic" idx="16390" hasCustomPrompt="1"/>
            <p:custDataLst>
              <p:tags r:id="rId5"/>
            </p:custDataLst>
          </p:nvPr>
        </p:nvSpPr>
        <p:spPr>
          <a:xfrm>
            <a:off x="2870200" y="2565400"/>
            <a:ext cx="812800" cy="8128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2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0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0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0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0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0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0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1016000" y="4089400"/>
            <a:ext cx="452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1016000" y="4648200"/>
            <a:ext cx="452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4" hasCustomPrompt="1"/>
            <p:custDataLst>
              <p:tags r:id="rId8"/>
            </p:custDataLst>
          </p:nvPr>
        </p:nvSpPr>
        <p:spPr>
          <a:xfrm>
            <a:off x="6248400" y="1524000"/>
            <a:ext cx="5334000" cy="4724400"/>
          </a:xfrm>
          <a:custGeom>
            <a:avLst/>
            <a:gdLst>
              <a:gd name="connisteX0" fmla="*/ 0 w 5334000"/>
              <a:gd name="connsiteY0" fmla="*/ 203200 h 4724400"/>
              <a:gd name="connisteX1" fmla="*/ 203200 w 5334000"/>
              <a:gd name="connsiteY1" fmla="*/ 0 h 4724400"/>
              <a:gd name="connisteX2" fmla="*/ 5130800 w 5334000"/>
              <a:gd name="connsiteY2" fmla="*/ 0 h 4724400"/>
              <a:gd name="connisteX3" fmla="*/ 5334000 w 5334000"/>
              <a:gd name="connsiteY3" fmla="*/ 203200 h 4724400"/>
              <a:gd name="connisteX4" fmla="*/ 5334000 w 5334000"/>
              <a:gd name="connsiteY4" fmla="*/ 4521200 h 4724400"/>
              <a:gd name="connisteX5" fmla="*/ 5130800 w 5334000"/>
              <a:gd name="connsiteY5" fmla="*/ 4724400 h 4724400"/>
              <a:gd name="connisteX6" fmla="*/ 203200 w 5334000"/>
              <a:gd name="connsiteY6" fmla="*/ 4724400 h 4724400"/>
              <a:gd name="connisteX7" fmla="*/ 0 w 5334000"/>
              <a:gd name="connsiteY7" fmla="*/ 4521200 h 4724400"/>
              <a:gd name="connisteX8" fmla="*/ 0 w 53340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4521200"/>
                </a:lnTo>
                <a:cubicBezTo>
                  <a:pt x="5334000" y="4633424"/>
                  <a:pt x="5243024" y="4724400"/>
                  <a:pt x="51308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395" hasCustomPrompt="1"/>
            <p:custDataLst>
              <p:tags r:id="rId9"/>
            </p:custDataLst>
          </p:nvPr>
        </p:nvSpPr>
        <p:spPr>
          <a:xfrm>
            <a:off x="8153400" y="22098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FFFFFF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图片占位符 15"/>
          <p:cNvSpPr>
            <a:spLocks noGrp="1"/>
          </p:cNvSpPr>
          <p:nvPr>
            <p:ph type="pic" idx="16393" hasCustomPrompt="1"/>
            <p:custDataLst>
              <p:tags r:id="rId10"/>
            </p:custDataLst>
          </p:nvPr>
        </p:nvSpPr>
        <p:spPr>
          <a:xfrm>
            <a:off x="8509000" y="2565400"/>
            <a:ext cx="812800" cy="8128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2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0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0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0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0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0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0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6654800" y="4089400"/>
            <a:ext cx="452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654800" y="4648200"/>
            <a:ext cx="452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8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装饰  8"/>
          <p:cNvSpPr>
            <a:spLocks noGrp="1"/>
          </p:cNvSpPr>
          <p:nvPr>
            <p:ph type="body" idx="16390" hasCustomPrompt="1"/>
            <p:custDataLst>
              <p:tags r:id="rId3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203200 h 2209800"/>
              <a:gd name="connisteX1" fmla="*/ 2032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203200 w 8432800"/>
              <a:gd name="connsiteY4" fmla="*/ 2209800 h 2209800"/>
              <a:gd name="connisteX5" fmla="*/ 0 w 8432800"/>
              <a:gd name="connsiteY5" fmla="*/ 2006600 h 2209800"/>
              <a:gd name="connisteX6" fmla="*/ 0 w 84328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图片占位符 9"/>
          <p:cNvSpPr>
            <a:spLocks noGrp="1"/>
          </p:cNvSpPr>
          <p:nvPr>
            <p:ph type="pic" idx="16391" hasCustomPrompt="1"/>
            <p:custDataLst>
              <p:tags r:id="rId4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336800 w 2540000"/>
              <a:gd name="connsiteY1" fmla="*/ 0 h 2209800"/>
              <a:gd name="connisteX2" fmla="*/ 2540000 w 2540000"/>
              <a:gd name="connsiteY2" fmla="*/ 203200 h 2209800"/>
              <a:gd name="connisteX3" fmla="*/ 2540000 w 2540000"/>
              <a:gd name="connsiteY3" fmla="*/ 2006600 h 2209800"/>
              <a:gd name="connisteX4" fmla="*/ 23368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0"/>
                </a:moveTo>
                <a:lnTo>
                  <a:pt x="2336800" y="0"/>
                </a:lnTo>
                <a:cubicBezTo>
                  <a:pt x="2449024" y="0"/>
                  <a:pt x="2540000" y="90976"/>
                  <a:pt x="2540000" y="203200"/>
                </a:cubicBezTo>
                <a:lnTo>
                  <a:pt x="2540000" y="2006600"/>
                </a:lnTo>
                <a:cubicBezTo>
                  <a:pt x="2540000" y="2118824"/>
                  <a:pt x="2449024" y="2209800"/>
                  <a:pt x="2336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2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0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0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0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0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0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0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914400" y="20447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914400" y="2603500"/>
            <a:ext cx="7823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3" name="装饰  2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203200 h 2209800"/>
              <a:gd name="connisteX1" fmla="*/ 2032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203200 w 8432800"/>
              <a:gd name="connsiteY4" fmla="*/ 2209800 h 2209800"/>
              <a:gd name="connisteX5" fmla="*/ 0 w 8432800"/>
              <a:gd name="connsiteY5" fmla="*/ 2006600 h 2209800"/>
              <a:gd name="connisteX6" fmla="*/ 0 w 84328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图片占位符 13"/>
          <p:cNvSpPr>
            <a:spLocks noGrp="1"/>
          </p:cNvSpPr>
          <p:nvPr>
            <p:ph type="pic" idx="16393" hasCustomPrompt="1"/>
            <p:custDataLst>
              <p:tags r:id="rId8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336800 w 2540000"/>
              <a:gd name="connsiteY1" fmla="*/ 0 h 2209800"/>
              <a:gd name="connisteX2" fmla="*/ 2540000 w 2540000"/>
              <a:gd name="connsiteY2" fmla="*/ 203200 h 2209800"/>
              <a:gd name="connisteX3" fmla="*/ 2540000 w 2540000"/>
              <a:gd name="connsiteY3" fmla="*/ 2006600 h 2209800"/>
              <a:gd name="connisteX4" fmla="*/ 23368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0"/>
                </a:moveTo>
                <a:lnTo>
                  <a:pt x="2336800" y="0"/>
                </a:lnTo>
                <a:cubicBezTo>
                  <a:pt x="2449024" y="0"/>
                  <a:pt x="2540000" y="90976"/>
                  <a:pt x="2540000" y="203200"/>
                </a:cubicBezTo>
                <a:lnTo>
                  <a:pt x="2540000" y="2006600"/>
                </a:lnTo>
                <a:cubicBezTo>
                  <a:pt x="2540000" y="2118824"/>
                  <a:pt x="2449024" y="2209800"/>
                  <a:pt x="2336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2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0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0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0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0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0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0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914400" y="4559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914400" y="5118100"/>
            <a:ext cx="7823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-方向错位-并列-26_11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装饰  8"/>
          <p:cNvSpPr>
            <a:spLocks noGrp="1"/>
          </p:cNvSpPr>
          <p:nvPr>
            <p:ph type="body" idx="16390" hasCustomPrompt="1"/>
            <p:custDataLst>
              <p:tags r:id="rId3"/>
            </p:custDataLst>
          </p:nvPr>
        </p:nvSpPr>
        <p:spPr>
          <a:xfrm>
            <a:off x="609600" y="1524000"/>
            <a:ext cx="7416800" cy="2209800"/>
          </a:xfrm>
          <a:custGeom>
            <a:avLst/>
            <a:gdLst>
              <a:gd name="connisteX0" fmla="*/ 0 w 7416800"/>
              <a:gd name="connsiteY0" fmla="*/ 203200 h 2209800"/>
              <a:gd name="connisteX1" fmla="*/ 203200 w 7416800"/>
              <a:gd name="connsiteY1" fmla="*/ 0 h 2209800"/>
              <a:gd name="connisteX2" fmla="*/ 7416800 w 7416800"/>
              <a:gd name="connsiteY2" fmla="*/ 0 h 2209800"/>
              <a:gd name="connisteX3" fmla="*/ 7416800 w 7416800"/>
              <a:gd name="connsiteY3" fmla="*/ 2209800 h 2209800"/>
              <a:gd name="connisteX4" fmla="*/ 203200 w 7416800"/>
              <a:gd name="connsiteY4" fmla="*/ 2209800 h 2209800"/>
              <a:gd name="connisteX5" fmla="*/ 0 w 7416800"/>
              <a:gd name="connsiteY5" fmla="*/ 2006600 h 2209800"/>
              <a:gd name="connisteX6" fmla="*/ 0 w 74168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4168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7416800" y="0"/>
                </a:lnTo>
                <a:lnTo>
                  <a:pt x="74168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图片占位符 9"/>
          <p:cNvSpPr>
            <a:spLocks noGrp="1"/>
          </p:cNvSpPr>
          <p:nvPr>
            <p:ph type="pic" idx="16391" hasCustomPrompt="1"/>
            <p:custDataLst>
              <p:tags r:id="rId4"/>
            </p:custDataLst>
          </p:nvPr>
        </p:nvSpPr>
        <p:spPr>
          <a:xfrm>
            <a:off x="8026400" y="1524000"/>
            <a:ext cx="3556000" cy="2209800"/>
          </a:xfrm>
          <a:custGeom>
            <a:avLst/>
            <a:gdLst>
              <a:gd name="connisteX0" fmla="*/ 0 w 3556000"/>
              <a:gd name="connsiteY0" fmla="*/ 0 h 2209800"/>
              <a:gd name="connisteX1" fmla="*/ 3352800 w 3556000"/>
              <a:gd name="connsiteY1" fmla="*/ 0 h 2209800"/>
              <a:gd name="connisteX2" fmla="*/ 3556000 w 3556000"/>
              <a:gd name="connsiteY2" fmla="*/ 203200 h 2209800"/>
              <a:gd name="connisteX3" fmla="*/ 3556000 w 3556000"/>
              <a:gd name="connsiteY3" fmla="*/ 2006600 h 2209800"/>
              <a:gd name="connisteX4" fmla="*/ 3352800 w 3556000"/>
              <a:gd name="connsiteY4" fmla="*/ 2209800 h 2209800"/>
              <a:gd name="connisteX5" fmla="*/ 0 w 3556000"/>
              <a:gd name="connsiteY5" fmla="*/ 2209800 h 2209800"/>
              <a:gd name="connisteX6" fmla="*/ 0 w 3556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56000" h="2209800">
                <a:moveTo>
                  <a:pt x="0" y="0"/>
                </a:moveTo>
                <a:lnTo>
                  <a:pt x="3352800" y="0"/>
                </a:lnTo>
                <a:cubicBezTo>
                  <a:pt x="3465024" y="0"/>
                  <a:pt x="3556000" y="90976"/>
                  <a:pt x="3556000" y="203200"/>
                </a:cubicBezTo>
                <a:lnTo>
                  <a:pt x="3556000" y="2006600"/>
                </a:lnTo>
                <a:cubicBezTo>
                  <a:pt x="3556000" y="2118824"/>
                  <a:pt x="3465024" y="2209800"/>
                  <a:pt x="3352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2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0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0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0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0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0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0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914400" y="1892300"/>
            <a:ext cx="6807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914400" y="2451100"/>
            <a:ext cx="6807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3" name="装饰  2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4165600" y="4038600"/>
            <a:ext cx="7416800" cy="2209800"/>
          </a:xfrm>
          <a:custGeom>
            <a:avLst/>
            <a:gdLst>
              <a:gd name="connisteX0" fmla="*/ 0 w 7416800"/>
              <a:gd name="connsiteY0" fmla="*/ 0 h 2209800"/>
              <a:gd name="connisteX1" fmla="*/ 7213600 w 7416800"/>
              <a:gd name="connsiteY1" fmla="*/ 0 h 2209800"/>
              <a:gd name="connisteX2" fmla="*/ 7416800 w 7416800"/>
              <a:gd name="connsiteY2" fmla="*/ 203200 h 2209800"/>
              <a:gd name="connisteX3" fmla="*/ 7416800 w 7416800"/>
              <a:gd name="connsiteY3" fmla="*/ 2006600 h 2209800"/>
              <a:gd name="connisteX4" fmla="*/ 7213600 w 7416800"/>
              <a:gd name="connsiteY4" fmla="*/ 2209800 h 2209800"/>
              <a:gd name="connisteX5" fmla="*/ 0 w 7416800"/>
              <a:gd name="connsiteY5" fmla="*/ 2209800 h 2209800"/>
              <a:gd name="connisteX6" fmla="*/ 0 w 7416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416800" h="2209800">
                <a:moveTo>
                  <a:pt x="0" y="0"/>
                </a:moveTo>
                <a:lnTo>
                  <a:pt x="7213600" y="0"/>
                </a:lnTo>
                <a:cubicBezTo>
                  <a:pt x="7325824" y="0"/>
                  <a:pt x="7416800" y="90976"/>
                  <a:pt x="7416800" y="203200"/>
                </a:cubicBezTo>
                <a:lnTo>
                  <a:pt x="7416800" y="2006600"/>
                </a:lnTo>
                <a:cubicBezTo>
                  <a:pt x="7416800" y="2118824"/>
                  <a:pt x="7325824" y="2209800"/>
                  <a:pt x="7213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图片占位符 13"/>
          <p:cNvSpPr>
            <a:spLocks noGrp="1"/>
          </p:cNvSpPr>
          <p:nvPr>
            <p:ph type="pic" idx="16393" hasCustomPrompt="1"/>
            <p:custDataLst>
              <p:tags r:id="rId8"/>
            </p:custDataLst>
          </p:nvPr>
        </p:nvSpPr>
        <p:spPr>
          <a:xfrm>
            <a:off x="609600" y="4038600"/>
            <a:ext cx="3556000" cy="2209800"/>
          </a:xfrm>
          <a:custGeom>
            <a:avLst/>
            <a:gdLst>
              <a:gd name="connisteX0" fmla="*/ 0 w 3556000"/>
              <a:gd name="connsiteY0" fmla="*/ 203200 h 2209800"/>
              <a:gd name="connisteX1" fmla="*/ 203200 w 3556000"/>
              <a:gd name="connsiteY1" fmla="*/ 0 h 2209800"/>
              <a:gd name="connisteX2" fmla="*/ 3556000 w 3556000"/>
              <a:gd name="connsiteY2" fmla="*/ 0 h 2209800"/>
              <a:gd name="connisteX3" fmla="*/ 3556000 w 3556000"/>
              <a:gd name="connsiteY3" fmla="*/ 2209800 h 2209800"/>
              <a:gd name="connisteX4" fmla="*/ 203200 w 3556000"/>
              <a:gd name="connsiteY4" fmla="*/ 2209800 h 2209800"/>
              <a:gd name="connisteX5" fmla="*/ 0 w 3556000"/>
              <a:gd name="connsiteY5" fmla="*/ 2006600 h 2209800"/>
              <a:gd name="connisteX6" fmla="*/ 0 w 3556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56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556000" y="0"/>
                </a:lnTo>
                <a:lnTo>
                  <a:pt x="3556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2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0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0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0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0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0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0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4406900"/>
            <a:ext cx="6807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965700"/>
            <a:ext cx="6807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idx="16388" hasCustomPrompt="1"/>
            <p:custDataLst>
              <p:tags r:id="rId3"/>
            </p:custDataLst>
          </p:nvPr>
        </p:nvSpPr>
        <p:spPr>
          <a:xfrm>
            <a:off x="609600" y="2489200"/>
            <a:ext cx="10972800" cy="3759200"/>
          </a:xfrm>
          <a:custGeom>
            <a:avLst/>
            <a:gdLst>
              <a:gd name="connisteX0" fmla="*/ 0 w 10972800"/>
              <a:gd name="connsiteY0" fmla="*/ 203200 h 3759200"/>
              <a:gd name="connisteX1" fmla="*/ 203200 w 10972800"/>
              <a:gd name="connsiteY1" fmla="*/ 0 h 3759200"/>
              <a:gd name="connisteX2" fmla="*/ 10769600 w 10972800"/>
              <a:gd name="connsiteY2" fmla="*/ 0 h 3759200"/>
              <a:gd name="connisteX3" fmla="*/ 10972800 w 10972800"/>
              <a:gd name="connsiteY3" fmla="*/ 203200 h 3759200"/>
              <a:gd name="connisteX4" fmla="*/ 10972800 w 10972800"/>
              <a:gd name="connsiteY4" fmla="*/ 3556000 h 3759200"/>
              <a:gd name="connisteX5" fmla="*/ 10769600 w 10972800"/>
              <a:gd name="connsiteY5" fmla="*/ 3759200 h 3759200"/>
              <a:gd name="connisteX6" fmla="*/ 203200 w 10972800"/>
              <a:gd name="connsiteY6" fmla="*/ 3759200 h 3759200"/>
              <a:gd name="connisteX7" fmla="*/ 0 w 10972800"/>
              <a:gd name="connsiteY7" fmla="*/ 3556000 h 3759200"/>
              <a:gd name="connisteX8" fmla="*/ 0 w 10972800"/>
              <a:gd name="connsiteY8" fmla="*/ 203200 h 375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759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556000"/>
                </a:lnTo>
                <a:cubicBezTo>
                  <a:pt x="10972800" y="3668224"/>
                  <a:pt x="10881824" y="3759200"/>
                  <a:pt x="10769600" y="3759200"/>
                </a:cubicBezTo>
                <a:lnTo>
                  <a:pt x="203200" y="3759200"/>
                </a:lnTo>
                <a:cubicBezTo>
                  <a:pt x="90976" y="3759200"/>
                  <a:pt x="0" y="3668224"/>
                  <a:pt x="0" y="35560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装饰  9"/>
          <p:cNvSpPr>
            <a:spLocks noGrp="1"/>
          </p:cNvSpPr>
          <p:nvPr>
            <p:ph type="body" idx="16389" hasCustomPrompt="1"/>
            <p:custDataLst>
              <p:tags r:id="rId4"/>
            </p:custDataLst>
          </p:nvPr>
        </p:nvSpPr>
        <p:spPr>
          <a:xfrm>
            <a:off x="4648200" y="6096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4800600" y="609600"/>
            <a:ext cx="6781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4800600" y="1117600"/>
            <a:ext cx="6781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9_17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idx="16392" hasCustomPrompt="1"/>
            <p:custDataLst>
              <p:tags r:id="rId3"/>
            </p:custDataLst>
          </p:nvPr>
        </p:nvSpPr>
        <p:spPr>
          <a:xfrm>
            <a:off x="609600" y="4013200"/>
            <a:ext cx="10972800" cy="2235200"/>
          </a:xfrm>
          <a:custGeom>
            <a:avLst/>
            <a:gdLst>
              <a:gd name="connisteX0" fmla="*/ 0 w 10972800"/>
              <a:gd name="connsiteY0" fmla="*/ 203200 h 2235200"/>
              <a:gd name="connisteX1" fmla="*/ 203200 w 10972800"/>
              <a:gd name="connsiteY1" fmla="*/ 0 h 2235200"/>
              <a:gd name="connisteX2" fmla="*/ 10769600 w 10972800"/>
              <a:gd name="connsiteY2" fmla="*/ 0 h 2235200"/>
              <a:gd name="connisteX3" fmla="*/ 10972800 w 10972800"/>
              <a:gd name="connsiteY3" fmla="*/ 203200 h 2235200"/>
              <a:gd name="connisteX4" fmla="*/ 10972800 w 10972800"/>
              <a:gd name="connsiteY4" fmla="*/ 2032000 h 2235200"/>
              <a:gd name="connisteX5" fmla="*/ 10769600 w 10972800"/>
              <a:gd name="connsiteY5" fmla="*/ 2235200 h 2235200"/>
              <a:gd name="connisteX6" fmla="*/ 203200 w 10972800"/>
              <a:gd name="connsiteY6" fmla="*/ 2235200 h 2235200"/>
              <a:gd name="connisteX7" fmla="*/ 0 w 10972800"/>
              <a:gd name="connsiteY7" fmla="*/ 2032000 h 2235200"/>
              <a:gd name="connisteX8" fmla="*/ 0 w 10972800"/>
              <a:gd name="connsiteY8" fmla="*/ 203200 h 2235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235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032000"/>
                </a:lnTo>
                <a:cubicBezTo>
                  <a:pt x="10972800" y="2144224"/>
                  <a:pt x="10881824" y="2235200"/>
                  <a:pt x="10769600" y="2235200"/>
                </a:cubicBezTo>
                <a:lnTo>
                  <a:pt x="203200" y="2235200"/>
                </a:lnTo>
                <a:cubicBezTo>
                  <a:pt x="90976" y="2235200"/>
                  <a:pt x="0" y="2144224"/>
                  <a:pt x="0" y="20320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装饰  9"/>
          <p:cNvSpPr>
            <a:spLocks noGrp="1"/>
          </p:cNvSpPr>
          <p:nvPr>
            <p:ph type="body" idx="16393" hasCustomPrompt="1"/>
            <p:custDataLst>
              <p:tags r:id="rId4"/>
            </p:custDataLst>
          </p:nvPr>
        </p:nvSpPr>
        <p:spPr>
          <a:xfrm>
            <a:off x="609600" y="15240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762000" y="15240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762000" y="2032000"/>
            <a:ext cx="3098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3" name="装饰  2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>
          <a:xfrm>
            <a:off x="4470400" y="15240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4622800" y="15240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4622800" y="2032000"/>
            <a:ext cx="3098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8331200" y="15240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483600" y="15240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483600" y="2032000"/>
            <a:ext cx="3098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idx="16388" hasCustomPrompt="1"/>
            <p:custDataLst>
              <p:tags r:id="rId3"/>
            </p:custDataLst>
          </p:nvPr>
        </p:nvSpPr>
        <p:spPr>
          <a:xfrm>
            <a:off x="609600" y="1524000"/>
            <a:ext cx="10972800" cy="3403600"/>
          </a:xfrm>
          <a:custGeom>
            <a:avLst/>
            <a:gdLst>
              <a:gd name="connisteX0" fmla="*/ 0 w 10972800"/>
              <a:gd name="connsiteY0" fmla="*/ 203200 h 3403600"/>
              <a:gd name="connisteX1" fmla="*/ 203200 w 10972800"/>
              <a:gd name="connsiteY1" fmla="*/ 0 h 3403600"/>
              <a:gd name="connisteX2" fmla="*/ 10769600 w 10972800"/>
              <a:gd name="connsiteY2" fmla="*/ 0 h 3403600"/>
              <a:gd name="connisteX3" fmla="*/ 10972800 w 10972800"/>
              <a:gd name="connsiteY3" fmla="*/ 203200 h 3403600"/>
              <a:gd name="connisteX4" fmla="*/ 10972800 w 10972800"/>
              <a:gd name="connsiteY4" fmla="*/ 3200400 h 3403600"/>
              <a:gd name="connisteX5" fmla="*/ 10769600 w 10972800"/>
              <a:gd name="connsiteY5" fmla="*/ 3403600 h 3403600"/>
              <a:gd name="connisteX6" fmla="*/ 203200 w 10972800"/>
              <a:gd name="connsiteY6" fmla="*/ 3403600 h 3403600"/>
              <a:gd name="connisteX7" fmla="*/ 0 w 10972800"/>
              <a:gd name="connsiteY7" fmla="*/ 3200400 h 3403600"/>
              <a:gd name="connisteX8" fmla="*/ 0 w 10972800"/>
              <a:gd name="connsiteY8" fmla="*/ 203200 h 340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403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200400"/>
                </a:lnTo>
                <a:cubicBezTo>
                  <a:pt x="10972800" y="3312624"/>
                  <a:pt x="10881824" y="3403600"/>
                  <a:pt x="10769600" y="3403600"/>
                </a:cubicBezTo>
                <a:lnTo>
                  <a:pt x="203200" y="3403600"/>
                </a:lnTo>
                <a:cubicBezTo>
                  <a:pt x="90976" y="3403600"/>
                  <a:pt x="0" y="3312624"/>
                  <a:pt x="0" y="32004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609600" y="5384800"/>
            <a:ext cx="10972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609600" y="5943600"/>
            <a:ext cx="109728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左标右内-装饰右叠-默认位置-并列-25_9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2057400"/>
            <a:ext cx="3429000" cy="3657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  <p:sp>
        <p:nvSpPr>
          <p:cNvPr id="10" name="装饰  9"/>
          <p:cNvSpPr>
            <a:spLocks noGrp="1"/>
          </p:cNvSpPr>
          <p:nvPr>
            <p:ph type="body" idx="16393" hasCustomPrompt="1"/>
            <p:custDataLst>
              <p:tags r:id="rId4"/>
            </p:custDataLst>
          </p:nvPr>
        </p:nvSpPr>
        <p:spPr>
          <a:xfrm>
            <a:off x="4648200" y="609600"/>
            <a:ext cx="6934200" cy="2667000"/>
          </a:xfrm>
          <a:custGeom>
            <a:avLst/>
            <a:gdLst>
              <a:gd name="connisteX0" fmla="*/ 0 w 6934200"/>
              <a:gd name="connsiteY0" fmla="*/ 203200 h 2667000"/>
              <a:gd name="connisteX1" fmla="*/ 203200 w 6934200"/>
              <a:gd name="connsiteY1" fmla="*/ 0 h 2667000"/>
              <a:gd name="connisteX2" fmla="*/ 6731000 w 6934200"/>
              <a:gd name="connsiteY2" fmla="*/ 0 h 2667000"/>
              <a:gd name="connisteX3" fmla="*/ 6934200 w 6934200"/>
              <a:gd name="connsiteY3" fmla="*/ 203200 h 2667000"/>
              <a:gd name="connisteX4" fmla="*/ 6934200 w 6934200"/>
              <a:gd name="connsiteY4" fmla="*/ 2463800 h 2667000"/>
              <a:gd name="connisteX5" fmla="*/ 6731000 w 6934200"/>
              <a:gd name="connsiteY5" fmla="*/ 2667000 h 2667000"/>
              <a:gd name="connisteX6" fmla="*/ 203200 w 6934200"/>
              <a:gd name="connsiteY6" fmla="*/ 2667000 h 2667000"/>
              <a:gd name="connisteX7" fmla="*/ 0 w 6934200"/>
              <a:gd name="connsiteY7" fmla="*/ 2463800 h 2667000"/>
              <a:gd name="connisteX8" fmla="*/ 0 w 6934200"/>
              <a:gd name="connsiteY8" fmla="*/ 203200 h 2667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200" h="2667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2463800"/>
                </a:lnTo>
                <a:cubicBezTo>
                  <a:pt x="6934200" y="2576024"/>
                  <a:pt x="6843224" y="2667000"/>
                  <a:pt x="6731000" y="2667000"/>
                </a:cubicBezTo>
                <a:lnTo>
                  <a:pt x="203200" y="2667000"/>
                </a:lnTo>
                <a:cubicBezTo>
                  <a:pt x="90976" y="2667000"/>
                  <a:pt x="0" y="2576024"/>
                  <a:pt x="0" y="24638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5"/>
            </p:custDataLst>
          </p:nvPr>
        </p:nvSpPr>
        <p:spPr>
          <a:xfrm>
            <a:off x="5067300" y="1308100"/>
            <a:ext cx="1498600" cy="1270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10000" b="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6934200" y="1206500"/>
            <a:ext cx="4241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6934200" y="1765300"/>
            <a:ext cx="4241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4" hasCustomPrompt="1"/>
            <p:custDataLst>
              <p:tags r:id="rId8"/>
            </p:custDataLst>
          </p:nvPr>
        </p:nvSpPr>
        <p:spPr>
          <a:xfrm>
            <a:off x="4648200" y="3581400"/>
            <a:ext cx="6934200" cy="2667000"/>
          </a:xfrm>
          <a:custGeom>
            <a:avLst/>
            <a:gdLst>
              <a:gd name="connisteX0" fmla="*/ 0 w 6934200"/>
              <a:gd name="connsiteY0" fmla="*/ 203200 h 2667000"/>
              <a:gd name="connisteX1" fmla="*/ 203200 w 6934200"/>
              <a:gd name="connsiteY1" fmla="*/ 0 h 2667000"/>
              <a:gd name="connisteX2" fmla="*/ 6731000 w 6934200"/>
              <a:gd name="connsiteY2" fmla="*/ 0 h 2667000"/>
              <a:gd name="connisteX3" fmla="*/ 6934200 w 6934200"/>
              <a:gd name="connsiteY3" fmla="*/ 203200 h 2667000"/>
              <a:gd name="connisteX4" fmla="*/ 6934200 w 6934200"/>
              <a:gd name="connsiteY4" fmla="*/ 2463800 h 2667000"/>
              <a:gd name="connisteX5" fmla="*/ 6731000 w 6934200"/>
              <a:gd name="connsiteY5" fmla="*/ 2667000 h 2667000"/>
              <a:gd name="connisteX6" fmla="*/ 203200 w 6934200"/>
              <a:gd name="connsiteY6" fmla="*/ 2667000 h 2667000"/>
              <a:gd name="connisteX7" fmla="*/ 0 w 6934200"/>
              <a:gd name="connsiteY7" fmla="*/ 2463800 h 2667000"/>
              <a:gd name="connisteX8" fmla="*/ 0 w 6934200"/>
              <a:gd name="connsiteY8" fmla="*/ 203200 h 2667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200" h="2667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2463800"/>
                </a:lnTo>
                <a:cubicBezTo>
                  <a:pt x="6934200" y="2576024"/>
                  <a:pt x="6843224" y="2667000"/>
                  <a:pt x="6731000" y="2667000"/>
                </a:cubicBezTo>
                <a:lnTo>
                  <a:pt x="203200" y="2667000"/>
                </a:lnTo>
                <a:cubicBezTo>
                  <a:pt x="90976" y="2667000"/>
                  <a:pt x="0" y="2576024"/>
                  <a:pt x="0" y="24638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2" hasCustomPrompt="1"/>
            <p:custDataLst>
              <p:tags r:id="rId9"/>
            </p:custDataLst>
          </p:nvPr>
        </p:nvSpPr>
        <p:spPr>
          <a:xfrm>
            <a:off x="5067300" y="4279900"/>
            <a:ext cx="1498600" cy="1270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10000" b="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6934200" y="4178300"/>
            <a:ext cx="4241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6934200" y="4737100"/>
            <a:ext cx="4241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idx="16388" hasCustomPrompt="1"/>
            <p:custDataLst>
              <p:tags r:id="rId3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6553200" y="23876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6553200" y="2946400"/>
            <a:ext cx="50292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9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idx="16388" hasCustomPrompt="1"/>
            <p:custDataLst>
              <p:tags r:id="rId3"/>
            </p:custDataLst>
          </p:nvPr>
        </p:nvSpPr>
        <p:spPr>
          <a:xfrm>
            <a:off x="609600" y="1524000"/>
            <a:ext cx="10972800" cy="2641600"/>
          </a:xfrm>
          <a:custGeom>
            <a:avLst/>
            <a:gdLst>
              <a:gd name="connisteX0" fmla="*/ 0 w 10972800"/>
              <a:gd name="connsiteY0" fmla="*/ 203200 h 2641600"/>
              <a:gd name="connisteX1" fmla="*/ 203200 w 10972800"/>
              <a:gd name="connsiteY1" fmla="*/ 0 h 2641600"/>
              <a:gd name="connisteX2" fmla="*/ 10769600 w 10972800"/>
              <a:gd name="connsiteY2" fmla="*/ 0 h 2641600"/>
              <a:gd name="connisteX3" fmla="*/ 10972800 w 10972800"/>
              <a:gd name="connsiteY3" fmla="*/ 203200 h 2641600"/>
              <a:gd name="connisteX4" fmla="*/ 10972800 w 10972800"/>
              <a:gd name="connsiteY4" fmla="*/ 2438400 h 2641600"/>
              <a:gd name="connisteX5" fmla="*/ 10769600 w 10972800"/>
              <a:gd name="connsiteY5" fmla="*/ 2641600 h 2641600"/>
              <a:gd name="connisteX6" fmla="*/ 203200 w 10972800"/>
              <a:gd name="connsiteY6" fmla="*/ 2641600 h 2641600"/>
              <a:gd name="connisteX7" fmla="*/ 0 w 10972800"/>
              <a:gd name="connsiteY7" fmla="*/ 2438400 h 2641600"/>
              <a:gd name="connisteX8" fmla="*/ 0 w 10972800"/>
              <a:gd name="connsiteY8" fmla="*/ 2032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641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438400"/>
                </a:lnTo>
                <a:cubicBezTo>
                  <a:pt x="10972800" y="2550624"/>
                  <a:pt x="10881824" y="2641600"/>
                  <a:pt x="10769600" y="2641600"/>
                </a:cubicBezTo>
                <a:lnTo>
                  <a:pt x="203200" y="2641600"/>
                </a:lnTo>
                <a:cubicBezTo>
                  <a:pt x="90976" y="2641600"/>
                  <a:pt x="0" y="2550624"/>
                  <a:pt x="0" y="24384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609600" y="4470400"/>
            <a:ext cx="10972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609600" y="5029200"/>
            <a:ext cx="10972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21_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2057400"/>
            <a:ext cx="3429000" cy="3962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  <p:sp>
        <p:nvSpPr>
          <p:cNvPr id="10" name="装饰  9"/>
          <p:cNvSpPr>
            <a:spLocks noGrp="1"/>
          </p:cNvSpPr>
          <p:nvPr>
            <p:ph type="body" idx="16391" hasCustomPrompt="1"/>
            <p:custDataLst>
              <p:tags r:id="rId4"/>
            </p:custDataLst>
          </p:nvPr>
        </p:nvSpPr>
        <p:spPr>
          <a:xfrm>
            <a:off x="4648200" y="609600"/>
            <a:ext cx="6934200" cy="2667000"/>
          </a:xfrm>
          <a:custGeom>
            <a:avLst/>
            <a:gdLst>
              <a:gd name="connisteX0" fmla="*/ 0 w 6934200"/>
              <a:gd name="connsiteY0" fmla="*/ 203200 h 2667000"/>
              <a:gd name="connisteX1" fmla="*/ 203200 w 6934200"/>
              <a:gd name="connsiteY1" fmla="*/ 0 h 2667000"/>
              <a:gd name="connisteX2" fmla="*/ 6731000 w 6934200"/>
              <a:gd name="connsiteY2" fmla="*/ 0 h 2667000"/>
              <a:gd name="connisteX3" fmla="*/ 6934200 w 6934200"/>
              <a:gd name="connsiteY3" fmla="*/ 203200 h 2667000"/>
              <a:gd name="connisteX4" fmla="*/ 6934200 w 6934200"/>
              <a:gd name="connsiteY4" fmla="*/ 2463800 h 2667000"/>
              <a:gd name="connisteX5" fmla="*/ 6731000 w 6934200"/>
              <a:gd name="connsiteY5" fmla="*/ 2667000 h 2667000"/>
              <a:gd name="connisteX6" fmla="*/ 203200 w 6934200"/>
              <a:gd name="connsiteY6" fmla="*/ 2667000 h 2667000"/>
              <a:gd name="connisteX7" fmla="*/ 0 w 6934200"/>
              <a:gd name="connsiteY7" fmla="*/ 2463800 h 2667000"/>
              <a:gd name="connisteX8" fmla="*/ 0 w 6934200"/>
              <a:gd name="connsiteY8" fmla="*/ 203200 h 2667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200" h="2667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2463800"/>
                </a:lnTo>
                <a:cubicBezTo>
                  <a:pt x="6934200" y="2576024"/>
                  <a:pt x="6843224" y="2667000"/>
                  <a:pt x="6731000" y="2667000"/>
                </a:cubicBezTo>
                <a:lnTo>
                  <a:pt x="203200" y="2667000"/>
                </a:lnTo>
                <a:cubicBezTo>
                  <a:pt x="90976" y="2667000"/>
                  <a:pt x="0" y="2576024"/>
                  <a:pt x="0" y="24638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4953000" y="1358900"/>
            <a:ext cx="632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4953000" y="19177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3" name="装饰  2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4648200" y="3581400"/>
            <a:ext cx="6934200" cy="2667000"/>
          </a:xfrm>
          <a:custGeom>
            <a:avLst/>
            <a:gdLst>
              <a:gd name="connisteX0" fmla="*/ 0 w 6934200"/>
              <a:gd name="connsiteY0" fmla="*/ 203200 h 2667000"/>
              <a:gd name="connisteX1" fmla="*/ 203200 w 6934200"/>
              <a:gd name="connsiteY1" fmla="*/ 0 h 2667000"/>
              <a:gd name="connisteX2" fmla="*/ 6731000 w 6934200"/>
              <a:gd name="connsiteY2" fmla="*/ 0 h 2667000"/>
              <a:gd name="connisteX3" fmla="*/ 6934200 w 6934200"/>
              <a:gd name="connsiteY3" fmla="*/ 203200 h 2667000"/>
              <a:gd name="connisteX4" fmla="*/ 6934200 w 6934200"/>
              <a:gd name="connsiteY4" fmla="*/ 2463800 h 2667000"/>
              <a:gd name="connisteX5" fmla="*/ 6731000 w 6934200"/>
              <a:gd name="connsiteY5" fmla="*/ 2667000 h 2667000"/>
              <a:gd name="connisteX6" fmla="*/ 203200 w 6934200"/>
              <a:gd name="connsiteY6" fmla="*/ 2667000 h 2667000"/>
              <a:gd name="connisteX7" fmla="*/ 0 w 6934200"/>
              <a:gd name="connsiteY7" fmla="*/ 2463800 h 2667000"/>
              <a:gd name="connisteX8" fmla="*/ 0 w 6934200"/>
              <a:gd name="connsiteY8" fmla="*/ 203200 h 2667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200" h="2667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2463800"/>
                </a:lnTo>
                <a:cubicBezTo>
                  <a:pt x="6934200" y="2576024"/>
                  <a:pt x="6843224" y="2667000"/>
                  <a:pt x="6731000" y="2667000"/>
                </a:cubicBezTo>
                <a:lnTo>
                  <a:pt x="203200" y="2667000"/>
                </a:lnTo>
                <a:cubicBezTo>
                  <a:pt x="90976" y="2667000"/>
                  <a:pt x="0" y="2576024"/>
                  <a:pt x="0" y="24638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4953000" y="4330700"/>
            <a:ext cx="632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0" hasCustomPrompt="1"/>
            <p:custDataLst>
              <p:tags r:id="rId9"/>
            </p:custDataLst>
          </p:nvPr>
        </p:nvSpPr>
        <p:spPr>
          <a:xfrm>
            <a:off x="4953000" y="48895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2_37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idx="16388" hasCustomPrompt="1"/>
            <p:custDataLst>
              <p:tags r:id="rId3"/>
            </p:custDataLst>
          </p:nvPr>
        </p:nvSpPr>
        <p:spPr>
          <a:xfrm>
            <a:off x="609600" y="1524000"/>
            <a:ext cx="10972800" cy="3454400"/>
          </a:xfrm>
          <a:custGeom>
            <a:avLst/>
            <a:gdLst>
              <a:gd name="connisteX0" fmla="*/ 0 w 10972800"/>
              <a:gd name="connsiteY0" fmla="*/ 203200 h 3454400"/>
              <a:gd name="connisteX1" fmla="*/ 203200 w 10972800"/>
              <a:gd name="connsiteY1" fmla="*/ 0 h 3454400"/>
              <a:gd name="connisteX2" fmla="*/ 10769600 w 10972800"/>
              <a:gd name="connsiteY2" fmla="*/ 0 h 3454400"/>
              <a:gd name="connisteX3" fmla="*/ 10972800 w 10972800"/>
              <a:gd name="connsiteY3" fmla="*/ 203200 h 3454400"/>
              <a:gd name="connisteX4" fmla="*/ 10972800 w 10972800"/>
              <a:gd name="connsiteY4" fmla="*/ 3251200 h 3454400"/>
              <a:gd name="connisteX5" fmla="*/ 10769600 w 10972800"/>
              <a:gd name="connsiteY5" fmla="*/ 3454400 h 3454400"/>
              <a:gd name="connisteX6" fmla="*/ 203200 w 10972800"/>
              <a:gd name="connsiteY6" fmla="*/ 3454400 h 3454400"/>
              <a:gd name="connisteX7" fmla="*/ 0 w 10972800"/>
              <a:gd name="connsiteY7" fmla="*/ 3251200 h 3454400"/>
              <a:gd name="connisteX8" fmla="*/ 0 w 10972800"/>
              <a:gd name="connsiteY8" fmla="*/ 203200 h 345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45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251200"/>
                </a:lnTo>
                <a:cubicBezTo>
                  <a:pt x="10972800" y="3363424"/>
                  <a:pt x="10881824" y="3454400"/>
                  <a:pt x="10769600" y="3454400"/>
                </a:cubicBezTo>
                <a:lnTo>
                  <a:pt x="203200" y="3454400"/>
                </a:lnTo>
                <a:cubicBezTo>
                  <a:pt x="90976" y="3454400"/>
                  <a:pt x="0" y="3363424"/>
                  <a:pt x="0" y="325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装饰  9"/>
          <p:cNvSpPr>
            <a:spLocks noGrp="1"/>
          </p:cNvSpPr>
          <p:nvPr>
            <p:ph type="body" idx="16389" hasCustomPrompt="1"/>
            <p:custDataLst>
              <p:tags r:id="rId4"/>
            </p:custDataLst>
          </p:nvPr>
        </p:nvSpPr>
        <p:spPr>
          <a:xfrm>
            <a:off x="609600" y="5435600"/>
            <a:ext cx="50800" cy="812800"/>
          </a:xfrm>
          <a:custGeom>
            <a:avLst/>
            <a:gdLst>
              <a:gd name="connisteX0" fmla="*/ 0 w 50800"/>
              <a:gd name="connsiteY0" fmla="*/ 25400 h 812800"/>
              <a:gd name="connisteX1" fmla="*/ 25400 w 50800"/>
              <a:gd name="connsiteY1" fmla="*/ 0 h 812800"/>
              <a:gd name="connisteX2" fmla="*/ 25400 w 50800"/>
              <a:gd name="connsiteY2" fmla="*/ 0 h 812800"/>
              <a:gd name="connisteX3" fmla="*/ 50800 w 50800"/>
              <a:gd name="connsiteY3" fmla="*/ 25400 h 812800"/>
              <a:gd name="connisteX4" fmla="*/ 50800 w 50800"/>
              <a:gd name="connsiteY4" fmla="*/ 787400 h 812800"/>
              <a:gd name="connisteX5" fmla="*/ 25400 w 50800"/>
              <a:gd name="connsiteY5" fmla="*/ 812800 h 812800"/>
              <a:gd name="connisteX6" fmla="*/ 25400 w 50800"/>
              <a:gd name="connsiteY6" fmla="*/ 812800 h 812800"/>
              <a:gd name="connisteX7" fmla="*/ 0 w 50800"/>
              <a:gd name="connsiteY7" fmla="*/ 787400 h 812800"/>
              <a:gd name="connisteX8" fmla="*/ 0 w 50800"/>
              <a:gd name="connsiteY8" fmla="*/ 25400 h 81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8128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787400"/>
                </a:lnTo>
                <a:cubicBezTo>
                  <a:pt x="50800" y="801428"/>
                  <a:pt x="39428" y="812800"/>
                  <a:pt x="25400" y="812800"/>
                </a:cubicBezTo>
                <a:lnTo>
                  <a:pt x="25400" y="812800"/>
                </a:lnTo>
                <a:cubicBezTo>
                  <a:pt x="11372" y="812800"/>
                  <a:pt x="0" y="801428"/>
                  <a:pt x="0" y="7874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762000" y="5435600"/>
            <a:ext cx="10820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762000" y="5943600"/>
            <a:ext cx="108204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3_9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2057400"/>
            <a:ext cx="3429000" cy="3657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  <p:sp>
        <p:nvSpPr>
          <p:cNvPr id="10" name="内容占位符 9"/>
          <p:cNvSpPr>
            <a:spLocks noGrp="1"/>
          </p:cNvSpPr>
          <p:nvPr>
            <p:ph idx="16391" hasCustomPrompt="1"/>
            <p:custDataLst>
              <p:tags r:id="rId4"/>
            </p:custDataLst>
          </p:nvPr>
        </p:nvSpPr>
        <p:spPr>
          <a:xfrm>
            <a:off x="4648200" y="2692400"/>
            <a:ext cx="6934200" cy="3556000"/>
          </a:xfrm>
          <a:custGeom>
            <a:avLst/>
            <a:gdLst>
              <a:gd name="connisteX0" fmla="*/ 0 w 6934200"/>
              <a:gd name="connsiteY0" fmla="*/ 0 h 3556000"/>
              <a:gd name="connisteX1" fmla="*/ 6934200 w 6934200"/>
              <a:gd name="connsiteY1" fmla="*/ 0 h 3556000"/>
              <a:gd name="connisteX2" fmla="*/ 6934200 w 6934200"/>
              <a:gd name="connsiteY2" fmla="*/ 3352800 h 3556000"/>
              <a:gd name="connisteX3" fmla="*/ 6731000 w 6934200"/>
              <a:gd name="connsiteY3" fmla="*/ 3556000 h 3556000"/>
              <a:gd name="connisteX4" fmla="*/ 203200 w 6934200"/>
              <a:gd name="connsiteY4" fmla="*/ 3556000 h 3556000"/>
              <a:gd name="connisteX5" fmla="*/ 0 w 6934200"/>
              <a:gd name="connsiteY5" fmla="*/ 3352800 h 3556000"/>
              <a:gd name="connisteX6" fmla="*/ 0 w 6934200"/>
              <a:gd name="connsiteY6" fmla="*/ 0 h 3556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200" h="3556000">
                <a:moveTo>
                  <a:pt x="0" y="0"/>
                </a:moveTo>
                <a:lnTo>
                  <a:pt x="6934200" y="0"/>
                </a:lnTo>
                <a:lnTo>
                  <a:pt x="6934200" y="3352800"/>
                </a:lnTo>
                <a:cubicBezTo>
                  <a:pt x="6934200" y="3465024"/>
                  <a:pt x="6843224" y="3556000"/>
                  <a:pt x="6731000" y="3556000"/>
                </a:cubicBezTo>
                <a:lnTo>
                  <a:pt x="203200" y="3556000"/>
                </a:lnTo>
                <a:cubicBezTo>
                  <a:pt x="90976" y="3556000"/>
                  <a:pt x="0" y="3465024"/>
                  <a:pt x="0" y="33528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2" hasCustomPrompt="1"/>
            <p:custDataLst>
              <p:tags r:id="rId5"/>
            </p:custDataLst>
          </p:nvPr>
        </p:nvSpPr>
        <p:spPr>
          <a:xfrm>
            <a:off x="4648200" y="609600"/>
            <a:ext cx="6934200" cy="2082800"/>
          </a:xfrm>
          <a:custGeom>
            <a:avLst/>
            <a:gdLst>
              <a:gd name="connisteX0" fmla="*/ 0 w 6934200"/>
              <a:gd name="connsiteY0" fmla="*/ 203200 h 2082800"/>
              <a:gd name="connisteX1" fmla="*/ 203200 w 6934200"/>
              <a:gd name="connsiteY1" fmla="*/ 0 h 2082800"/>
              <a:gd name="connisteX2" fmla="*/ 6731000 w 6934200"/>
              <a:gd name="connsiteY2" fmla="*/ 0 h 2082800"/>
              <a:gd name="connisteX3" fmla="*/ 6934200 w 6934200"/>
              <a:gd name="connsiteY3" fmla="*/ 203200 h 2082800"/>
              <a:gd name="connisteX4" fmla="*/ 6934200 w 6934200"/>
              <a:gd name="connsiteY4" fmla="*/ 2082800 h 2082800"/>
              <a:gd name="connisteX5" fmla="*/ 0 w 6934200"/>
              <a:gd name="connsiteY5" fmla="*/ 2082800 h 2082800"/>
              <a:gd name="connisteX6" fmla="*/ 0 w 6934200"/>
              <a:gd name="connsiteY6" fmla="*/ 20320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200" h="2082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2082800"/>
                </a:lnTo>
                <a:lnTo>
                  <a:pt x="0" y="2082800"/>
                </a:ln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4953000" y="914400"/>
            <a:ext cx="28575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953000" y="1473200"/>
            <a:ext cx="28575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8420100" y="914400"/>
            <a:ext cx="28575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0" hasCustomPrompt="1"/>
            <p:custDataLst>
              <p:tags r:id="rId9"/>
            </p:custDataLst>
          </p:nvPr>
        </p:nvSpPr>
        <p:spPr>
          <a:xfrm>
            <a:off x="8420100" y="1473200"/>
            <a:ext cx="28575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idx="16388" hasCustomPrompt="1"/>
            <p:custDataLst>
              <p:tags r:id="rId3"/>
            </p:custDataLst>
          </p:nvPr>
        </p:nvSpPr>
        <p:spPr>
          <a:xfrm>
            <a:off x="609600" y="1524000"/>
            <a:ext cx="6934200" cy="4724400"/>
          </a:xfrm>
          <a:custGeom>
            <a:avLst/>
            <a:gdLst>
              <a:gd name="connisteX0" fmla="*/ 0 w 6934200"/>
              <a:gd name="connsiteY0" fmla="*/ 203200 h 4724400"/>
              <a:gd name="connisteX1" fmla="*/ 203200 w 6934200"/>
              <a:gd name="connsiteY1" fmla="*/ 0 h 4724400"/>
              <a:gd name="connisteX2" fmla="*/ 6934200 w 6934200"/>
              <a:gd name="connsiteY2" fmla="*/ 0 h 4724400"/>
              <a:gd name="connisteX3" fmla="*/ 6934200 w 6934200"/>
              <a:gd name="connsiteY3" fmla="*/ 4724400 h 4724400"/>
              <a:gd name="connisteX4" fmla="*/ 203200 w 6934200"/>
              <a:gd name="connsiteY4" fmla="*/ 4724400 h 4724400"/>
              <a:gd name="connisteX5" fmla="*/ 0 w 6934200"/>
              <a:gd name="connsiteY5" fmla="*/ 4521200 h 4724400"/>
              <a:gd name="connisteX6" fmla="*/ 0 w 6934200"/>
              <a:gd name="connsiteY6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2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934200" y="0"/>
                </a:lnTo>
                <a:lnTo>
                  <a:pt x="6934200" y="4724400"/>
                </a:ln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装饰  9"/>
          <p:cNvSpPr>
            <a:spLocks noGrp="1"/>
          </p:cNvSpPr>
          <p:nvPr>
            <p:ph type="body" idx="16389" hasCustomPrompt="1"/>
            <p:custDataLst>
              <p:tags r:id="rId4"/>
            </p:custDataLst>
          </p:nvPr>
        </p:nvSpPr>
        <p:spPr>
          <a:xfrm>
            <a:off x="7543800" y="1524000"/>
            <a:ext cx="4038600" cy="4724400"/>
          </a:xfrm>
          <a:custGeom>
            <a:avLst/>
            <a:gdLst>
              <a:gd name="connisteX0" fmla="*/ 0 w 4038600"/>
              <a:gd name="connsiteY0" fmla="*/ 0 h 4724400"/>
              <a:gd name="connisteX1" fmla="*/ 3835400 w 4038600"/>
              <a:gd name="connsiteY1" fmla="*/ 0 h 4724400"/>
              <a:gd name="connisteX2" fmla="*/ 4038600 w 4038600"/>
              <a:gd name="connsiteY2" fmla="*/ 203200 h 4724400"/>
              <a:gd name="connisteX3" fmla="*/ 4038600 w 4038600"/>
              <a:gd name="connsiteY3" fmla="*/ 4521200 h 4724400"/>
              <a:gd name="connisteX4" fmla="*/ 3835400 w 4038600"/>
              <a:gd name="connsiteY4" fmla="*/ 4724400 h 4724400"/>
              <a:gd name="connisteX5" fmla="*/ 0 w 4038600"/>
              <a:gd name="connsiteY5" fmla="*/ 4724400 h 4724400"/>
              <a:gd name="connisteX6" fmla="*/ 0 w 40386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0" h="4724400">
                <a:moveTo>
                  <a:pt x="0" y="0"/>
                </a:moveTo>
                <a:lnTo>
                  <a:pt x="3835400" y="0"/>
                </a:lnTo>
                <a:cubicBezTo>
                  <a:pt x="3947624" y="0"/>
                  <a:pt x="4038600" y="90976"/>
                  <a:pt x="4038600" y="203200"/>
                </a:cubicBezTo>
                <a:lnTo>
                  <a:pt x="4038600" y="4521200"/>
                </a:lnTo>
                <a:cubicBezTo>
                  <a:pt x="4038600" y="4633424"/>
                  <a:pt x="3947624" y="4724400"/>
                  <a:pt x="3835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8001000" y="2844800"/>
            <a:ext cx="3124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8001000" y="3403600"/>
            <a:ext cx="3124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左标上右图下右内-装饰右叠-默认位置-并列-7_56_group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1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2057400"/>
            <a:ext cx="3429000" cy="3657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1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  <p:sp>
        <p:nvSpPr>
          <p:cNvPr id="10" name="内容占位符 9"/>
          <p:cNvSpPr>
            <a:spLocks noGrp="1"/>
          </p:cNvSpPr>
          <p:nvPr>
            <p:ph idx="16391" hasCustomPrompt="1"/>
            <p:custDataLst>
              <p:tags r:id="rId4"/>
            </p:custDataLst>
          </p:nvPr>
        </p:nvSpPr>
        <p:spPr>
          <a:xfrm>
            <a:off x="4648200" y="609600"/>
            <a:ext cx="6934200" cy="2387600"/>
          </a:xfrm>
          <a:custGeom>
            <a:avLst/>
            <a:gdLst>
              <a:gd name="connisteX0" fmla="*/ 0 w 6934200"/>
              <a:gd name="connsiteY0" fmla="*/ 203200 h 2387600"/>
              <a:gd name="connisteX1" fmla="*/ 203200 w 6934200"/>
              <a:gd name="connsiteY1" fmla="*/ 0 h 2387600"/>
              <a:gd name="connisteX2" fmla="*/ 6731000 w 6934200"/>
              <a:gd name="connsiteY2" fmla="*/ 0 h 2387600"/>
              <a:gd name="connisteX3" fmla="*/ 6934200 w 6934200"/>
              <a:gd name="connsiteY3" fmla="*/ 203200 h 2387600"/>
              <a:gd name="connisteX4" fmla="*/ 6934200 w 6934200"/>
              <a:gd name="connsiteY4" fmla="*/ 2387600 h 2387600"/>
              <a:gd name="connisteX5" fmla="*/ 0 w 6934200"/>
              <a:gd name="connsiteY5" fmla="*/ 2387600 h 2387600"/>
              <a:gd name="connisteX6" fmla="*/ 0 w 6934200"/>
              <a:gd name="connsiteY6" fmla="*/ 20320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200" h="2387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2387600"/>
                </a:lnTo>
                <a:lnTo>
                  <a:pt x="0" y="23876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2" hasCustomPrompt="1"/>
            <p:custDataLst>
              <p:tags r:id="rId5"/>
            </p:custDataLst>
          </p:nvPr>
        </p:nvSpPr>
        <p:spPr>
          <a:xfrm>
            <a:off x="4648200" y="2997200"/>
            <a:ext cx="6934200" cy="3251200"/>
          </a:xfrm>
          <a:custGeom>
            <a:avLst/>
            <a:gdLst>
              <a:gd name="connisteX0" fmla="*/ 0 w 6934200"/>
              <a:gd name="connsiteY0" fmla="*/ 0 h 3251200"/>
              <a:gd name="connisteX1" fmla="*/ 6934200 w 6934200"/>
              <a:gd name="connsiteY1" fmla="*/ 0 h 3251200"/>
              <a:gd name="connisteX2" fmla="*/ 6934200 w 6934200"/>
              <a:gd name="connsiteY2" fmla="*/ 3048000 h 3251200"/>
              <a:gd name="connisteX3" fmla="*/ 6731000 w 6934200"/>
              <a:gd name="connsiteY3" fmla="*/ 3251200 h 3251200"/>
              <a:gd name="connisteX4" fmla="*/ 203200 w 6934200"/>
              <a:gd name="connsiteY4" fmla="*/ 3251200 h 3251200"/>
              <a:gd name="connisteX5" fmla="*/ 0 w 6934200"/>
              <a:gd name="connsiteY5" fmla="*/ 3048000 h 3251200"/>
              <a:gd name="connisteX6" fmla="*/ 0 w 6934200"/>
              <a:gd name="connsiteY6" fmla="*/ 0 h 3251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200" h="3251200">
                <a:moveTo>
                  <a:pt x="0" y="0"/>
                </a:moveTo>
                <a:lnTo>
                  <a:pt x="6934200" y="0"/>
                </a:lnTo>
                <a:lnTo>
                  <a:pt x="6934200" y="3048000"/>
                </a:lnTo>
                <a:cubicBezTo>
                  <a:pt x="6934200" y="3160224"/>
                  <a:pt x="6843224" y="3251200"/>
                  <a:pt x="6731000" y="3251200"/>
                </a:cubicBezTo>
                <a:lnTo>
                  <a:pt x="203200" y="3251200"/>
                </a:lnTo>
                <a:cubicBezTo>
                  <a:pt x="90976" y="3251200"/>
                  <a:pt x="0" y="3160224"/>
                  <a:pt x="0" y="30480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4953000" y="3302000"/>
            <a:ext cx="632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1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953000" y="38608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1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4953000" y="4775200"/>
            <a:ext cx="632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1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0" hasCustomPrompt="1"/>
            <p:custDataLst>
              <p:tags r:id="rId9"/>
            </p:custDataLst>
          </p:nvPr>
        </p:nvSpPr>
        <p:spPr>
          <a:xfrm>
            <a:off x="4953000" y="53340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1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6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4876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idx="16388" hasCustomPrompt="1"/>
            <p:custDataLst>
              <p:tags r:id="rId3"/>
            </p:custDataLst>
          </p:nvPr>
        </p:nvSpPr>
        <p:spPr>
          <a:xfrm>
            <a:off x="6096000" y="609600"/>
            <a:ext cx="5486400" cy="5638800"/>
          </a:xfrm>
          <a:custGeom>
            <a:avLst/>
            <a:gdLst>
              <a:gd name="connisteX0" fmla="*/ 0 w 5486400"/>
              <a:gd name="connsiteY0" fmla="*/ 203200 h 5638800"/>
              <a:gd name="connisteX1" fmla="*/ 203200 w 5486400"/>
              <a:gd name="connsiteY1" fmla="*/ 0 h 5638800"/>
              <a:gd name="connisteX2" fmla="*/ 5283200 w 5486400"/>
              <a:gd name="connsiteY2" fmla="*/ 0 h 5638800"/>
              <a:gd name="connisteX3" fmla="*/ 5486400 w 5486400"/>
              <a:gd name="connsiteY3" fmla="*/ 203200 h 5638800"/>
              <a:gd name="connisteX4" fmla="*/ 5486400 w 5486400"/>
              <a:gd name="connsiteY4" fmla="*/ 5435600 h 5638800"/>
              <a:gd name="connisteX5" fmla="*/ 5283200 w 5486400"/>
              <a:gd name="connsiteY5" fmla="*/ 5638800 h 5638800"/>
              <a:gd name="connisteX6" fmla="*/ 203200 w 5486400"/>
              <a:gd name="connsiteY6" fmla="*/ 5638800 h 5638800"/>
              <a:gd name="connisteX7" fmla="*/ 0 w 5486400"/>
              <a:gd name="connsiteY7" fmla="*/ 5435600 h 5638800"/>
              <a:gd name="connisteX8" fmla="*/ 0 w 54864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5435600"/>
                </a:lnTo>
                <a:cubicBezTo>
                  <a:pt x="5486400" y="5547824"/>
                  <a:pt x="5395424" y="5638800"/>
                  <a:pt x="52832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装饰  9"/>
          <p:cNvSpPr>
            <a:spLocks noGrp="1"/>
          </p:cNvSpPr>
          <p:nvPr>
            <p:ph type="body" idx="16389" hasCustomPrompt="1"/>
            <p:custDataLst>
              <p:tags r:id="rId4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762000" y="48260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762000" y="53340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5_6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2057400"/>
            <a:ext cx="3429000" cy="3962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  <p:sp>
        <p:nvSpPr>
          <p:cNvPr id="10" name="装饰  9"/>
          <p:cNvSpPr>
            <a:spLocks noGrp="1"/>
          </p:cNvSpPr>
          <p:nvPr>
            <p:ph type="body" idx="16393" hasCustomPrompt="1"/>
            <p:custDataLst>
              <p:tags r:id="rId4"/>
            </p:custDataLst>
          </p:nvPr>
        </p:nvSpPr>
        <p:spPr>
          <a:xfrm>
            <a:off x="4648200" y="609600"/>
            <a:ext cx="3314700" cy="5638800"/>
          </a:xfrm>
          <a:custGeom>
            <a:avLst/>
            <a:gdLst>
              <a:gd name="connisteX0" fmla="*/ 0 w 3314700"/>
              <a:gd name="connsiteY0" fmla="*/ 203200 h 5638800"/>
              <a:gd name="connisteX1" fmla="*/ 203200 w 3314700"/>
              <a:gd name="connsiteY1" fmla="*/ 0 h 5638800"/>
              <a:gd name="connisteX2" fmla="*/ 3111500 w 3314700"/>
              <a:gd name="connsiteY2" fmla="*/ 0 h 5638800"/>
              <a:gd name="connisteX3" fmla="*/ 3314700 w 3314700"/>
              <a:gd name="connsiteY3" fmla="*/ 203200 h 5638800"/>
              <a:gd name="connisteX4" fmla="*/ 3314700 w 3314700"/>
              <a:gd name="connsiteY4" fmla="*/ 5435600 h 5638800"/>
              <a:gd name="connisteX5" fmla="*/ 3111500 w 3314700"/>
              <a:gd name="connsiteY5" fmla="*/ 5638800 h 5638800"/>
              <a:gd name="connisteX6" fmla="*/ 203200 w 3314700"/>
              <a:gd name="connsiteY6" fmla="*/ 5638800 h 5638800"/>
              <a:gd name="connisteX7" fmla="*/ 0 w 3314700"/>
              <a:gd name="connsiteY7" fmla="*/ 5435600 h 5638800"/>
              <a:gd name="connisteX8" fmla="*/ 0 w 33147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3147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111500" y="0"/>
                </a:lnTo>
                <a:cubicBezTo>
                  <a:pt x="3223724" y="0"/>
                  <a:pt x="3314700" y="90976"/>
                  <a:pt x="3314700" y="203200"/>
                </a:cubicBezTo>
                <a:lnTo>
                  <a:pt x="3314700" y="5435600"/>
                </a:lnTo>
                <a:cubicBezTo>
                  <a:pt x="3314700" y="5547824"/>
                  <a:pt x="3223724" y="5638800"/>
                  <a:pt x="31115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4" hasCustomPrompt="1"/>
            <p:custDataLst>
              <p:tags r:id="rId5"/>
            </p:custDataLst>
          </p:nvPr>
        </p:nvSpPr>
        <p:spPr>
          <a:xfrm>
            <a:off x="5543550" y="1295400"/>
            <a:ext cx="1524000" cy="1524000"/>
          </a:xfrm>
          <a:custGeom>
            <a:avLst/>
            <a:gdLst>
              <a:gd name="connisteX0" fmla="*/ 0 w 1524000"/>
              <a:gd name="connsiteY0" fmla="*/ 304800 h 1524000"/>
              <a:gd name="connisteX1" fmla="*/ 304800 w 1524000"/>
              <a:gd name="connsiteY1" fmla="*/ 0 h 1524000"/>
              <a:gd name="connisteX2" fmla="*/ 1219200 w 1524000"/>
              <a:gd name="connsiteY2" fmla="*/ 0 h 1524000"/>
              <a:gd name="connisteX3" fmla="*/ 1524000 w 1524000"/>
              <a:gd name="connsiteY3" fmla="*/ 304800 h 1524000"/>
              <a:gd name="connisteX4" fmla="*/ 1524000 w 1524000"/>
              <a:gd name="connsiteY4" fmla="*/ 1219200 h 1524000"/>
              <a:gd name="connisteX5" fmla="*/ 1219200 w 1524000"/>
              <a:gd name="connsiteY5" fmla="*/ 1524000 h 1524000"/>
              <a:gd name="connisteX6" fmla="*/ 304800 w 1524000"/>
              <a:gd name="connsiteY6" fmla="*/ 1524000 h 1524000"/>
              <a:gd name="connisteX7" fmla="*/ 0 w 1524000"/>
              <a:gd name="connsiteY7" fmla="*/ 1219200 h 1524000"/>
              <a:gd name="connisteX8" fmla="*/ 0 w 1524000"/>
              <a:gd name="connsiteY8" fmla="*/ 3048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1219200" y="0"/>
                </a:lnTo>
                <a:cubicBezTo>
                  <a:pt x="1387536" y="0"/>
                  <a:pt x="1524000" y="136464"/>
                  <a:pt x="1524000" y="304800"/>
                </a:cubicBezTo>
                <a:lnTo>
                  <a:pt x="1524000" y="1219200"/>
                </a:lnTo>
                <a:cubicBezTo>
                  <a:pt x="1524000" y="1387536"/>
                  <a:pt x="1387536" y="1524000"/>
                  <a:pt x="1219200" y="1524000"/>
                </a:cubicBezTo>
                <a:lnTo>
                  <a:pt x="304800" y="1524000"/>
                </a:lnTo>
                <a:cubicBezTo>
                  <a:pt x="136464" y="1524000"/>
                  <a:pt x="0" y="1387536"/>
                  <a:pt x="0" y="12192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5854700" y="1676400"/>
            <a:ext cx="901700" cy="762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6000" b="0" spc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5054600" y="3175000"/>
            <a:ext cx="2501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5054600" y="3733800"/>
            <a:ext cx="25019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395" hasCustomPrompt="1"/>
            <p:custDataLst>
              <p:tags r:id="rId9"/>
            </p:custDataLst>
          </p:nvPr>
        </p:nvSpPr>
        <p:spPr>
          <a:xfrm>
            <a:off x="8267700" y="609600"/>
            <a:ext cx="3314700" cy="5638800"/>
          </a:xfrm>
          <a:custGeom>
            <a:avLst/>
            <a:gdLst>
              <a:gd name="connisteX0" fmla="*/ 0 w 3314700"/>
              <a:gd name="connsiteY0" fmla="*/ 203200 h 5638800"/>
              <a:gd name="connisteX1" fmla="*/ 203200 w 3314700"/>
              <a:gd name="connsiteY1" fmla="*/ 0 h 5638800"/>
              <a:gd name="connisteX2" fmla="*/ 3111500 w 3314700"/>
              <a:gd name="connsiteY2" fmla="*/ 0 h 5638800"/>
              <a:gd name="connisteX3" fmla="*/ 3314700 w 3314700"/>
              <a:gd name="connsiteY3" fmla="*/ 203200 h 5638800"/>
              <a:gd name="connisteX4" fmla="*/ 3314700 w 3314700"/>
              <a:gd name="connsiteY4" fmla="*/ 5435600 h 5638800"/>
              <a:gd name="connisteX5" fmla="*/ 3111500 w 3314700"/>
              <a:gd name="connsiteY5" fmla="*/ 5638800 h 5638800"/>
              <a:gd name="connisteX6" fmla="*/ 203200 w 3314700"/>
              <a:gd name="connsiteY6" fmla="*/ 5638800 h 5638800"/>
              <a:gd name="connisteX7" fmla="*/ 0 w 3314700"/>
              <a:gd name="connsiteY7" fmla="*/ 5435600 h 5638800"/>
              <a:gd name="connisteX8" fmla="*/ 0 w 33147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3147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111500" y="0"/>
                </a:lnTo>
                <a:cubicBezTo>
                  <a:pt x="3223724" y="0"/>
                  <a:pt x="3314700" y="90976"/>
                  <a:pt x="3314700" y="203200"/>
                </a:cubicBezTo>
                <a:lnTo>
                  <a:pt x="3314700" y="5435600"/>
                </a:lnTo>
                <a:cubicBezTo>
                  <a:pt x="3314700" y="5547824"/>
                  <a:pt x="3223724" y="5638800"/>
                  <a:pt x="31115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6" hasCustomPrompt="1"/>
            <p:custDataLst>
              <p:tags r:id="rId10"/>
            </p:custDataLst>
          </p:nvPr>
        </p:nvSpPr>
        <p:spPr>
          <a:xfrm>
            <a:off x="9163050" y="4038600"/>
            <a:ext cx="1524000" cy="1524000"/>
          </a:xfrm>
          <a:custGeom>
            <a:avLst/>
            <a:gdLst>
              <a:gd name="connisteX0" fmla="*/ 0 w 1524000"/>
              <a:gd name="connsiteY0" fmla="*/ 304800 h 1524000"/>
              <a:gd name="connisteX1" fmla="*/ 304800 w 1524000"/>
              <a:gd name="connsiteY1" fmla="*/ 0 h 1524000"/>
              <a:gd name="connisteX2" fmla="*/ 1219200 w 1524000"/>
              <a:gd name="connsiteY2" fmla="*/ 0 h 1524000"/>
              <a:gd name="connisteX3" fmla="*/ 1524000 w 1524000"/>
              <a:gd name="connsiteY3" fmla="*/ 304800 h 1524000"/>
              <a:gd name="connisteX4" fmla="*/ 1524000 w 1524000"/>
              <a:gd name="connsiteY4" fmla="*/ 1219200 h 1524000"/>
              <a:gd name="connisteX5" fmla="*/ 1219200 w 1524000"/>
              <a:gd name="connsiteY5" fmla="*/ 1524000 h 1524000"/>
              <a:gd name="connisteX6" fmla="*/ 304800 w 1524000"/>
              <a:gd name="connsiteY6" fmla="*/ 1524000 h 1524000"/>
              <a:gd name="connisteX7" fmla="*/ 0 w 1524000"/>
              <a:gd name="connsiteY7" fmla="*/ 1219200 h 1524000"/>
              <a:gd name="connisteX8" fmla="*/ 0 w 1524000"/>
              <a:gd name="connsiteY8" fmla="*/ 3048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1219200" y="0"/>
                </a:lnTo>
                <a:cubicBezTo>
                  <a:pt x="1387536" y="0"/>
                  <a:pt x="1524000" y="136464"/>
                  <a:pt x="1524000" y="304800"/>
                </a:cubicBezTo>
                <a:lnTo>
                  <a:pt x="1524000" y="1219200"/>
                </a:lnTo>
                <a:cubicBezTo>
                  <a:pt x="1524000" y="1387536"/>
                  <a:pt x="1387536" y="1524000"/>
                  <a:pt x="1219200" y="1524000"/>
                </a:cubicBezTo>
                <a:lnTo>
                  <a:pt x="304800" y="1524000"/>
                </a:lnTo>
                <a:cubicBezTo>
                  <a:pt x="136464" y="1524000"/>
                  <a:pt x="0" y="1387536"/>
                  <a:pt x="0" y="12192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9474200" y="4419600"/>
            <a:ext cx="901700" cy="762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6000" b="0" spc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0" hasCustomPrompt="1"/>
            <p:custDataLst>
              <p:tags r:id="rId12"/>
            </p:custDataLst>
          </p:nvPr>
        </p:nvSpPr>
        <p:spPr>
          <a:xfrm>
            <a:off x="8674100" y="1295400"/>
            <a:ext cx="2501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1" hasCustomPrompt="1"/>
            <p:custDataLst>
              <p:tags r:id="rId13"/>
            </p:custDataLst>
          </p:nvPr>
        </p:nvSpPr>
        <p:spPr>
          <a:xfrm>
            <a:off x="8674100" y="1854200"/>
            <a:ext cx="25019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1_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idx="16388" hasCustomPrompt="1"/>
            <p:custDataLst>
              <p:tags r:id="rId3"/>
            </p:custDataLst>
          </p:nvPr>
        </p:nvSpPr>
        <p:spPr>
          <a:xfrm>
            <a:off x="4648200" y="1524000"/>
            <a:ext cx="6934200" cy="4724400"/>
          </a:xfrm>
          <a:custGeom>
            <a:avLst/>
            <a:gdLst>
              <a:gd name="connisteX0" fmla="*/ 0 w 6934200"/>
              <a:gd name="connsiteY0" fmla="*/ 0 h 4724400"/>
              <a:gd name="connisteX1" fmla="*/ 6731000 w 6934200"/>
              <a:gd name="connsiteY1" fmla="*/ 0 h 4724400"/>
              <a:gd name="connisteX2" fmla="*/ 6934200 w 6934200"/>
              <a:gd name="connsiteY2" fmla="*/ 203200 h 4724400"/>
              <a:gd name="connisteX3" fmla="*/ 6934200 w 6934200"/>
              <a:gd name="connsiteY3" fmla="*/ 4521200 h 4724400"/>
              <a:gd name="connisteX4" fmla="*/ 6731000 w 6934200"/>
              <a:gd name="connsiteY4" fmla="*/ 4724400 h 4724400"/>
              <a:gd name="connisteX5" fmla="*/ 0 w 6934200"/>
              <a:gd name="connsiteY5" fmla="*/ 4724400 h 4724400"/>
              <a:gd name="connisteX6" fmla="*/ 0 w 69342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200" h="4724400">
                <a:moveTo>
                  <a:pt x="0" y="0"/>
                </a:move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4521200"/>
                </a:lnTo>
                <a:cubicBezTo>
                  <a:pt x="6934200" y="4633424"/>
                  <a:pt x="6843224" y="4724400"/>
                  <a:pt x="67310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装饰  9"/>
          <p:cNvSpPr>
            <a:spLocks noGrp="1"/>
          </p:cNvSpPr>
          <p:nvPr>
            <p:ph type="body" idx="16389" hasCustomPrompt="1"/>
            <p:custDataLst>
              <p:tags r:id="rId4"/>
            </p:custDataLst>
          </p:nvPr>
        </p:nvSpPr>
        <p:spPr>
          <a:xfrm>
            <a:off x="609600" y="1524000"/>
            <a:ext cx="4038600" cy="4724400"/>
          </a:xfrm>
          <a:custGeom>
            <a:avLst/>
            <a:gdLst>
              <a:gd name="connisteX0" fmla="*/ 0 w 4038600"/>
              <a:gd name="connsiteY0" fmla="*/ 203200 h 4724400"/>
              <a:gd name="connisteX1" fmla="*/ 203200 w 4038600"/>
              <a:gd name="connsiteY1" fmla="*/ 0 h 4724400"/>
              <a:gd name="connisteX2" fmla="*/ 4038600 w 4038600"/>
              <a:gd name="connsiteY2" fmla="*/ 0 h 4724400"/>
              <a:gd name="connisteX3" fmla="*/ 4038600 w 4038600"/>
              <a:gd name="connsiteY3" fmla="*/ 4724400 h 4724400"/>
              <a:gd name="connisteX4" fmla="*/ 203200 w 4038600"/>
              <a:gd name="connsiteY4" fmla="*/ 4724400 h 4724400"/>
              <a:gd name="connisteX5" fmla="*/ 0 w 4038600"/>
              <a:gd name="connsiteY5" fmla="*/ 4521200 h 4724400"/>
              <a:gd name="connisteX6" fmla="*/ 0 w 4038600"/>
              <a:gd name="connsiteY6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4038600" y="0"/>
                </a:lnTo>
                <a:lnTo>
                  <a:pt x="4038600" y="4724400"/>
                </a:ln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1066800" y="2844800"/>
            <a:ext cx="3124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1066800" y="3403600"/>
            <a:ext cx="3124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左标右内-装饰无-颜色错位-并列-4_11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2057400"/>
            <a:ext cx="3429000" cy="3657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  <p:sp>
        <p:nvSpPr>
          <p:cNvPr id="10" name="装饰  9"/>
          <p:cNvSpPr>
            <a:spLocks noGrp="1"/>
          </p:cNvSpPr>
          <p:nvPr>
            <p:ph type="body" idx="16391" hasCustomPrompt="1"/>
            <p:custDataLst>
              <p:tags r:id="rId4"/>
            </p:custDataLst>
          </p:nvPr>
        </p:nvSpPr>
        <p:spPr>
          <a:xfrm>
            <a:off x="7188200" y="609600"/>
            <a:ext cx="4394200" cy="2667000"/>
          </a:xfrm>
          <a:custGeom>
            <a:avLst/>
            <a:gdLst>
              <a:gd name="connisteX0" fmla="*/ 0 w 4394200"/>
              <a:gd name="connsiteY0" fmla="*/ 0 h 2667000"/>
              <a:gd name="connisteX1" fmla="*/ 4191000 w 4394200"/>
              <a:gd name="connsiteY1" fmla="*/ 0 h 2667000"/>
              <a:gd name="connisteX2" fmla="*/ 4394200 w 4394200"/>
              <a:gd name="connsiteY2" fmla="*/ 203200 h 2667000"/>
              <a:gd name="connisteX3" fmla="*/ 4394200 w 4394200"/>
              <a:gd name="connsiteY3" fmla="*/ 2463800 h 2667000"/>
              <a:gd name="connisteX4" fmla="*/ 4191000 w 4394200"/>
              <a:gd name="connsiteY4" fmla="*/ 2667000 h 2667000"/>
              <a:gd name="connisteX5" fmla="*/ 0 w 4394200"/>
              <a:gd name="connsiteY5" fmla="*/ 2667000 h 2667000"/>
              <a:gd name="connisteX6" fmla="*/ 0 w 4394200"/>
              <a:gd name="connsiteY6" fmla="*/ 0 h 2667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394200" h="2667000">
                <a:moveTo>
                  <a:pt x="0" y="0"/>
                </a:moveTo>
                <a:lnTo>
                  <a:pt x="4191000" y="0"/>
                </a:lnTo>
                <a:cubicBezTo>
                  <a:pt x="4303224" y="0"/>
                  <a:pt x="4394200" y="90976"/>
                  <a:pt x="4394200" y="203200"/>
                </a:cubicBezTo>
                <a:lnTo>
                  <a:pt x="4394200" y="2463800"/>
                </a:lnTo>
                <a:cubicBezTo>
                  <a:pt x="4394200" y="2576024"/>
                  <a:pt x="4303224" y="2667000"/>
                  <a:pt x="4191000" y="2667000"/>
                </a:cubicBezTo>
                <a:lnTo>
                  <a:pt x="0" y="2667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图片占位符 10"/>
          <p:cNvSpPr>
            <a:spLocks noGrp="1"/>
          </p:cNvSpPr>
          <p:nvPr>
            <p:ph type="pic" idx="16392" hasCustomPrompt="1"/>
            <p:custDataLst>
              <p:tags r:id="rId5"/>
            </p:custDataLst>
          </p:nvPr>
        </p:nvSpPr>
        <p:spPr>
          <a:xfrm>
            <a:off x="4648200" y="609600"/>
            <a:ext cx="2540000" cy="2667000"/>
          </a:xfrm>
          <a:custGeom>
            <a:avLst/>
            <a:gdLst>
              <a:gd name="connisteX0" fmla="*/ 0 w 2540000"/>
              <a:gd name="connsiteY0" fmla="*/ 203200 h 2667000"/>
              <a:gd name="connisteX1" fmla="*/ 203200 w 2540000"/>
              <a:gd name="connsiteY1" fmla="*/ 0 h 2667000"/>
              <a:gd name="connisteX2" fmla="*/ 2540000 w 2540000"/>
              <a:gd name="connsiteY2" fmla="*/ 0 h 2667000"/>
              <a:gd name="connisteX3" fmla="*/ 2540000 w 2540000"/>
              <a:gd name="connsiteY3" fmla="*/ 2667000 h 2667000"/>
              <a:gd name="connisteX4" fmla="*/ 203200 w 2540000"/>
              <a:gd name="connsiteY4" fmla="*/ 2667000 h 2667000"/>
              <a:gd name="connisteX5" fmla="*/ 0 w 2540000"/>
              <a:gd name="connsiteY5" fmla="*/ 2463800 h 2667000"/>
              <a:gd name="connisteX6" fmla="*/ 0 w 2540000"/>
              <a:gd name="connsiteY6" fmla="*/ 203200 h 2667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667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2667000"/>
                </a:lnTo>
                <a:lnTo>
                  <a:pt x="203200" y="2667000"/>
                </a:lnTo>
                <a:cubicBezTo>
                  <a:pt x="90976" y="2667000"/>
                  <a:pt x="0" y="2576024"/>
                  <a:pt x="0" y="2463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2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0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0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0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0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0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0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7493000" y="927100"/>
            <a:ext cx="378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7493000" y="1435100"/>
            <a:ext cx="37846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3" hasCustomPrompt="1"/>
            <p:custDataLst>
              <p:tags r:id="rId8"/>
            </p:custDataLst>
          </p:nvPr>
        </p:nvSpPr>
        <p:spPr>
          <a:xfrm>
            <a:off x="7188200" y="3581400"/>
            <a:ext cx="4394200" cy="2667000"/>
          </a:xfrm>
          <a:custGeom>
            <a:avLst/>
            <a:gdLst>
              <a:gd name="connisteX0" fmla="*/ 0 w 4394200"/>
              <a:gd name="connsiteY0" fmla="*/ 0 h 2667000"/>
              <a:gd name="connisteX1" fmla="*/ 4191000 w 4394200"/>
              <a:gd name="connsiteY1" fmla="*/ 0 h 2667000"/>
              <a:gd name="connisteX2" fmla="*/ 4394200 w 4394200"/>
              <a:gd name="connsiteY2" fmla="*/ 203200 h 2667000"/>
              <a:gd name="connisteX3" fmla="*/ 4394200 w 4394200"/>
              <a:gd name="connsiteY3" fmla="*/ 2463800 h 2667000"/>
              <a:gd name="connisteX4" fmla="*/ 4191000 w 4394200"/>
              <a:gd name="connsiteY4" fmla="*/ 2667000 h 2667000"/>
              <a:gd name="connisteX5" fmla="*/ 0 w 4394200"/>
              <a:gd name="connsiteY5" fmla="*/ 2667000 h 2667000"/>
              <a:gd name="connisteX6" fmla="*/ 0 w 4394200"/>
              <a:gd name="connsiteY6" fmla="*/ 0 h 2667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394200" h="2667000">
                <a:moveTo>
                  <a:pt x="0" y="0"/>
                </a:moveTo>
                <a:lnTo>
                  <a:pt x="4191000" y="0"/>
                </a:lnTo>
                <a:cubicBezTo>
                  <a:pt x="4303224" y="0"/>
                  <a:pt x="4394200" y="90976"/>
                  <a:pt x="4394200" y="203200"/>
                </a:cubicBezTo>
                <a:lnTo>
                  <a:pt x="4394200" y="2463800"/>
                </a:lnTo>
                <a:cubicBezTo>
                  <a:pt x="4394200" y="2576024"/>
                  <a:pt x="4303224" y="2667000"/>
                  <a:pt x="4191000" y="2667000"/>
                </a:cubicBezTo>
                <a:lnTo>
                  <a:pt x="0" y="2667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图片占位符 14"/>
          <p:cNvSpPr>
            <a:spLocks noGrp="1"/>
          </p:cNvSpPr>
          <p:nvPr>
            <p:ph type="pic" idx="16394" hasCustomPrompt="1"/>
            <p:custDataLst>
              <p:tags r:id="rId9"/>
            </p:custDataLst>
          </p:nvPr>
        </p:nvSpPr>
        <p:spPr>
          <a:xfrm>
            <a:off x="4648200" y="3581400"/>
            <a:ext cx="2540000" cy="2667000"/>
          </a:xfrm>
          <a:custGeom>
            <a:avLst/>
            <a:gdLst>
              <a:gd name="connisteX0" fmla="*/ 0 w 2540000"/>
              <a:gd name="connsiteY0" fmla="*/ 203200 h 2667000"/>
              <a:gd name="connisteX1" fmla="*/ 203200 w 2540000"/>
              <a:gd name="connsiteY1" fmla="*/ 0 h 2667000"/>
              <a:gd name="connisteX2" fmla="*/ 2540000 w 2540000"/>
              <a:gd name="connsiteY2" fmla="*/ 0 h 2667000"/>
              <a:gd name="connisteX3" fmla="*/ 2540000 w 2540000"/>
              <a:gd name="connsiteY3" fmla="*/ 2667000 h 2667000"/>
              <a:gd name="connisteX4" fmla="*/ 203200 w 2540000"/>
              <a:gd name="connsiteY4" fmla="*/ 2667000 h 2667000"/>
              <a:gd name="connisteX5" fmla="*/ 0 w 2540000"/>
              <a:gd name="connsiteY5" fmla="*/ 2463800 h 2667000"/>
              <a:gd name="connisteX6" fmla="*/ 0 w 2540000"/>
              <a:gd name="connsiteY6" fmla="*/ 203200 h 2667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667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2667000"/>
                </a:lnTo>
                <a:lnTo>
                  <a:pt x="203200" y="2667000"/>
                </a:lnTo>
                <a:cubicBezTo>
                  <a:pt x="90976" y="2667000"/>
                  <a:pt x="0" y="2576024"/>
                  <a:pt x="0" y="2463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2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0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0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0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0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0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0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7493000" y="3898900"/>
            <a:ext cx="378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7493000" y="4406900"/>
            <a:ext cx="37846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左标右内-装饰右叠-默认位置-并列-24_9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2057400"/>
            <a:ext cx="3429000" cy="3657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  <p:sp>
        <p:nvSpPr>
          <p:cNvPr id="10" name="装饰  9"/>
          <p:cNvSpPr>
            <a:spLocks noGrp="1"/>
          </p:cNvSpPr>
          <p:nvPr>
            <p:ph type="body" idx="16391" hasCustomPrompt="1"/>
            <p:custDataLst>
              <p:tags r:id="rId4"/>
            </p:custDataLst>
          </p:nvPr>
        </p:nvSpPr>
        <p:spPr>
          <a:xfrm>
            <a:off x="4648200" y="609600"/>
            <a:ext cx="6934200" cy="2667000"/>
          </a:xfrm>
          <a:custGeom>
            <a:avLst/>
            <a:gdLst>
              <a:gd name="connisteX0" fmla="*/ 0 w 6934200"/>
              <a:gd name="connsiteY0" fmla="*/ 203200 h 2667000"/>
              <a:gd name="connisteX1" fmla="*/ 203200 w 6934200"/>
              <a:gd name="connsiteY1" fmla="*/ 0 h 2667000"/>
              <a:gd name="connisteX2" fmla="*/ 6731000 w 6934200"/>
              <a:gd name="connsiteY2" fmla="*/ 0 h 2667000"/>
              <a:gd name="connisteX3" fmla="*/ 6934200 w 6934200"/>
              <a:gd name="connsiteY3" fmla="*/ 203200 h 2667000"/>
              <a:gd name="connisteX4" fmla="*/ 6934200 w 6934200"/>
              <a:gd name="connsiteY4" fmla="*/ 2463800 h 2667000"/>
              <a:gd name="connisteX5" fmla="*/ 6731000 w 6934200"/>
              <a:gd name="connsiteY5" fmla="*/ 2667000 h 2667000"/>
              <a:gd name="connisteX6" fmla="*/ 203200 w 6934200"/>
              <a:gd name="connsiteY6" fmla="*/ 2667000 h 2667000"/>
              <a:gd name="connisteX7" fmla="*/ 0 w 6934200"/>
              <a:gd name="connsiteY7" fmla="*/ 2463800 h 2667000"/>
              <a:gd name="connisteX8" fmla="*/ 0 w 6934200"/>
              <a:gd name="connsiteY8" fmla="*/ 203200 h 2667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200" h="2667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2463800"/>
                </a:lnTo>
                <a:cubicBezTo>
                  <a:pt x="6934200" y="2576024"/>
                  <a:pt x="6843224" y="2667000"/>
                  <a:pt x="6731000" y="2667000"/>
                </a:cubicBezTo>
                <a:lnTo>
                  <a:pt x="203200" y="2667000"/>
                </a:lnTo>
                <a:cubicBezTo>
                  <a:pt x="90976" y="2667000"/>
                  <a:pt x="0" y="2576024"/>
                  <a:pt x="0" y="24638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图片占位符 10"/>
          <p:cNvSpPr>
            <a:spLocks noGrp="1"/>
          </p:cNvSpPr>
          <p:nvPr>
            <p:ph type="pic" idx="16392" hasCustomPrompt="1"/>
            <p:custDataLst>
              <p:tags r:id="rId5"/>
            </p:custDataLst>
          </p:nvPr>
        </p:nvSpPr>
        <p:spPr>
          <a:xfrm>
            <a:off x="4953000" y="11811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2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0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0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0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0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0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0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6832600" y="1206500"/>
            <a:ext cx="44450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6832600" y="1765300"/>
            <a:ext cx="4445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3" hasCustomPrompt="1"/>
            <p:custDataLst>
              <p:tags r:id="rId8"/>
            </p:custDataLst>
          </p:nvPr>
        </p:nvSpPr>
        <p:spPr>
          <a:xfrm>
            <a:off x="4648200" y="3581400"/>
            <a:ext cx="6934200" cy="2667000"/>
          </a:xfrm>
          <a:custGeom>
            <a:avLst/>
            <a:gdLst>
              <a:gd name="connisteX0" fmla="*/ 0 w 6934200"/>
              <a:gd name="connsiteY0" fmla="*/ 203200 h 2667000"/>
              <a:gd name="connisteX1" fmla="*/ 203200 w 6934200"/>
              <a:gd name="connsiteY1" fmla="*/ 0 h 2667000"/>
              <a:gd name="connisteX2" fmla="*/ 6731000 w 6934200"/>
              <a:gd name="connsiteY2" fmla="*/ 0 h 2667000"/>
              <a:gd name="connisteX3" fmla="*/ 6934200 w 6934200"/>
              <a:gd name="connsiteY3" fmla="*/ 203200 h 2667000"/>
              <a:gd name="connisteX4" fmla="*/ 6934200 w 6934200"/>
              <a:gd name="connsiteY4" fmla="*/ 2463800 h 2667000"/>
              <a:gd name="connisteX5" fmla="*/ 6731000 w 6934200"/>
              <a:gd name="connsiteY5" fmla="*/ 2667000 h 2667000"/>
              <a:gd name="connisteX6" fmla="*/ 203200 w 6934200"/>
              <a:gd name="connsiteY6" fmla="*/ 2667000 h 2667000"/>
              <a:gd name="connisteX7" fmla="*/ 0 w 6934200"/>
              <a:gd name="connsiteY7" fmla="*/ 2463800 h 2667000"/>
              <a:gd name="connisteX8" fmla="*/ 0 w 6934200"/>
              <a:gd name="connsiteY8" fmla="*/ 203200 h 2667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200" h="2667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2463800"/>
                </a:lnTo>
                <a:cubicBezTo>
                  <a:pt x="6934200" y="2576024"/>
                  <a:pt x="6843224" y="2667000"/>
                  <a:pt x="6731000" y="2667000"/>
                </a:cubicBezTo>
                <a:lnTo>
                  <a:pt x="203200" y="2667000"/>
                </a:lnTo>
                <a:cubicBezTo>
                  <a:pt x="90976" y="2667000"/>
                  <a:pt x="0" y="2576024"/>
                  <a:pt x="0" y="24638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图片占位符 14"/>
          <p:cNvSpPr>
            <a:spLocks noGrp="1"/>
          </p:cNvSpPr>
          <p:nvPr>
            <p:ph type="pic" idx="16394" hasCustomPrompt="1"/>
            <p:custDataLst>
              <p:tags r:id="rId9"/>
            </p:custDataLst>
          </p:nvPr>
        </p:nvSpPr>
        <p:spPr>
          <a:xfrm>
            <a:off x="4953000" y="4152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2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0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0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0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0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0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0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832600" y="4178300"/>
            <a:ext cx="44450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6832600" y="4737100"/>
            <a:ext cx="4445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43942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idx="16388" hasCustomPrompt="1"/>
            <p:custDataLst>
              <p:tags r:id="rId3"/>
            </p:custDataLst>
          </p:nvPr>
        </p:nvSpPr>
        <p:spPr>
          <a:xfrm>
            <a:off x="609600" y="609600"/>
            <a:ext cx="10972800" cy="3251200"/>
          </a:xfrm>
          <a:custGeom>
            <a:avLst/>
            <a:gdLst>
              <a:gd name="connisteX0" fmla="*/ 0 w 10972800"/>
              <a:gd name="connsiteY0" fmla="*/ 203200 h 3251200"/>
              <a:gd name="connisteX1" fmla="*/ 203200 w 10972800"/>
              <a:gd name="connsiteY1" fmla="*/ 0 h 3251200"/>
              <a:gd name="connisteX2" fmla="*/ 10769600 w 10972800"/>
              <a:gd name="connsiteY2" fmla="*/ 0 h 3251200"/>
              <a:gd name="connisteX3" fmla="*/ 10972800 w 10972800"/>
              <a:gd name="connsiteY3" fmla="*/ 203200 h 3251200"/>
              <a:gd name="connisteX4" fmla="*/ 10972800 w 10972800"/>
              <a:gd name="connsiteY4" fmla="*/ 3048000 h 3251200"/>
              <a:gd name="connisteX5" fmla="*/ 10769600 w 10972800"/>
              <a:gd name="connsiteY5" fmla="*/ 3251200 h 3251200"/>
              <a:gd name="connisteX6" fmla="*/ 203200 w 10972800"/>
              <a:gd name="connsiteY6" fmla="*/ 3251200 h 3251200"/>
              <a:gd name="connisteX7" fmla="*/ 0 w 10972800"/>
              <a:gd name="connsiteY7" fmla="*/ 3048000 h 3251200"/>
              <a:gd name="connisteX8" fmla="*/ 0 w 10972800"/>
              <a:gd name="connsiteY8" fmla="*/ 203200 h 3251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251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048000"/>
                </a:lnTo>
                <a:cubicBezTo>
                  <a:pt x="10972800" y="3160224"/>
                  <a:pt x="10881824" y="3251200"/>
                  <a:pt x="10769600" y="3251200"/>
                </a:cubicBezTo>
                <a:lnTo>
                  <a:pt x="203200" y="3251200"/>
                </a:lnTo>
                <a:cubicBezTo>
                  <a:pt x="90976" y="3251200"/>
                  <a:pt x="0" y="3160224"/>
                  <a:pt x="0" y="30480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609600" y="5384800"/>
            <a:ext cx="10972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609600" y="5943600"/>
            <a:ext cx="109728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5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81534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idx="16388" hasCustomPrompt="1"/>
            <p:custDataLst>
              <p:tags r:id="rId3"/>
            </p:custDataLst>
          </p:nvPr>
        </p:nvSpPr>
        <p:spPr>
          <a:xfrm>
            <a:off x="609600" y="609600"/>
            <a:ext cx="6934200" cy="5638800"/>
          </a:xfrm>
          <a:custGeom>
            <a:avLst/>
            <a:gdLst>
              <a:gd name="connisteX0" fmla="*/ 0 w 6934200"/>
              <a:gd name="connsiteY0" fmla="*/ 203200 h 5638800"/>
              <a:gd name="connisteX1" fmla="*/ 203200 w 6934200"/>
              <a:gd name="connsiteY1" fmla="*/ 0 h 5638800"/>
              <a:gd name="connisteX2" fmla="*/ 6731000 w 6934200"/>
              <a:gd name="connsiteY2" fmla="*/ 0 h 5638800"/>
              <a:gd name="connisteX3" fmla="*/ 6934200 w 6934200"/>
              <a:gd name="connsiteY3" fmla="*/ 203200 h 5638800"/>
              <a:gd name="connisteX4" fmla="*/ 6934200 w 6934200"/>
              <a:gd name="connsiteY4" fmla="*/ 5435600 h 5638800"/>
              <a:gd name="connisteX5" fmla="*/ 6731000 w 6934200"/>
              <a:gd name="connsiteY5" fmla="*/ 5638800 h 5638800"/>
              <a:gd name="connisteX6" fmla="*/ 203200 w 6934200"/>
              <a:gd name="connsiteY6" fmla="*/ 5638800 h 5638800"/>
              <a:gd name="connisteX7" fmla="*/ 0 w 6934200"/>
              <a:gd name="connsiteY7" fmla="*/ 5435600 h 5638800"/>
              <a:gd name="connisteX8" fmla="*/ 0 w 69342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2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5435600"/>
                </a:lnTo>
                <a:cubicBezTo>
                  <a:pt x="6934200" y="5547824"/>
                  <a:pt x="6843224" y="5638800"/>
                  <a:pt x="67310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装饰  9"/>
          <p:cNvSpPr>
            <a:spLocks noGrp="1"/>
          </p:cNvSpPr>
          <p:nvPr>
            <p:ph type="body" idx="16389" hasCustomPrompt="1"/>
            <p:custDataLst>
              <p:tags r:id="rId4"/>
            </p:custDataLst>
          </p:nvPr>
        </p:nvSpPr>
        <p:spPr>
          <a:xfrm>
            <a:off x="81534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8305800" y="4521200"/>
            <a:ext cx="3276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8305800" y="5029200"/>
            <a:ext cx="3276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左标右内-装饰左-默认位置-并列-29_21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2362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2667000"/>
            <a:ext cx="2362200" cy="3352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  <p:sp>
        <p:nvSpPr>
          <p:cNvPr id="10" name="装饰  9"/>
          <p:cNvSpPr>
            <a:spLocks noGrp="1"/>
          </p:cNvSpPr>
          <p:nvPr>
            <p:ph type="body" idx="16393" hasCustomPrompt="1"/>
            <p:custDataLst>
              <p:tags r:id="rId4"/>
            </p:custDataLst>
          </p:nvPr>
        </p:nvSpPr>
        <p:spPr>
          <a:xfrm>
            <a:off x="3581400" y="609600"/>
            <a:ext cx="8001000" cy="5638800"/>
          </a:xfrm>
          <a:custGeom>
            <a:avLst/>
            <a:gdLst>
              <a:gd name="connisteX0" fmla="*/ 0 w 8001000"/>
              <a:gd name="connsiteY0" fmla="*/ 203200 h 5638800"/>
              <a:gd name="connisteX1" fmla="*/ 203200 w 8001000"/>
              <a:gd name="connsiteY1" fmla="*/ 0 h 5638800"/>
              <a:gd name="connisteX2" fmla="*/ 7797800 w 8001000"/>
              <a:gd name="connsiteY2" fmla="*/ 0 h 5638800"/>
              <a:gd name="connisteX3" fmla="*/ 8001000 w 8001000"/>
              <a:gd name="connsiteY3" fmla="*/ 203200 h 5638800"/>
              <a:gd name="connisteX4" fmla="*/ 8001000 w 8001000"/>
              <a:gd name="connsiteY4" fmla="*/ 5435600 h 5638800"/>
              <a:gd name="connisteX5" fmla="*/ 7797800 w 8001000"/>
              <a:gd name="connsiteY5" fmla="*/ 5638800 h 5638800"/>
              <a:gd name="connisteX6" fmla="*/ 203200 w 8001000"/>
              <a:gd name="connsiteY6" fmla="*/ 5638800 h 5638800"/>
              <a:gd name="connisteX7" fmla="*/ 0 w 8001000"/>
              <a:gd name="connsiteY7" fmla="*/ 5435600 h 5638800"/>
              <a:gd name="connisteX8" fmla="*/ 0 w 80010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80010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7797800" y="0"/>
                </a:lnTo>
                <a:cubicBezTo>
                  <a:pt x="7910024" y="0"/>
                  <a:pt x="8001000" y="90976"/>
                  <a:pt x="8001000" y="203200"/>
                </a:cubicBezTo>
                <a:lnTo>
                  <a:pt x="8001000" y="5435600"/>
                </a:lnTo>
                <a:cubicBezTo>
                  <a:pt x="8001000" y="5547824"/>
                  <a:pt x="7910024" y="5638800"/>
                  <a:pt x="77978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图片占位符 10"/>
          <p:cNvSpPr>
            <a:spLocks noGrp="1"/>
          </p:cNvSpPr>
          <p:nvPr>
            <p:ph type="pic" idx="16394" hasCustomPrompt="1"/>
            <p:custDataLst>
              <p:tags r:id="rId5"/>
            </p:custDataLst>
          </p:nvPr>
        </p:nvSpPr>
        <p:spPr>
          <a:xfrm>
            <a:off x="3987800" y="1244600"/>
            <a:ext cx="1219200" cy="12192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2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0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0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0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0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0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0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5511800" y="1143000"/>
            <a:ext cx="5664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5511800" y="1651000"/>
            <a:ext cx="5664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4" name="图片占位符 13"/>
          <p:cNvSpPr>
            <a:spLocks noGrp="1"/>
          </p:cNvSpPr>
          <p:nvPr>
            <p:ph type="pic" idx="16395" hasCustomPrompt="1"/>
            <p:custDataLst>
              <p:tags r:id="rId8"/>
            </p:custDataLst>
          </p:nvPr>
        </p:nvSpPr>
        <p:spPr>
          <a:xfrm>
            <a:off x="3987800" y="2819400"/>
            <a:ext cx="1219200" cy="12192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2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0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0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0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0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0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0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5511800" y="2717800"/>
            <a:ext cx="5664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5511800" y="3225800"/>
            <a:ext cx="5664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7" name="图片占位符 16"/>
          <p:cNvSpPr>
            <a:spLocks noGrp="1"/>
          </p:cNvSpPr>
          <p:nvPr>
            <p:ph type="pic" idx="16396" hasCustomPrompt="1"/>
            <p:custDataLst>
              <p:tags r:id="rId11"/>
            </p:custDataLst>
          </p:nvPr>
        </p:nvSpPr>
        <p:spPr>
          <a:xfrm>
            <a:off x="3987800" y="4394200"/>
            <a:ext cx="1219200" cy="12192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2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0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0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0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0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0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0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5511800" y="4292600"/>
            <a:ext cx="5664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5511800" y="4800600"/>
            <a:ext cx="5664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3_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0038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idx="16388" hasCustomPrompt="1"/>
            <p:custDataLst>
              <p:tags r:id="rId3"/>
            </p:custDataLst>
          </p:nvPr>
        </p:nvSpPr>
        <p:spPr>
          <a:xfrm>
            <a:off x="609600" y="609600"/>
            <a:ext cx="10972800" cy="3860800"/>
          </a:xfrm>
          <a:custGeom>
            <a:avLst/>
            <a:gdLst>
              <a:gd name="connisteX0" fmla="*/ 0 w 10972800"/>
              <a:gd name="connsiteY0" fmla="*/ 203200 h 3860800"/>
              <a:gd name="connisteX1" fmla="*/ 203200 w 10972800"/>
              <a:gd name="connsiteY1" fmla="*/ 0 h 3860800"/>
              <a:gd name="connisteX2" fmla="*/ 10769600 w 10972800"/>
              <a:gd name="connsiteY2" fmla="*/ 0 h 3860800"/>
              <a:gd name="connisteX3" fmla="*/ 10972800 w 10972800"/>
              <a:gd name="connsiteY3" fmla="*/ 203200 h 3860800"/>
              <a:gd name="connisteX4" fmla="*/ 10972800 w 10972800"/>
              <a:gd name="connsiteY4" fmla="*/ 3657600 h 3860800"/>
              <a:gd name="connisteX5" fmla="*/ 10769600 w 10972800"/>
              <a:gd name="connsiteY5" fmla="*/ 3860800 h 3860800"/>
              <a:gd name="connisteX6" fmla="*/ 203200 w 10972800"/>
              <a:gd name="connsiteY6" fmla="*/ 3860800 h 3860800"/>
              <a:gd name="connisteX7" fmla="*/ 0 w 10972800"/>
              <a:gd name="connsiteY7" fmla="*/ 3657600 h 3860800"/>
              <a:gd name="connisteX8" fmla="*/ 0 w 10972800"/>
              <a:gd name="connsiteY8" fmla="*/ 203200 h 3860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860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657600"/>
                </a:lnTo>
                <a:cubicBezTo>
                  <a:pt x="10972800" y="3769824"/>
                  <a:pt x="10881824" y="3860800"/>
                  <a:pt x="10769600" y="3860800"/>
                </a:cubicBezTo>
                <a:lnTo>
                  <a:pt x="203200" y="3860800"/>
                </a:lnTo>
                <a:cubicBezTo>
                  <a:pt x="90976" y="3860800"/>
                  <a:pt x="0" y="3769824"/>
                  <a:pt x="0" y="3657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4648200" y="5080000"/>
            <a:ext cx="6934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4648200" y="5638800"/>
            <a:ext cx="6934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章节页_1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18"/>
          <p:cNvCxnSpPr/>
          <p:nvPr userDrawn="1">
            <p:custDataLst>
              <p:tags r:id="rId2"/>
            </p:custDataLst>
          </p:nvPr>
        </p:nvCxnSpPr>
        <p:spPr>
          <a:xfrm>
            <a:off x="3175000" y="1367317"/>
            <a:ext cx="65532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 userDrawn="1"/>
        </p:nvGrpSpPr>
        <p:grpSpPr>
          <a:xfrm>
            <a:off x="-283210" y="-843915"/>
            <a:ext cx="3301365" cy="2886075"/>
            <a:chOff x="-546" y="-1645"/>
            <a:chExt cx="6420" cy="5612"/>
          </a:xfrm>
        </p:grpSpPr>
        <p:sp>
          <p:nvSpPr>
            <p:cNvPr id="6" name="任意多边形 1"/>
            <p:cNvSpPr/>
            <p:nvPr userDrawn="1">
              <p:custDataLst>
                <p:tags r:id="rId3"/>
              </p:custDataLst>
            </p:nvPr>
          </p:nvSpPr>
          <p:spPr>
            <a:xfrm rot="1800000">
              <a:off x="-546" y="771"/>
              <a:ext cx="3044" cy="3197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3044" h="3197">
                  <a:moveTo>
                    <a:pt x="1445" y="0"/>
                  </a:moveTo>
                  <a:cubicBezTo>
                    <a:pt x="2328" y="0"/>
                    <a:pt x="3044" y="716"/>
                    <a:pt x="3044" y="1599"/>
                  </a:cubicBezTo>
                  <a:cubicBezTo>
                    <a:pt x="3044" y="2481"/>
                    <a:pt x="2328" y="3197"/>
                    <a:pt x="1445" y="3197"/>
                  </a:cubicBezTo>
                  <a:cubicBezTo>
                    <a:pt x="1404" y="3197"/>
                    <a:pt x="1363" y="3195"/>
                    <a:pt x="1322" y="3192"/>
                  </a:cubicBezTo>
                  <a:lnTo>
                    <a:pt x="1315" y="3192"/>
                  </a:lnTo>
                  <a:lnTo>
                    <a:pt x="0" y="915"/>
                  </a:lnTo>
                  <a:lnTo>
                    <a:pt x="4" y="905"/>
                  </a:lnTo>
                  <a:cubicBezTo>
                    <a:pt x="262" y="370"/>
                    <a:pt x="811" y="0"/>
                    <a:pt x="1445" y="0"/>
                  </a:cubicBezTo>
                  <a:close/>
                </a:path>
              </a:pathLst>
            </a:custGeom>
            <a:solidFill>
              <a:schemeClr val="bg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任意多边形 2"/>
            <p:cNvSpPr/>
            <p:nvPr userDrawn="1">
              <p:custDataLst>
                <p:tags r:id="rId4"/>
              </p:custDataLst>
            </p:nvPr>
          </p:nvSpPr>
          <p:spPr>
            <a:xfrm rot="1800000">
              <a:off x="8" y="-1645"/>
              <a:ext cx="5866" cy="4835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5866" h="4835">
                  <a:moveTo>
                    <a:pt x="5575" y="0"/>
                  </a:moveTo>
                  <a:lnTo>
                    <a:pt x="5578" y="8"/>
                  </a:lnTo>
                  <a:cubicBezTo>
                    <a:pt x="5763" y="431"/>
                    <a:pt x="5866" y="897"/>
                    <a:pt x="5866" y="1388"/>
                  </a:cubicBezTo>
                  <a:cubicBezTo>
                    <a:pt x="5866" y="3292"/>
                    <a:pt x="4323" y="4835"/>
                    <a:pt x="2419" y="4835"/>
                  </a:cubicBezTo>
                  <a:cubicBezTo>
                    <a:pt x="1784" y="4835"/>
                    <a:pt x="1188" y="4663"/>
                    <a:pt x="677" y="4362"/>
                  </a:cubicBezTo>
                  <a:lnTo>
                    <a:pt x="652" y="4347"/>
                  </a:lnTo>
                  <a:lnTo>
                    <a:pt x="0" y="3219"/>
                  </a:lnTo>
                  <a:lnTo>
                    <a:pt x="557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3" name="Title 12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1016000" y="3530600"/>
            <a:ext cx="6352117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单击此处添加章节标题</a:t>
            </a:r>
            <a:endParaRPr lang="zh-CN" alt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1016000" y="1905000"/>
            <a:ext cx="1527175" cy="15240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7200" b="1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4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idx="16388" hasCustomPrompt="1"/>
            <p:custDataLst>
              <p:tags r:id="rId3"/>
            </p:custDataLst>
          </p:nvPr>
        </p:nvSpPr>
        <p:spPr>
          <a:xfrm>
            <a:off x="609600" y="1524000"/>
            <a:ext cx="5588000" cy="4724400"/>
          </a:xfrm>
          <a:custGeom>
            <a:avLst/>
            <a:gdLst>
              <a:gd name="connisteX0" fmla="*/ 0 w 5588000"/>
              <a:gd name="connsiteY0" fmla="*/ 203200 h 4724400"/>
              <a:gd name="connisteX1" fmla="*/ 203200 w 5588000"/>
              <a:gd name="connsiteY1" fmla="*/ 0 h 4724400"/>
              <a:gd name="connisteX2" fmla="*/ 5384800 w 5588000"/>
              <a:gd name="connsiteY2" fmla="*/ 0 h 4724400"/>
              <a:gd name="connisteX3" fmla="*/ 5588000 w 5588000"/>
              <a:gd name="connsiteY3" fmla="*/ 203200 h 4724400"/>
              <a:gd name="connisteX4" fmla="*/ 5588000 w 5588000"/>
              <a:gd name="connsiteY4" fmla="*/ 4521200 h 4724400"/>
              <a:gd name="connisteX5" fmla="*/ 5384800 w 5588000"/>
              <a:gd name="connsiteY5" fmla="*/ 4724400 h 4724400"/>
              <a:gd name="connisteX6" fmla="*/ 203200 w 5588000"/>
              <a:gd name="connsiteY6" fmla="*/ 4724400 h 4724400"/>
              <a:gd name="connisteX7" fmla="*/ 0 w 5588000"/>
              <a:gd name="connsiteY7" fmla="*/ 4521200 h 4724400"/>
              <a:gd name="connisteX8" fmla="*/ 0 w 55880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5880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384800" y="0"/>
                </a:lnTo>
                <a:cubicBezTo>
                  <a:pt x="5497024" y="0"/>
                  <a:pt x="5588000" y="90976"/>
                  <a:pt x="5588000" y="203200"/>
                </a:cubicBezTo>
                <a:lnTo>
                  <a:pt x="5588000" y="4521200"/>
                </a:lnTo>
                <a:cubicBezTo>
                  <a:pt x="5588000" y="4633424"/>
                  <a:pt x="5497024" y="4724400"/>
                  <a:pt x="53848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6502400" y="3302000"/>
            <a:ext cx="5080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6502400" y="3860800"/>
            <a:ext cx="5080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3_10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1727200"/>
            <a:ext cx="5334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装饰  9"/>
          <p:cNvSpPr>
            <a:spLocks noGrp="1"/>
          </p:cNvSpPr>
          <p:nvPr>
            <p:ph type="body" idx="16390" hasCustomPrompt="1"/>
            <p:custDataLst>
              <p:tags r:id="rId4"/>
            </p:custDataLst>
          </p:nvPr>
        </p:nvSpPr>
        <p:spPr>
          <a:xfrm>
            <a:off x="609600" y="2286000"/>
            <a:ext cx="5334000" cy="3759200"/>
          </a:xfrm>
          <a:custGeom>
            <a:avLst/>
            <a:gdLst>
              <a:gd name="connisteX0" fmla="*/ 0 w 5334000"/>
              <a:gd name="connsiteY0" fmla="*/ 203200 h 3759200"/>
              <a:gd name="connisteX1" fmla="*/ 203200 w 5334000"/>
              <a:gd name="connsiteY1" fmla="*/ 0 h 3759200"/>
              <a:gd name="connisteX2" fmla="*/ 5130800 w 5334000"/>
              <a:gd name="connsiteY2" fmla="*/ 0 h 3759200"/>
              <a:gd name="connisteX3" fmla="*/ 5334000 w 5334000"/>
              <a:gd name="connsiteY3" fmla="*/ 203200 h 3759200"/>
              <a:gd name="connisteX4" fmla="*/ 5334000 w 5334000"/>
              <a:gd name="connsiteY4" fmla="*/ 3556000 h 3759200"/>
              <a:gd name="connisteX5" fmla="*/ 5130800 w 5334000"/>
              <a:gd name="connsiteY5" fmla="*/ 3759200 h 3759200"/>
              <a:gd name="connisteX6" fmla="*/ 203200 w 5334000"/>
              <a:gd name="connsiteY6" fmla="*/ 3759200 h 3759200"/>
              <a:gd name="connisteX7" fmla="*/ 0 w 5334000"/>
              <a:gd name="connsiteY7" fmla="*/ 3556000 h 3759200"/>
              <a:gd name="connisteX8" fmla="*/ 0 w 5334000"/>
              <a:gd name="connsiteY8" fmla="*/ 203200 h 375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3759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3556000"/>
                </a:lnTo>
                <a:cubicBezTo>
                  <a:pt x="5334000" y="3668224"/>
                  <a:pt x="5243024" y="3759200"/>
                  <a:pt x="5130800" y="3759200"/>
                </a:cubicBezTo>
                <a:lnTo>
                  <a:pt x="203200" y="3759200"/>
                </a:lnTo>
                <a:cubicBezTo>
                  <a:pt x="90976" y="3759200"/>
                  <a:pt x="0" y="3668224"/>
                  <a:pt x="0" y="3556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914400" y="2946400"/>
            <a:ext cx="47244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6248400" y="1727200"/>
            <a:ext cx="5334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248400" y="2286000"/>
            <a:ext cx="5334000" cy="3759200"/>
          </a:xfrm>
          <a:custGeom>
            <a:avLst/>
            <a:gdLst>
              <a:gd name="connisteX0" fmla="*/ 0 w 5334000"/>
              <a:gd name="connsiteY0" fmla="*/ 203200 h 3759200"/>
              <a:gd name="connisteX1" fmla="*/ 203200 w 5334000"/>
              <a:gd name="connsiteY1" fmla="*/ 0 h 3759200"/>
              <a:gd name="connisteX2" fmla="*/ 5130800 w 5334000"/>
              <a:gd name="connsiteY2" fmla="*/ 0 h 3759200"/>
              <a:gd name="connisteX3" fmla="*/ 5334000 w 5334000"/>
              <a:gd name="connsiteY3" fmla="*/ 203200 h 3759200"/>
              <a:gd name="connisteX4" fmla="*/ 5334000 w 5334000"/>
              <a:gd name="connsiteY4" fmla="*/ 3556000 h 3759200"/>
              <a:gd name="connisteX5" fmla="*/ 5130800 w 5334000"/>
              <a:gd name="connsiteY5" fmla="*/ 3759200 h 3759200"/>
              <a:gd name="connisteX6" fmla="*/ 203200 w 5334000"/>
              <a:gd name="connsiteY6" fmla="*/ 3759200 h 3759200"/>
              <a:gd name="connisteX7" fmla="*/ 0 w 5334000"/>
              <a:gd name="connsiteY7" fmla="*/ 3556000 h 3759200"/>
              <a:gd name="connisteX8" fmla="*/ 0 w 5334000"/>
              <a:gd name="connsiteY8" fmla="*/ 203200 h 375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3759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3556000"/>
                </a:lnTo>
                <a:cubicBezTo>
                  <a:pt x="5334000" y="3668224"/>
                  <a:pt x="5243024" y="3759200"/>
                  <a:pt x="5130800" y="3759200"/>
                </a:cubicBezTo>
                <a:lnTo>
                  <a:pt x="203200" y="3759200"/>
                </a:lnTo>
                <a:cubicBezTo>
                  <a:pt x="90976" y="3759200"/>
                  <a:pt x="0" y="3668224"/>
                  <a:pt x="0" y="3556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6553200" y="2946400"/>
            <a:ext cx="47244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副标题 6"/>
          <p:cNvSpPr>
            <a:spLocks noGrp="1"/>
          </p:cNvSpPr>
          <p:nvPr>
            <p:ph type="subTitle" idx="16386" hasCustomPrompt="1"/>
            <p:custDataLst>
              <p:tags r:id="rId2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>
                <a:latin typeface="+mn-lt"/>
                <a:ea typeface="+mn-ea"/>
                <a:cs typeface="+mn-cs"/>
              </a:defRPr>
            </a:lvl2pPr>
            <a:lvl3pPr marL="914400" indent="0" algn="ctr">
              <a:buNone/>
              <a:defRPr sz="1800">
                <a:latin typeface="+mn-lt"/>
                <a:ea typeface="+mn-ea"/>
                <a:cs typeface="+mn-cs"/>
              </a:defRPr>
            </a:lvl3pPr>
            <a:lvl4pPr marL="1371600" indent="0" algn="ctr">
              <a:buNone/>
              <a:defRPr sz="1600">
                <a:latin typeface="+mn-lt"/>
                <a:ea typeface="+mn-ea"/>
                <a:cs typeface="+mn-cs"/>
              </a:defRPr>
            </a:lvl4pPr>
            <a:lvl5pPr marL="1828800" indent="0" algn="ctr">
              <a:buNone/>
              <a:defRPr sz="1600">
                <a:latin typeface="+mn-lt"/>
                <a:ea typeface="+mn-ea"/>
                <a:cs typeface="+mn-cs"/>
              </a:defRPr>
            </a:lvl5pPr>
            <a:lvl6pPr marL="2286000" indent="0" algn="ctr">
              <a:buNone/>
              <a:defRPr sz="1600">
                <a:latin typeface="+mn-lt"/>
                <a:ea typeface="+mn-ea"/>
                <a:cs typeface="+mn-cs"/>
              </a:defRPr>
            </a:lvl6pPr>
            <a:lvl7pPr marL="2743200" indent="0" algn="ctr">
              <a:buNone/>
              <a:defRPr sz="1600">
                <a:latin typeface="+mn-lt"/>
                <a:ea typeface="+mn-ea"/>
                <a:cs typeface="+mn-cs"/>
              </a:defRPr>
            </a:lvl7pPr>
            <a:lvl8pPr marL="3200400" indent="0" algn="ctr">
              <a:buNone/>
              <a:defRPr sz="1600">
                <a:latin typeface="+mn-lt"/>
                <a:ea typeface="+mn-ea"/>
                <a:cs typeface="+mn-cs"/>
              </a:defRPr>
            </a:lvl8pPr>
            <a:lvl9pPr marL="3657600" indent="0" algn="ctr">
              <a:buNone/>
              <a:defRPr sz="16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ctrTitle" idx="16385" hasCustomPrompt="1"/>
            <p:custDataLst>
              <p:tags r:id="rId3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4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5" hasCustomPrompt="1"/>
            <p:custDataLst>
              <p:tags r:id="rId5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6" hasCustomPrompt="1"/>
            <p:custDataLst>
              <p:tags r:id="rId8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16397" hasCustomPrompt="1"/>
            <p:custDataLst>
              <p:tags r:id="rId11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4" hasCustomPrompt="1"/>
            <p:custDataLst>
              <p:tags r:id="rId13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16398" hasCustomPrompt="1"/>
            <p:custDataLst>
              <p:tags r:id="rId14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3" hasCustomPrompt="1"/>
            <p:custDataLst>
              <p:tags r:id="rId15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mtClean="0">
                <a:latin typeface="+mj-lt"/>
                <a:ea typeface="+mj-ea"/>
                <a:cs typeface="+mj-cs"/>
              </a:rPr>
              <a:t>单击此处编辑母版标题样式</a:t>
            </a:r>
            <a:endParaRPr lang="zh-CN" altLang="en-US">
              <a:latin typeface="+mj-lt"/>
              <a:ea typeface="+mj-ea"/>
              <a:cs typeface="+mj-cs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p>
            <a:pPr lvl="0"/>
            <a:r>
              <a:rPr lang="zh-CN" altLang="en-US" dirty="0">
                <a:latin typeface="+mn-lt"/>
                <a:ea typeface="+mn-ea"/>
                <a:cs typeface="+mn-cs"/>
              </a:rPr>
              <a:t>单击此处编辑母版文本样式</a:t>
            </a:r>
            <a:endParaRPr lang="zh-CN" altLang="en-US" dirty="0">
              <a:latin typeface="+mn-lt"/>
              <a:ea typeface="+mn-ea"/>
              <a:cs typeface="+mn-cs"/>
            </a:endParaRPr>
          </a:p>
          <a:p>
            <a:pPr lvl="1"/>
            <a:r>
              <a:rPr lang="zh-CN" altLang="en-US" dirty="0">
                <a:latin typeface="+mn-lt"/>
                <a:ea typeface="+mn-ea"/>
                <a:cs typeface="+mn-cs"/>
              </a:rPr>
              <a:t>第二级</a:t>
            </a:r>
            <a:endParaRPr lang="zh-CN" altLang="en-US" dirty="0">
              <a:latin typeface="+mn-lt"/>
              <a:ea typeface="+mn-ea"/>
              <a:cs typeface="+mn-cs"/>
            </a:endParaRPr>
          </a:p>
          <a:p>
            <a:pPr lvl="2"/>
            <a:r>
              <a:rPr lang="zh-CN" altLang="en-US" dirty="0">
                <a:latin typeface="+mn-lt"/>
                <a:ea typeface="+mn-ea"/>
                <a:cs typeface="+mn-cs"/>
                <a:sym typeface="+mn-ea"/>
              </a:rPr>
              <a:t>第</a:t>
            </a:r>
            <a:r>
              <a:rPr lang="zh-CN" altLang="en-US" dirty="0">
                <a:latin typeface="+mn-lt"/>
                <a:ea typeface="+mn-ea"/>
                <a:cs typeface="+mn-cs"/>
              </a:rPr>
              <a:t>三级</a:t>
            </a:r>
            <a:endParaRPr lang="zh-CN" altLang="en-US" dirty="0">
              <a:latin typeface="+mn-lt"/>
              <a:ea typeface="+mn-ea"/>
              <a:cs typeface="+mn-cs"/>
            </a:endParaRPr>
          </a:p>
          <a:p>
            <a:pPr lvl="3"/>
            <a:r>
              <a:rPr lang="zh-CN" altLang="en-US" dirty="0">
                <a:latin typeface="+mn-lt"/>
                <a:ea typeface="+mn-ea"/>
                <a:cs typeface="+mn-cs"/>
                <a:sym typeface="+mn-ea"/>
              </a:rPr>
              <a:t>第</a:t>
            </a:r>
            <a:r>
              <a:rPr lang="zh-CN" altLang="en-US" dirty="0">
                <a:latin typeface="+mn-lt"/>
                <a:ea typeface="+mn-ea"/>
                <a:cs typeface="+mn-cs"/>
              </a:rPr>
              <a:t>四级</a:t>
            </a:r>
            <a:endParaRPr lang="zh-CN" altLang="en-US" dirty="0">
              <a:latin typeface="+mn-lt"/>
              <a:ea typeface="+mn-ea"/>
              <a:cs typeface="+mn-cs"/>
            </a:endParaRPr>
          </a:p>
          <a:p>
            <a:pPr lvl="4"/>
            <a:r>
              <a:rPr lang="zh-CN" altLang="en-US" dirty="0">
                <a:latin typeface="+mn-lt"/>
                <a:ea typeface="+mn-ea"/>
                <a:cs typeface="+mn-cs"/>
                <a:sym typeface="+mn-ea"/>
              </a:rPr>
              <a:t>第</a:t>
            </a:r>
            <a:r>
              <a:rPr lang="zh-CN" altLang="en-US" dirty="0">
                <a:latin typeface="+mn-lt"/>
                <a:ea typeface="+mn-ea"/>
                <a:cs typeface="+mn-cs"/>
              </a:rPr>
              <a:t>五级</a:t>
            </a:r>
            <a:endParaRPr lang="zh-CN" altLang="en-US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>
                <a:latin typeface="+mj-lt"/>
                <a:ea typeface="+mj-ea"/>
                <a:cs typeface="+mj-cs"/>
              </a:rPr>
              <a:t>单击此处编辑母版标题样式</a:t>
            </a:r>
            <a:endParaRPr lang="zh-CN" altLang="en-US">
              <a:latin typeface="+mj-lt"/>
              <a:ea typeface="+mj-ea"/>
              <a:cs typeface="+mj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>
                <a:latin typeface="+mn-lt"/>
                <a:ea typeface="+mn-ea"/>
                <a:cs typeface="+mn-cs"/>
              </a:rPr>
              <a:t>单击此处编辑母版文本样式</a:t>
            </a:r>
            <a:endParaRPr lang="zh-CN" altLang="en-US">
              <a:latin typeface="+mn-lt"/>
              <a:ea typeface="+mn-ea"/>
              <a:cs typeface="+mn-cs"/>
            </a:endParaRPr>
          </a:p>
          <a:p>
            <a:pPr lvl="1"/>
            <a:r>
              <a:rPr lang="zh-CN" altLang="en-US">
                <a:latin typeface="+mn-lt"/>
                <a:ea typeface="+mn-ea"/>
                <a:cs typeface="+mn-cs"/>
              </a:rPr>
              <a:t>第二级</a:t>
            </a:r>
            <a:endParaRPr lang="zh-CN" altLang="en-US">
              <a:latin typeface="+mn-lt"/>
              <a:ea typeface="+mn-ea"/>
              <a:cs typeface="+mn-cs"/>
            </a:endParaRPr>
          </a:p>
          <a:p>
            <a:pPr lvl="2"/>
            <a:r>
              <a:rPr lang="zh-CN" altLang="en-US">
                <a:latin typeface="+mn-lt"/>
                <a:ea typeface="+mn-ea"/>
                <a:cs typeface="+mn-cs"/>
              </a:rPr>
              <a:t>第三级</a:t>
            </a:r>
            <a:endParaRPr lang="zh-CN" altLang="en-US">
              <a:latin typeface="+mn-lt"/>
              <a:ea typeface="+mn-ea"/>
              <a:cs typeface="+mn-cs"/>
            </a:endParaRPr>
          </a:p>
          <a:p>
            <a:pPr lvl="3"/>
            <a:r>
              <a:rPr lang="zh-CN" altLang="en-US">
                <a:latin typeface="+mn-lt"/>
                <a:ea typeface="+mn-ea"/>
                <a:cs typeface="+mn-cs"/>
              </a:rPr>
              <a:t>第四级</a:t>
            </a:r>
            <a:endParaRPr lang="zh-CN" altLang="en-US">
              <a:latin typeface="+mn-lt"/>
              <a:ea typeface="+mn-ea"/>
              <a:cs typeface="+mn-cs"/>
            </a:endParaRPr>
          </a:p>
          <a:p>
            <a:pPr lvl="4"/>
            <a:r>
              <a:rPr lang="zh-CN" altLang="en-US">
                <a:latin typeface="+mn-lt"/>
                <a:ea typeface="+mn-ea"/>
                <a:cs typeface="+mn-cs"/>
              </a:rPr>
              <a:t>第五级</a:t>
            </a:r>
            <a:endParaRPr lang="zh-CN" alt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>
                <a:latin typeface="+mn-lt"/>
                <a:ea typeface="+mn-ea"/>
                <a:cs typeface="+mn-cs"/>
              </a:rPr>
              <a:t>单击此处编辑母版文本样式</a:t>
            </a:r>
            <a:endParaRPr lang="zh-CN" altLang="en-US">
              <a:latin typeface="+mn-lt"/>
              <a:ea typeface="+mn-ea"/>
              <a:cs typeface="+mn-cs"/>
            </a:endParaRPr>
          </a:p>
          <a:p>
            <a:pPr lvl="1"/>
            <a:r>
              <a:rPr lang="zh-CN" altLang="en-US">
                <a:latin typeface="+mn-lt"/>
                <a:ea typeface="+mn-ea"/>
                <a:cs typeface="+mn-cs"/>
              </a:rPr>
              <a:t>第二级</a:t>
            </a:r>
            <a:endParaRPr lang="zh-CN" altLang="en-US">
              <a:latin typeface="+mn-lt"/>
              <a:ea typeface="+mn-ea"/>
              <a:cs typeface="+mn-cs"/>
            </a:endParaRPr>
          </a:p>
          <a:p>
            <a:pPr lvl="2"/>
            <a:r>
              <a:rPr lang="zh-CN" altLang="en-US">
                <a:latin typeface="+mn-lt"/>
                <a:ea typeface="+mn-ea"/>
                <a:cs typeface="+mn-cs"/>
              </a:rPr>
              <a:t>第三级</a:t>
            </a:r>
            <a:endParaRPr lang="zh-CN" altLang="en-US">
              <a:latin typeface="+mn-lt"/>
              <a:ea typeface="+mn-ea"/>
              <a:cs typeface="+mn-cs"/>
            </a:endParaRPr>
          </a:p>
          <a:p>
            <a:pPr lvl="3"/>
            <a:r>
              <a:rPr lang="zh-CN" altLang="en-US">
                <a:latin typeface="+mn-lt"/>
                <a:ea typeface="+mn-ea"/>
                <a:cs typeface="+mn-cs"/>
              </a:rPr>
              <a:t>第四级</a:t>
            </a:r>
            <a:endParaRPr lang="zh-CN" altLang="en-US">
              <a:latin typeface="+mn-lt"/>
              <a:ea typeface="+mn-ea"/>
              <a:cs typeface="+mn-cs"/>
            </a:endParaRPr>
          </a:p>
          <a:p>
            <a:pPr lvl="4"/>
            <a:r>
              <a:rPr lang="zh-CN" altLang="en-US">
                <a:latin typeface="+mn-lt"/>
                <a:ea typeface="+mn-ea"/>
                <a:cs typeface="+mn-cs"/>
              </a:rPr>
              <a:t>第五级</a:t>
            </a:r>
            <a:endParaRPr lang="zh-CN" altLang="en-US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132387" y="811262"/>
            <a:ext cx="1977755" cy="1081088"/>
          </a:xfrm>
        </p:spPr>
        <p:txBody>
          <a:bodyPr wrap="square" anchor="b">
            <a:normAutofit/>
          </a:bodyPr>
          <a:lstStyle>
            <a:lvl1pPr algn="ctr">
              <a:defRPr kumimoji="0" lang="zh-CN" altLang="en-US" sz="6000" b="1" i="0" u="none" strike="noStrike" kern="1200" cap="none" spc="0" normalizeH="0" baseline="0" noProof="1" dirty="0">
                <a:ln>
                  <a:noFill/>
                </a:ln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>
                <a:latin typeface="+mn-lt"/>
                <a:ea typeface="+mn-ea"/>
                <a:cs typeface="+mn-cs"/>
              </a:rPr>
            </a:fld>
            <a:endParaRPr lang="zh-CN" alt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>
                <a:latin typeface="+mn-lt"/>
                <a:ea typeface="+mn-ea"/>
                <a:cs typeface="+mn-cs"/>
              </a:rPr>
            </a:fld>
            <a:endParaRPr lang="zh-CN" altLang="en-US">
              <a:latin typeface="+mn-lt"/>
              <a:ea typeface="+mn-ea"/>
              <a:cs typeface="+mn-cs"/>
            </a:endParaRPr>
          </a:p>
        </p:txBody>
      </p:sp>
      <p:sp>
        <p:nvSpPr>
          <p:cNvPr id="2" name="任意多边形 1"/>
          <p:cNvSpPr/>
          <p:nvPr userDrawn="1">
            <p:custDataLst>
              <p:tags r:id="rId6"/>
            </p:custDataLst>
          </p:nvPr>
        </p:nvSpPr>
        <p:spPr>
          <a:xfrm rot="1800000">
            <a:off x="10778078" y="270837"/>
            <a:ext cx="1833918" cy="202414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888" h="3188">
                <a:moveTo>
                  <a:pt x="1425" y="0"/>
                </a:moveTo>
                <a:lnTo>
                  <a:pt x="2888" y="2534"/>
                </a:lnTo>
                <a:lnTo>
                  <a:pt x="2879" y="2546"/>
                </a:lnTo>
                <a:cubicBezTo>
                  <a:pt x="2588" y="2935"/>
                  <a:pt x="2123" y="3188"/>
                  <a:pt x="1599" y="3188"/>
                </a:cubicBezTo>
                <a:cubicBezTo>
                  <a:pt x="716" y="3188"/>
                  <a:pt x="0" y="2472"/>
                  <a:pt x="0" y="1589"/>
                </a:cubicBezTo>
                <a:cubicBezTo>
                  <a:pt x="0" y="775"/>
                  <a:pt x="608" y="103"/>
                  <a:pt x="1395" y="3"/>
                </a:cubicBezTo>
                <a:lnTo>
                  <a:pt x="1425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任意多边形 2"/>
          <p:cNvSpPr/>
          <p:nvPr userDrawn="1">
            <p:custDataLst>
              <p:tags r:id="rId7"/>
            </p:custDataLst>
          </p:nvPr>
        </p:nvSpPr>
        <p:spPr>
          <a:xfrm rot="1800000">
            <a:off x="8106049" y="-989245"/>
            <a:ext cx="3953444" cy="2949612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6226" h="4645">
                <a:moveTo>
                  <a:pt x="5606" y="0"/>
                </a:moveTo>
                <a:lnTo>
                  <a:pt x="6223" y="1069"/>
                </a:lnTo>
                <a:lnTo>
                  <a:pt x="6225" y="1107"/>
                </a:lnTo>
                <a:cubicBezTo>
                  <a:pt x="6225" y="1137"/>
                  <a:pt x="6226" y="1168"/>
                  <a:pt x="6226" y="1199"/>
                </a:cubicBezTo>
                <a:cubicBezTo>
                  <a:pt x="6226" y="3102"/>
                  <a:pt x="4683" y="4645"/>
                  <a:pt x="2779" y="4645"/>
                </a:cubicBezTo>
                <a:cubicBezTo>
                  <a:pt x="1649" y="4645"/>
                  <a:pt x="646" y="4101"/>
                  <a:pt x="18" y="3261"/>
                </a:cubicBezTo>
                <a:lnTo>
                  <a:pt x="0" y="3237"/>
                </a:lnTo>
                <a:lnTo>
                  <a:pt x="5606" y="0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任意多边形 3"/>
          <p:cNvSpPr/>
          <p:nvPr userDrawn="1">
            <p:custDataLst>
              <p:tags r:id="rId8"/>
            </p:custDataLst>
          </p:nvPr>
        </p:nvSpPr>
        <p:spPr>
          <a:xfrm rot="900000">
            <a:off x="-81998" y="6030630"/>
            <a:ext cx="1518940" cy="991411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392" h="1561">
                <a:moveTo>
                  <a:pt x="1030" y="0"/>
                </a:moveTo>
                <a:cubicBezTo>
                  <a:pt x="1658" y="0"/>
                  <a:pt x="2191" y="406"/>
                  <a:pt x="2382" y="969"/>
                </a:cubicBezTo>
                <a:lnTo>
                  <a:pt x="2392" y="1001"/>
                </a:lnTo>
                <a:lnTo>
                  <a:pt x="301" y="1561"/>
                </a:lnTo>
                <a:lnTo>
                  <a:pt x="0" y="439"/>
                </a:lnTo>
                <a:lnTo>
                  <a:pt x="21" y="418"/>
                </a:lnTo>
                <a:cubicBezTo>
                  <a:pt x="279" y="160"/>
                  <a:pt x="636" y="0"/>
                  <a:pt x="1030" y="0"/>
                </a:cubicBez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任意多边形 9"/>
          <p:cNvSpPr/>
          <p:nvPr userDrawn="1">
            <p:custDataLst>
              <p:tags r:id="rId9"/>
            </p:custDataLst>
          </p:nvPr>
        </p:nvSpPr>
        <p:spPr>
          <a:xfrm rot="900000">
            <a:off x="-112987" y="6109804"/>
            <a:ext cx="1216151" cy="865588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15" h="1363">
                <a:moveTo>
                  <a:pt x="574" y="0"/>
                </a:moveTo>
                <a:cubicBezTo>
                  <a:pt x="1189" y="0"/>
                  <a:pt x="1714" y="390"/>
                  <a:pt x="1914" y="936"/>
                </a:cubicBezTo>
                <a:lnTo>
                  <a:pt x="1915" y="939"/>
                </a:lnTo>
                <a:lnTo>
                  <a:pt x="333" y="1363"/>
                </a:lnTo>
                <a:lnTo>
                  <a:pt x="0" y="120"/>
                </a:lnTo>
                <a:lnTo>
                  <a:pt x="18" y="112"/>
                </a:lnTo>
                <a:cubicBezTo>
                  <a:pt x="189" y="40"/>
                  <a:pt x="377" y="0"/>
                  <a:pt x="574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95960" y="1301750"/>
            <a:ext cx="5323840" cy="4875850"/>
          </a:xfrm>
        </p:spPr>
        <p:txBody>
          <a:bodyPr/>
          <a:lstStyle/>
          <a:p>
            <a:pPr lvl="0"/>
            <a:r>
              <a:rPr lang="zh-CN" altLang="en-US" smtClean="0">
                <a:latin typeface="+mn-lt"/>
                <a:ea typeface="+mn-ea"/>
                <a:cs typeface="+mn-cs"/>
              </a:rPr>
              <a:t>单击此处编辑母版文本样式</a:t>
            </a:r>
            <a:endParaRPr lang="zh-CN" altLang="en-US" smtClean="0">
              <a:latin typeface="+mn-lt"/>
              <a:ea typeface="+mn-ea"/>
              <a:cs typeface="+mn-cs"/>
            </a:endParaRPr>
          </a:p>
          <a:p>
            <a:pPr lvl="1"/>
            <a:r>
              <a:rPr lang="zh-CN" altLang="en-US" smtClean="0">
                <a:latin typeface="+mn-lt"/>
                <a:ea typeface="+mn-ea"/>
                <a:cs typeface="+mn-cs"/>
              </a:rPr>
              <a:t>第二级</a:t>
            </a:r>
            <a:endParaRPr lang="zh-CN" altLang="en-US" smtClean="0">
              <a:latin typeface="+mn-lt"/>
              <a:ea typeface="+mn-ea"/>
              <a:cs typeface="+mn-cs"/>
            </a:endParaRPr>
          </a:p>
          <a:p>
            <a:pPr lvl="2"/>
            <a:r>
              <a:rPr lang="zh-CN" altLang="en-US" smtClean="0">
                <a:latin typeface="+mn-lt"/>
                <a:ea typeface="+mn-ea"/>
                <a:cs typeface="+mn-cs"/>
              </a:rPr>
              <a:t>第三级</a:t>
            </a:r>
            <a:endParaRPr lang="zh-CN" altLang="en-US" smtClean="0">
              <a:latin typeface="+mn-lt"/>
              <a:ea typeface="+mn-ea"/>
              <a:cs typeface="+mn-cs"/>
            </a:endParaRPr>
          </a:p>
          <a:p>
            <a:pPr lvl="3"/>
            <a:r>
              <a:rPr lang="zh-CN" altLang="en-US" smtClean="0">
                <a:latin typeface="+mn-lt"/>
                <a:ea typeface="+mn-ea"/>
                <a:cs typeface="+mn-cs"/>
              </a:rPr>
              <a:t>第四级</a:t>
            </a:r>
            <a:endParaRPr lang="zh-CN" altLang="en-US" smtClean="0">
              <a:latin typeface="+mn-lt"/>
              <a:ea typeface="+mn-ea"/>
              <a:cs typeface="+mn-cs"/>
            </a:endParaRPr>
          </a:p>
          <a:p>
            <a:pPr lvl="4"/>
            <a:r>
              <a:rPr lang="zh-CN" altLang="en-US" smtClean="0">
                <a:latin typeface="+mn-lt"/>
                <a:ea typeface="+mn-ea"/>
                <a:cs typeface="+mn-cs"/>
              </a:rPr>
              <a:t>第五级</a:t>
            </a:r>
            <a:endParaRPr lang="zh-CN" alt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301750"/>
            <a:ext cx="5323840" cy="4875850"/>
          </a:xfrm>
        </p:spPr>
        <p:txBody>
          <a:bodyPr/>
          <a:lstStyle/>
          <a:p>
            <a:pPr lvl="0"/>
            <a:r>
              <a:rPr lang="zh-CN" altLang="en-US" smtClean="0">
                <a:latin typeface="+mn-lt"/>
                <a:ea typeface="+mn-ea"/>
                <a:cs typeface="+mn-cs"/>
              </a:rPr>
              <a:t>单击此处编辑母版文本样式</a:t>
            </a:r>
            <a:endParaRPr lang="zh-CN" altLang="en-US" smtClean="0">
              <a:latin typeface="+mn-lt"/>
              <a:ea typeface="+mn-ea"/>
              <a:cs typeface="+mn-cs"/>
            </a:endParaRPr>
          </a:p>
          <a:p>
            <a:pPr lvl="1"/>
            <a:r>
              <a:rPr lang="zh-CN" altLang="en-US" smtClean="0">
                <a:latin typeface="+mn-lt"/>
                <a:ea typeface="+mn-ea"/>
                <a:cs typeface="+mn-cs"/>
              </a:rPr>
              <a:t>第二级</a:t>
            </a:r>
            <a:endParaRPr lang="zh-CN" altLang="en-US" smtClean="0">
              <a:latin typeface="+mn-lt"/>
              <a:ea typeface="+mn-ea"/>
              <a:cs typeface="+mn-cs"/>
            </a:endParaRPr>
          </a:p>
          <a:p>
            <a:pPr lvl="2"/>
            <a:r>
              <a:rPr lang="zh-CN" altLang="en-US" smtClean="0">
                <a:latin typeface="+mn-lt"/>
                <a:ea typeface="+mn-ea"/>
                <a:cs typeface="+mn-cs"/>
              </a:rPr>
              <a:t>第三级</a:t>
            </a:r>
            <a:endParaRPr lang="zh-CN" altLang="en-US" smtClean="0">
              <a:latin typeface="+mn-lt"/>
              <a:ea typeface="+mn-ea"/>
              <a:cs typeface="+mn-cs"/>
            </a:endParaRPr>
          </a:p>
          <a:p>
            <a:pPr lvl="3"/>
            <a:r>
              <a:rPr lang="zh-CN" altLang="en-US" smtClean="0">
                <a:latin typeface="+mn-lt"/>
                <a:ea typeface="+mn-ea"/>
                <a:cs typeface="+mn-cs"/>
              </a:rPr>
              <a:t>第四级</a:t>
            </a:r>
            <a:endParaRPr lang="zh-CN" altLang="en-US" smtClean="0">
              <a:latin typeface="+mn-lt"/>
              <a:ea typeface="+mn-ea"/>
              <a:cs typeface="+mn-cs"/>
            </a:endParaRPr>
          </a:p>
          <a:p>
            <a:pPr lvl="4"/>
            <a:r>
              <a:rPr lang="zh-CN" altLang="en-US" smtClean="0">
                <a:latin typeface="+mn-lt"/>
                <a:ea typeface="+mn-ea"/>
                <a:cs typeface="+mn-cs"/>
              </a:rPr>
              <a:t>第五级</a:t>
            </a:r>
            <a:endParaRPr lang="zh-CN" alt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+mn-lt"/>
                <a:ea typeface="+mn-ea"/>
                <a:cs typeface="+mn-cs"/>
              </a:rPr>
            </a:fld>
            <a:endParaRPr lang="zh-CN" alt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+mn-lt"/>
                <a:ea typeface="+mn-ea"/>
                <a:cs typeface="+mn-cs"/>
              </a:rPr>
            </a:fld>
            <a:endParaRPr lang="zh-CN" alt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 smtClean="0">
                <a:latin typeface="+mj-lt"/>
                <a:ea typeface="+mj-ea"/>
                <a:cs typeface="+mj-cs"/>
              </a:rPr>
              <a:t>单击此处编辑母版标题样式</a:t>
            </a:r>
            <a:endParaRPr lang="zh-CN" altLang="en-US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anchor="ctr" anchorCtr="0"/>
          <a:lstStyle>
            <a:lvl1pPr marL="0" indent="0">
              <a:buNone/>
              <a:defRPr sz="28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4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20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8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8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8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8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8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800"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/>
          <a:lstStyle/>
          <a:p>
            <a:pPr lvl="0"/>
            <a:r>
              <a:rPr lang="zh-CN" altLang="en-US" smtClean="0">
                <a:latin typeface="+mn-lt"/>
                <a:ea typeface="+mn-ea"/>
                <a:cs typeface="+mn-cs"/>
              </a:rPr>
              <a:t>单击此处编辑母版文本样式</a:t>
            </a:r>
            <a:endParaRPr lang="zh-CN" altLang="en-US" smtClean="0">
              <a:latin typeface="+mn-lt"/>
              <a:ea typeface="+mn-ea"/>
              <a:cs typeface="+mn-cs"/>
            </a:endParaRPr>
          </a:p>
          <a:p>
            <a:pPr lvl="1"/>
            <a:r>
              <a:rPr lang="zh-CN" altLang="en-US" smtClean="0">
                <a:latin typeface="+mn-lt"/>
                <a:ea typeface="+mn-ea"/>
                <a:cs typeface="+mn-cs"/>
              </a:rPr>
              <a:t>第二级</a:t>
            </a:r>
            <a:endParaRPr lang="zh-CN" altLang="en-US" smtClean="0">
              <a:latin typeface="+mn-lt"/>
              <a:ea typeface="+mn-ea"/>
              <a:cs typeface="+mn-cs"/>
            </a:endParaRPr>
          </a:p>
          <a:p>
            <a:pPr lvl="2"/>
            <a:r>
              <a:rPr lang="zh-CN" altLang="en-US" smtClean="0">
                <a:latin typeface="+mn-lt"/>
                <a:ea typeface="+mn-ea"/>
                <a:cs typeface="+mn-cs"/>
              </a:rPr>
              <a:t>第三级</a:t>
            </a:r>
            <a:endParaRPr lang="zh-CN" altLang="en-US" smtClean="0">
              <a:latin typeface="+mn-lt"/>
              <a:ea typeface="+mn-ea"/>
              <a:cs typeface="+mn-cs"/>
            </a:endParaRPr>
          </a:p>
          <a:p>
            <a:pPr lvl="3"/>
            <a:r>
              <a:rPr lang="zh-CN" altLang="en-US" smtClean="0">
                <a:latin typeface="+mn-lt"/>
                <a:ea typeface="+mn-ea"/>
                <a:cs typeface="+mn-cs"/>
              </a:rPr>
              <a:t>第四级</a:t>
            </a:r>
            <a:endParaRPr lang="zh-CN" altLang="en-US" smtClean="0">
              <a:latin typeface="+mn-lt"/>
              <a:ea typeface="+mn-ea"/>
              <a:cs typeface="+mn-cs"/>
            </a:endParaRPr>
          </a:p>
          <a:p>
            <a:pPr lvl="4"/>
            <a:r>
              <a:rPr lang="zh-CN" altLang="en-US" smtClean="0">
                <a:latin typeface="+mn-lt"/>
                <a:ea typeface="+mn-ea"/>
                <a:cs typeface="+mn-cs"/>
              </a:rPr>
              <a:t>第五级</a:t>
            </a:r>
            <a:endParaRPr lang="zh-CN" alt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anchor="ctr" anchorCtr="0"/>
          <a:lstStyle>
            <a:lvl1pPr marL="0" indent="0">
              <a:buNone/>
              <a:defRPr sz="28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4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20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8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8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8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8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8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800"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/>
          <a:lstStyle/>
          <a:p>
            <a:pPr lvl="0"/>
            <a:r>
              <a:rPr lang="zh-CN" altLang="en-US" smtClean="0">
                <a:latin typeface="+mn-lt"/>
                <a:ea typeface="+mn-ea"/>
                <a:cs typeface="+mn-cs"/>
              </a:rPr>
              <a:t>单击此处编辑母版文本样式</a:t>
            </a:r>
            <a:endParaRPr lang="zh-CN" altLang="en-US" smtClean="0">
              <a:latin typeface="+mn-lt"/>
              <a:ea typeface="+mn-ea"/>
              <a:cs typeface="+mn-cs"/>
            </a:endParaRPr>
          </a:p>
          <a:p>
            <a:pPr lvl="1"/>
            <a:r>
              <a:rPr lang="zh-CN" altLang="en-US" smtClean="0">
                <a:latin typeface="+mn-lt"/>
                <a:ea typeface="+mn-ea"/>
                <a:cs typeface="+mn-cs"/>
              </a:rPr>
              <a:t>第二级</a:t>
            </a:r>
            <a:endParaRPr lang="zh-CN" altLang="en-US" smtClean="0">
              <a:latin typeface="+mn-lt"/>
              <a:ea typeface="+mn-ea"/>
              <a:cs typeface="+mn-cs"/>
            </a:endParaRPr>
          </a:p>
          <a:p>
            <a:pPr lvl="2"/>
            <a:r>
              <a:rPr lang="zh-CN" altLang="en-US" smtClean="0">
                <a:latin typeface="+mn-lt"/>
                <a:ea typeface="+mn-ea"/>
                <a:cs typeface="+mn-cs"/>
              </a:rPr>
              <a:t>第三级</a:t>
            </a:r>
            <a:endParaRPr lang="zh-CN" altLang="en-US" smtClean="0">
              <a:latin typeface="+mn-lt"/>
              <a:ea typeface="+mn-ea"/>
              <a:cs typeface="+mn-cs"/>
            </a:endParaRPr>
          </a:p>
          <a:p>
            <a:pPr lvl="3"/>
            <a:r>
              <a:rPr lang="zh-CN" altLang="en-US" smtClean="0">
                <a:latin typeface="+mn-lt"/>
                <a:ea typeface="+mn-ea"/>
                <a:cs typeface="+mn-cs"/>
              </a:rPr>
              <a:t>第四级</a:t>
            </a:r>
            <a:endParaRPr lang="zh-CN" altLang="en-US" smtClean="0">
              <a:latin typeface="+mn-lt"/>
              <a:ea typeface="+mn-ea"/>
              <a:cs typeface="+mn-cs"/>
            </a:endParaRPr>
          </a:p>
          <a:p>
            <a:pPr lvl="4"/>
            <a:r>
              <a:rPr lang="zh-CN" altLang="en-US" smtClean="0">
                <a:latin typeface="+mn-lt"/>
                <a:ea typeface="+mn-ea"/>
                <a:cs typeface="+mn-cs"/>
              </a:rPr>
              <a:t>第五级</a:t>
            </a:r>
            <a:endParaRPr lang="zh-CN" alt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+mn-lt"/>
                <a:ea typeface="+mn-ea"/>
                <a:cs typeface="+mn-cs"/>
              </a:rPr>
            </a:fld>
            <a:endParaRPr lang="zh-CN" alt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+mn-lt"/>
                <a:ea typeface="+mn-ea"/>
                <a:cs typeface="+mn-cs"/>
              </a:rPr>
            </a:fld>
            <a:endParaRPr lang="zh-CN" alt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p>
            <a:r>
              <a:rPr lang="zh-CN" altLang="en-US" smtClean="0">
                <a:latin typeface="+mj-lt"/>
                <a:ea typeface="+mj-ea"/>
                <a:cs typeface="+mj-cs"/>
              </a:rPr>
              <a:t>单击此处编辑母版标题样式</a:t>
            </a:r>
            <a:endParaRPr lang="zh-CN" altLang="en-US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+mn-lt"/>
                <a:ea typeface="+mn-ea"/>
                <a:cs typeface="+mn-cs"/>
              </a:rPr>
            </a:fld>
            <a:endParaRPr lang="zh-CN" alt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+mn-lt"/>
                <a:ea typeface="+mn-ea"/>
                <a:cs typeface="+mn-cs"/>
              </a:rPr>
            </a:fld>
            <a:endParaRPr lang="zh-CN" alt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p>
            <a:r>
              <a:rPr lang="zh-CN" altLang="en-US" smtClean="0">
                <a:latin typeface="+mj-lt"/>
                <a:ea typeface="+mj-ea"/>
                <a:cs typeface="+mj-cs"/>
              </a:rPr>
              <a:t>单击此处编辑母版标题样式</a:t>
            </a:r>
            <a:endParaRPr lang="zh-CN" altLang="en-US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+mn-lt"/>
                <a:ea typeface="+mn-ea"/>
                <a:cs typeface="+mn-cs"/>
              </a:rPr>
            </a:fld>
            <a:endParaRPr lang="zh-CN" altLang="en-US"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+mn-lt"/>
                <a:ea typeface="+mn-ea"/>
                <a:cs typeface="+mn-cs"/>
              </a:rPr>
            </a:fld>
            <a:endParaRPr lang="zh-CN" altLang="en-US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/>
          <a:lstStyle/>
          <a:p>
            <a:pPr lvl="0"/>
            <a:r>
              <a:rPr lang="zh-CN" altLang="en-US" smtClean="0">
                <a:latin typeface="+mn-lt"/>
                <a:ea typeface="+mn-ea"/>
                <a:cs typeface="+mn-cs"/>
              </a:rPr>
              <a:t>单击此处编辑母版文本样式</a:t>
            </a:r>
            <a:endParaRPr lang="zh-CN" altLang="en-US" smtClean="0">
              <a:latin typeface="+mn-lt"/>
              <a:ea typeface="+mn-ea"/>
              <a:cs typeface="+mn-cs"/>
            </a:endParaRPr>
          </a:p>
          <a:p>
            <a:pPr lvl="1"/>
            <a:r>
              <a:rPr lang="zh-CN" altLang="en-US" smtClean="0">
                <a:latin typeface="+mn-lt"/>
                <a:ea typeface="+mn-ea"/>
                <a:cs typeface="+mn-cs"/>
              </a:rPr>
              <a:t>第二级</a:t>
            </a:r>
            <a:endParaRPr lang="zh-CN" altLang="en-US" smtClean="0">
              <a:latin typeface="+mn-lt"/>
              <a:ea typeface="+mn-ea"/>
              <a:cs typeface="+mn-cs"/>
            </a:endParaRPr>
          </a:p>
          <a:p>
            <a:pPr lvl="2"/>
            <a:r>
              <a:rPr lang="zh-CN" altLang="en-US" smtClean="0">
                <a:latin typeface="+mn-lt"/>
                <a:ea typeface="+mn-ea"/>
                <a:cs typeface="+mn-cs"/>
              </a:rPr>
              <a:t>第三级</a:t>
            </a:r>
            <a:endParaRPr lang="zh-CN" altLang="en-US" smtClean="0">
              <a:latin typeface="+mn-lt"/>
              <a:ea typeface="+mn-ea"/>
              <a:cs typeface="+mn-cs"/>
            </a:endParaRPr>
          </a:p>
          <a:p>
            <a:pPr lvl="3"/>
            <a:r>
              <a:rPr lang="zh-CN" altLang="en-US" smtClean="0">
                <a:latin typeface="+mn-lt"/>
                <a:ea typeface="+mn-ea"/>
                <a:cs typeface="+mn-cs"/>
              </a:rPr>
              <a:t>第四级</a:t>
            </a:r>
            <a:endParaRPr lang="zh-CN" altLang="en-US" smtClean="0">
              <a:latin typeface="+mn-lt"/>
              <a:ea typeface="+mn-ea"/>
              <a:cs typeface="+mn-cs"/>
            </a:endParaRPr>
          </a:p>
          <a:p>
            <a:pPr lvl="4"/>
            <a:r>
              <a:rPr lang="zh-CN" altLang="en-US" smtClean="0">
                <a:latin typeface="+mn-lt"/>
                <a:ea typeface="+mn-ea"/>
                <a:cs typeface="+mn-cs"/>
              </a:rPr>
              <a:t>第五级</a:t>
            </a:r>
            <a:endParaRPr lang="zh-CN" alt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+mn-lt"/>
                <a:ea typeface="+mn-ea"/>
                <a:cs typeface="+mn-cs"/>
              </a:rPr>
            </a:fld>
            <a:endParaRPr lang="zh-CN" alt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+mn-lt"/>
                <a:ea typeface="+mn-ea"/>
                <a:cs typeface="+mn-cs"/>
              </a:rPr>
            </a:fld>
            <a:endParaRPr lang="zh-CN" altLang="en-US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+mn-lt"/>
                <a:ea typeface="+mn-ea"/>
                <a:cs typeface="+mn-cs"/>
              </a:rPr>
            </a:fld>
            <a:endParaRPr lang="zh-CN" alt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+mn-lt"/>
                <a:ea typeface="+mn-ea"/>
                <a:cs typeface="+mn-cs"/>
              </a:rPr>
            </a:fld>
            <a:endParaRPr lang="zh-CN" alt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3" hasCustomPrompt="1"/>
            <p:custDataLst>
              <p:tags r:id="rId5"/>
            </p:custDataLst>
          </p:nvPr>
        </p:nvSpPr>
        <p:spPr>
          <a:xfrm>
            <a:off x="695960" y="1301750"/>
            <a:ext cx="10799088" cy="405553"/>
          </a:xfrm>
        </p:spPr>
        <p:txBody>
          <a:bodyPr/>
          <a:lstStyle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单击此处编辑副标题</a:t>
            </a:r>
            <a:endParaRPr lang="zh-CN" altLang="en-US" smtClean="0"/>
          </a:p>
        </p:txBody>
      </p:sp>
      <p:sp>
        <p:nvSpPr>
          <p:cNvPr id="7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p>
            <a:r>
              <a:rPr lang="zh-CN" altLang="en-US" smtClean="0">
                <a:latin typeface="+mj-lt"/>
                <a:ea typeface="+mj-ea"/>
                <a:cs typeface="+mj-cs"/>
              </a:rPr>
              <a:t>单击此处编辑母版标题样式</a:t>
            </a:r>
            <a:endParaRPr lang="zh-CN" altLang="en-US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封面页_1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直接连接符 39"/>
          <p:cNvCxnSpPr/>
          <p:nvPr userDrawn="1">
            <p:custDataLst>
              <p:tags r:id="rId2"/>
            </p:custDataLst>
          </p:nvPr>
        </p:nvCxnSpPr>
        <p:spPr>
          <a:xfrm>
            <a:off x="482600" y="6337300"/>
            <a:ext cx="7843434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 userDrawn="1">
            <p:custDataLst>
              <p:tags r:id="rId3"/>
            </p:custDataLst>
          </p:nvPr>
        </p:nvSpPr>
        <p:spPr>
          <a:xfrm>
            <a:off x="618490" y="4582160"/>
            <a:ext cx="3098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kern="1200" cap="none" spc="300" normalizeH="0" baseline="0" noProof="0" dirty="0">
              <a:ln>
                <a:noFill/>
              </a:ln>
              <a:solidFill>
                <a:srgbClr val="3DB29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任意多边形 1"/>
          <p:cNvSpPr/>
          <p:nvPr userDrawn="1">
            <p:custDataLst>
              <p:tags r:id="rId4"/>
            </p:custDataLst>
          </p:nvPr>
        </p:nvSpPr>
        <p:spPr>
          <a:xfrm rot="1800000">
            <a:off x="6718300" y="-572135"/>
            <a:ext cx="2842895" cy="260096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5955" h="5448">
                <a:moveTo>
                  <a:pt x="4649" y="0"/>
                </a:moveTo>
                <a:lnTo>
                  <a:pt x="4699" y="35"/>
                </a:lnTo>
                <a:cubicBezTo>
                  <a:pt x="5459" y="575"/>
                  <a:pt x="5955" y="1463"/>
                  <a:pt x="5955" y="2466"/>
                </a:cubicBezTo>
                <a:cubicBezTo>
                  <a:pt x="5955" y="4113"/>
                  <a:pt x="4620" y="5448"/>
                  <a:pt x="2974" y="5448"/>
                </a:cubicBezTo>
                <a:cubicBezTo>
                  <a:pt x="1404" y="5448"/>
                  <a:pt x="118" y="4235"/>
                  <a:pt x="1" y="2696"/>
                </a:cubicBezTo>
                <a:lnTo>
                  <a:pt x="0" y="2684"/>
                </a:lnTo>
                <a:lnTo>
                  <a:pt x="4649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任意多边形 3"/>
          <p:cNvSpPr/>
          <p:nvPr userDrawn="1">
            <p:custDataLst>
              <p:tags r:id="rId5"/>
            </p:custDataLst>
          </p:nvPr>
        </p:nvSpPr>
        <p:spPr>
          <a:xfrm rot="1800000">
            <a:off x="-98613" y="-363527"/>
            <a:ext cx="1430795" cy="1452038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253" h="2287">
                <a:moveTo>
                  <a:pt x="1965" y="0"/>
                </a:moveTo>
                <a:lnTo>
                  <a:pt x="1970" y="6"/>
                </a:lnTo>
                <a:cubicBezTo>
                  <a:pt x="2148" y="244"/>
                  <a:pt x="2253" y="540"/>
                  <a:pt x="2253" y="860"/>
                </a:cubicBezTo>
                <a:cubicBezTo>
                  <a:pt x="2253" y="1648"/>
                  <a:pt x="1614" y="2287"/>
                  <a:pt x="826" y="2287"/>
                </a:cubicBezTo>
                <a:cubicBezTo>
                  <a:pt x="772" y="2287"/>
                  <a:pt x="718" y="2284"/>
                  <a:pt x="666" y="2278"/>
                </a:cubicBezTo>
                <a:lnTo>
                  <a:pt x="660" y="2277"/>
                </a:lnTo>
                <a:lnTo>
                  <a:pt x="0" y="1135"/>
                </a:lnTo>
                <a:lnTo>
                  <a:pt x="1965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任意多边形 4"/>
          <p:cNvSpPr/>
          <p:nvPr userDrawn="1">
            <p:custDataLst>
              <p:tags r:id="rId6"/>
            </p:custDataLst>
          </p:nvPr>
        </p:nvSpPr>
        <p:spPr>
          <a:xfrm rot="1800000">
            <a:off x="-140421" y="-294691"/>
            <a:ext cx="1120666" cy="1375656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765" h="2166">
                <a:moveTo>
                  <a:pt x="1520" y="0"/>
                </a:moveTo>
                <a:lnTo>
                  <a:pt x="1521" y="2"/>
                </a:lnTo>
                <a:cubicBezTo>
                  <a:pt x="1675" y="230"/>
                  <a:pt x="1765" y="504"/>
                  <a:pt x="1765" y="799"/>
                </a:cubicBezTo>
                <a:cubicBezTo>
                  <a:pt x="1765" y="1439"/>
                  <a:pt x="1343" y="1981"/>
                  <a:pt x="762" y="2161"/>
                </a:cubicBezTo>
                <a:lnTo>
                  <a:pt x="744" y="2166"/>
                </a:lnTo>
                <a:lnTo>
                  <a:pt x="0" y="877"/>
                </a:lnTo>
                <a:lnTo>
                  <a:pt x="1520" y="0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任意多边形 10"/>
          <p:cNvSpPr/>
          <p:nvPr userDrawn="1">
            <p:custDataLst>
              <p:tags r:id="rId7"/>
            </p:custDataLst>
          </p:nvPr>
        </p:nvSpPr>
        <p:spPr>
          <a:xfrm rot="1800000">
            <a:off x="11682876" y="5953195"/>
            <a:ext cx="665394" cy="108997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048" h="1717">
                <a:moveTo>
                  <a:pt x="349" y="0"/>
                </a:moveTo>
                <a:lnTo>
                  <a:pt x="1048" y="1210"/>
                </a:lnTo>
                <a:lnTo>
                  <a:pt x="171" y="1717"/>
                </a:lnTo>
                <a:lnTo>
                  <a:pt x="158" y="1690"/>
                </a:lnTo>
                <a:cubicBezTo>
                  <a:pt x="57" y="1481"/>
                  <a:pt x="0" y="1246"/>
                  <a:pt x="0" y="997"/>
                </a:cubicBezTo>
                <a:cubicBezTo>
                  <a:pt x="0" y="625"/>
                  <a:pt x="127" y="282"/>
                  <a:pt x="341" y="10"/>
                </a:cubicBezTo>
                <a:lnTo>
                  <a:pt x="349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1651000"/>
            <a:ext cx="60970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17" name="Title 16"/>
          <p:cNvSpPr>
            <a:spLocks noGrp="1"/>
          </p:cNvSpPr>
          <p:nvPr>
            <p:ph type="ctrTitle" idx="16385" hasCustomPrompt="1"/>
            <p:custDataLst>
              <p:tags r:id="rId9"/>
            </p:custDataLst>
          </p:nvPr>
        </p:nvSpPr>
        <p:spPr>
          <a:xfrm>
            <a:off x="1016000" y="2159000"/>
            <a:ext cx="6352646" cy="2540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ct val="0"/>
              </a:spcBef>
              <a:spcAft>
                <a:spcPct val="0"/>
              </a:spcAft>
              <a:buNone/>
              <a:defRPr sz="6000" b="1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
添加文档标题</a:t>
            </a:r>
            <a:endParaRPr lang="zh-CN" alt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idx="16387" hasCustomPrompt="1"/>
            <p:custDataLst>
              <p:tags r:id="rId10"/>
            </p:custDataLst>
          </p:nvPr>
        </p:nvSpPr>
        <p:spPr>
          <a:xfrm>
            <a:off x="1016000" y="4749800"/>
            <a:ext cx="2540882" cy="533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 sz="20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  <p:pic>
        <p:nvPicPr>
          <p:cNvPr id="2" name="图片 1" descr="07cd77c051cc4ca4371964075b6d04e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426960" y="-6350"/>
            <a:ext cx="4762500" cy="634365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章节页-1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18"/>
          <p:cNvCxnSpPr/>
          <p:nvPr userDrawn="1">
            <p:custDataLst>
              <p:tags r:id="rId2"/>
            </p:custDataLst>
          </p:nvPr>
        </p:nvCxnSpPr>
        <p:spPr>
          <a:xfrm>
            <a:off x="3175000" y="1367317"/>
            <a:ext cx="65532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 userDrawn="1"/>
        </p:nvGrpSpPr>
        <p:grpSpPr>
          <a:xfrm>
            <a:off x="-283210" y="-843915"/>
            <a:ext cx="3301365" cy="2886075"/>
            <a:chOff x="-546" y="-1645"/>
            <a:chExt cx="6420" cy="5612"/>
          </a:xfrm>
        </p:grpSpPr>
        <p:sp>
          <p:nvSpPr>
            <p:cNvPr id="6" name="任意多边形 1"/>
            <p:cNvSpPr/>
            <p:nvPr userDrawn="1">
              <p:custDataLst>
                <p:tags r:id="rId3"/>
              </p:custDataLst>
            </p:nvPr>
          </p:nvSpPr>
          <p:spPr>
            <a:xfrm rot="1800000">
              <a:off x="-546" y="771"/>
              <a:ext cx="3044" cy="3197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3044" h="3197">
                  <a:moveTo>
                    <a:pt x="1445" y="0"/>
                  </a:moveTo>
                  <a:cubicBezTo>
                    <a:pt x="2328" y="0"/>
                    <a:pt x="3044" y="716"/>
                    <a:pt x="3044" y="1599"/>
                  </a:cubicBezTo>
                  <a:cubicBezTo>
                    <a:pt x="3044" y="2481"/>
                    <a:pt x="2328" y="3197"/>
                    <a:pt x="1445" y="3197"/>
                  </a:cubicBezTo>
                  <a:cubicBezTo>
                    <a:pt x="1404" y="3197"/>
                    <a:pt x="1363" y="3195"/>
                    <a:pt x="1322" y="3192"/>
                  </a:cubicBezTo>
                  <a:lnTo>
                    <a:pt x="1315" y="3192"/>
                  </a:lnTo>
                  <a:lnTo>
                    <a:pt x="0" y="915"/>
                  </a:lnTo>
                  <a:lnTo>
                    <a:pt x="4" y="905"/>
                  </a:lnTo>
                  <a:cubicBezTo>
                    <a:pt x="262" y="370"/>
                    <a:pt x="811" y="0"/>
                    <a:pt x="1445" y="0"/>
                  </a:cubicBezTo>
                  <a:close/>
                </a:path>
              </a:pathLst>
            </a:custGeom>
            <a:solidFill>
              <a:schemeClr val="bg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任意多边形 2"/>
            <p:cNvSpPr/>
            <p:nvPr userDrawn="1">
              <p:custDataLst>
                <p:tags r:id="rId4"/>
              </p:custDataLst>
            </p:nvPr>
          </p:nvSpPr>
          <p:spPr>
            <a:xfrm rot="1800000">
              <a:off x="8" y="-1645"/>
              <a:ext cx="5866" cy="4835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5866" h="4835">
                  <a:moveTo>
                    <a:pt x="5575" y="0"/>
                  </a:moveTo>
                  <a:lnTo>
                    <a:pt x="5578" y="8"/>
                  </a:lnTo>
                  <a:cubicBezTo>
                    <a:pt x="5763" y="431"/>
                    <a:pt x="5866" y="897"/>
                    <a:pt x="5866" y="1388"/>
                  </a:cubicBezTo>
                  <a:cubicBezTo>
                    <a:pt x="5866" y="3292"/>
                    <a:pt x="4323" y="4835"/>
                    <a:pt x="2419" y="4835"/>
                  </a:cubicBezTo>
                  <a:cubicBezTo>
                    <a:pt x="1784" y="4835"/>
                    <a:pt x="1188" y="4663"/>
                    <a:pt x="677" y="4362"/>
                  </a:cubicBezTo>
                  <a:lnTo>
                    <a:pt x="652" y="4347"/>
                  </a:lnTo>
                  <a:lnTo>
                    <a:pt x="0" y="3219"/>
                  </a:lnTo>
                  <a:lnTo>
                    <a:pt x="557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3" name="Title 12"/>
          <p:cNvSpPr>
            <a:spLocks noGrp="1"/>
          </p:cNvSpPr>
          <p:nvPr>
            <p:ph type="ctrTitle" idx="17826049" hasCustomPrompt="1"/>
            <p:custDataLst>
              <p:tags r:id="rId5"/>
            </p:custDataLst>
          </p:nvPr>
        </p:nvSpPr>
        <p:spPr>
          <a:xfrm>
            <a:off x="1016000" y="3530600"/>
            <a:ext cx="6352117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单击此处添加章节标题</a:t>
            </a:r>
            <a:endParaRPr lang="zh-CN" alt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idx="17826561" hasCustomPrompt="1"/>
            <p:custDataLst>
              <p:tags r:id="rId6"/>
            </p:custDataLst>
          </p:nvPr>
        </p:nvSpPr>
        <p:spPr>
          <a:xfrm>
            <a:off x="1016000" y="1905000"/>
            <a:ext cx="1527175" cy="15240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7200" b="1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 userDrawn="1">
            <p:custDataLst>
              <p:tags r:id="rId2"/>
            </p:custDataLst>
          </p:nvPr>
        </p:nvCxnSpPr>
        <p:spPr>
          <a:xfrm>
            <a:off x="482600" y="6337300"/>
            <a:ext cx="7843434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任意多边形 12"/>
          <p:cNvSpPr/>
          <p:nvPr userDrawn="1">
            <p:custDataLst>
              <p:tags r:id="rId3"/>
            </p:custDataLst>
          </p:nvPr>
        </p:nvSpPr>
        <p:spPr>
          <a:xfrm rot="1800000">
            <a:off x="6718300" y="-572135"/>
            <a:ext cx="2842895" cy="260096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5955" h="5448">
                <a:moveTo>
                  <a:pt x="4649" y="0"/>
                </a:moveTo>
                <a:lnTo>
                  <a:pt x="4699" y="35"/>
                </a:lnTo>
                <a:cubicBezTo>
                  <a:pt x="5459" y="575"/>
                  <a:pt x="5955" y="1463"/>
                  <a:pt x="5955" y="2466"/>
                </a:cubicBezTo>
                <a:cubicBezTo>
                  <a:pt x="5955" y="4113"/>
                  <a:pt x="4620" y="5448"/>
                  <a:pt x="2974" y="5448"/>
                </a:cubicBezTo>
                <a:cubicBezTo>
                  <a:pt x="1404" y="5448"/>
                  <a:pt x="118" y="4235"/>
                  <a:pt x="1" y="2696"/>
                </a:cubicBezTo>
                <a:lnTo>
                  <a:pt x="0" y="2684"/>
                </a:lnTo>
                <a:lnTo>
                  <a:pt x="4649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图片 13" descr="盘子上有切好的水果&#10;&#10;描述已自动生成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63"/>
          <a:stretch>
            <a:fillRect/>
          </a:stretch>
        </p:blipFill>
        <p:spPr>
          <a:xfrm>
            <a:off x="7135495" y="0"/>
            <a:ext cx="5055235" cy="5071110"/>
          </a:xfrm>
          <a:custGeom>
            <a:avLst/>
            <a:gdLst>
              <a:gd name="connsiteX0" fmla="*/ 766107 w 6836994"/>
              <a:gd name="connsiteY0" fmla="*/ 0 h 6858000"/>
              <a:gd name="connsiteX1" fmla="*/ 6836994 w 6836994"/>
              <a:gd name="connsiteY1" fmla="*/ 0 h 6858000"/>
              <a:gd name="connsiteX2" fmla="*/ 6836994 w 6836994"/>
              <a:gd name="connsiteY2" fmla="*/ 6858000 h 6858000"/>
              <a:gd name="connsiteX3" fmla="*/ 2246882 w 6836994"/>
              <a:gd name="connsiteY3" fmla="*/ 6858000 h 6858000"/>
              <a:gd name="connsiteX4" fmla="*/ 2086216 w 6836994"/>
              <a:gd name="connsiteY4" fmla="*/ 6748202 h 6858000"/>
              <a:gd name="connsiteX5" fmla="*/ 675632 w 6836994"/>
              <a:gd name="connsiteY5" fmla="*/ 1479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6994" h="6858000">
                <a:moveTo>
                  <a:pt x="766107" y="0"/>
                </a:moveTo>
                <a:lnTo>
                  <a:pt x="6836994" y="0"/>
                </a:lnTo>
                <a:lnTo>
                  <a:pt x="6836994" y="6858000"/>
                </a:lnTo>
                <a:lnTo>
                  <a:pt x="2246882" y="6858000"/>
                </a:lnTo>
                <a:lnTo>
                  <a:pt x="2086216" y="6748202"/>
                </a:lnTo>
                <a:cubicBezTo>
                  <a:pt x="15659" y="5254934"/>
                  <a:pt x="-628288" y="2406396"/>
                  <a:pt x="675632" y="147940"/>
                </a:cubicBezTo>
                <a:close/>
              </a:path>
            </a:pathLst>
          </a:custGeom>
          <a:effectLst/>
        </p:spPr>
      </p:pic>
      <p:sp>
        <p:nvSpPr>
          <p:cNvPr id="15" name="任意多边形 14"/>
          <p:cNvSpPr/>
          <p:nvPr userDrawn="1">
            <p:custDataLst>
              <p:tags r:id="rId7"/>
            </p:custDataLst>
          </p:nvPr>
        </p:nvSpPr>
        <p:spPr>
          <a:xfrm rot="1800000">
            <a:off x="-98613" y="-363527"/>
            <a:ext cx="1430795" cy="1452038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253" h="2287">
                <a:moveTo>
                  <a:pt x="1965" y="0"/>
                </a:moveTo>
                <a:lnTo>
                  <a:pt x="1970" y="6"/>
                </a:lnTo>
                <a:cubicBezTo>
                  <a:pt x="2148" y="244"/>
                  <a:pt x="2253" y="540"/>
                  <a:pt x="2253" y="860"/>
                </a:cubicBezTo>
                <a:cubicBezTo>
                  <a:pt x="2253" y="1648"/>
                  <a:pt x="1614" y="2287"/>
                  <a:pt x="826" y="2287"/>
                </a:cubicBezTo>
                <a:cubicBezTo>
                  <a:pt x="772" y="2287"/>
                  <a:pt x="718" y="2284"/>
                  <a:pt x="666" y="2278"/>
                </a:cubicBezTo>
                <a:lnTo>
                  <a:pt x="660" y="2277"/>
                </a:lnTo>
                <a:lnTo>
                  <a:pt x="0" y="1135"/>
                </a:lnTo>
                <a:lnTo>
                  <a:pt x="1965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任意多边形 15"/>
          <p:cNvSpPr/>
          <p:nvPr userDrawn="1">
            <p:custDataLst>
              <p:tags r:id="rId8"/>
            </p:custDataLst>
          </p:nvPr>
        </p:nvSpPr>
        <p:spPr>
          <a:xfrm rot="1800000">
            <a:off x="-140421" y="-294691"/>
            <a:ext cx="1120666" cy="1375656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765" h="2166">
                <a:moveTo>
                  <a:pt x="1520" y="0"/>
                </a:moveTo>
                <a:lnTo>
                  <a:pt x="1521" y="2"/>
                </a:lnTo>
                <a:cubicBezTo>
                  <a:pt x="1675" y="230"/>
                  <a:pt x="1765" y="504"/>
                  <a:pt x="1765" y="799"/>
                </a:cubicBezTo>
                <a:cubicBezTo>
                  <a:pt x="1765" y="1439"/>
                  <a:pt x="1343" y="1981"/>
                  <a:pt x="762" y="2161"/>
                </a:cubicBezTo>
                <a:lnTo>
                  <a:pt x="744" y="2166"/>
                </a:lnTo>
                <a:lnTo>
                  <a:pt x="0" y="877"/>
                </a:lnTo>
                <a:lnTo>
                  <a:pt x="1520" y="0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任意多边形 16"/>
          <p:cNvSpPr/>
          <p:nvPr userDrawn="1">
            <p:custDataLst>
              <p:tags r:id="rId9"/>
            </p:custDataLst>
          </p:nvPr>
        </p:nvSpPr>
        <p:spPr>
          <a:xfrm rot="1800000">
            <a:off x="8429536" y="4268163"/>
            <a:ext cx="3924720" cy="3565978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6181" h="5616">
                <a:moveTo>
                  <a:pt x="3446" y="0"/>
                </a:moveTo>
                <a:cubicBezTo>
                  <a:pt x="3970" y="0"/>
                  <a:pt x="4467" y="117"/>
                  <a:pt x="4911" y="326"/>
                </a:cubicBezTo>
                <a:lnTo>
                  <a:pt x="4938" y="339"/>
                </a:lnTo>
                <a:lnTo>
                  <a:pt x="6181" y="2491"/>
                </a:lnTo>
                <a:lnTo>
                  <a:pt x="768" y="5616"/>
                </a:lnTo>
                <a:lnTo>
                  <a:pt x="761" y="5607"/>
                </a:lnTo>
                <a:cubicBezTo>
                  <a:pt x="285" y="5016"/>
                  <a:pt x="0" y="4264"/>
                  <a:pt x="0" y="3446"/>
                </a:cubicBezTo>
                <a:cubicBezTo>
                  <a:pt x="0" y="1543"/>
                  <a:pt x="1543" y="0"/>
                  <a:pt x="3446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任意多边形 17"/>
          <p:cNvSpPr/>
          <p:nvPr userDrawn="1">
            <p:custDataLst>
              <p:tags r:id="rId10"/>
            </p:custDataLst>
          </p:nvPr>
        </p:nvSpPr>
        <p:spPr>
          <a:xfrm rot="1800000">
            <a:off x="11682876" y="5953195"/>
            <a:ext cx="665394" cy="108997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048" h="1717">
                <a:moveTo>
                  <a:pt x="349" y="0"/>
                </a:moveTo>
                <a:lnTo>
                  <a:pt x="1048" y="1210"/>
                </a:lnTo>
                <a:lnTo>
                  <a:pt x="171" y="1717"/>
                </a:lnTo>
                <a:lnTo>
                  <a:pt x="158" y="1690"/>
                </a:lnTo>
                <a:cubicBezTo>
                  <a:pt x="57" y="1481"/>
                  <a:pt x="0" y="1246"/>
                  <a:pt x="0" y="997"/>
                </a:cubicBezTo>
                <a:cubicBezTo>
                  <a:pt x="0" y="625"/>
                  <a:pt x="127" y="282"/>
                  <a:pt x="341" y="10"/>
                </a:cubicBezTo>
                <a:lnTo>
                  <a:pt x="349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7826305" hasCustomPrompt="1"/>
            <p:custDataLst>
              <p:tags r:id="rId11"/>
            </p:custDataLst>
          </p:nvPr>
        </p:nvSpPr>
        <p:spPr>
          <a:xfrm>
            <a:off x="1016000" y="2667000"/>
            <a:ext cx="54493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>
                <a:latin typeface="+mn-lt"/>
                <a:ea typeface="+mn-ea"/>
                <a:cs typeface="+mn-cs"/>
              </a:defRPr>
            </a:lvl2pPr>
            <a:lvl3pPr marL="914400" indent="0" algn="ctr">
              <a:buNone/>
              <a:defRPr sz="1800">
                <a:latin typeface="+mn-lt"/>
                <a:ea typeface="+mn-ea"/>
                <a:cs typeface="+mn-cs"/>
              </a:defRPr>
            </a:lvl3pPr>
            <a:lvl4pPr marL="1371600" indent="0" algn="ctr">
              <a:buNone/>
              <a:defRPr sz="1600">
                <a:latin typeface="+mn-lt"/>
                <a:ea typeface="+mn-ea"/>
                <a:cs typeface="+mn-cs"/>
              </a:defRPr>
            </a:lvl4pPr>
            <a:lvl5pPr marL="1828800" indent="0" algn="ctr">
              <a:buNone/>
              <a:defRPr sz="1600">
                <a:latin typeface="+mn-lt"/>
                <a:ea typeface="+mn-ea"/>
                <a:cs typeface="+mn-cs"/>
              </a:defRPr>
            </a:lvl5pPr>
            <a:lvl6pPr marL="2286000" indent="0" algn="ctr">
              <a:buNone/>
              <a:defRPr sz="1600">
                <a:latin typeface="+mn-lt"/>
                <a:ea typeface="+mn-ea"/>
                <a:cs typeface="+mn-cs"/>
              </a:defRPr>
            </a:lvl6pPr>
            <a:lvl7pPr marL="2743200" indent="0" algn="ctr">
              <a:buNone/>
              <a:defRPr sz="1600">
                <a:latin typeface="+mn-lt"/>
                <a:ea typeface="+mn-ea"/>
                <a:cs typeface="+mn-cs"/>
              </a:defRPr>
            </a:lvl7pPr>
            <a:lvl8pPr marL="3200400" indent="0" algn="ctr">
              <a:buNone/>
              <a:defRPr sz="1600">
                <a:latin typeface="+mn-lt"/>
                <a:ea typeface="+mn-ea"/>
                <a:cs typeface="+mn-cs"/>
              </a:defRPr>
            </a:lvl8pPr>
            <a:lvl9pPr marL="3657600" indent="0" algn="ctr">
              <a:buNone/>
              <a:defRPr sz="16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ctrTitle" idx="17826049" hasCustomPrompt="1"/>
            <p:custDataLst>
              <p:tags r:id="rId12"/>
            </p:custDataLst>
          </p:nvPr>
        </p:nvSpPr>
        <p:spPr>
          <a:xfrm>
            <a:off x="1016000" y="3175000"/>
            <a:ext cx="5451122" cy="1016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ct val="0"/>
              </a:spcBef>
              <a:spcAft>
                <a:spcPct val="0"/>
              </a:spcAft>
              <a:buNone/>
              <a:defRPr sz="6400" b="1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谢谢观看</a:t>
            </a:r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39" y="516256"/>
            <a:ext cx="10515890" cy="1324340"/>
          </a:xfrm>
        </p:spPr>
        <p:txBody>
          <a:bodyPr/>
          <a:lstStyle/>
          <a:p>
            <a:r>
              <a:rPr lang="zh-CN" altLang="en-US">
                <a:latin typeface="+mj-lt"/>
                <a:ea typeface="+mj-ea"/>
                <a:cs typeface="+mj-cs"/>
              </a:rPr>
              <a:t>单击此处编辑母版标题样式</a:t>
            </a:r>
            <a:endParaRPr lang="zh-CN" altLang="en-US">
              <a:latin typeface="+mj-lt"/>
              <a:ea typeface="+mj-ea"/>
              <a:cs typeface="+mj-cs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39" y="1935192"/>
            <a:ext cx="5163349" cy="827712"/>
          </a:xfrm>
        </p:spPr>
        <p:txBody>
          <a:bodyPr anchor="ctr" anchorCtr="0"/>
          <a:lstStyle>
            <a:lvl1pPr marL="0" indent="0">
              <a:buNone/>
              <a:defRPr sz="28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4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20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8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8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8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8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8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800"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039" y="2818085"/>
            <a:ext cx="5163349" cy="3523690"/>
          </a:xfrm>
        </p:spPr>
        <p:txBody>
          <a:bodyPr/>
          <a:lstStyle/>
          <a:p>
            <a:pPr lvl="0"/>
            <a:r>
              <a:rPr lang="zh-CN" altLang="en-US">
                <a:latin typeface="+mn-lt"/>
                <a:ea typeface="+mn-ea"/>
                <a:cs typeface="+mn-cs"/>
              </a:rPr>
              <a:t>单击此处编辑母版文本样式</a:t>
            </a:r>
            <a:endParaRPr lang="zh-CN" altLang="en-US">
              <a:latin typeface="+mn-lt"/>
              <a:ea typeface="+mn-ea"/>
              <a:cs typeface="+mn-cs"/>
            </a:endParaRPr>
          </a:p>
          <a:p>
            <a:pPr lvl="1"/>
            <a:r>
              <a:rPr lang="zh-CN" altLang="en-US">
                <a:latin typeface="+mn-lt"/>
                <a:ea typeface="+mn-ea"/>
                <a:cs typeface="+mn-cs"/>
              </a:rPr>
              <a:t>第二级</a:t>
            </a:r>
            <a:endParaRPr lang="zh-CN" altLang="en-US">
              <a:latin typeface="+mn-lt"/>
              <a:ea typeface="+mn-ea"/>
              <a:cs typeface="+mn-cs"/>
            </a:endParaRPr>
          </a:p>
          <a:p>
            <a:pPr lvl="2"/>
            <a:r>
              <a:rPr lang="zh-CN" altLang="en-US">
                <a:latin typeface="+mn-lt"/>
                <a:ea typeface="+mn-ea"/>
                <a:cs typeface="+mn-cs"/>
              </a:rPr>
              <a:t>第三级</a:t>
            </a:r>
            <a:endParaRPr lang="zh-CN" altLang="en-US">
              <a:latin typeface="+mn-lt"/>
              <a:ea typeface="+mn-ea"/>
              <a:cs typeface="+mn-cs"/>
            </a:endParaRPr>
          </a:p>
          <a:p>
            <a:pPr lvl="3"/>
            <a:r>
              <a:rPr lang="zh-CN" altLang="en-US">
                <a:latin typeface="+mn-lt"/>
                <a:ea typeface="+mn-ea"/>
                <a:cs typeface="+mn-cs"/>
              </a:rPr>
              <a:t>第四级</a:t>
            </a:r>
            <a:endParaRPr lang="zh-CN" altLang="en-US">
              <a:latin typeface="+mn-lt"/>
              <a:ea typeface="+mn-ea"/>
              <a:cs typeface="+mn-cs"/>
            </a:endParaRPr>
          </a:p>
          <a:p>
            <a:pPr lvl="4"/>
            <a:r>
              <a:rPr lang="zh-CN" altLang="en-US">
                <a:latin typeface="+mn-lt"/>
                <a:ea typeface="+mn-ea"/>
                <a:cs typeface="+mn-cs"/>
              </a:rPr>
              <a:t>第五级</a:t>
            </a:r>
            <a:endParaRPr lang="zh-CN" alt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6931" y="1935192"/>
            <a:ext cx="5186998" cy="827712"/>
          </a:xfrm>
        </p:spPr>
        <p:txBody>
          <a:bodyPr anchor="ctr" anchorCtr="0"/>
          <a:lstStyle>
            <a:lvl1pPr marL="0" indent="0">
              <a:buNone/>
              <a:defRPr sz="28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4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20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8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8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8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8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8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800"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6931" y="2818085"/>
            <a:ext cx="5186998" cy="3523690"/>
          </a:xfrm>
        </p:spPr>
        <p:txBody>
          <a:bodyPr/>
          <a:lstStyle/>
          <a:p>
            <a:pPr lvl="0"/>
            <a:r>
              <a:rPr lang="zh-CN" altLang="en-US">
                <a:latin typeface="+mn-lt"/>
                <a:ea typeface="+mn-ea"/>
                <a:cs typeface="+mn-cs"/>
              </a:rPr>
              <a:t>单击此处编辑母版文本样式</a:t>
            </a:r>
            <a:endParaRPr lang="zh-CN" altLang="en-US">
              <a:latin typeface="+mn-lt"/>
              <a:ea typeface="+mn-ea"/>
              <a:cs typeface="+mn-cs"/>
            </a:endParaRPr>
          </a:p>
          <a:p>
            <a:pPr lvl="1"/>
            <a:r>
              <a:rPr lang="zh-CN" altLang="en-US">
                <a:latin typeface="+mn-lt"/>
                <a:ea typeface="+mn-ea"/>
                <a:cs typeface="+mn-cs"/>
              </a:rPr>
              <a:t>第二级</a:t>
            </a:r>
            <a:endParaRPr lang="zh-CN" altLang="en-US">
              <a:latin typeface="+mn-lt"/>
              <a:ea typeface="+mn-ea"/>
              <a:cs typeface="+mn-cs"/>
            </a:endParaRPr>
          </a:p>
          <a:p>
            <a:pPr lvl="2"/>
            <a:r>
              <a:rPr lang="zh-CN" altLang="en-US">
                <a:latin typeface="+mn-lt"/>
                <a:ea typeface="+mn-ea"/>
                <a:cs typeface="+mn-cs"/>
              </a:rPr>
              <a:t>第三级</a:t>
            </a:r>
            <a:endParaRPr lang="zh-CN" altLang="en-US">
              <a:latin typeface="+mn-lt"/>
              <a:ea typeface="+mn-ea"/>
              <a:cs typeface="+mn-cs"/>
            </a:endParaRPr>
          </a:p>
          <a:p>
            <a:pPr lvl="3"/>
            <a:r>
              <a:rPr lang="zh-CN" altLang="en-US">
                <a:latin typeface="+mn-lt"/>
                <a:ea typeface="+mn-ea"/>
                <a:cs typeface="+mn-cs"/>
              </a:rPr>
              <a:t>第四级</a:t>
            </a:r>
            <a:endParaRPr lang="zh-CN" altLang="en-US">
              <a:latin typeface="+mn-lt"/>
              <a:ea typeface="+mn-ea"/>
              <a:cs typeface="+mn-cs"/>
            </a:endParaRPr>
          </a:p>
          <a:p>
            <a:pPr lvl="4"/>
            <a:r>
              <a:rPr lang="zh-CN" altLang="en-US">
                <a:latin typeface="+mn-lt"/>
                <a:ea typeface="+mn-ea"/>
                <a:cs typeface="+mn-cs"/>
              </a:rPr>
              <a:t>第五级</a:t>
            </a:r>
            <a:endParaRPr lang="zh-CN" altLang="en-US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-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7826305" hasCustomPrompt="1"/>
            <p:custDataLst>
              <p:tags r:id="rId2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>
                <a:latin typeface="+mn-lt"/>
                <a:ea typeface="+mn-ea"/>
                <a:cs typeface="+mn-cs"/>
              </a:defRPr>
            </a:lvl2pPr>
            <a:lvl3pPr marL="914400" indent="0" algn="ctr">
              <a:buNone/>
              <a:defRPr sz="1800">
                <a:latin typeface="+mn-lt"/>
                <a:ea typeface="+mn-ea"/>
                <a:cs typeface="+mn-cs"/>
              </a:defRPr>
            </a:lvl3pPr>
            <a:lvl4pPr marL="1371600" indent="0" algn="ctr">
              <a:buNone/>
              <a:defRPr sz="1600">
                <a:latin typeface="+mn-lt"/>
                <a:ea typeface="+mn-ea"/>
                <a:cs typeface="+mn-cs"/>
              </a:defRPr>
            </a:lvl4pPr>
            <a:lvl5pPr marL="1828800" indent="0" algn="ctr">
              <a:buNone/>
              <a:defRPr sz="1600">
                <a:latin typeface="+mn-lt"/>
                <a:ea typeface="+mn-ea"/>
                <a:cs typeface="+mn-cs"/>
              </a:defRPr>
            </a:lvl5pPr>
            <a:lvl6pPr marL="2286000" indent="0" algn="ctr">
              <a:buNone/>
              <a:defRPr sz="1600">
                <a:latin typeface="+mn-lt"/>
                <a:ea typeface="+mn-ea"/>
                <a:cs typeface="+mn-cs"/>
              </a:defRPr>
            </a:lvl6pPr>
            <a:lvl7pPr marL="2743200" indent="0" algn="ctr">
              <a:buNone/>
              <a:defRPr sz="1600">
                <a:latin typeface="+mn-lt"/>
                <a:ea typeface="+mn-ea"/>
                <a:cs typeface="+mn-cs"/>
              </a:defRPr>
            </a:lvl7pPr>
            <a:lvl8pPr marL="3200400" indent="0" algn="ctr">
              <a:buNone/>
              <a:defRPr sz="1600">
                <a:latin typeface="+mn-lt"/>
                <a:ea typeface="+mn-ea"/>
                <a:cs typeface="+mn-cs"/>
              </a:defRPr>
            </a:lvl8pPr>
            <a:lvl9pPr marL="3657600" indent="0" algn="ctr">
              <a:buNone/>
              <a:defRPr sz="1600"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9" name="Title 8"/>
          <p:cNvSpPr>
            <a:spLocks noGrp="1"/>
          </p:cNvSpPr>
          <p:nvPr>
            <p:ph type="ctrTitle" idx="17826049" hasCustomPrompt="1"/>
            <p:custDataLst>
              <p:tags r:id="rId3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idx="319883777" hasCustomPrompt="1"/>
            <p:custDataLst>
              <p:tags r:id="rId4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319883522" hasCustomPrompt="1"/>
            <p:custDataLst>
              <p:tags r:id="rId5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51446017" hasCustomPrompt="1"/>
            <p:custDataLst>
              <p:tags r:id="rId6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319949313" hasCustomPrompt="1"/>
            <p:custDataLst>
              <p:tags r:id="rId7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319949058" hasCustomPrompt="1"/>
            <p:custDataLst>
              <p:tags r:id="rId8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51511553" hasCustomPrompt="1"/>
            <p:custDataLst>
              <p:tags r:id="rId9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320014849" hasCustomPrompt="1"/>
            <p:custDataLst>
              <p:tags r:id="rId10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320014594" hasCustomPrompt="1"/>
            <p:custDataLst>
              <p:tags r:id="rId11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Text Placeholder 17"/>
          <p:cNvSpPr>
            <a:spLocks noGrp="1"/>
          </p:cNvSpPr>
          <p:nvPr>
            <p:ph type="body" idx="51577089" hasCustomPrompt="1"/>
            <p:custDataLst>
              <p:tags r:id="rId12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Text Placeholder 18"/>
          <p:cNvSpPr>
            <a:spLocks noGrp="1"/>
          </p:cNvSpPr>
          <p:nvPr>
            <p:ph type="body" idx="320080385" hasCustomPrompt="1"/>
            <p:custDataLst>
              <p:tags r:id="rId13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320080130" hasCustomPrompt="1"/>
            <p:custDataLst>
              <p:tags r:id="rId14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latin typeface="+mn-lt"/>
                <a:ea typeface="+mn-ea"/>
                <a:cs typeface="+mn-cs"/>
              </a:defRPr>
            </a:lvl1pPr>
            <a:lvl2pPr>
              <a:buNone/>
              <a:defRPr>
                <a:latin typeface="+mn-lt"/>
                <a:ea typeface="+mn-ea"/>
                <a:cs typeface="+mn-cs"/>
              </a:defRPr>
            </a:lvl2pPr>
            <a:lvl3pPr>
              <a:buNone/>
              <a:defRPr>
                <a:latin typeface="+mn-lt"/>
                <a:ea typeface="+mn-ea"/>
                <a:cs typeface="+mn-cs"/>
              </a:defRPr>
            </a:lvl3pPr>
            <a:lvl4pPr>
              <a:buNone/>
              <a:defRPr>
                <a:latin typeface="+mn-lt"/>
                <a:ea typeface="+mn-ea"/>
                <a:cs typeface="+mn-cs"/>
              </a:defRPr>
            </a:lvl4pPr>
            <a:lvl5pPr>
              <a:buNone/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idx="51642625" hasCustomPrompt="1"/>
            <p:custDataLst>
              <p:tags r:id="rId15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+mj-lt"/>
                <a:ea typeface="+mj-ea"/>
                <a:cs typeface="+mj-cs"/>
              </a:rPr>
              <a:t>单击此处编辑母版标题样式</a:t>
            </a:r>
            <a:endParaRPr lang="zh-CN" altLang="en-US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723122"/>
            <a:ext cx="4165349" cy="1600200"/>
          </a:xfrm>
        </p:spPr>
        <p:txBody>
          <a:bodyPr anchor="b"/>
          <a:lstStyle>
            <a:lvl1pPr>
              <a:defRPr sz="3200"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584" y="723123"/>
            <a:ext cx="6172200" cy="5403850"/>
          </a:xfrm>
        </p:spPr>
        <p:txBody>
          <a:bodyPr/>
          <a:lstStyle>
            <a:lvl1pPr marL="0" indent="0">
              <a:buNone/>
              <a:defRPr sz="32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24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20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20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20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20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20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2000"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184" y="2323322"/>
            <a:ext cx="4165349" cy="3811588"/>
          </a:xfrm>
        </p:spPr>
        <p:txBody>
          <a:bodyPr/>
          <a:lstStyle>
            <a:lvl1pPr marL="0" indent="0">
              <a:buNone/>
              <a:defRPr sz="2000"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6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14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4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14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14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14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1400"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884" y="523097"/>
            <a:ext cx="2628900" cy="5811838"/>
          </a:xfrm>
        </p:spPr>
        <p:txBody>
          <a:bodyPr vert="eaVert"/>
          <a:lstStyle/>
          <a:p>
            <a:r>
              <a:rPr lang="zh-CN" altLang="en-US">
                <a:latin typeface="+mj-lt"/>
                <a:ea typeface="+mj-ea"/>
                <a:cs typeface="+mj-cs"/>
              </a:rPr>
              <a:t>单击此处编辑母版标题样式</a:t>
            </a:r>
            <a:endParaRPr lang="zh-CN" altLang="en-US">
              <a:latin typeface="+mj-lt"/>
              <a:ea typeface="+mj-ea"/>
              <a:cs typeface="+mj-cs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84" y="523097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>
                <a:latin typeface="+mn-lt"/>
                <a:ea typeface="+mn-ea"/>
                <a:cs typeface="+mn-cs"/>
              </a:rPr>
              <a:t>单击此处编辑母版文本样式</a:t>
            </a:r>
            <a:endParaRPr lang="zh-CN" altLang="en-US">
              <a:latin typeface="+mn-lt"/>
              <a:ea typeface="+mn-ea"/>
              <a:cs typeface="+mn-cs"/>
            </a:endParaRPr>
          </a:p>
          <a:p>
            <a:pPr lvl="1"/>
            <a:r>
              <a:rPr lang="zh-CN" altLang="en-US">
                <a:latin typeface="+mn-lt"/>
                <a:ea typeface="+mn-ea"/>
                <a:cs typeface="+mn-cs"/>
              </a:rPr>
              <a:t>第二级</a:t>
            </a:r>
            <a:endParaRPr lang="zh-CN" altLang="en-US">
              <a:latin typeface="+mn-lt"/>
              <a:ea typeface="+mn-ea"/>
              <a:cs typeface="+mn-cs"/>
            </a:endParaRPr>
          </a:p>
          <a:p>
            <a:pPr lvl="2"/>
            <a:r>
              <a:rPr lang="zh-CN" altLang="en-US">
                <a:latin typeface="+mn-lt"/>
                <a:ea typeface="+mn-ea"/>
                <a:cs typeface="+mn-cs"/>
              </a:rPr>
              <a:t>第三级</a:t>
            </a:r>
            <a:endParaRPr lang="zh-CN" altLang="en-US">
              <a:latin typeface="+mn-lt"/>
              <a:ea typeface="+mn-ea"/>
              <a:cs typeface="+mn-cs"/>
            </a:endParaRPr>
          </a:p>
          <a:p>
            <a:pPr lvl="3"/>
            <a:r>
              <a:rPr lang="zh-CN" altLang="en-US">
                <a:latin typeface="+mn-lt"/>
                <a:ea typeface="+mn-ea"/>
                <a:cs typeface="+mn-cs"/>
              </a:rPr>
              <a:t>第四级</a:t>
            </a:r>
            <a:endParaRPr lang="zh-CN" altLang="en-US">
              <a:latin typeface="+mn-lt"/>
              <a:ea typeface="+mn-ea"/>
              <a:cs typeface="+mn-cs"/>
            </a:endParaRPr>
          </a:p>
          <a:p>
            <a:pPr lvl="4"/>
            <a:r>
              <a:rPr lang="zh-CN" altLang="en-US">
                <a:latin typeface="+mn-lt"/>
                <a:ea typeface="+mn-ea"/>
                <a:cs typeface="+mn-cs"/>
              </a:rPr>
              <a:t>第五级</a:t>
            </a:r>
            <a:endParaRPr lang="zh-CN" altLang="en-US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5" Type="http://schemas.openxmlformats.org/officeDocument/2006/relationships/theme" Target="../theme/theme2.xml"/><Relationship Id="rId64" Type="http://schemas.openxmlformats.org/officeDocument/2006/relationships/tags" Target="../tags/tag394.xml"/><Relationship Id="rId63" Type="http://schemas.openxmlformats.org/officeDocument/2006/relationships/tags" Target="../tags/tag393.xml"/><Relationship Id="rId62" Type="http://schemas.openxmlformats.org/officeDocument/2006/relationships/tags" Target="../tags/tag392.xml"/><Relationship Id="rId61" Type="http://schemas.openxmlformats.org/officeDocument/2006/relationships/tags" Target="../tags/tag391.xml"/><Relationship Id="rId60" Type="http://schemas.openxmlformats.org/officeDocument/2006/relationships/tags" Target="../tags/tag390.xml"/><Relationship Id="rId6" Type="http://schemas.openxmlformats.org/officeDocument/2006/relationships/slideLayout" Target="../slideLayouts/slideLayout16.xml"/><Relationship Id="rId59" Type="http://schemas.openxmlformats.org/officeDocument/2006/relationships/tags" Target="../tags/tag389.xml"/><Relationship Id="rId58" Type="http://schemas.openxmlformats.org/officeDocument/2006/relationships/tags" Target="../tags/tag388.xml"/><Relationship Id="rId57" Type="http://schemas.openxmlformats.org/officeDocument/2006/relationships/tags" Target="../tags/tag387.xml"/><Relationship Id="rId56" Type="http://schemas.openxmlformats.org/officeDocument/2006/relationships/tags" Target="../tags/tag386.xml"/><Relationship Id="rId55" Type="http://schemas.openxmlformats.org/officeDocument/2006/relationships/tags" Target="../tags/tag385.xml"/><Relationship Id="rId54" Type="http://schemas.openxmlformats.org/officeDocument/2006/relationships/tags" Target="../tags/tag384.xml"/><Relationship Id="rId53" Type="http://schemas.openxmlformats.org/officeDocument/2006/relationships/tags" Target="../tags/tag383.xml"/><Relationship Id="rId52" Type="http://schemas.openxmlformats.org/officeDocument/2006/relationships/tags" Target="../tags/tag382.xml"/><Relationship Id="rId51" Type="http://schemas.openxmlformats.org/officeDocument/2006/relationships/tags" Target="../tags/tag381.xml"/><Relationship Id="rId50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5.xml"/><Relationship Id="rId49" Type="http://schemas.openxmlformats.org/officeDocument/2006/relationships/slideLayout" Target="../slideLayouts/slideLayout59.xml"/><Relationship Id="rId48" Type="http://schemas.openxmlformats.org/officeDocument/2006/relationships/slideLayout" Target="../slideLayouts/slideLayout58.xml"/><Relationship Id="rId47" Type="http://schemas.openxmlformats.org/officeDocument/2006/relationships/slideLayout" Target="../slideLayouts/slideLayout57.xml"/><Relationship Id="rId46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55.xml"/><Relationship Id="rId44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52.xml"/><Relationship Id="rId41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4.xml"/><Relationship Id="rId39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168" y="523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>
                <a:latin typeface="+mj-lt"/>
                <a:ea typeface="+mj-ea"/>
                <a:cs typeface="+mj-cs"/>
              </a:rPr>
              <a:t>单击此处编辑母版标题样式</a:t>
            </a:r>
            <a:endParaRPr lang="zh-CN" altLang="en-US">
              <a:latin typeface="+mj-lt"/>
              <a:ea typeface="+mj-ea"/>
              <a:cs typeface="+mj-cs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168" y="19836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zh-CN" altLang="en-US" dirty="0">
                <a:latin typeface="+mn-lt"/>
                <a:ea typeface="+mn-ea"/>
                <a:cs typeface="+mn-cs"/>
              </a:rPr>
              <a:t>单击此处编辑母版文本样式</a:t>
            </a:r>
            <a:endParaRPr lang="zh-CN" altLang="en-US" dirty="0">
              <a:latin typeface="+mn-lt"/>
              <a:ea typeface="+mn-ea"/>
              <a:cs typeface="+mn-cs"/>
            </a:endParaRPr>
          </a:p>
          <a:p>
            <a:pPr lvl="1"/>
            <a:r>
              <a:rPr lang="zh-CN" altLang="en-US" dirty="0">
                <a:latin typeface="+mn-lt"/>
                <a:ea typeface="+mn-ea"/>
                <a:cs typeface="+mn-cs"/>
              </a:rPr>
              <a:t>第二级</a:t>
            </a:r>
            <a:endParaRPr lang="zh-CN" altLang="en-US" dirty="0">
              <a:latin typeface="+mn-lt"/>
              <a:ea typeface="+mn-ea"/>
              <a:cs typeface="+mn-cs"/>
            </a:endParaRPr>
          </a:p>
          <a:p>
            <a:pPr lvl="2"/>
            <a:r>
              <a:rPr lang="zh-CN" altLang="en-US" dirty="0">
                <a:latin typeface="+mn-lt"/>
                <a:ea typeface="+mn-ea"/>
                <a:cs typeface="+mn-cs"/>
              </a:rPr>
              <a:t>第三级</a:t>
            </a:r>
            <a:endParaRPr lang="zh-CN" altLang="en-US" dirty="0">
              <a:latin typeface="+mn-lt"/>
              <a:ea typeface="+mn-ea"/>
              <a:cs typeface="+mn-cs"/>
            </a:endParaRPr>
          </a:p>
          <a:p>
            <a:pPr lvl="3"/>
            <a:r>
              <a:rPr lang="zh-CN" altLang="en-US" dirty="0">
                <a:latin typeface="+mn-lt"/>
                <a:ea typeface="+mn-ea"/>
                <a:cs typeface="+mn-cs"/>
              </a:rPr>
              <a:t>第四级</a:t>
            </a:r>
            <a:endParaRPr lang="zh-CN" altLang="en-US" dirty="0">
              <a:latin typeface="+mn-lt"/>
              <a:ea typeface="+mn-ea"/>
              <a:cs typeface="+mn-cs"/>
            </a:endParaRPr>
          </a:p>
          <a:p>
            <a:pPr lvl="4"/>
            <a:r>
              <a:rPr lang="zh-CN" altLang="en-US" dirty="0">
                <a:latin typeface="+mn-lt"/>
                <a:ea typeface="+mn-ea"/>
                <a:cs typeface="+mn-cs"/>
              </a:rPr>
              <a:t>第五级</a:t>
            </a:r>
            <a:endParaRPr lang="en-US" altLang="zh-CN" dirty="0">
              <a:latin typeface="+mn-lt"/>
              <a:ea typeface="+mn-ea"/>
              <a:cs typeface="+mn-cs"/>
            </a:endParaRPr>
          </a:p>
          <a:p>
            <a:pPr lvl="5"/>
            <a:r>
              <a:rPr lang="zh-CN" altLang="en-US" dirty="0">
                <a:latin typeface="+mn-lt"/>
                <a:ea typeface="+mn-ea"/>
                <a:cs typeface="+mn-cs"/>
              </a:rPr>
              <a:t>第六级</a:t>
            </a:r>
            <a:endParaRPr lang="en-US" altLang="zh-CN" dirty="0">
              <a:latin typeface="+mn-lt"/>
              <a:ea typeface="+mn-ea"/>
              <a:cs typeface="+mn-cs"/>
            </a:endParaRPr>
          </a:p>
          <a:p>
            <a:pPr marL="2971800" marR="0" lvl="6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latin typeface="+mn-lt"/>
                <a:ea typeface="+mn-ea"/>
                <a:cs typeface="+mn-cs"/>
              </a:rPr>
              <a:t>第七级</a:t>
            </a:r>
            <a:endParaRPr lang="en-US" altLang="zh-CN" dirty="0">
              <a:latin typeface="+mn-lt"/>
              <a:ea typeface="+mn-ea"/>
              <a:cs typeface="+mn-cs"/>
            </a:endParaRPr>
          </a:p>
          <a:p>
            <a:pPr marL="3429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latin typeface="+mn-lt"/>
                <a:ea typeface="+mn-ea"/>
                <a:cs typeface="+mn-cs"/>
              </a:rPr>
              <a:t>第八级</a:t>
            </a:r>
            <a:endParaRPr lang="en-US" altLang="zh-CN" dirty="0">
              <a:latin typeface="+mn-lt"/>
              <a:ea typeface="+mn-ea"/>
              <a:cs typeface="+mn-cs"/>
            </a:endParaRPr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latin typeface="+mn-lt"/>
                <a:ea typeface="+mn-ea"/>
                <a:cs typeface="+mn-cs"/>
              </a:rPr>
              <a:t>第九级</a:t>
            </a:r>
            <a:endParaRPr lang="en-US" altLang="zh-CN" dirty="0">
              <a:latin typeface="+mn-lt"/>
              <a:ea typeface="+mn-ea"/>
              <a:cs typeface="+mn-cs"/>
            </a:endParaRPr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zh-CN" dirty="0">
              <a:latin typeface="+mn-lt"/>
              <a:ea typeface="+mn-ea"/>
              <a:cs typeface="+mn-cs"/>
            </a:endParaRPr>
          </a:p>
          <a:p>
            <a:pPr lvl="5"/>
            <a:endParaRPr lang="zh-CN" altLang="en-US" dirty="0">
              <a:latin typeface="+mn-lt"/>
              <a:ea typeface="+mn-ea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defRPr lang="zh-CN" altLang="en-US" sz="2400" kern="1200" dirty="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altLang="zh-CN" sz="2400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51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5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3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4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>
                <a:latin typeface="+mn-lt"/>
                <a:ea typeface="+mn-ea"/>
                <a:cs typeface="+mn-cs"/>
              </a:rPr>
              <a:t>单击此处编辑母版文本样式</a:t>
            </a:r>
            <a:endParaRPr lang="zh-CN" altLang="en-US" dirty="0">
              <a:latin typeface="+mn-lt"/>
              <a:ea typeface="+mn-ea"/>
              <a:cs typeface="+mn-cs"/>
            </a:endParaRPr>
          </a:p>
          <a:p>
            <a:pPr lvl="1"/>
            <a:r>
              <a:rPr lang="zh-CN" altLang="en-US" dirty="0">
                <a:latin typeface="+mn-lt"/>
                <a:ea typeface="+mn-ea"/>
                <a:cs typeface="+mn-cs"/>
              </a:rPr>
              <a:t>第二级</a:t>
            </a:r>
            <a:endParaRPr lang="zh-CN" altLang="en-US" dirty="0">
              <a:latin typeface="+mn-lt"/>
              <a:ea typeface="+mn-ea"/>
              <a:cs typeface="+mn-cs"/>
            </a:endParaRPr>
          </a:p>
          <a:p>
            <a:pPr lvl="2"/>
            <a:r>
              <a:rPr lang="zh-CN" altLang="en-US" dirty="0">
                <a:latin typeface="+mn-lt"/>
                <a:ea typeface="+mn-ea"/>
                <a:cs typeface="+mn-cs"/>
              </a:rPr>
              <a:t>第三级</a:t>
            </a:r>
            <a:endParaRPr lang="zh-CN" altLang="en-US" dirty="0">
              <a:latin typeface="+mn-lt"/>
              <a:ea typeface="+mn-ea"/>
              <a:cs typeface="+mn-cs"/>
            </a:endParaRPr>
          </a:p>
          <a:p>
            <a:pPr lvl="3"/>
            <a:r>
              <a:rPr lang="zh-CN" altLang="en-US" dirty="0">
                <a:latin typeface="+mn-lt"/>
                <a:ea typeface="+mn-ea"/>
                <a:cs typeface="+mn-cs"/>
              </a:rPr>
              <a:t>第四级</a:t>
            </a:r>
            <a:endParaRPr lang="zh-CN" altLang="en-US" dirty="0">
              <a:latin typeface="+mn-lt"/>
              <a:ea typeface="+mn-ea"/>
              <a:cs typeface="+mn-cs"/>
            </a:endParaRPr>
          </a:p>
          <a:p>
            <a:pPr lvl="4"/>
            <a:r>
              <a:rPr lang="zh-CN" altLang="en-US" dirty="0">
                <a:latin typeface="+mn-lt"/>
                <a:ea typeface="+mn-ea"/>
                <a:cs typeface="+mn-cs"/>
              </a:rPr>
              <a:t>第五级</a:t>
            </a:r>
            <a:endParaRPr lang="zh-CN" alt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55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>
                <a:latin typeface="+mj-lt"/>
                <a:ea typeface="+mj-ea"/>
                <a:cs typeface="+mj-cs"/>
              </a:rPr>
              <a:t>单击此处编辑母版标题样式</a:t>
            </a:r>
            <a:endParaRPr lang="zh-CN" alt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29" name="椭圆 28"/>
          <p:cNvSpPr/>
          <p:nvPr userDrawn="1">
            <p:custDataLst>
              <p:tags r:id="rId56"/>
            </p:custDataLst>
          </p:nvPr>
        </p:nvSpPr>
        <p:spPr>
          <a:xfrm rot="18000000">
            <a:off x="11974830" y="204470"/>
            <a:ext cx="130175" cy="130175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椭圆 29"/>
          <p:cNvSpPr/>
          <p:nvPr userDrawn="1">
            <p:custDataLst>
              <p:tags r:id="rId57"/>
            </p:custDataLst>
          </p:nvPr>
        </p:nvSpPr>
        <p:spPr>
          <a:xfrm rot="18000000">
            <a:off x="11811635" y="118745"/>
            <a:ext cx="95885" cy="95885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椭圆 30"/>
          <p:cNvSpPr/>
          <p:nvPr userDrawn="1">
            <p:custDataLst>
              <p:tags r:id="rId58"/>
            </p:custDataLst>
          </p:nvPr>
        </p:nvSpPr>
        <p:spPr>
          <a:xfrm rot="18000000">
            <a:off x="11875770" y="451485"/>
            <a:ext cx="52070" cy="52070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-60960" y="6362700"/>
            <a:ext cx="913130" cy="583565"/>
            <a:chOff x="-178" y="9497"/>
            <a:chExt cx="2441" cy="1560"/>
          </a:xfrm>
        </p:grpSpPr>
        <p:sp>
          <p:nvSpPr>
            <p:cNvPr id="9" name="任意多边形 8"/>
            <p:cNvSpPr/>
            <p:nvPr userDrawn="1">
              <p:custDataLst>
                <p:tags r:id="rId59"/>
              </p:custDataLst>
            </p:nvPr>
          </p:nvSpPr>
          <p:spPr>
            <a:xfrm rot="900000">
              <a:off x="-129" y="9497"/>
              <a:ext cx="2392" cy="1561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2392" h="1561">
                  <a:moveTo>
                    <a:pt x="1030" y="0"/>
                  </a:moveTo>
                  <a:cubicBezTo>
                    <a:pt x="1658" y="0"/>
                    <a:pt x="2191" y="406"/>
                    <a:pt x="2382" y="969"/>
                  </a:cubicBezTo>
                  <a:lnTo>
                    <a:pt x="2392" y="1001"/>
                  </a:lnTo>
                  <a:lnTo>
                    <a:pt x="301" y="1561"/>
                  </a:lnTo>
                  <a:lnTo>
                    <a:pt x="0" y="439"/>
                  </a:lnTo>
                  <a:lnTo>
                    <a:pt x="21" y="418"/>
                  </a:lnTo>
                  <a:cubicBezTo>
                    <a:pt x="279" y="160"/>
                    <a:pt x="636" y="0"/>
                    <a:pt x="1030" y="0"/>
                  </a:cubicBezTo>
                  <a:close/>
                </a:path>
              </a:pathLst>
            </a:custGeom>
            <a:solidFill>
              <a:schemeClr val="bg2">
                <a:lumMod val="40820"/>
                <a:lumOff val="5918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任意多边形 9"/>
            <p:cNvSpPr/>
            <p:nvPr userDrawn="1">
              <p:custDataLst>
                <p:tags r:id="rId60"/>
              </p:custDataLst>
            </p:nvPr>
          </p:nvSpPr>
          <p:spPr>
            <a:xfrm rot="900000">
              <a:off x="-178" y="9622"/>
              <a:ext cx="1915" cy="1363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1915" h="1363">
                  <a:moveTo>
                    <a:pt x="574" y="0"/>
                  </a:moveTo>
                  <a:cubicBezTo>
                    <a:pt x="1189" y="0"/>
                    <a:pt x="1714" y="390"/>
                    <a:pt x="1914" y="936"/>
                  </a:cubicBezTo>
                  <a:lnTo>
                    <a:pt x="1915" y="939"/>
                  </a:lnTo>
                  <a:lnTo>
                    <a:pt x="333" y="1363"/>
                  </a:lnTo>
                  <a:lnTo>
                    <a:pt x="0" y="120"/>
                  </a:lnTo>
                  <a:lnTo>
                    <a:pt x="18" y="112"/>
                  </a:lnTo>
                  <a:cubicBezTo>
                    <a:pt x="189" y="40"/>
                    <a:pt x="377" y="0"/>
                    <a:pt x="57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/>
                </a:gs>
                <a:gs pos="100000">
                  <a:schemeClr val="accent4">
                    <a:lumMod val="94119"/>
                    <a:lumOff val="5881"/>
                  </a:scheme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3" name="任意多边形 12"/>
          <p:cNvSpPr/>
          <p:nvPr userDrawn="1">
            <p:custDataLst>
              <p:tags r:id="rId61"/>
            </p:custDataLst>
          </p:nvPr>
        </p:nvSpPr>
        <p:spPr>
          <a:xfrm rot="12600000">
            <a:off x="11803380" y="6243320"/>
            <a:ext cx="472440" cy="49657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044" h="3197">
                <a:moveTo>
                  <a:pt x="1445" y="0"/>
                </a:moveTo>
                <a:cubicBezTo>
                  <a:pt x="2328" y="0"/>
                  <a:pt x="3044" y="716"/>
                  <a:pt x="3044" y="1599"/>
                </a:cubicBezTo>
                <a:cubicBezTo>
                  <a:pt x="3044" y="2481"/>
                  <a:pt x="2328" y="3197"/>
                  <a:pt x="1445" y="3197"/>
                </a:cubicBezTo>
                <a:cubicBezTo>
                  <a:pt x="1404" y="3197"/>
                  <a:pt x="1363" y="3195"/>
                  <a:pt x="1322" y="3192"/>
                </a:cubicBezTo>
                <a:lnTo>
                  <a:pt x="1315" y="3192"/>
                </a:lnTo>
                <a:lnTo>
                  <a:pt x="0" y="915"/>
                </a:lnTo>
                <a:lnTo>
                  <a:pt x="4" y="905"/>
                </a:lnTo>
                <a:cubicBezTo>
                  <a:pt x="262" y="370"/>
                  <a:pt x="811" y="0"/>
                  <a:pt x="1445" y="0"/>
                </a:cubicBez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任意多边形 13"/>
          <p:cNvSpPr/>
          <p:nvPr userDrawn="1">
            <p:custDataLst>
              <p:tags r:id="rId62"/>
            </p:custDataLst>
          </p:nvPr>
        </p:nvSpPr>
        <p:spPr>
          <a:xfrm rot="12600000">
            <a:off x="11279505" y="6363970"/>
            <a:ext cx="910590" cy="75057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5866" h="4835">
                <a:moveTo>
                  <a:pt x="5575" y="0"/>
                </a:moveTo>
                <a:lnTo>
                  <a:pt x="5578" y="8"/>
                </a:lnTo>
                <a:cubicBezTo>
                  <a:pt x="5763" y="431"/>
                  <a:pt x="5866" y="897"/>
                  <a:pt x="5866" y="1388"/>
                </a:cubicBezTo>
                <a:cubicBezTo>
                  <a:pt x="5866" y="3292"/>
                  <a:pt x="4323" y="4835"/>
                  <a:pt x="2419" y="4835"/>
                </a:cubicBezTo>
                <a:cubicBezTo>
                  <a:pt x="1784" y="4835"/>
                  <a:pt x="1188" y="4663"/>
                  <a:pt x="677" y="4362"/>
                </a:cubicBezTo>
                <a:lnTo>
                  <a:pt x="652" y="4347"/>
                </a:lnTo>
                <a:lnTo>
                  <a:pt x="0" y="3219"/>
                </a:lnTo>
                <a:lnTo>
                  <a:pt x="5575" y="0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KSO_TEMPLATE" hidden="1"/>
          <p:cNvSpPr/>
          <p:nvPr userDrawn="1">
            <p:custDataLst>
              <p:tags r:id="rId6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+mn-lt"/>
              <a:ea typeface="+mn-ea"/>
              <a:cs typeface="+mn-cs"/>
            </a:endParaRPr>
          </a:p>
        </p:txBody>
      </p:sp>
    </p:spTree>
    <p:custDataLst>
      <p:tags r:id="rId64"/>
    </p:custDataLst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  <p:sldLayoutId id="2147483693" r:id="rId34"/>
    <p:sldLayoutId id="2147483694" r:id="rId35"/>
    <p:sldLayoutId id="2147483695" r:id="rId36"/>
    <p:sldLayoutId id="2147483696" r:id="rId37"/>
    <p:sldLayoutId id="2147483697" r:id="rId38"/>
    <p:sldLayoutId id="2147483698" r:id="rId39"/>
    <p:sldLayoutId id="2147483699" r:id="rId40"/>
    <p:sldLayoutId id="2147483700" r:id="rId41"/>
    <p:sldLayoutId id="2147483701" r:id="rId42"/>
    <p:sldLayoutId id="2147483702" r:id="rId43"/>
    <p:sldLayoutId id="2147483703" r:id="rId44"/>
    <p:sldLayoutId id="2147483704" r:id="rId45"/>
    <p:sldLayoutId id="2147483705" r:id="rId46"/>
    <p:sldLayoutId id="2147483706" r:id="rId47"/>
    <p:sldLayoutId id="2147483707" r:id="rId48"/>
    <p:sldLayoutId id="2147483708" r:id="rId49"/>
    <p:sldLayoutId id="2147483709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u="none" kern="1200" spc="0">
          <a:solidFill>
            <a:schemeClr val="accent6"/>
          </a:solidFill>
          <a:effectLst/>
          <a:uFill>
            <a:solidFill>
              <a:srgbClr val="D07A09"/>
            </a:solidFill>
          </a:uFill>
          <a:latin typeface="+mj-lt"/>
          <a:ea typeface="+mj-ea"/>
          <a:cs typeface="+mj-cs"/>
        </a:defRPr>
      </a:lvl1pPr>
    </p:titleStyle>
    <p:bodyStyle>
      <a:lvl1pPr marL="228600" indent="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 spc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2000" kern="1200" spc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7.xml"/><Relationship Id="rId3" Type="http://schemas.openxmlformats.org/officeDocument/2006/relationships/tags" Target="../tags/tag397.xml"/><Relationship Id="rId2" Type="http://schemas.openxmlformats.org/officeDocument/2006/relationships/tags" Target="../tags/tag396.xml"/><Relationship Id="rId1" Type="http://schemas.openxmlformats.org/officeDocument/2006/relationships/tags" Target="../tags/tag395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tags" Target="../tags/tag457.xml"/><Relationship Id="rId4" Type="http://schemas.openxmlformats.org/officeDocument/2006/relationships/image" Target="../media/image9.jpeg"/><Relationship Id="rId3" Type="http://schemas.openxmlformats.org/officeDocument/2006/relationships/tags" Target="../tags/tag456.xml"/><Relationship Id="rId2" Type="http://schemas.openxmlformats.org/officeDocument/2006/relationships/tags" Target="../tags/tag455.xml"/><Relationship Id="rId1" Type="http://schemas.openxmlformats.org/officeDocument/2006/relationships/tags" Target="../tags/tag454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tags" Target="../tags/tag461.xml"/><Relationship Id="rId4" Type="http://schemas.openxmlformats.org/officeDocument/2006/relationships/image" Target="../media/image10.png"/><Relationship Id="rId3" Type="http://schemas.openxmlformats.org/officeDocument/2006/relationships/tags" Target="../tags/tag460.xml"/><Relationship Id="rId2" Type="http://schemas.openxmlformats.org/officeDocument/2006/relationships/tags" Target="../tags/tag459.xml"/><Relationship Id="rId1" Type="http://schemas.openxmlformats.org/officeDocument/2006/relationships/tags" Target="../tags/tag4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tags" Target="../tags/tag463.xml"/><Relationship Id="rId1" Type="http://schemas.openxmlformats.org/officeDocument/2006/relationships/tags" Target="../tags/tag462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5.xml"/><Relationship Id="rId6" Type="http://schemas.openxmlformats.org/officeDocument/2006/relationships/tags" Target="../tags/tag468.xml"/><Relationship Id="rId5" Type="http://schemas.openxmlformats.org/officeDocument/2006/relationships/tags" Target="../tags/tag467.xml"/><Relationship Id="rId4" Type="http://schemas.openxmlformats.org/officeDocument/2006/relationships/image" Target="../media/image11.png"/><Relationship Id="rId3" Type="http://schemas.openxmlformats.org/officeDocument/2006/relationships/tags" Target="../tags/tag466.xml"/><Relationship Id="rId2" Type="http://schemas.openxmlformats.org/officeDocument/2006/relationships/tags" Target="../tags/tag465.xml"/><Relationship Id="rId1" Type="http://schemas.openxmlformats.org/officeDocument/2006/relationships/tags" Target="../tags/tag464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2.xml"/><Relationship Id="rId6" Type="http://schemas.openxmlformats.org/officeDocument/2006/relationships/tags" Target="../tags/tag47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tags" Target="../tags/tag471.xml"/><Relationship Id="rId2" Type="http://schemas.openxmlformats.org/officeDocument/2006/relationships/tags" Target="../tags/tag470.xml"/><Relationship Id="rId1" Type="http://schemas.openxmlformats.org/officeDocument/2006/relationships/tags" Target="../tags/tag469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481.xml"/><Relationship Id="rId8" Type="http://schemas.openxmlformats.org/officeDocument/2006/relationships/tags" Target="../tags/tag480.xml"/><Relationship Id="rId7" Type="http://schemas.openxmlformats.org/officeDocument/2006/relationships/tags" Target="../tags/tag479.xml"/><Relationship Id="rId6" Type="http://schemas.openxmlformats.org/officeDocument/2006/relationships/tags" Target="../tags/tag478.xml"/><Relationship Id="rId5" Type="http://schemas.openxmlformats.org/officeDocument/2006/relationships/tags" Target="../tags/tag477.xml"/><Relationship Id="rId4" Type="http://schemas.openxmlformats.org/officeDocument/2006/relationships/tags" Target="../tags/tag476.xml"/><Relationship Id="rId3" Type="http://schemas.openxmlformats.org/officeDocument/2006/relationships/tags" Target="../tags/tag475.xml"/><Relationship Id="rId2" Type="http://schemas.openxmlformats.org/officeDocument/2006/relationships/tags" Target="../tags/tag474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46.xml"/><Relationship Id="rId10" Type="http://schemas.openxmlformats.org/officeDocument/2006/relationships/tags" Target="../tags/tag482.xml"/><Relationship Id="rId1" Type="http://schemas.openxmlformats.org/officeDocument/2006/relationships/tags" Target="../tags/tag473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6.xml"/><Relationship Id="rId3" Type="http://schemas.openxmlformats.org/officeDocument/2006/relationships/tags" Target="../tags/tag485.xml"/><Relationship Id="rId2" Type="http://schemas.openxmlformats.org/officeDocument/2006/relationships/tags" Target="../tags/tag484.xml"/><Relationship Id="rId1" Type="http://schemas.openxmlformats.org/officeDocument/2006/relationships/tags" Target="../tags/tag483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tags" Target="../tags/tag487.xml"/><Relationship Id="rId2" Type="http://schemas.openxmlformats.org/officeDocument/2006/relationships/image" Target="../media/image1.png"/><Relationship Id="rId1" Type="http://schemas.openxmlformats.org/officeDocument/2006/relationships/tags" Target="../tags/tag486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7.xml"/><Relationship Id="rId6" Type="http://schemas.openxmlformats.org/officeDocument/2006/relationships/tags" Target="../tags/tag403.xml"/><Relationship Id="rId5" Type="http://schemas.openxmlformats.org/officeDocument/2006/relationships/tags" Target="../tags/tag402.xml"/><Relationship Id="rId4" Type="http://schemas.openxmlformats.org/officeDocument/2006/relationships/tags" Target="../tags/tag401.xml"/><Relationship Id="rId3" Type="http://schemas.openxmlformats.org/officeDocument/2006/relationships/tags" Target="../tags/tag400.xml"/><Relationship Id="rId2" Type="http://schemas.openxmlformats.org/officeDocument/2006/relationships/tags" Target="../tags/tag399.xml"/><Relationship Id="rId1" Type="http://schemas.openxmlformats.org/officeDocument/2006/relationships/tags" Target="../tags/tag39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412.xml"/><Relationship Id="rId8" Type="http://schemas.openxmlformats.org/officeDocument/2006/relationships/tags" Target="../tags/tag411.xml"/><Relationship Id="rId7" Type="http://schemas.openxmlformats.org/officeDocument/2006/relationships/tags" Target="../tags/tag410.xml"/><Relationship Id="rId6" Type="http://schemas.openxmlformats.org/officeDocument/2006/relationships/tags" Target="../tags/tag409.xml"/><Relationship Id="rId5" Type="http://schemas.openxmlformats.org/officeDocument/2006/relationships/tags" Target="../tags/tag408.xml"/><Relationship Id="rId4" Type="http://schemas.openxmlformats.org/officeDocument/2006/relationships/tags" Target="../tags/tag407.xml"/><Relationship Id="rId3" Type="http://schemas.openxmlformats.org/officeDocument/2006/relationships/tags" Target="../tags/tag406.xml"/><Relationship Id="rId24" Type="http://schemas.openxmlformats.org/officeDocument/2006/relationships/slideLayout" Target="../slideLayouts/slideLayout46.xml"/><Relationship Id="rId23" Type="http://schemas.openxmlformats.org/officeDocument/2006/relationships/tags" Target="../tags/tag424.xml"/><Relationship Id="rId22" Type="http://schemas.openxmlformats.org/officeDocument/2006/relationships/tags" Target="../tags/tag423.xml"/><Relationship Id="rId21" Type="http://schemas.openxmlformats.org/officeDocument/2006/relationships/tags" Target="../tags/tag422.xml"/><Relationship Id="rId20" Type="http://schemas.openxmlformats.org/officeDocument/2006/relationships/tags" Target="../tags/tag421.xml"/><Relationship Id="rId2" Type="http://schemas.openxmlformats.org/officeDocument/2006/relationships/tags" Target="../tags/tag405.xml"/><Relationship Id="rId19" Type="http://schemas.openxmlformats.org/officeDocument/2006/relationships/tags" Target="../tags/tag420.xml"/><Relationship Id="rId18" Type="http://schemas.openxmlformats.org/officeDocument/2006/relationships/tags" Target="../tags/tag419.xml"/><Relationship Id="rId17" Type="http://schemas.openxmlformats.org/officeDocument/2006/relationships/tags" Target="../tags/tag418.xml"/><Relationship Id="rId16" Type="http://schemas.openxmlformats.org/officeDocument/2006/relationships/image" Target="../media/image5.png"/><Relationship Id="rId15" Type="http://schemas.openxmlformats.org/officeDocument/2006/relationships/tags" Target="../tags/tag417.xml"/><Relationship Id="rId14" Type="http://schemas.openxmlformats.org/officeDocument/2006/relationships/tags" Target="../tags/tag416.xml"/><Relationship Id="rId13" Type="http://schemas.openxmlformats.org/officeDocument/2006/relationships/image" Target="../media/image4.png"/><Relationship Id="rId12" Type="http://schemas.openxmlformats.org/officeDocument/2006/relationships/tags" Target="../tags/tag415.xml"/><Relationship Id="rId11" Type="http://schemas.openxmlformats.org/officeDocument/2006/relationships/tags" Target="../tags/tag414.xml"/><Relationship Id="rId10" Type="http://schemas.openxmlformats.org/officeDocument/2006/relationships/tags" Target="../tags/tag413.xml"/><Relationship Id="rId1" Type="http://schemas.openxmlformats.org/officeDocument/2006/relationships/tags" Target="../tags/tag40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tags" Target="../tags/tag426.xml"/><Relationship Id="rId1" Type="http://schemas.openxmlformats.org/officeDocument/2006/relationships/tags" Target="../tags/tag42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434.xml"/><Relationship Id="rId7" Type="http://schemas.openxmlformats.org/officeDocument/2006/relationships/tags" Target="../tags/tag433.xml"/><Relationship Id="rId6" Type="http://schemas.openxmlformats.org/officeDocument/2006/relationships/tags" Target="../tags/tag432.xml"/><Relationship Id="rId5" Type="http://schemas.openxmlformats.org/officeDocument/2006/relationships/tags" Target="../tags/tag431.xml"/><Relationship Id="rId4" Type="http://schemas.openxmlformats.org/officeDocument/2006/relationships/tags" Target="../tags/tag430.xml"/><Relationship Id="rId3" Type="http://schemas.openxmlformats.org/officeDocument/2006/relationships/tags" Target="../tags/tag429.xml"/><Relationship Id="rId2" Type="http://schemas.openxmlformats.org/officeDocument/2006/relationships/tags" Target="../tags/tag428.xml"/><Relationship Id="rId11" Type="http://schemas.openxmlformats.org/officeDocument/2006/relationships/slideLayout" Target="../slideLayouts/slideLayout44.xml"/><Relationship Id="rId10" Type="http://schemas.openxmlformats.org/officeDocument/2006/relationships/tags" Target="../tags/tag435.xml"/><Relationship Id="rId1" Type="http://schemas.openxmlformats.org/officeDocument/2006/relationships/tags" Target="../tags/tag42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7" Type="http://schemas.openxmlformats.org/officeDocument/2006/relationships/tags" Target="../tags/tag442.xml"/><Relationship Id="rId6" Type="http://schemas.openxmlformats.org/officeDocument/2006/relationships/tags" Target="../tags/tag441.xml"/><Relationship Id="rId5" Type="http://schemas.openxmlformats.org/officeDocument/2006/relationships/tags" Target="../tags/tag440.xml"/><Relationship Id="rId4" Type="http://schemas.openxmlformats.org/officeDocument/2006/relationships/tags" Target="../tags/tag439.xml"/><Relationship Id="rId3" Type="http://schemas.openxmlformats.org/officeDocument/2006/relationships/tags" Target="../tags/tag438.xml"/><Relationship Id="rId2" Type="http://schemas.openxmlformats.org/officeDocument/2006/relationships/tags" Target="../tags/tag437.xml"/><Relationship Id="rId1" Type="http://schemas.openxmlformats.org/officeDocument/2006/relationships/tags" Target="../tags/tag43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tags" Target="../tags/tag448.xml"/><Relationship Id="rId7" Type="http://schemas.openxmlformats.org/officeDocument/2006/relationships/tags" Target="../tags/tag447.xml"/><Relationship Id="rId6" Type="http://schemas.openxmlformats.org/officeDocument/2006/relationships/tags" Target="../tags/tag446.xml"/><Relationship Id="rId5" Type="http://schemas.openxmlformats.org/officeDocument/2006/relationships/tags" Target="../tags/tag445.xml"/><Relationship Id="rId4" Type="http://schemas.openxmlformats.org/officeDocument/2006/relationships/image" Target="../media/image8.png"/><Relationship Id="rId3" Type="http://schemas.openxmlformats.org/officeDocument/2006/relationships/tags" Target="../tags/tag444.xml"/><Relationship Id="rId2" Type="http://schemas.openxmlformats.org/officeDocument/2006/relationships/image" Target="../media/image7.png"/><Relationship Id="rId1" Type="http://schemas.openxmlformats.org/officeDocument/2006/relationships/tags" Target="../tags/tag4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tags" Target="../tags/tag450.xml"/><Relationship Id="rId1" Type="http://schemas.openxmlformats.org/officeDocument/2006/relationships/tags" Target="../tags/tag449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3.xml"/><Relationship Id="rId3" Type="http://schemas.openxmlformats.org/officeDocument/2006/relationships/tags" Target="../tags/tag453.xml"/><Relationship Id="rId2" Type="http://schemas.openxmlformats.org/officeDocument/2006/relationships/tags" Target="../tags/tag452.xml"/><Relationship Id="rId1" Type="http://schemas.openxmlformats.org/officeDocument/2006/relationships/tags" Target="../tags/tag4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itle 2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pPr algn="ctr"/>
            <a:r>
              <a:rPr lang="zh-CN" altLang="en-US" sz="66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Jiangxi </a:t>
            </a:r>
            <a:r>
              <a:rPr lang="en-US" altLang="zh-CN" sz="66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zh-CN" altLang="en-US" sz="66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uisine</a:t>
            </a:r>
            <a:br>
              <a:rPr lang="zh-CN" altLang="en-US" sz="66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zh-CN" altLang="en-US" sz="66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赣菜</a:t>
            </a:r>
            <a:endParaRPr lang="zh-CN" altLang="en-US" sz="660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6387"/>
            <p:custDataLst>
              <p:tags r:id="rId2"/>
            </p:custDataLst>
          </p:nvPr>
        </p:nvSpPr>
        <p:spPr>
          <a:xfrm>
            <a:off x="1016000" y="4568190"/>
            <a:ext cx="4916805" cy="1367790"/>
          </a:xfrm>
        </p:spPr>
        <p:txBody>
          <a:bodyPr>
            <a:noAutofit/>
          </a:bodyPr>
          <a:p>
            <a:r>
              <a:rPr lang="zh-CN" altLang="en-US" sz="2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日语笔译姜佳宇</a:t>
            </a:r>
            <a:r>
              <a:rPr lang="en-US" altLang="zh-CN" sz="2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Jiang Jiayu</a:t>
            </a:r>
            <a:endParaRPr lang="en-US" altLang="zh-CN" sz="240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202570081768</a:t>
            </a:r>
            <a:endParaRPr lang="en-US" altLang="zh-CN" sz="240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915910" y="138430"/>
            <a:ext cx="3394710" cy="1950720"/>
          </a:xfrm>
        </p:spPr>
        <p:txBody>
          <a:bodyPr anchor="ctr" anchorCtr="0"/>
          <a:lstStyle/>
          <a:p>
            <a:pPr algn="ctr"/>
            <a:r>
              <a:rPr lang="en-US" altLang="en-US" sz="4000" b="1">
                <a:solidFill>
                  <a:srgbClr val="FFFF00"/>
                </a:solidFill>
              </a:rPr>
              <a:t>Flavor Types</a:t>
            </a:r>
            <a:endParaRPr lang="en-US" altLang="en-US" sz="4000" b="1">
              <a:solidFill>
                <a:srgbClr val="FFFF00"/>
              </a:solidFill>
            </a:endParaRPr>
          </a:p>
        </p:txBody>
      </p:sp>
      <p:sp>
        <p:nvSpPr>
          <p:cNvPr id="5" name="正文"/>
          <p:cNvSpPr txBox="1"/>
          <p:nvPr>
            <p:custDataLst>
              <p:tags r:id="rId2"/>
            </p:custDataLst>
          </p:nvPr>
        </p:nvSpPr>
        <p:spPr>
          <a:xfrm>
            <a:off x="6096000" y="1794510"/>
            <a:ext cx="5962650" cy="4817745"/>
          </a:xfrm>
          <a:prstGeom prst="rect">
            <a:avLst/>
          </a:prstGeom>
          <a:noFill/>
        </p:spPr>
        <p:txBody>
          <a:bodyPr wrap="square" lIns="90170" tIns="0" rIns="0" bIns="0" rtlCol="0" anchor="t" anchorCtr="0">
            <a:noAutofit/>
          </a:bodyPr>
          <a:lstStyle/>
          <a:p>
            <a:pPr lvl="0" indent="0" algn="l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3200" spc="1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Jiangxi Cuisine is known for its "spicy" flavor. </a:t>
            </a:r>
            <a:endParaRPr lang="en-US" altLang="zh-CN" sz="3200" spc="13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lvl="0" indent="0" algn="l" fontAlgn="auto">
              <a:lnSpc>
                <a:spcPct val="100000"/>
              </a:lnSpc>
              <a:buClrTx/>
              <a:buSzTx/>
              <a:buFontTx/>
            </a:pPr>
            <a:endParaRPr lang="en-US" altLang="zh-CN" sz="3200" spc="13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lvl="0" indent="0" algn="l" fontAlgn="auto">
              <a:lnSpc>
                <a:spcPct val="100000"/>
              </a:lnSpc>
              <a:buClrTx/>
              <a:buSzTx/>
              <a:buFontTx/>
            </a:pPr>
            <a:endParaRPr lang="en-US" altLang="zh-CN" sz="3200" spc="13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lvl="0" indent="0" algn="l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3200" spc="1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Jiangxi Cuisine's spiciness is characterized by its fragrant and fresh heat. </a:t>
            </a:r>
            <a:endParaRPr lang="en-US" altLang="zh-CN" sz="3200" spc="13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圆角矩形 2"/>
          <p:cNvSpPr/>
          <p:nvPr>
            <p:custDataLst>
              <p:tags r:id="rId3"/>
            </p:custDataLst>
          </p:nvPr>
        </p:nvSpPr>
        <p:spPr>
          <a:xfrm>
            <a:off x="740410" y="2337435"/>
            <a:ext cx="5107940" cy="3514090"/>
          </a:xfrm>
          <a:prstGeom prst="roundRect">
            <a:avLst>
              <a:gd name="adj" fmla="val 45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46bdd14050f69bb2312a3c7a63b84692"/>
          <p:cNvPicPr>
            <a:picLocks noChangeAspect="1"/>
          </p:cNvPicPr>
          <p:nvPr/>
        </p:nvPicPr>
        <p:blipFill>
          <a:blip r:embed="rId4"/>
          <a:srcRect t="16602" b="2833"/>
          <a:stretch>
            <a:fillRect/>
          </a:stretch>
        </p:blipFill>
        <p:spPr>
          <a:xfrm>
            <a:off x="1059180" y="138430"/>
            <a:ext cx="4470400" cy="48012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18590" y="29210"/>
            <a:ext cx="3394710" cy="1950720"/>
          </a:xfrm>
        </p:spPr>
        <p:txBody>
          <a:bodyPr anchor="ctr" anchorCtr="0"/>
          <a:lstStyle/>
          <a:p>
            <a:pPr algn="ctr"/>
            <a:r>
              <a:rPr lang="en-US" altLang="en-US" sz="4000" b="1">
                <a:solidFill>
                  <a:srgbClr val="FFFF00"/>
                </a:solidFill>
              </a:rPr>
              <a:t>Flavor Types</a:t>
            </a:r>
            <a:endParaRPr lang="en-US" altLang="en-US" sz="4000" b="1">
              <a:solidFill>
                <a:srgbClr val="FFFF00"/>
              </a:solidFill>
            </a:endParaRPr>
          </a:p>
        </p:txBody>
      </p:sp>
      <p:sp>
        <p:nvSpPr>
          <p:cNvPr id="5" name="正文"/>
          <p:cNvSpPr txBox="1"/>
          <p:nvPr>
            <p:custDataLst>
              <p:tags r:id="rId2"/>
            </p:custDataLst>
          </p:nvPr>
        </p:nvSpPr>
        <p:spPr>
          <a:xfrm>
            <a:off x="318135" y="1575435"/>
            <a:ext cx="5962650" cy="4546600"/>
          </a:xfrm>
          <a:prstGeom prst="rect">
            <a:avLst/>
          </a:prstGeom>
          <a:noFill/>
        </p:spPr>
        <p:txBody>
          <a:bodyPr wrap="square" lIns="90170" tIns="0" rIns="0" bIns="0" rtlCol="0" anchor="t" anchorCtr="0">
            <a:noAutofit/>
          </a:bodyPr>
          <a:lstStyle/>
          <a:p>
            <a:pPr lvl="0" indent="0" algn="l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3200" spc="1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The habit of eating spicy food is closely related to Jiangxi's geographical location. </a:t>
            </a:r>
            <a:endParaRPr lang="en-US" altLang="zh-CN" sz="3200" spc="13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lvl="0" indent="0" algn="l" fontAlgn="auto">
              <a:lnSpc>
                <a:spcPct val="100000"/>
              </a:lnSpc>
              <a:buClrTx/>
              <a:buSzTx/>
              <a:buFontTx/>
            </a:pPr>
            <a:endParaRPr lang="en-US" altLang="zh-CN" sz="3200" spc="13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lvl="0" indent="0" algn="l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3200" spc="1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Chili peppers serve to dispel cold and dampness, leading to the development of Jiangxi people's dietary habit of eating spicy food.</a:t>
            </a:r>
            <a:endParaRPr lang="en-US" altLang="zh-CN" sz="3200" spc="13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圆角矩形 2"/>
          <p:cNvSpPr/>
          <p:nvPr>
            <p:custDataLst>
              <p:tags r:id="rId3"/>
            </p:custDataLst>
          </p:nvPr>
        </p:nvSpPr>
        <p:spPr>
          <a:xfrm>
            <a:off x="6707505" y="2337435"/>
            <a:ext cx="5107940" cy="3514090"/>
          </a:xfrm>
          <a:prstGeom prst="roundRect">
            <a:avLst>
              <a:gd name="adj" fmla="val 45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34621f0a244a5ce92ef0fd56a4931362"/>
          <p:cNvPicPr>
            <a:picLocks noChangeAspect="1"/>
          </p:cNvPicPr>
          <p:nvPr/>
        </p:nvPicPr>
        <p:blipFill>
          <a:blip r:embed="rId4"/>
          <a:srcRect b="8141"/>
          <a:stretch>
            <a:fillRect/>
          </a:stretch>
        </p:blipFill>
        <p:spPr>
          <a:xfrm>
            <a:off x="7413625" y="138430"/>
            <a:ext cx="4114800" cy="50298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107950" y="2578735"/>
            <a:ext cx="11976735" cy="1524000"/>
          </a:xfrm>
        </p:spPr>
        <p:txBody>
          <a:bodyPr/>
          <a:p>
            <a:pPr algn="ctr"/>
            <a:r>
              <a:rPr lang="zh-CN" altLang="en-US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Famous Jiangxi Dishes and Snacks</a:t>
            </a:r>
            <a:br>
              <a:rPr lang="zh-CN" altLang="en-US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zh-CN" altLang="en-US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赣菜名菜名点</a:t>
            </a:r>
            <a:endParaRPr lang="zh-CN" altLang="en-US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172720" y="1325880"/>
            <a:ext cx="5838190" cy="5342255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80720" y="95250"/>
            <a:ext cx="7030720" cy="705485"/>
          </a:xfrm>
        </p:spPr>
        <p:txBody>
          <a:bodyPr lIns="36195">
            <a:noAutofit/>
          </a:bodyPr>
          <a:lstStyle/>
          <a:p>
            <a:r>
              <a:rPr lang="en-US" altLang="en-US" sz="4000" b="1" dirty="0">
                <a:solidFill>
                  <a:srgbClr val="FFFF00"/>
                </a:solidFill>
                <a:sym typeface="+mn-ea"/>
              </a:rPr>
              <a:t>Lianhua Blood Duck</a:t>
            </a:r>
            <a:br>
              <a:rPr lang="en-US" altLang="zh-CN" sz="4000" b="1" dirty="0">
                <a:solidFill>
                  <a:srgbClr val="FFFF00"/>
                </a:solidFill>
              </a:rPr>
            </a:br>
            <a:endParaRPr lang="en-US" altLang="zh-CN" sz="4000" b="1" dirty="0">
              <a:solidFill>
                <a:srgbClr val="FFFF00"/>
              </a:solidFill>
            </a:endParaRPr>
          </a:p>
        </p:txBody>
      </p:sp>
      <p:pic>
        <p:nvPicPr>
          <p:cNvPr id="8" name="图片 7" descr="D:\lky\素材\图文关系\84c79096defd4fb3aa81457bad12ce6e.jpg84c79096defd4fb3aa81457bad12ce6e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22" b="22"/>
          <a:stretch>
            <a:fillRect/>
          </a:stretch>
        </p:blipFill>
        <p:spPr>
          <a:xfrm>
            <a:off x="6360160" y="1325880"/>
            <a:ext cx="4977130" cy="4554855"/>
          </a:xfrm>
          <a:prstGeom prst="rect">
            <a:avLst/>
          </a:prstGeom>
          <a:solidFill>
            <a:schemeClr val="accent1">
              <a:alpha val="15000"/>
            </a:schemeClr>
          </a:solidFill>
          <a:ln w="6350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正文"/>
          <p:cNvSpPr txBox="1"/>
          <p:nvPr>
            <p:custDataLst>
              <p:tags r:id="rId5"/>
            </p:custDataLst>
          </p:nvPr>
        </p:nvSpPr>
        <p:spPr>
          <a:xfrm>
            <a:off x="397510" y="1659255"/>
            <a:ext cx="5485765" cy="435102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 indent="0" algn="l" fontAlgn="auto">
              <a:lnSpc>
                <a:spcPct val="100000"/>
              </a:lnSpc>
              <a:buNone/>
            </a:pPr>
            <a:r>
              <a:rPr lang="zh-CN" altLang="en-US" sz="2800" spc="15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Lianhua Blood Duck is a specialty of Pingxiang, named after Lianhua County.</a:t>
            </a:r>
            <a:endParaRPr lang="zh-CN" altLang="en-US" sz="2800" spc="15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lvl="0" indent="0" algn="l" fontAlgn="auto">
              <a:lnSpc>
                <a:spcPct val="100000"/>
              </a:lnSpc>
              <a:buNone/>
            </a:pPr>
            <a:endParaRPr lang="zh-CN" altLang="en-US" sz="2800" spc="15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lvl="0" indent="0" algn="l" fontAlgn="auto">
              <a:lnSpc>
                <a:spcPct val="100000"/>
              </a:lnSpc>
              <a:buNone/>
            </a:pPr>
            <a:r>
              <a:rPr lang="zh-CN" altLang="en-US" sz="2800" spc="15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It is mainly made from chopped old duck and cleaned duck blood, cooked with chili and other auxiliary ingredients through stir- frying, braising, and stewing. </a:t>
            </a:r>
            <a:endParaRPr lang="zh-CN" altLang="en-US" sz="2800" spc="15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装饰  8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308090" y="1523365"/>
            <a:ext cx="5334000" cy="4724400"/>
          </a:xfrm>
          <a:custGeom>
            <a:avLst/>
            <a:gdLst>
              <a:gd name="connisteX0" fmla="*/ 0 w 5334000"/>
              <a:gd name="connsiteY0" fmla="*/ 203200 h 4724400"/>
              <a:gd name="connisteX1" fmla="*/ 203200 w 5334000"/>
              <a:gd name="connsiteY1" fmla="*/ 0 h 4724400"/>
              <a:gd name="connisteX2" fmla="*/ 5130800 w 5334000"/>
              <a:gd name="connsiteY2" fmla="*/ 0 h 4724400"/>
              <a:gd name="connisteX3" fmla="*/ 5334000 w 5334000"/>
              <a:gd name="connsiteY3" fmla="*/ 203200 h 4724400"/>
              <a:gd name="connisteX4" fmla="*/ 5334000 w 5334000"/>
              <a:gd name="connsiteY4" fmla="*/ 4521200 h 4724400"/>
              <a:gd name="connisteX5" fmla="*/ 5130800 w 5334000"/>
              <a:gd name="connsiteY5" fmla="*/ 4724400 h 4724400"/>
              <a:gd name="connisteX6" fmla="*/ 203200 w 5334000"/>
              <a:gd name="connsiteY6" fmla="*/ 4724400 h 4724400"/>
              <a:gd name="connisteX7" fmla="*/ 0 w 5334000"/>
              <a:gd name="connsiteY7" fmla="*/ 4521200 h 4724400"/>
              <a:gd name="connisteX8" fmla="*/ 0 w 53340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4521200"/>
                </a:lnTo>
                <a:cubicBezTo>
                  <a:pt x="5334000" y="4633424"/>
                  <a:pt x="5243024" y="4724400"/>
                  <a:pt x="51308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 vert="horz" lIns="91440" tIns="45720" rIns="91440" bIns="45720" rtlCol="0">
            <a:noAutofit/>
          </a:bodyPr>
          <a:lstStyle>
            <a:lvl1pPr marL="22860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>
          <a:xfrm>
            <a:off x="539750" y="157480"/>
            <a:ext cx="10972800" cy="609600"/>
          </a:xfrm>
        </p:spPr>
        <p:txBody>
          <a:bodyPr/>
          <a:p>
            <a:r>
              <a:rPr lang="zh-CN" altLang="en-US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Nanchang Rice Noodles</a:t>
            </a:r>
            <a:r>
              <a:rPr lang="en-US" altLang="zh-CN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and Clay Pot Soup</a:t>
            </a:r>
            <a:endParaRPr lang="en-US" altLang="zh-CN" b="1">
              <a:solidFill>
                <a:srgbClr val="FFFF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装饰  8"/>
          <p:cNvSpPr>
            <a:spLocks noGrp="1"/>
          </p:cNvSpPr>
          <p:nvPr>
            <p:ph type="body" idx="16391"/>
            <p:custDataLst>
              <p:tags r:id="rId3"/>
            </p:custDataLst>
          </p:nvPr>
        </p:nvSpPr>
        <p:spPr/>
        <p:txBody>
          <a:bodyPr/>
          <a:p>
            <a:r>
              <a:rPr lang="zh-CN" altLang="en-US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1835" y="1637030"/>
            <a:ext cx="5231765" cy="224536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kern="0">
                <a:solidFill>
                  <a:schemeClr val="tx1"/>
                </a:solidFill>
                <a:uFillTx/>
                <a:latin typeface="Arial" panose="020B0604020202020204"/>
                <a:ea typeface="宋体" panose="02010600030101010101" pitchFamily="2" charset="-122"/>
              </a:rPr>
              <a:t>Nanchang Rice Noodles are usually made with seasonings for breakfast. Each noodle is coated with sauce, resulting in a smooth and delicious texture.</a:t>
            </a:r>
            <a:endParaRPr lang="en-US" altLang="zh-CN" sz="2800" kern="0">
              <a:solidFill>
                <a:schemeClr val="tx1"/>
              </a:solidFill>
              <a:uFillTx/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0" y="853440"/>
            <a:ext cx="12192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3600">
                <a:solidFill>
                  <a:srgbClr val="00B0F0"/>
                </a:solidFill>
                <a:latin typeface="Arial" panose="020B0604020202020204"/>
                <a:ea typeface="宋体" panose="02010600030101010101" pitchFamily="2" charset="-122"/>
                <a:sym typeface="+mn-ea"/>
              </a:rPr>
              <a:t>perfect match</a:t>
            </a:r>
            <a:endParaRPr lang="en-US" altLang="zh-CN" sz="3600">
              <a:solidFill>
                <a:srgbClr val="00B0F0"/>
              </a:solidFill>
              <a:latin typeface="Arial" panose="020B0604020202020204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1" name="图片 20" descr="c9f9fe2362b77f54d5f9fa8bfb0b720a"/>
          <p:cNvPicPr>
            <a:picLocks noChangeAspect="1"/>
          </p:cNvPicPr>
          <p:nvPr/>
        </p:nvPicPr>
        <p:blipFill>
          <a:blip r:embed="rId4"/>
          <a:srcRect t="8667" b="12074"/>
          <a:stretch>
            <a:fillRect/>
          </a:stretch>
        </p:blipFill>
        <p:spPr>
          <a:xfrm>
            <a:off x="2775585" y="3764915"/>
            <a:ext cx="2926080" cy="3093085"/>
          </a:xfrm>
          <a:prstGeom prst="rect">
            <a:avLst/>
          </a:prstGeom>
        </p:spPr>
      </p:pic>
      <p:pic>
        <p:nvPicPr>
          <p:cNvPr id="22" name="图片 21" descr="9eb4f99f40d6ab2226444f5ba0c75e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9240" y="3348990"/>
            <a:ext cx="2408555" cy="34099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308725" y="1728470"/>
            <a:ext cx="5333365" cy="267652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kern="0">
                <a:solidFill>
                  <a:schemeClr val="tx1"/>
                </a:solidFill>
                <a:uFillTx/>
                <a:latin typeface="Arial" panose="020B0604020202020204"/>
                <a:ea typeface="宋体" panose="02010600030101010101" pitchFamily="2" charset="-122"/>
              </a:rPr>
              <a:t>Clay pot soup is a special soup in Nanchang, with each ingredient placed individually in a small clay pot.</a:t>
            </a:r>
            <a:endParaRPr lang="en-US" altLang="zh-CN" sz="2800" kern="0">
              <a:solidFill>
                <a:schemeClr val="tx1"/>
              </a:solidFill>
              <a:uFillTx/>
              <a:latin typeface="Arial" panose="020B0604020202020204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en-US" altLang="zh-CN" sz="2800" kern="0">
              <a:solidFill>
                <a:schemeClr val="tx1"/>
              </a:solidFill>
              <a:uFillTx/>
              <a:latin typeface="Arial" panose="020B0604020202020204"/>
              <a:ea typeface="宋体" panose="02010600030101010101" pitchFamily="2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en-US" altLang="zh-CN" sz="2800" kern="0">
              <a:solidFill>
                <a:schemeClr val="tx1"/>
              </a:solidFill>
              <a:uFillTx/>
              <a:latin typeface="Arial" panose="020B0604020202020204"/>
              <a:ea typeface="宋体" panose="02010600030101010101" pitchFamily="2" charset="-122"/>
            </a:endParaRPr>
          </a:p>
        </p:txBody>
      </p:sp>
    </p:spTree>
    <p:custDataLst>
      <p:tags r:id="rId6"/>
    </p:custData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形 46"/>
          <p:cNvSpPr/>
          <p:nvPr>
            <p:custDataLst>
              <p:tags r:id="rId1"/>
            </p:custDataLst>
          </p:nvPr>
        </p:nvSpPr>
        <p:spPr>
          <a:xfrm>
            <a:off x="1044575" y="1896745"/>
            <a:ext cx="10102850" cy="4429125"/>
          </a:xfrm>
          <a:custGeom>
            <a:avLst/>
            <a:gdLst>
              <a:gd name="connsiteX0" fmla="*/ 0 w 3668744"/>
              <a:gd name="connsiteY0" fmla="*/ 61528 h 1578098"/>
              <a:gd name="connsiteX1" fmla="*/ 0 w 3668744"/>
              <a:gd name="connsiteY1" fmla="*/ 1470276 h 1578098"/>
              <a:gd name="connsiteX2" fmla="*/ 1843659 w 3668744"/>
              <a:gd name="connsiteY2" fmla="*/ 1578098 h 1578098"/>
              <a:gd name="connsiteX3" fmla="*/ 3668745 w 3668744"/>
              <a:gd name="connsiteY3" fmla="*/ 1485135 h 1578098"/>
              <a:gd name="connsiteX4" fmla="*/ 3668745 w 3668744"/>
              <a:gd name="connsiteY4" fmla="*/ 39239 h 1578098"/>
              <a:gd name="connsiteX5" fmla="*/ 1834325 w 3668744"/>
              <a:gd name="connsiteY5" fmla="*/ 139633 h 1578098"/>
              <a:gd name="connsiteX6" fmla="*/ 0 w 3668744"/>
              <a:gd name="connsiteY6" fmla="*/ 61528 h 157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8744" h="1578098">
                <a:moveTo>
                  <a:pt x="0" y="61528"/>
                </a:moveTo>
                <a:lnTo>
                  <a:pt x="0" y="1470276"/>
                </a:lnTo>
                <a:cubicBezTo>
                  <a:pt x="0" y="1470276"/>
                  <a:pt x="1144905" y="1325305"/>
                  <a:pt x="1843659" y="1578098"/>
                </a:cubicBezTo>
                <a:cubicBezTo>
                  <a:pt x="1843659" y="1578098"/>
                  <a:pt x="2583371" y="1325305"/>
                  <a:pt x="3668745" y="1485135"/>
                </a:cubicBezTo>
                <a:lnTo>
                  <a:pt x="3668745" y="39239"/>
                </a:lnTo>
                <a:cubicBezTo>
                  <a:pt x="3668745" y="39239"/>
                  <a:pt x="2746915" y="-94587"/>
                  <a:pt x="1834325" y="139633"/>
                </a:cubicBezTo>
                <a:cubicBezTo>
                  <a:pt x="1834420" y="139633"/>
                  <a:pt x="1066800" y="-113161"/>
                  <a:pt x="0" y="61528"/>
                </a:cubicBezTo>
                <a:close/>
              </a:path>
            </a:pathLst>
          </a:custGeom>
          <a:solidFill>
            <a:schemeClr val="accent1">
              <a:alpha val="73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" name="图形 46"/>
          <p:cNvSpPr/>
          <p:nvPr>
            <p:custDataLst>
              <p:tags r:id="rId2"/>
            </p:custDataLst>
          </p:nvPr>
        </p:nvSpPr>
        <p:spPr>
          <a:xfrm>
            <a:off x="1190308" y="1750060"/>
            <a:ext cx="9811385" cy="4320540"/>
          </a:xfrm>
          <a:custGeom>
            <a:avLst/>
            <a:gdLst>
              <a:gd name="connsiteX0" fmla="*/ 0 w 3668744"/>
              <a:gd name="connsiteY0" fmla="*/ 61528 h 1578098"/>
              <a:gd name="connsiteX1" fmla="*/ 0 w 3668744"/>
              <a:gd name="connsiteY1" fmla="*/ 1470276 h 1578098"/>
              <a:gd name="connsiteX2" fmla="*/ 1843659 w 3668744"/>
              <a:gd name="connsiteY2" fmla="*/ 1578098 h 1578098"/>
              <a:gd name="connsiteX3" fmla="*/ 3668745 w 3668744"/>
              <a:gd name="connsiteY3" fmla="*/ 1485135 h 1578098"/>
              <a:gd name="connsiteX4" fmla="*/ 3668745 w 3668744"/>
              <a:gd name="connsiteY4" fmla="*/ 39239 h 1578098"/>
              <a:gd name="connsiteX5" fmla="*/ 1834325 w 3668744"/>
              <a:gd name="connsiteY5" fmla="*/ 139633 h 1578098"/>
              <a:gd name="connsiteX6" fmla="*/ 0 w 3668744"/>
              <a:gd name="connsiteY6" fmla="*/ 61528 h 157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8744" h="1578098">
                <a:moveTo>
                  <a:pt x="0" y="61528"/>
                </a:moveTo>
                <a:lnTo>
                  <a:pt x="0" y="1470276"/>
                </a:lnTo>
                <a:cubicBezTo>
                  <a:pt x="0" y="1470276"/>
                  <a:pt x="1144905" y="1325305"/>
                  <a:pt x="1843659" y="1578098"/>
                </a:cubicBezTo>
                <a:cubicBezTo>
                  <a:pt x="1843659" y="1578098"/>
                  <a:pt x="2583371" y="1325305"/>
                  <a:pt x="3668745" y="1485135"/>
                </a:cubicBezTo>
                <a:lnTo>
                  <a:pt x="3668745" y="39239"/>
                </a:lnTo>
                <a:cubicBezTo>
                  <a:pt x="3668745" y="39239"/>
                  <a:pt x="2746915" y="-94587"/>
                  <a:pt x="1834325" y="139633"/>
                </a:cubicBezTo>
                <a:cubicBezTo>
                  <a:pt x="1834420" y="139633"/>
                  <a:pt x="1066800" y="-113161"/>
                  <a:pt x="0" y="61528"/>
                </a:cubicBezTo>
                <a:close/>
              </a:path>
            </a:pathLst>
          </a:custGeom>
          <a:solidFill>
            <a:srgbClr val="FFFFFF">
              <a:alpha val="45000"/>
            </a:srgb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 useBgFill="1">
        <p:nvSpPr>
          <p:cNvPr id="51" name="图形 49"/>
          <p:cNvSpPr/>
          <p:nvPr>
            <p:custDataLst>
              <p:tags r:id="rId3"/>
            </p:custDataLst>
          </p:nvPr>
        </p:nvSpPr>
        <p:spPr>
          <a:xfrm>
            <a:off x="1302703" y="1709738"/>
            <a:ext cx="4780915" cy="4189730"/>
          </a:xfrm>
          <a:custGeom>
            <a:avLst/>
            <a:gdLst>
              <a:gd name="connsiteX0" fmla="*/ 1834420 w 1834419"/>
              <a:gd name="connsiteY0" fmla="*/ 1574876 h 1574875"/>
              <a:gd name="connsiteX1" fmla="*/ 0 w 1834419"/>
              <a:gd name="connsiteY1" fmla="*/ 1470291 h 1574875"/>
              <a:gd name="connsiteX2" fmla="*/ 0 w 1834419"/>
              <a:gd name="connsiteY2" fmla="*/ 61544 h 1574875"/>
              <a:gd name="connsiteX3" fmla="*/ 1834420 w 1834419"/>
              <a:gd name="connsiteY3" fmla="*/ 139553 h 1574875"/>
              <a:gd name="connsiteX4" fmla="*/ 1834420 w 1834419"/>
              <a:gd name="connsiteY4" fmla="*/ 1574876 h 157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4419" h="1574875">
                <a:moveTo>
                  <a:pt x="1834420" y="1574876"/>
                </a:moveTo>
                <a:cubicBezTo>
                  <a:pt x="1134904" y="1326559"/>
                  <a:pt x="0" y="1470291"/>
                  <a:pt x="0" y="1470291"/>
                </a:cubicBezTo>
                <a:lnTo>
                  <a:pt x="0" y="61544"/>
                </a:lnTo>
                <a:cubicBezTo>
                  <a:pt x="1066800" y="-113145"/>
                  <a:pt x="1834420" y="139553"/>
                  <a:pt x="1834420" y="139553"/>
                </a:cubicBezTo>
                <a:lnTo>
                  <a:pt x="1834420" y="1574876"/>
                </a:lnTo>
                <a:close/>
              </a:path>
            </a:pathLst>
          </a:custGeom>
          <a:ln w="9525" cap="flat">
            <a:solidFill>
              <a:schemeClr val="accent1">
                <a:alpha val="15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 useBgFill="1">
        <p:nvSpPr>
          <p:cNvPr id="52" name="图形 49"/>
          <p:cNvSpPr/>
          <p:nvPr>
            <p:custDataLst>
              <p:tags r:id="rId4"/>
            </p:custDataLst>
          </p:nvPr>
        </p:nvSpPr>
        <p:spPr>
          <a:xfrm flipH="1">
            <a:off x="6082665" y="1704340"/>
            <a:ext cx="4780915" cy="4189730"/>
          </a:xfrm>
          <a:custGeom>
            <a:avLst/>
            <a:gdLst>
              <a:gd name="connsiteX0" fmla="*/ 1834420 w 1834419"/>
              <a:gd name="connsiteY0" fmla="*/ 1574876 h 1574875"/>
              <a:gd name="connsiteX1" fmla="*/ 0 w 1834419"/>
              <a:gd name="connsiteY1" fmla="*/ 1470291 h 1574875"/>
              <a:gd name="connsiteX2" fmla="*/ 0 w 1834419"/>
              <a:gd name="connsiteY2" fmla="*/ 61544 h 1574875"/>
              <a:gd name="connsiteX3" fmla="*/ 1834420 w 1834419"/>
              <a:gd name="connsiteY3" fmla="*/ 139553 h 1574875"/>
              <a:gd name="connsiteX4" fmla="*/ 1834420 w 1834419"/>
              <a:gd name="connsiteY4" fmla="*/ 1574876 h 157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4419" h="1574875">
                <a:moveTo>
                  <a:pt x="1834420" y="1574876"/>
                </a:moveTo>
                <a:cubicBezTo>
                  <a:pt x="1134904" y="1326559"/>
                  <a:pt x="0" y="1470291"/>
                  <a:pt x="0" y="1470291"/>
                </a:cubicBezTo>
                <a:lnTo>
                  <a:pt x="0" y="61544"/>
                </a:lnTo>
                <a:cubicBezTo>
                  <a:pt x="1066800" y="-113145"/>
                  <a:pt x="1834420" y="139553"/>
                  <a:pt x="1834420" y="139553"/>
                </a:cubicBezTo>
                <a:lnTo>
                  <a:pt x="1834420" y="1574876"/>
                </a:lnTo>
                <a:close/>
              </a:path>
            </a:pathLst>
          </a:custGeom>
          <a:ln w="9525" cap="flat">
            <a:solidFill>
              <a:schemeClr val="accent1">
                <a:alpha val="15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 useBgFill="1">
        <p:nvSpPr>
          <p:cNvPr id="3" name="图形 49"/>
          <p:cNvSpPr/>
          <p:nvPr>
            <p:custDataLst>
              <p:tags r:id="rId5"/>
            </p:custDataLst>
          </p:nvPr>
        </p:nvSpPr>
        <p:spPr>
          <a:xfrm>
            <a:off x="1190308" y="1704023"/>
            <a:ext cx="4780915" cy="4189730"/>
          </a:xfrm>
          <a:custGeom>
            <a:avLst/>
            <a:gdLst>
              <a:gd name="connsiteX0" fmla="*/ 1834420 w 1834419"/>
              <a:gd name="connsiteY0" fmla="*/ 1574876 h 1574875"/>
              <a:gd name="connsiteX1" fmla="*/ 0 w 1834419"/>
              <a:gd name="connsiteY1" fmla="*/ 1470291 h 1574875"/>
              <a:gd name="connsiteX2" fmla="*/ 0 w 1834419"/>
              <a:gd name="connsiteY2" fmla="*/ 61544 h 1574875"/>
              <a:gd name="connsiteX3" fmla="*/ 1834420 w 1834419"/>
              <a:gd name="connsiteY3" fmla="*/ 139553 h 1574875"/>
              <a:gd name="connsiteX4" fmla="*/ 1834420 w 1834419"/>
              <a:gd name="connsiteY4" fmla="*/ 1574876 h 157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4419" h="1574875">
                <a:moveTo>
                  <a:pt x="1834420" y="1574876"/>
                </a:moveTo>
                <a:cubicBezTo>
                  <a:pt x="1134904" y="1326559"/>
                  <a:pt x="0" y="1470291"/>
                  <a:pt x="0" y="1470291"/>
                </a:cubicBezTo>
                <a:lnTo>
                  <a:pt x="0" y="61544"/>
                </a:lnTo>
                <a:cubicBezTo>
                  <a:pt x="1066800" y="-113145"/>
                  <a:pt x="1834420" y="139553"/>
                  <a:pt x="1834420" y="139553"/>
                </a:cubicBezTo>
                <a:lnTo>
                  <a:pt x="1834420" y="1574876"/>
                </a:lnTo>
                <a:close/>
              </a:path>
            </a:pathLst>
          </a:custGeom>
          <a:solidFill>
            <a:schemeClr val="lt1">
              <a:lumMod val="100000"/>
              <a:alpha val="20000"/>
            </a:schemeClr>
          </a:solidFill>
          <a:ln w="9525">
            <a:solidFill>
              <a:schemeClr val="accent1">
                <a:alpha val="12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4190" tIns="45720" rIns="50419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50000"/>
              </a:lnSpc>
              <a:buClrTx/>
              <a:buSzTx/>
              <a:buFontTx/>
            </a:pPr>
            <a:endParaRPr lang="zh-CN" altLang="en-US" sz="2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0" name="图形 49"/>
          <p:cNvSpPr/>
          <p:nvPr>
            <p:custDataLst>
              <p:tags r:id="rId6"/>
            </p:custDataLst>
          </p:nvPr>
        </p:nvSpPr>
        <p:spPr>
          <a:xfrm flipH="1">
            <a:off x="6082665" y="1704340"/>
            <a:ext cx="4780915" cy="4189730"/>
          </a:xfrm>
          <a:custGeom>
            <a:avLst/>
            <a:gdLst>
              <a:gd name="connsiteX0" fmla="*/ 1834420 w 1834419"/>
              <a:gd name="connsiteY0" fmla="*/ 1574876 h 1574875"/>
              <a:gd name="connsiteX1" fmla="*/ 0 w 1834419"/>
              <a:gd name="connsiteY1" fmla="*/ 1470291 h 1574875"/>
              <a:gd name="connsiteX2" fmla="*/ 0 w 1834419"/>
              <a:gd name="connsiteY2" fmla="*/ 61544 h 1574875"/>
              <a:gd name="connsiteX3" fmla="*/ 1834420 w 1834419"/>
              <a:gd name="connsiteY3" fmla="*/ 139553 h 1574875"/>
              <a:gd name="connsiteX4" fmla="*/ 1834420 w 1834419"/>
              <a:gd name="connsiteY4" fmla="*/ 1574876 h 157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4419" h="1574875">
                <a:moveTo>
                  <a:pt x="1834420" y="1574876"/>
                </a:moveTo>
                <a:cubicBezTo>
                  <a:pt x="1134904" y="1326559"/>
                  <a:pt x="0" y="1470291"/>
                  <a:pt x="0" y="1470291"/>
                </a:cubicBezTo>
                <a:lnTo>
                  <a:pt x="0" y="61544"/>
                </a:lnTo>
                <a:cubicBezTo>
                  <a:pt x="1066800" y="-113145"/>
                  <a:pt x="1834420" y="139553"/>
                  <a:pt x="1834420" y="139553"/>
                </a:cubicBezTo>
                <a:lnTo>
                  <a:pt x="1834420" y="1574876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lumMod val="60000"/>
                  <a:lumOff val="40000"/>
                  <a:alpha val="17000"/>
                </a:schemeClr>
              </a:gs>
              <a:gs pos="100000">
                <a:srgbClr val="FFFFFF">
                  <a:alpha val="0"/>
                </a:srgbClr>
              </a:gs>
            </a:gsLst>
            <a:lin ang="10800000" scaled="0"/>
          </a:gradFill>
          <a:ln w="9525" cap="flat">
            <a:solidFill>
              <a:schemeClr val="accent1">
                <a:alpha val="15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 useBgFill="1">
        <p:nvSpPr>
          <p:cNvPr id="8" name="图形 49"/>
          <p:cNvSpPr/>
          <p:nvPr>
            <p:custDataLst>
              <p:tags r:id="rId7"/>
            </p:custDataLst>
          </p:nvPr>
        </p:nvSpPr>
        <p:spPr>
          <a:xfrm flipH="1">
            <a:off x="6082665" y="1704340"/>
            <a:ext cx="4780915" cy="4189730"/>
          </a:xfrm>
          <a:custGeom>
            <a:avLst/>
            <a:gdLst>
              <a:gd name="connsiteX0" fmla="*/ 1834420 w 1834419"/>
              <a:gd name="connsiteY0" fmla="*/ 1574876 h 1574875"/>
              <a:gd name="connsiteX1" fmla="*/ 0 w 1834419"/>
              <a:gd name="connsiteY1" fmla="*/ 1470291 h 1574875"/>
              <a:gd name="connsiteX2" fmla="*/ 0 w 1834419"/>
              <a:gd name="connsiteY2" fmla="*/ 61544 h 1574875"/>
              <a:gd name="connsiteX3" fmla="*/ 1834420 w 1834419"/>
              <a:gd name="connsiteY3" fmla="*/ 139553 h 1574875"/>
              <a:gd name="connsiteX4" fmla="*/ 1834420 w 1834419"/>
              <a:gd name="connsiteY4" fmla="*/ 1574876 h 157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4419" h="1574875">
                <a:moveTo>
                  <a:pt x="1834420" y="1574876"/>
                </a:moveTo>
                <a:cubicBezTo>
                  <a:pt x="1134904" y="1326559"/>
                  <a:pt x="0" y="1470291"/>
                  <a:pt x="0" y="1470291"/>
                </a:cubicBezTo>
                <a:lnTo>
                  <a:pt x="0" y="61544"/>
                </a:lnTo>
                <a:cubicBezTo>
                  <a:pt x="1066800" y="-113145"/>
                  <a:pt x="1834420" y="139553"/>
                  <a:pt x="1834420" y="139553"/>
                </a:cubicBezTo>
                <a:lnTo>
                  <a:pt x="1834420" y="1574876"/>
                </a:lnTo>
                <a:close/>
              </a:path>
            </a:pathLst>
          </a:custGeom>
          <a:solidFill>
            <a:schemeClr val="lt1">
              <a:lumMod val="100000"/>
              <a:alpha val="20000"/>
            </a:schemeClr>
          </a:solidFill>
          <a:ln w="9525">
            <a:solidFill>
              <a:schemeClr val="accent1">
                <a:alpha val="12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4190" tIns="45720" rIns="50419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50000"/>
              </a:lnSpc>
              <a:buClrTx/>
              <a:buSzTx/>
              <a:buFontTx/>
            </a:pPr>
            <a:endParaRPr lang="zh-CN" altLang="en-US" sz="2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1303020" y="2042795"/>
            <a:ext cx="4799330" cy="35248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 algn="l">
              <a:lnSpc>
                <a:spcPct val="160000"/>
              </a:lnSpc>
              <a:buClrTx/>
              <a:buSzTx/>
              <a:buFontTx/>
            </a:pPr>
            <a:r>
              <a:rPr lang="en-US" altLang="zh-CN" sz="2800" kern="0" dirty="0">
                <a:ln>
                  <a:noFill/>
                  <a:prstDash val="sysDot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Jiangxi is rich in fish, rice, and mountain delicacies, which form the staple ingredients of Jiangxi Cuisine.</a:t>
            </a:r>
            <a:endParaRPr lang="en-US" altLang="zh-CN" sz="2800" kern="0" dirty="0">
              <a:ln>
                <a:noFill/>
                <a:prstDash val="sysDot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6522720" y="2155825"/>
            <a:ext cx="4340860" cy="28873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 algn="l">
              <a:lnSpc>
                <a:spcPct val="160000"/>
              </a:lnSpc>
              <a:buClrTx/>
              <a:buSzTx/>
              <a:buFontTx/>
            </a:pPr>
            <a:r>
              <a:rPr lang="en-US" altLang="zh-CN" sz="2800" kern="0" dirty="0">
                <a:ln>
                  <a:noFill/>
                  <a:prstDash val="sysDot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Jiangxi Cuisine has developed its unique style and gained popularity among the public.</a:t>
            </a:r>
            <a:endParaRPr lang="en-US" altLang="zh-CN" sz="2800" kern="0" dirty="0">
              <a:ln>
                <a:noFill/>
                <a:prstDash val="sysDot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装饰  8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13080" y="1139190"/>
            <a:ext cx="11166475" cy="5083810"/>
          </a:xfrm>
          <a:custGeom>
            <a:avLst/>
            <a:gdLst>
              <a:gd name="connisteX0" fmla="*/ 0 w 8432800"/>
              <a:gd name="connsiteY0" fmla="*/ 203200 h 2209800"/>
              <a:gd name="connisteX1" fmla="*/ 2032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203200 w 8432800"/>
              <a:gd name="connsiteY4" fmla="*/ 2209800 h 2209800"/>
              <a:gd name="connisteX5" fmla="*/ 0 w 8432800"/>
              <a:gd name="connsiteY5" fmla="*/ 2006600 h 2209800"/>
              <a:gd name="connisteX6" fmla="*/ 0 w 84328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 vert="horz" lIns="91440" tIns="45720" rIns="91440" bIns="45720" rtlCol="0">
            <a:noAutofit/>
          </a:bodyPr>
          <a:lstStyle>
            <a:lvl1pPr marL="22860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2"/>
            </p:custDataLst>
          </p:nvPr>
        </p:nvSpPr>
        <p:spPr>
          <a:xfrm>
            <a:off x="745490" y="1463675"/>
            <a:ext cx="10730865" cy="4176395"/>
          </a:xfrm>
        </p:spPr>
        <p:txBody>
          <a:bodyPr>
            <a:noAutofit/>
          </a:bodyPr>
          <a:p>
            <a:r>
              <a:rPr lang="zh-CN" altLang="en-US" sz="400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内容及图片来源：百度、小红书、网易有道翻译、</a:t>
            </a:r>
            <a:endParaRPr lang="zh-CN" altLang="en-US" sz="400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r>
              <a:rPr lang="zh-CN" altLang="en-US" sz="400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中国文化课本</a:t>
            </a:r>
            <a:endParaRPr lang="zh-CN" altLang="en-US" sz="400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itle 2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2811780" y="2921000"/>
            <a:ext cx="5251450" cy="1016000"/>
          </a:xfrm>
        </p:spPr>
        <p:txBody>
          <a:bodyPr>
            <a:normAutofit/>
          </a:bodyPr>
          <a:p>
            <a:r>
              <a:rPr lang="en-US" altLang="zh-CN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altLang="zh-CN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 descr="07cd77c051cc4ca4371964075b6d04e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0" y="0"/>
            <a:ext cx="4762500" cy="63436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197485"/>
            <a:ext cx="10972800" cy="609600"/>
          </a:xfrm>
        </p:spPr>
        <p:txBody>
          <a:bodyPr>
            <a:noAutofit/>
          </a:bodyPr>
          <a:lstStyle/>
          <a:p>
            <a:r>
              <a:rPr lang="en-US" altLang="en-US" sz="4000" b="1">
                <a:solidFill>
                  <a:srgbClr val="FFFF00"/>
                </a:solidFill>
              </a:rPr>
              <a:t>Introduction to Jiangxi cuisine</a:t>
            </a:r>
            <a:endParaRPr lang="en-US" altLang="en-US" sz="4000" b="1">
              <a:solidFill>
                <a:srgbClr val="FFFF00"/>
              </a:solidFill>
            </a:endParaRPr>
          </a:p>
        </p:txBody>
      </p:sp>
      <p:sp>
        <p:nvSpPr>
          <p:cNvPr id="2" name="圆角矩形 5"/>
          <p:cNvSpPr/>
          <p:nvPr>
            <p:custDataLst>
              <p:tags r:id="rId2"/>
            </p:custDataLst>
          </p:nvPr>
        </p:nvSpPr>
        <p:spPr>
          <a:xfrm>
            <a:off x="641350" y="1072691"/>
            <a:ext cx="10801350" cy="2171828"/>
          </a:xfrm>
          <a:prstGeom prst="roundRect">
            <a:avLst>
              <a:gd name="adj" fmla="val 10446"/>
            </a:avLst>
          </a:prstGeom>
          <a:solidFill>
            <a:schemeClr val="accent1">
              <a:lumMod val="60000"/>
              <a:lumOff val="40000"/>
              <a:alpha val="12000"/>
            </a:schemeClr>
          </a:solidFill>
          <a:ln w="9525">
            <a:gradFill>
              <a:gsLst>
                <a:gs pos="100000">
                  <a:schemeClr val="accent1">
                    <a:alpha val="15000"/>
                  </a:schemeClr>
                </a:gs>
                <a:gs pos="0">
                  <a:schemeClr val="accent1">
                    <a:alpha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>
            <a:outerShdw blurRad="444500" dist="38100" dir="2700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144145" tIns="0" rIns="144145" bIns="0" numCol="1" spcCol="0" rtlCol="0" fromWordArt="0" anchor="ctr" anchorCtr="0" forceAA="0" compatLnSpc="1">
            <a:noAutofit/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en-US" sz="3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General term for Jiangxi culinary culture, </a:t>
            </a:r>
            <a:endParaRPr lang="en-US" altLang="en-US" sz="32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en-US" sz="32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 representative southern Chinese cuisine.</a:t>
            </a:r>
            <a:endParaRPr lang="en-US" altLang="en-US" sz="32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圆角矩形 6"/>
          <p:cNvSpPr/>
          <p:nvPr>
            <p:custDataLst>
              <p:tags r:id="rId3"/>
            </p:custDataLst>
          </p:nvPr>
        </p:nvSpPr>
        <p:spPr>
          <a:xfrm>
            <a:off x="641350" y="3771900"/>
            <a:ext cx="10801350" cy="2522855"/>
          </a:xfrm>
          <a:prstGeom prst="roundRect">
            <a:avLst>
              <a:gd name="adj" fmla="val 10446"/>
            </a:avLst>
          </a:prstGeom>
          <a:solidFill>
            <a:schemeClr val="accent2">
              <a:lumMod val="60000"/>
              <a:lumOff val="40000"/>
              <a:alpha val="12000"/>
            </a:schemeClr>
          </a:solidFill>
          <a:ln w="9525">
            <a:gradFill>
              <a:gsLst>
                <a:gs pos="100000">
                  <a:schemeClr val="accent2">
                    <a:alpha val="15000"/>
                  </a:schemeClr>
                </a:gs>
                <a:gs pos="0">
                  <a:schemeClr val="accent2">
                    <a:alpha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>
            <a:outerShdw blurRad="444500" dist="38100" dir="2700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144145" tIns="0" rIns="144145" bIns="0" numCol="1" spcCol="0" rtlCol="0" fromWordArt="0" anchor="ctr" anchorCtr="0" forceAA="0" compatLnSpc="1">
            <a:noAutofit/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endParaRPr lang="en-US" altLang="en-US" sz="28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en-US" sz="28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The name Jiangxi is derived from JiangNanXi Canton set up by Emperor Xuanzong of Tang, and the short name Gan is associated with the Gan River--the longest river in Jiangxi Province.
</a:t>
            </a:r>
            <a:endParaRPr lang="en-US" altLang="en-US" sz="28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圆角矩形 10"/>
          <p:cNvSpPr/>
          <p:nvPr>
            <p:custDataLst>
              <p:tags r:id="rId4"/>
            </p:custDataLst>
          </p:nvPr>
        </p:nvSpPr>
        <p:spPr>
          <a:xfrm>
            <a:off x="868058" y="1009822"/>
            <a:ext cx="729023" cy="9017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60000"/>
                  <a:lumOff val="40000"/>
                  <a:alpha val="71000"/>
                </a:schemeClr>
              </a:gs>
              <a:gs pos="0">
                <a:schemeClr val="accent1">
                  <a:alpha val="100000"/>
                </a:schemeClr>
              </a:gs>
            </a:gsLst>
            <a:lin ang="0"/>
          </a:gradFill>
          <a:ln>
            <a:noFill/>
          </a:ln>
          <a:effectLst>
            <a:outerShdw blurRad="50800" dist="381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" name="圆角矩形 11"/>
          <p:cNvSpPr/>
          <p:nvPr>
            <p:custDataLst>
              <p:tags r:id="rId5"/>
            </p:custDataLst>
          </p:nvPr>
        </p:nvSpPr>
        <p:spPr>
          <a:xfrm>
            <a:off x="868058" y="3716352"/>
            <a:ext cx="729023" cy="9017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2">
                  <a:lumMod val="60000"/>
                  <a:lumOff val="40000"/>
                  <a:alpha val="71000"/>
                </a:schemeClr>
              </a:gs>
              <a:gs pos="0">
                <a:schemeClr val="accent2">
                  <a:alpha val="100000"/>
                </a:schemeClr>
              </a:gs>
            </a:gsLst>
            <a:lin ang="0"/>
          </a:gradFill>
          <a:ln>
            <a:noFill/>
          </a:ln>
          <a:effectLst>
            <a:outerShdw blurRad="50800" dist="38100" dir="2700000" algn="tl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  <p:custDataLst>
      <p:tags r:id="rId6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4" name="直接连接符 13"/>
          <p:cNvCxnSpPr/>
          <p:nvPr>
            <p:custDataLst>
              <p:tags r:id="rId1"/>
            </p:custDataLst>
          </p:nvPr>
        </p:nvCxnSpPr>
        <p:spPr>
          <a:xfrm>
            <a:off x="695960" y="4120198"/>
            <a:ext cx="10800000" cy="0"/>
          </a:xfrm>
          <a:prstGeom prst="line">
            <a:avLst/>
          </a:prstGeom>
          <a:noFill/>
          <a:ln w="25400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5400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  <a:prstDash val="solid"/>
            <a:miter lim="800000"/>
          </a:ln>
          <a:effectLst/>
        </p:spPr>
      </p:cxnSp>
      <p:sp>
        <p:nvSpPr>
          <p:cNvPr id="11" name="剪去对角的矩形 10"/>
          <p:cNvSpPr/>
          <p:nvPr>
            <p:custDataLst>
              <p:tags r:id="rId2"/>
            </p:custDataLst>
          </p:nvPr>
        </p:nvSpPr>
        <p:spPr>
          <a:xfrm flipH="1">
            <a:off x="1033145" y="734695"/>
            <a:ext cx="8980805" cy="2967355"/>
          </a:xfrm>
          <a:prstGeom prst="snip2DiagRect">
            <a:avLst>
              <a:gd name="adj1" fmla="val 0"/>
              <a:gd name="adj2" fmla="val 11760"/>
            </a:avLst>
          </a:prstGeom>
          <a:gradFill>
            <a:gsLst>
              <a:gs pos="52000">
                <a:schemeClr val="accent1">
                  <a:alpha val="0"/>
                </a:schemeClr>
              </a:gs>
              <a:gs pos="0">
                <a:schemeClr val="accent1">
                  <a:alpha val="25000"/>
                </a:schemeClr>
              </a:gs>
              <a:gs pos="100000">
                <a:schemeClr val="accent1">
                  <a:alpha val="25000"/>
                </a:schemeClr>
              </a:gs>
            </a:gsLst>
            <a:lin ang="2700000" scaled="0"/>
          </a:gradFill>
          <a:ln w="6350">
            <a:gradFill>
              <a:gsLst>
                <a:gs pos="24000">
                  <a:schemeClr val="accent1">
                    <a:alpha val="0"/>
                  </a:schemeClr>
                </a:gs>
                <a:gs pos="94000">
                  <a:schemeClr val="accent1">
                    <a:alpha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MiSans Normal" panose="00000500000000000000" charset="-122"/>
              <a:ea typeface="MiSans Normal" panose="00000500000000000000" charset="-122"/>
              <a:cs typeface="思源黑体 CN Normal" panose="020B0400000000000000" pitchFamily="34" charset="-122"/>
              <a:sym typeface="MiSans Normal" panose="00000500000000000000" charset="-122"/>
            </a:endParaRPr>
          </a:p>
        </p:txBody>
      </p:sp>
      <p:sp>
        <p:nvSpPr>
          <p:cNvPr id="24" name="剪去对角的矩形 23"/>
          <p:cNvSpPr/>
          <p:nvPr>
            <p:custDataLst>
              <p:tags r:id="rId3"/>
            </p:custDataLst>
          </p:nvPr>
        </p:nvSpPr>
        <p:spPr>
          <a:xfrm flipH="1">
            <a:off x="2468880" y="4542155"/>
            <a:ext cx="7739380" cy="1976120"/>
          </a:xfrm>
          <a:prstGeom prst="snip2DiagRect">
            <a:avLst>
              <a:gd name="adj1" fmla="val 0"/>
              <a:gd name="adj2" fmla="val 11760"/>
            </a:avLst>
          </a:prstGeom>
          <a:gradFill>
            <a:gsLst>
              <a:gs pos="52000">
                <a:schemeClr val="accent2">
                  <a:alpha val="0"/>
                </a:schemeClr>
              </a:gs>
              <a:gs pos="0">
                <a:schemeClr val="accent2">
                  <a:alpha val="25000"/>
                </a:schemeClr>
              </a:gs>
              <a:gs pos="100000">
                <a:schemeClr val="accent2">
                  <a:alpha val="25000"/>
                </a:schemeClr>
              </a:gs>
            </a:gsLst>
            <a:lin ang="2700000" scaled="0"/>
          </a:gradFill>
          <a:ln w="6350">
            <a:gradFill>
              <a:gsLst>
                <a:gs pos="24000">
                  <a:schemeClr val="accent2">
                    <a:alpha val="0"/>
                  </a:schemeClr>
                </a:gs>
                <a:gs pos="94000">
                  <a:schemeClr val="accent2">
                    <a:alpha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MiSans Normal" panose="00000500000000000000" charset="-122"/>
              <a:ea typeface="MiSans Normal" panose="00000500000000000000" charset="-122"/>
              <a:cs typeface="思源黑体 CN Normal" panose="020B0400000000000000" pitchFamily="34" charset="-122"/>
              <a:sym typeface="MiSans Normal" panose="00000500000000000000" charset="-122"/>
            </a:endParaRPr>
          </a:p>
        </p:txBody>
      </p:sp>
      <p:sp>
        <p:nvSpPr>
          <p:cNvPr id="12" name="椭圆 11"/>
          <p:cNvSpPr/>
          <p:nvPr>
            <p:custDataLst>
              <p:tags r:id="rId4"/>
            </p:custDataLst>
          </p:nvPr>
        </p:nvSpPr>
        <p:spPr>
          <a:xfrm>
            <a:off x="7700010" y="3995738"/>
            <a:ext cx="249555" cy="249555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635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13" name="椭圆 12"/>
          <p:cNvSpPr/>
          <p:nvPr>
            <p:custDataLst>
              <p:tags r:id="rId5"/>
            </p:custDataLst>
          </p:nvPr>
        </p:nvSpPr>
        <p:spPr>
          <a:xfrm>
            <a:off x="7760970" y="4056698"/>
            <a:ext cx="127000" cy="127000"/>
          </a:xfrm>
          <a:prstGeom prst="ellipse">
            <a:avLst/>
          </a:prstGeom>
          <a:solidFill>
            <a:srgbClr val="FFFFFF"/>
          </a:solidFill>
          <a:ln w="63500" cap="flat" cmpd="sng" algn="ctr">
            <a:solidFill>
              <a:schemeClr val="accent2">
                <a:alpha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15" name="椭圆 14"/>
          <p:cNvSpPr/>
          <p:nvPr>
            <p:custDataLst>
              <p:tags r:id="rId6"/>
            </p:custDataLst>
          </p:nvPr>
        </p:nvSpPr>
        <p:spPr>
          <a:xfrm>
            <a:off x="4239895" y="3995738"/>
            <a:ext cx="249555" cy="249555"/>
          </a:xfrm>
          <a:prstGeom prst="ellipse">
            <a:avLst/>
          </a:prstGeom>
          <a:solidFill>
            <a:schemeClr val="accent1">
              <a:alpha val="30000"/>
            </a:schemeClr>
          </a:solidFill>
          <a:ln w="635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16" name="椭圆 15"/>
          <p:cNvSpPr/>
          <p:nvPr>
            <p:custDataLst>
              <p:tags r:id="rId7"/>
            </p:custDataLst>
          </p:nvPr>
        </p:nvSpPr>
        <p:spPr>
          <a:xfrm>
            <a:off x="4300855" y="4056698"/>
            <a:ext cx="127000" cy="127000"/>
          </a:xfrm>
          <a:prstGeom prst="ellipse">
            <a:avLst/>
          </a:prstGeom>
          <a:solidFill>
            <a:srgbClr val="FFFFFF"/>
          </a:solidFill>
          <a:ln w="63500" cap="flat" cmpd="sng" algn="ctr">
            <a:solidFill>
              <a:schemeClr val="accent1">
                <a:alpha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sym typeface="Arial" panose="020B0604020202020204" pitchFamily="34" charset="0"/>
            </a:endParaRPr>
          </a:p>
        </p:txBody>
      </p:sp>
      <p:cxnSp>
        <p:nvCxnSpPr>
          <p:cNvPr id="17" name="直接连接符 16"/>
          <p:cNvCxnSpPr/>
          <p:nvPr>
            <p:custDataLst>
              <p:tags r:id="rId8"/>
            </p:custDataLst>
          </p:nvPr>
        </p:nvCxnSpPr>
        <p:spPr>
          <a:xfrm flipH="1" flipV="1">
            <a:off x="4358005" y="3701733"/>
            <a:ext cx="6668" cy="293585"/>
          </a:xfrm>
          <a:prstGeom prst="line">
            <a:avLst/>
          </a:prstGeom>
          <a:noFill/>
          <a:ln w="12700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  <p:sp>
        <p:nvSpPr>
          <p:cNvPr id="18" name="矩形 17"/>
          <p:cNvSpPr/>
          <p:nvPr>
            <p:custDataLst>
              <p:tags r:id="rId9"/>
            </p:custDataLst>
          </p:nvPr>
        </p:nvSpPr>
        <p:spPr>
          <a:xfrm>
            <a:off x="1237615" y="762635"/>
            <a:ext cx="8043545" cy="281432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ym typeface="+mn-ea"/>
              </a:rPr>
              <a:t>Traditional Jiangxi Cuisine is primarily a fusion of the culinary styles from Nanchang, Shangrao, Jiujiang, Eastern Jiangxi, and Southern Jiangxi, which have integrated and absorbed characteristics from other regions within Jiangxi to create a distinct identity. </a:t>
            </a:r>
            <a:endParaRPr lang="en-US" altLang="zh-CN" sz="2400"/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cxnSp>
        <p:nvCxnSpPr>
          <p:cNvPr id="20" name="直接连接符 19"/>
          <p:cNvCxnSpPr/>
          <p:nvPr>
            <p:custDataLst>
              <p:tags r:id="rId10"/>
            </p:custDataLst>
          </p:nvPr>
        </p:nvCxnSpPr>
        <p:spPr>
          <a:xfrm>
            <a:off x="7823835" y="4246563"/>
            <a:ext cx="0" cy="288000"/>
          </a:xfrm>
          <a:prstGeom prst="line">
            <a:avLst/>
          </a:prstGeom>
          <a:noFill/>
          <a:ln w="12700" cap="flat" cmpd="sng" algn="ctr"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  <p:sp>
        <p:nvSpPr>
          <p:cNvPr id="21" name="矩形 20"/>
          <p:cNvSpPr/>
          <p:nvPr>
            <p:custDataLst>
              <p:tags r:id="rId11"/>
            </p:custDataLst>
          </p:nvPr>
        </p:nvSpPr>
        <p:spPr>
          <a:xfrm>
            <a:off x="2712720" y="4761865"/>
            <a:ext cx="7654290" cy="14782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ym typeface="+mn-ea"/>
              </a:rPr>
              <a:t>Over time, Jiangxi Cuisine has evolved to be mainly constituted by Yuzhang, Xunyang, Ganzhou, Shangrao, and Pingxiang styles.</a:t>
            </a:r>
            <a:endParaRPr lang="en-US" altLang="zh-CN" sz="2400"/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pic>
        <p:nvPicPr>
          <p:cNvPr id="26" name="图片 2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alphaModFix amt="25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58185" y="3574098"/>
            <a:ext cx="2199640" cy="23177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66820" y="3654108"/>
            <a:ext cx="1182370" cy="7175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4020185" y="3651568"/>
            <a:ext cx="676275" cy="76200"/>
          </a:xfrm>
          <a:prstGeom prst="rect">
            <a:avLst/>
          </a:prstGeom>
        </p:spPr>
      </p:pic>
      <p:sp>
        <p:nvSpPr>
          <p:cNvPr id="29" name="菱形 28"/>
          <p:cNvSpPr/>
          <p:nvPr>
            <p:custDataLst>
              <p:tags r:id="rId17"/>
            </p:custDataLst>
          </p:nvPr>
        </p:nvSpPr>
        <p:spPr>
          <a:xfrm flipV="1">
            <a:off x="3206750" y="3680778"/>
            <a:ext cx="2302510" cy="17780"/>
          </a:xfrm>
          <a:prstGeom prst="diamond">
            <a:avLst/>
          </a:prstGeom>
          <a:gradFill>
            <a:gsLst>
              <a:gs pos="0">
                <a:schemeClr val="accent1">
                  <a:alpha val="10000"/>
                </a:schemeClr>
              </a:gs>
              <a:gs pos="100000">
                <a:schemeClr val="accent1">
                  <a:alpha val="10000"/>
                </a:schemeClr>
              </a:gs>
              <a:gs pos="50000">
                <a:srgbClr val="FFFFFF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1" name="任意多边形 30"/>
          <p:cNvSpPr/>
          <p:nvPr>
            <p:custDataLst>
              <p:tags r:id="rId18"/>
            </p:custDataLst>
          </p:nvPr>
        </p:nvSpPr>
        <p:spPr>
          <a:xfrm flipH="1">
            <a:off x="8904605" y="4621848"/>
            <a:ext cx="1109980" cy="76200"/>
          </a:xfrm>
          <a:custGeom>
            <a:avLst/>
            <a:gdLst>
              <a:gd name="adj" fmla="val 25000"/>
              <a:gd name="maxAdj" fmla="*/ 100000 w ss"/>
              <a:gd name="a" fmla="pin 0 adj maxAdj"/>
              <a:gd name="x1" fmla="*/ ss a 200000"/>
              <a:gd name="x2" fmla="*/ ss a 100000"/>
              <a:gd name="x6" fmla="+- r 0 x1"/>
              <a:gd name="x5" fmla="+- r 0 x2"/>
              <a:gd name="x3" fmla="*/ x5 1 2"/>
              <a:gd name="x4" fmla="+- r 0 x3"/>
              <a:gd name="il" fmla="*/ wd2 a maxAdj"/>
              <a:gd name="q1" fmla="*/ 5 a maxAdj"/>
              <a:gd name="q2" fmla="+/ 1 q1 12"/>
              <a:gd name="il-1" fmla="*/ q2 w 1"/>
              <a:gd name="it" fmla="*/ q2 h 1"/>
              <a:gd name="ir" fmla="+- r 0 il-1"/>
              <a:gd name="ib" fmla="+- b 0 it"/>
              <a:gd name="q3" fmla="*/ h hc x2"/>
              <a:gd name="y1" fmla="pin 0 q3 h"/>
              <a:gd name="y2" fmla="+- b 0 y1"/>
            </a:gdLst>
            <a:ahLst/>
            <a:cxnLst>
              <a:cxn ang="3">
                <a:pos x="hc" y="y2"/>
              </a:cxn>
              <a:cxn ang="3">
                <a:pos x="x4" y="t"/>
              </a:cxn>
              <a:cxn ang="0">
                <a:pos x="x6" y="vc"/>
              </a:cxn>
              <a:cxn ang="cd4">
                <a:pos x="x3" y="b"/>
              </a:cxn>
              <a:cxn ang="cd4">
                <a:pos x="hc" y="y1"/>
              </a:cxn>
              <a:cxn ang="cd2">
                <a:pos x="x1" y="vc"/>
              </a:cxn>
            </a:cxnLst>
            <a:rect l="l" t="t" r="r" b="b"/>
            <a:pathLst>
              <a:path w="1430" h="97">
                <a:moveTo>
                  <a:pt x="0" y="97"/>
                </a:moveTo>
                <a:lnTo>
                  <a:pt x="24" y="0"/>
                </a:lnTo>
                <a:lnTo>
                  <a:pt x="101" y="0"/>
                </a:lnTo>
                <a:lnTo>
                  <a:pt x="77" y="97"/>
                </a:lnTo>
                <a:lnTo>
                  <a:pt x="0" y="97"/>
                </a:lnTo>
                <a:close/>
                <a:moveTo>
                  <a:pt x="133" y="97"/>
                </a:moveTo>
                <a:lnTo>
                  <a:pt x="157" y="0"/>
                </a:lnTo>
                <a:lnTo>
                  <a:pt x="234" y="0"/>
                </a:lnTo>
                <a:lnTo>
                  <a:pt x="210" y="97"/>
                </a:lnTo>
                <a:lnTo>
                  <a:pt x="133" y="97"/>
                </a:lnTo>
                <a:close/>
                <a:moveTo>
                  <a:pt x="266" y="97"/>
                </a:moveTo>
                <a:lnTo>
                  <a:pt x="290" y="0"/>
                </a:lnTo>
                <a:lnTo>
                  <a:pt x="367" y="0"/>
                </a:lnTo>
                <a:lnTo>
                  <a:pt x="343" y="97"/>
                </a:lnTo>
                <a:lnTo>
                  <a:pt x="266" y="97"/>
                </a:lnTo>
                <a:close/>
                <a:moveTo>
                  <a:pt x="399" y="97"/>
                </a:moveTo>
                <a:lnTo>
                  <a:pt x="423" y="0"/>
                </a:lnTo>
                <a:lnTo>
                  <a:pt x="500" y="0"/>
                </a:lnTo>
                <a:lnTo>
                  <a:pt x="476" y="97"/>
                </a:lnTo>
                <a:lnTo>
                  <a:pt x="399" y="97"/>
                </a:lnTo>
                <a:close/>
                <a:moveTo>
                  <a:pt x="532" y="97"/>
                </a:moveTo>
                <a:lnTo>
                  <a:pt x="556" y="0"/>
                </a:lnTo>
                <a:lnTo>
                  <a:pt x="633" y="0"/>
                </a:lnTo>
                <a:lnTo>
                  <a:pt x="609" y="97"/>
                </a:lnTo>
                <a:lnTo>
                  <a:pt x="532" y="97"/>
                </a:lnTo>
                <a:close/>
                <a:moveTo>
                  <a:pt x="664" y="97"/>
                </a:moveTo>
                <a:lnTo>
                  <a:pt x="688" y="0"/>
                </a:lnTo>
                <a:lnTo>
                  <a:pt x="765" y="0"/>
                </a:lnTo>
                <a:lnTo>
                  <a:pt x="741" y="97"/>
                </a:lnTo>
                <a:lnTo>
                  <a:pt x="664" y="97"/>
                </a:lnTo>
                <a:close/>
                <a:moveTo>
                  <a:pt x="797" y="97"/>
                </a:moveTo>
                <a:lnTo>
                  <a:pt x="821" y="0"/>
                </a:lnTo>
                <a:lnTo>
                  <a:pt x="898" y="0"/>
                </a:lnTo>
                <a:lnTo>
                  <a:pt x="874" y="97"/>
                </a:lnTo>
                <a:lnTo>
                  <a:pt x="797" y="97"/>
                </a:lnTo>
                <a:close/>
                <a:moveTo>
                  <a:pt x="930" y="97"/>
                </a:moveTo>
                <a:lnTo>
                  <a:pt x="954" y="0"/>
                </a:lnTo>
                <a:lnTo>
                  <a:pt x="1031" y="0"/>
                </a:lnTo>
                <a:lnTo>
                  <a:pt x="1007" y="97"/>
                </a:lnTo>
                <a:lnTo>
                  <a:pt x="930" y="97"/>
                </a:lnTo>
                <a:close/>
                <a:moveTo>
                  <a:pt x="1063" y="97"/>
                </a:moveTo>
                <a:lnTo>
                  <a:pt x="1087" y="0"/>
                </a:lnTo>
                <a:lnTo>
                  <a:pt x="1164" y="0"/>
                </a:lnTo>
                <a:lnTo>
                  <a:pt x="1140" y="97"/>
                </a:lnTo>
                <a:lnTo>
                  <a:pt x="1063" y="97"/>
                </a:lnTo>
                <a:close/>
                <a:moveTo>
                  <a:pt x="1196" y="97"/>
                </a:moveTo>
                <a:lnTo>
                  <a:pt x="1220" y="0"/>
                </a:lnTo>
                <a:lnTo>
                  <a:pt x="1297" y="0"/>
                </a:lnTo>
                <a:lnTo>
                  <a:pt x="1273" y="97"/>
                </a:lnTo>
                <a:lnTo>
                  <a:pt x="1196" y="97"/>
                </a:lnTo>
                <a:close/>
                <a:moveTo>
                  <a:pt x="1329" y="97"/>
                </a:moveTo>
                <a:lnTo>
                  <a:pt x="1353" y="0"/>
                </a:lnTo>
                <a:lnTo>
                  <a:pt x="1430" y="0"/>
                </a:lnTo>
                <a:lnTo>
                  <a:pt x="1406" y="97"/>
                </a:lnTo>
                <a:lnTo>
                  <a:pt x="1329" y="97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0"/>
            <a:tileRect/>
          </a:gradFill>
          <a:ln>
            <a:noFill/>
          </a:ln>
          <a:effectLst>
            <a:outerShdw blurRad="127000" algn="c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lt1"/>
              </a:solidFill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3">
            <a:alphaModFix amt="25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24015" y="6390323"/>
            <a:ext cx="2199640" cy="23177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32650" y="6470333"/>
            <a:ext cx="1182370" cy="7175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7486015" y="6467793"/>
            <a:ext cx="676275" cy="76200"/>
          </a:xfrm>
          <a:prstGeom prst="rect">
            <a:avLst/>
          </a:prstGeom>
        </p:spPr>
      </p:pic>
      <p:sp>
        <p:nvSpPr>
          <p:cNvPr id="35" name="菱形 34"/>
          <p:cNvSpPr/>
          <p:nvPr>
            <p:custDataLst>
              <p:tags r:id="rId22"/>
            </p:custDataLst>
          </p:nvPr>
        </p:nvSpPr>
        <p:spPr>
          <a:xfrm flipV="1">
            <a:off x="6672580" y="6497003"/>
            <a:ext cx="2302510" cy="17780"/>
          </a:xfrm>
          <a:prstGeom prst="diamond">
            <a:avLst/>
          </a:pr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  <a:gs pos="50000">
                <a:srgbClr val="FFFFFF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</p:spTree>
    <p:custDataLst>
      <p:tags r:id="rId23"/>
    </p:custData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107950" y="2474595"/>
            <a:ext cx="11974195" cy="1524000"/>
          </a:xfrm>
        </p:spPr>
        <p:txBody>
          <a:bodyPr>
            <a:normAutofit/>
          </a:bodyPr>
          <a:p>
            <a:pPr algn="ctr"/>
            <a:r>
              <a:rPr lang="zh-CN" altLang="en-US" b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History of Jiangxi Cuisine</a:t>
            </a:r>
            <a:br>
              <a:rPr lang="zh-CN" altLang="en-US" b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赣菜形成的历史背景</a:t>
            </a:r>
            <a:endParaRPr lang="zh-CN" altLang="en-US" b="1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>
            <p:custDataLst>
              <p:tags r:id="rId1"/>
            </p:custDataLst>
          </p:nvPr>
        </p:nvSpPr>
        <p:spPr>
          <a:xfrm>
            <a:off x="9873615" y="5323840"/>
            <a:ext cx="784860" cy="6007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36" h="946">
                <a:moveTo>
                  <a:pt x="740" y="0"/>
                </a:moveTo>
                <a:lnTo>
                  <a:pt x="1236" y="0"/>
                </a:lnTo>
                <a:lnTo>
                  <a:pt x="1236" y="451"/>
                </a:lnTo>
                <a:cubicBezTo>
                  <a:pt x="1234" y="572"/>
                  <a:pt x="1187" y="676"/>
                  <a:pt x="1098" y="764"/>
                </a:cubicBezTo>
                <a:cubicBezTo>
                  <a:pt x="1008" y="850"/>
                  <a:pt x="887" y="911"/>
                  <a:pt x="733" y="946"/>
                </a:cubicBezTo>
                <a:lnTo>
                  <a:pt x="733" y="741"/>
                </a:lnTo>
                <a:cubicBezTo>
                  <a:pt x="809" y="713"/>
                  <a:pt x="864" y="674"/>
                  <a:pt x="900" y="626"/>
                </a:cubicBezTo>
                <a:cubicBezTo>
                  <a:pt x="939" y="577"/>
                  <a:pt x="958" y="534"/>
                  <a:pt x="958" y="496"/>
                </a:cubicBezTo>
                <a:lnTo>
                  <a:pt x="740" y="496"/>
                </a:lnTo>
                <a:lnTo>
                  <a:pt x="740" y="0"/>
                </a:lnTo>
                <a:close/>
                <a:moveTo>
                  <a:pt x="7" y="0"/>
                </a:moveTo>
                <a:lnTo>
                  <a:pt x="506" y="0"/>
                </a:lnTo>
                <a:lnTo>
                  <a:pt x="506" y="451"/>
                </a:lnTo>
                <a:cubicBezTo>
                  <a:pt x="504" y="572"/>
                  <a:pt x="451" y="680"/>
                  <a:pt x="348" y="776"/>
                </a:cubicBezTo>
                <a:cubicBezTo>
                  <a:pt x="270" y="855"/>
                  <a:pt x="154" y="911"/>
                  <a:pt x="0" y="946"/>
                </a:cubicBezTo>
                <a:lnTo>
                  <a:pt x="0" y="741"/>
                </a:lnTo>
                <a:cubicBezTo>
                  <a:pt x="76" y="712"/>
                  <a:pt x="134" y="673"/>
                  <a:pt x="174" y="622"/>
                </a:cubicBezTo>
                <a:cubicBezTo>
                  <a:pt x="210" y="576"/>
                  <a:pt x="228" y="534"/>
                  <a:pt x="228" y="496"/>
                </a:cubicBezTo>
                <a:lnTo>
                  <a:pt x="7" y="496"/>
                </a:lnTo>
                <a:lnTo>
                  <a:pt x="7" y="0"/>
                </a:lnTo>
                <a:close/>
              </a:path>
            </a:pathLst>
          </a:cu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1412240" y="1776095"/>
            <a:ext cx="804545" cy="6159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67" h="970">
                <a:moveTo>
                  <a:pt x="1267" y="0"/>
                </a:moveTo>
                <a:lnTo>
                  <a:pt x="1267" y="210"/>
                </a:lnTo>
                <a:cubicBezTo>
                  <a:pt x="1189" y="240"/>
                  <a:pt x="1130" y="280"/>
                  <a:pt x="1089" y="332"/>
                </a:cubicBezTo>
                <a:cubicBezTo>
                  <a:pt x="1052" y="380"/>
                  <a:pt x="1033" y="423"/>
                  <a:pt x="1033" y="461"/>
                </a:cubicBezTo>
                <a:lnTo>
                  <a:pt x="1260" y="461"/>
                </a:lnTo>
                <a:lnTo>
                  <a:pt x="1260" y="970"/>
                </a:lnTo>
                <a:lnTo>
                  <a:pt x="748" y="970"/>
                </a:lnTo>
                <a:lnTo>
                  <a:pt x="748" y="508"/>
                </a:lnTo>
                <a:cubicBezTo>
                  <a:pt x="751" y="384"/>
                  <a:pt x="805" y="272"/>
                  <a:pt x="910" y="174"/>
                </a:cubicBezTo>
                <a:cubicBezTo>
                  <a:pt x="990" y="94"/>
                  <a:pt x="1109" y="36"/>
                  <a:pt x="1267" y="0"/>
                </a:cubicBezTo>
                <a:close/>
                <a:moveTo>
                  <a:pt x="515" y="0"/>
                </a:moveTo>
                <a:lnTo>
                  <a:pt x="515" y="210"/>
                </a:lnTo>
                <a:cubicBezTo>
                  <a:pt x="438" y="239"/>
                  <a:pt x="381" y="279"/>
                  <a:pt x="344" y="328"/>
                </a:cubicBezTo>
                <a:cubicBezTo>
                  <a:pt x="305" y="378"/>
                  <a:pt x="285" y="423"/>
                  <a:pt x="285" y="461"/>
                </a:cubicBezTo>
                <a:lnTo>
                  <a:pt x="508" y="461"/>
                </a:lnTo>
                <a:lnTo>
                  <a:pt x="508" y="970"/>
                </a:lnTo>
                <a:lnTo>
                  <a:pt x="0" y="970"/>
                </a:lnTo>
                <a:lnTo>
                  <a:pt x="0" y="508"/>
                </a:lnTo>
                <a:cubicBezTo>
                  <a:pt x="3" y="384"/>
                  <a:pt x="50" y="277"/>
                  <a:pt x="142" y="187"/>
                </a:cubicBezTo>
                <a:cubicBezTo>
                  <a:pt x="233" y="98"/>
                  <a:pt x="358" y="36"/>
                  <a:pt x="515" y="0"/>
                </a:cubicBezTo>
                <a:close/>
              </a:path>
            </a:pathLst>
          </a:cu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任意多边形: 形状 35"/>
          <p:cNvSpPr/>
          <p:nvPr>
            <p:custDataLst>
              <p:tags r:id="rId3"/>
            </p:custDataLst>
          </p:nvPr>
        </p:nvSpPr>
        <p:spPr>
          <a:xfrm>
            <a:off x="2568575" y="1932940"/>
            <a:ext cx="8321675" cy="367030"/>
          </a:xfrm>
          <a:custGeom>
            <a:avLst/>
            <a:gdLst>
              <a:gd name="connsiteX0" fmla="*/ 0 w 13105"/>
              <a:gd name="connsiteY0" fmla="*/ 0 h 578"/>
              <a:gd name="connsiteX1" fmla="*/ 12690 w 13105"/>
              <a:gd name="connsiteY1" fmla="*/ 22 h 578"/>
              <a:gd name="connsiteX2" fmla="*/ 13105 w 13105"/>
              <a:gd name="connsiteY2" fmla="*/ 334 h 578"/>
              <a:gd name="connsiteX3" fmla="*/ 13105 w 13105"/>
              <a:gd name="connsiteY3" fmla="*/ 578 h 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05" h="578">
                <a:moveTo>
                  <a:pt x="0" y="0"/>
                </a:moveTo>
                <a:lnTo>
                  <a:pt x="12690" y="22"/>
                </a:lnTo>
                <a:cubicBezTo>
                  <a:pt x="12919" y="22"/>
                  <a:pt x="13105" y="162"/>
                  <a:pt x="13105" y="334"/>
                </a:cubicBezTo>
                <a:lnTo>
                  <a:pt x="13105" y="578"/>
                </a:lnTo>
              </a:path>
            </a:pathLst>
          </a:custGeom>
          <a:noFill/>
          <a:ln w="25400" cap="rnd">
            <a:solidFill>
              <a:schemeClr val="accent1">
                <a:alpha val="65000"/>
              </a:schemeClr>
            </a:soli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7" name="任意多边形: 形状 36"/>
          <p:cNvSpPr/>
          <p:nvPr>
            <p:custDataLst>
              <p:tags r:id="rId4"/>
            </p:custDataLst>
          </p:nvPr>
        </p:nvSpPr>
        <p:spPr>
          <a:xfrm>
            <a:off x="10877550" y="2672715"/>
            <a:ext cx="12700" cy="2556000"/>
          </a:xfrm>
          <a:custGeom>
            <a:avLst/>
            <a:gdLst>
              <a:gd name="connsiteX0" fmla="*/ 0 w 9525"/>
              <a:gd name="connsiteY0" fmla="*/ 1752695 h 1752695"/>
              <a:gd name="connsiteX1" fmla="*/ 0 w 9525"/>
              <a:gd name="connsiteY1" fmla="*/ 0 h 175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52695">
                <a:moveTo>
                  <a:pt x="0" y="1752695"/>
                </a:moveTo>
                <a:lnTo>
                  <a:pt x="0" y="0"/>
                </a:lnTo>
              </a:path>
            </a:pathLst>
          </a:custGeom>
          <a:ln w="25400" cap="rnd">
            <a:solidFill>
              <a:schemeClr val="accent1">
                <a:alpha val="65000"/>
              </a:schemeClr>
            </a:soli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9" name="任意多边形: 形状 38"/>
          <p:cNvSpPr/>
          <p:nvPr>
            <p:custDataLst>
              <p:tags r:id="rId5"/>
            </p:custDataLst>
          </p:nvPr>
        </p:nvSpPr>
        <p:spPr>
          <a:xfrm>
            <a:off x="10607675" y="2446655"/>
            <a:ext cx="464185" cy="502920"/>
          </a:xfrm>
          <a:custGeom>
            <a:avLst/>
            <a:gdLst>
              <a:gd name="connsiteX0" fmla="*/ 0 w 334517"/>
              <a:gd name="connsiteY0" fmla="*/ 362426 h 362426"/>
              <a:gd name="connsiteX1" fmla="*/ 334518 w 334517"/>
              <a:gd name="connsiteY1" fmla="*/ 0 h 362426"/>
              <a:gd name="connsiteX2" fmla="*/ 0 w 334517"/>
              <a:gd name="connsiteY2" fmla="*/ 362426 h 36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517" h="362426">
                <a:moveTo>
                  <a:pt x="0" y="362426"/>
                </a:moveTo>
                <a:lnTo>
                  <a:pt x="334518" y="0"/>
                </a:lnTo>
                <a:lnTo>
                  <a:pt x="0" y="362426"/>
                </a:lnTo>
                <a:close/>
              </a:path>
            </a:pathLst>
          </a:custGeom>
          <a:noFill/>
          <a:ln w="25400" cap="rnd">
            <a:solidFill>
              <a:schemeClr val="accent1">
                <a:alpha val="65000"/>
              </a:schemeClr>
            </a:soli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2216785" y="2508250"/>
            <a:ext cx="7726045" cy="3082925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pPr marL="0" lvl="0" indent="0" algn="ctr" fontAlgn="auto">
              <a:lnSpc>
                <a:spcPct val="140000"/>
              </a:lnSpc>
            </a:pPr>
            <a:r>
              <a:rPr lang="zh-CN" altLang="en-US" sz="2400" kern="0" dirty="0">
                <a:ln>
                  <a:noFill/>
                  <a:prstDash val="sysDot"/>
                </a:ln>
                <a:solidFill>
                  <a:schemeClr val="tx1"/>
                </a:solidFill>
                <a:latin typeface="+mn-ea"/>
                <a:sym typeface="+mn-ea"/>
              </a:rPr>
              <a:t>饭稻羹鱼,或火耕而水耨,果隋蠃蛤,不待贾而足</a:t>
            </a:r>
            <a:endParaRPr lang="zh-CN" altLang="en-US" sz="2400" kern="0" dirty="0">
              <a:ln>
                <a:noFill/>
                <a:prstDash val="sysDot"/>
              </a:ln>
              <a:solidFill>
                <a:schemeClr val="tx1"/>
              </a:solidFill>
              <a:latin typeface="+mn-ea"/>
              <a:sym typeface="+mn-ea"/>
            </a:endParaRPr>
          </a:p>
          <a:p>
            <a:pPr marL="0" lvl="0" indent="0" algn="l" fontAlgn="auto">
              <a:lnSpc>
                <a:spcPct val="140000"/>
              </a:lnSpc>
            </a:pPr>
            <a:r>
              <a:rPr lang="zh-CN" altLang="en-US" sz="2400" kern="0" dirty="0">
                <a:ln>
                  <a:noFill/>
                  <a:prstDash val="sysDot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the people take rice as staple food, and fish as the secondary; they burn the wasteland for farming and hoe the weed for cultivating; the local fruits and seafood are rich enough for self-sufficiency without bargaining</a:t>
            </a:r>
            <a:endParaRPr lang="zh-CN" altLang="en-US" sz="2400" kern="0" dirty="0">
              <a:ln>
                <a:noFill/>
                <a:prstDash val="sysDot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49" name="图形 47"/>
          <p:cNvSpPr/>
          <p:nvPr>
            <p:custDataLst>
              <p:tags r:id="rId7"/>
            </p:custDataLst>
          </p:nvPr>
        </p:nvSpPr>
        <p:spPr>
          <a:xfrm>
            <a:off x="1517650" y="2740025"/>
            <a:ext cx="7938770" cy="3517309"/>
          </a:xfrm>
          <a:custGeom>
            <a:avLst/>
            <a:gdLst>
              <a:gd name="connsiteX0" fmla="*/ 11 w 12502"/>
              <a:gd name="connsiteY0" fmla="*/ 0 h 5539"/>
              <a:gd name="connsiteX1" fmla="*/ 0 w 12502"/>
              <a:gd name="connsiteY1" fmla="*/ 5475 h 5539"/>
              <a:gd name="connsiteX2" fmla="*/ 142 w 12502"/>
              <a:gd name="connsiteY2" fmla="*/ 5513 h 5539"/>
              <a:gd name="connsiteX3" fmla="*/ 889 w 12502"/>
              <a:gd name="connsiteY3" fmla="*/ 4704 h 5539"/>
              <a:gd name="connsiteX4" fmla="*/ 989 w 12502"/>
              <a:gd name="connsiteY4" fmla="*/ 4663 h 5539"/>
              <a:gd name="connsiteX5" fmla="*/ 12502 w 12502"/>
              <a:gd name="connsiteY5" fmla="*/ 4659 h 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02" h="5539">
                <a:moveTo>
                  <a:pt x="11" y="0"/>
                </a:moveTo>
                <a:lnTo>
                  <a:pt x="0" y="5475"/>
                </a:lnTo>
                <a:cubicBezTo>
                  <a:pt x="0" y="5536"/>
                  <a:pt x="96" y="5563"/>
                  <a:pt x="142" y="5513"/>
                </a:cubicBezTo>
                <a:lnTo>
                  <a:pt x="889" y="4704"/>
                </a:lnTo>
                <a:cubicBezTo>
                  <a:pt x="912" y="4678"/>
                  <a:pt x="950" y="4663"/>
                  <a:pt x="989" y="4663"/>
                </a:cubicBezTo>
                <a:lnTo>
                  <a:pt x="12502" y="4659"/>
                </a:lnTo>
              </a:path>
            </a:pathLst>
          </a:custGeom>
          <a:noFill/>
          <a:ln w="25400" cap="rnd">
            <a:solidFill>
              <a:schemeClr val="accent1">
                <a:alpha val="65000"/>
              </a:schemeClr>
            </a:soli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8" name="任意多边形: 形状 37"/>
          <p:cNvSpPr/>
          <p:nvPr>
            <p:custDataLst>
              <p:tags r:id="rId8"/>
            </p:custDataLst>
          </p:nvPr>
        </p:nvSpPr>
        <p:spPr>
          <a:xfrm>
            <a:off x="10593705" y="2135505"/>
            <a:ext cx="464185" cy="495300"/>
          </a:xfrm>
          <a:custGeom>
            <a:avLst/>
            <a:gdLst>
              <a:gd name="connsiteX0" fmla="*/ 0 w 334517"/>
              <a:gd name="connsiteY0" fmla="*/ 356807 h 356806"/>
              <a:gd name="connsiteX1" fmla="*/ 334518 w 334517"/>
              <a:gd name="connsiteY1" fmla="*/ 0 h 356806"/>
              <a:gd name="connsiteX2" fmla="*/ 0 w 334517"/>
              <a:gd name="connsiteY2" fmla="*/ 356807 h 356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517" h="356806">
                <a:moveTo>
                  <a:pt x="0" y="356807"/>
                </a:moveTo>
                <a:lnTo>
                  <a:pt x="334518" y="0"/>
                </a:lnTo>
                <a:lnTo>
                  <a:pt x="0" y="356807"/>
                </a:lnTo>
                <a:close/>
              </a:path>
            </a:pathLst>
          </a:custGeom>
          <a:noFill/>
          <a:ln w="25400" cap="rnd">
            <a:solidFill>
              <a:schemeClr val="accent1">
                <a:alpha val="65000"/>
              </a:schemeClr>
            </a:soli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31800" y="144780"/>
            <a:ext cx="8852535" cy="12966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algn="l" fontAlgn="auto">
              <a:lnSpc>
                <a:spcPct val="140000"/>
              </a:lnSpc>
            </a:pPr>
            <a:r>
              <a:rPr lang="zh-CN" altLang="en-US" sz="2800" kern="0" dirty="0">
                <a:ln>
                  <a:noFill/>
                  <a:prstDash val="sysDot"/>
                </a:ln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Jiangxi Cuisine has a long history, with earliest records in </a:t>
            </a:r>
            <a:r>
              <a:rPr lang="zh-CN" altLang="en-US" sz="2800" i="1" kern="0" dirty="0">
                <a:ln>
                  <a:noFill/>
                  <a:prstDash val="sysDot"/>
                </a:ln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the Book of Han</a:t>
            </a:r>
            <a:r>
              <a:rPr lang="zh-CN" altLang="en-US" sz="2800" kern="0" dirty="0">
                <a:ln>
                  <a:noFill/>
                  <a:prstDash val="sysDot"/>
                </a:ln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and </a:t>
            </a:r>
            <a:r>
              <a:rPr lang="zh-CN" altLang="en-US" sz="2800" i="1" kern="0" dirty="0">
                <a:ln>
                  <a:noFill/>
                  <a:prstDash val="sysDot"/>
                </a:ln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the Book of the Later Han</a:t>
            </a:r>
            <a:r>
              <a:rPr lang="zh-CN" altLang="en-US" sz="2800" kern="0" dirty="0">
                <a:ln>
                  <a:noFill/>
                  <a:prstDash val="sysDot"/>
                </a:ln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zh-CN" altLang="en-US" sz="2800" kern="0" dirty="0">
              <a:ln>
                <a:noFill/>
                <a:prstDash val="sysDot"/>
              </a:ln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9" name="图片 8" descr="035453b516106bef2a39ec64b04752d2"/>
          <p:cNvPicPr>
            <a:picLocks noChangeAspect="1"/>
          </p:cNvPicPr>
          <p:nvPr/>
        </p:nvPicPr>
        <p:blipFill>
          <a:blip r:embed="rId9"/>
          <a:srcRect l="19646" t="211" r="20021" b="-485"/>
          <a:stretch>
            <a:fillRect/>
          </a:stretch>
        </p:blipFill>
        <p:spPr>
          <a:xfrm>
            <a:off x="9810115" y="0"/>
            <a:ext cx="2381885" cy="331597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文"/>
          <p:cNvSpPr txBox="1"/>
          <p:nvPr>
            <p:custDataLst>
              <p:tags r:id="rId1"/>
            </p:custDataLst>
          </p:nvPr>
        </p:nvSpPr>
        <p:spPr>
          <a:xfrm>
            <a:off x="1221740" y="3429000"/>
            <a:ext cx="10293985" cy="2865755"/>
          </a:xfrm>
          <a:prstGeom prst="rect">
            <a:avLst/>
          </a:prstGeom>
          <a:noFill/>
        </p:spPr>
        <p:txBody>
          <a:bodyPr wrap="square" lIns="90170" tIns="46990" rIns="90170" bIns="46990" rtlCol="0" anchor="ctr" anchorCtr="0">
            <a:normAutofit/>
          </a:bodyPr>
          <a:lstStyle/>
          <a:p>
            <a:pPr indent="0" algn="just" fontAlgn="auto">
              <a:lnSpc>
                <a:spcPct val="130000"/>
              </a:lnSpc>
            </a:pPr>
            <a:r>
              <a:rPr lang="en-US" altLang="en-US" sz="3200" kern="0" spc="0" dirty="0">
                <a:ln>
                  <a:noFill/>
                  <a:prstDash val="sysDot"/>
                </a:ln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During the Song and Ming dynasties, as the pursuit of official positions became prevalent, a multitude of literary talents emerged from Jiangxi.</a:t>
            </a:r>
            <a:endParaRPr lang="en-US" altLang="en-US" sz="3200" kern="0" spc="0" dirty="0">
              <a:ln>
                <a:noFill/>
                <a:prstDash val="sysDot"/>
              </a:ln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29335" y="1244600"/>
            <a:ext cx="10770235" cy="1413510"/>
          </a:xfrm>
        </p:spPr>
        <p:txBody>
          <a:bodyPr>
            <a:normAutofit/>
          </a:bodyPr>
          <a:lstStyle/>
          <a:p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In the early periods, due to Jiangxi's long agricultural culture, the cuisine leaned more towards rural flavors.</a:t>
            </a:r>
            <a:endParaRPr lang="en-US" alt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任意多边形: 形状 26"/>
          <p:cNvSpPr/>
          <p:nvPr>
            <p:custDataLst>
              <p:tags r:id="rId3"/>
            </p:custDataLst>
          </p:nvPr>
        </p:nvSpPr>
        <p:spPr>
          <a:xfrm>
            <a:off x="11736343" y="5058507"/>
            <a:ext cx="455657" cy="911313"/>
          </a:xfrm>
          <a:custGeom>
            <a:avLst/>
            <a:gdLst>
              <a:gd name="connsiteX0" fmla="*/ 455657 w 455657"/>
              <a:gd name="connsiteY0" fmla="*/ 0 h 911313"/>
              <a:gd name="connsiteX1" fmla="*/ 455657 w 455657"/>
              <a:gd name="connsiteY1" fmla="*/ 911313 h 911313"/>
              <a:gd name="connsiteX2" fmla="*/ 124404 w 455657"/>
              <a:gd name="connsiteY2" fmla="*/ 580060 h 911313"/>
              <a:gd name="connsiteX3" fmla="*/ 112496 w 455657"/>
              <a:gd name="connsiteY3" fmla="*/ 580060 h 911313"/>
              <a:gd name="connsiteX4" fmla="*/ 112496 w 455657"/>
              <a:gd name="connsiteY4" fmla="*/ 568152 h 911313"/>
              <a:gd name="connsiteX5" fmla="*/ 0 w 455657"/>
              <a:gd name="connsiteY5" fmla="*/ 455657 h 911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5657" h="911313">
                <a:moveTo>
                  <a:pt x="455657" y="0"/>
                </a:moveTo>
                <a:lnTo>
                  <a:pt x="455657" y="911313"/>
                </a:lnTo>
                <a:lnTo>
                  <a:pt x="124404" y="580060"/>
                </a:lnTo>
                <a:lnTo>
                  <a:pt x="112496" y="580060"/>
                </a:lnTo>
                <a:lnTo>
                  <a:pt x="112496" y="568152"/>
                </a:lnTo>
                <a:lnTo>
                  <a:pt x="0" y="455657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>
            <p:custDataLst>
              <p:tags r:id="rId4"/>
            </p:custDataLst>
          </p:nvPr>
        </p:nvSpPr>
        <p:spPr>
          <a:xfrm>
            <a:off x="-1220" y="975373"/>
            <a:ext cx="632407" cy="1258493"/>
          </a:xfrm>
          <a:custGeom>
            <a:avLst/>
            <a:gdLst>
              <a:gd name="connsiteX0" fmla="*/ 0 w 2359678"/>
              <a:gd name="connsiteY0" fmla="*/ 0 h 4719355"/>
              <a:gd name="connsiteX1" fmla="*/ 2359678 w 2359678"/>
              <a:gd name="connsiteY1" fmla="*/ 2359677 h 4719355"/>
              <a:gd name="connsiteX2" fmla="*/ 0 w 2359678"/>
              <a:gd name="connsiteY2" fmla="*/ 4719355 h 4719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9678" h="4719355">
                <a:moveTo>
                  <a:pt x="0" y="0"/>
                </a:moveTo>
                <a:lnTo>
                  <a:pt x="2359678" y="2359677"/>
                </a:lnTo>
                <a:lnTo>
                  <a:pt x="0" y="4719355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>
            <p:custDataLst>
              <p:tags r:id="rId5"/>
            </p:custDataLst>
          </p:nvPr>
        </p:nvSpPr>
        <p:spPr>
          <a:xfrm>
            <a:off x="-2538" y="1104676"/>
            <a:ext cx="633424" cy="1260516"/>
          </a:xfrm>
          <a:custGeom>
            <a:avLst/>
            <a:gdLst>
              <a:gd name="connsiteX0" fmla="*/ 0 w 2576331"/>
              <a:gd name="connsiteY0" fmla="*/ 0 h 5152662"/>
              <a:gd name="connsiteX1" fmla="*/ 2576331 w 2576331"/>
              <a:gd name="connsiteY1" fmla="*/ 2576331 h 5152662"/>
              <a:gd name="connsiteX2" fmla="*/ 0 w 2576331"/>
              <a:gd name="connsiteY2" fmla="*/ 5152662 h 515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6331" h="5152662">
                <a:moveTo>
                  <a:pt x="0" y="0"/>
                </a:moveTo>
                <a:lnTo>
                  <a:pt x="2576331" y="2576331"/>
                </a:lnTo>
                <a:lnTo>
                  <a:pt x="0" y="51526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任意多边形: 形状 24"/>
          <p:cNvSpPr/>
          <p:nvPr>
            <p:custDataLst>
              <p:tags r:id="rId6"/>
            </p:custDataLst>
          </p:nvPr>
        </p:nvSpPr>
        <p:spPr>
          <a:xfrm>
            <a:off x="11736341" y="4915409"/>
            <a:ext cx="455656" cy="911313"/>
          </a:xfrm>
          <a:custGeom>
            <a:avLst/>
            <a:gdLst>
              <a:gd name="connsiteX0" fmla="*/ 455656 w 455656"/>
              <a:gd name="connsiteY0" fmla="*/ 0 h 911313"/>
              <a:gd name="connsiteX1" fmla="*/ 455656 w 455656"/>
              <a:gd name="connsiteY1" fmla="*/ 911313 h 911313"/>
              <a:gd name="connsiteX2" fmla="*/ 0 w 455656"/>
              <a:gd name="connsiteY2" fmla="*/ 455657 h 911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5656" h="911313">
                <a:moveTo>
                  <a:pt x="455656" y="0"/>
                </a:moveTo>
                <a:lnTo>
                  <a:pt x="455656" y="911313"/>
                </a:lnTo>
                <a:lnTo>
                  <a:pt x="0" y="45565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VCG41N89799183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3410" r="13410"/>
          <a:stretch>
            <a:fillRect/>
          </a:stretch>
        </p:blipFill>
        <p:spPr>
          <a:xfrm>
            <a:off x="362585" y="353060"/>
            <a:ext cx="4370070" cy="3277870"/>
          </a:xfrm>
          <a:prstGeom prst="rect">
            <a:avLst/>
          </a:prstGeom>
          <a:solidFill>
            <a:schemeClr val="accent1"/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" name="图片 6" descr="VCG41N147245230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7817" b="17817"/>
          <a:stretch>
            <a:fillRect/>
          </a:stretch>
        </p:blipFill>
        <p:spPr>
          <a:xfrm>
            <a:off x="6708775" y="238125"/>
            <a:ext cx="3959225" cy="3392805"/>
          </a:xfrm>
          <a:prstGeom prst="rect">
            <a:avLst/>
          </a:prstGeom>
          <a:solidFill>
            <a:schemeClr val="accent1"/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</p:pic>
      <p:cxnSp>
        <p:nvCxnSpPr>
          <p:cNvPr id="12" name="直接连接符 11"/>
          <p:cNvCxnSpPr/>
          <p:nvPr>
            <p:custDataLst>
              <p:tags r:id="rId5"/>
            </p:custDataLst>
          </p:nvPr>
        </p:nvCxnSpPr>
        <p:spPr>
          <a:xfrm flipV="1">
            <a:off x="211455" y="4057333"/>
            <a:ext cx="11383010" cy="4064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294005" y="4303395"/>
            <a:ext cx="5451475" cy="1533525"/>
          </a:xfrm>
        </p:spPr>
        <p:txBody>
          <a:bodyPr vert="horz" lIns="91440" tIns="107950" rIns="91440" bIns="45720" rtlCol="0" anchor="t" anchorCtr="0">
            <a:noAutofit/>
          </a:bodyPr>
          <a:lstStyle/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en-US" altLang="en-US" sz="2800" spc="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" Wenshan </a:t>
            </a:r>
            <a:r>
              <a:rPr lang="en-US" altLang="en-US" sz="2800" spc="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Diced Meat "</a:t>
            </a:r>
            <a:br>
              <a:rPr lang="en-US" altLang="en-US" sz="2800" spc="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r>
              <a:rPr lang="en-US" altLang="en-US" sz="2800" spc="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associated with Wen Tianxiang</a:t>
            </a:r>
            <a:endParaRPr lang="en-US" altLang="en-US" sz="2800" spc="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0" name="正文"/>
          <p:cNvSpPr txBox="1"/>
          <p:nvPr>
            <p:custDataLst>
              <p:tags r:id="rId7"/>
            </p:custDataLst>
          </p:nvPr>
        </p:nvSpPr>
        <p:spPr>
          <a:xfrm>
            <a:off x="6555105" y="4098290"/>
            <a:ext cx="5636895" cy="1393825"/>
          </a:xfrm>
          <a:prstGeom prst="rect">
            <a:avLst/>
          </a:prstGeom>
          <a:noFill/>
        </p:spPr>
        <p:txBody>
          <a:bodyPr wrap="square" lIns="0" tIns="107950" rIns="0" bIns="0" rtlCol="0" anchor="t" anchorCtr="0"/>
          <a:lstStyle/>
          <a:p>
            <a:pPr marL="0" lvl="0" indent="0" algn="l" fontAlgn="auto">
              <a:lnSpc>
                <a:spcPct val="130000"/>
              </a:lnSpc>
              <a:buNone/>
            </a:pPr>
            <a:r>
              <a:rPr lang="en-US" altLang="zh-CN" sz="2800" spc="15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"</a:t>
            </a:r>
            <a:r>
              <a:rPr lang="en-US" altLang="zh-CN" sz="2800" spc="15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Chrysanthemum Hotpot" </a:t>
            </a:r>
            <a:endParaRPr lang="en-US" altLang="zh-CN" sz="2800" spc="15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marL="0" lvl="0" indent="0" algn="l" fontAlgn="auto">
              <a:lnSpc>
                <a:spcPct val="130000"/>
              </a:lnSpc>
              <a:buNone/>
            </a:pPr>
            <a:r>
              <a:rPr lang="en-US" altLang="zh-CN" sz="2800" spc="15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linked to Tao Yuanming</a:t>
            </a:r>
            <a:endParaRPr lang="en-US" altLang="zh-CN" sz="2800" spc="15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154305" y="2667000"/>
            <a:ext cx="11888470" cy="1524000"/>
          </a:xfrm>
        </p:spPr>
        <p:txBody>
          <a:bodyPr>
            <a:normAutofit/>
          </a:bodyPr>
          <a:p>
            <a:pPr algn="ctr"/>
            <a:r>
              <a:rPr lang="zh-CN" altLang="en-US" b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Main Features of Jiangxi Cuisine</a:t>
            </a:r>
            <a:br>
              <a:rPr lang="zh-CN" altLang="en-US" b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zh-CN" altLang="en-US" b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赣菜主要特色</a:t>
            </a:r>
            <a:endParaRPr lang="zh-CN" altLang="en-US" b="1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679450" y="280670"/>
            <a:ext cx="7447915" cy="1219200"/>
          </a:xfrm>
        </p:spPr>
        <p:txBody>
          <a:bodyPr>
            <a:normAutofit/>
          </a:bodyPr>
          <a:p>
            <a:r>
              <a:rPr lang="zh-CN" altLang="en-US" sz="40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Cooking Techniques</a:t>
            </a:r>
            <a:endParaRPr lang="zh-CN" altLang="en-US" sz="4000" b="1">
              <a:solidFill>
                <a:srgbClr val="FFFF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装饰  0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895350" y="1669415"/>
            <a:ext cx="10401300" cy="3519170"/>
          </a:xfrm>
          <a:custGeom>
            <a:avLst/>
            <a:gdLst>
              <a:gd name="connisteX0" fmla="*/ 0 w 6934200"/>
              <a:gd name="connsiteY0" fmla="*/ 0 h 3251200"/>
              <a:gd name="connisteX1" fmla="*/ 6934200 w 6934200"/>
              <a:gd name="connsiteY1" fmla="*/ 0 h 3251200"/>
              <a:gd name="connisteX2" fmla="*/ 6934200 w 6934200"/>
              <a:gd name="connsiteY2" fmla="*/ 3048000 h 3251200"/>
              <a:gd name="connisteX3" fmla="*/ 6731000 w 6934200"/>
              <a:gd name="connsiteY3" fmla="*/ 3251200 h 3251200"/>
              <a:gd name="connisteX4" fmla="*/ 203200 w 6934200"/>
              <a:gd name="connsiteY4" fmla="*/ 3251200 h 3251200"/>
              <a:gd name="connisteX5" fmla="*/ 0 w 6934200"/>
              <a:gd name="connsiteY5" fmla="*/ 3048000 h 3251200"/>
              <a:gd name="connisteX6" fmla="*/ 0 w 6934200"/>
              <a:gd name="connsiteY6" fmla="*/ 0 h 3251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200" h="3251200">
                <a:moveTo>
                  <a:pt x="0" y="0"/>
                </a:moveTo>
                <a:lnTo>
                  <a:pt x="6934200" y="0"/>
                </a:lnTo>
                <a:lnTo>
                  <a:pt x="6934200" y="3048000"/>
                </a:lnTo>
                <a:cubicBezTo>
                  <a:pt x="6934200" y="3160224"/>
                  <a:pt x="6843224" y="3251200"/>
                  <a:pt x="6731000" y="3251200"/>
                </a:cubicBezTo>
                <a:lnTo>
                  <a:pt x="203200" y="3251200"/>
                </a:lnTo>
                <a:cubicBezTo>
                  <a:pt x="90976" y="3251200"/>
                  <a:pt x="0" y="3160224"/>
                  <a:pt x="0" y="30480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 vert="horz" lIns="91440" tIns="45720" rIns="91440" bIns="45720" rtlCol="0">
            <a:noAutofit/>
          </a:bodyPr>
          <a:lstStyle>
            <a:lvl1pPr marL="22860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Jiangxi Cuisine had a variety of cooking techniques such as </a:t>
            </a:r>
            <a:r>
              <a:rPr lang="en-US" altLang="zh-CN" sz="3200">
                <a:solidFill>
                  <a:srgbClr val="92D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baking, braising, stewing, steaming, and stir- frying</a:t>
            </a:r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during the Han Dynasty, also serving as the main methods. </a:t>
            </a:r>
            <a:endParaRPr lang="en-US" altLang="zh-CN" sz="320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80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  <p:transition/>
</p:sld>
</file>

<file path=ppt/tags/tag1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2"/>
  <p:tag name="KSO_WM_UNIT_ID" val="_11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10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02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0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758baa62a885fdfc80f469b595f6993ea62e8c1"/>
  <p:tag name="KSO_WM_NEWLAYOUT_GROUP_ID" val="layout_32"/>
  <p:tag name="KSO_WM_NEWLAYOUT_ID" val="slide_de3ba1a8eab5020a"/>
</p:tagLst>
</file>

<file path=ppt/tags/tag10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08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109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11.xml><?xml version="1.0" encoding="utf-8"?>
<p:tagLst xmlns:p="http://schemas.openxmlformats.org/presentationml/2006/main">
  <p:tag name="KSO_WM_FIGMA_DECORATION_INDEX" val="1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1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12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13.xml><?xml version="1.0" encoding="utf-8"?>
<p:tagLst xmlns:p="http://schemas.openxmlformats.org/presentationml/2006/main">
  <p:tag name="KSO_WM_FIGMA_DECORATION_INDEX" val="1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114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1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1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bee9fa4efdb114f7002183f25cdf1d6165c19ad"/>
  <p:tag name="KSO_WM_NEWLAYOUT_GROUP_ID" val="layout_38"/>
  <p:tag name="KSO_WM_NEWLAYOUT_ID" val="slide_982d06a69879109a"/>
</p:tagLst>
</file>

<file path=ppt/tags/tag11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2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2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2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3eeaef3ffeb6e0155a0f6df35638f1fb8ac6b90"/>
  <p:tag name="KSO_WM_NEWLAYOUT_GROUP_ID" val="layout_26"/>
  <p:tag name="KSO_WM_NEWLAYOUT_ID" val="slide_f735ce61ce8c34f7"/>
</p:tagLst>
</file>

<file path=ppt/tags/tag12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3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3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027d8e46fb7c97a236b194a52ab1948280dae85"/>
  <p:tag name="KSO_WM_NEWLAYOUT_GROUP_ID" val="layout_62"/>
  <p:tag name="KSO_WM_NEWLAYOUT_ID" val="slide_bc6a679b50444738"/>
</p:tagLst>
</file>

<file path=ppt/tags/tag13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3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4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cdbcd510697fd38bae7315b6f5902a4bdd93991"/>
  <p:tag name="KSO_WM_NEWLAYOUT_GROUP_ID" val="layout_59"/>
  <p:tag name="KSO_WM_NEWLAYOUT_ID" val="slide_bb541080977a002b"/>
</p:tagLst>
</file>

<file path=ppt/tags/tag14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4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4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4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5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bb29e92b0b8298e945c1cfff72832a4e813c4e3"/>
  <p:tag name="KSO_WM_NEWLAYOUT_GROUP_ID" val="layout_10013"/>
  <p:tag name="KSO_WM_NEWLAYOUT_ID" val="slide_179815d3acbe59e8"/>
</p:tagLst>
</file>

<file path=ppt/tags/tag15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5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a1ba70276f62d999d84da083814a30af7f2c50b"/>
  <p:tag name="KSO_WM_NEWLAYOUT_GROUP_ID" val="layout_25"/>
  <p:tag name="KSO_WM_NEWLAYOUT_ID" val="slide_ce93e2e498267fe1"/>
</p:tagLst>
</file>

<file path=ppt/tags/tag15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15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3"/>
  <p:tag name="KSO_WM_UNIT_SUBTYPE" val="d"/>
  <p:tag name="KSO_WM_UNIT_TYPE" val="l_h_i"/>
</p:tagLst>
</file>

<file path=ppt/tags/tag1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6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1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6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3"/>
  <p:tag name="KSO_WM_UNIT_SUBTYPE" val="d"/>
  <p:tag name="KSO_WM_UNIT_TYPE" val="l_h_i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6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bdb115910761c38ff328fe3b2bd727a344d5b2b"/>
  <p:tag name="KSO_WM_NEWLAYOUT_GROUP_ID" val="layout_10012"/>
  <p:tag name="KSO_WM_NEWLAYOUT_ID" val="slide_035c824646c0655c"/>
</p:tagLst>
</file>

<file path=ppt/tags/tag16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6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3b52794621a50fb7635d96f338327b5eb57f7da"/>
  <p:tag name="KSO_WM_NEWLAYOUT_GROUP_ID" val="layout_10009"/>
  <p:tag name="KSO_WM_NEWLAYOUT_ID" val="slide_0b21b75ca7239f86"/>
</p:tagLst>
</file>

<file path=ppt/tags/tag17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7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c8421a477bde9c23467f71098572262e84a2a36"/>
  <p:tag name="KSO_WM_NEWLAYOUT_GROUP_ID" val="layout_10021"/>
  <p:tag name="KSO_WM_NEWLAYOUT_ID" val="slide_b487ece57b8baebb"/>
</p:tagLst>
</file>

<file path=ppt/tags/tag17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17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7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8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231dde3a05bd293aa05c4c36f14fe5bdeea15de"/>
  <p:tag name="KSO_WM_NEWLAYOUT_GROUP_ID" val="layout_42"/>
  <p:tag name="KSO_WM_NEWLAYOUT_ID" val="slide_c7d50bbb58d6a923"/>
</p:tagLst>
</file>

<file path=ppt/tags/tag18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8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8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84e712b63cd9f3cea33185746f7cfae4ff14826"/>
  <p:tag name="KSO_WM_NEWLAYOUT_GROUP_ID" val="layout_33"/>
  <p:tag name="KSO_WM_NEWLAYOUT_ID" val="slide_69fa41490b3e68f4"/>
</p:tagLst>
</file>

<file path=ppt/tags/tag18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18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89.xml><?xml version="1.0" encoding="utf-8"?>
<p:tagLst xmlns:p="http://schemas.openxmlformats.org/presentationml/2006/main">
  <p:tag name="KSO_WM_FIGMA_DECORATION_INDEX" val="17_contentModel"/>
  <p:tag name="$PH_EXT" val="2"/>
  <p:tag name="KSO_WM_BEAUTIFY_FLAG" val="#fgm#"/>
  <p:tag name="KSO_WM_FIGMA_FLAG" val="#fgm#"/>
  <p:tag name="KSO_WM_SYNC_SLIDE_TEXT" val="1"/>
  <p:tag name="KSO_WM_UNIT_INDEX" val="1_1"/>
  <p:tag name="KSO_WM_UNIT_TYPE" val="l_i"/>
</p:tagLst>
</file>

<file path=ppt/tags/tag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9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e943c4ab521f8ece735892e933f1104fc0abb2f"/>
  <p:tag name="KSO_WM_NEWLAYOUT_GROUP_ID" val="layout_60"/>
  <p:tag name="KSO_WM_NEWLAYOUT_ID" val="slide_e710c97e57963add"/>
</p:tagLst>
</file>

<file path=ppt/tags/tag19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96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9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ced2c4dd0c8029f67c7544f33f66e230983c6db"/>
  <p:tag name="KSO_WM_NEWLAYOUT_GROUP_ID" val="layout_7"/>
  <p:tag name="KSO_WM_NEWLAYOUT_ID" val="slide_eef05bd7a6d154cf"/>
</p:tagLst>
</file>

<file path=ppt/tags/tag2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3"/>
  <p:tag name="KSO_WM_UNIT_ID" val="_11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20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20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20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02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0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a8e603d793a40022e761037a08c0694ab254daa"/>
  <p:tag name="KSO_WM_NEWLAYOUT_GROUP_ID" val="layout_6"/>
  <p:tag name="KSO_WM_NEWLAYOUT_ID" val="slide_e6ffcce3354d1ba7"/>
</p:tagLst>
</file>

<file path=ppt/tags/tag20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0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1.xml><?xml version="1.0" encoding="utf-8"?>
<p:tagLst xmlns:p="http://schemas.openxmlformats.org/presentationml/2006/main">
  <p:tag name="KSO_WM_FIGMA_DECORATION_INDEX" val="1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1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7284d0de8c62b13ca6807400fb8766751fdb87e"/>
  <p:tag name="KSO_WM_NEWLAYOUT_GROUP_ID" val="layout_45"/>
  <p:tag name="KSO_WM_NEWLAYOUT_ID" val="slide_5037dd1cdd7f9621"/>
</p:tagLst>
</file>

<file path=ppt/tags/tag2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21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15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3"/>
  <p:tag name="KSO_WM_UNIT_SUBTYPE" val="d"/>
  <p:tag name="KSO_WM_UNIT_TYPE" val="l_h_i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1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2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220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3"/>
  <p:tag name="KSO_WM_UNIT_SUBTYPE" val="d"/>
  <p:tag name="KSO_WM_UNIT_TYPE" val="l_h_i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810e6beec7023c14460b683ddfbaa4233c4ad57"/>
  <p:tag name="KSO_WM_NEWLAYOUT_GROUP_ID" val="layout_61"/>
  <p:tag name="KSO_WM_NEWLAYOUT_ID" val="slide_28f216744a794637"/>
</p:tagLst>
</file>

<file path=ppt/tags/tag22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26.xml><?xml version="1.0" encoding="utf-8"?>
<p:tagLst xmlns:p="http://schemas.openxmlformats.org/presentationml/2006/main">
  <p:tag name="KSO_WM_FIGMA_DECORATION_INDEX" val="17_contentModel"/>
  <p:tag name="$PH_EXT" val="2"/>
  <p:tag name="KSO_WM_BEAUTIFY_FLAG" val="#fgm#"/>
  <p:tag name="KSO_WM_FIGMA_FLAG" val="#fgm#"/>
  <p:tag name="KSO_WM_SYNC_SLIDE_TEXT" val="1"/>
  <p:tag name="KSO_WM_UNIT_INDEX" val="1_1"/>
  <p:tag name="KSO_WM_UNIT_TYPE" val="l_i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2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4c95dc410ff309d0c74cc96d61882180d407ac6"/>
  <p:tag name="KSO_WM_NEWLAYOUT_GROUP_ID" val="layout_4"/>
  <p:tag name="KSO_WM_NEWLAYOUT_ID" val="slide_df4913abbcc2c275"/>
</p:tagLst>
</file>

<file path=ppt/tags/tag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3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23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35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3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28f02c6d519e4d6d1caa41b3d48009376b7a376"/>
  <p:tag name="KSO_WM_NEWLAYOUT_GROUP_ID" val="layout_24"/>
  <p:tag name="KSO_WM_NEWLAYOUT_ID" val="slide_69fad06aef1a87b5"/>
</p:tagLst>
</file>

<file path=ppt/tags/tag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4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24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4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4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7e32db8aca5fd2a3cf1a351b8ccb1a686d87225"/>
  <p:tag name="KSO_WM_NEWLAYOUT_GROUP_ID" val="layout_51"/>
  <p:tag name="KSO_WM_NEWLAYOUT_ID" val="slide_a6b9fe2be1237172"/>
</p:tagLst>
</file>

<file path=ppt/tags/tag2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2be66f5ffb4cfec5276cd636728012c8b848508"/>
  <p:tag name="KSO_WM_NEWLAYOUT_GROUP_ID" val="layout_43"/>
  <p:tag name="KSO_WM_NEWLAYOUT_ID" val="slide_c9e6f5d7101faba7"/>
</p:tagLst>
</file>

<file path=ppt/tags/tag25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5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bb5eb45a4255672eaf1a06dc0c1e2ac872d0455"/>
  <p:tag name="KSO_WM_NEWLAYOUT_GROUP_ID" val="layout_30"/>
  <p:tag name="KSO_WM_NEWLAYOUT_ID" val="slide_73726483a1eec23c"/>
</p:tagLst>
</file>

<file path=ppt/tags/tag25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5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5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531332bcfd02fb7915ad0a6627832f9c8560212"/>
  <p:tag name="KSO_WM_NEWLAYOUT_GROUP_ID" val="layout_29"/>
  <p:tag name="KSO_WM_NEWLAYOUT_ID" val="slide_14ed123e16c7c173"/>
</p:tagLst>
</file>

<file path=ppt/tags/tag25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2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260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261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64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67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2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7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4b54d2a6f7ee8e541d22262683dba03e30b185a"/>
  <p:tag name="KSO_WM_NEWLAYOUT_GROUP_ID" val="layout_63"/>
  <p:tag name="KSO_WM_NEWLAYOUT_ID" val="slide_293c73111293b7b7"/>
</p:tagLst>
</file>

<file path=ppt/tags/tag27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74.xml><?xml version="1.0" encoding="utf-8"?>
<p:tagLst xmlns:p="http://schemas.openxmlformats.org/presentationml/2006/main">
  <p:tag name="LayoutZOrder" val="2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275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3"/>
  <p:tag name="KSO_WM_UNIT_ID" val="_10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27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4"/>
  <p:tag name="KSO_WM_UNIT_ID" val="_10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277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a"/>
  <p:tag name="KSO_WM_LAYOUT_CHECK_HASH" val="91ee2431e3cb4071947045b8ec7b861793a7507c"/>
  <p:tag name="KSO_WM_NEWLAYOUT_ID" val="322"/>
  <p:tag name="KSO_WM_FIGMA_FLAG" val="#fgm#"/>
  <p:tag name="KSO_WM_UNIT_ID" val="_10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384"/>
  <p:tag name="KSO_WM_TEMPLATE_CATEGORY" val="custom"/>
</p:tagLst>
</file>

<file path=ppt/tags/tag278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ID" val="_10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384"/>
  <p:tag name="KSO_WM_TEMPLATE_CATEGORY" val="custom"/>
</p:tagLst>
</file>

<file path=ppt/tags/tag27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db901ec45ce961597f7fcbf50d584cc5a01bdd0"/>
  <p:tag name="KSO_WM_NEWLAYOUT_GROUP_ID" val="layout_10014"/>
  <p:tag name="KSO_WM_NEWLAYOUT_ID" val="slide_7531d66211daa599"/>
</p:tagLst>
</file>

<file path=ppt/tags/tag28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2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8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ce4d1510b4d3e206925a7ef453943b381d0a83b"/>
  <p:tag name="KSO_WM_NEWLAYOUT_GROUP_ID" val="layout_10003"/>
  <p:tag name="KSO_WM_NEWLAYOUT_ID" val="slide_09acfb7d3197af95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8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8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9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9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29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6ce7ae5c90ade22db800813ff21059f65e419b91"/>
  <p:tag name="KSO_WM_NEWLAYOUT_GROUP_ID" val="layout_1-5"/>
  <p:tag name="KSO_WM_NEWLAYOUT_ID" val="slide_61223ae7a7f7aefc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29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2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29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2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29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3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13"/>
  <p:tag name="KSO_WM_UNIT_ID" val="_11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0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3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30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3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304.xml><?xml version="1.0" encoding="utf-8"?>
<p:tagLst xmlns:p="http://schemas.openxmlformats.org/presentationml/2006/main">
  <p:tag name="KSO_WM_UNIT_TYPE" val="a"/>
  <p:tag name="KSO_WM_UNIT_INDEX" val="1"/>
  <p:tag name="KSO_WM_UNIT_ID" val="_1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  <p:tag name="KSO_WM_UNIT_ISNUMDGMTITLE" val="0"/>
  <p:tag name="KSO_WM_TEMPLATE_INDEX" val="40480384"/>
  <p:tag name="KSO_WM_TEMPLATE_CATEGORY" val="custom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  <p:tag name="KSO_WM_TEMPLATE_CATEGORY" val="custom"/>
  <p:tag name="KSO_WM_TEMPLATE_USER_THEME" val="1"/>
  <p:tag name="KSO_WM_TEMPLATE_INDEX" val="40480384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TEMPLATE_CATEGORY" val="custom"/>
  <p:tag name="KSO_WM_TEMPLATE_USER_THEME" val="1"/>
  <p:tag name="KSO_WM_UNIT_ISNUMDGMTITLE" val="0"/>
  <p:tag name="KSO_WM_UNIT_NOCLEAR" val="0"/>
  <p:tag name="KSO_WM_TEMPLATE_INDEX" val="40480384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TEMPLATE_CATEGORY" val="custom"/>
  <p:tag name="KSO_WM_TEMPLATE_USER_THEME" val="1"/>
  <p:tag name="KSO_WM_UNIT_ISNUMDGMTITLE" val="0"/>
  <p:tag name="KSO_WM_UNIT_NOCLEAR" val="0"/>
  <p:tag name="KSO_WM_TEMPLATE_INDEX" val="40480384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TEMPLATE_CATEGORY" val="custom"/>
  <p:tag name="KSO_WM_TEMPLATE_USER_THEME" val="1"/>
  <p:tag name="KSO_WM_UNIT_ISNUMDGMTITLE" val="0"/>
  <p:tag name="KSO_WM_UNIT_NOCLEAR" val="0"/>
  <p:tag name="KSO_WM_TEMPLATE_INDEX" val="40480384"/>
</p:tagLst>
</file>

<file path=ppt/tags/tag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10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SCONTENTSTITLE" val="1"/>
  <p:tag name="LayoutZOrder" val="24"/>
  <p:tag name="KSO_WM_UNIT_ID" val="_2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11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SCONTENTSTITLE" val="1"/>
  <p:tag name="LayoutZOrder" val="25"/>
  <p:tag name="KSO_WM_UNIT_ID" val="_2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1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SCONTENTSTITLE" val="1"/>
  <p:tag name="LayoutZOrder" val="28"/>
  <p:tag name="KSO_WM_UNIT_ID" val="_2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1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9"/>
  <p:tag name="KSO_WM_UNIT_ID" val="_2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14.xml><?xml version="1.0" encoding="utf-8"?>
<p:tagLst xmlns:p="http://schemas.openxmlformats.org/presentationml/2006/main">
  <p:tag name="KSO_WM_UNIT_TYPE" val="f"/>
  <p:tag name="KSO_WM_UNIT_INDEX" val="1"/>
  <p:tag name="KSO_WM_UNIT_ID" val="_3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15.xml><?xml version="1.0" encoding="utf-8"?>
<p:tagLst xmlns:p="http://schemas.openxmlformats.org/presentationml/2006/main">
  <p:tag name="KSO_WM_UNIT_TYPE" val="f"/>
  <p:tag name="KSO_WM_UNIT_INDEX" val="2"/>
  <p:tag name="KSO_WM_UNIT_ID" val="_3*f*2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16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17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18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19.xml><?xml version="1.0" encoding="utf-8"?>
<p:tagLst xmlns:p="http://schemas.openxmlformats.org/presentationml/2006/main">
  <p:tag name="KSO_WM_UNIT_TYPE" val="a"/>
  <p:tag name="KSO_WM_UNIT_INDEX" val="1"/>
  <p:tag name="KSO_WM_UNIT_ID" val="_3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20.xml><?xml version="1.0" encoding="utf-8"?>
<p:tagLst xmlns:p="http://schemas.openxmlformats.org/presentationml/2006/main">
  <p:tag name="KSO_WM_UNIT_TYPE" val="f"/>
  <p:tag name="KSO_WM_UNIT_INDEX" val="1"/>
  <p:tag name="KSO_WM_UNIT_ID" val="_4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21.xml><?xml version="1.0" encoding="utf-8"?>
<p:tagLst xmlns:p="http://schemas.openxmlformats.org/presentationml/2006/main">
  <p:tag name="KSO_WM_UNIT_TYPE" val="f"/>
  <p:tag name="KSO_WM_UNIT_INDEX" val="2"/>
  <p:tag name="KSO_WM_UNIT_ID" val="_4*f*2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22.xml><?xml version="1.0" encoding="utf-8"?>
<p:tagLst xmlns:p="http://schemas.openxmlformats.org/presentationml/2006/main">
  <p:tag name="KSO_WM_UNIT_TYPE" val="f"/>
  <p:tag name="KSO_WM_UNIT_INDEX" val="3"/>
  <p:tag name="KSO_WM_UNIT_ID" val="_4*f*3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23.xml><?xml version="1.0" encoding="utf-8"?>
<p:tagLst xmlns:p="http://schemas.openxmlformats.org/presentationml/2006/main">
  <p:tag name="KSO_WM_UNIT_TYPE" val="f"/>
  <p:tag name="KSO_WM_UNIT_INDEX" val="4"/>
  <p:tag name="KSO_WM_UNIT_ID" val="_4*f*4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24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25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26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27.xml><?xml version="1.0" encoding="utf-8"?>
<p:tagLst xmlns:p="http://schemas.openxmlformats.org/presentationml/2006/main">
  <p:tag name="KSO_WM_UNIT_TYPE" val="a"/>
  <p:tag name="KSO_WM_UNIT_INDEX" val="1"/>
  <p:tag name="KSO_WM_UNIT_ID" val="_4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28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29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3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30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31.xml><?xml version="1.0" encoding="utf-8"?>
<p:tagLst xmlns:p="http://schemas.openxmlformats.org/presentationml/2006/main">
  <p:tag name="KSO_WM_UNIT_TYPE" val="a"/>
  <p:tag name="KSO_WM_UNIT_INDEX" val="1"/>
  <p:tag name="KSO_WM_UNIT_ID" val="_5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32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33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34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35.xml><?xml version="1.0" encoding="utf-8"?>
<p:tagLst xmlns:p="http://schemas.openxmlformats.org/presentationml/2006/main">
  <p:tag name="KSO_WM_UNIT_TYPE" val="f"/>
  <p:tag name="KSO_WM_UNIT_INDEX" val="1"/>
  <p:tag name="KSO_WM_UNIT_ID" val="_7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36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37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38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39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4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340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41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42.xml><?xml version="1.0" encoding="utf-8"?>
<p:tagLst xmlns:p="http://schemas.openxmlformats.org/presentationml/2006/main">
  <p:tag name="KSO_WM_UNIT_TYPE" val="f"/>
  <p:tag name="KSO_WM_UNIT_INDEX" val="1"/>
  <p:tag name="KSO_WM_UNIT_ID" val="_8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43.xml><?xml version="1.0" encoding="utf-8"?>
<p:tagLst xmlns:p="http://schemas.openxmlformats.org/presentationml/2006/main">
  <p:tag name="KSO_WM_UNIT_TYPE" val="a"/>
  <p:tag name="KSO_WM_UNIT_INDEX" val="1"/>
  <p:tag name="KSO_WM_UNIT_ID" val="_8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4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2"/>
  <p:tag name="KSO_WM_UNIT_ID" val="_9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45.xml><?xml version="1.0" encoding="utf-8"?>
<p:tagLst xmlns:p="http://schemas.openxmlformats.org/presentationml/2006/main">
  <p:tag name="KSO_WM_UNIT_TYPE" val="f"/>
  <p:tag name="KSO_WM_UNIT_SUBTYPE" val="a"/>
  <p:tag name="KSO_WM_UNIT_INDEX" val="3"/>
  <p:tag name="KSO_WM_BEAUTIFY_FLAG" val="#wm#"/>
  <p:tag name="KSO_WM_TAG_VERSION" val="3.0"/>
  <p:tag name="LayoutZOrder" val="8"/>
  <p:tag name="KSO_WM_UNIT_ID" val="_9*f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46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3"/>
  <p:tag name="KSO_WM_UNIT_ID" val="_9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47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13"/>
  <p:tag name="KSO_WM_UNIT_ID" val="_9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48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14"/>
  <p:tag name="KSO_WM_UNIT_ID" val="_9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49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LayoutZOrder" val="19"/>
  <p:tag name="KSO_WM_UNIT_ID" val="_9*i*7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50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EXT_TYPE" val="1"/>
  <p:tag name="KSO_WM_UNIT_TYPE" val="f"/>
  <p:tag name="KSO_WM_FIGMA_FLAG" val="#fgm#"/>
  <p:tag name="KSO_WM_UNIT_ID" val="_9*f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384"/>
  <p:tag name="KSO_WM_TEMPLATE_CATEGORY" val="custom"/>
</p:tagLst>
</file>

<file path=ppt/tags/tag351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a"/>
  <p:tag name="KSO_WM_LAYOUT_CHECK_HASH" val="ba9ad710d66c67921a48b739745d8822fb8d4f10"/>
  <p:tag name="KSO_WM_NEWLAYOUT_ID" val="316"/>
  <p:tag name="KSO_WM_FIGMA_FLAG" val="#fgm#"/>
  <p:tag name="KSO_WM_UNIT_ID" val="_9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384"/>
  <p:tag name="KSO_WM_TEMPLATE_CATEGORY" val="custom"/>
</p:tagLst>
</file>

<file path=ppt/tags/tag352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EXT_TYPE" val="1"/>
  <p:tag name="KSO_WM_UNIT_TYPE" val="f"/>
  <p:tag name="KSO_WM_FIGMA_FLAG" val="#fgm#"/>
  <p:tag name="KSO_WM_UNIT_ID" val="_9*f*2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384"/>
  <p:tag name="KSO_WM_TEMPLATE_CATEGORY" val="custom"/>
</p:tagLst>
</file>

<file path=ppt/tags/tag353.xml><?xml version="1.0" encoding="utf-8"?>
<p:tagLst xmlns:p="http://schemas.openxmlformats.org/presentationml/2006/main">
  <p:tag name="LayoutZOrder" val="2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5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3"/>
  <p:tag name="KSO_WM_UNIT_ID" val="_10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5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4"/>
  <p:tag name="KSO_WM_UNIT_ID" val="_10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56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a"/>
  <p:tag name="KSO_WM_LAYOUT_CHECK_HASH" val="91ee2431e3cb4071947045b8ec7b861793a7507c"/>
  <p:tag name="KSO_WM_NEWLAYOUT_ID" val="322"/>
  <p:tag name="KSO_WM_FIGMA_FLAG" val="#fgm#"/>
  <p:tag name="KSO_WM_UNIT_ID" val="_10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384"/>
  <p:tag name="KSO_WM_TEMPLATE_CATEGORY" val="custom"/>
</p:tagLst>
</file>

<file path=ppt/tags/tag35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ID" val="_10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384"/>
  <p:tag name="KSO_WM_TEMPLATE_CATEGORY" val="custom"/>
</p:tagLst>
</file>

<file path=ppt/tags/tag358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2"/>
  <p:tag name="KSO_WM_UNIT_ID" val="_11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59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3"/>
  <p:tag name="KSO_WM_UNIT_ID" val="_11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60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6"/>
  <p:tag name="KSO_WM_UNIT_ID" val="_11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61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13"/>
  <p:tag name="KSO_WM_UNIT_ID" val="_11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62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14"/>
  <p:tag name="KSO_WM_UNIT_ID" val="_11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63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LayoutZOrder" val="15"/>
  <p:tag name="KSO_WM_UNIT_ID" val="_11*i*6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64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LayoutZOrder" val="19"/>
  <p:tag name="KSO_WM_UNIT_ID" val="_11*i*7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65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b"/>
  <p:tag name="KSO_WM_FIGMA_FLAG" val="#fgm#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384"/>
  <p:tag name="KSO_WM_TEMPLATE_CATEGORY" val="custom"/>
</p:tagLst>
</file>

<file path=ppt/tags/tag366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a"/>
  <p:tag name="KSO_WM_LAYOUT_CHECK_HASH" val="5e73408b2cb6b91c4f2faf00d9f770eebae11aae"/>
  <p:tag name="KSO_WM_NEWLAYOUT_ID" val="328"/>
  <p:tag name="KSO_WM_FIGMA_FLAG" val="#fgm#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384"/>
  <p:tag name="KSO_WM_TEMPLATE_CATEGORY" val="custom"/>
</p:tagLst>
</file>

<file path=ppt/tags/tag36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36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ee3e33a185235adf8b1ed8721c3ac9062b9f2e61"/>
  <p:tag name="KSO_WM_NEWLAYOUT_ID" val="1"/>
</p:tagLst>
</file>

<file path=ppt/tags/tag3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37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37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1_2"/>
  <p:tag name="KSO_WM_UNIT_TYPE" val="l_h_i"/>
</p:tagLst>
</file>

<file path=ppt/tags/tag3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37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2_2"/>
  <p:tag name="KSO_WM_UNIT_TYPE" val="l_h_i"/>
</p:tagLst>
</file>

<file path=ppt/tags/tag3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37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3_2"/>
  <p:tag name="KSO_WM_UNIT_TYPE" val="l_h_i"/>
</p:tagLst>
</file>

<file path=ppt/tags/tag3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37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4_2"/>
  <p:tag name="KSO_WM_UNIT_TYPE" val="l_h_i"/>
</p:tagLst>
</file>

<file path=ppt/tags/tag38.xml><?xml version="1.0" encoding="utf-8"?>
<p:tagLst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3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381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82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83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84.xml><?xml version="1.0" encoding="utf-8"?>
<p:tagLst xmlns:p="http://schemas.openxmlformats.org/presentationml/2006/main">
  <p:tag name="KSO_WM_UNIT_TYPE" val="f"/>
  <p:tag name="KSO_WM_UNIT_INDEX" val="1"/>
  <p:tag name="KSO_WM_UNIT_ID" val="_0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85.xml><?xml version="1.0" encoding="utf-8"?>
<p:tagLst xmlns:p="http://schemas.openxmlformats.org/presentationml/2006/main">
  <p:tag name="KSO_WM_UNIT_TYPE" val="a"/>
  <p:tag name="KSO_WM_UNIT_INDEX" val="1"/>
  <p:tag name="KSO_WM_UNIT_ID" val="_0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86.xml><?xml version="1.0" encoding="utf-8"?>
<p:tagLst xmlns:p="http://schemas.openxmlformats.org/presentationml/2006/main">
  <p:tag name="LayoutZOrder" val="24"/>
  <p:tag name="KSO_WM_UNIT_TYPE" val="i"/>
  <p:tag name="KSO_WM_UNIT_INDEX" val="19"/>
  <p:tag name="KSO_WM_UNIT_ID" val="_0*i*19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87.xml><?xml version="1.0" encoding="utf-8"?>
<p:tagLst xmlns:p="http://schemas.openxmlformats.org/presentationml/2006/main">
  <p:tag name="LayoutZOrder" val="25"/>
  <p:tag name="KSO_WM_UNIT_TYPE" val="i"/>
  <p:tag name="KSO_WM_UNIT_INDEX" val="20"/>
  <p:tag name="KSO_WM_UNIT_ID" val="_0*i*20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88.xml><?xml version="1.0" encoding="utf-8"?>
<p:tagLst xmlns:p="http://schemas.openxmlformats.org/presentationml/2006/main">
  <p:tag name="LayoutZOrder" val="26"/>
  <p:tag name="KSO_WM_UNIT_TYPE" val="i"/>
  <p:tag name="KSO_WM_UNIT_INDEX" val="21"/>
  <p:tag name="KSO_WM_UNIT_ID" val="_0*i*2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8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SCONTENTSTITLE" val="1"/>
  <p:tag name="LayoutZOrder" val="28"/>
  <p:tag name="KSO_WM_UNIT_ID" val="_0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90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9"/>
  <p:tag name="KSO_WM_UNIT_ID" val="_0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91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3"/>
  <p:tag name="KSO_WM_UNIT_ID" val="_0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92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4"/>
  <p:tag name="KSO_WM_UNIT_ID" val="_0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393.xml><?xml version="1.0" encoding="utf-8"?>
<p:tagLst xmlns:p="http://schemas.openxmlformats.org/presentationml/2006/main">
  <p:tag name="KSO_WM_TEMPLATE_SUBCATEGORY" val="29"/>
  <p:tag name="KSO_WM_BEAUTIFY_FLAG" val="#wm#"/>
  <p:tag name="KSO_WM_TEMPLATE_SLIDE_ID" val="slide_d799d37ec7ee1a76"/>
  <p:tag name="KSO_WM_TEMPLATE_THUMBS_INDEX" val="1、9"/>
  <p:tag name="KSO_WM_TEMPLATE_INDEX" val="40480384"/>
  <p:tag name="KSO_WM_TEMPLATE_CATEGORY" val="custom"/>
  <p:tag name="KSO_WM_TEMPLATE_MASTER_TYPE" val="0"/>
  <p:tag name="KSO_WM_TAG_VERSION" val="3.0"/>
</p:tagLst>
</file>

<file path=ppt/tags/tag394.xml><?xml version="1.0" encoding="utf-8"?>
<p:tagLst xmlns:p="http://schemas.openxmlformats.org/presentationml/2006/main">
  <p:tag name="KSO_WM_AITEMPLATE_STYLE_ID" val="69796626739"/>
</p:tagLst>
</file>

<file path=ppt/tags/tag395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a"/>
  <p:tag name="KSO_WM_LAYOUT_CHECK_HASH" val="ba9ad710d66c67921a48b739745d8822fb8d4f10"/>
  <p:tag name="KSO_WM_NEWLAYOUT_ID" val="316"/>
  <p:tag name="KSO_WM_UNIT_PRESET_TEXT" val="单击此处&#10;添加文档标题"/>
  <p:tag name="KSO_WM_FIGMA_FLAG" val="#fgm#"/>
  <p:tag name="KSO_WM_UNIT_ID" val="_9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384"/>
  <p:tag name="KSO_WM_TEMPLATE_CATEGORY" val="custom"/>
</p:tagLst>
</file>

<file path=ppt/tags/tag396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EXT_TYPE" val="1"/>
  <p:tag name="KSO_WM_UNIT_TYPE" val="f"/>
  <p:tag name="KSO_WM_UNIT_PRESET_TEXT" val="BY WPS"/>
  <p:tag name="KSO_WM_FIGMA_FLAG" val="#fgm#"/>
  <p:tag name="KSO_WM_UNIT_ID" val="_9*f*2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384"/>
  <p:tag name="KSO_WM_TEMPLATE_CATEGORY" val="custom"/>
</p:tagLst>
</file>

<file path=ppt/tags/tag397.xml><?xml version="1.0" encoding="utf-8"?>
<p:tagLst xmlns:p="http://schemas.openxmlformats.org/presentationml/2006/main">
  <p:tag name="KSO_WM_SLIDE_CONTENT_ORIENTATION" val="left"/>
  <p:tag name="KSO_WM_SLIDE_HAS_MASK" val="0"/>
  <p:tag name="KSO_WM_SLIDE_ITEM_CNT" val="0"/>
  <p:tag name="KSO_WM_SLIDE_TYPE" val="title"/>
  <p:tag name="KSO_WM_TEMPLATE_SUBCATEGORY" val="29"/>
  <p:tag name="KSO_WM_BEAUTIFY_FLAG" val="#wm#"/>
  <p:tag name="KSO_WM_TEMPLATE_SLIDE_ID" val="slide_d799d37ec7ee1a76"/>
  <p:tag name="KSO_WM_TEMPLATE_THUMBS_INDEX" val="1、9"/>
  <p:tag name="KSO_WM_TEMPLATE_INDEX" val="40480384"/>
  <p:tag name="KSO_WM_TEMPLATE_CATEGORY" val="custom"/>
  <p:tag name="KSO_WM_SLIDE_INDEX" val="1"/>
  <p:tag name="KSO_WM_SLIDE_ID" val="custom40480384_1"/>
  <p:tag name="KSO_WM_TEMPLATE_MASTER_TYPE" val="0"/>
  <p:tag name="KSO_WM_SLIDE_LAYOUT" val="a_f"/>
  <p:tag name="KSO_WM_SLIDE_LAYOUT_CNT" val="1_2"/>
  <p:tag name="KSO_WM_TAG_VERSION" val="3.0"/>
</p:tagLst>
</file>

<file path=ppt/tags/tag39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5146_2*a*1"/>
  <p:tag name="KSO_WM_TEMPLATE_CATEGORY" val="diagram"/>
  <p:tag name="KSO_WM_TEMPLATE_INDEX" val="20235146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3"/>
  <p:tag name="KSO_WM_UNIT_TEXT_FILL_TYPE" val="1"/>
  <p:tag name="KSO_WM_UNIT_USESOURCEFORMAT_APPLY" val="1"/>
</p:tagLst>
</file>

<file path=ppt/tags/tag399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5146_1*l_h_f*1_1_1"/>
  <p:tag name="KSO_WM_TEMPLATE_CATEGORY" val="diagram"/>
  <p:tag name="KSO_WM_TEMPLATE_INDEX" val="2023514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"/>
  <p:tag name="KSO_WM_UNIT_FILL_TYPE" val="1"/>
  <p:tag name="KSO_WM_UNIT_FILL_FORE_SCHEMECOLOR_INDEX" val="5"/>
  <p:tag name="KSO_WM_UNIT_FILL_FORE_SCHEMECOLOR_INDEX_BRIGHTNESS" val="0.4"/>
  <p:tag name="KSO_WM_UNIT_TEXT_FILL_FORE_SCHEMECOLOR_INDEX" val="1"/>
  <p:tag name="KSO_WM_UNIT_TEXT_FILL_TYPE" val="1"/>
  <p:tag name="KSO_WM_UNIT_TEXT_TYPE" val="1"/>
  <p:tag name="KSO_WM_DIAGRAM_MAX_ITEMCNT" val="4"/>
  <p:tag name="KSO_WM_DIAGRAM_MIN_ITEMCNT" val="2"/>
  <p:tag name="KSO_WM_DIAGRAM_VIRTUALLY_FRAME" val="{&quot;height&quot;:416.2999911061419,&quot;left&quot;:50.5,&quot;top&quot;:79.35000889385806,&quot;width&quot;:850.5}"/>
  <p:tag name="KSO_WM_DIAGRAM_COLOR_MATCH_VALUE" val="{&quot;shape&quot;:{&quot;fill&quot;:{&quot;solid&quot;:{&quot;brightness&quot;:0.4000000059604645,&quot;colorType&quot;:1,&quot;foreColorIndex&quot;:5,&quot;transparency&quot;:0.8799999952316284},&quot;type&quot;:1},&quot;glow&quot;:{&quot;colorType&quot;:0},&quot;line&quot;:{&quot;gradient&quot;:[{&quot;brightness&quot;:0,&quot;colorType&quot;:1,&quot;foreColorIndex&quot;:5,&quot;pos&quot;:1,&quot;transparency&quot;:0.8500000238418579},{&quot;brightness&quot;:0,&quot;colorType&quot;:1,&quot;foreColorIndex&quot;:5,&quot;pos&quot;:0,&quot;transparency&quot;:0.4000000059604645}],&quot;type&quot;:2},&quot;shadow&quot;:{&quot;brightness&quot;:0,&quot;colorType&quot;:2,&quot;rgb&quot;:&quot;#000000&quot;,&quot;transparency&quot;:0.9300000071525574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USESOURCEFORMAT_APPLY" val="1"/>
</p:tagLst>
</file>

<file path=ppt/tags/tag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14"/>
  <p:tag name="KSO_WM_UNIT_ID" val="_11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400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5146_1*l_h_f*1_2_1"/>
  <p:tag name="KSO_WM_TEMPLATE_CATEGORY" val="diagram"/>
  <p:tag name="KSO_WM_TEMPLATE_INDEX" val="2023514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"/>
  <p:tag name="KSO_WM_UNIT_FILL_TYPE" val="1"/>
  <p:tag name="KSO_WM_UNIT_FILL_FORE_SCHEMECOLOR_INDEX" val="5"/>
  <p:tag name="KSO_WM_UNIT_FILL_FORE_SCHEMECOLOR_INDEX_BRIGHTNESS" val="0.4"/>
  <p:tag name="KSO_WM_UNIT_TEXT_FILL_FORE_SCHEMECOLOR_INDEX" val="1"/>
  <p:tag name="KSO_WM_UNIT_TEXT_FILL_TYPE" val="1"/>
  <p:tag name="KSO_WM_UNIT_TEXT_TYPE" val="1"/>
  <p:tag name="KSO_WM_DIAGRAM_MAX_ITEMCNT" val="4"/>
  <p:tag name="KSO_WM_DIAGRAM_MIN_ITEMCNT" val="2"/>
  <p:tag name="KSO_WM_DIAGRAM_VIRTUALLY_FRAME" val="{&quot;height&quot;:416.2999911061419,&quot;left&quot;:50.5,&quot;top&quot;:79.35000889385806,&quot;width&quot;:850.5}"/>
  <p:tag name="KSO_WM_DIAGRAM_COLOR_MATCH_VALUE" val="{&quot;shape&quot;:{&quot;fill&quot;:{&quot;solid&quot;:{&quot;brightness&quot;:0.4000000059604645,&quot;colorType&quot;:1,&quot;foreColorIndex&quot;:5,&quot;transparency&quot;:0.8799999952316284},&quot;type&quot;:1},&quot;glow&quot;:{&quot;colorType&quot;:0},&quot;line&quot;:{&quot;gradient&quot;:[{&quot;brightness&quot;:0,&quot;colorType&quot;:1,&quot;foreColorIndex&quot;:5,&quot;pos&quot;:1,&quot;transparency&quot;:0.8500000238418579},{&quot;brightness&quot;:0,&quot;colorType&quot;:1,&quot;foreColorIndex&quot;:5,&quot;pos&quot;:0,&quot;transparency&quot;:0.4000000059604645}],&quot;type&quot;:2},&quot;shadow&quot;:{&quot;brightness&quot;:0,&quot;colorType&quot;:2,&quot;rgb&quot;:&quot;#000000&quot;,&quot;transparency&quot;:0.9300000071525574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6"/>
  <p:tag name="KSO_WM_UNIT_USESOURCEFORMAT_APPLY" val="1"/>
</p:tagLst>
</file>

<file path=ppt/tags/tag4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5146_1*l_h_i*1_1_1"/>
  <p:tag name="KSO_WM_TEMPLATE_CATEGORY" val="diagram"/>
  <p:tag name="KSO_WM_TEMPLATE_INDEX" val="2023514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2"/>
  <p:tag name="KSO_WM_DIAGRAM_VIRTUALLY_FRAME" val="{&quot;height&quot;:416.2999911061419,&quot;left&quot;:50.5,&quot;top&quot;:79.35000889385806,&quot;width&quot;:850.5}"/>
  <p:tag name="KSO_WM_DIAGRAM_COLOR_MATCH_VALUE" val="{&quot;shape&quot;:{&quot;fill&quot;:{&quot;gradient&quot;:[{&quot;brightness&quot;:0.4000000059604645,&quot;colorType&quot;:1,&quot;foreColorIndex&quot;:5,&quot;pos&quot;:1,&quot;transparency&quot;:0.28999999165534973},{&quot;brightness&quot;:0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5"/>
  <p:tag name="KSO_WM_UNIT_TEXT_FILL_FORE_SCHEMECOLOR_INDEX" val="2"/>
  <p:tag name="KSO_WM_UNIT_TEXT_FILL_TYPE" val="1"/>
  <p:tag name="KSO_WM_UNIT_USESOURCEFORMAT_APPLY" val="1"/>
</p:tagLst>
</file>

<file path=ppt/tags/tag4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5146_1*l_h_i*1_2_1"/>
  <p:tag name="KSO_WM_TEMPLATE_CATEGORY" val="diagram"/>
  <p:tag name="KSO_WM_TEMPLATE_INDEX" val="2023514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2"/>
  <p:tag name="KSO_WM_DIAGRAM_VIRTUALLY_FRAME" val="{&quot;height&quot;:416.2999911061419,&quot;left&quot;:50.5,&quot;top&quot;:79.35000889385806,&quot;width&quot;:850.5}"/>
  <p:tag name="KSO_WM_DIAGRAM_COLOR_MATCH_VALUE" val="{&quot;shape&quot;:{&quot;fill&quot;:{&quot;gradient&quot;:[{&quot;brightness&quot;:0.4000000059604645,&quot;colorType&quot;:1,&quot;foreColorIndex&quot;:5,&quot;pos&quot;:1,&quot;transparency&quot;:0.28999999165534973},{&quot;brightness&quot;:0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6"/>
  <p:tag name="KSO_WM_UNIT_TEXT_FILL_FORE_SCHEMECOLOR_INDEX" val="2"/>
  <p:tag name="KSO_WM_UNIT_TEXT_FILL_TYPE" val="1"/>
  <p:tag name="KSO_WM_UNIT_USESOURCEFORMAT_APPLY" val="1"/>
</p:tagLst>
</file>

<file path=ppt/tags/tag403.xml><?xml version="1.0" encoding="utf-8"?>
<p:tagLst xmlns:p="http://schemas.openxmlformats.org/presentationml/2006/main">
  <p:tag name="KSO_WM_SLIDE_ID" val="diagram20235146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TAG_VERSION" val="3.0"/>
  <p:tag name="KSO_WM_BEAUTIFY_FLAG" val="#wm#"/>
  <p:tag name="KSO_WM_TEMPLATE_CATEGORY" val="diagram"/>
  <p:tag name="KSO_WM_TEMPLATE_INDEX" val="20235146"/>
  <p:tag name="KSO_WM_SLIDE_TYPE" val="text"/>
  <p:tag name="KSO_WM_SLIDE_SUBTYPE" val="diag"/>
  <p:tag name="KSO_WM_SLIDE_SIZE" val="850.45*388.8"/>
  <p:tag name="KSO_WM_SLIDE_POSITION" val="54.75*112.6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4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52_1*m_i*1_1"/>
  <p:tag name="KSO_WM_TEMPLATE_CATEGORY" val="diagram"/>
  <p:tag name="KSO_WM_TEMPLATE_INDEX" val="20234852"/>
  <p:tag name="KSO_WM_UNIT_LAYERLEVEL" val="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i"/>
  <p:tag name="KSO_WM_UNIT_INDEX" val="1_1"/>
  <p:tag name="KSO_WM_DIAGRAM_MAX_ITEMCNT" val="6"/>
  <p:tag name="KSO_WM_DIAGRAM_MIN_ITEMCNT" val="2"/>
  <p:tag name="KSO_WM_DIAGRAM_VIRTUALLY_FRAME" val="{&quot;height&quot;:464.9750030517578,&quot;left&quot;:54.79998779296875,&quot;top&quot;:57.85,&quot;width&quot;:850.40002441406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5400000214576721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405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0"/>
  <p:tag name="KSO_WM_UNIT_ID" val="diagram20234852_1*m_h_i*1_1_10"/>
  <p:tag name="KSO_WM_TEMPLATE_CATEGORY" val="diagram"/>
  <p:tag name="KSO_WM_TEMPLATE_INDEX" val="20234852"/>
  <p:tag name="KSO_WM_UNIT_LAYERLEVEL" val="1_1_1"/>
  <p:tag name="KSO_WM_TAG_VERSION" val="3.0"/>
  <p:tag name="KSO_WM_UNIT_FILL_TYPE" val="3"/>
  <p:tag name="KSO_WM_DIAGRAM_MAX_ITEMCNT" val="6"/>
  <p:tag name="KSO_WM_DIAGRAM_MIN_ITEMCNT" val="2"/>
  <p:tag name="KSO_WM_DIAGRAM_VIRTUALLY_FRAME" val="{&quot;height&quot;:464.9750030517578,&quot;left&quot;:54.79998779296875,&quot;top&quot;:57.85,&quot;width&quot;:850.4000244140625}"/>
  <p:tag name="KSO_WM_DIAGRAM_COLOR_MATCH_VALUE" val="{&quot;shape&quot;:{&quot;fill&quot;:{&quot;gradient&quot;:[{&quot;brightness&quot;:0,&quot;colorType&quot;:1,&quot;foreColorIndex&quot;:5,&quot;pos&quot;:0.5199999809265137,&quot;transparency&quot;:1},{&quot;brightness&quot;:0,&quot;colorType&quot;:1,&quot;foreColorIndex&quot;:5,&quot;pos&quot;:0,&quot;transparency&quot;:0.75},{&quot;brightness&quot;:0,&quot;colorType&quot;:1,&quot;foreColorIndex&quot;:5,&quot;pos&quot;:1,&quot;transparency&quot;:0.75}],&quot;type&quot;:3},&quot;glow&quot;:{&quot;colorType&quot;:0},&quot;line&quot;:{&quot;gradient&quot;:[{&quot;brightness&quot;:0,&quot;colorType&quot;:1,&quot;foreColorIndex&quot;:5,&quot;pos&quot;:0.23999999463558197,&quot;transparency&quot;:1},{&quot;brightness&quot;:0,&quot;colorType&quot;:1,&quot;foreColorIndex&quot;:5,&quot;pos&quot;:0.9399999976158142,&quot;transparency&quot;:0.30000001192092896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06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0"/>
  <p:tag name="KSO_WM_UNIT_ID" val="diagram20234852_1*m_h_i*1_2_10"/>
  <p:tag name="KSO_WM_TEMPLATE_CATEGORY" val="diagram"/>
  <p:tag name="KSO_WM_TEMPLATE_INDEX" val="20234852"/>
  <p:tag name="KSO_WM_UNIT_LAYERLEVEL" val="1_1_1"/>
  <p:tag name="KSO_WM_TAG_VERSION" val="3.0"/>
  <p:tag name="KSO_WM_UNIT_FILL_TYPE" val="3"/>
  <p:tag name="KSO_WM_DIAGRAM_MAX_ITEMCNT" val="6"/>
  <p:tag name="KSO_WM_DIAGRAM_MIN_ITEMCNT" val="2"/>
  <p:tag name="KSO_WM_DIAGRAM_VIRTUALLY_FRAME" val="{&quot;height&quot;:464.9750030517578,&quot;left&quot;:54.79998779296875,&quot;top&quot;:57.85,&quot;width&quot;:850.4000244140625}"/>
  <p:tag name="KSO_WM_DIAGRAM_COLOR_MATCH_VALUE" val="{&quot;shape&quot;:{&quot;fill&quot;:{&quot;gradient&quot;:[{&quot;brightness&quot;:0,&quot;colorType&quot;:1,&quot;foreColorIndex&quot;:5,&quot;pos&quot;:0.5199999809265137,&quot;transparency&quot;:1},{&quot;brightness&quot;:0,&quot;colorType&quot;:1,&quot;foreColorIndex&quot;:5,&quot;pos&quot;:0,&quot;transparency&quot;:0.75},{&quot;brightness&quot;:0,&quot;colorType&quot;:1,&quot;foreColorIndex&quot;:5,&quot;pos&quot;:1,&quot;transparency&quot;:0.75}],&quot;type&quot;:3},&quot;glow&quot;:{&quot;colorType&quot;:0},&quot;line&quot;:{&quot;gradient&quot;:[{&quot;brightness&quot;:0,&quot;colorType&quot;:1,&quot;foreColorIndex&quot;:5,&quot;pos&quot;:0.23999999463558197,&quot;transparency&quot;:1},{&quot;brightness&quot;:0,&quot;colorType&quot;:1,&quot;foreColorIndex&quot;:5,&quot;pos&quot;:0.9399999976158142,&quot;transparency&quot;:0.30000001192092896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0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5"/>
  <p:tag name="KSO_WM_UNIT_ID" val="diagram20234852_1*m_h_i*1_2_5"/>
  <p:tag name="KSO_WM_TEMPLATE_CATEGORY" val="diagram"/>
  <p:tag name="KSO_WM_TEMPLATE_INDEX" val="2023485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464.9750030517578,&quot;left&quot;:54.79998779296875,&quot;top&quot;:57.85,&quot;width&quot;:850.4000244140625}"/>
  <p:tag name="KSO_WM_DIAGRAM_COLOR_MATCH_VALUE" val="{&quot;shape&quot;:{&quot;fill&quot;:{&quot;solid&quot;:{&quot;brightness&quot;:0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0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34852_1*m_h_i*1_2_2"/>
  <p:tag name="KSO_WM_TEMPLATE_CATEGORY" val="diagram"/>
  <p:tag name="KSO_WM_TEMPLATE_INDEX" val="2023485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464.9750030517578,&quot;left&quot;:54.79998779296875,&quot;top&quot;:57.85,&quot;width&quot;:850.4000244140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.60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5"/>
  <p:tag name="KSO_WM_UNIT_FILL_FORE_SCHEMECOLOR_INDEX_BRIGHTNESS" val="0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40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5"/>
  <p:tag name="KSO_WM_UNIT_ID" val="diagram20234852_1*m_h_i*1_1_5"/>
  <p:tag name="KSO_WM_TEMPLATE_CATEGORY" val="diagram"/>
  <p:tag name="KSO_WM_TEMPLATE_INDEX" val="2023485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464.9750030517578,&quot;left&quot;:54.79998779296875,&quot;top&quot;:57.85,&quot;width&quot;:850.4000244140625}"/>
  <p:tag name="KSO_WM_DIAGRAM_COLOR_MATCH_VALUE" val="{&quot;shape&quot;:{&quot;fill&quot;:{&quot;solid&quot;:{&quot;brightness&quot;:0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93a3fee5f05832ad7db618df2cfc2bc57258e53"/>
  <p:tag name="KSO_WM_NEWLAYOUT_GROUP_ID" val="layout_47"/>
  <p:tag name="KSO_WM_NEWLAYOUT_ID" val="slide_b84ec7394e7085ee"/>
</p:tagLst>
</file>

<file path=ppt/tags/tag41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34852_1*m_h_i*1_1_2"/>
  <p:tag name="KSO_WM_TEMPLATE_CATEGORY" val="diagram"/>
  <p:tag name="KSO_WM_TEMPLATE_INDEX" val="2023485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464.9750030517578,&quot;left&quot;:54.79998779296875,&quot;top&quot;:57.85,&quot;width&quot;:850.4000244140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.60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5"/>
  <p:tag name="KSO_WM_UNIT_FILL_FORE_SCHEMECOLOR_INDEX_BRIGHTNESS" val="0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41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34852_1*m_h_i*1_1_1"/>
  <p:tag name="KSO_WM_TEMPLATE_CATEGORY" val="diagram"/>
  <p:tag name="KSO_WM_TEMPLATE_INDEX" val="2023485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464.9750030517578,&quot;left&quot;:54.79998779296875,&quot;top&quot;:57.85,&quot;width&quot;:850.40002441406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41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1_1"/>
  <p:tag name="KSO_WM_UNIT_ID" val="diagram20234852_1*m_h_f*1_1_1"/>
  <p:tag name="KSO_WM_TEMPLATE_CATEGORY" val="diagram"/>
  <p:tag name="KSO_WM_TEMPLATE_INDEX" val="20234852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464.9750030517578,&quot;left&quot;:54.79998779296875,&quot;top&quot;:57.8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PRESET_TEXT" val="单击此处输入您的项正文，文字是您思想的提炼，请尽量言简意赅的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41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34852_1*m_h_i*1_2_1"/>
  <p:tag name="KSO_WM_TEMPLATE_CATEGORY" val="diagram"/>
  <p:tag name="KSO_WM_TEMPLATE_INDEX" val="2023485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464.9750030517578,&quot;left&quot;:54.79998779296875,&quot;top&quot;:57.85,&quot;width&quot;:850.40002441406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41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2_1"/>
  <p:tag name="KSO_WM_UNIT_ID" val="diagram20234852_1*m_h_f*1_2_1"/>
  <p:tag name="KSO_WM_TEMPLATE_CATEGORY" val="diagram"/>
  <p:tag name="KSO_WM_TEMPLATE_INDEX" val="20234852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464.9750030517578,&quot;left&quot;:54.79998779296875,&quot;top&quot;:57.8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PRESET_TEXT" val="单击此处输入您的项正文，文字是您思想的提炼，请尽量言简意赅的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41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9"/>
  <p:tag name="KSO_WM_UNIT_ID" val="diagram20234852_1*m_h_i*1_1_9"/>
  <p:tag name="KSO_WM_TEMPLATE_CATEGORY" val="diagram"/>
  <p:tag name="KSO_WM_TEMPLATE_INDEX" val="20234852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464.9750030517578,&quot;left&quot;:54.79998779296875,&quot;top&quot;:57.8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41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8"/>
  <p:tag name="KSO_WM_UNIT_ID" val="diagram20234852_1*m_h_i*1_1_8"/>
  <p:tag name="KSO_WM_TEMPLATE_CATEGORY" val="diagram"/>
  <p:tag name="KSO_WM_TEMPLATE_INDEX" val="20234852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464.9750030517578,&quot;left&quot;:54.79998779296875,&quot;top&quot;:57.8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41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4"/>
  <p:tag name="KSO_WM_UNIT_ID" val="diagram20234852_1*m_h_i*1_1_4"/>
  <p:tag name="KSO_WM_TEMPLATE_CATEGORY" val="diagram"/>
  <p:tag name="KSO_WM_TEMPLATE_INDEX" val="20234852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464.9750030517578,&quot;left&quot;:54.79998779296875,&quot;top&quot;:57.8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41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34852_1*m_h_i*1_1_3"/>
  <p:tag name="KSO_WM_TEMPLATE_CATEGORY" val="diagram"/>
  <p:tag name="KSO_WM_TEMPLATE_INDEX" val="20234852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464.9750030517578,&quot;left&quot;:54.79998779296875,&quot;top&quot;:57.85,&quot;width&quot;:850.4000244140625}"/>
  <p:tag name="KSO_WM_DIAGRAM_COLOR_MATCH_VALUE" val="{&quot;shape&quot;:{&quot;fill&quot;:{&quot;gradient&quot;:[{&quot;brightness&quot;:0,&quot;colorType&quot;:1,&quot;foreColorIndex&quot;:5,&quot;pos&quot;:0,&quot;transparency&quot;:0.8999999761581421},{&quot;brightness&quot;:0,&quot;colorType&quot;:1,&quot;foreColorIndex&quot;:5,&quot;pos&quot;:1,&quot;transparency&quot;:0.8999999761581421},{&quot;brightness&quot;:0,&quot;colorType&quot;:2,&quot;pos&quot;:0.5,&quot;rgb&quot;:&quot;#ffffff&quot;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1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7"/>
  <p:tag name="KSO_WM_UNIT_ID" val="diagram20234852_1*m_h_i*1_2_7"/>
  <p:tag name="KSO_WM_TEMPLATE_CATEGORY" val="diagram"/>
  <p:tag name="KSO_WM_TEMPLATE_INDEX" val="20234852"/>
  <p:tag name="KSO_WM_UNIT_LAYERLEVEL" val="1_1_1"/>
  <p:tag name="KSO_WM_TAG_VERSION" val="3.0"/>
  <p:tag name="KSO_WM_BEAUTIFY_FLAG" val="#wm#"/>
  <p:tag name="KSO_WM_UNIT_FILL_TYPE" val="3"/>
  <p:tag name="KSO_WM_DIAGRAM_MAX_ITEMCNT" val="6"/>
  <p:tag name="KSO_WM_DIAGRAM_MIN_ITEMCNT" val="2"/>
  <p:tag name="KSO_WM_DIAGRAM_VIRTUALLY_FRAME" val="{&quot;height&quot;:464.9750030517578,&quot;left&quot;:54.79998779296875,&quot;top&quot;:57.85,&quot;width&quot;:850.4000244140625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3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42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9"/>
  <p:tag name="KSO_WM_UNIT_ID" val="diagram20234852_1*m_h_i*1_2_9"/>
  <p:tag name="KSO_WM_TEMPLATE_CATEGORY" val="diagram"/>
  <p:tag name="KSO_WM_TEMPLATE_INDEX" val="20234852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464.9750030517578,&quot;left&quot;:54.79998779296875,&quot;top&quot;:57.8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42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8"/>
  <p:tag name="KSO_WM_UNIT_ID" val="diagram20234852_1*m_h_i*1_2_8"/>
  <p:tag name="KSO_WM_TEMPLATE_CATEGORY" val="diagram"/>
  <p:tag name="KSO_WM_TEMPLATE_INDEX" val="20234852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464.9750030517578,&quot;left&quot;:54.79998779296875,&quot;top&quot;:57.8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42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4"/>
  <p:tag name="KSO_WM_UNIT_ID" val="diagram20234852_1*m_h_i*1_2_4"/>
  <p:tag name="KSO_WM_TEMPLATE_CATEGORY" val="diagram"/>
  <p:tag name="KSO_WM_TEMPLATE_INDEX" val="20234852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464.9750030517578,&quot;left&quot;:54.79998779296875,&quot;top&quot;:57.8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42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234852_1*m_h_i*1_2_3"/>
  <p:tag name="KSO_WM_TEMPLATE_CATEGORY" val="diagram"/>
  <p:tag name="KSO_WM_TEMPLATE_INDEX" val="20234852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464.9750030517578,&quot;left&quot;:54.79998779296875,&quot;top&quot;:57.85,&quot;width&quot;:850.4000244140625}"/>
  <p:tag name="KSO_WM_DIAGRAM_COLOR_MATCH_VALUE" val="{&quot;shape&quot;:{&quot;fill&quot;:{&quot;gradient&quot;:[{&quot;brightness&quot;:0,&quot;colorType&quot;:1,&quot;foreColorIndex&quot;:5,&quot;pos&quot;:0,&quot;transparency&quot;:0.8999999761581421},{&quot;brightness&quot;:0,&quot;colorType&quot;:1,&quot;foreColorIndex&quot;:5,&quot;pos&quot;:1,&quot;transparency&quot;:0.8999999761581421},{&quot;brightness&quot;:0,&quot;colorType&quot;:2,&quot;pos&quot;:0.5,&quot;rgb&quot;:&quot;#ffffff&quot;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24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6739"/>
  <p:tag name="KSO_WM_TEMPLATE_SLIDE_ID" val="slide_7531d66211daa599"/>
  <p:tag name="resource_record_key" val="{&quot;65&quot;:[40480384],&quot;70&quot;:[3327296]}"/>
</p:tagLst>
</file>

<file path=ppt/tags/tag425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a"/>
  <p:tag name="KSO_WM_LAYOUT_CHECK_HASH" val="91ee2431e3cb4071947045b8ec7b861793a7507c"/>
  <p:tag name="KSO_WM_NEWLAYOUT_ID" val="322"/>
  <p:tag name="KSO_WM_UNIT_PRESET_TEXT" val="单击此处添加章节标题"/>
  <p:tag name="KSO_WM_FIGMA_FLAG" val="#fgm#"/>
  <p:tag name="KSO_WM_UNIT_ID" val="_10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384"/>
  <p:tag name="KSO_WM_TEMPLATE_CATEGORY" val="custom"/>
</p:tagLst>
</file>

<file path=ppt/tags/tag426.xml><?xml version="1.0" encoding="utf-8"?>
<p:tagLst xmlns:p="http://schemas.openxmlformats.org/presentationml/2006/main">
  <p:tag name="KSO_WM_SLIDE_CONTENT_ORIENTATION" val="left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0e3ab8503af4c08e"/>
  <p:tag name="KSO_WM_TEMPLATE_INDEX" val="40480384"/>
  <p:tag name="KSO_WM_TEMPLATE_CATEGORY" val="custom"/>
  <p:tag name="KSO_WM_SLIDE_INDEX" val="3"/>
  <p:tag name="KSO_WM_SLIDE_ID" val="custom40480384_7"/>
  <p:tag name="KSO_WM_TEMPLATE_MASTER_TYPE" val="0"/>
  <p:tag name="KSO_WM_SLIDE_LAYOUT" val="a_e"/>
  <p:tag name="KSO_WM_SLIDE_LAYOUT_CNT" val="1_1"/>
  <p:tag name="KSO_WM_TAG_VERSION" val="3.0"/>
</p:tagLst>
</file>

<file path=ppt/tags/tag4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40492977_1*i*1"/>
  <p:tag name="KSO_WM_TEMPLATE_CATEGORY" val="custom"/>
  <p:tag name="KSO_WM_TEMPLATE_INDEX" val="40492977"/>
  <p:tag name="KSO_WM_UNIT_LAYERLEVEL" val="1"/>
  <p:tag name="KSO_WM_TAG_VERSION" val="3.0"/>
  <p:tag name="KSO_WM_BEAUTIFY_FLAG" val="#wm#"/>
</p:tagLst>
</file>

<file path=ppt/tags/tag4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40492977_1*i*3"/>
  <p:tag name="KSO_WM_TEMPLATE_CATEGORY" val="custom"/>
  <p:tag name="KSO_WM_TEMPLATE_INDEX" val="40492977"/>
  <p:tag name="KSO_WM_UNIT_LAYERLEVEL" val="1"/>
  <p:tag name="KSO_WM_TAG_VERSION" val="3.0"/>
  <p:tag name="KSO_WM_BEAUTIFY_FLAG" val="#wm#"/>
</p:tagLst>
</file>

<file path=ppt/tags/tag4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40492977_1*i*2"/>
  <p:tag name="KSO_WM_TEMPLATE_CATEGORY" val="custom"/>
  <p:tag name="KSO_WM_TEMPLATE_INDEX" val="40492977"/>
  <p:tag name="KSO_WM_UNIT_LAYERLEVEL" val="1"/>
  <p:tag name="KSO_WM_TAG_VERSION" val="3.0"/>
  <p:tag name="KSO_WM_BEAUTIFY_FLAG" val="#wm#"/>
</p:tagLst>
</file>

<file path=ppt/tags/tag43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40492977_1*i*4"/>
  <p:tag name="KSO_WM_TEMPLATE_CATEGORY" val="custom"/>
  <p:tag name="KSO_WM_TEMPLATE_INDEX" val="40492977"/>
  <p:tag name="KSO_WM_UNIT_LAYERLEVEL" val="1"/>
  <p:tag name="KSO_WM_TAG_VERSION" val="3.0"/>
  <p:tag name="KSO_WM_BEAUTIFY_FLAG" val="#wm#"/>
</p:tagLst>
</file>

<file path=ppt/tags/tag4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40492977_1*i*5"/>
  <p:tag name="KSO_WM_TEMPLATE_CATEGORY" val="custom"/>
  <p:tag name="KSO_WM_TEMPLATE_INDEX" val="40492977"/>
  <p:tag name="KSO_WM_UNIT_LAYERLEVEL" val="1"/>
  <p:tag name="KSO_WM_TAG_VERSION" val="3.0"/>
  <p:tag name="KSO_WM_BEAUTIFY_FLAG" val="#wm#"/>
</p:tagLst>
</file>

<file path=ppt/tags/tag432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40492977_1*f*1"/>
  <p:tag name="KSO_WM_TEMPLATE_CATEGORY" val="custom"/>
  <p:tag name="KSO_WM_TEMPLATE_INDEX" val="40492977"/>
  <p:tag name="KSO_WM_UNIT_LAYERLEVEL" val="1"/>
  <p:tag name="KSO_WM_TAG_VERSION" val="3.0"/>
  <p:tag name="KSO_WM_BEAUTIFY_FLAG" val="#wm#"/>
  <p:tag name="KSO_WM_UNIT_TEXT_TYPE" val="1"/>
  <p:tag name="KSO_WM_UNIT_PRESET_TEXT" val="单击此处添加文本，简明扼要地阐述您的观点。根据需要酌情增减文字，以便观者准确地理解您传达的思想。单击添加文本，简明扼要地阐述您的观点。根据需要可酌情增减文字，以便观者准确地理解您传达的思想"/>
</p:tagLst>
</file>

<file path=ppt/tags/tag4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40492977_1*i*6"/>
  <p:tag name="KSO_WM_TEMPLATE_CATEGORY" val="custom"/>
  <p:tag name="KSO_WM_TEMPLATE_INDEX" val="40492977"/>
  <p:tag name="KSO_WM_UNIT_LAYERLEVEL" val="1"/>
  <p:tag name="KSO_WM_TAG_VERSION" val="3.0"/>
  <p:tag name="KSO_WM_BEAUTIFY_FLAG" val="#wm#"/>
</p:tagLst>
</file>

<file path=ppt/tags/tag4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40492977_1*i*7"/>
  <p:tag name="KSO_WM_TEMPLATE_CATEGORY" val="custom"/>
  <p:tag name="KSO_WM_TEMPLATE_INDEX" val="40492977"/>
  <p:tag name="KSO_WM_UNIT_LAYERLEVEL" val="1"/>
  <p:tag name="KSO_WM_TAG_VERSION" val="3.0"/>
  <p:tag name="KSO_WM_BEAUTIFY_FLAG" val="#wm#"/>
</p:tagLst>
</file>

<file path=ppt/tags/tag435.xml><?xml version="1.0" encoding="utf-8"?>
<p:tagLst xmlns:p="http://schemas.openxmlformats.org/presentationml/2006/main">
  <p:tag name="KSO_WM_SLIDE_ID" val="custom40492977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40492977"/>
  <p:tag name="KSO_WM_SLIDE_TYPE" val="text"/>
  <p:tag name="KSO_WM_SLIDE_SUBTYPE" val="picTxt"/>
  <p:tag name="KSO_WM_SLIDE_SIZE" val="864*444"/>
  <p:tag name="KSO_WM_SLIDE_POSITION" val="48*47"/>
  <p:tag name="KSO_WM_SLIDE_LAYOUT" val="a_f"/>
  <p:tag name="KSO_WM_SLIDE_LAYOUT_CNT" val="1_1"/>
  <p:tag name="KSO_WM_SPECIAL_SOURCE" val="bdnull"/>
</p:tagLst>
</file>

<file path=ppt/tags/tag43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3376_1*f*1"/>
  <p:tag name="KSO_WM_TEMPLATE_CATEGORY" val="custom"/>
  <p:tag name="KSO_WM_TEMPLATE_INDEX" val="20233376"/>
  <p:tag name="KSO_WM_UNIT_LAYERLEVEL" val="1"/>
  <p:tag name="KSO_WM_TAG_VERSION" val="3.0"/>
  <p:tag name="KSO_WM_UNIT_TEXT_FILL_FORE_SCHEMECOLOR_INDEX_BRIGHTNESS" val="0.35"/>
  <p:tag name="KSO_WM_DIAGRAM_VERSION" val="3"/>
  <p:tag name="KSO_WM_DIAGRAM_COLOR_TRICK" val="1"/>
  <p:tag name="KSO_WM_DIAGRAM_COLOR_TEXT_CAN_REMOVE" val="n"/>
  <p:tag name="KSO_WM_UNIT_LINE_FORE_SCHEMECOLOR_INDEX" val="-2"/>
  <p:tag name="KSO_WM_UNIT_TEXT_FILL_FORE_SCHEMECOLOR_INDEX" val="1"/>
  <p:tag name="KSO_WM_UNIT_TEXT_FILL_TYPE" val="1"/>
  <p:tag name="KSO_WM_DIAGRAM_MAX_ITEMCNT" val="1"/>
  <p:tag name="KSO_WM_DIAGRAM_MIN_ITEMCNT" val="1"/>
  <p:tag name="KSO_WM_DIAGRAM_VIRTUALLY_FRAME" val="{&quot;height&quot;:243.58094787597662,&quot;left&quot;:580.4,&quot;top&quot;:159.89999850295658,&quot;width&quot;:331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PRESET_TEXT" val="单击此处添加文本具体内容，简明扼要地阐述您的观点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&#10;"/>
  <p:tag name="KSO_WM_UNIT_TEXT_TYPE" val="1"/>
</p:tagLst>
</file>

<file path=ppt/tags/tag4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3376_1*a*1"/>
  <p:tag name="KSO_WM_TEMPLATE_CATEGORY" val="custom"/>
  <p:tag name="KSO_WM_TEMPLATE_INDEX" val="20233376"/>
  <p:tag name="KSO_WM_UNIT_LAYERLEVEL" val="1"/>
  <p:tag name="KSO_WM_TAG_VERSION" val="3.0"/>
  <p:tag name="KSO_WM_BEAUTIFY_FLAG" val="#wm#"/>
  <p:tag name="KSO_WM_UNIT_PRESET_TEXT" val="单击此处添加标题"/>
  <p:tag name="KSO_WM_UNIT_TEXT_TYPE" val="1"/>
</p:tagLst>
</file>

<file path=ppt/tags/tag4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3376_1*i*1"/>
  <p:tag name="KSO_WM_TEMPLATE_CATEGORY" val="custom"/>
  <p:tag name="KSO_WM_TEMPLATE_INDEX" val="20233376"/>
  <p:tag name="KSO_WM_UNIT_LAYERLEVEL" val="1"/>
  <p:tag name="KSO_WM_TAG_VERSION" val="3.0"/>
  <p:tag name="KSO_WM_BEAUTIFY_FLAG" val="#wm#"/>
</p:tagLst>
</file>

<file path=ppt/tags/tag4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3376_1*i*2"/>
  <p:tag name="KSO_WM_TEMPLATE_CATEGORY" val="custom"/>
  <p:tag name="KSO_WM_TEMPLATE_INDEX" val="20233376"/>
  <p:tag name="KSO_WM_UNIT_LAYERLEVEL" val="1"/>
  <p:tag name="KSO_WM_TAG_VERSION" val="3.0"/>
  <p:tag name="KSO_WM_BEAUTIFY_FLAG" val="#wm#"/>
</p:tagLst>
</file>

<file path=ppt/tags/tag44.xml><?xml version="1.0" encoding="utf-8"?>
<p:tagLst xmlns:p="http://schemas.openxmlformats.org/presentationml/2006/main">
  <p:tag name="KSO_WM_FIGMA_DECORATION_INDEX" val="1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4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3376_1*i*3"/>
  <p:tag name="KSO_WM_TEMPLATE_CATEGORY" val="custom"/>
  <p:tag name="KSO_WM_TEMPLATE_INDEX" val="20233376"/>
  <p:tag name="KSO_WM_UNIT_LAYERLEVEL" val="1"/>
  <p:tag name="KSO_WM_TAG_VERSION" val="3.0"/>
  <p:tag name="KSO_WM_BEAUTIFY_FLAG" val="#wm#"/>
</p:tagLst>
</file>

<file path=ppt/tags/tag4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3376_1*i*4"/>
  <p:tag name="KSO_WM_TEMPLATE_CATEGORY" val="custom"/>
  <p:tag name="KSO_WM_TEMPLATE_INDEX" val="20233376"/>
  <p:tag name="KSO_WM_UNIT_LAYERLEVEL" val="1"/>
  <p:tag name="KSO_WM_TAG_VERSION" val="3.0"/>
  <p:tag name="KSO_WM_BEAUTIFY_FLAG" val="#wm#"/>
</p:tagLst>
</file>

<file path=ppt/tags/tag442.xml><?xml version="1.0" encoding="utf-8"?>
<p:tagLst xmlns:p="http://schemas.openxmlformats.org/presentationml/2006/main">
  <p:tag name="KSO_WM_SLIDE_ID" val="custom20233376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376"/>
  <p:tag name="KSO_WM_SLIDE_LAYOUT" val="a_f"/>
  <p:tag name="KSO_WM_SLIDE_LAYOUT_CNT" val="1_1"/>
  <p:tag name="KSO_WM_SLIDE_TYPE" val="text"/>
  <p:tag name="KSO_WM_SLIDE_SUBTYPE" val="pureTxt"/>
  <p:tag name="KSO_WM_SLIDE_SIZE" val="959*427"/>
  <p:tag name="KSO_WM_SLIDE_POSITION" val="0*42"/>
</p:tagLst>
</file>

<file path=ppt/tags/tag443.xml><?xml version="1.0" encoding="utf-8"?>
<p:tagLst xmlns:p="http://schemas.openxmlformats.org/presentationml/2006/main">
  <p:tag name="KSO_WM_UNIT_VALUE" val="527*70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1203_1*d*1"/>
  <p:tag name="KSO_WM_TEMPLATE_CATEGORY" val="custom"/>
  <p:tag name="KSO_WM_TEMPLATE_INDEX" val="20231203"/>
  <p:tag name="KSO_WM_UNIT_LAYERLEVEL" val="1"/>
  <p:tag name="KSO_WM_TAG_VERSION" val="3.0"/>
  <p:tag name="KSO_WM_BEAUTIFY_FLAG" val="#wm#"/>
  <p:tag name="KSO_WM_UNIT_PICTURE_SUBTYPE" val="b"/>
</p:tagLst>
</file>

<file path=ppt/tags/tag444.xml><?xml version="1.0" encoding="utf-8"?>
<p:tagLst xmlns:p="http://schemas.openxmlformats.org/presentationml/2006/main">
  <p:tag name="KSO_WM_UNIT_VALUE" val="541*63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custom20231203_1*d*2"/>
  <p:tag name="KSO_WM_TEMPLATE_CATEGORY" val="custom"/>
  <p:tag name="KSO_WM_TEMPLATE_INDEX" val="20231203"/>
  <p:tag name="KSO_WM_UNIT_LAYERLEVEL" val="1"/>
  <p:tag name="KSO_WM_TAG_VERSION" val="3.0"/>
  <p:tag name="KSO_WM_BEAUTIFY_FLAG" val="#wm#"/>
  <p:tag name="KSO_WM_UNIT_PICTURE_SUBTYPE" val="b"/>
</p:tagLst>
</file>

<file path=ppt/tags/tag4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203_1*i*1"/>
  <p:tag name="KSO_WM_TEMPLATE_CATEGORY" val="custom"/>
  <p:tag name="KSO_WM_TEMPLATE_INDEX" val="20231203"/>
  <p:tag name="KSO_WM_UNIT_LAYERLEVEL" val="1"/>
  <p:tag name="KSO_WM_TAG_VERSION" val="3.0"/>
  <p:tag name="KSO_WM_BEAUTIFY_FLAG" val="#wm#"/>
</p:tagLst>
</file>

<file path=ppt/tags/tag44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203_1*a*1"/>
  <p:tag name="KSO_WM_TEMPLATE_CATEGORY" val="custom"/>
  <p:tag name="KSO_WM_TEMPLATE_INDEX" val="20231203"/>
  <p:tag name="KSO_WM_UNIT_LAYERLEVEL" val="1"/>
  <p:tag name="KSO_WM_TAG_VERSION" val="3.0"/>
  <p:tag name="KSO_WM_BEAUTIFY_FLAG" val="#wm#"/>
  <p:tag name="KSO_WM_UNIT_PRESET_TEXT" val="单击此处添加标题"/>
  <p:tag name="KSO_WM_UNIT_TEXT_TYPE" val="1"/>
</p:tagLst>
</file>

<file path=ppt/tags/tag44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1203_1*f*1"/>
  <p:tag name="KSO_WM_TEMPLATE_CATEGORY" val="custom"/>
  <p:tag name="KSO_WM_TEMPLATE_INDEX" val="20231203"/>
  <p:tag name="KSO_WM_UNIT_LAYERLEVEL" val="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PRESET_TEXT" val="单击此处输入你的正文,文字是您思想的提炼，请尽量言简意赅阐述观点此处输入你的正文。请尽量言简意赅的阐述观点"/>
  <p:tag name="KSO_WM_UNIT_TEXT_TYPE" val="1"/>
  <p:tag name="KSO_WM_UNIT_TEXT_LAYER_COUNT" val="1"/>
</p:tagLst>
</file>

<file path=ppt/tags/tag448.xml><?xml version="1.0" encoding="utf-8"?>
<p:tagLst xmlns:p="http://schemas.openxmlformats.org/presentationml/2006/main">
  <p:tag name="KSO_WM_BEAUTIFY_FLAG" val="#wm#"/>
  <p:tag name="KSO_WM_TEMPLATE_CATEGORY" val="custom"/>
  <p:tag name="KSO_WM_TEMPLATE_INDEX" val="20231203"/>
  <p:tag name="KSO_WM_SPECIAL_SOURCE" val="bdnull"/>
  <p:tag name="KSO_WM_SLIDE_ID" val="custom2023120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870*381"/>
  <p:tag name="KSO_WM_SLIDE_POSITION" val="42*91"/>
  <p:tag name="KSO_WM_TAG_VERSION" val="3.0"/>
  <p:tag name="KSO_WM_SLIDE_LAYOUT" val="a_d_f"/>
  <p:tag name="KSO_WM_SLIDE_LAYOUT_CNT" val="1_4_1"/>
</p:tagLst>
</file>

<file path=ppt/tags/tag449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a"/>
  <p:tag name="KSO_WM_LAYOUT_CHECK_HASH" val="91ee2431e3cb4071947045b8ec7b861793a7507c"/>
  <p:tag name="KSO_WM_NEWLAYOUT_ID" val="322"/>
  <p:tag name="KSO_WM_UNIT_PRESET_TEXT" val="单击此处添加章节标题"/>
  <p:tag name="KSO_WM_FIGMA_FLAG" val="#fgm#"/>
  <p:tag name="KSO_WM_UNIT_ID" val="_10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384"/>
  <p:tag name="KSO_WM_TEMPLATE_CATEGORY" val="custom"/>
</p:tagLst>
</file>

<file path=ppt/tags/tag45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450.xml><?xml version="1.0" encoding="utf-8"?>
<p:tagLst xmlns:p="http://schemas.openxmlformats.org/presentationml/2006/main">
  <p:tag name="KSO_WM_SLIDE_CONTENT_ORIENTATION" val="left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0e3ab8503af4c08e"/>
  <p:tag name="KSO_WM_TEMPLATE_INDEX" val="40480384"/>
  <p:tag name="KSO_WM_TEMPLATE_CATEGORY" val="custom"/>
  <p:tag name="KSO_WM_SLIDE_INDEX" val="3"/>
  <p:tag name="KSO_WM_SLIDE_ID" val="custom40480384_7"/>
  <p:tag name="KSO_WM_TEMPLATE_MASTER_TYPE" val="0"/>
  <p:tag name="KSO_WM_SLIDE_LAYOUT" val="a_e"/>
  <p:tag name="KSO_WM_SLIDE_LAYOUT_CNT" val="1_1"/>
  <p:tag name="KSO_WM_TAG_VERSION" val="3.0"/>
</p:tagLst>
</file>

<file path=ppt/tags/tag45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84e712b63cd9f3cea33185746f7cfae4ff14826"/>
  <p:tag name="KSO_WM_NEWLAYOUT_GROUP_ID" val="layout_33"/>
  <p:tag name="KSO_WM_NEWLAYOUT_ID" val="slide_69fa41490b3e68f4"/>
  <p:tag name="KSO_WM_UNIT_PRESET_TEXT" val="单击此处添加标题"/>
</p:tagLst>
</file>

<file path=ppt/tags/tag452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  <p:tag name="KSO_WM_UNIT_PRESET_TEXT" val=" "/>
</p:tagLst>
</file>

<file path=ppt/tags/tag453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6739"/>
  <p:tag name="KSO_WM_TEMPLATE_SLIDE_ID" val="slide_69fa41490b3e68f4"/>
</p:tagLst>
</file>

<file path=ppt/tags/tag45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236_1*a*1"/>
  <p:tag name="KSO_WM_TEMPLATE_CATEGORY" val="custom"/>
  <p:tag name="KSO_WM_TEMPLATE_INDEX" val="20231236"/>
  <p:tag name="KSO_WM_UNIT_LAYERLEVEL" val="1"/>
  <p:tag name="KSO_WM_TAG_VERSION" val="3.0"/>
  <p:tag name="KSO_WM_BEAUTIFY_FLAG" val="#wm#"/>
  <p:tag name="KSO_WM_UNIT_PRESET_TEXT" val="单击此处添&#10;加标题内容"/>
  <p:tag name="KSO_WM_UNIT_TEXT_TYPE" val="1"/>
</p:tagLst>
</file>

<file path=ppt/tags/tag455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custom20231236_1*f*1"/>
  <p:tag name="KSO_WM_TEMPLATE_CATEGORY" val="custom"/>
  <p:tag name="KSO_WM_TEMPLATE_INDEX" val="20231236"/>
  <p:tag name="KSO_WM_UNIT_LAYERLEVEL" val="1"/>
  <p:tag name="KSO_WM_TAG_VERSION" val="3.0"/>
  <p:tag name="KSO_WM_BEAUTIFY_FLAG" val="#wm#"/>
  <p:tag name="KSO_WM_UNIT_SUBTYPE" val="a"/>
  <p:tag name="KSO_WM_UNIT_TYPE" val="f"/>
  <p:tag name="KSO_WM_UNIT_INDEX" val="1"/>
  <p:tag name="KSO_WM_UNIT_TEXT_TYPE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。&#10;&#10;单击此处添加文本具体内容，简明扼要地阐述您的观点。根据需要可酌情增减文字，以便观者准确地理解您传达的思想。单击此处添加文本具体内容，简明扼要地阐述您的观点。根据需要可酌情增减文字。"/>
  <p:tag name="KSO_WM_UNIT_TEXT_LAYER_COUNT" val="1"/>
</p:tagLst>
</file>

<file path=ppt/tags/tag4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236_1*i*1"/>
  <p:tag name="KSO_WM_TEMPLATE_CATEGORY" val="custom"/>
  <p:tag name="KSO_WM_TEMPLATE_INDEX" val="20231236"/>
  <p:tag name="KSO_WM_UNIT_LAYERLEVEL" val="1"/>
  <p:tag name="KSO_WM_TAG_VERSION" val="3.0"/>
  <p:tag name="KSO_WM_BEAUTIFY_FLAG" val="#wm#"/>
</p:tagLst>
</file>

<file path=ppt/tags/tag457.xml><?xml version="1.0" encoding="utf-8"?>
<p:tagLst xmlns:p="http://schemas.openxmlformats.org/presentationml/2006/main">
  <p:tag name="KSO_WM_SLIDE_ID" val="custom20231236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1236"/>
  <p:tag name="KSO_WM_SLIDE_TYPE" val="text"/>
  <p:tag name="KSO_WM_SLIDE_SUBTYPE" val="picTxt"/>
  <p:tag name="KSO_WM_SLIDE_SIZE" val="841*440"/>
  <p:tag name="KSO_WM_SLIDE_POSITION" val="58*50"/>
  <p:tag name="KSO_WM_SLIDE_LAYOUT" val="a_d_f"/>
  <p:tag name="KSO_WM_SLIDE_LAYOUT_CNT" val="1_1_1"/>
  <p:tag name="KSO_WM_SPECIAL_SOURCE" val="bdnull"/>
</p:tagLst>
</file>

<file path=ppt/tags/tag4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236_1*a*1"/>
  <p:tag name="KSO_WM_TEMPLATE_CATEGORY" val="custom"/>
  <p:tag name="KSO_WM_TEMPLATE_INDEX" val="20231236"/>
  <p:tag name="KSO_WM_UNIT_LAYERLEVEL" val="1"/>
  <p:tag name="KSO_WM_TAG_VERSION" val="3.0"/>
  <p:tag name="KSO_WM_BEAUTIFY_FLAG" val="#wm#"/>
  <p:tag name="KSO_WM_UNIT_PRESET_TEXT" val="单击此处添&#10;加标题内容"/>
  <p:tag name="KSO_WM_UNIT_TEXT_TYPE" val="1"/>
</p:tagLst>
</file>

<file path=ppt/tags/tag459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custom20231236_1*f*1"/>
  <p:tag name="KSO_WM_TEMPLATE_CATEGORY" val="custom"/>
  <p:tag name="KSO_WM_TEMPLATE_INDEX" val="20231236"/>
  <p:tag name="KSO_WM_UNIT_LAYERLEVEL" val="1"/>
  <p:tag name="KSO_WM_TAG_VERSION" val="3.0"/>
  <p:tag name="KSO_WM_BEAUTIFY_FLAG" val="#wm#"/>
  <p:tag name="KSO_WM_UNIT_SUBTYPE" val="a"/>
  <p:tag name="KSO_WM_UNIT_TYPE" val="f"/>
  <p:tag name="KSO_WM_UNIT_INDEX" val="1"/>
  <p:tag name="KSO_WM_UNIT_TEXT_TYPE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。&#10;&#10;单击此处添加文本具体内容，简明扼要地阐述您的观点。根据需要可酌情增减文字，以便观者准确地理解您传达的思想。单击此处添加文本具体内容，简明扼要地阐述您的观点。根据需要可酌情增减文字。"/>
  <p:tag name="KSO_WM_UNIT_TEXT_LAYER_COUNT" val="1"/>
</p:tagLst>
</file>

<file path=ppt/tags/tag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236_1*i*1"/>
  <p:tag name="KSO_WM_TEMPLATE_CATEGORY" val="custom"/>
  <p:tag name="KSO_WM_TEMPLATE_INDEX" val="20231236"/>
  <p:tag name="KSO_WM_UNIT_LAYERLEVEL" val="1"/>
  <p:tag name="KSO_WM_TAG_VERSION" val="3.0"/>
  <p:tag name="KSO_WM_BEAUTIFY_FLAG" val="#wm#"/>
</p:tagLst>
</file>

<file path=ppt/tags/tag461.xml><?xml version="1.0" encoding="utf-8"?>
<p:tagLst xmlns:p="http://schemas.openxmlformats.org/presentationml/2006/main">
  <p:tag name="KSO_WM_SLIDE_ID" val="custom20231236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1236"/>
  <p:tag name="KSO_WM_SLIDE_TYPE" val="text"/>
  <p:tag name="KSO_WM_SLIDE_SUBTYPE" val="picTxt"/>
  <p:tag name="KSO_WM_SLIDE_SIZE" val="841*440"/>
  <p:tag name="KSO_WM_SLIDE_POSITION" val="58*50"/>
  <p:tag name="KSO_WM_SLIDE_LAYOUT" val="a_d_f"/>
  <p:tag name="KSO_WM_SLIDE_LAYOUT_CNT" val="1_1_1"/>
  <p:tag name="KSO_WM_SPECIAL_SOURCE" val="bdnull"/>
</p:tagLst>
</file>

<file path=ppt/tags/tag462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a"/>
  <p:tag name="KSO_WM_LAYOUT_CHECK_HASH" val="91ee2431e3cb4071947045b8ec7b861793a7507c"/>
  <p:tag name="KSO_WM_NEWLAYOUT_ID" val="322"/>
  <p:tag name="KSO_WM_UNIT_PRESET_TEXT" val="单击此处添加章节标题"/>
  <p:tag name="KSO_WM_FIGMA_FLAG" val="#fgm#"/>
  <p:tag name="KSO_WM_UNIT_ID" val="_10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384"/>
  <p:tag name="KSO_WM_TEMPLATE_CATEGORY" val="custom"/>
</p:tagLst>
</file>

<file path=ppt/tags/tag463.xml><?xml version="1.0" encoding="utf-8"?>
<p:tagLst xmlns:p="http://schemas.openxmlformats.org/presentationml/2006/main">
  <p:tag name="KSO_WM_SLIDE_CONTENT_ORIENTATION" val="left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0e3ab8503af4c08e"/>
  <p:tag name="KSO_WM_TEMPLATE_INDEX" val="40480384"/>
  <p:tag name="KSO_WM_TEMPLATE_CATEGORY" val="custom"/>
  <p:tag name="KSO_WM_SLIDE_INDEX" val="3"/>
  <p:tag name="KSO_WM_SLIDE_ID" val="custom40480384_7"/>
  <p:tag name="KSO_WM_TEMPLATE_MASTER_TYPE" val="0"/>
  <p:tag name="KSO_WM_SLIDE_LAYOUT" val="a_e"/>
  <p:tag name="KSO_WM_SLIDE_LAYOUT_CNT" val="1_1"/>
  <p:tag name="KSO_WM_TAG_VERSION" val="3.0"/>
</p:tagLst>
</file>

<file path=ppt/tags/tag4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235_1*i*1"/>
  <p:tag name="KSO_WM_TEMPLATE_CATEGORY" val="custom"/>
  <p:tag name="KSO_WM_TEMPLATE_INDEX" val="20231235"/>
  <p:tag name="KSO_WM_UNIT_LAYERLEVEL" val="1"/>
  <p:tag name="KSO_WM_TAG_VERSION" val="3.0"/>
  <p:tag name="KSO_WM_BEAUTIFY_FLAG" val="#wm#"/>
</p:tagLst>
</file>

<file path=ppt/tags/tag4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235_1*a*1"/>
  <p:tag name="KSO_WM_TEMPLATE_CATEGORY" val="custom"/>
  <p:tag name="KSO_WM_TEMPLATE_INDEX" val="20231235"/>
  <p:tag name="KSO_WM_UNIT_LAYERLEVEL" val="1"/>
  <p:tag name="KSO_WM_TAG_VERSION" val="3.0"/>
  <p:tag name="KSO_WM_BEAUTIFY_FLAG" val="#wm#"/>
  <p:tag name="KSO_WM_UNIT_VALUE" val="11"/>
  <p:tag name="KSO_WM_UNIT_PRESET_TEXT" val="单击此处添加标题"/>
  <p:tag name="KSO_WM_UNIT_TEXT_TYPE" val="1"/>
</p:tagLst>
</file>

<file path=ppt/tags/tag466.xml><?xml version="1.0" encoding="utf-8"?>
<p:tagLst xmlns:p="http://schemas.openxmlformats.org/presentationml/2006/main">
  <p:tag name="KSO_WM_UNIT_VALUE" val="1264*138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1235_1*d*1"/>
  <p:tag name="KSO_WM_TEMPLATE_CATEGORY" val="custom"/>
  <p:tag name="KSO_WM_TEMPLATE_INDEX" val="20231235"/>
  <p:tag name="KSO_WM_UNIT_LAYERLEVEL" val="1"/>
  <p:tag name="KSO_WM_TAG_VERSION" val="3.0"/>
  <p:tag name="KSO_WM_BEAUTIFY_FLAG" val="#wm#"/>
  <p:tag name="KSO_WM_UNIT_PICTURE_SUBTYPE" val="b"/>
</p:tagLst>
</file>

<file path=ppt/tags/tag46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1235_1*f*1"/>
  <p:tag name="KSO_WM_TEMPLATE_CATEGORY" val="custom"/>
  <p:tag name="KSO_WM_TEMPLATE_INDEX" val="20231235"/>
  <p:tag name="KSO_WM_UNIT_LAYERLEVEL" val="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PRESET_TEXT" val="单击此处输入你的正文,文字是您思想的提炼，请尽量言简意赅的阐述观点。单击此处输入你的正文。请尽量言简意赅的阐述观点。单击此处输入你的正文"/>
  <p:tag name="KSO_WM_UNIT_TEXT_TYPE" val="1"/>
  <p:tag name="KSO_WM_UNIT_TEXT_LAYER_COUNT" val="1"/>
</p:tagLst>
</file>

<file path=ppt/tags/tag468.xml><?xml version="1.0" encoding="utf-8"?>
<p:tagLst xmlns:p="http://schemas.openxmlformats.org/presentationml/2006/main">
  <p:tag name="KSO_WM_BEAUTIFY_FLAG" val="#wm#"/>
  <p:tag name="KSO_WM_TEMPLATE_CATEGORY" val="custom"/>
  <p:tag name="KSO_WM_TEMPLATE_INDEX" val="20231235"/>
  <p:tag name="KSO_WM_SPECIAL_SOURCE" val="bdnull"/>
  <p:tag name="KSO_WM_SLIDE_ID" val="custom20231235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822*359"/>
  <p:tag name="KSO_WM_SLIDE_POSITION" val="49*90"/>
  <p:tag name="KSO_WM_TAG_VERSION" val="3.0"/>
  <p:tag name="KSO_WM_SLIDE_LAYOUT" val="a_b_d_f"/>
  <p:tag name="KSO_WM_SLIDE_LAYOUT_CNT" val="1_1_1_2"/>
</p:tagLst>
</file>

<file path=ppt/tags/tag46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7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758baa62a885fdfc80f469b595f6993ea62e8c1"/>
  <p:tag name="KSO_WM_NEWLAYOUT_GROUP_ID" val="layout_32"/>
  <p:tag name="KSO_WM_NEWLAYOUT_ID" val="slide_de3ba1a8eab5020a"/>
  <p:tag name="KSO_WM_UNIT_PRESET_TEXT" val="单击此处添加标题"/>
</p:tagLst>
</file>

<file path=ppt/tags/tag47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472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6739"/>
  <p:tag name="KSO_WM_TEMPLATE_SLIDE_ID" val="slide_de3ba1a8eab5020a"/>
</p:tagLst>
</file>

<file path=ppt/tags/tag4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40493047_1*i*1"/>
  <p:tag name="KSO_WM_TEMPLATE_CATEGORY" val="custom"/>
  <p:tag name="KSO_WM_TEMPLATE_INDEX" val="40493047"/>
  <p:tag name="KSO_WM_UNIT_LAYERLEVEL" val="1"/>
  <p:tag name="KSO_WM_TAG_VERSION" val="3.0"/>
  <p:tag name="KSO_WM_BEAUTIFY_FLAG" val="#wm#"/>
</p:tagLst>
</file>

<file path=ppt/tags/tag4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40493047_1*i*2"/>
  <p:tag name="KSO_WM_TEMPLATE_CATEGORY" val="custom"/>
  <p:tag name="KSO_WM_TEMPLATE_INDEX" val="40493047"/>
  <p:tag name="KSO_WM_UNIT_LAYERLEVEL" val="1"/>
  <p:tag name="KSO_WM_TAG_VERSION" val="3.0"/>
  <p:tag name="KSO_WM_BEAUTIFY_FLAG" val="#wm#"/>
</p:tagLst>
</file>

<file path=ppt/tags/tag4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40493047_1*i*3"/>
  <p:tag name="KSO_WM_TEMPLATE_CATEGORY" val="custom"/>
  <p:tag name="KSO_WM_TEMPLATE_INDEX" val="40493047"/>
  <p:tag name="KSO_WM_UNIT_LAYERLEVEL" val="1"/>
  <p:tag name="KSO_WM_TAG_VERSION" val="3.0"/>
  <p:tag name="KSO_WM_BEAUTIFY_FLAG" val="#wm#"/>
</p:tagLst>
</file>

<file path=ppt/tags/tag4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40493047_1*i*4"/>
  <p:tag name="KSO_WM_TEMPLATE_CATEGORY" val="custom"/>
  <p:tag name="KSO_WM_TEMPLATE_INDEX" val="40493047"/>
  <p:tag name="KSO_WM_UNIT_LAYERLEVEL" val="1"/>
  <p:tag name="KSO_WM_TAG_VERSION" val="3.0"/>
  <p:tag name="KSO_WM_BEAUTIFY_FLAG" val="#wm#"/>
</p:tagLst>
</file>

<file path=ppt/tags/tag4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40493047_1*i*6"/>
  <p:tag name="KSO_WM_TEMPLATE_CATEGORY" val="custom"/>
  <p:tag name="KSO_WM_TEMPLATE_INDEX" val="40493047"/>
  <p:tag name="KSO_WM_UNIT_LAYERLEVEL" val="1"/>
  <p:tag name="KSO_WM_TAG_VERSION" val="3.0"/>
  <p:tag name="KSO_WM_BEAUTIFY_FLAG" val="#wm#"/>
</p:tagLst>
</file>

<file path=ppt/tags/tag4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40493047_1*i*7"/>
  <p:tag name="KSO_WM_TEMPLATE_CATEGORY" val="custom"/>
  <p:tag name="KSO_WM_TEMPLATE_INDEX" val="40493047"/>
  <p:tag name="KSO_WM_UNIT_LAYERLEVEL" val="1"/>
  <p:tag name="KSO_WM_TAG_VERSION" val="3.0"/>
  <p:tag name="KSO_WM_BEAUTIFY_FLAG" val="#wm#"/>
</p:tagLst>
</file>

<file path=ppt/tags/tag4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40493047_1*i*8"/>
  <p:tag name="KSO_WM_TEMPLATE_CATEGORY" val="custom"/>
  <p:tag name="KSO_WM_TEMPLATE_INDEX" val="40493047"/>
  <p:tag name="KSO_WM_UNIT_LAYERLEVEL" val="1"/>
  <p:tag name="KSO_WM_TAG_VERSION" val="3.0"/>
  <p:tag name="KSO_WM_BEAUTIFY_FLAG" val="#wm#"/>
</p:tagLst>
</file>

<file path=ppt/tags/tag48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80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40493047_1*f*1"/>
  <p:tag name="KSO_WM_TEMPLATE_CATEGORY" val="custom"/>
  <p:tag name="KSO_WM_TEMPLATE_INDEX" val="40493047"/>
  <p:tag name="KSO_WM_UNIT_LAYERLEVEL" val="1"/>
  <p:tag name="KSO_WM_TAG_VERSION" val="3.0"/>
  <p:tag name="KSO_WM_BEAUTIFY_FLAG" val="#wm#"/>
  <p:tag name="KSO_WM_UNIT_PRESET_TEXT" val="单击此处添加文本，简明扼要地阐述您的观点。根据需要可酌情增减文字，以便观者准确地理解您传达的思想。单击此处添加文本具体内容，简明扼要地阐述您的观点"/>
  <p:tag name="KSO_WM_UNIT_TEXT_TYPE" val="1"/>
</p:tagLst>
</file>

<file path=ppt/tags/tag481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40493047_1*f*1"/>
  <p:tag name="KSO_WM_TEMPLATE_CATEGORY" val="custom"/>
  <p:tag name="KSO_WM_TEMPLATE_INDEX" val="40493047"/>
  <p:tag name="KSO_WM_UNIT_LAYERLEVEL" val="1"/>
  <p:tag name="KSO_WM_TAG_VERSION" val="3.0"/>
  <p:tag name="KSO_WM_BEAUTIFY_FLAG" val="#wm#"/>
  <p:tag name="KSO_WM_UNIT_PRESET_TEXT" val="单击此处添加文本，简明扼要地阐述您的观点。根据需要可酌情增减文字，以便观者准确地理解您传达的思想。单击此处添加文本具体内容，简明扼要地阐述您的观点"/>
  <p:tag name="KSO_WM_UNIT_TEXT_TYPE" val="1"/>
</p:tagLst>
</file>

<file path=ppt/tags/tag482.xml><?xml version="1.0" encoding="utf-8"?>
<p:tagLst xmlns:p="http://schemas.openxmlformats.org/presentationml/2006/main">
  <p:tag name="KSO_WM_SLIDE_ID" val="custom40493047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40493047"/>
  <p:tag name="KSO_WM_SLIDE_TYPE" val="text"/>
  <p:tag name="KSO_WM_SLIDE_SUBTYPE" val="picTxt"/>
  <p:tag name="KSO_WM_SLIDE_SIZE" val="251.35*155.2"/>
  <p:tag name="KSO_WM_SLIDE_POSITION" val="165.125*225.025"/>
  <p:tag name="KSO_WM_SLIDE_LAYOUT" val="a_f_c"/>
  <p:tag name="KSO_WM_SLIDE_LAYOUT_CNT" val="1_1_1"/>
  <p:tag name="KSO_WM_SPECIAL_SOURCE" val="bdnull"/>
</p:tagLst>
</file>

<file path=ppt/tags/tag48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4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85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26739"/>
  <p:tag name="KSO_WM_TEMPLATE_SLIDE_ID" val="slide_7531d66211daa599"/>
</p:tagLst>
</file>

<file path=ppt/tags/tag486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a"/>
  <p:tag name="KSO_WM_LAYOUT_CHECK_HASH" val="5e73408b2cb6b91c4f2faf00d9f770eebae11aae"/>
  <p:tag name="KSO_WM_NEWLAYOUT_ID" val="328"/>
  <p:tag name="KSO_WM_UNIT_PRESET_TEXT" val="谢谢观看"/>
  <p:tag name="KSO_WM_FIGMA_FLAG" val="#fgm#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384"/>
  <p:tag name="KSO_WM_TEMPLATE_CATEGORY" val="custom"/>
</p:tagLst>
</file>

<file path=ppt/tags/tag487.xml><?xml version="1.0" encoding="utf-8"?>
<p:tagLst xmlns:p="http://schemas.openxmlformats.org/presentationml/2006/main">
  <p:tag name="KSO_WM_SLIDE_CONTENT_ORIENTATION" val="left"/>
  <p:tag name="KSO_WM_SLIDE_HAS_MASK" val="0"/>
  <p:tag name="KSO_WM_SLIDE_ITEM_CNT" val="0"/>
  <p:tag name="KSO_WM_SLIDE_TYPE" val="endPage"/>
  <p:tag name="KSO_WM_TEMPLATE_SUBCATEGORY" val="29"/>
  <p:tag name="KSO_WM_BEAUTIFY_FLAG" val="#wm#"/>
  <p:tag name="KSO_WM_TEMPLATE_SLIDE_ID" val="slide_06be46c9219ad451"/>
  <p:tag name="KSO_WM_TEMPLATE_INDEX" val="40480384"/>
  <p:tag name="KSO_WM_TEMPLATE_CATEGORY" val="custom"/>
  <p:tag name="KSO_WM_SLIDE_INDEX" val="5"/>
  <p:tag name="KSO_WM_SLIDE_ID" val="custom40480384_9"/>
  <p:tag name="KSO_WM_TEMPLATE_MASTER_TYPE" val="0"/>
  <p:tag name="KSO_WM_SLIDE_LAYOUT" val="a_b"/>
  <p:tag name="KSO_WM_SLIDE_LAYOUT_CNT" val="1_1"/>
  <p:tag name="KSO_WM_TAG_VERSION" val="3.0"/>
</p:tagLst>
</file>

<file path=ppt/tags/tag488.xml><?xml version="1.0" encoding="utf-8"?>
<p:tagLst xmlns:p="http://schemas.openxmlformats.org/presentationml/2006/main">
  <p:tag name="resource_record_key" val="{&quot;65&quot;:[40480384],&quot;70&quot;:[3327296]}"/>
</p:tagLst>
</file>

<file path=ppt/tags/tag49.xml><?xml version="1.0" encoding="utf-8"?>
<p:tagLst xmlns:p="http://schemas.openxmlformats.org/presentationml/2006/main">
  <p:tag name="KSO_WM_FIGMA_DECORATION_INDEX" val="1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5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LayoutZOrder" val="19"/>
  <p:tag name="KSO_WM_UNIT_ID" val="_11*i*7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384"/>
</p:tagLst>
</file>

<file path=ppt/tags/tag50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3261288d21c14d66fff7ee1c953c61485bdfe60"/>
  <p:tag name="KSO_WM_NEWLAYOUT_GROUP_ID" val="layout_10003"/>
  <p:tag name="KSO_WM_NEWLAYOUT_ID" val="slide_9f5748403830d2c3"/>
</p:tagLst>
</file>

<file path=ppt/tags/tag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472ad09996ac2ad7459ade76c91220a8920efb6"/>
  <p:tag name="KSO_WM_NEWLAYOUT_GROUP_ID" val="layout_10004"/>
  <p:tag name="KSO_WM_NEWLAYOUT_ID" val="slide_aec818c1bcb6d7c7"/>
</p:tagLst>
</file>

<file path=ppt/tags/tag5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b"/>
  <p:tag name="KSO_WM_FIGMA_FLAG" val="#fgm#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384"/>
  <p:tag name="KSO_WM_TEMPLATE_CATEGORY" val="custom"/>
</p:tagLst>
</file>

<file path=ppt/tags/tag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3899f27648dc3e00d91b0e8ba5b8c23aa6edd99"/>
  <p:tag name="KSO_WM_NEWLAYOUT_GROUP_ID" val="layout_37"/>
  <p:tag name="KSO_WM_NEWLAYOUT_ID" val="slide_ed581615fa99fe25"/>
</p:tagLst>
</file>

<file path=ppt/tags/tag6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63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3"/>
  <p:tag name="KSO_WM_UNIT_SUBTYPE" val="d"/>
  <p:tag name="KSO_WM_UNIT_TYPE" val="l_h_i"/>
</p:tagLst>
</file>

<file path=ppt/tags/tag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3"/>
  <p:tag name="KSO_WM_UNIT_SUBTYPE" val="d"/>
  <p:tag name="KSO_WM_UNIT_TYPE" val="l_h_i"/>
</p:tagLst>
</file>

<file path=ppt/tags/tag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a"/>
  <p:tag name="KSO_WM_LAYOUT_CHECK_HASH" val="5e73408b2cb6b91c4f2faf00d9f770eebae11aae"/>
  <p:tag name="KSO_WM_NEWLAYOUT_ID" val="328"/>
  <p:tag name="KSO_WM_FIGMA_FLAG" val="#fgm#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384"/>
  <p:tag name="KSO_WM_TEMPLATE_CATEGORY" val="custom"/>
</p:tagLst>
</file>

<file path=ppt/tags/tag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13ebce8a3f591d6143eda20b96c37a277312a0f"/>
  <p:tag name="KSO_WM_NEWLAYOUT_GROUP_ID" val="layout_28"/>
  <p:tag name="KSO_WM_NEWLAYOUT_ID" val="slide_56f98c8abff1593d"/>
</p:tagLst>
</file>

<file path=ppt/tags/tag7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cc8258398cd37c4c83bc216d3853bbb260c08d5"/>
  <p:tag name="KSO_WM_NEWLAYOUT_GROUP_ID" val="layout_44"/>
  <p:tag name="KSO_WM_NEWLAYOUT_ID" val="slide_c46dd934a02ee388"/>
</p:tagLst>
</file>

<file path=ppt/tags/tag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bd51c86a7960ecb667055af572572b75521ae76"/>
  <p:tag name="KSO_WM_NEWLAYOUT_GROUP_ID" val="layout_5"/>
  <p:tag name="KSO_WM_NEWLAYOUT_ID" val="slide_3d762a645f072dcd"/>
</p:tagLst>
</file>

<file path=ppt/tags/tag8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8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9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4a0cdfc71734e14676f0199d88cbd4054c024cc"/>
  <p:tag name="KSO_WM_NEWLAYOUT_GROUP_ID" val="layout_10007"/>
  <p:tag name="KSO_WM_NEWLAYOUT_ID" val="slide_905b45f25cb76984"/>
</p:tagLst>
</file>

<file path=ppt/tags/tag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a7788200e765aa49d3796f98ec58fa87bd85122"/>
  <p:tag name="KSO_WM_NEWLAYOUT_GROUP_ID" val="layout_46"/>
  <p:tag name="KSO_WM_NEWLAYOUT_ID" val="slide_13fa03125a81e0b8"/>
</p:tagLst>
</file>

<file path=ppt/tags/tag9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98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heme/theme1.xml><?xml version="1.0" encoding="utf-8"?>
<a:theme xmlns:a="http://schemas.openxmlformats.org/drawingml/2006/main" name="Office 主题">
  <a:themeElements>
    <a:clrScheme name="朱砂赤">
      <a:dk1>
        <a:srgbClr val="000000"/>
      </a:dk1>
      <a:lt1>
        <a:srgbClr val="FFFFFF"/>
      </a:lt1>
      <a:dk2>
        <a:srgbClr val="480A05"/>
      </a:dk2>
      <a:lt2>
        <a:srgbClr val="FEEDEC"/>
      </a:lt2>
      <a:accent1>
        <a:srgbClr val="E74436"/>
      </a:accent1>
      <a:accent2>
        <a:srgbClr val="E75336"/>
      </a:accent2>
      <a:accent3>
        <a:srgbClr val="E76236"/>
      </a:accent3>
      <a:accent4>
        <a:srgbClr val="E77136"/>
      </a:accent4>
      <a:accent5>
        <a:srgbClr val="E78036"/>
      </a:accent5>
      <a:accent6>
        <a:srgbClr val="E78E36"/>
      </a:accent6>
      <a:hlink>
        <a:srgbClr val="F79187"/>
      </a:hlink>
      <a:folHlink>
        <a:srgbClr val="D1B3AD"/>
      </a:folHlink>
    </a:clrScheme>
    <a:fontScheme name="经典宋体">
      <a:majorFont>
        <a:latin typeface="宋体"/>
        <a:ea typeface="宋体"/>
        <a:cs typeface=""/>
      </a:majorFont>
      <a:minorFont>
        <a:latin typeface="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朱砂赤">
      <a:dk1>
        <a:srgbClr val="000000"/>
      </a:dk1>
      <a:lt1>
        <a:srgbClr val="FFFFFF"/>
      </a:lt1>
      <a:dk2>
        <a:srgbClr val="480A05"/>
      </a:dk2>
      <a:lt2>
        <a:srgbClr val="FEEDEC"/>
      </a:lt2>
      <a:accent1>
        <a:srgbClr val="E74436"/>
      </a:accent1>
      <a:accent2>
        <a:srgbClr val="E75336"/>
      </a:accent2>
      <a:accent3>
        <a:srgbClr val="E76236"/>
      </a:accent3>
      <a:accent4>
        <a:srgbClr val="E77136"/>
      </a:accent4>
      <a:accent5>
        <a:srgbClr val="E78036"/>
      </a:accent5>
      <a:accent6>
        <a:srgbClr val="E78E36"/>
      </a:accent6>
      <a:hlink>
        <a:srgbClr val="F79187"/>
      </a:hlink>
      <a:folHlink>
        <a:srgbClr val="D1B3AD"/>
      </a:folHlink>
    </a:clrScheme>
    <a:fontScheme name="经典宋体">
      <a:majorFont>
        <a:latin typeface="宋体"/>
        <a:ea typeface="宋体"/>
        <a:cs typeface=""/>
      </a:majorFont>
      <a:minorFont>
        <a:latin typeface="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2902</Words>
  <Application>WPS 演示</Application>
  <PresentationFormat>宽屏</PresentationFormat>
  <Paragraphs>87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29" baseType="lpstr">
      <vt:lpstr>Arial</vt:lpstr>
      <vt:lpstr>宋体</vt:lpstr>
      <vt:lpstr>Wingdings</vt:lpstr>
      <vt:lpstr>MiSans Normal</vt:lpstr>
      <vt:lpstr>思源黑体 CN Normal</vt:lpstr>
      <vt:lpstr>微软雅黑</vt:lpstr>
      <vt:lpstr>Arial</vt:lpstr>
      <vt:lpstr>黑体</vt:lpstr>
      <vt:lpstr>Arial Unicode MS</vt:lpstr>
      <vt:lpstr>Calibri</vt:lpstr>
      <vt:lpstr>Office 主题</vt:lpstr>
      <vt:lpstr>1_Office 主题</vt:lpstr>
      <vt:lpstr>Jiangxi Cuisine 赣菜</vt:lpstr>
      <vt:lpstr>Introduction to Jiangxi cuisine</vt:lpstr>
      <vt:lpstr>PowerPoint 演示文稿</vt:lpstr>
      <vt:lpstr>History of Jiangxi Cuisine 赣菜形成的历史背景</vt:lpstr>
      <vt:lpstr>PowerPoint 演示文稿</vt:lpstr>
      <vt:lpstr>In the early periods, due to Jiangxi's long agricultural culture, the cuisine leaned more towards rural flavors.</vt:lpstr>
      <vt:lpstr> " Wenshan Diced Meat " associated with Wen Tianxiang</vt:lpstr>
      <vt:lpstr>Main Features of Jiangxi Cuisine 赣菜主要特色</vt:lpstr>
      <vt:lpstr>Cooking Techniques</vt:lpstr>
      <vt:lpstr>Flavor Types</vt:lpstr>
      <vt:lpstr>Flavor Types</vt:lpstr>
      <vt:lpstr>Famous Jiangxi Dishes and Snacks 赣菜名菜名点</vt:lpstr>
      <vt:lpstr>Lianhua Blood Duck </vt:lpstr>
      <vt:lpstr>Nanchang Rice Noodles and Clay Pot Soup</vt:lpstr>
      <vt:lpstr>PowerPoint 演示文稿</vt:lpstr>
      <vt:lpstr>PowerPoint 演示文稿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Jiangxi cuisine</dc:title>
  <dc:creator/>
  <cp:lastModifiedBy>北屿</cp:lastModifiedBy>
  <cp:revision>51</cp:revision>
  <dcterms:created xsi:type="dcterms:W3CDTF">2025-12-09T16:57:00Z</dcterms:created>
  <dcterms:modified xsi:type="dcterms:W3CDTF">2025-12-11T09:05:10Z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FF05CA2FDF89414A8EDA536EFCBCD5E6_13</vt:lpwstr>
  </property>
  <property fmtid="{D5CDD505-2E9C-101B-9397-08002B2CF9AE}" pid="4" name="KSOTemplateUUID">
    <vt:lpwstr>v1.0_ai_69796626739</vt:lpwstr>
  </property>
</Properties>
</file>