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3"/>
    <p:sldId id="429" r:id="rId4"/>
    <p:sldId id="260" r:id="rId5"/>
    <p:sldId id="402" r:id="rId6"/>
    <p:sldId id="270" r:id="rId7"/>
    <p:sldId id="290" r:id="rId8"/>
    <p:sldId id="334" r:id="rId9"/>
    <p:sldId id="312" r:id="rId10"/>
    <p:sldId id="404" r:id="rId11"/>
    <p:sldId id="356" r:id="rId12"/>
    <p:sldId id="357" r:id="rId13"/>
    <p:sldId id="358" r:id="rId14"/>
    <p:sldId id="379" r:id="rId15"/>
    <p:sldId id="405" r:id="rId16"/>
    <p:sldId id="380" r:id="rId17"/>
    <p:sldId id="447" r:id="rId19"/>
    <p:sldId id="427" r:id="rId20"/>
    <p:sldId id="273" r:id="rId21"/>
    <p:sldId id="275" r:id="rId22"/>
    <p:sldId id="452" r:id="rId23"/>
    <p:sldId id="264" r:id="rId24"/>
  </p:sldIdLst>
  <p:sldSz cx="12192000" cy="685800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魏吉鸿" initials="魏吉鸿" lastIdx="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571"/>
    <a:srgbClr val="ABD7FC"/>
    <a:srgbClr val="5DB6C3"/>
    <a:srgbClr val="83CFD9"/>
    <a:srgbClr val="41719C"/>
    <a:srgbClr val="028CE0"/>
    <a:srgbClr val="E6E6E6"/>
    <a:srgbClr val="3B9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4" autoAdjust="0"/>
    <p:restoredTop sz="93229" autoAdjust="0"/>
  </p:normalViewPr>
  <p:slideViewPr>
    <p:cSldViewPr snapToGrid="0">
      <p:cViewPr varScale="1">
        <p:scale>
          <a:sx n="78" d="100"/>
          <a:sy n="78" d="100"/>
        </p:scale>
        <p:origin x="-102" y="-366"/>
      </p:cViewPr>
      <p:guideLst>
        <p:guide orient="horz" pos="2183"/>
        <p:guide pos="83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emf"/></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image" Target="../media/image1.emf"/></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1.em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image" Target="../media/image1.e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GIF"/><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em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1"/>
          <p:cNvPicPr>
            <a:picLocks noChangeAspect="1"/>
          </p:cNvPicPr>
          <p:nvPr/>
        </p:nvPicPr>
        <p:blipFill>
          <a:blip r:embed="rId1"/>
          <a:srcRect/>
          <a:stretch>
            <a:fillRect/>
          </a:stretch>
        </p:blipFill>
        <p:spPr bwMode="auto">
          <a:xfrm>
            <a:off x="-182563" y="-150813"/>
            <a:ext cx="12549188" cy="7223126"/>
          </a:xfrm>
          <a:prstGeom prst="rect">
            <a:avLst/>
          </a:prstGeom>
          <a:noFill/>
          <a:ln w="9525">
            <a:noFill/>
            <a:miter lim="800000"/>
            <a:headEnd/>
            <a:tailEnd/>
          </a:ln>
        </p:spPr>
      </p:pic>
      <p:sp>
        <p:nvSpPr>
          <p:cNvPr id="3076" name="文本框 5"/>
          <p:cNvSpPr txBox="1">
            <a:spLocks noChangeArrowheads="1"/>
          </p:cNvSpPr>
          <p:nvPr/>
        </p:nvSpPr>
        <p:spPr bwMode="auto">
          <a:xfrm>
            <a:off x="1467485" y="2845435"/>
            <a:ext cx="9257665" cy="873125"/>
          </a:xfrm>
          <a:prstGeom prst="rect">
            <a:avLst/>
          </a:prstGeom>
          <a:noFill/>
          <a:ln w="9525">
            <a:noFill/>
            <a:miter lim="800000"/>
          </a:ln>
        </p:spPr>
        <p:txBody>
          <a:bodyPr>
            <a:noAutofit/>
          </a:bodyPr>
          <a:lstStyle/>
          <a:p>
            <a:pPr algn="ctr"/>
            <a:r>
              <a:rPr lang="en-US" sz="2800" b="1">
                <a:latin typeface="Times New Roman" panose="02020603050405020304" pitchFamily="18" charset="0"/>
              </a:rPr>
              <a:t>Written Language: Chinese Culture of History Writing</a:t>
            </a:r>
            <a:endParaRPr lang="zh-CN" altLang="en-US" sz="2800"/>
          </a:p>
        </p:txBody>
      </p:sp>
      <p:sp>
        <p:nvSpPr>
          <p:cNvPr id="3077" name="文本框 6"/>
          <p:cNvSpPr txBox="1">
            <a:spLocks noChangeArrowheads="1"/>
          </p:cNvSpPr>
          <p:nvPr/>
        </p:nvSpPr>
        <p:spPr bwMode="auto">
          <a:xfrm>
            <a:off x="5671820" y="4667250"/>
            <a:ext cx="5239385" cy="860425"/>
          </a:xfrm>
          <a:prstGeom prst="rect">
            <a:avLst/>
          </a:prstGeom>
          <a:noFill/>
          <a:ln w="9525">
            <a:noFill/>
            <a:miter lim="800000"/>
          </a:ln>
        </p:spPr>
        <p:txBody>
          <a:bodyPr wrap="square">
            <a:spAutoFit/>
          </a:bodyPr>
          <a:lstStyle/>
          <a:p>
            <a:pPr algn="r" eaLnBrk="1" latinLnBrk="0" hangingPunct="1">
              <a:spcAft>
                <a:spcPts val="1200"/>
              </a:spcAft>
            </a:pPr>
            <a:r>
              <a:rPr lang="en-US" altLang="zh-CN" sz="2000">
                <a:solidFill>
                  <a:srgbClr val="40B1C0"/>
                </a:solidFill>
                <a:latin typeface="微软雅黑" panose="020B0503020204020204" pitchFamily="34" charset="-122"/>
                <a:ea typeface="微软雅黑" panose="020B0503020204020204" pitchFamily="34" charset="-122"/>
              </a:rPr>
              <a:t>presenter</a:t>
            </a:r>
            <a:r>
              <a:rPr lang="zh-CN" altLang="en-US" sz="2000">
                <a:solidFill>
                  <a:srgbClr val="40B1C0"/>
                </a:solidFill>
                <a:latin typeface="微软雅黑" panose="020B0503020204020204" pitchFamily="34" charset="-122"/>
                <a:ea typeface="微软雅黑" panose="020B0503020204020204" pitchFamily="34" charset="-122"/>
              </a:rPr>
              <a:t> </a:t>
            </a:r>
            <a:r>
              <a:rPr lang="en-US" altLang="zh-CN" sz="2000">
                <a:solidFill>
                  <a:srgbClr val="40B1C0"/>
                </a:solidFill>
                <a:latin typeface="微软雅黑" panose="020B0503020204020204" pitchFamily="34" charset="-122"/>
                <a:ea typeface="微软雅黑" panose="020B0503020204020204" pitchFamily="34" charset="-122"/>
              </a:rPr>
              <a:t>: Wu Chaoying</a:t>
            </a:r>
            <a:r>
              <a:rPr lang="zh-CN" altLang="en-US" sz="2000">
                <a:solidFill>
                  <a:srgbClr val="40B1C0"/>
                </a:solidFill>
                <a:latin typeface="微软雅黑" panose="020B0503020204020204" pitchFamily="34" charset="-122"/>
                <a:ea typeface="微软雅黑" panose="020B0503020204020204" pitchFamily="34" charset="-122"/>
              </a:rPr>
              <a:t>伍超穎</a:t>
            </a:r>
            <a:endParaRPr lang="zh-CN" altLang="en-US" sz="2000">
              <a:solidFill>
                <a:srgbClr val="40B1C0"/>
              </a:solidFill>
              <a:latin typeface="微软雅黑" panose="020B0503020204020204" pitchFamily="34" charset="-122"/>
              <a:ea typeface="微软雅黑" panose="020B0503020204020204" pitchFamily="34" charset="-122"/>
            </a:endParaRPr>
          </a:p>
          <a:p>
            <a:pPr algn="r" eaLnBrk="1" latinLnBrk="0" hangingPunct="1">
              <a:spcAft>
                <a:spcPts val="1200"/>
              </a:spcAft>
            </a:pPr>
            <a:r>
              <a:rPr lang="en-US" altLang="zh-CN" sz="2000">
                <a:solidFill>
                  <a:srgbClr val="40B1C0"/>
                </a:solidFill>
                <a:latin typeface="微软雅黑" panose="020B0503020204020204" pitchFamily="34" charset="-122"/>
                <a:ea typeface="微软雅黑" panose="020B0503020204020204" pitchFamily="34" charset="-122"/>
              </a:rPr>
              <a:t>English Translation</a:t>
            </a:r>
            <a:r>
              <a:rPr lang="zh-CN" altLang="en-US" sz="2000">
                <a:solidFill>
                  <a:srgbClr val="40B1C0"/>
                </a:solidFill>
                <a:latin typeface="微软雅黑" panose="020B0503020204020204" pitchFamily="34" charset="-122"/>
                <a:ea typeface="微软雅黑" panose="020B0503020204020204" pitchFamily="34" charset="-122"/>
              </a:rPr>
              <a:t> </a:t>
            </a:r>
            <a:endParaRPr lang="en-US" altLang="zh-CN" sz="2000">
              <a:solidFill>
                <a:srgbClr val="40B1C0"/>
              </a:solidFill>
              <a:latin typeface="微软雅黑" panose="020B0503020204020204" pitchFamily="34" charset="-122"/>
              <a:ea typeface="微软雅黑" panose="020B0503020204020204" pitchFamily="34" charset="-122"/>
            </a:endParaRPr>
          </a:p>
        </p:txBody>
      </p:sp>
      <p:pic>
        <p:nvPicPr>
          <p:cNvPr id="2" name="图片 1" descr="hunanshifandaxue-30237736_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0" y="0"/>
            <a:ext cx="2083435" cy="20180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492760" y="1891030"/>
            <a:ext cx="5504815" cy="4502785"/>
          </a:xfrm>
          <a:prstGeom prst="rect">
            <a:avLst/>
          </a:prstGeom>
          <a:noFill/>
          <a:ln w="9525">
            <a:noFill/>
            <a:miter lim="800000"/>
          </a:ln>
          <a:effectLst/>
        </p:spPr>
        <p:txBody>
          <a:bodyPr wrap="square">
            <a:noAutofit/>
          </a:bodyPr>
          <a:lstStyle/>
          <a:p>
            <a:pPr algn="just" eaLnBrk="1" latinLnBrk="0" hangingPunct="1">
              <a:lnSpc>
                <a:spcPct val="150000"/>
              </a:lnSpc>
              <a:spcBef>
                <a:spcPts val="0"/>
              </a:spcBef>
              <a:spcAft>
                <a:spcPts val="600"/>
              </a:spcAft>
            </a:pPr>
            <a:r>
              <a:rPr sz="2000">
                <a:latin typeface="Times New Roman" panose="02020603050405020304" pitchFamily="18" charset="0"/>
              </a:rPr>
              <a:t>It is a compilation of documents drafted by "</a:t>
            </a:r>
            <a:r>
              <a:rPr lang="zh-CN" sz="2000">
                <a:latin typeface="Times New Roman" panose="02020603050405020304" pitchFamily="18" charset="0"/>
              </a:rPr>
              <a:t>史</a:t>
            </a:r>
            <a:r>
              <a:rPr sz="2000">
                <a:latin typeface="Times New Roman" panose="02020603050405020304" pitchFamily="18" charset="0"/>
              </a:rPr>
              <a:t>"</a:t>
            </a:r>
            <a:r>
              <a:rPr lang="zh-CN" sz="2000">
                <a:latin typeface="Times New Roman" panose="02020603050405020304" pitchFamily="18" charset="0"/>
              </a:rPr>
              <a:t>（</a:t>
            </a:r>
            <a:r>
              <a:rPr lang="en-US" altLang="zh-CN" sz="2000">
                <a:latin typeface="Times New Roman" panose="02020603050405020304" pitchFamily="18" charset="0"/>
              </a:rPr>
              <a:t>scribe</a:t>
            </a:r>
            <a:r>
              <a:rPr lang="zh-CN" altLang="en-US" sz="2000">
                <a:latin typeface="Times New Roman" panose="02020603050405020304" pitchFamily="18" charset="0"/>
              </a:rPr>
              <a:t>）</a:t>
            </a:r>
            <a:r>
              <a:rPr sz="2000">
                <a:latin typeface="Times New Roman" panose="02020603050405020304" pitchFamily="18" charset="0"/>
              </a:rPr>
              <a:t>. During the Spring and Autumn Period, it was compiled by Confucius</a:t>
            </a:r>
            <a:r>
              <a:rPr lang="en-US" sz="2000">
                <a:latin typeface="Times New Roman" panose="02020603050405020304" pitchFamily="18" charset="0"/>
              </a:rPr>
              <a:t>. </a:t>
            </a:r>
            <a:endParaRPr lang="en-US" sz="2000">
              <a:latin typeface="Times New Roman" panose="02020603050405020304" pitchFamily="18" charset="0"/>
            </a:endParaRPr>
          </a:p>
          <a:p>
            <a:pPr algn="just" eaLnBrk="1" latinLnBrk="0" hangingPunct="1">
              <a:lnSpc>
                <a:spcPct val="150000"/>
              </a:lnSpc>
              <a:spcBef>
                <a:spcPts val="0"/>
              </a:spcBef>
              <a:spcAft>
                <a:spcPts val="600"/>
              </a:spcAft>
            </a:pPr>
            <a:r>
              <a:rPr sz="2000">
                <a:latin typeface="Times New Roman" panose="02020603050405020304" pitchFamily="18" charset="0"/>
              </a:rPr>
              <a:t>It </a:t>
            </a:r>
            <a:r>
              <a:rPr lang="en-US" sz="2000">
                <a:latin typeface="Times New Roman" panose="02020603050405020304" pitchFamily="18" charset="0"/>
              </a:rPr>
              <a:t>is </a:t>
            </a:r>
            <a:r>
              <a:rPr sz="2000">
                <a:latin typeface="Times New Roman" panose="02020603050405020304" pitchFamily="18" charset="0"/>
              </a:rPr>
              <a:t>an important histor</a:t>
            </a:r>
            <a:r>
              <a:rPr lang="en-US" sz="2000">
                <a:latin typeface="Times New Roman" panose="02020603050405020304" pitchFamily="18" charset="0"/>
              </a:rPr>
              <a:t>y</a:t>
            </a:r>
            <a:r>
              <a:rPr sz="2000">
                <a:latin typeface="Times New Roman" panose="02020603050405020304" pitchFamily="18" charset="0"/>
              </a:rPr>
              <a:t> text, which record</a:t>
            </a:r>
            <a:r>
              <a:rPr lang="en-US" sz="2000">
                <a:latin typeface="Times New Roman" panose="02020603050405020304" pitchFamily="18" charset="0"/>
              </a:rPr>
              <a:t>ed</a:t>
            </a:r>
            <a:r>
              <a:rPr sz="2000">
                <a:latin typeface="Times New Roman" panose="02020603050405020304" pitchFamily="18" charset="0"/>
              </a:rPr>
              <a:t> important historical facts of the ancient times.</a:t>
            </a: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p:txBody>
      </p:sp>
      <p:sp>
        <p:nvSpPr>
          <p:cNvPr id="6160" name="Rectangle 16"/>
          <p:cNvSpPr>
            <a:spLocks noChangeArrowheads="1"/>
          </p:cNvSpPr>
          <p:nvPr/>
        </p:nvSpPr>
        <p:spPr bwMode="auto">
          <a:xfrm>
            <a:off x="703580" y="1056005"/>
            <a:ext cx="5294630" cy="460375"/>
          </a:xfrm>
          <a:prstGeom prst="rect">
            <a:avLst/>
          </a:prstGeom>
          <a:noFill/>
          <a:ln w="9525">
            <a:noFill/>
            <a:miter lim="800000"/>
          </a:ln>
          <a:effectLst/>
        </p:spPr>
        <p:txBody>
          <a:bodyPr wrap="square">
            <a:spAutoFit/>
          </a:bodyPr>
          <a:p>
            <a:pPr algn="l"/>
            <a:r>
              <a:rPr lang="en-US" sz="2400" b="1">
                <a:solidFill>
                  <a:srgbClr val="404040"/>
                </a:solidFill>
                <a:sym typeface="Arial" panose="020B0604020202020204" pitchFamily="34" charset="0"/>
              </a:rPr>
              <a:t>The oldest surviving history texts:  </a:t>
            </a:r>
            <a:endParaRPr lang="zh-CN" alt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655" y="220980"/>
            <a:ext cx="2312035"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Development</a:t>
            </a:r>
            <a:endParaRPr lang="en-US" altLang="zh-CN" sz="2400" b="1">
              <a:solidFill>
                <a:srgbClr val="61B5C0"/>
              </a:solidFill>
              <a:latin typeface="微软雅黑" panose="020B0503020204020204" pitchFamily="34" charset="-122"/>
              <a:ea typeface="微软雅黑" panose="020B0503020204020204" pitchFamily="34" charset="-122"/>
            </a:endParaRPr>
          </a:p>
        </p:txBody>
      </p:sp>
      <p:pic>
        <p:nvPicPr>
          <p:cNvPr id="2" name="图片 1" descr="1000"/>
          <p:cNvPicPr>
            <a:picLocks noChangeAspect="1"/>
          </p:cNvPicPr>
          <p:nvPr/>
        </p:nvPicPr>
        <p:blipFill>
          <a:blip r:embed="rId3"/>
          <a:stretch>
            <a:fillRect/>
          </a:stretch>
        </p:blipFill>
        <p:spPr>
          <a:xfrm>
            <a:off x="6185535" y="2089785"/>
            <a:ext cx="5907405" cy="3978275"/>
          </a:xfrm>
          <a:prstGeom prst="rect">
            <a:avLst/>
          </a:prstGeom>
        </p:spPr>
      </p:pic>
      <p:sp>
        <p:nvSpPr>
          <p:cNvPr id="3" name="文本框 2"/>
          <p:cNvSpPr txBox="1"/>
          <p:nvPr/>
        </p:nvSpPr>
        <p:spPr>
          <a:xfrm>
            <a:off x="5997575" y="1005840"/>
            <a:ext cx="4646295" cy="593725"/>
          </a:xfrm>
          <a:prstGeom prst="rect">
            <a:avLst/>
          </a:prstGeom>
          <a:noFill/>
        </p:spPr>
        <p:txBody>
          <a:bodyPr wrap="square" rtlCol="0">
            <a:noAutofit/>
          </a:bodyPr>
          <a:p>
            <a:pPr>
              <a:lnSpc>
                <a:spcPct val="120000"/>
              </a:lnSpc>
            </a:pPr>
            <a:r>
              <a:rPr lang="en-US" sz="2400" b="1" i="1">
                <a:solidFill>
                  <a:srgbClr val="404040"/>
                </a:solidFill>
                <a:sym typeface="Arial" panose="020B0604020202020204" pitchFamily="34" charset="0"/>
              </a:rPr>
              <a:t>Book </a:t>
            </a:r>
            <a:r>
              <a:rPr lang="en-US" sz="2400" b="1">
                <a:solidFill>
                  <a:srgbClr val="404040"/>
                </a:solidFill>
                <a:sym typeface="Arial" panose="020B0604020202020204" pitchFamily="34" charset="0"/>
              </a:rPr>
              <a:t>of </a:t>
            </a:r>
            <a:r>
              <a:rPr lang="en-US" sz="2400" b="1" i="1">
                <a:solidFill>
                  <a:srgbClr val="404040"/>
                </a:solidFill>
                <a:sym typeface="Arial" panose="020B0604020202020204" pitchFamily="34" charset="0"/>
              </a:rPr>
              <a:t>Documents</a:t>
            </a:r>
            <a:r>
              <a:rPr lang="zh-CN" altLang="en-US" sz="2400" b="1">
                <a:solidFill>
                  <a:srgbClr val="404040"/>
                </a:solidFill>
                <a:sym typeface="Arial" panose="020B0604020202020204" pitchFamily="34" charset="0"/>
              </a:rPr>
              <a:t>《尚书》</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25"/>
                                        </p:tgtEl>
                                        <p:attrNameLst>
                                          <p:attrName>style.visibility</p:attrName>
                                        </p:attrNameLst>
                                      </p:cBhvr>
                                      <p:to>
                                        <p:strVal val="visible"/>
                                      </p:to>
                                    </p:set>
                                    <p:anim calcmode="lin" valueType="num">
                                      <p:cBhvr additive="base">
                                        <p:cTn id="11" dur="500" fill="hold"/>
                                        <p:tgtEl>
                                          <p:spTgt spid="34825"/>
                                        </p:tgtEl>
                                        <p:attrNameLst>
                                          <p:attrName>ppt_x</p:attrName>
                                        </p:attrNameLst>
                                      </p:cBhvr>
                                      <p:tavLst>
                                        <p:tav tm="0">
                                          <p:val>
                                            <p:strVal val="#ppt_x"/>
                                          </p:val>
                                        </p:tav>
                                        <p:tav tm="100000">
                                          <p:val>
                                            <p:strVal val="#ppt_x"/>
                                          </p:val>
                                        </p:tav>
                                      </p:tavLst>
                                    </p:anim>
                                    <p:anim calcmode="lin" valueType="num">
                                      <p:cBhvr additive="base">
                                        <p:cTn id="12" dur="500" fill="hold"/>
                                        <p:tgtEl>
                                          <p:spTgt spid="348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4825" grpId="0" animBg="1"/>
      <p:bldP spid="348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817245" y="1623695"/>
            <a:ext cx="10894695" cy="4770120"/>
          </a:xfrm>
          <a:prstGeom prst="rect">
            <a:avLst/>
          </a:prstGeom>
          <a:noFill/>
          <a:ln w="9525">
            <a:noFill/>
            <a:miter lim="800000"/>
          </a:ln>
          <a:effectLst/>
        </p:spPr>
        <p:txBody>
          <a:bodyPr wrap="square">
            <a:noAutofit/>
          </a:bodyPr>
          <a:lstStyle/>
          <a:p>
            <a:pPr algn="l" eaLnBrk="1" latinLnBrk="0" hangingPunct="1">
              <a:spcBef>
                <a:spcPts val="0"/>
              </a:spcBef>
              <a:spcAft>
                <a:spcPts val="600"/>
              </a:spcAft>
            </a:pPr>
            <a:r>
              <a:rPr lang="zh-CN" sz="2000" b="1">
                <a:latin typeface="Times New Roman" panose="02020603050405020304" pitchFamily="18" charset="0"/>
              </a:rPr>
              <a:t>编年体</a:t>
            </a:r>
            <a:r>
              <a:rPr lang="en-US" altLang="zh-CN" sz="2000">
                <a:latin typeface="Times New Roman" panose="02020603050405020304" pitchFamily="18" charset="0"/>
              </a:rPr>
              <a:t>   </a:t>
            </a:r>
            <a:r>
              <a:rPr lang="zh-CN" sz="2000">
                <a:latin typeface="Times New Roman" panose="02020603050405020304" pitchFamily="18" charset="0"/>
              </a:rPr>
              <a:t>This is a </a:t>
            </a:r>
            <a:r>
              <a:rPr lang="en-US" altLang="zh-CN" sz="2000">
                <a:latin typeface="Times New Roman" panose="02020603050405020304" pitchFamily="18" charset="0"/>
              </a:rPr>
              <a:t>style</a:t>
            </a:r>
            <a:r>
              <a:rPr lang="zh-CN" sz="2000">
                <a:latin typeface="Times New Roman" panose="02020603050405020304" pitchFamily="18" charset="0"/>
              </a:rPr>
              <a:t> of Chinese history books recorded in chronological order. The earliest surviving documents originated in China during the Spring and Autumn Period and are extremely numerous.</a:t>
            </a:r>
            <a:endParaRPr lang="zh-CN" sz="2000">
              <a:latin typeface="Times New Roman" panose="02020603050405020304" pitchFamily="18" charset="0"/>
            </a:endParaRPr>
          </a:p>
          <a:p>
            <a:pPr algn="just" eaLnBrk="1" latinLnBrk="0" hangingPunct="1">
              <a:spcBef>
                <a:spcPts val="0"/>
              </a:spcBef>
              <a:spcAft>
                <a:spcPts val="600"/>
              </a:spcAft>
            </a:pPr>
            <a:endParaRPr lang="zh-CN" sz="2000">
              <a:latin typeface="Times New Roman" panose="02020603050405020304" pitchFamily="18" charset="0"/>
            </a:endParaRPr>
          </a:p>
          <a:p>
            <a:pPr algn="just" eaLnBrk="1" latinLnBrk="0" hangingPunct="1">
              <a:spcBef>
                <a:spcPts val="0"/>
              </a:spcBef>
              <a:spcAft>
                <a:spcPts val="600"/>
              </a:spcAft>
            </a:pPr>
            <a:r>
              <a:rPr lang="zh-CN" sz="2000" b="1">
                <a:latin typeface="Times New Roman" panose="02020603050405020304" pitchFamily="18" charset="0"/>
              </a:rPr>
              <a:t>国别体</a:t>
            </a:r>
            <a:r>
              <a:rPr lang="en-US" altLang="zh-CN" sz="2000">
                <a:latin typeface="Times New Roman" panose="02020603050405020304" pitchFamily="18" charset="0"/>
              </a:rPr>
              <a:t>   It is a narrative of historical events according to different states.</a:t>
            </a:r>
            <a:endParaRPr lang="en-US" altLang="zh-CN" sz="2000">
              <a:latin typeface="Times New Roman" panose="02020603050405020304" pitchFamily="18" charset="0"/>
            </a:endParaRPr>
          </a:p>
          <a:p>
            <a:pPr algn="just" eaLnBrk="1" latinLnBrk="0" hangingPunct="1">
              <a:spcBef>
                <a:spcPts val="0"/>
              </a:spcBef>
              <a:spcAft>
                <a:spcPts val="600"/>
              </a:spcAft>
            </a:pPr>
            <a:endParaRPr lang="zh-CN" sz="2000">
              <a:latin typeface="Times New Roman" panose="02020603050405020304" pitchFamily="18" charset="0"/>
            </a:endParaRPr>
          </a:p>
          <a:p>
            <a:pPr algn="just" eaLnBrk="1" latinLnBrk="0" hangingPunct="1">
              <a:spcBef>
                <a:spcPts val="0"/>
              </a:spcBef>
              <a:spcAft>
                <a:spcPts val="600"/>
              </a:spcAft>
            </a:pPr>
            <a:r>
              <a:rPr lang="zh-CN" altLang="en-US" sz="2000" b="1">
                <a:latin typeface="Times New Roman" panose="02020603050405020304" pitchFamily="18" charset="0"/>
              </a:rPr>
              <a:t>纪传体</a:t>
            </a:r>
            <a:r>
              <a:rPr lang="en-US" altLang="zh-CN" sz="2000">
                <a:latin typeface="Times New Roman" panose="02020603050405020304" pitchFamily="18" charset="0"/>
              </a:rPr>
              <a:t>   </a:t>
            </a:r>
            <a:r>
              <a:rPr lang="en-US" altLang="zh-CN" sz="2000">
                <a:latin typeface="Times New Roman" panose="02020603050405020304" pitchFamily="18" charset="0"/>
                <a:sym typeface="+mn-ea"/>
              </a:rPr>
              <a:t>This is a style of history book compilation that reflects historical events with characters as the outline and time as the supplement. Its outstanding feature is that it has a large number of biographies as its central content, which is a further combination of remembering words and events.</a:t>
            </a:r>
            <a:endParaRPr lang="en-US" altLang="zh-CN" sz="2000">
              <a:latin typeface="Times New Roman" panose="02020603050405020304" pitchFamily="18" charset="0"/>
            </a:endParaRPr>
          </a:p>
          <a:p>
            <a:pPr algn="just" eaLnBrk="1" latinLnBrk="0" hangingPunct="1">
              <a:spcBef>
                <a:spcPts val="0"/>
              </a:spcBef>
              <a:spcAft>
                <a:spcPts val="600"/>
              </a:spcAft>
            </a:pPr>
            <a:endParaRPr lang="zh-CN" altLang="en-US" sz="2000">
              <a:latin typeface="Times New Roman" panose="02020603050405020304" pitchFamily="18" charset="0"/>
            </a:endParaRPr>
          </a:p>
          <a:p>
            <a:pPr algn="just" eaLnBrk="1" latinLnBrk="0" hangingPunct="1">
              <a:spcBef>
                <a:spcPts val="0"/>
              </a:spcBef>
              <a:spcAft>
                <a:spcPts val="600"/>
              </a:spcAft>
            </a:pPr>
            <a:r>
              <a:rPr lang="zh-CN" altLang="en-US" sz="2000" b="1">
                <a:latin typeface="Times New Roman" panose="02020603050405020304" pitchFamily="18" charset="0"/>
              </a:rPr>
              <a:t>断代体</a:t>
            </a:r>
            <a:r>
              <a:rPr lang="en-US" altLang="zh-CN" sz="2000">
                <a:latin typeface="Times New Roman" panose="02020603050405020304" pitchFamily="18" charset="0"/>
              </a:rPr>
              <a:t>    Its main feature is that it records </a:t>
            </a:r>
            <a:r>
              <a:rPr lang="en-US" altLang="zh-CN" sz="2000">
                <a:latin typeface="Times New Roman" panose="02020603050405020304" pitchFamily="18" charset="0"/>
                <a:sym typeface="+mn-ea"/>
              </a:rPr>
              <a:t>history in </a:t>
            </a:r>
            <a:r>
              <a:rPr lang="en-US" altLang="zh-CN" sz="2000">
                <a:latin typeface="Times New Roman" panose="02020603050405020304" pitchFamily="18" charset="0"/>
              </a:rPr>
              <a:t>only a certain period or dynasty.</a:t>
            </a:r>
            <a:endParaRPr lang="zh-CN" altLang="en-US" sz="2000">
              <a:latin typeface="Times New Roman" panose="02020603050405020304" pitchFamily="18" charset="0"/>
            </a:endParaRPr>
          </a:p>
          <a:p>
            <a:pPr algn="just" eaLnBrk="1" latinLnBrk="0" hangingPunct="1">
              <a:spcBef>
                <a:spcPts val="0"/>
              </a:spcBef>
              <a:spcAft>
                <a:spcPts val="600"/>
              </a:spcAft>
            </a:pPr>
            <a:endParaRPr lang="zh-CN" altLang="en-US" sz="2000">
              <a:latin typeface="Times New Roman" panose="02020603050405020304" pitchFamily="18" charset="0"/>
            </a:endParaRPr>
          </a:p>
          <a:p>
            <a:pPr algn="just" eaLnBrk="1" latinLnBrk="0" hangingPunct="1">
              <a:spcBef>
                <a:spcPts val="0"/>
              </a:spcBef>
              <a:spcAft>
                <a:spcPts val="600"/>
              </a:spcAft>
            </a:pPr>
            <a:r>
              <a:rPr lang="zh-CN" altLang="en-US" sz="2000" b="1">
                <a:latin typeface="Times New Roman" panose="02020603050405020304" pitchFamily="18" charset="0"/>
              </a:rPr>
              <a:t>纪事本末体</a:t>
            </a:r>
            <a:r>
              <a:rPr lang="en-US" altLang="zh-CN" sz="2000">
                <a:latin typeface="Times New Roman" panose="02020603050405020304" pitchFamily="18" charset="0"/>
              </a:rPr>
              <a:t>   </a:t>
            </a:r>
            <a:r>
              <a:rPr lang="en-US" altLang="zh-CN" sz="2000">
                <a:latin typeface="Times New Roman" panose="02020603050405020304" pitchFamily="18" charset="0"/>
                <a:sym typeface="+mn-ea"/>
              </a:rPr>
              <a:t>It is a style of history book that focuses on events and brings together relevant thematic materials. The first creator was Yuan Shu</a:t>
            </a:r>
            <a:r>
              <a:rPr lang="zh-CN" altLang="en-US" sz="2000">
                <a:latin typeface="Times New Roman" panose="02020603050405020304" pitchFamily="18" charset="0"/>
                <a:sym typeface="+mn-ea"/>
              </a:rPr>
              <a:t>（袁枢）</a:t>
            </a:r>
            <a:r>
              <a:rPr lang="en-US" altLang="zh-CN" sz="2000">
                <a:latin typeface="Times New Roman" panose="02020603050405020304" pitchFamily="18" charset="0"/>
                <a:sym typeface="+mn-ea"/>
              </a:rPr>
              <a:t> of the Southern Song Dynasty.</a:t>
            </a:r>
            <a:endParaRPr lang="zh-CN" altLang="en-US" sz="2000">
              <a:latin typeface="Times New Roman" panose="02020603050405020304" pitchFamily="18" charset="0"/>
            </a:endParaRPr>
          </a:p>
          <a:p>
            <a:pPr algn="just" eaLnBrk="1" latinLnBrk="0" hangingPunct="1">
              <a:spcBef>
                <a:spcPts val="0"/>
              </a:spcBef>
              <a:spcAft>
                <a:spcPts val="600"/>
              </a:spcAft>
            </a:pPr>
            <a:endParaRPr lang="en-US" altLang="zh-CN" sz="2000">
              <a:latin typeface="Times New Roman" panose="02020603050405020304" pitchFamily="18" charset="0"/>
            </a:endParaRPr>
          </a:p>
        </p:txBody>
      </p:sp>
      <p:sp>
        <p:nvSpPr>
          <p:cNvPr id="6160" name="Rectangle 16"/>
          <p:cNvSpPr>
            <a:spLocks noChangeArrowheads="1"/>
          </p:cNvSpPr>
          <p:nvPr/>
        </p:nvSpPr>
        <p:spPr bwMode="auto">
          <a:xfrm>
            <a:off x="728345" y="869315"/>
            <a:ext cx="10828655" cy="460375"/>
          </a:xfrm>
          <a:prstGeom prst="rect">
            <a:avLst/>
          </a:prstGeom>
          <a:noFill/>
          <a:ln w="9525">
            <a:noFill/>
            <a:miter lim="800000"/>
          </a:ln>
          <a:effectLst/>
        </p:spPr>
        <p:txBody>
          <a:bodyPr wrap="square">
            <a:spAutoFit/>
          </a:bodyPr>
          <a:p>
            <a:pPr algn="l"/>
            <a:r>
              <a:rPr lang="en-US" sz="2400" b="1">
                <a:solidFill>
                  <a:srgbClr val="404040"/>
                </a:solidFill>
                <a:sym typeface="Arial" panose="020B0604020202020204" pitchFamily="34" charset="0"/>
              </a:rPr>
              <a:t>Styles of history books</a:t>
            </a:r>
            <a:endParaRPr 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655" y="220980"/>
            <a:ext cx="2312035"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Development</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116" name="Freeform 110"/>
          <p:cNvSpPr>
            <a:spLocks noChangeArrowheads="1"/>
          </p:cNvSpPr>
          <p:nvPr/>
        </p:nvSpPr>
        <p:spPr bwMode="auto">
          <a:xfrm>
            <a:off x="574041" y="1733324"/>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
        <p:nvSpPr>
          <p:cNvPr id="3" name="Freeform 110"/>
          <p:cNvSpPr>
            <a:spLocks noChangeArrowheads="1"/>
          </p:cNvSpPr>
          <p:nvPr/>
        </p:nvSpPr>
        <p:spPr bwMode="auto">
          <a:xfrm>
            <a:off x="574041" y="2805839"/>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
        <p:nvSpPr>
          <p:cNvPr id="4" name="Freeform 110"/>
          <p:cNvSpPr>
            <a:spLocks noChangeArrowheads="1"/>
          </p:cNvSpPr>
          <p:nvPr/>
        </p:nvSpPr>
        <p:spPr bwMode="auto">
          <a:xfrm>
            <a:off x="574041" y="3610384"/>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
        <p:nvSpPr>
          <p:cNvPr id="5" name="Freeform 110"/>
          <p:cNvSpPr>
            <a:spLocks noChangeArrowheads="1"/>
          </p:cNvSpPr>
          <p:nvPr/>
        </p:nvSpPr>
        <p:spPr bwMode="auto">
          <a:xfrm>
            <a:off x="574041" y="4950869"/>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
        <p:nvSpPr>
          <p:cNvPr id="6" name="Freeform 110"/>
          <p:cNvSpPr>
            <a:spLocks noChangeArrowheads="1"/>
          </p:cNvSpPr>
          <p:nvPr/>
        </p:nvSpPr>
        <p:spPr bwMode="auto">
          <a:xfrm>
            <a:off x="574041" y="5712869"/>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
        <p:nvSpPr>
          <p:cNvPr id="2" name="圆角矩形 1"/>
          <p:cNvSpPr/>
          <p:nvPr/>
        </p:nvSpPr>
        <p:spPr>
          <a:xfrm>
            <a:off x="1848485" y="1517015"/>
            <a:ext cx="9884410" cy="1051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文本框 6"/>
          <p:cNvSpPr txBox="1"/>
          <p:nvPr/>
        </p:nvSpPr>
        <p:spPr>
          <a:xfrm>
            <a:off x="2261870" y="1516380"/>
            <a:ext cx="8936990" cy="1052195"/>
          </a:xfrm>
          <a:prstGeom prst="rect">
            <a:avLst/>
          </a:prstGeom>
          <a:noFill/>
        </p:spPr>
        <p:txBody>
          <a:bodyPr wrap="square" rtlCol="0">
            <a:noAutofit/>
          </a:bodyPr>
          <a:p>
            <a:pPr>
              <a:lnSpc>
                <a:spcPct val="120000"/>
              </a:lnSpc>
            </a:pPr>
            <a:r>
              <a:rPr lang="en-US" altLang="zh-CN">
                <a:sym typeface="+mn-ea"/>
              </a:rPr>
              <a:t>《春秋》(</a:t>
            </a:r>
            <a:r>
              <a:rPr lang="en-US" altLang="zh-CN" i="1">
                <a:sym typeface="+mn-ea"/>
              </a:rPr>
              <a:t>Spring and Autumn Annals</a:t>
            </a:r>
            <a:r>
              <a:rPr lang="en-US" altLang="zh-CN">
                <a:sym typeface="+mn-ea"/>
              </a:rPr>
              <a:t>)</a:t>
            </a:r>
            <a:endParaRPr lang="en-US" altLang="zh-CN"/>
          </a:p>
          <a:p>
            <a:pPr>
              <a:lnSpc>
                <a:spcPct val="120000"/>
              </a:lnSpc>
            </a:pPr>
            <a:r>
              <a:rPr lang="en-US" altLang="zh-CN">
                <a:sym typeface="+mn-ea"/>
              </a:rPr>
              <a:t>《左传》(</a:t>
            </a:r>
            <a:r>
              <a:rPr lang="en-US" altLang="zh-CN" i="1">
                <a:sym typeface="+mn-ea"/>
              </a:rPr>
              <a:t>Zuo Qiuming’s Commentary on</a:t>
            </a:r>
            <a:r>
              <a:rPr lang="en-US" altLang="zh-CN">
                <a:sym typeface="+mn-ea"/>
              </a:rPr>
              <a:t> </a:t>
            </a:r>
            <a:r>
              <a:rPr lang="en-US" altLang="zh-CN" i="1">
                <a:sym typeface="+mn-ea"/>
              </a:rPr>
              <a:t>Spring and Autumn Annals</a:t>
            </a:r>
            <a:r>
              <a:rPr lang="en-US" altLang="zh-CN">
                <a:sym typeface="+mn-ea"/>
              </a:rPr>
              <a:t>)</a:t>
            </a:r>
            <a:endParaRPr lang="en-US" altLang="zh-CN"/>
          </a:p>
          <a:p>
            <a:pPr>
              <a:lnSpc>
                <a:spcPct val="120000"/>
              </a:lnSpc>
            </a:pPr>
            <a:r>
              <a:rPr lang="en-US" altLang="zh-CN">
                <a:sym typeface="+mn-ea"/>
              </a:rPr>
              <a:t>《资治通鉴》(</a:t>
            </a:r>
            <a:r>
              <a:rPr lang="en-US" altLang="zh-CN" i="1">
                <a:sym typeface="+mn-ea"/>
              </a:rPr>
              <a:t>Comprehensive Mirror for Aid in Government</a:t>
            </a:r>
            <a:r>
              <a:rPr lang="en-US" altLang="zh-CN">
                <a:sym typeface="+mn-ea"/>
              </a:rPr>
              <a:t>)</a:t>
            </a:r>
            <a:endParaRPr lang="en-US" altLang="zh-CN"/>
          </a:p>
        </p:txBody>
      </p:sp>
      <p:sp>
        <p:nvSpPr>
          <p:cNvPr id="8" name="圆角矩形 7"/>
          <p:cNvSpPr/>
          <p:nvPr/>
        </p:nvSpPr>
        <p:spPr>
          <a:xfrm>
            <a:off x="1847850" y="2668905"/>
            <a:ext cx="9876155" cy="723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文本框 8"/>
          <p:cNvSpPr txBox="1"/>
          <p:nvPr/>
        </p:nvSpPr>
        <p:spPr>
          <a:xfrm>
            <a:off x="2261870" y="2674620"/>
            <a:ext cx="9249410" cy="723900"/>
          </a:xfrm>
          <a:prstGeom prst="rect">
            <a:avLst/>
          </a:prstGeom>
          <a:noFill/>
        </p:spPr>
        <p:txBody>
          <a:bodyPr wrap="square" rtlCol="0">
            <a:noAutofit/>
          </a:bodyPr>
          <a:p>
            <a:pPr>
              <a:lnSpc>
                <a:spcPct val="120000"/>
              </a:lnSpc>
            </a:pPr>
            <a:r>
              <a:rPr lang="en-US" altLang="zh-CN">
                <a:sym typeface="+mn-ea"/>
              </a:rPr>
              <a:t>《国语》(</a:t>
            </a:r>
            <a:r>
              <a:rPr lang="en-US" altLang="zh-CN" i="1">
                <a:sym typeface="+mn-ea"/>
              </a:rPr>
              <a:t>Discourses of the States </a:t>
            </a:r>
            <a:r>
              <a:rPr lang="en-US" altLang="zh-CN">
                <a:sym typeface="+mn-ea"/>
              </a:rPr>
              <a:t>by Zuo Qiuming in the Spring and Autumn Period)</a:t>
            </a:r>
            <a:endParaRPr lang="en-US" altLang="zh-CN"/>
          </a:p>
          <a:p>
            <a:pPr>
              <a:lnSpc>
                <a:spcPct val="120000"/>
              </a:lnSpc>
            </a:pPr>
            <a:r>
              <a:rPr lang="en-US" altLang="zh-CN">
                <a:sym typeface="+mn-ea"/>
              </a:rPr>
              <a:t>《战国策》(</a:t>
            </a:r>
            <a:r>
              <a:rPr lang="en-US" altLang="zh-CN" i="1">
                <a:sym typeface="+mn-ea"/>
              </a:rPr>
              <a:t>Intrigues of the Warring States</a:t>
            </a:r>
            <a:r>
              <a:rPr lang="en-US" altLang="zh-CN">
                <a:sym typeface="+mn-ea"/>
              </a:rPr>
              <a:t> by Liu Xiang in the Western Han Dynasty)</a:t>
            </a:r>
            <a:endParaRPr lang="en-US" altLang="zh-CN"/>
          </a:p>
        </p:txBody>
      </p:sp>
      <p:sp>
        <p:nvSpPr>
          <p:cNvPr id="10" name="圆角矩形 9"/>
          <p:cNvSpPr/>
          <p:nvPr/>
        </p:nvSpPr>
        <p:spPr>
          <a:xfrm>
            <a:off x="1847850" y="3503930"/>
            <a:ext cx="9890760" cy="1026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1" name="文本框 10"/>
          <p:cNvSpPr txBox="1"/>
          <p:nvPr/>
        </p:nvSpPr>
        <p:spPr>
          <a:xfrm>
            <a:off x="2261870" y="3807460"/>
            <a:ext cx="8253730" cy="564515"/>
          </a:xfrm>
          <a:prstGeom prst="rect">
            <a:avLst/>
          </a:prstGeom>
          <a:noFill/>
        </p:spPr>
        <p:txBody>
          <a:bodyPr wrap="square" rtlCol="0">
            <a:noAutofit/>
          </a:bodyPr>
          <a:p>
            <a:pPr>
              <a:lnSpc>
                <a:spcPct val="120000"/>
              </a:lnSpc>
            </a:pPr>
            <a:r>
              <a:rPr lang="en-US" altLang="zh-CN">
                <a:sym typeface="+mn-ea"/>
              </a:rPr>
              <a:t>《史记》(</a:t>
            </a:r>
            <a:r>
              <a:rPr lang="en-US" altLang="zh-CN" i="1">
                <a:sym typeface="+mn-ea"/>
              </a:rPr>
              <a:t>Records of the Historian </a:t>
            </a:r>
            <a:r>
              <a:rPr lang="en-US" altLang="zh-CN">
                <a:sym typeface="+mn-ea"/>
              </a:rPr>
              <a:t>by Sima Qian in the </a:t>
            </a:r>
            <a:r>
              <a:rPr lang="en-US" altLang="zh-CN">
                <a:sym typeface="+mn-ea"/>
              </a:rPr>
              <a:t>Western Han Dynasty</a:t>
            </a:r>
            <a:r>
              <a:rPr lang="en-US" altLang="zh-CN">
                <a:sym typeface="+mn-ea"/>
              </a:rPr>
              <a:t>)</a:t>
            </a:r>
            <a:endParaRPr lang="en-US" altLang="zh-CN"/>
          </a:p>
        </p:txBody>
      </p:sp>
      <p:sp>
        <p:nvSpPr>
          <p:cNvPr id="12" name="圆角矩形 11"/>
          <p:cNvSpPr/>
          <p:nvPr/>
        </p:nvSpPr>
        <p:spPr>
          <a:xfrm>
            <a:off x="1870710" y="4786630"/>
            <a:ext cx="9838055" cy="5734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文本框 12"/>
          <p:cNvSpPr txBox="1"/>
          <p:nvPr/>
        </p:nvSpPr>
        <p:spPr>
          <a:xfrm>
            <a:off x="2261870" y="4868545"/>
            <a:ext cx="6885305" cy="409575"/>
          </a:xfrm>
          <a:prstGeom prst="rect">
            <a:avLst/>
          </a:prstGeom>
          <a:noFill/>
        </p:spPr>
        <p:txBody>
          <a:bodyPr wrap="square" rtlCol="0">
            <a:noAutofit/>
          </a:bodyPr>
          <a:p>
            <a:pPr>
              <a:lnSpc>
                <a:spcPct val="120000"/>
              </a:lnSpc>
            </a:pPr>
            <a:r>
              <a:rPr lang="en-US" altLang="zh-CN">
                <a:sym typeface="+mn-ea"/>
              </a:rPr>
              <a:t>《汉书》(</a:t>
            </a:r>
            <a:r>
              <a:rPr lang="en-US" altLang="zh-CN" i="1">
                <a:sym typeface="+mn-ea"/>
              </a:rPr>
              <a:t>Book of Han</a:t>
            </a:r>
            <a:r>
              <a:rPr lang="en-US" altLang="zh-CN">
                <a:sym typeface="+mn-ea"/>
              </a:rPr>
              <a:t> by Ban Gu in the Eastern Han Dynasty)</a:t>
            </a:r>
            <a:endParaRPr lang="en-US" altLang="zh-CN"/>
          </a:p>
        </p:txBody>
      </p:sp>
      <p:sp>
        <p:nvSpPr>
          <p:cNvPr id="14" name="圆角矩形 13"/>
          <p:cNvSpPr/>
          <p:nvPr/>
        </p:nvSpPr>
        <p:spPr>
          <a:xfrm>
            <a:off x="2398395" y="5631815"/>
            <a:ext cx="9295130" cy="7086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nSpc>
                <a:spcPct val="120000"/>
              </a:lnSpc>
            </a:pPr>
            <a:r>
              <a:rPr lang="en-US" altLang="zh-CN">
                <a:latin typeface="Arial" panose="020B0604020202020204" pitchFamily="34" charset="0"/>
                <a:cs typeface="Arial" panose="020B0604020202020204" pitchFamily="34" charset="0"/>
                <a:sym typeface="+mn-ea"/>
              </a:rPr>
              <a:t>《</a:t>
            </a:r>
            <a:r>
              <a:rPr lang="zh-CN" altLang="en-US">
                <a:latin typeface="Arial" panose="020B0604020202020204" pitchFamily="34" charset="0"/>
                <a:cs typeface="Arial" panose="020B0604020202020204" pitchFamily="34" charset="0"/>
                <a:sym typeface="+mn-ea"/>
              </a:rPr>
              <a:t>明史</a:t>
            </a:r>
            <a:r>
              <a:rPr lang="en-US" altLang="zh-CN">
                <a:latin typeface="Arial" panose="020B0604020202020204" pitchFamily="34" charset="0"/>
                <a:cs typeface="Arial" panose="020B0604020202020204" pitchFamily="34" charset="0"/>
                <a:sym typeface="+mn-ea"/>
              </a:rPr>
              <a:t>纪事本末》(</a:t>
            </a:r>
            <a:r>
              <a:rPr lang="en-US" altLang="zh-CN" i="1">
                <a:latin typeface="Arial" panose="020B0604020202020204" pitchFamily="34" charset="0"/>
                <a:cs typeface="Arial" panose="020B0604020202020204" pitchFamily="34" charset="0"/>
                <a:sym typeface="+mn-ea"/>
              </a:rPr>
              <a:t>The Historical events in Ming Dynasty</a:t>
            </a:r>
            <a:r>
              <a:rPr lang="en-US" altLang="zh-CN">
                <a:latin typeface="Arial" panose="020B0604020202020204" pitchFamily="34" charset="0"/>
                <a:cs typeface="Arial" panose="020B0604020202020204" pitchFamily="34" charset="0"/>
                <a:sym typeface="+mn-ea"/>
              </a:rPr>
              <a:t>)</a:t>
            </a:r>
            <a:endParaRPr lang="zh-CN"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nimBg="1"/>
      <p:bldP spid="34825" grpId="1" animBg="1"/>
      <p:bldP spid="2" grpId="0" animBg="1"/>
      <p:bldP spid="2" grpId="1" animBg="1"/>
      <p:bldP spid="7" grpId="0"/>
      <p:bldP spid="7" grpId="1"/>
      <p:bldP spid="8" grpId="0" bldLvl="0" animBg="1"/>
      <p:bldP spid="8" grpId="1" animBg="1"/>
      <p:bldP spid="9" grpId="0"/>
      <p:bldP spid="9" grpId="1"/>
      <p:bldP spid="10" grpId="0" animBg="1"/>
      <p:bldP spid="10" grpId="1" animBg="1"/>
      <p:bldP spid="11" grpId="0"/>
      <p:bldP spid="11" grpId="1"/>
      <p:bldP spid="12" grpId="0" animBg="1"/>
      <p:bldP spid="12" grpId="1" animBg="1"/>
      <p:bldP spid="13" grpId="0"/>
      <p:bldP spid="13" grpId="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6147" name="矩形 36"/>
          <p:cNvSpPr>
            <a:spLocks noChangeArrowheads="1"/>
          </p:cNvSpPr>
          <p:nvPr/>
        </p:nvSpPr>
        <p:spPr bwMode="auto">
          <a:xfrm>
            <a:off x="4986655" y="220980"/>
            <a:ext cx="2312035"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Development</a:t>
            </a:r>
            <a:endParaRPr lang="en-US" altLang="zh-CN" sz="2400" b="1">
              <a:solidFill>
                <a:srgbClr val="61B5C0"/>
              </a:solidFill>
              <a:latin typeface="微软雅黑" panose="020B0503020204020204" pitchFamily="34" charset="-122"/>
              <a:ea typeface="微软雅黑" panose="020B0503020204020204" pitchFamily="34" charset="-122"/>
            </a:endParaRPr>
          </a:p>
        </p:txBody>
      </p:sp>
      <p:grpSp>
        <p:nvGrpSpPr>
          <p:cNvPr id="15364" name="Group 12"/>
          <p:cNvGrpSpPr/>
          <p:nvPr/>
        </p:nvGrpSpPr>
        <p:grpSpPr bwMode="auto">
          <a:xfrm rot="5400000" flipV="1">
            <a:off x="-629920" y="3144520"/>
            <a:ext cx="4829810" cy="1138555"/>
            <a:chOff x="1981199" y="2406826"/>
            <a:chExt cx="8229601" cy="1527072"/>
          </a:xfrm>
        </p:grpSpPr>
        <p:cxnSp>
          <p:nvCxnSpPr>
            <p:cNvPr id="118" name="Straight Connector 26"/>
            <p:cNvCxnSpPr/>
            <p:nvPr/>
          </p:nvCxnSpPr>
          <p:spPr>
            <a:xfrm>
              <a:off x="6096000" y="2406826"/>
              <a:ext cx="0" cy="888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27"/>
            <p:cNvCxnSpPr/>
            <p:nvPr/>
          </p:nvCxnSpPr>
          <p:spPr>
            <a:xfrm>
              <a:off x="1981199" y="3295766"/>
              <a:ext cx="0" cy="638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28"/>
            <p:cNvCxnSpPr/>
            <p:nvPr/>
          </p:nvCxnSpPr>
          <p:spPr>
            <a:xfrm>
              <a:off x="10210800" y="3295766"/>
              <a:ext cx="0" cy="638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29"/>
            <p:cNvCxnSpPr/>
            <p:nvPr/>
          </p:nvCxnSpPr>
          <p:spPr>
            <a:xfrm>
              <a:off x="1981199" y="3295766"/>
              <a:ext cx="82280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30"/>
            <p:cNvCxnSpPr/>
            <p:nvPr/>
          </p:nvCxnSpPr>
          <p:spPr>
            <a:xfrm flipV="1">
              <a:off x="4038599" y="3295766"/>
              <a:ext cx="0" cy="638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31"/>
            <p:cNvCxnSpPr/>
            <p:nvPr/>
          </p:nvCxnSpPr>
          <p:spPr>
            <a:xfrm flipV="1">
              <a:off x="8153400" y="3295766"/>
              <a:ext cx="0" cy="638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32"/>
            <p:cNvCxnSpPr/>
            <p:nvPr/>
          </p:nvCxnSpPr>
          <p:spPr>
            <a:xfrm flipV="1">
              <a:off x="6096000" y="3295766"/>
              <a:ext cx="0" cy="638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86690" y="2874645"/>
            <a:ext cx="1132205" cy="1678940"/>
          </a:xfrm>
          <a:prstGeom prst="rect">
            <a:avLst/>
          </a:prstGeom>
          <a:noFill/>
        </p:spPr>
        <p:txBody>
          <a:bodyPr wrap="square" rtlCol="0">
            <a:noAutofit/>
          </a:bodyPr>
          <a:p>
            <a:pPr>
              <a:lnSpc>
                <a:spcPct val="120000"/>
              </a:lnSpc>
            </a:pPr>
            <a:r>
              <a:rPr lang="en-US" altLang="zh-CN" sz="2000"/>
              <a:t>Some FamousHistory books</a:t>
            </a:r>
            <a:endParaRPr lang="en-US" altLang="zh-CN" sz="2000"/>
          </a:p>
        </p:txBody>
      </p:sp>
      <p:sp>
        <p:nvSpPr>
          <p:cNvPr id="39" name="文本框 38"/>
          <p:cNvSpPr txBox="1"/>
          <p:nvPr/>
        </p:nvSpPr>
        <p:spPr>
          <a:xfrm>
            <a:off x="2454910" y="1128395"/>
            <a:ext cx="1221740" cy="480060"/>
          </a:xfrm>
          <a:prstGeom prst="rect">
            <a:avLst/>
          </a:prstGeom>
          <a:noFill/>
        </p:spPr>
        <p:txBody>
          <a:bodyPr wrap="square" rtlCol="0">
            <a:noAutofit/>
          </a:bodyPr>
          <a:p>
            <a:pPr>
              <a:lnSpc>
                <a:spcPct val="120000"/>
              </a:lnSpc>
            </a:pPr>
            <a:r>
              <a:rPr lang="zh-CN" altLang="en-US" sz="2400" b="1"/>
              <a:t>编年体</a:t>
            </a:r>
            <a:endParaRPr lang="zh-CN" altLang="en-US" sz="2400" b="1"/>
          </a:p>
        </p:txBody>
      </p:sp>
      <p:sp>
        <p:nvSpPr>
          <p:cNvPr id="40" name="文本框 39"/>
          <p:cNvSpPr txBox="1"/>
          <p:nvPr/>
        </p:nvSpPr>
        <p:spPr>
          <a:xfrm>
            <a:off x="4136390" y="5898515"/>
            <a:ext cx="6659880" cy="498475"/>
          </a:xfrm>
          <a:prstGeom prst="rect">
            <a:avLst/>
          </a:prstGeom>
          <a:noFill/>
        </p:spPr>
        <p:txBody>
          <a:bodyPr wrap="square" rtlCol="0">
            <a:noAutofit/>
          </a:bodyPr>
          <a:p>
            <a:pPr>
              <a:lnSpc>
                <a:spcPct val="120000"/>
              </a:lnSpc>
            </a:pPr>
            <a:r>
              <a:rPr lang="en-US" altLang="zh-CN"/>
              <a:t>《</a:t>
            </a:r>
            <a:r>
              <a:rPr lang="zh-CN" altLang="en-US"/>
              <a:t>明史</a:t>
            </a:r>
            <a:r>
              <a:rPr lang="en-US" altLang="zh-CN"/>
              <a:t>纪事本末》(</a:t>
            </a:r>
            <a:r>
              <a:rPr lang="en-US" altLang="zh-CN" i="1"/>
              <a:t>The Historical events in Ming Dynasty</a:t>
            </a:r>
            <a:r>
              <a:rPr lang="en-US" altLang="zh-CN"/>
              <a:t>)</a:t>
            </a:r>
            <a:endParaRPr lang="en-US" altLang="zh-CN"/>
          </a:p>
          <a:p>
            <a:pPr>
              <a:lnSpc>
                <a:spcPct val="120000"/>
              </a:lnSpc>
            </a:pPr>
            <a:r>
              <a:rPr lang="en-US" altLang="zh-CN"/>
              <a:t>  </a:t>
            </a:r>
            <a:endParaRPr lang="en-US" altLang="zh-CN"/>
          </a:p>
        </p:txBody>
      </p:sp>
      <p:sp>
        <p:nvSpPr>
          <p:cNvPr id="2" name="文本框 1"/>
          <p:cNvSpPr txBox="1"/>
          <p:nvPr/>
        </p:nvSpPr>
        <p:spPr>
          <a:xfrm>
            <a:off x="2437765" y="2240915"/>
            <a:ext cx="1658620" cy="499745"/>
          </a:xfrm>
          <a:prstGeom prst="rect">
            <a:avLst/>
          </a:prstGeom>
          <a:noFill/>
        </p:spPr>
        <p:txBody>
          <a:bodyPr wrap="square" rtlCol="0">
            <a:noAutofit/>
          </a:bodyPr>
          <a:p>
            <a:pPr>
              <a:lnSpc>
                <a:spcPct val="120000"/>
              </a:lnSpc>
            </a:pPr>
            <a:r>
              <a:rPr lang="zh-CN" altLang="en-US" sz="2400" b="1"/>
              <a:t>国别体</a:t>
            </a:r>
            <a:endParaRPr lang="zh-CN" altLang="en-US" sz="2400" b="1"/>
          </a:p>
        </p:txBody>
      </p:sp>
      <p:sp>
        <p:nvSpPr>
          <p:cNvPr id="3" name="文本框 2"/>
          <p:cNvSpPr txBox="1"/>
          <p:nvPr/>
        </p:nvSpPr>
        <p:spPr>
          <a:xfrm>
            <a:off x="2454910" y="3432810"/>
            <a:ext cx="1360170" cy="499745"/>
          </a:xfrm>
          <a:prstGeom prst="rect">
            <a:avLst/>
          </a:prstGeom>
          <a:noFill/>
        </p:spPr>
        <p:txBody>
          <a:bodyPr wrap="square" rtlCol="0">
            <a:noAutofit/>
          </a:bodyPr>
          <a:p>
            <a:pPr>
              <a:lnSpc>
                <a:spcPct val="120000"/>
              </a:lnSpc>
            </a:pPr>
            <a:r>
              <a:rPr lang="zh-CN" altLang="en-US" sz="2400" b="1"/>
              <a:t>纪传体</a:t>
            </a:r>
            <a:endParaRPr lang="zh-CN" altLang="en-US" sz="2400" b="1"/>
          </a:p>
        </p:txBody>
      </p:sp>
      <p:sp>
        <p:nvSpPr>
          <p:cNvPr id="4" name="文本框 3"/>
          <p:cNvSpPr txBox="1"/>
          <p:nvPr/>
        </p:nvSpPr>
        <p:spPr>
          <a:xfrm>
            <a:off x="2454910" y="4665345"/>
            <a:ext cx="1235710" cy="500380"/>
          </a:xfrm>
          <a:prstGeom prst="rect">
            <a:avLst/>
          </a:prstGeom>
          <a:noFill/>
        </p:spPr>
        <p:txBody>
          <a:bodyPr wrap="square" rtlCol="0">
            <a:noAutofit/>
          </a:bodyPr>
          <a:p>
            <a:pPr>
              <a:lnSpc>
                <a:spcPct val="120000"/>
              </a:lnSpc>
            </a:pPr>
            <a:r>
              <a:rPr lang="zh-CN" altLang="en-US" sz="2400" b="1"/>
              <a:t>断代体</a:t>
            </a:r>
            <a:endParaRPr lang="zh-CN" altLang="en-US" sz="2400" b="1"/>
          </a:p>
        </p:txBody>
      </p:sp>
      <p:sp>
        <p:nvSpPr>
          <p:cNvPr id="5" name="文本框 4"/>
          <p:cNvSpPr txBox="1"/>
          <p:nvPr/>
        </p:nvSpPr>
        <p:spPr>
          <a:xfrm>
            <a:off x="2354580" y="5898515"/>
            <a:ext cx="1781810" cy="468630"/>
          </a:xfrm>
          <a:prstGeom prst="rect">
            <a:avLst/>
          </a:prstGeom>
          <a:noFill/>
        </p:spPr>
        <p:txBody>
          <a:bodyPr wrap="square" rtlCol="0">
            <a:noAutofit/>
          </a:bodyPr>
          <a:p>
            <a:pPr>
              <a:lnSpc>
                <a:spcPct val="120000"/>
              </a:lnSpc>
            </a:pPr>
            <a:r>
              <a:rPr lang="zh-CN" altLang="en-US" sz="2400" b="1"/>
              <a:t>纪事本末体</a:t>
            </a:r>
            <a:endParaRPr lang="zh-CN" altLang="en-US" sz="2400" b="1"/>
          </a:p>
        </p:txBody>
      </p:sp>
      <p:sp>
        <p:nvSpPr>
          <p:cNvPr id="6" name="文本框 5"/>
          <p:cNvSpPr txBox="1"/>
          <p:nvPr/>
        </p:nvSpPr>
        <p:spPr>
          <a:xfrm>
            <a:off x="3420110" y="956310"/>
            <a:ext cx="7849870" cy="1069340"/>
          </a:xfrm>
          <a:prstGeom prst="rect">
            <a:avLst/>
          </a:prstGeom>
          <a:noFill/>
        </p:spPr>
        <p:txBody>
          <a:bodyPr wrap="square" rtlCol="0">
            <a:noAutofit/>
          </a:bodyPr>
          <a:p>
            <a:pPr>
              <a:lnSpc>
                <a:spcPct val="120000"/>
              </a:lnSpc>
            </a:pPr>
            <a:r>
              <a:rPr lang="en-US" altLang="zh-CN">
                <a:sym typeface="+mn-ea"/>
              </a:rPr>
              <a:t>《春秋》(</a:t>
            </a:r>
            <a:r>
              <a:rPr lang="en-US" altLang="zh-CN" i="1">
                <a:sym typeface="+mn-ea"/>
              </a:rPr>
              <a:t>Spring and Autumn Annals</a:t>
            </a:r>
            <a:r>
              <a:rPr lang="en-US" altLang="zh-CN">
                <a:sym typeface="+mn-ea"/>
              </a:rPr>
              <a:t>)</a:t>
            </a:r>
            <a:endParaRPr lang="en-US" altLang="zh-CN"/>
          </a:p>
          <a:p>
            <a:pPr>
              <a:lnSpc>
                <a:spcPct val="120000"/>
              </a:lnSpc>
            </a:pPr>
            <a:r>
              <a:rPr lang="en-US" altLang="zh-CN">
                <a:sym typeface="+mn-ea"/>
              </a:rPr>
              <a:t>《左传》(</a:t>
            </a:r>
            <a:r>
              <a:rPr lang="en-US" altLang="zh-CN" i="1">
                <a:sym typeface="+mn-ea"/>
              </a:rPr>
              <a:t>Zuo Qiuming’s Commentary on</a:t>
            </a:r>
            <a:r>
              <a:rPr lang="en-US" altLang="zh-CN">
                <a:sym typeface="+mn-ea"/>
              </a:rPr>
              <a:t> </a:t>
            </a:r>
            <a:r>
              <a:rPr lang="en-US" altLang="zh-CN" i="1">
                <a:sym typeface="+mn-ea"/>
              </a:rPr>
              <a:t>Spring and Autumn Annals</a:t>
            </a:r>
            <a:r>
              <a:rPr lang="en-US" altLang="zh-CN">
                <a:sym typeface="+mn-ea"/>
              </a:rPr>
              <a:t>)</a:t>
            </a:r>
            <a:endParaRPr lang="en-US" altLang="zh-CN"/>
          </a:p>
          <a:p>
            <a:pPr>
              <a:lnSpc>
                <a:spcPct val="120000"/>
              </a:lnSpc>
            </a:pPr>
            <a:r>
              <a:rPr lang="en-US" altLang="zh-CN">
                <a:sym typeface="+mn-ea"/>
              </a:rPr>
              <a:t>《资治通鉴》(</a:t>
            </a:r>
            <a:r>
              <a:rPr lang="en-US" altLang="zh-CN" i="1">
                <a:sym typeface="+mn-ea"/>
              </a:rPr>
              <a:t>Comprehensive Mirror for Aid in Government</a:t>
            </a:r>
            <a:r>
              <a:rPr lang="en-US" altLang="zh-CN">
                <a:sym typeface="+mn-ea"/>
              </a:rPr>
              <a:t>)</a:t>
            </a:r>
            <a:endParaRPr lang="en-US" altLang="zh-CN"/>
          </a:p>
        </p:txBody>
      </p:sp>
      <p:sp>
        <p:nvSpPr>
          <p:cNvPr id="8" name="文本框 7"/>
          <p:cNvSpPr txBox="1"/>
          <p:nvPr/>
        </p:nvSpPr>
        <p:spPr>
          <a:xfrm>
            <a:off x="3420110" y="2300605"/>
            <a:ext cx="8771255" cy="1101090"/>
          </a:xfrm>
          <a:prstGeom prst="rect">
            <a:avLst/>
          </a:prstGeom>
          <a:noFill/>
        </p:spPr>
        <p:txBody>
          <a:bodyPr wrap="square" rtlCol="0">
            <a:noAutofit/>
          </a:bodyPr>
          <a:p>
            <a:pPr>
              <a:lnSpc>
                <a:spcPct val="120000"/>
              </a:lnSpc>
            </a:pPr>
            <a:r>
              <a:rPr lang="en-US" altLang="zh-CN">
                <a:sym typeface="+mn-ea"/>
              </a:rPr>
              <a:t>《国语》(</a:t>
            </a:r>
            <a:r>
              <a:rPr lang="en-US" altLang="zh-CN" i="1">
                <a:sym typeface="+mn-ea"/>
              </a:rPr>
              <a:t>Discourses of the States </a:t>
            </a:r>
            <a:r>
              <a:rPr lang="en-US" altLang="zh-CN">
                <a:sym typeface="+mn-ea"/>
              </a:rPr>
              <a:t>by Zuo Qiuming in the Spring and Autumn Period)</a:t>
            </a:r>
            <a:endParaRPr lang="en-US" altLang="zh-CN"/>
          </a:p>
          <a:p>
            <a:pPr>
              <a:lnSpc>
                <a:spcPct val="120000"/>
              </a:lnSpc>
            </a:pPr>
            <a:r>
              <a:rPr lang="en-US" altLang="zh-CN">
                <a:sym typeface="+mn-ea"/>
              </a:rPr>
              <a:t>《战国策》(</a:t>
            </a:r>
            <a:r>
              <a:rPr lang="en-US" altLang="zh-CN" i="1">
                <a:sym typeface="+mn-ea"/>
              </a:rPr>
              <a:t>Intrigues of the Warring States</a:t>
            </a:r>
            <a:r>
              <a:rPr lang="en-US" altLang="zh-CN">
                <a:sym typeface="+mn-ea"/>
              </a:rPr>
              <a:t> by </a:t>
            </a:r>
            <a:r>
              <a:rPr lang="en-US" altLang="zh-CN">
                <a:sym typeface="+mn-ea"/>
              </a:rPr>
              <a:t>Liu Xiang in the Western Han Dynasty</a:t>
            </a:r>
            <a:r>
              <a:rPr lang="en-US" altLang="zh-CN">
                <a:sym typeface="+mn-ea"/>
              </a:rPr>
              <a:t>)</a:t>
            </a:r>
            <a:endParaRPr lang="en-US" altLang="zh-CN"/>
          </a:p>
        </p:txBody>
      </p:sp>
      <p:sp>
        <p:nvSpPr>
          <p:cNvPr id="9" name="文本框 8"/>
          <p:cNvSpPr txBox="1"/>
          <p:nvPr/>
        </p:nvSpPr>
        <p:spPr>
          <a:xfrm>
            <a:off x="3569335" y="3528060"/>
            <a:ext cx="8253730" cy="564515"/>
          </a:xfrm>
          <a:prstGeom prst="rect">
            <a:avLst/>
          </a:prstGeom>
          <a:noFill/>
        </p:spPr>
        <p:txBody>
          <a:bodyPr wrap="square" rtlCol="0">
            <a:noAutofit/>
          </a:bodyPr>
          <a:p>
            <a:pPr>
              <a:lnSpc>
                <a:spcPct val="120000"/>
              </a:lnSpc>
            </a:pPr>
            <a:r>
              <a:rPr lang="en-US" altLang="zh-CN">
                <a:sym typeface="+mn-ea"/>
              </a:rPr>
              <a:t>《史记》(</a:t>
            </a:r>
            <a:r>
              <a:rPr lang="en-US" altLang="zh-CN" i="1">
                <a:sym typeface="+mn-ea"/>
              </a:rPr>
              <a:t>Records of the Historian </a:t>
            </a:r>
            <a:r>
              <a:rPr lang="en-US" altLang="zh-CN">
                <a:sym typeface="+mn-ea"/>
              </a:rPr>
              <a:t>by Sima Qian in the </a:t>
            </a:r>
            <a:r>
              <a:rPr lang="en-US" altLang="zh-CN">
                <a:sym typeface="+mn-ea"/>
              </a:rPr>
              <a:t>Western Han Dynasty</a:t>
            </a:r>
            <a:r>
              <a:rPr lang="en-US" altLang="zh-CN">
                <a:sym typeface="+mn-ea"/>
              </a:rPr>
              <a:t>)</a:t>
            </a:r>
            <a:endParaRPr lang="en-US" altLang="zh-CN"/>
          </a:p>
        </p:txBody>
      </p:sp>
      <p:sp>
        <p:nvSpPr>
          <p:cNvPr id="10" name="文本框 9"/>
          <p:cNvSpPr txBox="1"/>
          <p:nvPr/>
        </p:nvSpPr>
        <p:spPr>
          <a:xfrm>
            <a:off x="3569335" y="4710430"/>
            <a:ext cx="6885305" cy="409575"/>
          </a:xfrm>
          <a:prstGeom prst="rect">
            <a:avLst/>
          </a:prstGeom>
          <a:noFill/>
        </p:spPr>
        <p:txBody>
          <a:bodyPr wrap="square" rtlCol="0">
            <a:noAutofit/>
          </a:bodyPr>
          <a:p>
            <a:pPr>
              <a:lnSpc>
                <a:spcPct val="120000"/>
              </a:lnSpc>
            </a:pPr>
            <a:r>
              <a:rPr lang="en-US" altLang="zh-CN">
                <a:sym typeface="+mn-ea"/>
              </a:rPr>
              <a:t>《汉书》(</a:t>
            </a:r>
            <a:r>
              <a:rPr lang="en-US" altLang="zh-CN" i="1">
                <a:sym typeface="+mn-ea"/>
              </a:rPr>
              <a:t>Book of Han</a:t>
            </a:r>
            <a:r>
              <a:rPr lang="en-US" altLang="zh-CN">
                <a:sym typeface="+mn-ea"/>
              </a:rPr>
              <a:t> by Ban Gu in the Eastern Han Dynasty)</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P spid="10" grpId="0"/>
      <p:bldP spid="10" grpId="1"/>
      <p:bldP spid="40" grpId="0"/>
      <p:bldP spid="4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536575" y="1623695"/>
            <a:ext cx="6363970" cy="5234305"/>
          </a:xfrm>
          <a:prstGeom prst="rect">
            <a:avLst/>
          </a:prstGeom>
          <a:noFill/>
          <a:ln w="9525">
            <a:noFill/>
            <a:miter lim="800000"/>
          </a:ln>
          <a:effectLst/>
        </p:spPr>
        <p:txBody>
          <a:bodyPr wrap="square">
            <a:noAutofit/>
          </a:bodyPr>
          <a:lstStyle/>
          <a:p>
            <a:pPr algn="just" eaLnBrk="1" latinLnBrk="0" hangingPunct="1">
              <a:lnSpc>
                <a:spcPct val="150000"/>
              </a:lnSpc>
              <a:spcBef>
                <a:spcPts val="0"/>
              </a:spcBef>
              <a:spcAft>
                <a:spcPts val="2400"/>
              </a:spcAft>
            </a:pPr>
            <a:r>
              <a:rPr sz="2000">
                <a:latin typeface="Times New Roman" panose="02020603050405020304" pitchFamily="18" charset="0"/>
              </a:rPr>
              <a:t>During the </a:t>
            </a:r>
            <a:r>
              <a:rPr lang="en-US" sz="2000">
                <a:latin typeface="Times New Roman" panose="02020603050405020304" pitchFamily="18" charset="0"/>
              </a:rPr>
              <a:t>glorious age of </a:t>
            </a:r>
            <a:r>
              <a:rPr sz="2000">
                <a:latin typeface="Times New Roman" panose="02020603050405020304" pitchFamily="18" charset="0"/>
              </a:rPr>
              <a:t>Tang </a:t>
            </a:r>
            <a:r>
              <a:rPr lang="en-US" sz="2000">
                <a:latin typeface="Times New Roman" panose="02020603050405020304" pitchFamily="18" charset="0"/>
              </a:rPr>
              <a:t>Dynasty</a:t>
            </a:r>
            <a:r>
              <a:rPr sz="2000">
                <a:latin typeface="Times New Roman" panose="02020603050405020304" pitchFamily="18" charset="0"/>
              </a:rPr>
              <a:t>, Liu Zhiji</a:t>
            </a:r>
            <a:r>
              <a:rPr lang="zh-CN" sz="2000">
                <a:latin typeface="Times New Roman" panose="02020603050405020304" pitchFamily="18" charset="0"/>
              </a:rPr>
              <a:t>（【唐】刘知幾</a:t>
            </a:r>
            <a:r>
              <a:rPr lang="en-US" altLang="zh-CN" sz="2000">
                <a:latin typeface="Times New Roman" panose="02020603050405020304" pitchFamily="18" charset="0"/>
              </a:rPr>
              <a:t> 661-721</a:t>
            </a:r>
            <a:r>
              <a:rPr lang="zh-CN" altLang="en-US" sz="2000">
                <a:latin typeface="Times New Roman" panose="02020603050405020304" pitchFamily="18" charset="0"/>
              </a:rPr>
              <a:t>年</a:t>
            </a:r>
            <a:r>
              <a:rPr lang="zh-CN" sz="2000">
                <a:latin typeface="Times New Roman" panose="02020603050405020304" pitchFamily="18" charset="0"/>
              </a:rPr>
              <a:t>）</a:t>
            </a:r>
            <a:r>
              <a:rPr sz="2000">
                <a:latin typeface="Times New Roman" panose="02020603050405020304" pitchFamily="18" charset="0"/>
              </a:rPr>
              <a:t>, a distinguished historiographical critic, wrote the book </a:t>
            </a:r>
            <a:r>
              <a:rPr sz="2000" b="1" i="1">
                <a:latin typeface="Times New Roman" panose="02020603050405020304" pitchFamily="18" charset="0"/>
              </a:rPr>
              <a:t>Shi</a:t>
            </a:r>
            <a:r>
              <a:rPr lang="en-US" sz="2000" b="1" i="1">
                <a:latin typeface="Times New Roman" panose="02020603050405020304" pitchFamily="18" charset="0"/>
              </a:rPr>
              <a:t>t</a:t>
            </a:r>
            <a:r>
              <a:rPr sz="2000" b="1" i="1">
                <a:latin typeface="Times New Roman" panose="02020603050405020304" pitchFamily="18" charset="0"/>
              </a:rPr>
              <a:t>ong</a:t>
            </a:r>
            <a:r>
              <a:rPr lang="zh-CN" sz="2000" b="1">
                <a:latin typeface="Times New Roman" panose="02020603050405020304" pitchFamily="18" charset="0"/>
              </a:rPr>
              <a:t>《史通》</a:t>
            </a:r>
            <a:r>
              <a:rPr sz="2000">
                <a:latin typeface="Times New Roman" panose="02020603050405020304" pitchFamily="18" charset="0"/>
              </a:rPr>
              <a:t>, marking a higher stage of self-consciousness</a:t>
            </a:r>
            <a:r>
              <a:rPr lang="en-US" sz="2000">
                <a:latin typeface="Times New Roman" panose="02020603050405020304" pitchFamily="18" charset="0"/>
              </a:rPr>
              <a:t> of historians</a:t>
            </a:r>
            <a:r>
              <a:rPr sz="2000">
                <a:latin typeface="Times New Roman" panose="02020603050405020304" pitchFamily="18" charset="0"/>
              </a:rPr>
              <a:t> in Chinese historiography.</a:t>
            </a:r>
            <a:endParaRPr sz="2000">
              <a:latin typeface="Times New Roman" panose="02020603050405020304" pitchFamily="18" charset="0"/>
            </a:endParaRPr>
          </a:p>
          <a:p>
            <a:pPr algn="just" eaLnBrk="1" latinLnBrk="0" hangingPunct="1">
              <a:lnSpc>
                <a:spcPct val="150000"/>
              </a:lnSpc>
              <a:spcBef>
                <a:spcPts val="0"/>
              </a:spcBef>
              <a:spcAft>
                <a:spcPts val="2400"/>
              </a:spcAft>
            </a:pPr>
            <a:r>
              <a:rPr sz="2000">
                <a:latin typeface="Times New Roman" panose="02020603050405020304" pitchFamily="18" charset="0"/>
              </a:rPr>
              <a:t>The</a:t>
            </a:r>
            <a:r>
              <a:rPr sz="2000" b="1">
                <a:latin typeface="Times New Roman" panose="02020603050405020304" pitchFamily="18" charset="0"/>
              </a:rPr>
              <a:t> </a:t>
            </a:r>
            <a:r>
              <a:rPr sz="2000" b="1" i="1">
                <a:latin typeface="Times New Roman" panose="02020603050405020304" pitchFamily="18" charset="0"/>
              </a:rPr>
              <a:t>Zizhi Tongjian</a:t>
            </a:r>
            <a:r>
              <a:rPr lang="zh-CN" sz="2000" b="1">
                <a:latin typeface="Times New Roman" panose="02020603050405020304" pitchFamily="18" charset="0"/>
              </a:rPr>
              <a:t>《资治通鉴》</a:t>
            </a:r>
            <a:r>
              <a:rPr sz="2000">
                <a:latin typeface="Times New Roman" panose="02020603050405020304" pitchFamily="18" charset="0"/>
              </a:rPr>
              <a:t> was a pioneering reference work of Chinese historiography</a:t>
            </a:r>
            <a:r>
              <a:rPr lang="en-US" sz="2000">
                <a:latin typeface="Times New Roman" panose="02020603050405020304" pitchFamily="18" charset="0"/>
              </a:rPr>
              <a:t>. Sima Guang</a:t>
            </a:r>
            <a:r>
              <a:rPr lang="zh-CN" altLang="en-US" sz="2000">
                <a:latin typeface="Times New Roman" panose="02020603050405020304" pitchFamily="18" charset="0"/>
              </a:rPr>
              <a:t>（【北宋】司马光</a:t>
            </a:r>
            <a:r>
              <a:rPr lang="en-US" altLang="zh-CN" sz="2000">
                <a:latin typeface="Times New Roman" panose="02020603050405020304" pitchFamily="18" charset="0"/>
              </a:rPr>
              <a:t> 1019-1086</a:t>
            </a:r>
            <a:r>
              <a:rPr lang="zh-CN" altLang="en-US" sz="2000">
                <a:latin typeface="Times New Roman" panose="02020603050405020304" pitchFamily="18" charset="0"/>
              </a:rPr>
              <a:t>年）</a:t>
            </a:r>
            <a:r>
              <a:rPr lang="en-US" sz="2000">
                <a:latin typeface="Times New Roman" panose="02020603050405020304" pitchFamily="18" charset="0"/>
              </a:rPr>
              <a:t> was appointed to compile it. It revived the annals and represents the height of prosperity of the historiography in </a:t>
            </a:r>
            <a:r>
              <a:rPr lang="en-US" sz="2000">
                <a:latin typeface="Times New Roman" panose="02020603050405020304" pitchFamily="18" charset="0"/>
                <a:sym typeface="+mn-ea"/>
              </a:rPr>
              <a:t>Song Dynasty.</a:t>
            </a:r>
            <a:endParaRPr lang="en-US" sz="2000">
              <a:latin typeface="Times New Roman" panose="02020603050405020304" pitchFamily="18" charset="0"/>
            </a:endParaRPr>
          </a:p>
        </p:txBody>
      </p:sp>
      <p:sp>
        <p:nvSpPr>
          <p:cNvPr id="6160" name="Rectangle 16"/>
          <p:cNvSpPr>
            <a:spLocks noChangeArrowheads="1"/>
          </p:cNvSpPr>
          <p:nvPr/>
        </p:nvSpPr>
        <p:spPr bwMode="auto">
          <a:xfrm>
            <a:off x="703580" y="1056005"/>
            <a:ext cx="10828655" cy="460375"/>
          </a:xfrm>
          <a:prstGeom prst="rect">
            <a:avLst/>
          </a:prstGeom>
          <a:noFill/>
          <a:ln w="9525">
            <a:noFill/>
            <a:miter lim="800000"/>
          </a:ln>
          <a:effectLst/>
        </p:spPr>
        <p:txBody>
          <a:bodyPr wrap="square">
            <a:spAutoFit/>
          </a:bodyPr>
          <a:p>
            <a:pPr algn="l"/>
            <a:r>
              <a:rPr lang="en-US" sz="2400" b="1">
                <a:solidFill>
                  <a:srgbClr val="404040"/>
                </a:solidFill>
                <a:sym typeface="Arial" panose="020B0604020202020204" pitchFamily="34" charset="0"/>
              </a:rPr>
              <a:t>Turnaround and prosperity in the development of historiography</a:t>
            </a:r>
            <a:endParaRPr 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655" y="220980"/>
            <a:ext cx="2312035"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Development</a:t>
            </a:r>
            <a:endParaRPr lang="en-US" altLang="zh-CN" sz="2400" b="1">
              <a:solidFill>
                <a:srgbClr val="61B5C0"/>
              </a:solidFill>
              <a:latin typeface="微软雅黑" panose="020B0503020204020204" pitchFamily="34" charset="-122"/>
              <a:ea typeface="微软雅黑" panose="020B0503020204020204" pitchFamily="34" charset="-122"/>
            </a:endParaRPr>
          </a:p>
        </p:txBody>
      </p:sp>
      <p:pic>
        <p:nvPicPr>
          <p:cNvPr id="2" name="图片 1" descr="1200864382_22_1"/>
          <p:cNvPicPr>
            <a:picLocks noChangeAspect="1"/>
          </p:cNvPicPr>
          <p:nvPr/>
        </p:nvPicPr>
        <p:blipFill>
          <a:blip r:embed="rId3"/>
          <a:stretch>
            <a:fillRect/>
          </a:stretch>
        </p:blipFill>
        <p:spPr>
          <a:xfrm>
            <a:off x="7141210" y="1828800"/>
            <a:ext cx="4391025" cy="4391025"/>
          </a:xfrm>
          <a:prstGeom prst="rect">
            <a:avLst/>
          </a:prstGeom>
        </p:spPr>
      </p:pic>
      <p:pic>
        <p:nvPicPr>
          <p:cNvPr id="7" name="图片 6" descr="CmRaIVhLqjuEUeFuAAAAAALvmcw604180120"/>
          <p:cNvPicPr>
            <a:picLocks noChangeAspect="1"/>
          </p:cNvPicPr>
          <p:nvPr/>
        </p:nvPicPr>
        <p:blipFill>
          <a:blip r:embed="rId4"/>
          <a:stretch>
            <a:fillRect/>
          </a:stretch>
        </p:blipFill>
        <p:spPr>
          <a:xfrm>
            <a:off x="7705090" y="1781810"/>
            <a:ext cx="3339465" cy="4453255"/>
          </a:xfrm>
          <a:prstGeom prst="rect">
            <a:avLst/>
          </a:prstGeom>
        </p:spPr>
      </p:pic>
      <p:sp>
        <p:nvSpPr>
          <p:cNvPr id="3" name="Freeform 110"/>
          <p:cNvSpPr>
            <a:spLocks noChangeArrowheads="1"/>
          </p:cNvSpPr>
          <p:nvPr/>
        </p:nvSpPr>
        <p:spPr bwMode="auto">
          <a:xfrm>
            <a:off x="167641" y="1828574"/>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
        <p:nvSpPr>
          <p:cNvPr id="4" name="Freeform 110"/>
          <p:cNvSpPr>
            <a:spLocks noChangeArrowheads="1"/>
          </p:cNvSpPr>
          <p:nvPr/>
        </p:nvSpPr>
        <p:spPr bwMode="auto">
          <a:xfrm>
            <a:off x="167641" y="4540659"/>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5DB6C3"/>
          </a:solidFill>
          <a:ln>
            <a:noFill/>
          </a:ln>
          <a:effectLst/>
        </p:spPr>
        <p:txBody>
          <a:bodyPr wrap="none" anchor="ctr"/>
          <a:p>
            <a:pPr defTabSz="534670" fontAlgn="auto">
              <a:spcBef>
                <a:spcPts val="0"/>
              </a:spcBef>
              <a:spcAft>
                <a:spcPts val="0"/>
              </a:spcAft>
              <a:defRPr/>
            </a:pPr>
            <a:endParaRPr lang="en-US" sz="2105">
              <a:solidFill>
                <a:prstClr val="black"/>
              </a:solidFill>
              <a:latin typeface="Calibri" panose="020F0502020204030204"/>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
          <p:cNvPicPr>
            <a:picLocks noChangeAspect="1"/>
          </p:cNvPicPr>
          <p:nvPr/>
        </p:nvPicPr>
        <p:blipFill>
          <a:blip r:embed="rId1"/>
          <a:srcRect/>
          <a:stretch>
            <a:fillRect/>
          </a:stretch>
        </p:blipFill>
        <p:spPr bwMode="auto">
          <a:xfrm>
            <a:off x="-53975" y="-249238"/>
            <a:ext cx="12550775" cy="7224713"/>
          </a:xfrm>
          <a:prstGeom prst="rect">
            <a:avLst/>
          </a:prstGeom>
          <a:noFill/>
          <a:ln w="9525">
            <a:noFill/>
            <a:miter lim="800000"/>
            <a:headEnd/>
            <a:tailEnd/>
          </a:ln>
        </p:spPr>
      </p:pic>
      <p:grpSp>
        <p:nvGrpSpPr>
          <p:cNvPr id="11266" name="组合 36"/>
          <p:cNvGrpSpPr/>
          <p:nvPr/>
        </p:nvGrpSpPr>
        <p:grpSpPr bwMode="auto">
          <a:xfrm>
            <a:off x="2172970" y="2320608"/>
            <a:ext cx="6636385" cy="2216150"/>
            <a:chOff x="4444777" y="3648334"/>
            <a:chExt cx="6636850" cy="2215991"/>
          </a:xfrm>
        </p:grpSpPr>
        <p:sp>
          <p:nvSpPr>
            <p:cNvPr id="33" name="文本框 32"/>
            <p:cNvSpPr txBox="1"/>
            <p:nvPr/>
          </p:nvSpPr>
          <p:spPr>
            <a:xfrm>
              <a:off x="5049974" y="4956340"/>
              <a:ext cx="6031653" cy="460342"/>
            </a:xfrm>
            <a:prstGeom prst="rect">
              <a:avLst/>
            </a:prstGeom>
            <a:noFill/>
          </p:spPr>
          <p:txBody>
            <a:bodyPr wrap="square">
              <a:spAutoFit/>
            </a:bodyPr>
            <a:lstStyle/>
            <a:p>
              <a:r>
                <a:rPr lang="en-US" altLang="zh-CN" sz="2400" b="1">
                  <a:solidFill>
                    <a:srgbClr val="61B5C0"/>
                  </a:solidFill>
                  <a:latin typeface="微软雅黑" panose="020B0503020204020204" pitchFamily="34" charset="-122"/>
                  <a:ea typeface="微软雅黑" panose="020B0503020204020204" pitchFamily="34" charset="-122"/>
                  <a:sym typeface="+mn-ea"/>
                </a:rPr>
                <a:t>The Modernization of History Writing</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11283" name="文本框 34"/>
            <p:cNvSpPr txBox="1">
              <a:spLocks noChangeArrowheads="1"/>
            </p:cNvSpPr>
            <p:nvPr/>
          </p:nvSpPr>
          <p:spPr bwMode="auto">
            <a:xfrm>
              <a:off x="4444777" y="3648334"/>
              <a:ext cx="1295400" cy="2215991"/>
            </a:xfrm>
            <a:prstGeom prst="rect">
              <a:avLst/>
            </a:prstGeom>
            <a:noFill/>
            <a:ln w="9525">
              <a:noFill/>
              <a:miter lim="800000"/>
            </a:ln>
          </p:spPr>
          <p:txBody>
            <a:bodyPr>
              <a:spAutoFit/>
            </a:bodyPr>
            <a:lstStyle/>
            <a:p>
              <a:pPr algn="ctr"/>
              <a:r>
                <a:rPr lang="en-US" altLang="zh-CN" sz="13800">
                  <a:solidFill>
                    <a:srgbClr val="5DB6C3"/>
                  </a:solidFill>
                  <a:latin typeface="Calibri" panose="020F0502020204030204" pitchFamily="34" charset="0"/>
                  <a:ea typeface="微软雅黑" panose="020B0503020204020204" pitchFamily="34" charset="-122"/>
                </a:rPr>
                <a:t>P</a:t>
              </a:r>
              <a:endParaRPr lang="zh-CN" altLang="en-US" sz="13800">
                <a:solidFill>
                  <a:srgbClr val="5DB6C3"/>
                </a:solidFill>
                <a:latin typeface="Calibri" panose="020F0502020204030204" pitchFamily="34" charset="0"/>
                <a:ea typeface="微软雅黑" panose="020B0503020204020204" pitchFamily="34" charset="-122"/>
              </a:endParaRPr>
            </a:p>
          </p:txBody>
        </p:sp>
        <p:sp>
          <p:nvSpPr>
            <p:cNvPr id="11284" name="文本框 35"/>
            <p:cNvSpPr txBox="1">
              <a:spLocks noChangeArrowheads="1"/>
            </p:cNvSpPr>
            <p:nvPr/>
          </p:nvSpPr>
          <p:spPr bwMode="auto">
            <a:xfrm>
              <a:off x="5541899" y="4511040"/>
              <a:ext cx="1332175" cy="398751"/>
            </a:xfrm>
            <a:prstGeom prst="rect">
              <a:avLst/>
            </a:prstGeom>
            <a:noFill/>
            <a:ln w="9525">
              <a:noFill/>
              <a:miter lim="800000"/>
            </a:ln>
          </p:spPr>
          <p:txBody>
            <a:bodyPr>
              <a:spAutoFit/>
            </a:bodyPr>
            <a:lstStyle/>
            <a:p>
              <a:r>
                <a:rPr lang="en-US" altLang="zh-CN" sz="2000" b="1">
                  <a:solidFill>
                    <a:srgbClr val="5DB6C3"/>
                  </a:solidFill>
                  <a:latin typeface="Calibri" panose="020F0502020204030204" pitchFamily="34" charset="0"/>
                  <a:ea typeface="微软雅黑" panose="020B0503020204020204" pitchFamily="34" charset="-122"/>
                </a:rPr>
                <a:t>art 03</a:t>
              </a:r>
              <a:endParaRPr lang="zh-CN" altLang="en-US" sz="2000" b="1">
                <a:solidFill>
                  <a:srgbClr val="5DB6C3"/>
                </a:solidFill>
                <a:latin typeface="Calibri" panose="020F0502020204030204" pitchFamily="34" charset="0"/>
                <a:ea typeface="微软雅黑" panose="020B0503020204020204" pitchFamily="34" charset="-122"/>
              </a:endParaRPr>
            </a:p>
          </p:txBody>
        </p:sp>
      </p:grpSp>
      <p:grpSp>
        <p:nvGrpSpPr>
          <p:cNvPr id="11267" name="组合 2"/>
          <p:cNvGrpSpPr/>
          <p:nvPr/>
        </p:nvGrpSpPr>
        <p:grpSpPr bwMode="auto">
          <a:xfrm>
            <a:off x="8511540" y="2743835"/>
            <a:ext cx="1468438" cy="1277938"/>
            <a:chOff x="7594258" y="2734342"/>
            <a:chExt cx="1468169" cy="1277337"/>
          </a:xfrm>
        </p:grpSpPr>
        <p:grpSp>
          <p:nvGrpSpPr>
            <p:cNvPr id="11268" name="组合 29"/>
            <p:cNvGrpSpPr/>
            <p:nvPr/>
          </p:nvGrpSpPr>
          <p:grpSpPr bwMode="auto">
            <a:xfrm>
              <a:off x="7594258" y="2734342"/>
              <a:ext cx="1468169" cy="1277337"/>
              <a:chOff x="3798124" y="1016405"/>
              <a:chExt cx="4588132" cy="3991769"/>
            </a:xfrm>
          </p:grpSpPr>
          <p:sp>
            <p:nvSpPr>
              <p:cNvPr id="11270" name="Freeform 9"/>
              <p:cNvSpPr/>
              <p:nvPr/>
            </p:nvSpPr>
            <p:spPr bwMode="auto">
              <a:xfrm>
                <a:off x="3801081" y="1026752"/>
                <a:ext cx="4582220" cy="3970271"/>
              </a:xfrm>
              <a:custGeom>
                <a:avLst/>
                <a:gdLst>
                  <a:gd name="T0" fmla="*/ 3438143 w 3100"/>
                  <a:gd name="T1" fmla="*/ 0 h 2686"/>
                  <a:gd name="T2" fmla="*/ 4582220 w 3100"/>
                  <a:gd name="T3" fmla="*/ 1986614 h 2686"/>
                  <a:gd name="T4" fmla="*/ 3438143 w 3100"/>
                  <a:gd name="T5" fmla="*/ 3970271 h 2686"/>
                  <a:gd name="T6" fmla="*/ 1144077 w 3100"/>
                  <a:gd name="T7" fmla="*/ 3970271 h 2686"/>
                  <a:gd name="T8" fmla="*/ 0 w 3100"/>
                  <a:gd name="T9" fmla="*/ 1986614 h 2686"/>
                  <a:gd name="T10" fmla="*/ 1144077 w 3100"/>
                  <a:gd name="T11" fmla="*/ 0 h 2686"/>
                  <a:gd name="T12" fmla="*/ 3438143 w 3100"/>
                  <a:gd name="T13" fmla="*/ 0 h 2686"/>
                  <a:gd name="T14" fmla="*/ 0 60000 65536"/>
                  <a:gd name="T15" fmla="*/ 0 60000 65536"/>
                  <a:gd name="T16" fmla="*/ 0 60000 65536"/>
                  <a:gd name="T17" fmla="*/ 0 60000 65536"/>
                  <a:gd name="T18" fmla="*/ 0 60000 65536"/>
                  <a:gd name="T19" fmla="*/ 0 60000 65536"/>
                  <a:gd name="T20" fmla="*/ 0 60000 65536"/>
                  <a:gd name="T21" fmla="*/ 0 w 3100"/>
                  <a:gd name="T22" fmla="*/ 0 h 2686"/>
                  <a:gd name="T23" fmla="*/ 3100 w 3100"/>
                  <a:gd name="T24" fmla="*/ 2686 h 2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0" h="2686">
                    <a:moveTo>
                      <a:pt x="2326" y="0"/>
                    </a:moveTo>
                    <a:lnTo>
                      <a:pt x="3100" y="1344"/>
                    </a:lnTo>
                    <a:lnTo>
                      <a:pt x="2326" y="2686"/>
                    </a:lnTo>
                    <a:lnTo>
                      <a:pt x="774" y="2686"/>
                    </a:lnTo>
                    <a:lnTo>
                      <a:pt x="0" y="1344"/>
                    </a:lnTo>
                    <a:lnTo>
                      <a:pt x="774" y="0"/>
                    </a:lnTo>
                    <a:lnTo>
                      <a:pt x="2326" y="0"/>
                    </a:lnTo>
                    <a:close/>
                  </a:path>
                </a:pathLst>
              </a:custGeom>
              <a:solidFill>
                <a:srgbClr val="5DB6C3"/>
              </a:solidFill>
              <a:ln w="9525">
                <a:noFill/>
                <a:round/>
              </a:ln>
            </p:spPr>
            <p:txBody>
              <a:bodyPr/>
              <a:lstStyle/>
              <a:p>
                <a:endParaRPr lang="zh-CN" altLang="en-US"/>
              </a:p>
            </p:txBody>
          </p:sp>
          <p:sp>
            <p:nvSpPr>
              <p:cNvPr id="11271" name="Freeform 345"/>
              <p:cNvSpPr/>
              <p:nvPr/>
            </p:nvSpPr>
            <p:spPr bwMode="auto">
              <a:xfrm>
                <a:off x="4946668" y="1029745"/>
                <a:ext cx="3439588" cy="1986823"/>
              </a:xfrm>
              <a:custGeom>
                <a:avLst/>
                <a:gdLst>
                  <a:gd name="T0" fmla="*/ 2294742 w 3407"/>
                  <a:gd name="T1" fmla="*/ 0 h 1968"/>
                  <a:gd name="T2" fmla="*/ 0 w 3407"/>
                  <a:gd name="T3" fmla="*/ 0 h 1968"/>
                  <a:gd name="T4" fmla="*/ 3439588 w 3407"/>
                  <a:gd name="T5" fmla="*/ 1986823 h 1968"/>
                  <a:gd name="T6" fmla="*/ 2294742 w 3407"/>
                  <a:gd name="T7" fmla="*/ 0 h 1968"/>
                  <a:gd name="T8" fmla="*/ 0 60000 65536"/>
                  <a:gd name="T9" fmla="*/ 0 60000 65536"/>
                  <a:gd name="T10" fmla="*/ 0 60000 65536"/>
                  <a:gd name="T11" fmla="*/ 0 60000 65536"/>
                  <a:gd name="T12" fmla="*/ 0 w 3407"/>
                  <a:gd name="T13" fmla="*/ 0 h 1968"/>
                  <a:gd name="T14" fmla="*/ 3407 w 3407"/>
                  <a:gd name="T15" fmla="*/ 1968 h 1968"/>
                </a:gdLst>
                <a:ahLst/>
                <a:cxnLst>
                  <a:cxn ang="T8">
                    <a:pos x="T0" y="T1"/>
                  </a:cxn>
                  <a:cxn ang="T9">
                    <a:pos x="T2" y="T3"/>
                  </a:cxn>
                  <a:cxn ang="T10">
                    <a:pos x="T4" y="T5"/>
                  </a:cxn>
                  <a:cxn ang="T11">
                    <a:pos x="T6" y="T7"/>
                  </a:cxn>
                </a:cxnLst>
                <a:rect l="T12" t="T13" r="T14" b="T15"/>
                <a:pathLst>
                  <a:path w="3407" h="1968">
                    <a:moveTo>
                      <a:pt x="2273" y="0"/>
                    </a:moveTo>
                    <a:lnTo>
                      <a:pt x="0" y="0"/>
                    </a:lnTo>
                    <a:lnTo>
                      <a:pt x="3407" y="1968"/>
                    </a:lnTo>
                    <a:lnTo>
                      <a:pt x="2273" y="0"/>
                    </a:lnTo>
                    <a:close/>
                  </a:path>
                </a:pathLst>
              </a:custGeom>
              <a:solidFill>
                <a:srgbClr val="FFFFFF">
                  <a:alpha val="21960"/>
                </a:srgbClr>
              </a:solidFill>
              <a:ln w="9525">
                <a:noFill/>
                <a:round/>
              </a:ln>
            </p:spPr>
            <p:txBody>
              <a:bodyPr/>
              <a:lstStyle/>
              <a:p>
                <a:endParaRPr lang="zh-CN" altLang="en-US"/>
              </a:p>
            </p:txBody>
          </p:sp>
          <p:sp>
            <p:nvSpPr>
              <p:cNvPr id="11272" name="Freeform 22"/>
              <p:cNvSpPr/>
              <p:nvPr/>
            </p:nvSpPr>
            <p:spPr bwMode="auto">
              <a:xfrm>
                <a:off x="3800811" y="1028230"/>
                <a:ext cx="3439588" cy="1986823"/>
              </a:xfrm>
              <a:custGeom>
                <a:avLst/>
                <a:gdLst>
                  <a:gd name="T0" fmla="*/ 3439588 w 3407"/>
                  <a:gd name="T1" fmla="*/ 0 h 1968"/>
                  <a:gd name="T2" fmla="*/ 1144847 w 3407"/>
                  <a:gd name="T3" fmla="*/ 0 h 1968"/>
                  <a:gd name="T4" fmla="*/ 0 w 3407"/>
                  <a:gd name="T5" fmla="*/ 1986823 h 1968"/>
                  <a:gd name="T6" fmla="*/ 3439588 w 3407"/>
                  <a:gd name="T7" fmla="*/ 0 h 1968"/>
                  <a:gd name="T8" fmla="*/ 0 60000 65536"/>
                  <a:gd name="T9" fmla="*/ 0 60000 65536"/>
                  <a:gd name="T10" fmla="*/ 0 60000 65536"/>
                  <a:gd name="T11" fmla="*/ 0 60000 65536"/>
                  <a:gd name="T12" fmla="*/ 0 w 3407"/>
                  <a:gd name="T13" fmla="*/ 0 h 1968"/>
                  <a:gd name="T14" fmla="*/ 3407 w 3407"/>
                  <a:gd name="T15" fmla="*/ 1968 h 1968"/>
                </a:gdLst>
                <a:ahLst/>
                <a:cxnLst>
                  <a:cxn ang="T8">
                    <a:pos x="T0" y="T1"/>
                  </a:cxn>
                  <a:cxn ang="T9">
                    <a:pos x="T2" y="T3"/>
                  </a:cxn>
                  <a:cxn ang="T10">
                    <a:pos x="T4" y="T5"/>
                  </a:cxn>
                  <a:cxn ang="T11">
                    <a:pos x="T6" y="T7"/>
                  </a:cxn>
                </a:cxnLst>
                <a:rect l="T12" t="T13" r="T14" b="T15"/>
                <a:pathLst>
                  <a:path w="3407" h="1968">
                    <a:moveTo>
                      <a:pt x="3407" y="0"/>
                    </a:moveTo>
                    <a:lnTo>
                      <a:pt x="1134" y="0"/>
                    </a:lnTo>
                    <a:lnTo>
                      <a:pt x="0" y="1968"/>
                    </a:lnTo>
                    <a:lnTo>
                      <a:pt x="3407" y="0"/>
                    </a:lnTo>
                    <a:close/>
                  </a:path>
                </a:pathLst>
              </a:custGeom>
              <a:solidFill>
                <a:srgbClr val="FFFFFF">
                  <a:alpha val="21960"/>
                </a:srgbClr>
              </a:solidFill>
              <a:ln w="9525">
                <a:noFill/>
                <a:round/>
              </a:ln>
            </p:spPr>
            <p:txBody>
              <a:bodyPr/>
              <a:lstStyle/>
              <a:p>
                <a:endParaRPr lang="zh-CN" altLang="en-US"/>
              </a:p>
            </p:txBody>
          </p:sp>
          <p:sp>
            <p:nvSpPr>
              <p:cNvPr id="11273" name="Freeform 25"/>
              <p:cNvSpPr/>
              <p:nvPr/>
            </p:nvSpPr>
            <p:spPr bwMode="auto">
              <a:xfrm>
                <a:off x="3800811" y="3024379"/>
                <a:ext cx="3439588" cy="1983795"/>
              </a:xfrm>
              <a:custGeom>
                <a:avLst/>
                <a:gdLst>
                  <a:gd name="T0" fmla="*/ 0 w 3407"/>
                  <a:gd name="T1" fmla="*/ 0 h 1965"/>
                  <a:gd name="T2" fmla="*/ 1144847 w 3407"/>
                  <a:gd name="T3" fmla="*/ 1983795 h 1965"/>
                  <a:gd name="T4" fmla="*/ 3439588 w 3407"/>
                  <a:gd name="T5" fmla="*/ 1983795 h 1965"/>
                  <a:gd name="T6" fmla="*/ 0 w 3407"/>
                  <a:gd name="T7" fmla="*/ 0 h 1965"/>
                  <a:gd name="T8" fmla="*/ 0 60000 65536"/>
                  <a:gd name="T9" fmla="*/ 0 60000 65536"/>
                  <a:gd name="T10" fmla="*/ 0 60000 65536"/>
                  <a:gd name="T11" fmla="*/ 0 60000 65536"/>
                  <a:gd name="T12" fmla="*/ 0 w 3407"/>
                  <a:gd name="T13" fmla="*/ 0 h 1965"/>
                  <a:gd name="T14" fmla="*/ 3407 w 3407"/>
                  <a:gd name="T15" fmla="*/ 1965 h 1965"/>
                </a:gdLst>
                <a:ahLst/>
                <a:cxnLst>
                  <a:cxn ang="T8">
                    <a:pos x="T0" y="T1"/>
                  </a:cxn>
                  <a:cxn ang="T9">
                    <a:pos x="T2" y="T3"/>
                  </a:cxn>
                  <a:cxn ang="T10">
                    <a:pos x="T4" y="T5"/>
                  </a:cxn>
                  <a:cxn ang="T11">
                    <a:pos x="T6" y="T7"/>
                  </a:cxn>
                </a:cxnLst>
                <a:rect l="T12" t="T13" r="T14" b="T15"/>
                <a:pathLst>
                  <a:path w="3407" h="1965">
                    <a:moveTo>
                      <a:pt x="0" y="0"/>
                    </a:moveTo>
                    <a:lnTo>
                      <a:pt x="1134" y="1965"/>
                    </a:lnTo>
                    <a:lnTo>
                      <a:pt x="3407" y="1965"/>
                    </a:lnTo>
                    <a:lnTo>
                      <a:pt x="0" y="0"/>
                    </a:lnTo>
                    <a:close/>
                  </a:path>
                </a:pathLst>
              </a:custGeom>
              <a:solidFill>
                <a:srgbClr val="FFFFFF">
                  <a:alpha val="21960"/>
                </a:srgbClr>
              </a:solidFill>
              <a:ln w="9525">
                <a:noFill/>
                <a:round/>
              </a:ln>
            </p:spPr>
            <p:txBody>
              <a:bodyPr/>
              <a:lstStyle/>
              <a:p>
                <a:endParaRPr lang="zh-CN" altLang="en-US"/>
              </a:p>
            </p:txBody>
          </p:sp>
          <p:sp>
            <p:nvSpPr>
              <p:cNvPr id="11274" name="Freeform 33"/>
              <p:cNvSpPr/>
              <p:nvPr/>
            </p:nvSpPr>
            <p:spPr bwMode="auto">
              <a:xfrm>
                <a:off x="4946668" y="3016568"/>
                <a:ext cx="3439588" cy="1983795"/>
              </a:xfrm>
              <a:custGeom>
                <a:avLst/>
                <a:gdLst>
                  <a:gd name="T0" fmla="*/ 3439588 w 3407"/>
                  <a:gd name="T1" fmla="*/ 0 h 1965"/>
                  <a:gd name="T2" fmla="*/ 0 w 3407"/>
                  <a:gd name="T3" fmla="*/ 1983795 h 1965"/>
                  <a:gd name="T4" fmla="*/ 2294742 w 3407"/>
                  <a:gd name="T5" fmla="*/ 1983795 h 1965"/>
                  <a:gd name="T6" fmla="*/ 3439588 w 3407"/>
                  <a:gd name="T7" fmla="*/ 0 h 1965"/>
                  <a:gd name="T8" fmla="*/ 0 60000 65536"/>
                  <a:gd name="T9" fmla="*/ 0 60000 65536"/>
                  <a:gd name="T10" fmla="*/ 0 60000 65536"/>
                  <a:gd name="T11" fmla="*/ 0 60000 65536"/>
                  <a:gd name="T12" fmla="*/ 0 w 3407"/>
                  <a:gd name="T13" fmla="*/ 0 h 1965"/>
                  <a:gd name="T14" fmla="*/ 3407 w 3407"/>
                  <a:gd name="T15" fmla="*/ 1965 h 1965"/>
                </a:gdLst>
                <a:ahLst/>
                <a:cxnLst>
                  <a:cxn ang="T8">
                    <a:pos x="T0" y="T1"/>
                  </a:cxn>
                  <a:cxn ang="T9">
                    <a:pos x="T2" y="T3"/>
                  </a:cxn>
                  <a:cxn ang="T10">
                    <a:pos x="T4" y="T5"/>
                  </a:cxn>
                  <a:cxn ang="T11">
                    <a:pos x="T6" y="T7"/>
                  </a:cxn>
                </a:cxnLst>
                <a:rect l="T12" t="T13" r="T14" b="T15"/>
                <a:pathLst>
                  <a:path w="3407" h="1965">
                    <a:moveTo>
                      <a:pt x="3407" y="0"/>
                    </a:moveTo>
                    <a:lnTo>
                      <a:pt x="0" y="1965"/>
                    </a:lnTo>
                    <a:lnTo>
                      <a:pt x="2273" y="1965"/>
                    </a:lnTo>
                    <a:lnTo>
                      <a:pt x="3407" y="0"/>
                    </a:lnTo>
                    <a:close/>
                  </a:path>
                </a:pathLst>
              </a:custGeom>
              <a:solidFill>
                <a:srgbClr val="FFFFFF">
                  <a:alpha val="21960"/>
                </a:srgbClr>
              </a:solidFill>
              <a:ln w="9525">
                <a:noFill/>
                <a:round/>
              </a:ln>
            </p:spPr>
            <p:txBody>
              <a:bodyPr/>
              <a:lstStyle/>
              <a:p>
                <a:endParaRPr lang="zh-CN" altLang="en-US"/>
              </a:p>
            </p:txBody>
          </p:sp>
          <p:sp>
            <p:nvSpPr>
              <p:cNvPr id="11275" name="Freeform 131"/>
              <p:cNvSpPr/>
              <p:nvPr/>
            </p:nvSpPr>
            <p:spPr bwMode="auto">
              <a:xfrm>
                <a:off x="3798124" y="1016405"/>
                <a:ext cx="4524573" cy="3915581"/>
              </a:xfrm>
              <a:custGeom>
                <a:avLst/>
                <a:gdLst>
                  <a:gd name="T0" fmla="*/ 3395278 w 3061"/>
                  <a:gd name="T1" fmla="*/ 0 h 2649"/>
                  <a:gd name="T2" fmla="*/ 4524573 w 3061"/>
                  <a:gd name="T3" fmla="*/ 1958530 h 2649"/>
                  <a:gd name="T4" fmla="*/ 3395278 w 3061"/>
                  <a:gd name="T5" fmla="*/ 3915581 h 2649"/>
                  <a:gd name="T6" fmla="*/ 1129296 w 3061"/>
                  <a:gd name="T7" fmla="*/ 3915581 h 2649"/>
                  <a:gd name="T8" fmla="*/ 0 w 3061"/>
                  <a:gd name="T9" fmla="*/ 1958530 h 2649"/>
                  <a:gd name="T10" fmla="*/ 1129296 w 3061"/>
                  <a:gd name="T11" fmla="*/ 0 h 2649"/>
                  <a:gd name="T12" fmla="*/ 3395278 w 3061"/>
                  <a:gd name="T13" fmla="*/ 0 h 2649"/>
                  <a:gd name="T14" fmla="*/ 0 60000 65536"/>
                  <a:gd name="T15" fmla="*/ 0 60000 65536"/>
                  <a:gd name="T16" fmla="*/ 0 60000 65536"/>
                  <a:gd name="T17" fmla="*/ 0 60000 65536"/>
                  <a:gd name="T18" fmla="*/ 0 60000 65536"/>
                  <a:gd name="T19" fmla="*/ 0 60000 65536"/>
                  <a:gd name="T20" fmla="*/ 0 60000 65536"/>
                  <a:gd name="T21" fmla="*/ 0 w 3061"/>
                  <a:gd name="T22" fmla="*/ 0 h 2649"/>
                  <a:gd name="T23" fmla="*/ 3061 w 3061"/>
                  <a:gd name="T24" fmla="*/ 2649 h 2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1" h="2649">
                    <a:moveTo>
                      <a:pt x="2297" y="0"/>
                    </a:moveTo>
                    <a:lnTo>
                      <a:pt x="3061" y="1325"/>
                    </a:lnTo>
                    <a:lnTo>
                      <a:pt x="2297" y="2649"/>
                    </a:lnTo>
                    <a:lnTo>
                      <a:pt x="764" y="2649"/>
                    </a:lnTo>
                    <a:lnTo>
                      <a:pt x="0" y="1325"/>
                    </a:lnTo>
                    <a:lnTo>
                      <a:pt x="764" y="0"/>
                    </a:lnTo>
                    <a:lnTo>
                      <a:pt x="2297" y="0"/>
                    </a:lnTo>
                  </a:path>
                </a:pathLst>
              </a:custGeom>
              <a:noFill/>
              <a:ln w="9525">
                <a:noFill/>
                <a:round/>
              </a:ln>
            </p:spPr>
            <p:txBody>
              <a:bodyPr/>
              <a:lstStyle/>
              <a:p>
                <a:endParaRPr lang="zh-CN" altLang="en-US"/>
              </a:p>
            </p:txBody>
          </p:sp>
          <p:sp>
            <p:nvSpPr>
              <p:cNvPr id="11276" name="Freeform 133"/>
              <p:cNvSpPr/>
              <p:nvPr/>
            </p:nvSpPr>
            <p:spPr bwMode="auto">
              <a:xfrm>
                <a:off x="6059671" y="1016405"/>
                <a:ext cx="2263026" cy="1958530"/>
              </a:xfrm>
              <a:custGeom>
                <a:avLst/>
                <a:gdLst>
                  <a:gd name="T0" fmla="*/ 1133730 w 1531"/>
                  <a:gd name="T1" fmla="*/ 0 h 1325"/>
                  <a:gd name="T2" fmla="*/ 1133730 w 1531"/>
                  <a:gd name="T3" fmla="*/ 0 h 1325"/>
                  <a:gd name="T4" fmla="*/ 0 w 1531"/>
                  <a:gd name="T5" fmla="*/ 653336 h 1325"/>
                  <a:gd name="T6" fmla="*/ 2263026 w 1531"/>
                  <a:gd name="T7" fmla="*/ 1958530 h 1325"/>
                  <a:gd name="T8" fmla="*/ 1133730 w 1531"/>
                  <a:gd name="T9" fmla="*/ 0 h 1325"/>
                  <a:gd name="T10" fmla="*/ 0 60000 65536"/>
                  <a:gd name="T11" fmla="*/ 0 60000 65536"/>
                  <a:gd name="T12" fmla="*/ 0 60000 65536"/>
                  <a:gd name="T13" fmla="*/ 0 60000 65536"/>
                  <a:gd name="T14" fmla="*/ 0 60000 65536"/>
                  <a:gd name="T15" fmla="*/ 0 w 1531"/>
                  <a:gd name="T16" fmla="*/ 0 h 1325"/>
                  <a:gd name="T17" fmla="*/ 1531 w 1531"/>
                  <a:gd name="T18" fmla="*/ 1325 h 1325"/>
                </a:gdLst>
                <a:ahLst/>
                <a:cxnLst>
                  <a:cxn ang="T10">
                    <a:pos x="T0" y="T1"/>
                  </a:cxn>
                  <a:cxn ang="T11">
                    <a:pos x="T2" y="T3"/>
                  </a:cxn>
                  <a:cxn ang="T12">
                    <a:pos x="T4" y="T5"/>
                  </a:cxn>
                  <a:cxn ang="T13">
                    <a:pos x="T6" y="T7"/>
                  </a:cxn>
                  <a:cxn ang="T14">
                    <a:pos x="T8" y="T9"/>
                  </a:cxn>
                </a:cxnLst>
                <a:rect l="T15" t="T16" r="T17" b="T18"/>
                <a:pathLst>
                  <a:path w="1531" h="1325">
                    <a:moveTo>
                      <a:pt x="767" y="0"/>
                    </a:moveTo>
                    <a:lnTo>
                      <a:pt x="767" y="0"/>
                    </a:lnTo>
                    <a:lnTo>
                      <a:pt x="0" y="442"/>
                    </a:lnTo>
                    <a:lnTo>
                      <a:pt x="1531" y="1325"/>
                    </a:lnTo>
                    <a:lnTo>
                      <a:pt x="767" y="0"/>
                    </a:lnTo>
                  </a:path>
                </a:pathLst>
              </a:custGeom>
              <a:noFill/>
              <a:ln w="9525">
                <a:noFill/>
                <a:round/>
              </a:ln>
            </p:spPr>
            <p:txBody>
              <a:bodyPr/>
              <a:lstStyle/>
              <a:p>
                <a:endParaRPr lang="zh-CN" altLang="en-US"/>
              </a:p>
            </p:txBody>
          </p:sp>
          <p:sp>
            <p:nvSpPr>
              <p:cNvPr id="11277" name="Freeform 135"/>
              <p:cNvSpPr/>
              <p:nvPr/>
            </p:nvSpPr>
            <p:spPr bwMode="auto">
              <a:xfrm>
                <a:off x="3798124" y="2974934"/>
                <a:ext cx="3395277" cy="1957051"/>
              </a:xfrm>
              <a:custGeom>
                <a:avLst/>
                <a:gdLst>
                  <a:gd name="T0" fmla="*/ 0 w 2297"/>
                  <a:gd name="T1" fmla="*/ 0 h 1324"/>
                  <a:gd name="T2" fmla="*/ 1129295 w 2297"/>
                  <a:gd name="T3" fmla="*/ 1957051 h 1324"/>
                  <a:gd name="T4" fmla="*/ 3395277 w 2297"/>
                  <a:gd name="T5" fmla="*/ 1957051 h 1324"/>
                  <a:gd name="T6" fmla="*/ 1129295 w 2297"/>
                  <a:gd name="T7" fmla="*/ 1957051 h 1324"/>
                  <a:gd name="T8" fmla="*/ 2261547 w 2297"/>
                  <a:gd name="T9" fmla="*/ 1303715 h 1324"/>
                  <a:gd name="T10" fmla="*/ 0 w 2297"/>
                  <a:gd name="T11" fmla="*/ 0 h 1324"/>
                  <a:gd name="T12" fmla="*/ 0 60000 65536"/>
                  <a:gd name="T13" fmla="*/ 0 60000 65536"/>
                  <a:gd name="T14" fmla="*/ 0 60000 65536"/>
                  <a:gd name="T15" fmla="*/ 0 60000 65536"/>
                  <a:gd name="T16" fmla="*/ 0 60000 65536"/>
                  <a:gd name="T17" fmla="*/ 0 60000 65536"/>
                  <a:gd name="T18" fmla="*/ 0 w 2297"/>
                  <a:gd name="T19" fmla="*/ 0 h 1324"/>
                  <a:gd name="T20" fmla="*/ 2297 w 2297"/>
                  <a:gd name="T21" fmla="*/ 1324 h 1324"/>
                </a:gdLst>
                <a:ahLst/>
                <a:cxnLst>
                  <a:cxn ang="T12">
                    <a:pos x="T0" y="T1"/>
                  </a:cxn>
                  <a:cxn ang="T13">
                    <a:pos x="T2" y="T3"/>
                  </a:cxn>
                  <a:cxn ang="T14">
                    <a:pos x="T4" y="T5"/>
                  </a:cxn>
                  <a:cxn ang="T15">
                    <a:pos x="T6" y="T7"/>
                  </a:cxn>
                  <a:cxn ang="T16">
                    <a:pos x="T8" y="T9"/>
                  </a:cxn>
                  <a:cxn ang="T17">
                    <a:pos x="T10" y="T11"/>
                  </a:cxn>
                </a:cxnLst>
                <a:rect l="T18" t="T19" r="T20" b="T21"/>
                <a:pathLst>
                  <a:path w="2297" h="1324">
                    <a:moveTo>
                      <a:pt x="0" y="0"/>
                    </a:moveTo>
                    <a:lnTo>
                      <a:pt x="764" y="1324"/>
                    </a:lnTo>
                    <a:lnTo>
                      <a:pt x="2297" y="1324"/>
                    </a:lnTo>
                    <a:lnTo>
                      <a:pt x="764" y="1324"/>
                    </a:lnTo>
                    <a:lnTo>
                      <a:pt x="1530" y="882"/>
                    </a:lnTo>
                    <a:lnTo>
                      <a:pt x="0" y="0"/>
                    </a:lnTo>
                  </a:path>
                </a:pathLst>
              </a:custGeom>
              <a:noFill/>
              <a:ln w="9525">
                <a:noFill/>
                <a:round/>
              </a:ln>
            </p:spPr>
            <p:txBody>
              <a:bodyPr/>
              <a:lstStyle/>
              <a:p>
                <a:endParaRPr lang="zh-CN" altLang="en-US"/>
              </a:p>
            </p:txBody>
          </p:sp>
          <p:sp>
            <p:nvSpPr>
              <p:cNvPr id="11278" name="Freeform 137"/>
              <p:cNvSpPr/>
              <p:nvPr/>
            </p:nvSpPr>
            <p:spPr bwMode="auto">
              <a:xfrm>
                <a:off x="6059671" y="2974934"/>
                <a:ext cx="2263026" cy="1957051"/>
              </a:xfrm>
              <a:custGeom>
                <a:avLst/>
                <a:gdLst>
                  <a:gd name="T0" fmla="*/ 2263026 w 1531"/>
                  <a:gd name="T1" fmla="*/ 0 h 1324"/>
                  <a:gd name="T2" fmla="*/ 0 w 1531"/>
                  <a:gd name="T3" fmla="*/ 1303715 h 1324"/>
                  <a:gd name="T4" fmla="*/ 1133730 w 1531"/>
                  <a:gd name="T5" fmla="*/ 1957051 h 1324"/>
                  <a:gd name="T6" fmla="*/ 2263026 w 1531"/>
                  <a:gd name="T7" fmla="*/ 0 h 1324"/>
                  <a:gd name="T8" fmla="*/ 0 60000 65536"/>
                  <a:gd name="T9" fmla="*/ 0 60000 65536"/>
                  <a:gd name="T10" fmla="*/ 0 60000 65536"/>
                  <a:gd name="T11" fmla="*/ 0 60000 65536"/>
                  <a:gd name="T12" fmla="*/ 0 w 1531"/>
                  <a:gd name="T13" fmla="*/ 0 h 1324"/>
                  <a:gd name="T14" fmla="*/ 1531 w 1531"/>
                  <a:gd name="T15" fmla="*/ 1324 h 1324"/>
                </a:gdLst>
                <a:ahLst/>
                <a:cxnLst>
                  <a:cxn ang="T8">
                    <a:pos x="T0" y="T1"/>
                  </a:cxn>
                  <a:cxn ang="T9">
                    <a:pos x="T2" y="T3"/>
                  </a:cxn>
                  <a:cxn ang="T10">
                    <a:pos x="T4" y="T5"/>
                  </a:cxn>
                  <a:cxn ang="T11">
                    <a:pos x="T6" y="T7"/>
                  </a:cxn>
                </a:cxnLst>
                <a:rect l="T12" t="T13" r="T14" b="T15"/>
                <a:pathLst>
                  <a:path w="1531" h="1324">
                    <a:moveTo>
                      <a:pt x="1531" y="0"/>
                    </a:moveTo>
                    <a:lnTo>
                      <a:pt x="0" y="882"/>
                    </a:lnTo>
                    <a:lnTo>
                      <a:pt x="767" y="1324"/>
                    </a:lnTo>
                    <a:lnTo>
                      <a:pt x="1531" y="0"/>
                    </a:lnTo>
                  </a:path>
                </a:pathLst>
              </a:custGeom>
              <a:noFill/>
              <a:ln w="9525">
                <a:noFill/>
                <a:round/>
              </a:ln>
            </p:spPr>
            <p:txBody>
              <a:bodyPr/>
              <a:lstStyle/>
              <a:p>
                <a:endParaRPr lang="zh-CN" altLang="en-US"/>
              </a:p>
            </p:txBody>
          </p:sp>
          <p:sp>
            <p:nvSpPr>
              <p:cNvPr id="11279" name="Freeform 139"/>
              <p:cNvSpPr/>
              <p:nvPr/>
            </p:nvSpPr>
            <p:spPr bwMode="auto">
              <a:xfrm>
                <a:off x="4927420" y="4278650"/>
                <a:ext cx="2265982" cy="653336"/>
              </a:xfrm>
              <a:custGeom>
                <a:avLst/>
                <a:gdLst>
                  <a:gd name="T0" fmla="*/ 1132252 w 1533"/>
                  <a:gd name="T1" fmla="*/ 0 h 442"/>
                  <a:gd name="T2" fmla="*/ 0 w 1533"/>
                  <a:gd name="T3" fmla="*/ 653336 h 442"/>
                  <a:gd name="T4" fmla="*/ 2265982 w 1533"/>
                  <a:gd name="T5" fmla="*/ 653336 h 442"/>
                  <a:gd name="T6" fmla="*/ 1132252 w 1533"/>
                  <a:gd name="T7" fmla="*/ 0 h 442"/>
                  <a:gd name="T8" fmla="*/ 0 60000 65536"/>
                  <a:gd name="T9" fmla="*/ 0 60000 65536"/>
                  <a:gd name="T10" fmla="*/ 0 60000 65536"/>
                  <a:gd name="T11" fmla="*/ 0 60000 65536"/>
                  <a:gd name="T12" fmla="*/ 0 w 1533"/>
                  <a:gd name="T13" fmla="*/ 0 h 442"/>
                  <a:gd name="T14" fmla="*/ 1533 w 1533"/>
                  <a:gd name="T15" fmla="*/ 442 h 442"/>
                </a:gdLst>
                <a:ahLst/>
                <a:cxnLst>
                  <a:cxn ang="T8">
                    <a:pos x="T0" y="T1"/>
                  </a:cxn>
                  <a:cxn ang="T9">
                    <a:pos x="T2" y="T3"/>
                  </a:cxn>
                  <a:cxn ang="T10">
                    <a:pos x="T4" y="T5"/>
                  </a:cxn>
                  <a:cxn ang="T11">
                    <a:pos x="T6" y="T7"/>
                  </a:cxn>
                </a:cxnLst>
                <a:rect l="T12" t="T13" r="T14" b="T15"/>
                <a:pathLst>
                  <a:path w="1533" h="442">
                    <a:moveTo>
                      <a:pt x="766" y="0"/>
                    </a:moveTo>
                    <a:lnTo>
                      <a:pt x="0" y="442"/>
                    </a:lnTo>
                    <a:lnTo>
                      <a:pt x="1533" y="442"/>
                    </a:lnTo>
                    <a:lnTo>
                      <a:pt x="766" y="0"/>
                    </a:lnTo>
                  </a:path>
                </a:pathLst>
              </a:custGeom>
              <a:noFill/>
              <a:ln w="9525">
                <a:noFill/>
                <a:round/>
              </a:ln>
            </p:spPr>
            <p:txBody>
              <a:bodyPr/>
              <a:lstStyle/>
              <a:p>
                <a:endParaRPr lang="zh-CN" altLang="en-US"/>
              </a:p>
            </p:txBody>
          </p:sp>
          <p:sp>
            <p:nvSpPr>
              <p:cNvPr id="11280" name="Freeform 141"/>
              <p:cNvSpPr/>
              <p:nvPr/>
            </p:nvSpPr>
            <p:spPr bwMode="auto">
              <a:xfrm>
                <a:off x="3798124" y="1016405"/>
                <a:ext cx="2261547" cy="1958530"/>
              </a:xfrm>
              <a:custGeom>
                <a:avLst/>
                <a:gdLst>
                  <a:gd name="T0" fmla="*/ 1129295 w 1530"/>
                  <a:gd name="T1" fmla="*/ 0 h 1325"/>
                  <a:gd name="T2" fmla="*/ 1129295 w 1530"/>
                  <a:gd name="T3" fmla="*/ 0 h 1325"/>
                  <a:gd name="T4" fmla="*/ 0 w 1530"/>
                  <a:gd name="T5" fmla="*/ 1958530 h 1325"/>
                  <a:gd name="T6" fmla="*/ 2261547 w 1530"/>
                  <a:gd name="T7" fmla="*/ 653336 h 1325"/>
                  <a:gd name="T8" fmla="*/ 1129295 w 1530"/>
                  <a:gd name="T9" fmla="*/ 0 h 1325"/>
                  <a:gd name="T10" fmla="*/ 0 60000 65536"/>
                  <a:gd name="T11" fmla="*/ 0 60000 65536"/>
                  <a:gd name="T12" fmla="*/ 0 60000 65536"/>
                  <a:gd name="T13" fmla="*/ 0 60000 65536"/>
                  <a:gd name="T14" fmla="*/ 0 60000 65536"/>
                  <a:gd name="T15" fmla="*/ 0 w 1530"/>
                  <a:gd name="T16" fmla="*/ 0 h 1325"/>
                  <a:gd name="T17" fmla="*/ 1530 w 1530"/>
                  <a:gd name="T18" fmla="*/ 1325 h 1325"/>
                </a:gdLst>
                <a:ahLst/>
                <a:cxnLst>
                  <a:cxn ang="T10">
                    <a:pos x="T0" y="T1"/>
                  </a:cxn>
                  <a:cxn ang="T11">
                    <a:pos x="T2" y="T3"/>
                  </a:cxn>
                  <a:cxn ang="T12">
                    <a:pos x="T4" y="T5"/>
                  </a:cxn>
                  <a:cxn ang="T13">
                    <a:pos x="T6" y="T7"/>
                  </a:cxn>
                  <a:cxn ang="T14">
                    <a:pos x="T8" y="T9"/>
                  </a:cxn>
                </a:cxnLst>
                <a:rect l="T15" t="T16" r="T17" b="T18"/>
                <a:pathLst>
                  <a:path w="1530" h="1325">
                    <a:moveTo>
                      <a:pt x="764" y="0"/>
                    </a:moveTo>
                    <a:lnTo>
                      <a:pt x="764" y="0"/>
                    </a:lnTo>
                    <a:lnTo>
                      <a:pt x="0" y="1325"/>
                    </a:lnTo>
                    <a:lnTo>
                      <a:pt x="1530" y="442"/>
                    </a:lnTo>
                    <a:lnTo>
                      <a:pt x="764" y="0"/>
                    </a:lnTo>
                  </a:path>
                </a:pathLst>
              </a:custGeom>
              <a:noFill/>
              <a:ln w="9525">
                <a:noFill/>
                <a:round/>
              </a:ln>
            </p:spPr>
            <p:txBody>
              <a:bodyPr/>
              <a:lstStyle/>
              <a:p>
                <a:endParaRPr lang="zh-CN" altLang="en-US"/>
              </a:p>
            </p:txBody>
          </p:sp>
          <p:sp>
            <p:nvSpPr>
              <p:cNvPr id="11281" name="Freeform 143"/>
              <p:cNvSpPr/>
              <p:nvPr/>
            </p:nvSpPr>
            <p:spPr bwMode="auto">
              <a:xfrm>
                <a:off x="4927420" y="1016405"/>
                <a:ext cx="2265982" cy="653336"/>
              </a:xfrm>
              <a:custGeom>
                <a:avLst/>
                <a:gdLst>
                  <a:gd name="T0" fmla="*/ 2265982 w 1533"/>
                  <a:gd name="T1" fmla="*/ 0 h 442"/>
                  <a:gd name="T2" fmla="*/ 0 w 1533"/>
                  <a:gd name="T3" fmla="*/ 0 h 442"/>
                  <a:gd name="T4" fmla="*/ 1132252 w 1533"/>
                  <a:gd name="T5" fmla="*/ 653336 h 442"/>
                  <a:gd name="T6" fmla="*/ 2265982 w 1533"/>
                  <a:gd name="T7" fmla="*/ 0 h 442"/>
                  <a:gd name="T8" fmla="*/ 0 60000 65536"/>
                  <a:gd name="T9" fmla="*/ 0 60000 65536"/>
                  <a:gd name="T10" fmla="*/ 0 60000 65536"/>
                  <a:gd name="T11" fmla="*/ 0 60000 65536"/>
                  <a:gd name="T12" fmla="*/ 0 w 1533"/>
                  <a:gd name="T13" fmla="*/ 0 h 442"/>
                  <a:gd name="T14" fmla="*/ 1533 w 1533"/>
                  <a:gd name="T15" fmla="*/ 442 h 442"/>
                </a:gdLst>
                <a:ahLst/>
                <a:cxnLst>
                  <a:cxn ang="T8">
                    <a:pos x="T0" y="T1"/>
                  </a:cxn>
                  <a:cxn ang="T9">
                    <a:pos x="T2" y="T3"/>
                  </a:cxn>
                  <a:cxn ang="T10">
                    <a:pos x="T4" y="T5"/>
                  </a:cxn>
                  <a:cxn ang="T11">
                    <a:pos x="T6" y="T7"/>
                  </a:cxn>
                </a:cxnLst>
                <a:rect l="T12" t="T13" r="T14" b="T15"/>
                <a:pathLst>
                  <a:path w="1533" h="442">
                    <a:moveTo>
                      <a:pt x="1533" y="0"/>
                    </a:moveTo>
                    <a:lnTo>
                      <a:pt x="0" y="0"/>
                    </a:lnTo>
                    <a:lnTo>
                      <a:pt x="766" y="442"/>
                    </a:lnTo>
                    <a:lnTo>
                      <a:pt x="1533" y="0"/>
                    </a:lnTo>
                  </a:path>
                </a:pathLst>
              </a:custGeom>
              <a:noFill/>
              <a:ln w="9525">
                <a:noFill/>
                <a:round/>
              </a:ln>
            </p:spPr>
            <p:txBody>
              <a:bodyPr/>
              <a:lstStyle/>
              <a:p>
                <a:endParaRPr lang="zh-CN" altLang="en-US"/>
              </a:p>
            </p:txBody>
          </p:sp>
        </p:grpSp>
        <p:sp>
          <p:nvSpPr>
            <p:cNvPr id="34" name="Freeform 141"/>
            <p:cNvSpPr>
              <a:spLocks noChangeArrowheads="1"/>
            </p:cNvSpPr>
            <p:nvPr/>
          </p:nvSpPr>
          <p:spPr bwMode="auto">
            <a:xfrm>
              <a:off x="8067246" y="3107230"/>
              <a:ext cx="522192" cy="53156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FFFFFF">
                <a:alpha val="40000"/>
              </a:srgbClr>
            </a:solidFill>
            <a:ln>
              <a:noFill/>
            </a:ln>
            <a:effectLst/>
          </p:spPr>
          <p:txBody>
            <a:bodyPr wrap="none" anchor="ctr"/>
            <a:lstStyle/>
            <a:p>
              <a:pPr defTabSz="534670" fontAlgn="auto">
                <a:spcBef>
                  <a:spcPts val="0"/>
                </a:spcBef>
                <a:spcAft>
                  <a:spcPts val="0"/>
                </a:spcAft>
                <a:defRPr/>
              </a:pPr>
              <a:endParaRPr lang="en-US" sz="2105">
                <a:solidFill>
                  <a:prstClr val="black"/>
                </a:solidFill>
                <a:latin typeface="Calibri" panose="020F0502020204030204"/>
                <a:ea typeface="+mn-ea"/>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702945" y="2261235"/>
            <a:ext cx="6282690" cy="1784350"/>
          </a:xfrm>
          <a:prstGeom prst="rect">
            <a:avLst/>
          </a:prstGeom>
          <a:noFill/>
          <a:ln w="9525">
            <a:noFill/>
            <a:miter lim="800000"/>
          </a:ln>
          <a:effectLst/>
        </p:spPr>
        <p:txBody>
          <a:bodyPr wrap="square">
            <a:noAutofit/>
          </a:bodyPr>
          <a:lstStyle/>
          <a:p>
            <a:pPr algn="just" eaLnBrk="1" latinLnBrk="0" hangingPunct="1">
              <a:lnSpc>
                <a:spcPct val="150000"/>
              </a:lnSpc>
              <a:spcBef>
                <a:spcPts val="0"/>
              </a:spcBef>
              <a:spcAft>
                <a:spcPts val="600"/>
              </a:spcAft>
            </a:pPr>
            <a:r>
              <a:rPr sz="2000">
                <a:latin typeface="Times New Roman" panose="02020603050405020304" pitchFamily="18" charset="0"/>
              </a:rPr>
              <a:t>At the beginning of the 20th century, Liang Qichao set out to revolutionize historiography and published </a:t>
            </a:r>
            <a:r>
              <a:rPr lang="en-US" sz="2000">
                <a:latin typeface="Times New Roman" panose="02020603050405020304" pitchFamily="18" charset="0"/>
              </a:rPr>
              <a:t>the</a:t>
            </a:r>
            <a:r>
              <a:rPr sz="2000">
                <a:latin typeface="Times New Roman" panose="02020603050405020304" pitchFamily="18" charset="0"/>
              </a:rPr>
              <a:t> </a:t>
            </a:r>
            <a:r>
              <a:rPr lang="en-US" sz="2000" b="1" i="1">
                <a:latin typeface="Times New Roman" panose="02020603050405020304" pitchFamily="18" charset="0"/>
              </a:rPr>
              <a:t>N</a:t>
            </a:r>
            <a:r>
              <a:rPr sz="2000" b="1" i="1">
                <a:latin typeface="Times New Roman" panose="02020603050405020304" pitchFamily="18" charset="0"/>
              </a:rPr>
              <a:t>ew </a:t>
            </a:r>
            <a:r>
              <a:rPr lang="en-US" sz="2000" b="1" i="1">
                <a:latin typeface="Times New Roman" panose="02020603050405020304" pitchFamily="18" charset="0"/>
              </a:rPr>
              <a:t>H</a:t>
            </a:r>
            <a:r>
              <a:rPr sz="2000" b="1" i="1">
                <a:latin typeface="Times New Roman" panose="02020603050405020304" pitchFamily="18" charset="0"/>
              </a:rPr>
              <a:t>istoriography</a:t>
            </a:r>
            <a:r>
              <a:rPr sz="2000">
                <a:latin typeface="Times New Roman" panose="02020603050405020304" pitchFamily="18" charset="0"/>
              </a:rPr>
              <a:t> consisting of six essays</a:t>
            </a:r>
            <a:r>
              <a:rPr lang="en-US" sz="2000">
                <a:latin typeface="Times New Roman" panose="02020603050405020304" pitchFamily="18" charset="0"/>
              </a:rPr>
              <a:t>.</a:t>
            </a: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p:txBody>
      </p:sp>
      <p:sp>
        <p:nvSpPr>
          <p:cNvPr id="6160" name="Rectangle 16"/>
          <p:cNvSpPr>
            <a:spLocks noChangeArrowheads="1"/>
          </p:cNvSpPr>
          <p:nvPr/>
        </p:nvSpPr>
        <p:spPr bwMode="auto">
          <a:xfrm>
            <a:off x="703580" y="1056005"/>
            <a:ext cx="10828655" cy="983615"/>
          </a:xfrm>
          <a:prstGeom prst="rect">
            <a:avLst/>
          </a:prstGeom>
          <a:noFill/>
          <a:ln w="9525">
            <a:noFill/>
            <a:miter lim="800000"/>
          </a:ln>
          <a:effectLst/>
        </p:spPr>
        <p:txBody>
          <a:bodyPr wrap="square">
            <a:spAutoFit/>
          </a:bodyPr>
          <a:p>
            <a:pPr algn="l" eaLnBrk="1" latinLnBrk="0" hangingPunct="1">
              <a:spcAft>
                <a:spcPts val="1200"/>
              </a:spcAft>
            </a:pPr>
            <a:r>
              <a:rPr lang="en-US" sz="2400" b="1">
                <a:solidFill>
                  <a:srgbClr val="404040"/>
                </a:solidFill>
                <a:sym typeface="Arial" panose="020B0604020202020204" pitchFamily="34" charset="0"/>
              </a:rPr>
              <a:t>Marking the transformation of modern historiography</a:t>
            </a:r>
            <a:r>
              <a:rPr lang="zh-CN" altLang="en-US" sz="2400" b="1">
                <a:solidFill>
                  <a:srgbClr val="404040"/>
                </a:solidFill>
                <a:sym typeface="Arial" panose="020B0604020202020204" pitchFamily="34" charset="0"/>
              </a:rPr>
              <a:t>：</a:t>
            </a:r>
            <a:endParaRPr lang="en-US" sz="2400" b="1">
              <a:solidFill>
                <a:srgbClr val="404040"/>
              </a:solidFill>
              <a:sym typeface="Arial" panose="020B0604020202020204" pitchFamily="34" charset="0"/>
            </a:endParaRPr>
          </a:p>
          <a:p>
            <a:pPr algn="l"/>
            <a:r>
              <a:rPr lang="en-US" sz="2400" b="1">
                <a:solidFill>
                  <a:srgbClr val="404040"/>
                </a:solidFill>
                <a:sym typeface="Arial" panose="020B0604020202020204" pitchFamily="34" charset="0"/>
              </a:rPr>
              <a:t>The advent of Liang Qichao's </a:t>
            </a:r>
            <a:r>
              <a:rPr lang="en-US" sz="2400" b="1" i="1">
                <a:solidFill>
                  <a:srgbClr val="404040"/>
                </a:solidFill>
                <a:sym typeface="Arial" panose="020B0604020202020204" pitchFamily="34" charset="0"/>
              </a:rPr>
              <a:t>New Historiography</a:t>
            </a:r>
            <a:r>
              <a:rPr lang="zh-CN" altLang="en-US" sz="2400" b="1">
                <a:solidFill>
                  <a:srgbClr val="404040"/>
                </a:solidFill>
                <a:sym typeface="Arial" panose="020B0604020202020204" pitchFamily="34" charset="0"/>
              </a:rPr>
              <a:t>（梁启超《新史学》）</a:t>
            </a:r>
            <a:endParaRPr lang="zh-CN" alt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655" y="220980"/>
            <a:ext cx="2636520"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Modernization</a:t>
            </a:r>
            <a:endParaRPr lang="en-US" altLang="zh-CN" sz="2400" b="1">
              <a:solidFill>
                <a:srgbClr val="61B5C0"/>
              </a:solidFill>
              <a:latin typeface="微软雅黑" panose="020B0503020204020204" pitchFamily="34" charset="-122"/>
              <a:ea typeface="微软雅黑" panose="020B0503020204020204" pitchFamily="34" charset="-122"/>
            </a:endParaRPr>
          </a:p>
        </p:txBody>
      </p:sp>
      <p:pic>
        <p:nvPicPr>
          <p:cNvPr id="2" name="图片 1" descr="87597d4353c641e2ac4e6ca7c1f27833"/>
          <p:cNvPicPr>
            <a:picLocks noChangeAspect="1"/>
          </p:cNvPicPr>
          <p:nvPr/>
        </p:nvPicPr>
        <p:blipFill>
          <a:blip r:embed="rId3"/>
          <a:stretch>
            <a:fillRect/>
          </a:stretch>
        </p:blipFill>
        <p:spPr>
          <a:xfrm>
            <a:off x="7749540" y="2139950"/>
            <a:ext cx="3249930" cy="4637405"/>
          </a:xfrm>
          <a:prstGeom prst="rect">
            <a:avLst/>
          </a:prstGeom>
        </p:spPr>
      </p:pic>
      <p:sp>
        <p:nvSpPr>
          <p:cNvPr id="3" name="流程图: 联系 2"/>
          <p:cNvSpPr/>
          <p:nvPr/>
        </p:nvSpPr>
        <p:spPr>
          <a:xfrm>
            <a:off x="1480820" y="4045585"/>
            <a:ext cx="3274060" cy="272732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descr="7b0a20202020227461726765744964223a202270726f636573734f6e6c696e6554657874426f78220a7d0a"/>
          <p:cNvSpPr/>
          <p:nvPr/>
        </p:nvSpPr>
        <p:spPr>
          <a:xfrm>
            <a:off x="2073275" y="5008880"/>
            <a:ext cx="1891030" cy="1764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433320" y="5545455"/>
            <a:ext cx="1170940" cy="748030"/>
          </a:xfrm>
          <a:prstGeom prst="rect">
            <a:avLst/>
          </a:prstGeom>
          <a:noFill/>
        </p:spPr>
        <p:txBody>
          <a:bodyPr wrap="square" rtlCol="0">
            <a:noAutofit/>
          </a:bodyPr>
          <a:p>
            <a:pPr>
              <a:lnSpc>
                <a:spcPct val="120000"/>
              </a:lnSpc>
            </a:pPr>
            <a:r>
              <a:rPr lang="en-US" altLang="zh-CN"/>
              <a:t>Chinese history</a:t>
            </a:r>
            <a:endParaRPr lang="en-US" altLang="zh-CN"/>
          </a:p>
        </p:txBody>
      </p:sp>
      <p:sp>
        <p:nvSpPr>
          <p:cNvPr id="6" name="文本框 5"/>
          <p:cNvSpPr txBox="1"/>
          <p:nvPr/>
        </p:nvSpPr>
        <p:spPr>
          <a:xfrm>
            <a:off x="2412365" y="4444365"/>
            <a:ext cx="1749425" cy="466090"/>
          </a:xfrm>
          <a:prstGeom prst="rect">
            <a:avLst/>
          </a:prstGeom>
          <a:noFill/>
        </p:spPr>
        <p:txBody>
          <a:bodyPr wrap="square" rtlCol="0">
            <a:noAutofit/>
          </a:bodyPr>
          <a:p>
            <a:pPr>
              <a:lnSpc>
                <a:spcPct val="120000"/>
              </a:lnSpc>
            </a:pPr>
            <a:r>
              <a:rPr lang="en-US" altLang="zh-CN"/>
              <a:t>World history</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6160" name="Rectangle 16"/>
          <p:cNvSpPr>
            <a:spLocks noChangeArrowheads="1"/>
          </p:cNvSpPr>
          <p:nvPr/>
        </p:nvSpPr>
        <p:spPr bwMode="auto">
          <a:xfrm>
            <a:off x="703580" y="1056005"/>
            <a:ext cx="10828655" cy="460375"/>
          </a:xfrm>
          <a:prstGeom prst="rect">
            <a:avLst/>
          </a:prstGeom>
          <a:noFill/>
          <a:ln w="9525">
            <a:noFill/>
            <a:miter lim="800000"/>
          </a:ln>
          <a:effectLst/>
        </p:spPr>
        <p:txBody>
          <a:bodyPr wrap="square">
            <a:spAutoFit/>
          </a:bodyPr>
          <a:p>
            <a:pPr algn="l" eaLnBrk="1" latinLnBrk="0" hangingPunct="1">
              <a:spcAft>
                <a:spcPts val="1200"/>
              </a:spcAft>
            </a:pPr>
            <a:r>
              <a:rPr lang="en-US" sz="2400" b="1">
                <a:solidFill>
                  <a:srgbClr val="404040"/>
                </a:solidFill>
                <a:sym typeface="Arial" panose="020B0604020202020204" pitchFamily="34" charset="0"/>
              </a:rPr>
              <a:t>Adopting the</a:t>
            </a:r>
            <a:r>
              <a:rPr lang="en-US" sz="2400" b="1">
                <a:solidFill>
                  <a:srgbClr val="404040"/>
                </a:solidFill>
                <a:sym typeface="+mn-ea"/>
              </a:rPr>
              <a:t> scientific approach </a:t>
            </a:r>
            <a:r>
              <a:rPr lang="en-US" sz="2400" b="1">
                <a:cs typeface="Arial" panose="020B0604020202020204" pitchFamily="34" charset="0"/>
                <a:sym typeface="+mn-ea"/>
              </a:rPr>
              <a:t>in</a:t>
            </a:r>
            <a:r>
              <a:rPr sz="2400" b="1">
                <a:cs typeface="Arial" panose="020B0604020202020204" pitchFamily="34" charset="0"/>
                <a:sym typeface="+mn-ea"/>
              </a:rPr>
              <a:t> Chinese historiography</a:t>
            </a:r>
            <a:endParaRPr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655" y="220980"/>
            <a:ext cx="2636520"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Modernization</a:t>
            </a:r>
            <a:endParaRPr lang="en-US" altLang="zh-CN" sz="2400" b="1">
              <a:solidFill>
                <a:srgbClr val="61B5C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588351" y="2692116"/>
            <a:ext cx="2997767" cy="2997769"/>
            <a:chOff x="3775794" y="2533050"/>
            <a:chExt cx="2997767" cy="2997769"/>
          </a:xfrm>
        </p:grpSpPr>
        <p:sp>
          <p:nvSpPr>
            <p:cNvPr id="5" name="泪滴形 2"/>
            <p:cNvSpPr/>
            <p:nvPr/>
          </p:nvSpPr>
          <p:spPr>
            <a:xfrm>
              <a:off x="3775794" y="3829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blipFill>
              <a:blip r:embed="rId3"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泪滴形 2"/>
            <p:cNvSpPr/>
            <p:nvPr/>
          </p:nvSpPr>
          <p:spPr>
            <a:xfrm rot="5400000">
              <a:off x="3775794" y="2533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blipFill>
              <a:blip r:embed="rId4"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41" name="泪滴形 2"/>
            <p:cNvSpPr/>
            <p:nvPr/>
          </p:nvSpPr>
          <p:spPr>
            <a:xfrm rot="10800000">
              <a:off x="5071794" y="2533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blipFill>
              <a:blip r:embed="rId5"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42" name="泪滴形 2"/>
            <p:cNvSpPr/>
            <p:nvPr/>
          </p:nvSpPr>
          <p:spPr>
            <a:xfrm rot="16004302">
              <a:off x="5117561" y="3874819"/>
              <a:ext cx="1656000" cy="165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blipFill>
              <a:blip r:embed="rId6"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文本框 5"/>
          <p:cNvSpPr txBox="1"/>
          <p:nvPr/>
        </p:nvSpPr>
        <p:spPr>
          <a:xfrm>
            <a:off x="7632065" y="4318000"/>
            <a:ext cx="4344670" cy="1870710"/>
          </a:xfrm>
          <a:prstGeom prst="rect">
            <a:avLst/>
          </a:prstGeom>
          <a:noFill/>
        </p:spPr>
        <p:txBody>
          <a:bodyPr wrap="square" rtlCol="0">
            <a:noAutofit/>
          </a:bodyPr>
          <a:p>
            <a:pPr>
              <a:lnSpc>
                <a:spcPct val="120000"/>
              </a:lnSpc>
            </a:pPr>
            <a:r>
              <a:rPr lang="en-US" sz="2400" b="1" u="sng">
                <a:solidFill>
                  <a:srgbClr val="FF0000"/>
                </a:solidFill>
                <a:latin typeface="Times New Roman" panose="02020603050405020304" pitchFamily="18" charset="0"/>
                <a:sym typeface="+mn-ea"/>
              </a:rPr>
              <a:t>Li Dazhao</a:t>
            </a:r>
            <a:r>
              <a:rPr lang="zh-CN" altLang="en-US" sz="2400" b="1" u="sng">
                <a:solidFill>
                  <a:srgbClr val="FF0000"/>
                </a:solidFill>
                <a:latin typeface="Times New Roman" panose="02020603050405020304" pitchFamily="18" charset="0"/>
                <a:sym typeface="+mn-ea"/>
              </a:rPr>
              <a:t>、</a:t>
            </a:r>
            <a:r>
              <a:rPr lang="en-US" altLang="zh-CN" sz="2400" b="1" u="sng">
                <a:solidFill>
                  <a:srgbClr val="FF0000"/>
                </a:solidFill>
                <a:latin typeface="Times New Roman" panose="02020603050405020304" pitchFamily="18" charset="0"/>
                <a:sym typeface="+mn-ea"/>
              </a:rPr>
              <a:t>Guo Moruo and “</a:t>
            </a:r>
            <a:r>
              <a:rPr lang="zh-CN" altLang="en-US" sz="2400" b="1" u="sng">
                <a:solidFill>
                  <a:srgbClr val="FF0000"/>
                </a:solidFill>
                <a:latin typeface="Times New Roman" panose="02020603050405020304" pitchFamily="18" charset="0"/>
                <a:sym typeface="+mn-ea"/>
              </a:rPr>
              <a:t>中国马克思主义史学流派</a:t>
            </a:r>
            <a:r>
              <a:rPr lang="en-US" altLang="zh-CN" sz="2400" b="1" u="sng">
                <a:solidFill>
                  <a:srgbClr val="FF0000"/>
                </a:solidFill>
                <a:latin typeface="Times New Roman" panose="02020603050405020304" pitchFamily="18" charset="0"/>
                <a:sym typeface="+mn-ea"/>
              </a:rPr>
              <a:t>”</a:t>
            </a:r>
            <a:r>
              <a:rPr lang="en-US" altLang="zh-CN" sz="2400" u="sng">
                <a:latin typeface="Times New Roman" panose="02020603050405020304" pitchFamily="18" charset="0"/>
                <a:sym typeface="+mn-ea"/>
              </a:rPr>
              <a:t> </a:t>
            </a:r>
            <a:r>
              <a:rPr lang="en-US" altLang="zh-CN" sz="2400">
                <a:latin typeface="Times New Roman" panose="02020603050405020304" pitchFamily="18" charset="0"/>
                <a:sym typeface="+mn-ea"/>
              </a:rPr>
              <a:t>that analyzes Chinese history with Historical Materialism.</a:t>
            </a:r>
            <a:r>
              <a:rPr sz="2400">
                <a:latin typeface="Times New Roman" panose="02020603050405020304" pitchFamily="18" charset="0"/>
                <a:sym typeface="+mn-ea"/>
              </a:rPr>
              <a:t> </a:t>
            </a:r>
            <a:endParaRPr lang="zh-CN" altLang="en-US" sz="2400"/>
          </a:p>
        </p:txBody>
      </p:sp>
      <p:sp>
        <p:nvSpPr>
          <p:cNvPr id="7" name="文本框 6"/>
          <p:cNvSpPr txBox="1"/>
          <p:nvPr/>
        </p:nvSpPr>
        <p:spPr>
          <a:xfrm>
            <a:off x="7346315" y="2238375"/>
            <a:ext cx="4630420" cy="1840865"/>
          </a:xfrm>
          <a:prstGeom prst="rect">
            <a:avLst/>
          </a:prstGeom>
          <a:noFill/>
        </p:spPr>
        <p:txBody>
          <a:bodyPr wrap="square" rtlCol="0">
            <a:noAutofit/>
          </a:bodyPr>
          <a:p>
            <a:pPr>
              <a:lnSpc>
                <a:spcPct val="120000"/>
              </a:lnSpc>
            </a:pPr>
            <a:r>
              <a:rPr lang="en-US" sz="2400" b="1" u="sng">
                <a:latin typeface="Times New Roman" panose="02020603050405020304" pitchFamily="18" charset="0"/>
                <a:sym typeface="+mn-ea"/>
              </a:rPr>
              <a:t>Wang Guowei</a:t>
            </a:r>
            <a:r>
              <a:rPr lang="zh-CN" altLang="en-US" sz="2400" b="1" u="sng">
                <a:latin typeface="Times New Roman" panose="02020603050405020304" pitchFamily="18" charset="0"/>
                <a:sym typeface="+mn-ea"/>
              </a:rPr>
              <a:t>、</a:t>
            </a:r>
            <a:r>
              <a:rPr lang="en-US" altLang="zh-CN" sz="2400" b="1" u="sng">
                <a:latin typeface="Times New Roman" panose="02020603050405020304" pitchFamily="18" charset="0"/>
                <a:sym typeface="+mn-ea"/>
              </a:rPr>
              <a:t>Chen Yinke and “</a:t>
            </a:r>
            <a:r>
              <a:rPr lang="zh-CN" altLang="en-US" sz="2400" b="1" u="sng">
                <a:latin typeface="Times New Roman" panose="02020603050405020304" pitchFamily="18" charset="0"/>
                <a:sym typeface="+mn-ea"/>
              </a:rPr>
              <a:t>考证学派</a:t>
            </a:r>
            <a:r>
              <a:rPr lang="en-US" altLang="zh-CN" sz="2400" b="1" u="sng">
                <a:latin typeface="Times New Roman" panose="02020603050405020304" pitchFamily="18" charset="0"/>
                <a:sym typeface="+mn-ea"/>
              </a:rPr>
              <a:t>” </a:t>
            </a:r>
            <a:r>
              <a:rPr lang="en-US" altLang="zh-CN" sz="2400">
                <a:latin typeface="Times New Roman" panose="02020603050405020304" pitchFamily="18" charset="0"/>
                <a:sym typeface="+mn-ea"/>
              </a:rPr>
              <a:t>that proves traditional historical texts by </a:t>
            </a:r>
            <a:r>
              <a:rPr lang="en-US" altLang="zh-CN" sz="2400">
                <a:latin typeface="Times New Roman" panose="02020603050405020304" pitchFamily="18" charset="0"/>
                <a:sym typeface="+mn-ea"/>
              </a:rPr>
              <a:t>archaeological materials.</a:t>
            </a:r>
            <a:endParaRPr lang="en-US" altLang="zh-CN" sz="2400">
              <a:latin typeface="Times New Roman" panose="02020603050405020304" pitchFamily="18" charset="0"/>
              <a:sym typeface="+mn-ea"/>
            </a:endParaRPr>
          </a:p>
          <a:p>
            <a:pPr>
              <a:lnSpc>
                <a:spcPct val="120000"/>
              </a:lnSpc>
            </a:pPr>
            <a:r>
              <a:rPr sz="2400">
                <a:latin typeface="Times New Roman" panose="02020603050405020304" pitchFamily="18" charset="0"/>
                <a:sym typeface="+mn-ea"/>
              </a:rPr>
              <a:t> </a:t>
            </a:r>
            <a:endParaRPr lang="zh-CN" altLang="en-US" sz="2400"/>
          </a:p>
        </p:txBody>
      </p:sp>
      <p:sp>
        <p:nvSpPr>
          <p:cNvPr id="8" name="文本框 7"/>
          <p:cNvSpPr txBox="1"/>
          <p:nvPr/>
        </p:nvSpPr>
        <p:spPr>
          <a:xfrm>
            <a:off x="243840" y="2238375"/>
            <a:ext cx="4344670" cy="1539240"/>
          </a:xfrm>
          <a:prstGeom prst="rect">
            <a:avLst/>
          </a:prstGeom>
          <a:noFill/>
        </p:spPr>
        <p:txBody>
          <a:bodyPr wrap="square" rtlCol="0">
            <a:noAutofit/>
          </a:bodyPr>
          <a:p>
            <a:pPr>
              <a:lnSpc>
                <a:spcPct val="120000"/>
              </a:lnSpc>
            </a:pPr>
            <a:r>
              <a:rPr lang="en-US" altLang="zh-CN" sz="2400" b="1" u="sng">
                <a:latin typeface="Times New Roman" panose="02020603050405020304" pitchFamily="18" charset="0"/>
                <a:sym typeface="+mn-ea"/>
              </a:rPr>
              <a:t>Gu Jiegang and “</a:t>
            </a:r>
            <a:r>
              <a:rPr lang="zh-CN" sz="2400" b="1" u="sng">
                <a:latin typeface="Times New Roman" panose="02020603050405020304" pitchFamily="18" charset="0"/>
                <a:sym typeface="+mn-ea"/>
              </a:rPr>
              <a:t>古史辨学派</a:t>
            </a:r>
            <a:r>
              <a:rPr lang="en-US" altLang="zh-CN" sz="2400" b="1" u="sng">
                <a:latin typeface="Times New Roman" panose="02020603050405020304" pitchFamily="18" charset="0"/>
                <a:sym typeface="+mn-ea"/>
              </a:rPr>
              <a:t>”</a:t>
            </a:r>
            <a:r>
              <a:rPr lang="en-US" altLang="zh-CN" sz="2400" b="1">
                <a:latin typeface="Times New Roman" panose="02020603050405020304" pitchFamily="18" charset="0"/>
                <a:sym typeface="+mn-ea"/>
              </a:rPr>
              <a:t> </a:t>
            </a:r>
            <a:r>
              <a:rPr lang="en-US" altLang="zh-CN" sz="2400">
                <a:latin typeface="Times New Roman" panose="02020603050405020304" pitchFamily="18" charset="0"/>
                <a:sym typeface="+mn-ea"/>
              </a:rPr>
              <a:t>that</a:t>
            </a:r>
            <a:r>
              <a:rPr lang="en-US" altLang="zh-CN" sz="2400" b="1">
                <a:latin typeface="Times New Roman" panose="02020603050405020304" pitchFamily="18" charset="0"/>
                <a:sym typeface="+mn-ea"/>
              </a:rPr>
              <a:t> </a:t>
            </a:r>
            <a:r>
              <a:rPr sz="2400">
                <a:latin typeface="Times New Roman" panose="02020603050405020304" pitchFamily="18" charset="0"/>
                <a:sym typeface="+mn-ea"/>
              </a:rPr>
              <a:t>stud</a:t>
            </a:r>
            <a:r>
              <a:rPr lang="en-US" sz="2400">
                <a:latin typeface="Times New Roman" panose="02020603050405020304" pitchFamily="18" charset="0"/>
                <a:sym typeface="+mn-ea"/>
              </a:rPr>
              <a:t>ies </a:t>
            </a:r>
            <a:r>
              <a:rPr sz="2400">
                <a:latin typeface="Times New Roman" panose="02020603050405020304" pitchFamily="18" charset="0"/>
                <a:sym typeface="+mn-ea"/>
              </a:rPr>
              <a:t>history by means of testimony and dialectic</a:t>
            </a:r>
            <a:r>
              <a:rPr lang="en-US" sz="2400">
                <a:latin typeface="Times New Roman" panose="02020603050405020304" pitchFamily="18" charset="0"/>
                <a:sym typeface="+mn-ea"/>
              </a:rPr>
              <a:t>s.</a:t>
            </a:r>
            <a:endParaRPr lang="en-US" sz="2400">
              <a:latin typeface="Times New Roman" panose="02020603050405020304" pitchFamily="18" charset="0"/>
              <a:sym typeface="+mn-ea"/>
            </a:endParaRPr>
          </a:p>
        </p:txBody>
      </p:sp>
      <p:sp>
        <p:nvSpPr>
          <p:cNvPr id="9" name="文本框 8"/>
          <p:cNvSpPr txBox="1"/>
          <p:nvPr/>
        </p:nvSpPr>
        <p:spPr>
          <a:xfrm>
            <a:off x="63500" y="3843020"/>
            <a:ext cx="4705985" cy="2821305"/>
          </a:xfrm>
          <a:prstGeom prst="rect">
            <a:avLst/>
          </a:prstGeom>
          <a:noFill/>
        </p:spPr>
        <p:txBody>
          <a:bodyPr wrap="square" rtlCol="0">
            <a:noAutofit/>
          </a:bodyPr>
          <a:p>
            <a:pPr>
              <a:lnSpc>
                <a:spcPct val="120000"/>
              </a:lnSpc>
            </a:pPr>
            <a:r>
              <a:rPr lang="en-US" sz="2400" b="1" u="sng">
                <a:latin typeface="Times New Roman" panose="02020603050405020304" pitchFamily="18" charset="0"/>
                <a:sym typeface="+mn-ea"/>
              </a:rPr>
              <a:t>Fu Sinian and “</a:t>
            </a:r>
            <a:r>
              <a:rPr lang="zh-CN" altLang="en-US" sz="2400" b="1" u="sng">
                <a:latin typeface="Times New Roman" panose="02020603050405020304" pitchFamily="18" charset="0"/>
                <a:sym typeface="+mn-ea"/>
              </a:rPr>
              <a:t>中国兰克学派</a:t>
            </a:r>
            <a:r>
              <a:rPr lang="en-US" altLang="zh-CN" sz="2400" b="1" u="sng">
                <a:latin typeface="Times New Roman" panose="02020603050405020304" pitchFamily="18" charset="0"/>
                <a:sym typeface="+mn-ea"/>
              </a:rPr>
              <a:t>”</a:t>
            </a:r>
            <a:r>
              <a:rPr lang="zh-CN" altLang="en-US" sz="2400" b="1" u="sng">
                <a:latin typeface="Times New Roman" panose="02020603050405020304" pitchFamily="18" charset="0"/>
                <a:sym typeface="+mn-ea"/>
              </a:rPr>
              <a:t>、</a:t>
            </a:r>
            <a:r>
              <a:rPr lang="en-US" altLang="zh-CN" sz="2400" b="1" u="sng">
                <a:latin typeface="Times New Roman" panose="02020603050405020304" pitchFamily="18" charset="0"/>
                <a:sym typeface="+mn-ea"/>
              </a:rPr>
              <a:t> </a:t>
            </a:r>
            <a:endParaRPr lang="en-US" altLang="zh-CN" sz="2400" b="1" u="sng">
              <a:latin typeface="Times New Roman" panose="02020603050405020304" pitchFamily="18" charset="0"/>
              <a:sym typeface="+mn-ea"/>
            </a:endParaRPr>
          </a:p>
          <a:p>
            <a:pPr>
              <a:lnSpc>
                <a:spcPct val="120000"/>
              </a:lnSpc>
            </a:pPr>
            <a:r>
              <a:rPr lang="en-US" altLang="zh-CN" sz="2400" b="1" u="sng">
                <a:latin typeface="Times New Roman" panose="02020603050405020304" pitchFamily="18" charset="0"/>
                <a:sym typeface="+mn-ea"/>
              </a:rPr>
              <a:t>He Bingsong and “</a:t>
            </a:r>
            <a:r>
              <a:rPr lang="zh-CN" altLang="en-US" sz="2400" b="1" u="sng">
                <a:latin typeface="Times New Roman" panose="02020603050405020304" pitchFamily="18" charset="0"/>
                <a:sym typeface="+mn-ea"/>
              </a:rPr>
              <a:t>中国鲁滨逊新史学学派</a:t>
            </a:r>
            <a:r>
              <a:rPr lang="en-US" altLang="zh-CN" sz="2400" b="1" u="sng">
                <a:latin typeface="Times New Roman" panose="02020603050405020304" pitchFamily="18" charset="0"/>
                <a:sym typeface="+mn-ea"/>
              </a:rPr>
              <a:t>”</a:t>
            </a:r>
            <a:r>
              <a:rPr lang="zh-CN" altLang="en-US" sz="2400" b="1">
                <a:latin typeface="Times New Roman" panose="02020603050405020304" pitchFamily="18" charset="0"/>
                <a:sym typeface="+mn-ea"/>
              </a:rPr>
              <a:t>，</a:t>
            </a:r>
            <a:r>
              <a:rPr lang="en-US" altLang="zh-CN" sz="2400">
                <a:latin typeface="Times New Roman" panose="02020603050405020304" pitchFamily="18" charset="0"/>
                <a:sym typeface="+mn-ea"/>
              </a:rPr>
              <a:t>which works on importing Western historiography and promoting the innovation of historical concepts and methodology.</a:t>
            </a:r>
            <a:endParaRPr lang="en-US" altLang="zh-CN" sz="2400">
              <a:latin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607060" y="1775460"/>
            <a:ext cx="6729730" cy="2983865"/>
          </a:xfrm>
          <a:prstGeom prst="rect">
            <a:avLst/>
          </a:prstGeom>
          <a:noFill/>
          <a:ln w="9525">
            <a:noFill/>
            <a:miter lim="800000"/>
          </a:ln>
          <a:effectLst/>
        </p:spPr>
        <p:txBody>
          <a:bodyPr wrap="square">
            <a:noAutofit/>
          </a:bodyPr>
          <a:lstStyle/>
          <a:p>
            <a:pPr algn="just" eaLnBrk="1" latinLnBrk="0" hangingPunct="1">
              <a:lnSpc>
                <a:spcPct val="150000"/>
              </a:lnSpc>
              <a:spcBef>
                <a:spcPts val="0"/>
              </a:spcBef>
              <a:spcAft>
                <a:spcPts val="600"/>
              </a:spcAft>
            </a:pPr>
            <a:r>
              <a:rPr sz="2000" b="1">
                <a:latin typeface="Times New Roman" panose="02020603050405020304" pitchFamily="18" charset="0"/>
                <a:sym typeface="+mn-ea"/>
              </a:rPr>
              <a:t>Li Dazhao</a:t>
            </a:r>
            <a:r>
              <a:rPr lang="zh-CN" sz="2000" b="1">
                <a:latin typeface="Times New Roman" panose="02020603050405020304" pitchFamily="18" charset="0"/>
                <a:sym typeface="+mn-ea"/>
              </a:rPr>
              <a:t>（李大钊）</a:t>
            </a:r>
            <a:r>
              <a:rPr lang="en-US" sz="2000" b="1">
                <a:latin typeface="Times New Roman" panose="02020603050405020304" pitchFamily="18" charset="0"/>
                <a:sym typeface="+mn-ea"/>
              </a:rPr>
              <a:t>’</a:t>
            </a:r>
            <a:r>
              <a:rPr sz="2000" b="1">
                <a:latin typeface="Times New Roman" panose="02020603050405020304" pitchFamily="18" charset="0"/>
                <a:sym typeface="+mn-ea"/>
              </a:rPr>
              <a:t>s</a:t>
            </a:r>
            <a:r>
              <a:rPr sz="2000">
                <a:latin typeface="Times New Roman" panose="02020603050405020304" pitchFamily="18" charset="0"/>
                <a:sym typeface="+mn-ea"/>
              </a:rPr>
              <a:t> </a:t>
            </a:r>
            <a:r>
              <a:rPr lang="en-US" sz="2000" b="1" i="1">
                <a:latin typeface="Times New Roman" panose="02020603050405020304" pitchFamily="18" charset="0"/>
                <a:sym typeface="+mn-ea"/>
              </a:rPr>
              <a:t>Shi Xue Yao Lun</a:t>
            </a:r>
            <a:r>
              <a:rPr sz="2000" b="1">
                <a:latin typeface="Times New Roman" panose="02020603050405020304" pitchFamily="18" charset="0"/>
                <a:sym typeface="+mn-ea"/>
              </a:rPr>
              <a:t> </a:t>
            </a:r>
            <a:r>
              <a:rPr lang="en-US" sz="2000" b="1">
                <a:latin typeface="Times New Roman" panose="02020603050405020304" pitchFamily="18" charset="0"/>
                <a:sym typeface="+mn-ea"/>
              </a:rPr>
              <a:t>(</a:t>
            </a:r>
            <a:r>
              <a:rPr lang="zh-CN" altLang="en-US" sz="2000" b="1">
                <a:latin typeface="Times New Roman" panose="02020603050405020304" pitchFamily="18" charset="0"/>
                <a:sym typeface="+mn-ea"/>
              </a:rPr>
              <a:t>《史学要论》）</a:t>
            </a:r>
            <a:endParaRPr lang="en-US" altLang="zh-CN" sz="2000" b="1"/>
          </a:p>
          <a:p>
            <a:pPr algn="just" eaLnBrk="1" latinLnBrk="0" hangingPunct="1">
              <a:lnSpc>
                <a:spcPct val="150000"/>
              </a:lnSpc>
              <a:spcBef>
                <a:spcPts val="0"/>
              </a:spcBef>
              <a:spcAft>
                <a:spcPts val="600"/>
              </a:spcAft>
            </a:pPr>
            <a:r>
              <a:rPr sz="2000">
                <a:latin typeface="Times New Roman" panose="02020603050405020304" pitchFamily="18" charset="0"/>
              </a:rPr>
              <a:t>was the first work in China that elaborated the theory of historical materialism and combined it with some specific historical work, a work that opened the way for Marxist historiography in China.  </a:t>
            </a: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p:txBody>
      </p:sp>
      <p:sp>
        <p:nvSpPr>
          <p:cNvPr id="6160" name="Rectangle 16"/>
          <p:cNvSpPr>
            <a:spLocks noChangeArrowheads="1"/>
          </p:cNvSpPr>
          <p:nvPr/>
        </p:nvSpPr>
        <p:spPr bwMode="auto">
          <a:xfrm>
            <a:off x="703580" y="1056005"/>
            <a:ext cx="10828655" cy="460375"/>
          </a:xfrm>
          <a:prstGeom prst="rect">
            <a:avLst/>
          </a:prstGeom>
          <a:noFill/>
          <a:ln w="9525">
            <a:noFill/>
            <a:miter lim="800000"/>
          </a:ln>
          <a:effectLst/>
        </p:spPr>
        <p:txBody>
          <a:bodyPr wrap="square">
            <a:spAutoFit/>
          </a:bodyPr>
          <a:p>
            <a:pPr algn="l" eaLnBrk="1" latinLnBrk="0" hangingPunct="1">
              <a:spcAft>
                <a:spcPts val="1200"/>
              </a:spcAft>
            </a:pPr>
            <a:r>
              <a:rPr lang="en-US" sz="2400" b="1">
                <a:solidFill>
                  <a:srgbClr val="404040"/>
                </a:solidFill>
                <a:sym typeface="Arial" panose="020B0604020202020204" pitchFamily="34" charset="0"/>
              </a:rPr>
              <a:t>Adopting the</a:t>
            </a:r>
            <a:r>
              <a:rPr lang="en-US" sz="2400" b="1">
                <a:solidFill>
                  <a:srgbClr val="404040"/>
                </a:solidFill>
                <a:sym typeface="+mn-ea"/>
              </a:rPr>
              <a:t> scientific approach </a:t>
            </a:r>
            <a:r>
              <a:rPr lang="en-US" sz="2400" b="1">
                <a:cs typeface="Arial" panose="020B0604020202020204" pitchFamily="34" charset="0"/>
                <a:sym typeface="+mn-ea"/>
              </a:rPr>
              <a:t>in</a:t>
            </a:r>
            <a:r>
              <a:rPr sz="2400" b="1">
                <a:cs typeface="Arial" panose="020B0604020202020204" pitchFamily="34" charset="0"/>
                <a:sym typeface="+mn-ea"/>
              </a:rPr>
              <a:t> Chinese historiography</a:t>
            </a:r>
            <a:endParaRPr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655" y="220980"/>
            <a:ext cx="2636520" cy="460375"/>
          </a:xfrm>
          <a:prstGeom prst="rect">
            <a:avLst/>
          </a:prstGeom>
          <a:noFill/>
          <a:ln w="9525">
            <a:noFill/>
            <a:miter lim="800000"/>
          </a:ln>
        </p:spPr>
        <p:txBody>
          <a:bodyPr wrap="square">
            <a:spAutoFit/>
          </a:bodyPr>
          <a:p>
            <a:r>
              <a:rPr lang="en-US" altLang="zh-CN" sz="2400" b="1">
                <a:solidFill>
                  <a:srgbClr val="61B5C0"/>
                </a:solidFill>
                <a:latin typeface="微软雅黑" panose="020B0503020204020204" pitchFamily="34" charset="-122"/>
                <a:ea typeface="微软雅黑" panose="020B0503020204020204" pitchFamily="34" charset="-122"/>
              </a:rPr>
              <a:t>Modernization</a:t>
            </a:r>
            <a:endParaRPr lang="en-US" altLang="zh-CN" sz="2400" b="1">
              <a:solidFill>
                <a:srgbClr val="61B5C0"/>
              </a:solidFill>
              <a:latin typeface="微软雅黑" panose="020B0503020204020204" pitchFamily="34" charset="-122"/>
              <a:ea typeface="微软雅黑" panose="020B0503020204020204" pitchFamily="34" charset="-122"/>
            </a:endParaRPr>
          </a:p>
        </p:txBody>
      </p:sp>
      <p:pic>
        <p:nvPicPr>
          <p:cNvPr id="3" name="图片 2" descr="t01fdbacc456d6be328"/>
          <p:cNvPicPr>
            <a:picLocks noChangeAspect="1"/>
          </p:cNvPicPr>
          <p:nvPr/>
        </p:nvPicPr>
        <p:blipFill>
          <a:blip r:embed="rId3"/>
          <a:stretch>
            <a:fillRect/>
          </a:stretch>
        </p:blipFill>
        <p:spPr>
          <a:xfrm>
            <a:off x="7748270" y="1776095"/>
            <a:ext cx="3783965" cy="47453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
          <p:cNvPicPr>
            <a:picLocks noChangeAspect="1"/>
          </p:cNvPicPr>
          <p:nvPr/>
        </p:nvPicPr>
        <p:blipFill>
          <a:blip r:embed="rId1"/>
          <a:srcRect l="652" t="3819" r="2203" b="1245"/>
          <a:stretch>
            <a:fillRect/>
          </a:stretch>
        </p:blipFill>
        <p:spPr bwMode="auto">
          <a:xfrm>
            <a:off x="3175" y="635"/>
            <a:ext cx="12204000" cy="6864909"/>
          </a:xfrm>
          <a:prstGeom prst="rect">
            <a:avLst/>
          </a:prstGeom>
          <a:noFill/>
          <a:ln w="9525">
            <a:noFill/>
            <a:miter lim="800000"/>
            <a:headEnd/>
            <a:tailEnd/>
          </a:ln>
        </p:spPr>
      </p:pic>
      <p:pic>
        <p:nvPicPr>
          <p:cNvPr id="13314"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75" name="矩形 74"/>
          <p:cNvSpPr/>
          <p:nvPr/>
        </p:nvSpPr>
        <p:spPr>
          <a:xfrm>
            <a:off x="4879023" y="220663"/>
            <a:ext cx="2440305" cy="460375"/>
          </a:xfrm>
          <a:prstGeom prst="rect">
            <a:avLst/>
          </a:prstGeom>
        </p:spPr>
        <p:txBody>
          <a:bodyPr wrap="none">
            <a:spAutoFit/>
          </a:bodyPr>
          <a:lstStyle/>
          <a:p>
            <a:pPr algn="ctr"/>
            <a:r>
              <a:rPr lang="en-US" altLang="zh-CN" sz="2400" b="1">
                <a:solidFill>
                  <a:srgbClr val="61B5C0"/>
                </a:solidFill>
                <a:latin typeface="微软雅黑" panose="020B0503020204020204" pitchFamily="34" charset="-122"/>
                <a:ea typeface="微软雅黑" panose="020B0503020204020204" pitchFamily="34" charset="-122"/>
                <a:sym typeface="+mn-ea"/>
              </a:rPr>
              <a:t>Modernization</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13320" name="Rectangle 38"/>
          <p:cNvSpPr>
            <a:spLocks noChangeArrowheads="1"/>
          </p:cNvSpPr>
          <p:nvPr/>
        </p:nvSpPr>
        <p:spPr bwMode="auto">
          <a:xfrm>
            <a:off x="574675" y="1868805"/>
            <a:ext cx="6330950" cy="4562475"/>
          </a:xfrm>
          <a:prstGeom prst="rect">
            <a:avLst/>
          </a:prstGeom>
          <a:noFill/>
          <a:ln w="9525">
            <a:noFill/>
            <a:miter lim="800000"/>
          </a:ln>
        </p:spPr>
        <p:txBody>
          <a:bodyPr wrap="square">
            <a:noAutofit/>
          </a:bodyPr>
          <a:lstStyle/>
          <a:p>
            <a:pPr eaLnBrk="1" latinLnBrk="0" hangingPunct="1">
              <a:lnSpc>
                <a:spcPct val="150000"/>
              </a:lnSpc>
              <a:spcAft>
                <a:spcPts val="1200"/>
              </a:spcAft>
            </a:pPr>
            <a:r>
              <a:rPr lang="en-US" altLang="zh-CN" sz="2000">
                <a:solidFill>
                  <a:srgbClr val="595959"/>
                </a:solidFill>
                <a:latin typeface="Times New Roman" panose="02020603050405020304" pitchFamily="18" charset="0"/>
                <a:ea typeface="微软雅黑" panose="020B0503020204020204" pitchFamily="34" charset="-122"/>
                <a:sym typeface="+mn-lt"/>
              </a:rPr>
              <a:t>Guo Moruo</a:t>
            </a:r>
            <a:r>
              <a:rPr lang="zh-CN" altLang="en-US" sz="2000">
                <a:solidFill>
                  <a:srgbClr val="595959"/>
                </a:solidFill>
                <a:latin typeface="Times New Roman" panose="02020603050405020304" pitchFamily="18" charset="0"/>
                <a:ea typeface="微软雅黑" panose="020B0503020204020204" pitchFamily="34" charset="-122"/>
                <a:sym typeface="+mn-lt"/>
              </a:rPr>
              <a:t>（郭沫若）</a:t>
            </a:r>
            <a:r>
              <a:rPr lang="en-US" altLang="zh-CN" sz="2000">
                <a:solidFill>
                  <a:srgbClr val="595959"/>
                </a:solidFill>
                <a:latin typeface="Times New Roman" panose="02020603050405020304" pitchFamily="18" charset="0"/>
                <a:ea typeface="微软雅黑" panose="020B0503020204020204" pitchFamily="34" charset="-122"/>
                <a:sym typeface="+mn-lt"/>
              </a:rPr>
              <a:t> pioneered the scientific path of applying Marxist theory to the study of Chinese history.</a:t>
            </a:r>
            <a:endParaRPr lang="en-US" altLang="zh-CN" sz="2000">
              <a:solidFill>
                <a:srgbClr val="595959"/>
              </a:solidFill>
              <a:latin typeface="Times New Roman" panose="02020603050405020304" pitchFamily="18" charset="0"/>
              <a:ea typeface="微软雅黑" panose="020B0503020204020204" pitchFamily="34" charset="-122"/>
              <a:sym typeface="+mn-lt"/>
            </a:endParaRPr>
          </a:p>
          <a:p>
            <a:pPr eaLnBrk="1" latinLnBrk="0" hangingPunct="1">
              <a:lnSpc>
                <a:spcPct val="150000"/>
              </a:lnSpc>
              <a:spcAft>
                <a:spcPts val="1200"/>
              </a:spcAft>
            </a:pPr>
            <a:r>
              <a:rPr lang="en-US" altLang="zh-CN" sz="2000" b="1" i="1">
                <a:solidFill>
                  <a:srgbClr val="595959"/>
                </a:solidFill>
                <a:latin typeface="Times New Roman" panose="02020603050405020304" pitchFamily="18" charset="0"/>
                <a:ea typeface="微软雅黑" panose="020B0503020204020204" pitchFamily="34" charset="-122"/>
                <a:sym typeface="+mn-lt"/>
              </a:rPr>
              <a:t>Study on Ancient Chinese Society</a:t>
            </a:r>
            <a:r>
              <a:rPr lang="en-US" altLang="zh-CN" sz="2000" b="1">
                <a:solidFill>
                  <a:srgbClr val="595959"/>
                </a:solidFill>
                <a:latin typeface="Times New Roman" panose="02020603050405020304" pitchFamily="18" charset="0"/>
                <a:ea typeface="微软雅黑" panose="020B0503020204020204" pitchFamily="34" charset="-122"/>
                <a:sym typeface="+mn-lt"/>
              </a:rPr>
              <a:t> </a:t>
            </a:r>
            <a:r>
              <a:rPr lang="zh-CN" altLang="en-US" sz="2000" b="1">
                <a:solidFill>
                  <a:srgbClr val="595959"/>
                </a:solidFill>
                <a:latin typeface="Times New Roman" panose="02020603050405020304" pitchFamily="18" charset="0"/>
                <a:ea typeface="微软雅黑" panose="020B0503020204020204" pitchFamily="34" charset="-122"/>
                <a:sym typeface="+mn-lt"/>
              </a:rPr>
              <a:t>（中国古代社会研究）</a:t>
            </a:r>
            <a:r>
              <a:rPr lang="en-US" altLang="zh-CN" sz="2000">
                <a:solidFill>
                  <a:srgbClr val="595959"/>
                </a:solidFill>
                <a:latin typeface="Times New Roman" panose="02020603050405020304" pitchFamily="18" charset="0"/>
                <a:ea typeface="微软雅黑" panose="020B0503020204020204" pitchFamily="34" charset="-122"/>
                <a:sym typeface="+mn-lt"/>
              </a:rPr>
              <a:t>(1930) was the first work by Chinese historians to apply Marxist theory to the systematic exposition of Chinese history.</a:t>
            </a:r>
            <a:endParaRPr lang="en-US" altLang="zh-CN" sz="2000">
              <a:solidFill>
                <a:srgbClr val="595959"/>
              </a:solidFill>
              <a:latin typeface="Times New Roman" panose="02020603050405020304" pitchFamily="18" charset="0"/>
              <a:ea typeface="微软雅黑" panose="020B0503020204020204" pitchFamily="34" charset="-122"/>
              <a:sym typeface="+mn-lt"/>
            </a:endParaRPr>
          </a:p>
          <a:p>
            <a:pPr eaLnBrk="1" latinLnBrk="0" hangingPunct="1">
              <a:spcAft>
                <a:spcPts val="600"/>
              </a:spcAft>
            </a:pPr>
            <a:endParaRPr lang="en-US" altLang="zh-CN" sz="2000">
              <a:solidFill>
                <a:srgbClr val="595959"/>
              </a:solidFill>
              <a:latin typeface="Times New Roman" panose="02020603050405020304" pitchFamily="18" charset="0"/>
              <a:ea typeface="微软雅黑" panose="020B0503020204020204" pitchFamily="34" charset="-122"/>
              <a:sym typeface="+mn-lt"/>
            </a:endParaRPr>
          </a:p>
          <a:p>
            <a:pPr eaLnBrk="1" latinLnBrk="0" hangingPunct="1">
              <a:spcAft>
                <a:spcPts val="600"/>
              </a:spcAft>
            </a:pPr>
            <a:endParaRPr lang="en-US" altLang="zh-CN" sz="2000">
              <a:solidFill>
                <a:srgbClr val="595959"/>
              </a:solidFill>
              <a:latin typeface="Times New Roman" panose="02020603050405020304" pitchFamily="18" charset="0"/>
              <a:ea typeface="微软雅黑" panose="020B0503020204020204" pitchFamily="34" charset="-122"/>
              <a:sym typeface="+mn-lt"/>
            </a:endParaRPr>
          </a:p>
          <a:p>
            <a:pPr eaLnBrk="1" latinLnBrk="0" hangingPunct="1">
              <a:spcAft>
                <a:spcPts val="600"/>
              </a:spcAft>
            </a:pPr>
            <a:endParaRPr lang="en-US" altLang="zh-CN" sz="2000">
              <a:solidFill>
                <a:srgbClr val="595959"/>
              </a:solidFill>
              <a:latin typeface="Times New Roman" panose="02020603050405020304" pitchFamily="18" charset="0"/>
              <a:ea typeface="微软雅黑" panose="020B0503020204020204" pitchFamily="34" charset="-122"/>
              <a:sym typeface="+mn-lt"/>
            </a:endParaRPr>
          </a:p>
        </p:txBody>
      </p:sp>
      <p:pic>
        <p:nvPicPr>
          <p:cNvPr id="101" name="图片 100"/>
          <p:cNvPicPr/>
          <p:nvPr/>
        </p:nvPicPr>
        <p:blipFill>
          <a:blip r:embed="rId3"/>
          <a:stretch>
            <a:fillRect/>
          </a:stretch>
        </p:blipFill>
        <p:spPr>
          <a:xfrm>
            <a:off x="7748270" y="1708150"/>
            <a:ext cx="3783965" cy="4883150"/>
          </a:xfrm>
          <a:prstGeom prst="rect">
            <a:avLst/>
          </a:prstGeom>
          <a:noFill/>
          <a:ln w="9525">
            <a:noFill/>
          </a:ln>
        </p:spPr>
      </p:pic>
      <p:sp>
        <p:nvSpPr>
          <p:cNvPr id="6160" name="Rectangle 16"/>
          <p:cNvSpPr>
            <a:spLocks noChangeArrowheads="1"/>
          </p:cNvSpPr>
          <p:nvPr/>
        </p:nvSpPr>
        <p:spPr bwMode="auto">
          <a:xfrm>
            <a:off x="703580" y="1056005"/>
            <a:ext cx="10828655" cy="460375"/>
          </a:xfrm>
          <a:prstGeom prst="rect">
            <a:avLst/>
          </a:prstGeom>
          <a:noFill/>
          <a:ln w="9525">
            <a:noFill/>
            <a:miter lim="800000"/>
          </a:ln>
          <a:effectLst/>
        </p:spPr>
        <p:txBody>
          <a:bodyPr wrap="square">
            <a:spAutoFit/>
          </a:bodyPr>
          <a:p>
            <a:pPr algn="l" eaLnBrk="1" latinLnBrk="0" hangingPunct="1">
              <a:spcAft>
                <a:spcPts val="1200"/>
              </a:spcAft>
            </a:pPr>
            <a:r>
              <a:rPr lang="en-US" sz="2400" b="1">
                <a:solidFill>
                  <a:srgbClr val="404040"/>
                </a:solidFill>
                <a:sym typeface="Arial" panose="020B0604020202020204" pitchFamily="34" charset="0"/>
              </a:rPr>
              <a:t>Adopting the</a:t>
            </a:r>
            <a:r>
              <a:rPr lang="en-US" sz="2400" b="1">
                <a:solidFill>
                  <a:srgbClr val="404040"/>
                </a:solidFill>
                <a:sym typeface="+mn-ea"/>
              </a:rPr>
              <a:t> scientific approach </a:t>
            </a:r>
            <a:r>
              <a:rPr lang="en-US" sz="2400" b="1">
                <a:cs typeface="Arial" panose="020B0604020202020204" pitchFamily="34" charset="0"/>
                <a:sym typeface="+mn-ea"/>
              </a:rPr>
              <a:t>in</a:t>
            </a:r>
            <a:r>
              <a:rPr sz="2400" b="1">
                <a:cs typeface="Arial" panose="020B0604020202020204" pitchFamily="34" charset="0"/>
                <a:sym typeface="+mn-ea"/>
              </a:rPr>
              <a:t> Chinese historiography</a:t>
            </a:r>
            <a:endParaRPr sz="2400" b="1">
              <a:solidFill>
                <a:srgbClr val="404040"/>
              </a:solidFill>
              <a:sym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p:cNvPicPr>
            <a:picLocks noChangeAspect="1"/>
          </p:cNvPicPr>
          <p:nvPr/>
        </p:nvPicPr>
        <p:blipFill>
          <a:blip r:embed="rId1"/>
          <a:srcRect l="652" t="3819" r="2203" b="1245"/>
          <a:stretch>
            <a:fillRect/>
          </a:stretch>
        </p:blipFill>
        <p:spPr bwMode="auto">
          <a:xfrm>
            <a:off x="3175" y="4763"/>
            <a:ext cx="12192000" cy="6858000"/>
          </a:xfrm>
          <a:prstGeom prst="rect">
            <a:avLst/>
          </a:prstGeom>
          <a:noFill/>
          <a:ln w="9525">
            <a:noFill/>
            <a:miter lim="800000"/>
            <a:headEnd/>
            <a:tailEnd/>
          </a:ln>
        </p:spPr>
      </p:pic>
      <p:pic>
        <p:nvPicPr>
          <p:cNvPr id="16386"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75" name="矩形 74"/>
          <p:cNvSpPr/>
          <p:nvPr/>
        </p:nvSpPr>
        <p:spPr>
          <a:xfrm>
            <a:off x="4979671" y="220663"/>
            <a:ext cx="2232660" cy="460375"/>
          </a:xfrm>
          <a:prstGeom prst="rect">
            <a:avLst/>
          </a:prstGeom>
        </p:spPr>
        <p:txBody>
          <a:bodyPr wrap="none">
            <a:spAutoFit/>
          </a:bodyPr>
          <a:lstStyle/>
          <a:p>
            <a:pPr algn="ctr" fontAlgn="auto">
              <a:spcBef>
                <a:spcPts val="0"/>
              </a:spcBef>
              <a:spcAft>
                <a:spcPts val="0"/>
              </a:spcAft>
              <a:defRPr/>
            </a:pPr>
            <a:r>
              <a:rPr lang="en-US" altLang="zh-CN" sz="2400" b="1" spc="300" dirty="0">
                <a:solidFill>
                  <a:srgbClr val="61B5C0"/>
                </a:solidFill>
                <a:latin typeface="微软雅黑" panose="020B0503020204020204" pitchFamily="34" charset="-122"/>
                <a:ea typeface="微软雅黑" panose="020B0503020204020204" pitchFamily="34" charset="-122"/>
              </a:rPr>
              <a:t>References</a:t>
            </a:r>
            <a:endParaRPr lang="en-US" altLang="zh-CN" sz="2400" b="1" spc="300" dirty="0">
              <a:solidFill>
                <a:srgbClr val="61B5C0"/>
              </a:solidFill>
              <a:latin typeface="微软雅黑" panose="020B0503020204020204" pitchFamily="34" charset="-122"/>
              <a:ea typeface="微软雅黑" panose="020B0503020204020204" pitchFamily="34" charset="-122"/>
            </a:endParaRPr>
          </a:p>
        </p:txBody>
      </p:sp>
      <p:sp>
        <p:nvSpPr>
          <p:cNvPr id="139" name="Shape 719"/>
          <p:cNvSpPr/>
          <p:nvPr/>
        </p:nvSpPr>
        <p:spPr>
          <a:xfrm>
            <a:off x="1730375" y="4413250"/>
            <a:ext cx="473075" cy="406400"/>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lIns="38100" tIns="38100" rIns="38100" bIns="38100" anchor="ctr"/>
          <a:lstStyle/>
          <a:p>
            <a:pPr fontAlgn="auto">
              <a:spcBef>
                <a:spcPts val="0"/>
              </a:spcBef>
              <a:spcAft>
                <a:spcPts val="0"/>
              </a:spcAft>
              <a:defRPr sz="3100" b="1">
                <a:latin typeface="Kontrapunkt Bob Bold"/>
                <a:ea typeface="Kontrapunkt Bob Bold"/>
                <a:cs typeface="Kontrapunkt Bob Bold"/>
                <a:sym typeface="Kontrapunkt Bob Bold"/>
              </a:defRPr>
            </a:pPr>
            <a:endParaRPr sz="3100" b="1">
              <a:latin typeface="Kontrapunkt Bob Bold"/>
              <a:ea typeface="Kontrapunkt Bob Bold"/>
              <a:cs typeface="+mn-ea"/>
              <a:sym typeface="+mn-lt"/>
            </a:endParaRPr>
          </a:p>
        </p:txBody>
      </p:sp>
      <p:sp>
        <p:nvSpPr>
          <p:cNvPr id="149" name="Freeform 274"/>
          <p:cNvSpPr>
            <a:spLocks noEditPoints="1"/>
          </p:cNvSpPr>
          <p:nvPr/>
        </p:nvSpPr>
        <p:spPr bwMode="auto">
          <a:xfrm>
            <a:off x="1760538" y="2698750"/>
            <a:ext cx="406400" cy="419100"/>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9" name="Shape 3659"/>
          <p:cNvSpPr/>
          <p:nvPr/>
        </p:nvSpPr>
        <p:spPr>
          <a:xfrm>
            <a:off x="10017125" y="4411663"/>
            <a:ext cx="444500" cy="41592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lIns="38100" tIns="38100" rIns="38100" bIns="38100" anchor="ctr"/>
          <a:lstStyle/>
          <a:p>
            <a:pPr fontAlgn="auto">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mn-ea"/>
              <a:sym typeface="+mn-lt"/>
            </a:endParaRPr>
          </a:p>
        </p:txBody>
      </p:sp>
      <p:sp>
        <p:nvSpPr>
          <p:cNvPr id="2" name="文本框 1"/>
          <p:cNvSpPr txBox="1"/>
          <p:nvPr/>
        </p:nvSpPr>
        <p:spPr>
          <a:xfrm>
            <a:off x="862330" y="880745"/>
            <a:ext cx="10769600" cy="4658360"/>
          </a:xfrm>
          <a:prstGeom prst="rect">
            <a:avLst/>
          </a:prstGeom>
          <a:noFill/>
        </p:spPr>
        <p:txBody>
          <a:bodyPr wrap="square" rtlCol="0">
            <a:noAutofit/>
          </a:bodyPr>
          <a:p>
            <a:pPr algn="just" defTabSz="1216660" fontAlgn="auto">
              <a:lnSpc>
                <a:spcPct val="120000"/>
              </a:lnSpc>
              <a:spcBef>
                <a:spcPct val="20000"/>
              </a:spcBef>
              <a:spcAft>
                <a:spcPts val="0"/>
              </a:spcAft>
              <a:defRPr/>
            </a:pPr>
            <a:r>
              <a:rPr lang="en-US" altLang="zh-CN" dirty="0">
                <a:solidFill>
                  <a:schemeClr val="tx1"/>
                </a:solidFill>
                <a:uFillTx/>
                <a:latin typeface="Times New Roman" panose="02020603050405020304" pitchFamily="18" charset="0"/>
                <a:cs typeface="+mn-ea"/>
                <a:sym typeface="+mn-lt"/>
              </a:rPr>
              <a:t>[1] David N. Keightley, "</a:t>
            </a:r>
            <a:r>
              <a:rPr lang="en-US" altLang="zh-CN" i="1" dirty="0">
                <a:solidFill>
                  <a:schemeClr val="tx1"/>
                </a:solidFill>
                <a:uFillTx/>
                <a:latin typeface="Times New Roman" panose="02020603050405020304" pitchFamily="18" charset="0"/>
                <a:cs typeface="+mn-ea"/>
                <a:sym typeface="+mn-lt"/>
              </a:rPr>
              <a:t>Art, Ancestors, and the Origins of Writing in China</a:t>
            </a:r>
            <a:r>
              <a:rPr lang="en-US" altLang="zh-CN" dirty="0">
                <a:solidFill>
                  <a:schemeClr val="tx1"/>
                </a:solidFill>
                <a:uFillTx/>
                <a:latin typeface="Times New Roman" panose="02020603050405020304" pitchFamily="18" charset="0"/>
                <a:cs typeface="+mn-ea"/>
                <a:sym typeface="+mn-lt"/>
              </a:rPr>
              <a:t>", Representations, No. 56, Special Issue: The New Erudition. (Autumn, 1996), pp.68–95 (68).</a:t>
            </a:r>
            <a:endParaRPr lang="en-US" altLang="zh-CN" dirty="0">
              <a:solidFill>
                <a:schemeClr val="tx1"/>
              </a:solidFill>
              <a:uFillTx/>
              <a:latin typeface="Times New Roman" panose="02020603050405020304" pitchFamily="18" charset="0"/>
              <a:cs typeface="+mn-ea"/>
              <a:sym typeface="+mn-lt"/>
            </a:endParaRPr>
          </a:p>
          <a:p>
            <a:pPr algn="just" defTabSz="1216660" fontAlgn="auto">
              <a:lnSpc>
                <a:spcPct val="120000"/>
              </a:lnSpc>
              <a:spcBef>
                <a:spcPct val="20000"/>
              </a:spcBef>
              <a:spcAft>
                <a:spcPts val="0"/>
              </a:spcAft>
              <a:defRPr/>
            </a:pPr>
            <a:r>
              <a:rPr lang="en-US" altLang="zh-CN" dirty="0">
                <a:solidFill>
                  <a:schemeClr val="tx1"/>
                </a:solidFill>
                <a:uFillTx/>
                <a:latin typeface="Times New Roman" panose="02020603050405020304" pitchFamily="18" charset="0"/>
                <a:cs typeface="+mn-ea"/>
                <a:sym typeface="+mn-lt"/>
              </a:rPr>
              <a:t>[2] </a:t>
            </a:r>
            <a:r>
              <a:rPr lang="en-US" altLang="zh-CN" dirty="0">
                <a:uFillTx/>
                <a:latin typeface="Times New Roman" panose="02020603050405020304" pitchFamily="18" charset="0"/>
                <a:cs typeface="+mn-ea"/>
                <a:sym typeface="+mn-lt"/>
              </a:rPr>
              <a:t>Naito Konan, </a:t>
            </a:r>
            <a:r>
              <a:rPr lang="en-US" altLang="zh-CN" i="1" dirty="0">
                <a:uFillTx/>
                <a:latin typeface="Times New Roman" panose="02020603050405020304" pitchFamily="18" charset="0"/>
                <a:cs typeface="+mn-ea"/>
                <a:sym typeface="+mn-lt"/>
              </a:rPr>
              <a:t>History of Chinese Historiography</a:t>
            </a:r>
            <a:r>
              <a:rPr lang="en-US" altLang="zh-CN" dirty="0">
                <a:uFillTx/>
                <a:latin typeface="Times New Roman" panose="02020603050405020304" pitchFamily="18" charset="0"/>
                <a:cs typeface="+mn-ea"/>
                <a:sym typeface="+mn-lt"/>
              </a:rPr>
              <a:t>.Shanghai Ancient Books Press.1997.</a:t>
            </a:r>
            <a:endParaRPr lang="en-US" altLang="zh-CN" dirty="0">
              <a:uFillTx/>
              <a:latin typeface="Times New Roman" panose="02020603050405020304" pitchFamily="18" charset="0"/>
              <a:cs typeface="+mn-ea"/>
              <a:sym typeface="+mn-lt"/>
            </a:endParaRPr>
          </a:p>
          <a:p>
            <a:pPr algn="just" defTabSz="1216660" fontAlgn="auto">
              <a:lnSpc>
                <a:spcPct val="120000"/>
              </a:lnSpc>
              <a:spcBef>
                <a:spcPct val="20000"/>
              </a:spcBef>
              <a:spcAft>
                <a:spcPts val="0"/>
              </a:spcAft>
              <a:defRPr/>
            </a:pPr>
            <a:r>
              <a:rPr lang="en-US" altLang="zh-CN" dirty="0">
                <a:solidFill>
                  <a:schemeClr val="tx1"/>
                </a:solidFill>
                <a:uFillTx/>
                <a:latin typeface="Times New Roman" panose="02020603050405020304" pitchFamily="18" charset="0"/>
                <a:cs typeface="+mn-ea"/>
                <a:sym typeface="+mn-lt"/>
              </a:rPr>
              <a:t>[3] William G. Boltz, </a:t>
            </a:r>
            <a:r>
              <a:rPr lang="en-US" altLang="zh-CN" i="1" dirty="0">
                <a:solidFill>
                  <a:schemeClr val="tx1"/>
                </a:solidFill>
                <a:uFillTx/>
                <a:latin typeface="Times New Roman" panose="02020603050405020304" pitchFamily="18" charset="0"/>
                <a:cs typeface="+mn-ea"/>
                <a:sym typeface="+mn-lt"/>
              </a:rPr>
              <a:t>Early Chinese Writing, World Archaeology</a:t>
            </a:r>
            <a:r>
              <a:rPr lang="en-US" altLang="zh-CN" dirty="0">
                <a:solidFill>
                  <a:schemeClr val="tx1"/>
                </a:solidFill>
                <a:uFillTx/>
                <a:latin typeface="Times New Roman" panose="02020603050405020304" pitchFamily="18" charset="0"/>
                <a:cs typeface="+mn-ea"/>
                <a:sym typeface="+mn-lt"/>
              </a:rPr>
              <a:t>, Vol. 17, No. 3, Early Writing Systems. (Feb., 1986), pp. 420–436 (436).</a:t>
            </a:r>
            <a:endParaRPr lang="en-US" altLang="zh-CN" dirty="0">
              <a:solidFill>
                <a:schemeClr val="tx1"/>
              </a:solidFill>
              <a:uFillTx/>
              <a:latin typeface="Times New Roman" panose="02020603050405020304" pitchFamily="18" charset="0"/>
              <a:cs typeface="+mn-ea"/>
              <a:sym typeface="+mn-lt"/>
            </a:endParaRPr>
          </a:p>
          <a:p>
            <a:pPr algn="just" defTabSz="1216660" fontAlgn="auto">
              <a:lnSpc>
                <a:spcPct val="120000"/>
              </a:lnSpc>
              <a:spcBef>
                <a:spcPct val="20000"/>
              </a:spcBef>
              <a:spcAft>
                <a:spcPts val="0"/>
              </a:spcAft>
              <a:defRPr/>
            </a:pPr>
            <a:r>
              <a:rPr lang="en-US" altLang="zh-CN" dirty="0">
                <a:solidFill>
                  <a:schemeClr val="tx1"/>
                </a:solidFill>
                <a:uFillTx/>
                <a:latin typeface="Times New Roman" panose="02020603050405020304" pitchFamily="18" charset="0"/>
                <a:cs typeface="+mn-ea"/>
                <a:sym typeface="+mn-lt"/>
              </a:rPr>
              <a:t>[4] </a:t>
            </a:r>
            <a:r>
              <a:rPr lang="en-US" altLang="zh-CN" dirty="0">
                <a:uFillTx/>
                <a:latin typeface="Times New Roman" panose="02020603050405020304" pitchFamily="18" charset="0"/>
                <a:cs typeface="+mn-ea"/>
                <a:sym typeface="+mn-lt"/>
              </a:rPr>
              <a:t>Shaughnessy, Edward L. (1991). </a:t>
            </a:r>
            <a:r>
              <a:rPr lang="en-US" altLang="zh-CN" i="1" dirty="0">
                <a:uFillTx/>
                <a:latin typeface="Times New Roman" panose="02020603050405020304" pitchFamily="18" charset="0"/>
                <a:cs typeface="+mn-ea"/>
                <a:sym typeface="+mn-lt"/>
              </a:rPr>
              <a:t>Sources of Western Zhou History</a:t>
            </a:r>
            <a:r>
              <a:rPr lang="en-US" altLang="zh-CN" dirty="0">
                <a:uFillTx/>
                <a:latin typeface="Times New Roman" panose="02020603050405020304" pitchFamily="18" charset="0"/>
                <a:cs typeface="+mn-ea"/>
                <a:sym typeface="+mn-lt"/>
              </a:rPr>
              <a:t>. Berkeley: University of California Press.</a:t>
            </a:r>
            <a:endParaRPr lang="en-US" altLang="zh-CN" dirty="0">
              <a:solidFill>
                <a:schemeClr val="tx1"/>
              </a:solidFill>
              <a:uFillTx/>
              <a:latin typeface="Times New Roman" panose="02020603050405020304" pitchFamily="18" charset="0"/>
              <a:cs typeface="+mn-ea"/>
              <a:sym typeface="+mn-lt"/>
            </a:endParaRPr>
          </a:p>
          <a:p>
            <a:pPr algn="just" defTabSz="1216660" fontAlgn="auto">
              <a:lnSpc>
                <a:spcPct val="120000"/>
              </a:lnSpc>
              <a:spcBef>
                <a:spcPct val="20000"/>
              </a:spcBef>
              <a:spcAft>
                <a:spcPts val="0"/>
              </a:spcAft>
              <a:defRPr/>
            </a:pPr>
            <a:r>
              <a:rPr lang="en-US" altLang="zh-CN" dirty="0">
                <a:solidFill>
                  <a:schemeClr val="tx1"/>
                </a:solidFill>
                <a:uFillTx/>
                <a:latin typeface="Times New Roman" panose="02020603050405020304" pitchFamily="18" charset="0"/>
                <a:cs typeface="+mn-ea"/>
                <a:sym typeface="+mn-lt"/>
              </a:rPr>
              <a:t>[5] </a:t>
            </a:r>
            <a:r>
              <a:rPr lang="zh-CN" altLang="en-US" dirty="0">
                <a:solidFill>
                  <a:schemeClr val="tx1"/>
                </a:solidFill>
                <a:uFillTx/>
                <a:latin typeface="Times New Roman" panose="02020603050405020304" pitchFamily="18" charset="0"/>
                <a:cs typeface="+mn-ea"/>
                <a:sym typeface="+mn-lt"/>
              </a:rPr>
              <a:t>白寿彝，《中国史学史》</a:t>
            </a:r>
            <a:r>
              <a:rPr lang="en-US" altLang="zh-CN" dirty="0">
                <a:solidFill>
                  <a:schemeClr val="tx1"/>
                </a:solidFill>
                <a:uFillTx/>
                <a:latin typeface="Times New Roman" panose="02020603050405020304" pitchFamily="18" charset="0"/>
                <a:cs typeface="+mn-ea"/>
                <a:sym typeface="+mn-lt"/>
              </a:rPr>
              <a:t>.</a:t>
            </a:r>
            <a:r>
              <a:rPr lang="zh-CN" altLang="en-US" dirty="0">
                <a:solidFill>
                  <a:schemeClr val="tx1"/>
                </a:solidFill>
                <a:uFillTx/>
                <a:latin typeface="Times New Roman" panose="02020603050405020304" pitchFamily="18" charset="0"/>
                <a:cs typeface="+mn-ea"/>
                <a:sym typeface="+mn-lt"/>
              </a:rPr>
              <a:t>北京：北京师范大学出版社</a:t>
            </a:r>
            <a:r>
              <a:rPr lang="en-US" altLang="zh-CN" dirty="0">
                <a:solidFill>
                  <a:schemeClr val="tx1"/>
                </a:solidFill>
                <a:uFillTx/>
                <a:latin typeface="Times New Roman" panose="02020603050405020304" pitchFamily="18" charset="0"/>
                <a:cs typeface="+mn-ea"/>
                <a:sym typeface="+mn-lt"/>
              </a:rPr>
              <a:t>.2004.</a:t>
            </a:r>
            <a:endParaRPr lang="en-US" altLang="zh-CN" dirty="0">
              <a:solidFill>
                <a:schemeClr val="tx1"/>
              </a:solidFill>
              <a:uFillTx/>
              <a:latin typeface="Times New Roman" panose="02020603050405020304" pitchFamily="18" charset="0"/>
              <a:cs typeface="+mn-ea"/>
              <a:sym typeface="+mn-lt"/>
            </a:endParaRPr>
          </a:p>
          <a:p>
            <a:pPr algn="just" defTabSz="1216660" fontAlgn="auto">
              <a:lnSpc>
                <a:spcPct val="120000"/>
              </a:lnSpc>
              <a:spcBef>
                <a:spcPct val="20000"/>
              </a:spcBef>
              <a:spcAft>
                <a:spcPts val="0"/>
              </a:spcAft>
              <a:defRPr/>
            </a:pPr>
            <a:r>
              <a:rPr lang="en-US" altLang="zh-CN" dirty="0">
                <a:solidFill>
                  <a:schemeClr val="tx1"/>
                </a:solidFill>
                <a:uFillTx/>
                <a:latin typeface="Times New Roman" panose="02020603050405020304" pitchFamily="18" charset="0"/>
                <a:cs typeface="+mn-ea"/>
                <a:sym typeface="+mn-lt"/>
              </a:rPr>
              <a:t>[6] </a:t>
            </a:r>
            <a:r>
              <a:rPr lang="zh-CN" altLang="en-US" dirty="0">
                <a:solidFill>
                  <a:schemeClr val="tx1"/>
                </a:solidFill>
                <a:uFillTx/>
                <a:latin typeface="Times New Roman" panose="02020603050405020304" pitchFamily="18" charset="0"/>
                <a:cs typeface="+mn-ea"/>
                <a:sym typeface="+mn-lt"/>
              </a:rPr>
              <a:t>陈梦家，《商人的神话与巫术》</a:t>
            </a:r>
            <a:r>
              <a:rPr lang="en-US" altLang="zh-CN" dirty="0">
                <a:solidFill>
                  <a:schemeClr val="tx1"/>
                </a:solidFill>
                <a:uFillTx/>
                <a:latin typeface="Times New Roman" panose="02020603050405020304" pitchFamily="18" charset="0"/>
                <a:cs typeface="+mn-ea"/>
                <a:sym typeface="+mn-lt"/>
              </a:rPr>
              <a:t>.</a:t>
            </a:r>
            <a:r>
              <a:rPr lang="zh-CN" altLang="en-US" dirty="0">
                <a:solidFill>
                  <a:schemeClr val="tx1"/>
                </a:solidFill>
                <a:uFillTx/>
                <a:latin typeface="Times New Roman" panose="02020603050405020304" pitchFamily="18" charset="0"/>
                <a:cs typeface="+mn-ea"/>
                <a:sym typeface="+mn-lt"/>
              </a:rPr>
              <a:t>《燕京学报》第</a:t>
            </a:r>
            <a:r>
              <a:rPr lang="en-US" altLang="zh-CN" dirty="0">
                <a:solidFill>
                  <a:schemeClr val="tx1"/>
                </a:solidFill>
                <a:uFillTx/>
                <a:latin typeface="Times New Roman" panose="02020603050405020304" pitchFamily="18" charset="0"/>
                <a:cs typeface="+mn-ea"/>
                <a:sym typeface="+mn-lt"/>
              </a:rPr>
              <a:t>20</a:t>
            </a:r>
            <a:r>
              <a:rPr lang="zh-CN" altLang="en-US" dirty="0">
                <a:solidFill>
                  <a:schemeClr val="tx1"/>
                </a:solidFill>
                <a:uFillTx/>
                <a:latin typeface="Times New Roman" panose="02020603050405020304" pitchFamily="18" charset="0"/>
                <a:cs typeface="+mn-ea"/>
                <a:sym typeface="+mn-lt"/>
              </a:rPr>
              <a:t>期</a:t>
            </a:r>
            <a:r>
              <a:rPr lang="en-US" altLang="zh-CN" dirty="0">
                <a:solidFill>
                  <a:schemeClr val="tx1"/>
                </a:solidFill>
                <a:uFillTx/>
                <a:latin typeface="Times New Roman" panose="02020603050405020304" pitchFamily="18" charset="0"/>
                <a:cs typeface="+mn-ea"/>
                <a:sym typeface="+mn-lt"/>
              </a:rPr>
              <a:t>.</a:t>
            </a:r>
            <a:endParaRPr lang="en-US" altLang="zh-CN" dirty="0">
              <a:solidFill>
                <a:schemeClr val="tx1"/>
              </a:solidFill>
              <a:uFillTx/>
              <a:latin typeface="Times New Roman" panose="02020603050405020304" pitchFamily="18" charset="0"/>
              <a:cs typeface="+mn-ea"/>
              <a:sym typeface="+mn-lt"/>
            </a:endParaRPr>
          </a:p>
          <a:p>
            <a:pPr algn="just" defTabSz="1216660" fontAlgn="auto">
              <a:lnSpc>
                <a:spcPct val="120000"/>
              </a:lnSpc>
              <a:spcBef>
                <a:spcPct val="20000"/>
              </a:spcBef>
              <a:spcAft>
                <a:spcPts val="0"/>
              </a:spcAft>
              <a:defRPr/>
            </a:pPr>
            <a:r>
              <a:rPr lang="en-US" altLang="zh-CN">
                <a:solidFill>
                  <a:schemeClr val="tx1"/>
                </a:solidFill>
                <a:uFillTx/>
                <a:latin typeface="Times New Roman" panose="02020603050405020304" pitchFamily="18" charset="0"/>
              </a:rPr>
              <a:t>[7] </a:t>
            </a:r>
            <a:r>
              <a:rPr lang="zh-CN" altLang="en-US">
                <a:solidFill>
                  <a:schemeClr val="tx1"/>
                </a:solidFill>
                <a:uFillTx/>
                <a:latin typeface="Times New Roman" panose="02020603050405020304" pitchFamily="18" charset="0"/>
              </a:rPr>
              <a:t>杜维运，《中国史学史》第</a:t>
            </a:r>
            <a:r>
              <a:rPr lang="en-US" altLang="zh-CN">
                <a:solidFill>
                  <a:schemeClr val="tx1"/>
                </a:solidFill>
                <a:uFillTx/>
                <a:latin typeface="Times New Roman" panose="02020603050405020304" pitchFamily="18" charset="0"/>
              </a:rPr>
              <a:t>1</a:t>
            </a:r>
            <a:r>
              <a:rPr lang="zh-CN" altLang="en-US">
                <a:solidFill>
                  <a:schemeClr val="tx1"/>
                </a:solidFill>
                <a:uFillTx/>
                <a:latin typeface="Times New Roman" panose="02020603050405020304" pitchFamily="18" charset="0"/>
              </a:rPr>
              <a:t>册</a:t>
            </a:r>
            <a:r>
              <a:rPr lang="en-US" altLang="zh-CN">
                <a:solidFill>
                  <a:schemeClr val="tx1"/>
                </a:solidFill>
                <a:uFillTx/>
                <a:latin typeface="Times New Roman" panose="02020603050405020304" pitchFamily="18" charset="0"/>
              </a:rPr>
              <a:t>. </a:t>
            </a:r>
            <a:r>
              <a:rPr lang="zh-CN" altLang="en-US">
                <a:solidFill>
                  <a:schemeClr val="tx1"/>
                </a:solidFill>
                <a:uFillTx/>
                <a:latin typeface="Times New Roman" panose="02020603050405020304" pitchFamily="18" charset="0"/>
              </a:rPr>
              <a:t>上海：</a:t>
            </a:r>
            <a:r>
              <a:rPr lang="en-US" altLang="zh-CN">
                <a:solidFill>
                  <a:schemeClr val="tx1"/>
                </a:solidFill>
                <a:uFillTx/>
                <a:latin typeface="Times New Roman" panose="02020603050405020304" pitchFamily="18" charset="0"/>
              </a:rPr>
              <a:t>商务印书馆.2010.</a:t>
            </a:r>
            <a:endParaRPr lang="en-US" altLang="zh-CN">
              <a:solidFill>
                <a:schemeClr val="tx1"/>
              </a:solidFill>
              <a:uFillTx/>
              <a:latin typeface="Times New Roman" panose="02020603050405020304" pitchFamily="18" charset="0"/>
            </a:endParaRPr>
          </a:p>
          <a:p>
            <a:pPr algn="just" defTabSz="1216660" fontAlgn="auto">
              <a:lnSpc>
                <a:spcPct val="120000"/>
              </a:lnSpc>
              <a:spcBef>
                <a:spcPct val="20000"/>
              </a:spcBef>
              <a:spcAft>
                <a:spcPts val="0"/>
              </a:spcAft>
              <a:defRPr/>
            </a:pPr>
            <a:r>
              <a:rPr lang="en-US" altLang="zh-CN">
                <a:solidFill>
                  <a:schemeClr val="tx1"/>
                </a:solidFill>
                <a:uFillTx/>
                <a:latin typeface="Times New Roman" panose="02020603050405020304" pitchFamily="18" charset="0"/>
              </a:rPr>
              <a:t>[8] </a:t>
            </a:r>
            <a:r>
              <a:rPr lang="zh-CN" altLang="en-US">
                <a:solidFill>
                  <a:schemeClr val="tx1"/>
                </a:solidFill>
                <a:uFillTx/>
                <a:latin typeface="Times New Roman" panose="02020603050405020304" pitchFamily="18" charset="0"/>
              </a:rPr>
              <a:t>瞿林东，《中国简明史学史》</a:t>
            </a:r>
            <a:r>
              <a:rPr lang="en-US" altLang="zh-CN">
                <a:solidFill>
                  <a:schemeClr val="tx1"/>
                </a:solidFill>
                <a:uFillTx/>
                <a:latin typeface="Times New Roman" panose="02020603050405020304" pitchFamily="18" charset="0"/>
              </a:rPr>
              <a:t>. </a:t>
            </a:r>
            <a:r>
              <a:rPr lang="zh-CN" altLang="en-US">
                <a:solidFill>
                  <a:schemeClr val="tx1"/>
                </a:solidFill>
                <a:uFillTx/>
                <a:latin typeface="Times New Roman" panose="02020603050405020304" pitchFamily="18" charset="0"/>
              </a:rPr>
              <a:t>上海：上海人民出版社</a:t>
            </a:r>
            <a:r>
              <a:rPr lang="en-US" altLang="zh-CN">
                <a:solidFill>
                  <a:schemeClr val="tx1"/>
                </a:solidFill>
                <a:uFillTx/>
                <a:latin typeface="Times New Roman" panose="02020603050405020304" pitchFamily="18" charset="0"/>
              </a:rPr>
              <a:t>.2005.</a:t>
            </a:r>
            <a:endParaRPr lang="en-US" altLang="zh-CN">
              <a:solidFill>
                <a:schemeClr val="tx1"/>
              </a:solidFill>
              <a:uFillTx/>
              <a:latin typeface="Times New Roman" panose="02020603050405020304" pitchFamily="18" charset="0"/>
            </a:endParaRPr>
          </a:p>
          <a:p>
            <a:pPr algn="just" defTabSz="1216660" fontAlgn="auto">
              <a:lnSpc>
                <a:spcPct val="120000"/>
              </a:lnSpc>
              <a:spcBef>
                <a:spcPct val="20000"/>
              </a:spcBef>
              <a:spcAft>
                <a:spcPts val="0"/>
              </a:spcAft>
              <a:defRPr/>
            </a:pPr>
            <a:r>
              <a:rPr lang="en-US" altLang="zh-CN">
                <a:solidFill>
                  <a:schemeClr val="tx1"/>
                </a:solidFill>
                <a:uFillTx/>
                <a:latin typeface="Times New Roman" panose="02020603050405020304" pitchFamily="18" charset="0"/>
              </a:rPr>
              <a:t>[9] </a:t>
            </a:r>
            <a:r>
              <a:rPr lang="zh-CN" altLang="en-US">
                <a:solidFill>
                  <a:schemeClr val="tx1"/>
                </a:solidFill>
                <a:uFillTx/>
                <a:latin typeface="Times New Roman" panose="02020603050405020304" pitchFamily="18" charset="0"/>
              </a:rPr>
              <a:t>谢贵安，《中国史学史》</a:t>
            </a:r>
            <a:r>
              <a:rPr lang="en-US" altLang="zh-CN">
                <a:solidFill>
                  <a:schemeClr val="tx1"/>
                </a:solidFill>
                <a:uFillTx/>
                <a:latin typeface="Times New Roman" panose="02020603050405020304" pitchFamily="18" charset="0"/>
              </a:rPr>
              <a:t>. </a:t>
            </a:r>
            <a:r>
              <a:rPr lang="zh-CN" altLang="en-US">
                <a:solidFill>
                  <a:schemeClr val="tx1"/>
                </a:solidFill>
                <a:uFillTx/>
                <a:latin typeface="Times New Roman" panose="02020603050405020304" pitchFamily="18" charset="0"/>
              </a:rPr>
              <a:t>武汉：武汉大学出版社</a:t>
            </a:r>
            <a:r>
              <a:rPr lang="en-US" altLang="zh-CN">
                <a:solidFill>
                  <a:schemeClr val="tx1"/>
                </a:solidFill>
                <a:uFillTx/>
                <a:latin typeface="Times New Roman" panose="02020603050405020304" pitchFamily="18" charset="0"/>
              </a:rPr>
              <a:t>.2012.</a:t>
            </a:r>
            <a:endParaRPr lang="en-US" altLang="zh-CN">
              <a:solidFill>
                <a:schemeClr val="tx1"/>
              </a:solidFill>
              <a:uFillTx/>
              <a:latin typeface="Times New Roman" panose="02020603050405020304" pitchFamily="18" charset="0"/>
            </a:endParaRPr>
          </a:p>
          <a:p>
            <a:pPr algn="just" defTabSz="1216660" fontAlgn="auto">
              <a:lnSpc>
                <a:spcPct val="120000"/>
              </a:lnSpc>
              <a:spcBef>
                <a:spcPct val="20000"/>
              </a:spcBef>
              <a:spcAft>
                <a:spcPts val="0"/>
              </a:spcAft>
              <a:defRPr/>
            </a:pPr>
            <a:endParaRPr lang="zh-CN" altLang="en-US">
              <a:solidFill>
                <a:schemeClr val="tx1"/>
              </a:solidFill>
              <a:uFillTx/>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
          <p:cNvPicPr>
            <a:picLocks noChangeAspect="1"/>
          </p:cNvPicPr>
          <p:nvPr/>
        </p:nvPicPr>
        <p:blipFill>
          <a:blip r:embed="rId1"/>
          <a:srcRect l="652" t="3819" r="2203" b="1245"/>
          <a:stretch>
            <a:fillRect/>
          </a:stretch>
        </p:blipFill>
        <p:spPr bwMode="auto">
          <a:xfrm>
            <a:off x="3175" y="4763"/>
            <a:ext cx="12192000" cy="6858000"/>
          </a:xfrm>
          <a:prstGeom prst="rect">
            <a:avLst/>
          </a:prstGeom>
          <a:noFill/>
          <a:ln w="9525">
            <a:noFill/>
            <a:miter lim="800000"/>
            <a:headEnd/>
            <a:tailEnd/>
          </a:ln>
        </p:spPr>
      </p:pic>
      <p:pic>
        <p:nvPicPr>
          <p:cNvPr id="13314"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75" name="矩形 74"/>
          <p:cNvSpPr/>
          <p:nvPr/>
        </p:nvSpPr>
        <p:spPr>
          <a:xfrm>
            <a:off x="5374323" y="220663"/>
            <a:ext cx="1449705" cy="460375"/>
          </a:xfrm>
          <a:prstGeom prst="rect">
            <a:avLst/>
          </a:prstGeom>
        </p:spPr>
        <p:txBody>
          <a:bodyPr wrap="none">
            <a:spAutoFit/>
          </a:bodyPr>
          <a:lstStyle/>
          <a:p>
            <a:pPr algn="ctr"/>
            <a:r>
              <a:rPr lang="en-US" altLang="zh-CN" sz="2400" b="1">
                <a:solidFill>
                  <a:srgbClr val="61B5C0"/>
                </a:solidFill>
                <a:latin typeface="微软雅黑" panose="020B0503020204020204" pitchFamily="34" charset="-122"/>
                <a:ea typeface="微软雅黑" panose="020B0503020204020204" pitchFamily="34" charset="-122"/>
              </a:rPr>
              <a:t>Concept</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121" name="TextBox 41"/>
          <p:cNvSpPr txBox="1"/>
          <p:nvPr/>
        </p:nvSpPr>
        <p:spPr>
          <a:xfrm>
            <a:off x="6265863" y="3932238"/>
            <a:ext cx="941387" cy="769937"/>
          </a:xfrm>
          <a:prstGeom prst="rect">
            <a:avLst/>
          </a:prstGeom>
          <a:noFill/>
        </p:spPr>
        <p:txBody>
          <a:bodyPr>
            <a:spAutoFit/>
          </a:bodyPr>
          <a:lstStyle/>
          <a:p>
            <a:pPr algn="ctr" fontAlgn="auto">
              <a:spcBef>
                <a:spcPts val="0"/>
              </a:spcBef>
              <a:spcAft>
                <a:spcPts val="0"/>
              </a:spcAft>
              <a:defRPr/>
            </a:pPr>
            <a:r>
              <a:rPr lang="en-US" altLang="zh-CN" sz="4400" b="1" dirty="0">
                <a:solidFill>
                  <a:schemeClr val="bg1"/>
                </a:solidFill>
                <a:latin typeface="+mn-lt"/>
                <a:ea typeface="+mn-ea"/>
                <a:cs typeface="+mn-ea"/>
                <a:sym typeface="+mn-lt"/>
              </a:rPr>
              <a:t>4</a:t>
            </a:r>
            <a:endParaRPr lang="en-US" altLang="zh-CN" sz="2000" dirty="0">
              <a:solidFill>
                <a:schemeClr val="bg1"/>
              </a:solidFill>
              <a:latin typeface="+mn-lt"/>
              <a:ea typeface="+mn-ea"/>
              <a:cs typeface="+mn-ea"/>
              <a:sym typeface="+mn-lt"/>
            </a:endParaRPr>
          </a:p>
        </p:txBody>
      </p:sp>
      <p:sp>
        <p:nvSpPr>
          <p:cNvPr id="13320" name="Rectangle 38"/>
          <p:cNvSpPr>
            <a:spLocks noChangeArrowheads="1"/>
          </p:cNvSpPr>
          <p:nvPr/>
        </p:nvSpPr>
        <p:spPr bwMode="auto">
          <a:xfrm>
            <a:off x="687070" y="1195070"/>
            <a:ext cx="4866640" cy="5394960"/>
          </a:xfrm>
          <a:prstGeom prst="rect">
            <a:avLst/>
          </a:prstGeom>
          <a:noFill/>
          <a:ln w="9525">
            <a:noFill/>
            <a:miter lim="800000"/>
          </a:ln>
        </p:spPr>
        <p:txBody>
          <a:bodyPr>
            <a:noAutofit/>
          </a:bodyPr>
          <a:lstStyle/>
          <a:p>
            <a:pPr algn="ctr"/>
            <a:r>
              <a:rPr lang="en-US" altLang="zh-CN" sz="2400" b="1">
                <a:solidFill>
                  <a:srgbClr val="595959"/>
                </a:solidFill>
                <a:latin typeface="Times New Roman" panose="02020603050405020304" pitchFamily="18" charset="0"/>
                <a:ea typeface="微软雅黑" panose="020B0503020204020204" pitchFamily="34" charset="-122"/>
                <a:sym typeface="+mn-lt"/>
              </a:rPr>
              <a:t>History writing</a:t>
            </a:r>
            <a:r>
              <a:rPr lang="en-US" altLang="zh-CN" sz="2000">
                <a:solidFill>
                  <a:srgbClr val="595959"/>
                </a:solidFill>
                <a:latin typeface="Times New Roman" panose="02020603050405020304" pitchFamily="18" charset="0"/>
                <a:ea typeface="微软雅黑" panose="020B0503020204020204" pitchFamily="34" charset="-122"/>
                <a:sym typeface="+mn-lt"/>
              </a:rPr>
              <a:t> </a:t>
            </a:r>
            <a:endParaRPr lang="en-US" altLang="zh-CN" sz="2000">
              <a:solidFill>
                <a:srgbClr val="595959"/>
              </a:solidFill>
              <a:latin typeface="Times New Roman" panose="02020603050405020304" pitchFamily="18" charset="0"/>
              <a:ea typeface="微软雅黑" panose="020B0503020204020204" pitchFamily="34" charset="-122"/>
              <a:sym typeface="+mn-lt"/>
            </a:endParaRPr>
          </a:p>
          <a:p>
            <a:endParaRPr lang="en-US" altLang="zh-CN" sz="2000">
              <a:solidFill>
                <a:srgbClr val="595959"/>
              </a:solidFill>
              <a:latin typeface="Times New Roman" panose="02020603050405020304" pitchFamily="18" charset="0"/>
              <a:ea typeface="微软雅黑" panose="020B0503020204020204" pitchFamily="34" charset="-122"/>
              <a:sym typeface="+mn-lt"/>
            </a:endParaRPr>
          </a:p>
          <a:p>
            <a:r>
              <a:rPr lang="en-US" altLang="zh-CN" sz="2000">
                <a:solidFill>
                  <a:srgbClr val="595959"/>
                </a:solidFill>
                <a:latin typeface="Times New Roman" panose="02020603050405020304" pitchFamily="18" charset="0"/>
                <a:ea typeface="微软雅黑" panose="020B0503020204020204" pitchFamily="34" charset="-122"/>
                <a:sym typeface="+mn-lt"/>
              </a:rPr>
              <a:t>It is about how history is written, and it can also be called historiography. It accepts that history is written by people, with an interest, a certain understanding and material reference base. </a:t>
            </a:r>
            <a:endParaRPr lang="en-US" altLang="zh-CN" sz="2000">
              <a:solidFill>
                <a:srgbClr val="595959"/>
              </a:solidFill>
              <a:latin typeface="Times New Roman" panose="02020603050405020304" pitchFamily="18" charset="0"/>
              <a:ea typeface="微软雅黑" panose="020B0503020204020204" pitchFamily="34" charset="-122"/>
              <a:sym typeface="+mn-lt"/>
            </a:endParaRPr>
          </a:p>
          <a:p>
            <a:endParaRPr lang="en-US" altLang="zh-CN" sz="2000">
              <a:solidFill>
                <a:srgbClr val="595959"/>
              </a:solidFill>
              <a:latin typeface="Times New Roman" panose="02020603050405020304" pitchFamily="18" charset="0"/>
              <a:ea typeface="微软雅黑" panose="020B0503020204020204" pitchFamily="34" charset="-122"/>
              <a:sym typeface="+mn-lt"/>
            </a:endParaRPr>
          </a:p>
          <a:p>
            <a:r>
              <a:rPr lang="en-US" altLang="zh-CN" sz="2000">
                <a:solidFill>
                  <a:srgbClr val="595959"/>
                </a:solidFill>
                <a:latin typeface="Times New Roman" panose="02020603050405020304" pitchFamily="18" charset="0"/>
                <a:ea typeface="微软雅黑" panose="020B0503020204020204" pitchFamily="34" charset="-122"/>
                <a:sym typeface="+mn-lt"/>
              </a:rPr>
              <a:t>                               VS.</a:t>
            </a:r>
            <a:endParaRPr lang="en-US" altLang="zh-CN" sz="2000">
              <a:solidFill>
                <a:srgbClr val="595959"/>
              </a:solidFill>
              <a:latin typeface="Times New Roman" panose="02020603050405020304" pitchFamily="18" charset="0"/>
              <a:ea typeface="微软雅黑" panose="020B0503020204020204" pitchFamily="34" charset="-122"/>
              <a:sym typeface="+mn-lt"/>
            </a:endParaRPr>
          </a:p>
          <a:p>
            <a:endParaRPr lang="en-US" altLang="zh-CN" sz="2000">
              <a:solidFill>
                <a:srgbClr val="595959"/>
              </a:solidFill>
              <a:latin typeface="Times New Roman" panose="02020603050405020304" pitchFamily="18" charset="0"/>
              <a:ea typeface="微软雅黑" panose="020B0503020204020204" pitchFamily="34" charset="-122"/>
              <a:sym typeface="+mn-lt"/>
            </a:endParaRPr>
          </a:p>
          <a:p>
            <a:r>
              <a:rPr lang="en-US" sz="2000" b="1">
                <a:solidFill>
                  <a:srgbClr val="595959"/>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en-US" sz="2400" b="1">
                <a:solidFill>
                  <a:srgbClr val="595959"/>
                </a:solidFill>
                <a:latin typeface="Times New Roman" panose="02020603050405020304" pitchFamily="18" charset="0"/>
                <a:ea typeface="微软雅黑" panose="020B0503020204020204" pitchFamily="34" charset="-122"/>
                <a:cs typeface="Times New Roman" panose="02020603050405020304" pitchFamily="18" charset="0"/>
                <a:sym typeface="+mn-lt"/>
              </a:rPr>
              <a:t>History recording</a:t>
            </a:r>
            <a:endParaRPr lang="en-US" sz="2400" b="1">
              <a:solidFill>
                <a:srgbClr val="595959"/>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endParaRPr lang="en-US" sz="2400" b="1">
              <a:solidFill>
                <a:srgbClr val="595959"/>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r>
              <a:rPr lang="en-US" sz="200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sym typeface="+mn-lt"/>
              </a:rPr>
              <a:t> Something that can be objectively written.</a:t>
            </a:r>
            <a:endParaRPr lang="en-US" sz="200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100" name="图片 99"/>
          <p:cNvPicPr/>
          <p:nvPr/>
        </p:nvPicPr>
        <p:blipFill>
          <a:blip r:embed="rId3"/>
          <a:stretch>
            <a:fillRect/>
          </a:stretch>
        </p:blipFill>
        <p:spPr>
          <a:xfrm>
            <a:off x="5899785" y="955040"/>
            <a:ext cx="5457190" cy="56343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p:cNvPicPr>
            <a:picLocks noChangeAspect="1"/>
          </p:cNvPicPr>
          <p:nvPr/>
        </p:nvPicPr>
        <p:blipFill>
          <a:blip r:embed="rId1"/>
          <a:srcRect l="652" t="3819" r="2203" b="1245"/>
          <a:stretch>
            <a:fillRect/>
          </a:stretch>
        </p:blipFill>
        <p:spPr bwMode="auto">
          <a:xfrm>
            <a:off x="3175" y="4763"/>
            <a:ext cx="12192000" cy="6858000"/>
          </a:xfrm>
          <a:prstGeom prst="rect">
            <a:avLst/>
          </a:prstGeom>
          <a:noFill/>
          <a:ln w="9525">
            <a:noFill/>
            <a:miter lim="800000"/>
            <a:headEnd/>
            <a:tailEnd/>
          </a:ln>
        </p:spPr>
      </p:pic>
      <p:pic>
        <p:nvPicPr>
          <p:cNvPr id="16386"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75" name="矩形 74"/>
          <p:cNvSpPr/>
          <p:nvPr/>
        </p:nvSpPr>
        <p:spPr>
          <a:xfrm>
            <a:off x="3857943" y="220663"/>
            <a:ext cx="4476115" cy="460375"/>
          </a:xfrm>
          <a:prstGeom prst="rect">
            <a:avLst/>
          </a:prstGeom>
        </p:spPr>
        <p:txBody>
          <a:bodyPr wrap="none">
            <a:spAutoFit/>
          </a:bodyPr>
          <a:lstStyle/>
          <a:p>
            <a:pPr algn="ctr" fontAlgn="auto">
              <a:spcBef>
                <a:spcPts val="0"/>
              </a:spcBef>
              <a:spcAft>
                <a:spcPts val="0"/>
              </a:spcAft>
              <a:defRPr/>
            </a:pPr>
            <a:r>
              <a:rPr lang="en-US" altLang="zh-CN" sz="2400" b="1" spc="300" dirty="0">
                <a:solidFill>
                  <a:srgbClr val="61B5C0"/>
                </a:solidFill>
                <a:latin typeface="微软雅黑" panose="020B0503020204020204" pitchFamily="34" charset="-122"/>
                <a:ea typeface="微软雅黑" panose="020B0503020204020204" pitchFamily="34" charset="-122"/>
              </a:rPr>
              <a:t>Question and Thinking</a:t>
            </a:r>
            <a:endParaRPr lang="en-US" altLang="zh-CN" sz="2400" b="1" spc="300" dirty="0">
              <a:solidFill>
                <a:srgbClr val="61B5C0"/>
              </a:solidFill>
              <a:latin typeface="微软雅黑" panose="020B0503020204020204" pitchFamily="34" charset="-122"/>
              <a:ea typeface="微软雅黑" panose="020B0503020204020204" pitchFamily="34" charset="-122"/>
            </a:endParaRPr>
          </a:p>
        </p:txBody>
      </p:sp>
      <p:sp>
        <p:nvSpPr>
          <p:cNvPr id="139" name="Shape 719"/>
          <p:cNvSpPr/>
          <p:nvPr/>
        </p:nvSpPr>
        <p:spPr>
          <a:xfrm>
            <a:off x="1730375" y="4413250"/>
            <a:ext cx="473075" cy="406400"/>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lIns="38100" tIns="38100" rIns="38100" bIns="38100" anchor="ctr"/>
          <a:lstStyle/>
          <a:p>
            <a:pPr fontAlgn="auto">
              <a:spcBef>
                <a:spcPts val="0"/>
              </a:spcBef>
              <a:spcAft>
                <a:spcPts val="0"/>
              </a:spcAft>
              <a:defRPr sz="3100" b="1">
                <a:latin typeface="Kontrapunkt Bob Bold"/>
                <a:ea typeface="Kontrapunkt Bob Bold"/>
                <a:cs typeface="Kontrapunkt Bob Bold"/>
                <a:sym typeface="Kontrapunkt Bob Bold"/>
              </a:defRPr>
            </a:pPr>
            <a:endParaRPr sz="3100" b="1">
              <a:latin typeface="Kontrapunkt Bob Bold"/>
              <a:ea typeface="Kontrapunkt Bob Bold"/>
              <a:cs typeface="+mn-ea"/>
              <a:sym typeface="+mn-lt"/>
            </a:endParaRPr>
          </a:p>
        </p:txBody>
      </p:sp>
      <p:sp>
        <p:nvSpPr>
          <p:cNvPr id="149" name="Freeform 274"/>
          <p:cNvSpPr>
            <a:spLocks noEditPoints="1"/>
          </p:cNvSpPr>
          <p:nvPr/>
        </p:nvSpPr>
        <p:spPr bwMode="auto">
          <a:xfrm>
            <a:off x="1760538" y="2698750"/>
            <a:ext cx="406400" cy="419100"/>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9" name="Shape 3659"/>
          <p:cNvSpPr/>
          <p:nvPr/>
        </p:nvSpPr>
        <p:spPr>
          <a:xfrm>
            <a:off x="10017125" y="4411663"/>
            <a:ext cx="444500" cy="41592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lIns="38100" tIns="38100" rIns="38100" bIns="38100" anchor="ctr"/>
          <a:lstStyle/>
          <a:p>
            <a:pPr fontAlgn="auto">
              <a:spcBef>
                <a:spcPts val="0"/>
              </a:spcBef>
              <a:spcAft>
                <a:spcPts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ea typeface="Helvetica Light"/>
              <a:cs typeface="+mn-ea"/>
              <a:sym typeface="+mn-lt"/>
            </a:endParaRPr>
          </a:p>
        </p:txBody>
      </p:sp>
      <p:sp>
        <p:nvSpPr>
          <p:cNvPr id="2" name="文本框 1"/>
          <p:cNvSpPr txBox="1"/>
          <p:nvPr/>
        </p:nvSpPr>
        <p:spPr>
          <a:xfrm>
            <a:off x="560070" y="925830"/>
            <a:ext cx="11040745" cy="2774950"/>
          </a:xfrm>
          <a:prstGeom prst="rect">
            <a:avLst/>
          </a:prstGeom>
          <a:noFill/>
        </p:spPr>
        <p:txBody>
          <a:bodyPr wrap="square" rtlCol="0">
            <a:noAutofit/>
          </a:bodyPr>
          <a:p>
            <a:pPr algn="just" defTabSz="1216660" fontAlgn="auto">
              <a:lnSpc>
                <a:spcPct val="120000"/>
              </a:lnSpc>
              <a:spcBef>
                <a:spcPct val="20000"/>
              </a:spcBef>
              <a:spcAft>
                <a:spcPts val="0"/>
              </a:spcAft>
              <a:defRPr/>
            </a:pP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[1]《贞观政要</a:t>
            </a:r>
            <a:r>
              <a:rPr lang="zh-CN" altLang="en-US"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a:t>
            </a: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“以古为镜，可以知兴替</a:t>
            </a:r>
            <a:r>
              <a:rPr lang="zh-CN" altLang="en-US"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a:t>
            </a: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a:t>
            </a:r>
            <a:endPar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endParaRPr>
          </a:p>
          <a:p>
            <a:pPr algn="just" defTabSz="1216660" fontAlgn="auto">
              <a:lnSpc>
                <a:spcPct val="120000"/>
              </a:lnSpc>
              <a:spcBef>
                <a:spcPct val="20000"/>
              </a:spcBef>
              <a:spcAft>
                <a:spcPts val="0"/>
              </a:spcAft>
              <a:defRPr/>
            </a:pP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(With history as a mirror, one can know the ups and downs of history.)</a:t>
            </a:r>
            <a:endPar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endParaRPr>
          </a:p>
          <a:p>
            <a:pPr algn="just" defTabSz="1216660" fontAlgn="auto">
              <a:lnSpc>
                <a:spcPct val="120000"/>
              </a:lnSpc>
              <a:spcBef>
                <a:spcPct val="20000"/>
              </a:spcBef>
              <a:spcAft>
                <a:spcPts val="0"/>
              </a:spcAft>
              <a:defRPr/>
            </a:pP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[2] </a:t>
            </a:r>
            <a:r>
              <a:rPr lang="en-US" altLang="zh-CN" sz="2400" i="1" dirty="0">
                <a:uFillTx/>
                <a:latin typeface="仿宋_GB2312" panose="02010609030101010101" charset="-122"/>
                <a:ea typeface="仿宋_GB2312" panose="02010609030101010101" charset="-122"/>
                <a:cs typeface="仿宋_GB2312" panose="02010609030101010101" charset="-122"/>
                <a:sym typeface="+mn-lt"/>
              </a:rPr>
              <a:t>Of Studies</a:t>
            </a: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 </a:t>
            </a:r>
            <a:r>
              <a:rPr lang="zh-CN" altLang="en-US"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a:t>
            </a: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“Histories make men wise.”(</a:t>
            </a:r>
            <a:r>
              <a:rPr lang="zh-CN" altLang="en-US"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读史使人明智。</a:t>
            </a: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a:t>
            </a:r>
            <a:endPar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endParaRPr>
          </a:p>
          <a:p>
            <a:pPr algn="just" defTabSz="1216660" fontAlgn="auto">
              <a:lnSpc>
                <a:spcPct val="120000"/>
              </a:lnSpc>
              <a:spcBef>
                <a:spcPct val="20000"/>
              </a:spcBef>
              <a:spcAft>
                <a:spcPts val="0"/>
              </a:spcAft>
              <a:defRPr/>
            </a:pPr>
            <a:r>
              <a:rPr lang="en-US" altLang="zh-CN" sz="2400" dirty="0">
                <a:solidFill>
                  <a:schemeClr val="tx1"/>
                </a:solidFill>
                <a:uFillTx/>
                <a:latin typeface="仿宋_GB2312" panose="02010609030101010101" charset="-122"/>
                <a:ea typeface="仿宋_GB2312" panose="02010609030101010101" charset="-122"/>
                <a:cs typeface="仿宋_GB2312" panose="02010609030101010101" charset="-122"/>
                <a:sym typeface="+mn-lt"/>
              </a:rPr>
              <a:t>   </a:t>
            </a:r>
            <a:r>
              <a:rPr lang="en-US" altLang="zh-CN" sz="2800" b="1" dirty="0">
                <a:solidFill>
                  <a:schemeClr val="tx1"/>
                </a:solidFill>
                <a:uFillTx/>
                <a:latin typeface="Times New Roman" panose="02020603050405020304" pitchFamily="18" charset="0"/>
                <a:ea typeface="仿宋_GB2312" panose="02010609030101010101" charset="-122"/>
                <a:cs typeface="Times New Roman" panose="02020603050405020304" pitchFamily="18" charset="0"/>
                <a:sym typeface="+mn-lt"/>
              </a:rPr>
              <a:t>What is the significance of learning historiography?</a:t>
            </a:r>
            <a:endParaRPr lang="en-US" altLang="zh-CN" sz="2800" b="1" dirty="0">
              <a:solidFill>
                <a:schemeClr val="tx1"/>
              </a:solidFill>
              <a:uFillTx/>
              <a:latin typeface="Times New Roman" panose="02020603050405020304" pitchFamily="18" charset="0"/>
              <a:ea typeface="仿宋_GB2312" panose="02010609030101010101" charset="-122"/>
              <a:cs typeface="Times New Roman" panose="02020603050405020304" pitchFamily="18" charset="0"/>
              <a:sym typeface="+mn-lt"/>
            </a:endParaRPr>
          </a:p>
        </p:txBody>
      </p:sp>
      <p:sp>
        <p:nvSpPr>
          <p:cNvPr id="3" name="动作按钮: 帮助 2"/>
          <p:cNvSpPr/>
          <p:nvPr/>
        </p:nvSpPr>
        <p:spPr>
          <a:xfrm>
            <a:off x="560070" y="2545080"/>
            <a:ext cx="317500" cy="422910"/>
          </a:xfrm>
          <a:prstGeom prst="actionButtonHelp">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4" name="图片 3" descr="QQ图片20221027173039"/>
          <p:cNvPicPr>
            <a:picLocks noChangeAspect="1"/>
          </p:cNvPicPr>
          <p:nvPr/>
        </p:nvPicPr>
        <p:blipFill>
          <a:blip r:embed="rId3"/>
          <a:stretch>
            <a:fillRect/>
          </a:stretch>
        </p:blipFill>
        <p:spPr>
          <a:xfrm>
            <a:off x="9224010" y="3775075"/>
            <a:ext cx="2971165" cy="3088005"/>
          </a:xfrm>
          <a:prstGeom prst="rect">
            <a:avLst/>
          </a:prstGeom>
          <a:noFill/>
          <a:effectLst>
            <a:outerShdw dir="5400000" sx="1000" sy="1000" algn="ctr" rotWithShape="0">
              <a:srgbClr val="000000">
                <a:alpha val="100000"/>
              </a:srgbClr>
            </a:outerShdw>
          </a:effectLst>
        </p:spPr>
      </p:pic>
      <p:pic>
        <p:nvPicPr>
          <p:cNvPr id="5" name="图片 4" descr="QQ图片20221027173731"/>
          <p:cNvPicPr>
            <a:picLocks noChangeAspect="1"/>
          </p:cNvPicPr>
          <p:nvPr/>
        </p:nvPicPr>
        <p:blipFill>
          <a:blip r:embed="rId4"/>
          <a:stretch>
            <a:fillRect/>
          </a:stretch>
        </p:blipFill>
        <p:spPr>
          <a:xfrm>
            <a:off x="6141085" y="3780790"/>
            <a:ext cx="3082925" cy="3082925"/>
          </a:xfrm>
          <a:prstGeom prst="rect">
            <a:avLst/>
          </a:prstGeom>
        </p:spPr>
      </p:pic>
      <p:sp>
        <p:nvSpPr>
          <p:cNvPr id="6" name="文本框 5"/>
          <p:cNvSpPr txBox="1"/>
          <p:nvPr/>
        </p:nvSpPr>
        <p:spPr>
          <a:xfrm>
            <a:off x="774065" y="3466465"/>
            <a:ext cx="4779010" cy="3391535"/>
          </a:xfrm>
          <a:prstGeom prst="rect">
            <a:avLst/>
          </a:prstGeom>
          <a:noFill/>
        </p:spPr>
        <p:txBody>
          <a:bodyPr wrap="square" rtlCol="0">
            <a:noAutofit/>
          </a:bodyPr>
          <a:p>
            <a:pPr>
              <a:lnSpc>
                <a:spcPct val="120000"/>
              </a:lnSpc>
            </a:pPr>
            <a:r>
              <a:rPr lang="en-US" altLang="zh-CN" sz="2000" b="1">
                <a:sym typeface="+mn-ea"/>
              </a:rPr>
              <a:t>· Methodology</a:t>
            </a:r>
            <a:endParaRPr lang="en-US" altLang="zh-CN" sz="2000" b="1">
              <a:sym typeface="+mn-ea"/>
            </a:endParaRPr>
          </a:p>
          <a:p>
            <a:pPr>
              <a:lnSpc>
                <a:spcPct val="120000"/>
              </a:lnSpc>
            </a:pPr>
            <a:r>
              <a:rPr lang="en-US" altLang="zh-CN" sz="2000">
                <a:sym typeface="+mn-ea"/>
              </a:rPr>
              <a:t>Critical thinking</a:t>
            </a:r>
            <a:endParaRPr lang="en-US" altLang="zh-CN" sz="2000" b="1"/>
          </a:p>
          <a:p>
            <a:pPr>
              <a:lnSpc>
                <a:spcPct val="120000"/>
              </a:lnSpc>
            </a:pPr>
            <a:r>
              <a:rPr lang="en-US" altLang="zh-CN" sz="2000" b="1"/>
              <a:t>· Knowledge</a:t>
            </a:r>
            <a:endParaRPr lang="en-US" altLang="zh-CN" sz="2000" b="1"/>
          </a:p>
          <a:p>
            <a:pPr>
              <a:lnSpc>
                <a:spcPct val="120000"/>
              </a:lnSpc>
            </a:pPr>
            <a:r>
              <a:rPr lang="en-US" altLang="zh-CN" sz="2000">
                <a:sym typeface="+mn-ea"/>
              </a:rPr>
              <a:t>Gaining experience</a:t>
            </a:r>
            <a:endParaRPr lang="en-US" altLang="zh-CN" sz="2000"/>
          </a:p>
          <a:p>
            <a:pPr>
              <a:lnSpc>
                <a:spcPct val="120000"/>
              </a:lnSpc>
            </a:pPr>
            <a:r>
              <a:rPr lang="en-US" altLang="zh-CN" sz="2000"/>
              <a:t>Law of historical development</a:t>
            </a:r>
            <a:endParaRPr lang="en-US" altLang="zh-CN" sz="2000"/>
          </a:p>
          <a:p>
            <a:pPr>
              <a:lnSpc>
                <a:spcPct val="120000"/>
              </a:lnSpc>
            </a:pPr>
            <a:r>
              <a:rPr lang="en-US" altLang="zh-CN" sz="2000" b="1"/>
              <a:t>· Emotional Signficance</a:t>
            </a:r>
            <a:endParaRPr lang="en-US" altLang="zh-CN" sz="2000" b="1"/>
          </a:p>
          <a:p>
            <a:pPr>
              <a:lnSpc>
                <a:spcPct val="120000"/>
              </a:lnSpc>
            </a:pPr>
            <a:r>
              <a:rPr lang="en-US" altLang="zh-CN" sz="2000">
                <a:sym typeface="+mn-ea"/>
              </a:rPr>
              <a:t>Cultural confidence</a:t>
            </a:r>
            <a:endParaRPr lang="en-US" altLang="zh-CN" sz="2000"/>
          </a:p>
          <a:p>
            <a:pPr>
              <a:lnSpc>
                <a:spcPct val="120000"/>
              </a:lnSpc>
            </a:pPr>
            <a:r>
              <a:rPr lang="en-US" altLang="zh-CN" sz="2000"/>
              <a:t>Patriotism &amp; national spirit</a:t>
            </a:r>
            <a:endParaRPr lang="en-US" altLang="zh-CN" sz="2000"/>
          </a:p>
          <a:p>
            <a:pPr>
              <a:lnSpc>
                <a:spcPct val="120000"/>
              </a:lnSpc>
            </a:pPr>
            <a:r>
              <a:rPr lang="en-US" altLang="zh-CN" sz="2000"/>
              <a:t>......</a:t>
            </a:r>
            <a:endParaRPr lang="en-US" altLang="zh-C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
          <p:cNvPicPr>
            <a:picLocks noChangeAspect="1"/>
          </p:cNvPicPr>
          <p:nvPr/>
        </p:nvPicPr>
        <p:blipFill>
          <a:blip r:embed="rId1"/>
          <a:srcRect/>
          <a:stretch>
            <a:fillRect/>
          </a:stretch>
        </p:blipFill>
        <p:spPr bwMode="auto">
          <a:xfrm>
            <a:off x="-112395" y="0"/>
            <a:ext cx="12375515" cy="6920865"/>
          </a:xfrm>
          <a:prstGeom prst="rect">
            <a:avLst/>
          </a:prstGeom>
          <a:noFill/>
          <a:ln w="9525">
            <a:noFill/>
            <a:miter lim="800000"/>
            <a:headEnd/>
            <a:tailEnd/>
          </a:ln>
        </p:spPr>
      </p:pic>
      <p:grpSp>
        <p:nvGrpSpPr>
          <p:cNvPr id="29698" name="组合 14"/>
          <p:cNvGrpSpPr/>
          <p:nvPr/>
        </p:nvGrpSpPr>
        <p:grpSpPr bwMode="auto">
          <a:xfrm>
            <a:off x="3734753" y="2722563"/>
            <a:ext cx="4517072" cy="1490345"/>
            <a:chOff x="2340267" y="2201550"/>
            <a:chExt cx="4515984" cy="1490239"/>
          </a:xfrm>
        </p:grpSpPr>
        <p:sp>
          <p:nvSpPr>
            <p:cNvPr id="5" name="弧形 4"/>
            <p:cNvSpPr/>
            <p:nvPr/>
          </p:nvSpPr>
          <p:spPr>
            <a:xfrm>
              <a:off x="5675436" y="2201550"/>
              <a:ext cx="1180815" cy="1181016"/>
            </a:xfrm>
            <a:prstGeom prst="arc">
              <a:avLst>
                <a:gd name="adj1" fmla="val 10212009"/>
                <a:gd name="adj2" fmla="val 5039059"/>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6" name="文本框 5"/>
            <p:cNvSpPr txBox="1"/>
            <p:nvPr/>
          </p:nvSpPr>
          <p:spPr>
            <a:xfrm>
              <a:off x="4973295" y="2861903"/>
              <a:ext cx="1420471" cy="768295"/>
            </a:xfrm>
            <a:prstGeom prst="rect">
              <a:avLst/>
            </a:prstGeom>
            <a:noFill/>
          </p:spPr>
          <p:txBody>
            <a:bodyPr>
              <a:spAutoFit/>
            </a:bodyPr>
            <a:lstStyle/>
            <a:p>
              <a:pPr fontAlgn="auto">
                <a:spcBef>
                  <a:spcPts val="0"/>
                </a:spcBef>
                <a:spcAft>
                  <a:spcPts val="0"/>
                </a:spcAft>
                <a:defRPr/>
              </a:pPr>
              <a:r>
                <a:rPr lang="zh-CN" altLang="en-US" sz="4400" b="1" spc="300" dirty="0">
                  <a:solidFill>
                    <a:srgbClr val="61B5C0"/>
                  </a:solidFill>
                  <a:latin typeface="微软雅黑" panose="020B0503020204020204" pitchFamily="34" charset="-122"/>
                  <a:ea typeface="微软雅黑" panose="020B0503020204020204" pitchFamily="34" charset="-122"/>
                </a:rPr>
                <a:t>致谢</a:t>
              </a:r>
              <a:endParaRPr lang="zh-CN" altLang="en-US" sz="4400" b="1" spc="300" dirty="0">
                <a:solidFill>
                  <a:srgbClr val="61B5C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340267" y="2861903"/>
              <a:ext cx="2632711" cy="829886"/>
            </a:xfrm>
            <a:prstGeom prst="rect">
              <a:avLst/>
            </a:prstGeom>
            <a:noFill/>
          </p:spPr>
          <p:txBody>
            <a:bodyPr wrap="square">
              <a:spAutoFit/>
            </a:bodyPr>
            <a:lstStyle/>
            <a:p>
              <a:pPr fontAlgn="auto">
                <a:spcBef>
                  <a:spcPts val="0"/>
                </a:spcBef>
                <a:spcAft>
                  <a:spcPts val="0"/>
                </a:spcAft>
                <a:defRPr/>
              </a:pPr>
              <a:r>
                <a:rPr lang="en-US" altLang="zh-CN" sz="4800" b="1" spc="300" dirty="0">
                  <a:solidFill>
                    <a:srgbClr val="61B5C0"/>
                  </a:solidFill>
                  <a:latin typeface="仿宋_GB2312" panose="02010609030101010101" charset="-122"/>
                  <a:ea typeface="仿宋_GB2312" panose="02010609030101010101" charset="-122"/>
                </a:rPr>
                <a:t>THANKS</a:t>
              </a:r>
              <a:endParaRPr lang="en-US" altLang="zh-CN" sz="4800" b="1" spc="300" dirty="0">
                <a:solidFill>
                  <a:srgbClr val="61B5C0"/>
                </a:solidFill>
                <a:latin typeface="仿宋_GB2312" panose="02010609030101010101" charset="-122"/>
                <a:ea typeface="仿宋_GB2312" panose="02010609030101010101" charset="-122"/>
              </a:endParaRPr>
            </a:p>
          </p:txBody>
        </p:sp>
      </p:grpSp>
      <p:pic>
        <p:nvPicPr>
          <p:cNvPr id="3" name="图片 2" descr="hunanshifandaxue-30237736_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0" y="0"/>
            <a:ext cx="2083435" cy="2018030"/>
          </a:xfrm>
          <a:prstGeom prst="rect">
            <a:avLst/>
          </a:prstGeom>
        </p:spPr>
      </p:pic>
      <p:sp>
        <p:nvSpPr>
          <p:cNvPr id="3077" name="文本框 6"/>
          <p:cNvSpPr txBox="1">
            <a:spLocks noChangeArrowheads="1"/>
          </p:cNvSpPr>
          <p:nvPr/>
        </p:nvSpPr>
        <p:spPr bwMode="auto">
          <a:xfrm>
            <a:off x="5671820" y="4667250"/>
            <a:ext cx="5239385" cy="860425"/>
          </a:xfrm>
          <a:prstGeom prst="rect">
            <a:avLst/>
          </a:prstGeom>
          <a:noFill/>
          <a:ln w="9525">
            <a:noFill/>
            <a:miter lim="800000"/>
          </a:ln>
        </p:spPr>
        <p:txBody>
          <a:bodyPr wrap="square">
            <a:spAutoFit/>
          </a:bodyPr>
          <a:p>
            <a:pPr algn="r" eaLnBrk="1" latinLnBrk="0" hangingPunct="1">
              <a:spcAft>
                <a:spcPts val="1200"/>
              </a:spcAft>
            </a:pPr>
            <a:r>
              <a:rPr lang="en-US" altLang="zh-CN" sz="2000">
                <a:solidFill>
                  <a:srgbClr val="40B1C0"/>
                </a:solidFill>
                <a:latin typeface="微软雅黑" panose="020B0503020204020204" pitchFamily="34" charset="-122"/>
                <a:ea typeface="微软雅黑" panose="020B0503020204020204" pitchFamily="34" charset="-122"/>
              </a:rPr>
              <a:t>presenter</a:t>
            </a:r>
            <a:r>
              <a:rPr lang="zh-CN" altLang="en-US" sz="2000">
                <a:solidFill>
                  <a:srgbClr val="40B1C0"/>
                </a:solidFill>
                <a:latin typeface="微软雅黑" panose="020B0503020204020204" pitchFamily="34" charset="-122"/>
                <a:ea typeface="微软雅黑" panose="020B0503020204020204" pitchFamily="34" charset="-122"/>
              </a:rPr>
              <a:t> </a:t>
            </a:r>
            <a:r>
              <a:rPr lang="en-US" altLang="zh-CN" sz="2000">
                <a:solidFill>
                  <a:srgbClr val="40B1C0"/>
                </a:solidFill>
                <a:latin typeface="微软雅黑" panose="020B0503020204020204" pitchFamily="34" charset="-122"/>
                <a:ea typeface="微软雅黑" panose="020B0503020204020204" pitchFamily="34" charset="-122"/>
              </a:rPr>
              <a:t>: Wu Chaoying</a:t>
            </a:r>
            <a:r>
              <a:rPr lang="zh-CN" altLang="en-US" sz="2000">
                <a:solidFill>
                  <a:srgbClr val="40B1C0"/>
                </a:solidFill>
                <a:latin typeface="微软雅黑" panose="020B0503020204020204" pitchFamily="34" charset="-122"/>
                <a:ea typeface="微软雅黑" panose="020B0503020204020204" pitchFamily="34" charset="-122"/>
              </a:rPr>
              <a:t>伍超穎</a:t>
            </a:r>
            <a:endParaRPr lang="zh-CN" altLang="en-US" sz="2000">
              <a:solidFill>
                <a:srgbClr val="40B1C0"/>
              </a:solidFill>
              <a:latin typeface="微软雅黑" panose="020B0503020204020204" pitchFamily="34" charset="-122"/>
              <a:ea typeface="微软雅黑" panose="020B0503020204020204" pitchFamily="34" charset="-122"/>
            </a:endParaRPr>
          </a:p>
          <a:p>
            <a:pPr algn="r" eaLnBrk="1" latinLnBrk="0" hangingPunct="1">
              <a:spcAft>
                <a:spcPts val="1200"/>
              </a:spcAft>
            </a:pPr>
            <a:r>
              <a:rPr lang="en-US" altLang="zh-CN" sz="2000">
                <a:solidFill>
                  <a:srgbClr val="40B1C0"/>
                </a:solidFill>
                <a:latin typeface="微软雅黑" panose="020B0503020204020204" pitchFamily="34" charset="-122"/>
                <a:ea typeface="微软雅黑" panose="020B0503020204020204" pitchFamily="34" charset="-122"/>
              </a:rPr>
              <a:t>English Translation</a:t>
            </a:r>
            <a:r>
              <a:rPr lang="zh-CN" altLang="en-US" sz="2000">
                <a:solidFill>
                  <a:srgbClr val="40B1C0"/>
                </a:solidFill>
                <a:latin typeface="微软雅黑" panose="020B0503020204020204" pitchFamily="34" charset="-122"/>
                <a:ea typeface="微软雅黑" panose="020B0503020204020204" pitchFamily="34" charset="-122"/>
              </a:rPr>
              <a:t> </a:t>
            </a:r>
            <a:endParaRPr lang="en-US" altLang="zh-CN" sz="2000">
              <a:solidFill>
                <a:srgbClr val="40B1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p:cNvPicPr>
            <a:picLocks noChangeAspect="1"/>
          </p:cNvPicPr>
          <p:nvPr/>
        </p:nvPicPr>
        <p:blipFill>
          <a:blip r:embed="rId1"/>
          <a:srcRect/>
          <a:stretch>
            <a:fillRect/>
          </a:stretch>
        </p:blipFill>
        <p:spPr bwMode="auto">
          <a:xfrm>
            <a:off x="-182563" y="-150813"/>
            <a:ext cx="12549188" cy="7223126"/>
          </a:xfrm>
          <a:prstGeom prst="rect">
            <a:avLst/>
          </a:prstGeom>
          <a:noFill/>
          <a:ln w="9525">
            <a:noFill/>
            <a:miter lim="800000"/>
            <a:headEnd/>
            <a:tailEnd/>
          </a:ln>
        </p:spPr>
      </p:pic>
      <p:grpSp>
        <p:nvGrpSpPr>
          <p:cNvPr id="4099" name="组合 66"/>
          <p:cNvGrpSpPr/>
          <p:nvPr/>
        </p:nvGrpSpPr>
        <p:grpSpPr bwMode="auto">
          <a:xfrm>
            <a:off x="2288858" y="2325053"/>
            <a:ext cx="1108075" cy="2085975"/>
            <a:chOff x="1541882" y="2548463"/>
            <a:chExt cx="1107996" cy="2086816"/>
          </a:xfrm>
        </p:grpSpPr>
        <p:sp>
          <p:nvSpPr>
            <p:cNvPr id="4104" name="文本框 63"/>
            <p:cNvSpPr txBox="1">
              <a:spLocks noChangeArrowheads="1"/>
            </p:cNvSpPr>
            <p:nvPr/>
          </p:nvSpPr>
          <p:spPr bwMode="auto">
            <a:xfrm rot="5400000">
              <a:off x="1637271" y="2453074"/>
              <a:ext cx="917218" cy="1107996"/>
            </a:xfrm>
            <a:prstGeom prst="rect">
              <a:avLst/>
            </a:prstGeom>
            <a:noFill/>
            <a:ln w="9525">
              <a:noFill/>
              <a:miter lim="800000"/>
            </a:ln>
          </p:spPr>
          <p:txBody>
            <a:bodyPr>
              <a:spAutoFit/>
            </a:bodyPr>
            <a:lstStyle/>
            <a:p>
              <a:r>
                <a:rPr lang="en-US" altLang="zh-CN" sz="6600" b="1">
                  <a:solidFill>
                    <a:srgbClr val="4AADB9"/>
                  </a:solidFill>
                  <a:latin typeface="微软雅黑" panose="020B0503020204020204" pitchFamily="34" charset="-122"/>
                  <a:ea typeface="微软雅黑" panose="020B0503020204020204" pitchFamily="34" charset="-122"/>
                </a:rPr>
                <a:t>C</a:t>
              </a:r>
              <a:endParaRPr lang="zh-CN" altLang="en-US" sz="6600" b="1">
                <a:solidFill>
                  <a:srgbClr val="4AADB9"/>
                </a:solidFill>
                <a:latin typeface="微软雅黑" panose="020B0503020204020204" pitchFamily="34" charset="-122"/>
                <a:ea typeface="微软雅黑" panose="020B0503020204020204" pitchFamily="34" charset="-122"/>
              </a:endParaRPr>
            </a:p>
          </p:txBody>
        </p:sp>
        <p:sp>
          <p:nvSpPr>
            <p:cNvPr id="4105" name="文本框 64"/>
            <p:cNvSpPr txBox="1">
              <a:spLocks noChangeArrowheads="1"/>
            </p:cNvSpPr>
            <p:nvPr/>
          </p:nvSpPr>
          <p:spPr bwMode="auto">
            <a:xfrm>
              <a:off x="1695022" y="3203300"/>
              <a:ext cx="461665" cy="1431979"/>
            </a:xfrm>
            <a:prstGeom prst="rect">
              <a:avLst/>
            </a:prstGeom>
            <a:noFill/>
            <a:ln w="9525">
              <a:noFill/>
              <a:miter lim="800000"/>
            </a:ln>
          </p:spPr>
          <p:txBody>
            <a:bodyPr vert="eaVert">
              <a:spAutoFit/>
            </a:bodyPr>
            <a:lstStyle/>
            <a:p>
              <a:r>
                <a:rPr lang="en-US" altLang="zh-CN">
                  <a:solidFill>
                    <a:srgbClr val="4AADB9"/>
                  </a:solidFill>
                  <a:latin typeface="微软雅黑" panose="020B0503020204020204" pitchFamily="34" charset="-122"/>
                  <a:ea typeface="微软雅黑" panose="020B0503020204020204" pitchFamily="34" charset="-122"/>
                </a:rPr>
                <a:t>ONTENTS</a:t>
              </a:r>
              <a:endParaRPr lang="zh-CN" altLang="en-US">
                <a:solidFill>
                  <a:srgbClr val="4AADB9"/>
                </a:solidFill>
                <a:latin typeface="微软雅黑" panose="020B0503020204020204" pitchFamily="34" charset="-122"/>
                <a:ea typeface="微软雅黑" panose="020B0503020204020204" pitchFamily="34" charset="-122"/>
              </a:endParaRPr>
            </a:p>
          </p:txBody>
        </p:sp>
        <p:sp>
          <p:nvSpPr>
            <p:cNvPr id="4106" name="文本框 65"/>
            <p:cNvSpPr txBox="1">
              <a:spLocks noChangeArrowheads="1"/>
            </p:cNvSpPr>
            <p:nvPr/>
          </p:nvSpPr>
          <p:spPr bwMode="auto">
            <a:xfrm>
              <a:off x="2023838" y="3203300"/>
              <a:ext cx="492443" cy="1431979"/>
            </a:xfrm>
            <a:prstGeom prst="rect">
              <a:avLst/>
            </a:prstGeom>
            <a:noFill/>
            <a:ln w="9525">
              <a:noFill/>
              <a:miter lim="800000"/>
            </a:ln>
          </p:spPr>
          <p:txBody>
            <a:bodyPr vert="eaVert">
              <a:spAutoFit/>
            </a:bodyPr>
            <a:lstStyle/>
            <a:p>
              <a:r>
                <a:rPr lang="zh-CN" altLang="en-US" sz="2000" b="1">
                  <a:solidFill>
                    <a:srgbClr val="4AADB9"/>
                  </a:solidFill>
                  <a:latin typeface="微软雅黑" panose="020B0503020204020204" pitchFamily="34" charset="-122"/>
                  <a:ea typeface="微软雅黑" panose="020B0503020204020204" pitchFamily="34" charset="-122"/>
                </a:rPr>
                <a:t>目录</a:t>
              </a:r>
              <a:endParaRPr lang="zh-CN" altLang="en-US" sz="2000" b="1">
                <a:solidFill>
                  <a:srgbClr val="4AADB9"/>
                </a:solidFill>
                <a:latin typeface="微软雅黑" panose="020B0503020204020204" pitchFamily="34" charset="-122"/>
                <a:ea typeface="微软雅黑" panose="020B0503020204020204" pitchFamily="34" charset="-122"/>
              </a:endParaRPr>
            </a:p>
          </p:txBody>
        </p:sp>
      </p:grpSp>
      <p:cxnSp>
        <p:nvCxnSpPr>
          <p:cNvPr id="72" name="直接连接符 71"/>
          <p:cNvCxnSpPr/>
          <p:nvPr/>
        </p:nvCxnSpPr>
        <p:spPr>
          <a:xfrm>
            <a:off x="-182563" y="1001713"/>
            <a:ext cx="12549188" cy="0"/>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82563" y="5734050"/>
            <a:ext cx="12549188" cy="0"/>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1695450" y="-150813"/>
            <a:ext cx="19050" cy="7223126"/>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0626725" y="-150813"/>
            <a:ext cx="19050" cy="7223126"/>
          </a:xfrm>
          <a:prstGeom prst="line">
            <a:avLst/>
          </a:prstGeom>
          <a:ln>
            <a:solidFill>
              <a:srgbClr val="4AADB9"/>
            </a:solidFill>
          </a:ln>
        </p:spPr>
        <p:style>
          <a:lnRef idx="1">
            <a:schemeClr val="accent1"/>
          </a:lnRef>
          <a:fillRef idx="0">
            <a:schemeClr val="accent1"/>
          </a:fillRef>
          <a:effectRef idx="0">
            <a:schemeClr val="accent1"/>
          </a:effectRef>
          <a:fontRef idx="minor">
            <a:schemeClr val="tx1"/>
          </a:fontRef>
        </p:style>
      </p:cxnSp>
      <p:sp>
        <p:nvSpPr>
          <p:cNvPr id="4191" name="Text Box 95"/>
          <p:cNvSpPr txBox="1">
            <a:spLocks noChangeArrowheads="1"/>
          </p:cNvSpPr>
          <p:nvPr/>
        </p:nvSpPr>
        <p:spPr bwMode="auto">
          <a:xfrm>
            <a:off x="4102100" y="2289175"/>
            <a:ext cx="4097338" cy="366713"/>
          </a:xfrm>
          <a:prstGeom prst="rect">
            <a:avLst/>
          </a:prstGeom>
          <a:noFill/>
          <a:ln w="9525">
            <a:noFill/>
            <a:miter lim="800000"/>
          </a:ln>
          <a:effectLst/>
        </p:spPr>
        <p:txBody>
          <a:bodyPr>
            <a:spAutoFit/>
          </a:bodyPr>
          <a:lstStyle/>
          <a:p>
            <a:endParaRPr lang="zh-CN" altLang="en-US"/>
          </a:p>
        </p:txBody>
      </p:sp>
      <p:sp>
        <p:nvSpPr>
          <p:cNvPr id="4192" name="Rectangle 96"/>
          <p:cNvSpPr>
            <a:spLocks noChangeArrowheads="1"/>
          </p:cNvSpPr>
          <p:nvPr/>
        </p:nvSpPr>
        <p:spPr bwMode="auto">
          <a:xfrm>
            <a:off x="3558540" y="3627755"/>
            <a:ext cx="6057265" cy="638810"/>
          </a:xfrm>
          <a:prstGeom prst="rect">
            <a:avLst/>
          </a:prstGeom>
          <a:noFill/>
          <a:ln w="9525">
            <a:noFill/>
            <a:miter lim="800000"/>
          </a:ln>
          <a:effectLst/>
        </p:spPr>
        <p:txBody>
          <a:bodyPr wrap="none">
            <a:noAutofit/>
          </a:bodyPr>
          <a:lstStyle/>
          <a:p>
            <a:pPr algn="l"/>
            <a:r>
              <a:rPr lang="en-US" altLang="zh-CN" sz="2000" b="1">
                <a:solidFill>
                  <a:srgbClr val="61B5C0"/>
                </a:solidFill>
                <a:latin typeface="微软雅黑" panose="020B0503020204020204" pitchFamily="34" charset="-122"/>
                <a:ea typeface="微软雅黑" panose="020B0503020204020204" pitchFamily="34" charset="-122"/>
              </a:rPr>
              <a:t>Part 3  The Modernization of History Writing</a:t>
            </a:r>
            <a:endParaRPr lang="en-US" altLang="zh-CN" sz="2000" b="1">
              <a:solidFill>
                <a:srgbClr val="61B5C0"/>
              </a:solidFill>
              <a:latin typeface="微软雅黑" panose="020B0503020204020204" pitchFamily="34" charset="-122"/>
              <a:ea typeface="微软雅黑" panose="020B0503020204020204" pitchFamily="34" charset="-122"/>
            </a:endParaRPr>
          </a:p>
        </p:txBody>
      </p:sp>
      <p:sp>
        <p:nvSpPr>
          <p:cNvPr id="4193" name="Text Box 97"/>
          <p:cNvSpPr txBox="1">
            <a:spLocks noChangeArrowheads="1"/>
          </p:cNvSpPr>
          <p:nvPr/>
        </p:nvSpPr>
        <p:spPr bwMode="auto">
          <a:xfrm>
            <a:off x="3572510" y="2426335"/>
            <a:ext cx="6057265" cy="398780"/>
          </a:xfrm>
          <a:prstGeom prst="rect">
            <a:avLst/>
          </a:prstGeom>
          <a:noFill/>
          <a:ln w="9525">
            <a:noFill/>
            <a:miter lim="800000"/>
          </a:ln>
          <a:effectLst/>
        </p:spPr>
        <p:txBody>
          <a:bodyPr wrap="square">
            <a:spAutoFit/>
          </a:bodyPr>
          <a:lstStyle/>
          <a:p>
            <a:pPr>
              <a:spcBef>
                <a:spcPct val="50000"/>
              </a:spcBef>
            </a:pPr>
            <a:r>
              <a:rPr lang="en-US" altLang="zh-CN" sz="2000" b="1">
                <a:solidFill>
                  <a:srgbClr val="61B5C0"/>
                </a:solidFill>
                <a:latin typeface="微软雅黑" panose="020B0503020204020204" pitchFamily="34" charset="-122"/>
                <a:ea typeface="微软雅黑" panose="020B0503020204020204" pitchFamily="34" charset="-122"/>
              </a:rPr>
              <a:t>Part</a:t>
            </a:r>
            <a:r>
              <a:rPr lang="en-US" altLang="zh-CN" sz="2000" b="1">
                <a:latin typeface="微软雅黑" panose="020B0503020204020204" pitchFamily="34" charset="-122"/>
                <a:ea typeface="微软雅黑" panose="020B0503020204020204" pitchFamily="34" charset="-122"/>
              </a:rPr>
              <a:t> </a:t>
            </a:r>
            <a:r>
              <a:rPr lang="en-US" altLang="zh-CN" sz="2000" b="1">
                <a:solidFill>
                  <a:srgbClr val="5DB6C3"/>
                </a:solidFill>
                <a:latin typeface="微软雅黑" panose="020B0503020204020204" pitchFamily="34" charset="-122"/>
                <a:ea typeface="微软雅黑" panose="020B0503020204020204" pitchFamily="34" charset="-122"/>
              </a:rPr>
              <a:t>1</a:t>
            </a:r>
            <a:r>
              <a:rPr lang="en-US" altLang="zh-CN" sz="2000" b="1">
                <a:latin typeface="微软雅黑" panose="020B0503020204020204" pitchFamily="34" charset="-122"/>
                <a:ea typeface="微软雅黑" panose="020B0503020204020204" pitchFamily="34" charset="-122"/>
              </a:rPr>
              <a:t>  </a:t>
            </a:r>
            <a:r>
              <a:rPr lang="en-US" altLang="zh-CN" sz="2000" b="1">
                <a:solidFill>
                  <a:srgbClr val="61B5C0"/>
                </a:solidFill>
                <a:latin typeface="微软雅黑" panose="020B0503020204020204" pitchFamily="34" charset="-122"/>
                <a:ea typeface="微软雅黑" panose="020B0503020204020204" pitchFamily="34" charset="-122"/>
              </a:rPr>
              <a:t>The Emergence of History Writing</a:t>
            </a:r>
            <a:endParaRPr lang="en-US" altLang="zh-CN" sz="2000" b="1">
              <a:solidFill>
                <a:srgbClr val="61B5C0"/>
              </a:solidFill>
              <a:latin typeface="微软雅黑" panose="020B0503020204020204" pitchFamily="34" charset="-122"/>
              <a:ea typeface="微软雅黑" panose="020B0503020204020204" pitchFamily="34" charset="-122"/>
            </a:endParaRPr>
          </a:p>
        </p:txBody>
      </p:sp>
      <p:sp>
        <p:nvSpPr>
          <p:cNvPr id="4195" name="Text Box 99"/>
          <p:cNvSpPr txBox="1">
            <a:spLocks noChangeArrowheads="1"/>
          </p:cNvSpPr>
          <p:nvPr/>
        </p:nvSpPr>
        <p:spPr bwMode="auto">
          <a:xfrm>
            <a:off x="3558540" y="3027045"/>
            <a:ext cx="6057265" cy="398780"/>
          </a:xfrm>
          <a:prstGeom prst="rect">
            <a:avLst/>
          </a:prstGeom>
          <a:noFill/>
          <a:ln w="9525">
            <a:noFill/>
            <a:miter lim="800000"/>
          </a:ln>
          <a:effectLst/>
        </p:spPr>
        <p:txBody>
          <a:bodyPr wrap="square">
            <a:spAutoFit/>
          </a:bodyPr>
          <a:lstStyle/>
          <a:p>
            <a:pPr>
              <a:spcBef>
                <a:spcPct val="50000"/>
              </a:spcBef>
            </a:pPr>
            <a:r>
              <a:rPr lang="en-US" altLang="zh-CN" sz="2000" b="1">
                <a:solidFill>
                  <a:srgbClr val="61B5C0"/>
                </a:solidFill>
                <a:latin typeface="微软雅黑" panose="020B0503020204020204" pitchFamily="34" charset="-122"/>
                <a:ea typeface="微软雅黑" panose="020B0503020204020204" pitchFamily="34" charset="-122"/>
              </a:rPr>
              <a:t>Part 2  The Development of History Writing</a:t>
            </a:r>
            <a:endParaRPr lang="en-US" altLang="zh-CN" sz="2000" b="1">
              <a:solidFill>
                <a:srgbClr val="61B5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
          <p:cNvPicPr>
            <a:picLocks noChangeAspect="1"/>
          </p:cNvPicPr>
          <p:nvPr/>
        </p:nvPicPr>
        <p:blipFill>
          <a:blip r:embed="rId1"/>
          <a:srcRect/>
          <a:stretch>
            <a:fillRect/>
          </a:stretch>
        </p:blipFill>
        <p:spPr bwMode="auto">
          <a:xfrm>
            <a:off x="-53975" y="-249238"/>
            <a:ext cx="12550775" cy="7224713"/>
          </a:xfrm>
          <a:prstGeom prst="rect">
            <a:avLst/>
          </a:prstGeom>
          <a:noFill/>
          <a:ln w="9525">
            <a:noFill/>
            <a:miter lim="800000"/>
            <a:headEnd/>
            <a:tailEnd/>
          </a:ln>
        </p:spPr>
      </p:pic>
      <p:grpSp>
        <p:nvGrpSpPr>
          <p:cNvPr id="11266" name="组合 36"/>
          <p:cNvGrpSpPr/>
          <p:nvPr/>
        </p:nvGrpSpPr>
        <p:grpSpPr bwMode="auto">
          <a:xfrm>
            <a:off x="2172970" y="2320608"/>
            <a:ext cx="6636385" cy="2216150"/>
            <a:chOff x="4444777" y="3648334"/>
            <a:chExt cx="6636850" cy="2215991"/>
          </a:xfrm>
        </p:grpSpPr>
        <p:sp>
          <p:nvSpPr>
            <p:cNvPr id="33" name="文本框 32"/>
            <p:cNvSpPr txBox="1"/>
            <p:nvPr/>
          </p:nvSpPr>
          <p:spPr>
            <a:xfrm>
              <a:off x="5049974" y="4956340"/>
              <a:ext cx="6031653" cy="460342"/>
            </a:xfrm>
            <a:prstGeom prst="rect">
              <a:avLst/>
            </a:prstGeom>
            <a:noFill/>
          </p:spPr>
          <p:txBody>
            <a:bodyPr wrap="square">
              <a:spAutoFit/>
            </a:bodyPr>
            <a:lstStyle/>
            <a:p>
              <a:r>
                <a:rPr lang="en-US" altLang="zh-CN" sz="2400" b="1">
                  <a:solidFill>
                    <a:srgbClr val="61B5C0"/>
                  </a:solidFill>
                  <a:latin typeface="微软雅黑" panose="020B0503020204020204" pitchFamily="34" charset="-122"/>
                  <a:ea typeface="微软雅黑" panose="020B0503020204020204" pitchFamily="34" charset="-122"/>
                  <a:sym typeface="+mn-ea"/>
                </a:rPr>
                <a:t>The Emergence of History Writing</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11283" name="文本框 34"/>
            <p:cNvSpPr txBox="1">
              <a:spLocks noChangeArrowheads="1"/>
            </p:cNvSpPr>
            <p:nvPr/>
          </p:nvSpPr>
          <p:spPr bwMode="auto">
            <a:xfrm>
              <a:off x="4444777" y="3648334"/>
              <a:ext cx="1295400" cy="2215991"/>
            </a:xfrm>
            <a:prstGeom prst="rect">
              <a:avLst/>
            </a:prstGeom>
            <a:noFill/>
            <a:ln w="9525">
              <a:noFill/>
              <a:miter lim="800000"/>
            </a:ln>
          </p:spPr>
          <p:txBody>
            <a:bodyPr>
              <a:spAutoFit/>
            </a:bodyPr>
            <a:lstStyle/>
            <a:p>
              <a:pPr algn="ctr"/>
              <a:r>
                <a:rPr lang="en-US" altLang="zh-CN" sz="13800">
                  <a:solidFill>
                    <a:srgbClr val="5DB6C3"/>
                  </a:solidFill>
                  <a:latin typeface="Calibri" panose="020F0502020204030204" pitchFamily="34" charset="0"/>
                  <a:ea typeface="微软雅黑" panose="020B0503020204020204" pitchFamily="34" charset="-122"/>
                </a:rPr>
                <a:t>P</a:t>
              </a:r>
              <a:endParaRPr lang="zh-CN" altLang="en-US" sz="13800">
                <a:solidFill>
                  <a:srgbClr val="5DB6C3"/>
                </a:solidFill>
                <a:latin typeface="Calibri" panose="020F0502020204030204" pitchFamily="34" charset="0"/>
                <a:ea typeface="微软雅黑" panose="020B0503020204020204" pitchFamily="34" charset="-122"/>
              </a:endParaRPr>
            </a:p>
          </p:txBody>
        </p:sp>
        <p:sp>
          <p:nvSpPr>
            <p:cNvPr id="11284" name="文本框 35"/>
            <p:cNvSpPr txBox="1">
              <a:spLocks noChangeArrowheads="1"/>
            </p:cNvSpPr>
            <p:nvPr/>
          </p:nvSpPr>
          <p:spPr bwMode="auto">
            <a:xfrm>
              <a:off x="5541899" y="4511040"/>
              <a:ext cx="1332175" cy="398751"/>
            </a:xfrm>
            <a:prstGeom prst="rect">
              <a:avLst/>
            </a:prstGeom>
            <a:noFill/>
            <a:ln w="9525">
              <a:noFill/>
              <a:miter lim="800000"/>
            </a:ln>
          </p:spPr>
          <p:txBody>
            <a:bodyPr>
              <a:spAutoFit/>
            </a:bodyPr>
            <a:lstStyle/>
            <a:p>
              <a:r>
                <a:rPr lang="en-US" altLang="zh-CN" sz="2000" b="1">
                  <a:solidFill>
                    <a:srgbClr val="5DB6C3"/>
                  </a:solidFill>
                  <a:latin typeface="Calibri" panose="020F0502020204030204" pitchFamily="34" charset="0"/>
                  <a:ea typeface="微软雅黑" panose="020B0503020204020204" pitchFamily="34" charset="-122"/>
                </a:rPr>
                <a:t>art 01</a:t>
              </a:r>
              <a:endParaRPr lang="zh-CN" altLang="en-US" sz="2000" b="1">
                <a:solidFill>
                  <a:srgbClr val="5DB6C3"/>
                </a:solidFill>
                <a:latin typeface="Calibri" panose="020F0502020204030204" pitchFamily="34" charset="0"/>
                <a:ea typeface="微软雅黑" panose="020B0503020204020204" pitchFamily="34" charset="-122"/>
              </a:endParaRPr>
            </a:p>
          </p:txBody>
        </p:sp>
      </p:grpSp>
      <p:grpSp>
        <p:nvGrpSpPr>
          <p:cNvPr id="11267" name="组合 2"/>
          <p:cNvGrpSpPr/>
          <p:nvPr/>
        </p:nvGrpSpPr>
        <p:grpSpPr bwMode="auto">
          <a:xfrm>
            <a:off x="7947025" y="2724150"/>
            <a:ext cx="1468438" cy="1277938"/>
            <a:chOff x="7594258" y="2734342"/>
            <a:chExt cx="1468169" cy="1277337"/>
          </a:xfrm>
        </p:grpSpPr>
        <p:grpSp>
          <p:nvGrpSpPr>
            <p:cNvPr id="11268" name="组合 29"/>
            <p:cNvGrpSpPr/>
            <p:nvPr/>
          </p:nvGrpSpPr>
          <p:grpSpPr bwMode="auto">
            <a:xfrm>
              <a:off x="7594258" y="2734342"/>
              <a:ext cx="1468169" cy="1277337"/>
              <a:chOff x="3798124" y="1016405"/>
              <a:chExt cx="4588132" cy="3991769"/>
            </a:xfrm>
          </p:grpSpPr>
          <p:sp>
            <p:nvSpPr>
              <p:cNvPr id="11270" name="Freeform 9"/>
              <p:cNvSpPr/>
              <p:nvPr/>
            </p:nvSpPr>
            <p:spPr bwMode="auto">
              <a:xfrm>
                <a:off x="3801081" y="1026752"/>
                <a:ext cx="4582220" cy="3970271"/>
              </a:xfrm>
              <a:custGeom>
                <a:avLst/>
                <a:gdLst>
                  <a:gd name="T0" fmla="*/ 3438143 w 3100"/>
                  <a:gd name="T1" fmla="*/ 0 h 2686"/>
                  <a:gd name="T2" fmla="*/ 4582220 w 3100"/>
                  <a:gd name="T3" fmla="*/ 1986614 h 2686"/>
                  <a:gd name="T4" fmla="*/ 3438143 w 3100"/>
                  <a:gd name="T5" fmla="*/ 3970271 h 2686"/>
                  <a:gd name="T6" fmla="*/ 1144077 w 3100"/>
                  <a:gd name="T7" fmla="*/ 3970271 h 2686"/>
                  <a:gd name="T8" fmla="*/ 0 w 3100"/>
                  <a:gd name="T9" fmla="*/ 1986614 h 2686"/>
                  <a:gd name="T10" fmla="*/ 1144077 w 3100"/>
                  <a:gd name="T11" fmla="*/ 0 h 2686"/>
                  <a:gd name="T12" fmla="*/ 3438143 w 3100"/>
                  <a:gd name="T13" fmla="*/ 0 h 2686"/>
                  <a:gd name="T14" fmla="*/ 0 60000 65536"/>
                  <a:gd name="T15" fmla="*/ 0 60000 65536"/>
                  <a:gd name="T16" fmla="*/ 0 60000 65536"/>
                  <a:gd name="T17" fmla="*/ 0 60000 65536"/>
                  <a:gd name="T18" fmla="*/ 0 60000 65536"/>
                  <a:gd name="T19" fmla="*/ 0 60000 65536"/>
                  <a:gd name="T20" fmla="*/ 0 60000 65536"/>
                  <a:gd name="T21" fmla="*/ 0 w 3100"/>
                  <a:gd name="T22" fmla="*/ 0 h 2686"/>
                  <a:gd name="T23" fmla="*/ 3100 w 3100"/>
                  <a:gd name="T24" fmla="*/ 2686 h 2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0" h="2686">
                    <a:moveTo>
                      <a:pt x="2326" y="0"/>
                    </a:moveTo>
                    <a:lnTo>
                      <a:pt x="3100" y="1344"/>
                    </a:lnTo>
                    <a:lnTo>
                      <a:pt x="2326" y="2686"/>
                    </a:lnTo>
                    <a:lnTo>
                      <a:pt x="774" y="2686"/>
                    </a:lnTo>
                    <a:lnTo>
                      <a:pt x="0" y="1344"/>
                    </a:lnTo>
                    <a:lnTo>
                      <a:pt x="774" y="0"/>
                    </a:lnTo>
                    <a:lnTo>
                      <a:pt x="2326" y="0"/>
                    </a:lnTo>
                    <a:close/>
                  </a:path>
                </a:pathLst>
              </a:custGeom>
              <a:solidFill>
                <a:srgbClr val="5DB6C3"/>
              </a:solidFill>
              <a:ln w="9525">
                <a:noFill/>
                <a:round/>
              </a:ln>
            </p:spPr>
            <p:txBody>
              <a:bodyPr/>
              <a:lstStyle/>
              <a:p>
                <a:endParaRPr lang="zh-CN" altLang="en-US"/>
              </a:p>
            </p:txBody>
          </p:sp>
          <p:sp>
            <p:nvSpPr>
              <p:cNvPr id="11271" name="Freeform 345"/>
              <p:cNvSpPr/>
              <p:nvPr/>
            </p:nvSpPr>
            <p:spPr bwMode="auto">
              <a:xfrm>
                <a:off x="4946668" y="1029745"/>
                <a:ext cx="3439588" cy="1986823"/>
              </a:xfrm>
              <a:custGeom>
                <a:avLst/>
                <a:gdLst>
                  <a:gd name="T0" fmla="*/ 2294742 w 3407"/>
                  <a:gd name="T1" fmla="*/ 0 h 1968"/>
                  <a:gd name="T2" fmla="*/ 0 w 3407"/>
                  <a:gd name="T3" fmla="*/ 0 h 1968"/>
                  <a:gd name="T4" fmla="*/ 3439588 w 3407"/>
                  <a:gd name="T5" fmla="*/ 1986823 h 1968"/>
                  <a:gd name="T6" fmla="*/ 2294742 w 3407"/>
                  <a:gd name="T7" fmla="*/ 0 h 1968"/>
                  <a:gd name="T8" fmla="*/ 0 60000 65536"/>
                  <a:gd name="T9" fmla="*/ 0 60000 65536"/>
                  <a:gd name="T10" fmla="*/ 0 60000 65536"/>
                  <a:gd name="T11" fmla="*/ 0 60000 65536"/>
                  <a:gd name="T12" fmla="*/ 0 w 3407"/>
                  <a:gd name="T13" fmla="*/ 0 h 1968"/>
                  <a:gd name="T14" fmla="*/ 3407 w 3407"/>
                  <a:gd name="T15" fmla="*/ 1968 h 1968"/>
                </a:gdLst>
                <a:ahLst/>
                <a:cxnLst>
                  <a:cxn ang="T8">
                    <a:pos x="T0" y="T1"/>
                  </a:cxn>
                  <a:cxn ang="T9">
                    <a:pos x="T2" y="T3"/>
                  </a:cxn>
                  <a:cxn ang="T10">
                    <a:pos x="T4" y="T5"/>
                  </a:cxn>
                  <a:cxn ang="T11">
                    <a:pos x="T6" y="T7"/>
                  </a:cxn>
                </a:cxnLst>
                <a:rect l="T12" t="T13" r="T14" b="T15"/>
                <a:pathLst>
                  <a:path w="3407" h="1968">
                    <a:moveTo>
                      <a:pt x="2273" y="0"/>
                    </a:moveTo>
                    <a:lnTo>
                      <a:pt x="0" y="0"/>
                    </a:lnTo>
                    <a:lnTo>
                      <a:pt x="3407" y="1968"/>
                    </a:lnTo>
                    <a:lnTo>
                      <a:pt x="2273" y="0"/>
                    </a:lnTo>
                    <a:close/>
                  </a:path>
                </a:pathLst>
              </a:custGeom>
              <a:solidFill>
                <a:srgbClr val="FFFFFF">
                  <a:alpha val="21960"/>
                </a:srgbClr>
              </a:solidFill>
              <a:ln w="9525">
                <a:noFill/>
                <a:round/>
              </a:ln>
            </p:spPr>
            <p:txBody>
              <a:bodyPr/>
              <a:lstStyle/>
              <a:p>
                <a:endParaRPr lang="zh-CN" altLang="en-US"/>
              </a:p>
            </p:txBody>
          </p:sp>
          <p:sp>
            <p:nvSpPr>
              <p:cNvPr id="11272" name="Freeform 22"/>
              <p:cNvSpPr/>
              <p:nvPr/>
            </p:nvSpPr>
            <p:spPr bwMode="auto">
              <a:xfrm>
                <a:off x="3800811" y="1028230"/>
                <a:ext cx="3439588" cy="1986823"/>
              </a:xfrm>
              <a:custGeom>
                <a:avLst/>
                <a:gdLst>
                  <a:gd name="T0" fmla="*/ 3439588 w 3407"/>
                  <a:gd name="T1" fmla="*/ 0 h 1968"/>
                  <a:gd name="T2" fmla="*/ 1144847 w 3407"/>
                  <a:gd name="T3" fmla="*/ 0 h 1968"/>
                  <a:gd name="T4" fmla="*/ 0 w 3407"/>
                  <a:gd name="T5" fmla="*/ 1986823 h 1968"/>
                  <a:gd name="T6" fmla="*/ 3439588 w 3407"/>
                  <a:gd name="T7" fmla="*/ 0 h 1968"/>
                  <a:gd name="T8" fmla="*/ 0 60000 65536"/>
                  <a:gd name="T9" fmla="*/ 0 60000 65536"/>
                  <a:gd name="T10" fmla="*/ 0 60000 65536"/>
                  <a:gd name="T11" fmla="*/ 0 60000 65536"/>
                  <a:gd name="T12" fmla="*/ 0 w 3407"/>
                  <a:gd name="T13" fmla="*/ 0 h 1968"/>
                  <a:gd name="T14" fmla="*/ 3407 w 3407"/>
                  <a:gd name="T15" fmla="*/ 1968 h 1968"/>
                </a:gdLst>
                <a:ahLst/>
                <a:cxnLst>
                  <a:cxn ang="T8">
                    <a:pos x="T0" y="T1"/>
                  </a:cxn>
                  <a:cxn ang="T9">
                    <a:pos x="T2" y="T3"/>
                  </a:cxn>
                  <a:cxn ang="T10">
                    <a:pos x="T4" y="T5"/>
                  </a:cxn>
                  <a:cxn ang="T11">
                    <a:pos x="T6" y="T7"/>
                  </a:cxn>
                </a:cxnLst>
                <a:rect l="T12" t="T13" r="T14" b="T15"/>
                <a:pathLst>
                  <a:path w="3407" h="1968">
                    <a:moveTo>
                      <a:pt x="3407" y="0"/>
                    </a:moveTo>
                    <a:lnTo>
                      <a:pt x="1134" y="0"/>
                    </a:lnTo>
                    <a:lnTo>
                      <a:pt x="0" y="1968"/>
                    </a:lnTo>
                    <a:lnTo>
                      <a:pt x="3407" y="0"/>
                    </a:lnTo>
                    <a:close/>
                  </a:path>
                </a:pathLst>
              </a:custGeom>
              <a:solidFill>
                <a:srgbClr val="FFFFFF">
                  <a:alpha val="21960"/>
                </a:srgbClr>
              </a:solidFill>
              <a:ln w="9525">
                <a:noFill/>
                <a:round/>
              </a:ln>
            </p:spPr>
            <p:txBody>
              <a:bodyPr/>
              <a:lstStyle/>
              <a:p>
                <a:endParaRPr lang="zh-CN" altLang="en-US"/>
              </a:p>
            </p:txBody>
          </p:sp>
          <p:sp>
            <p:nvSpPr>
              <p:cNvPr id="11273" name="Freeform 25"/>
              <p:cNvSpPr/>
              <p:nvPr/>
            </p:nvSpPr>
            <p:spPr bwMode="auto">
              <a:xfrm>
                <a:off x="3800811" y="3024379"/>
                <a:ext cx="3439588" cy="1983795"/>
              </a:xfrm>
              <a:custGeom>
                <a:avLst/>
                <a:gdLst>
                  <a:gd name="T0" fmla="*/ 0 w 3407"/>
                  <a:gd name="T1" fmla="*/ 0 h 1965"/>
                  <a:gd name="T2" fmla="*/ 1144847 w 3407"/>
                  <a:gd name="T3" fmla="*/ 1983795 h 1965"/>
                  <a:gd name="T4" fmla="*/ 3439588 w 3407"/>
                  <a:gd name="T5" fmla="*/ 1983795 h 1965"/>
                  <a:gd name="T6" fmla="*/ 0 w 3407"/>
                  <a:gd name="T7" fmla="*/ 0 h 1965"/>
                  <a:gd name="T8" fmla="*/ 0 60000 65536"/>
                  <a:gd name="T9" fmla="*/ 0 60000 65536"/>
                  <a:gd name="T10" fmla="*/ 0 60000 65536"/>
                  <a:gd name="T11" fmla="*/ 0 60000 65536"/>
                  <a:gd name="T12" fmla="*/ 0 w 3407"/>
                  <a:gd name="T13" fmla="*/ 0 h 1965"/>
                  <a:gd name="T14" fmla="*/ 3407 w 3407"/>
                  <a:gd name="T15" fmla="*/ 1965 h 1965"/>
                </a:gdLst>
                <a:ahLst/>
                <a:cxnLst>
                  <a:cxn ang="T8">
                    <a:pos x="T0" y="T1"/>
                  </a:cxn>
                  <a:cxn ang="T9">
                    <a:pos x="T2" y="T3"/>
                  </a:cxn>
                  <a:cxn ang="T10">
                    <a:pos x="T4" y="T5"/>
                  </a:cxn>
                  <a:cxn ang="T11">
                    <a:pos x="T6" y="T7"/>
                  </a:cxn>
                </a:cxnLst>
                <a:rect l="T12" t="T13" r="T14" b="T15"/>
                <a:pathLst>
                  <a:path w="3407" h="1965">
                    <a:moveTo>
                      <a:pt x="0" y="0"/>
                    </a:moveTo>
                    <a:lnTo>
                      <a:pt x="1134" y="1965"/>
                    </a:lnTo>
                    <a:lnTo>
                      <a:pt x="3407" y="1965"/>
                    </a:lnTo>
                    <a:lnTo>
                      <a:pt x="0" y="0"/>
                    </a:lnTo>
                    <a:close/>
                  </a:path>
                </a:pathLst>
              </a:custGeom>
              <a:solidFill>
                <a:srgbClr val="FFFFFF">
                  <a:alpha val="21960"/>
                </a:srgbClr>
              </a:solidFill>
              <a:ln w="9525">
                <a:noFill/>
                <a:round/>
              </a:ln>
            </p:spPr>
            <p:txBody>
              <a:bodyPr/>
              <a:lstStyle/>
              <a:p>
                <a:endParaRPr lang="zh-CN" altLang="en-US"/>
              </a:p>
            </p:txBody>
          </p:sp>
          <p:sp>
            <p:nvSpPr>
              <p:cNvPr id="11274" name="Freeform 33"/>
              <p:cNvSpPr/>
              <p:nvPr/>
            </p:nvSpPr>
            <p:spPr bwMode="auto">
              <a:xfrm>
                <a:off x="4946668" y="3016568"/>
                <a:ext cx="3439588" cy="1983795"/>
              </a:xfrm>
              <a:custGeom>
                <a:avLst/>
                <a:gdLst>
                  <a:gd name="T0" fmla="*/ 3439588 w 3407"/>
                  <a:gd name="T1" fmla="*/ 0 h 1965"/>
                  <a:gd name="T2" fmla="*/ 0 w 3407"/>
                  <a:gd name="T3" fmla="*/ 1983795 h 1965"/>
                  <a:gd name="T4" fmla="*/ 2294742 w 3407"/>
                  <a:gd name="T5" fmla="*/ 1983795 h 1965"/>
                  <a:gd name="T6" fmla="*/ 3439588 w 3407"/>
                  <a:gd name="T7" fmla="*/ 0 h 1965"/>
                  <a:gd name="T8" fmla="*/ 0 60000 65536"/>
                  <a:gd name="T9" fmla="*/ 0 60000 65536"/>
                  <a:gd name="T10" fmla="*/ 0 60000 65536"/>
                  <a:gd name="T11" fmla="*/ 0 60000 65536"/>
                  <a:gd name="T12" fmla="*/ 0 w 3407"/>
                  <a:gd name="T13" fmla="*/ 0 h 1965"/>
                  <a:gd name="T14" fmla="*/ 3407 w 3407"/>
                  <a:gd name="T15" fmla="*/ 1965 h 1965"/>
                </a:gdLst>
                <a:ahLst/>
                <a:cxnLst>
                  <a:cxn ang="T8">
                    <a:pos x="T0" y="T1"/>
                  </a:cxn>
                  <a:cxn ang="T9">
                    <a:pos x="T2" y="T3"/>
                  </a:cxn>
                  <a:cxn ang="T10">
                    <a:pos x="T4" y="T5"/>
                  </a:cxn>
                  <a:cxn ang="T11">
                    <a:pos x="T6" y="T7"/>
                  </a:cxn>
                </a:cxnLst>
                <a:rect l="T12" t="T13" r="T14" b="T15"/>
                <a:pathLst>
                  <a:path w="3407" h="1965">
                    <a:moveTo>
                      <a:pt x="3407" y="0"/>
                    </a:moveTo>
                    <a:lnTo>
                      <a:pt x="0" y="1965"/>
                    </a:lnTo>
                    <a:lnTo>
                      <a:pt x="2273" y="1965"/>
                    </a:lnTo>
                    <a:lnTo>
                      <a:pt x="3407" y="0"/>
                    </a:lnTo>
                    <a:close/>
                  </a:path>
                </a:pathLst>
              </a:custGeom>
              <a:solidFill>
                <a:srgbClr val="FFFFFF">
                  <a:alpha val="21960"/>
                </a:srgbClr>
              </a:solidFill>
              <a:ln w="9525">
                <a:noFill/>
                <a:round/>
              </a:ln>
            </p:spPr>
            <p:txBody>
              <a:bodyPr/>
              <a:lstStyle/>
              <a:p>
                <a:endParaRPr lang="zh-CN" altLang="en-US"/>
              </a:p>
            </p:txBody>
          </p:sp>
          <p:sp>
            <p:nvSpPr>
              <p:cNvPr id="11275" name="Freeform 131"/>
              <p:cNvSpPr/>
              <p:nvPr/>
            </p:nvSpPr>
            <p:spPr bwMode="auto">
              <a:xfrm>
                <a:off x="3798124" y="1016405"/>
                <a:ext cx="4524573" cy="3915581"/>
              </a:xfrm>
              <a:custGeom>
                <a:avLst/>
                <a:gdLst>
                  <a:gd name="T0" fmla="*/ 3395278 w 3061"/>
                  <a:gd name="T1" fmla="*/ 0 h 2649"/>
                  <a:gd name="T2" fmla="*/ 4524573 w 3061"/>
                  <a:gd name="T3" fmla="*/ 1958530 h 2649"/>
                  <a:gd name="T4" fmla="*/ 3395278 w 3061"/>
                  <a:gd name="T5" fmla="*/ 3915581 h 2649"/>
                  <a:gd name="T6" fmla="*/ 1129296 w 3061"/>
                  <a:gd name="T7" fmla="*/ 3915581 h 2649"/>
                  <a:gd name="T8" fmla="*/ 0 w 3061"/>
                  <a:gd name="T9" fmla="*/ 1958530 h 2649"/>
                  <a:gd name="T10" fmla="*/ 1129296 w 3061"/>
                  <a:gd name="T11" fmla="*/ 0 h 2649"/>
                  <a:gd name="T12" fmla="*/ 3395278 w 3061"/>
                  <a:gd name="T13" fmla="*/ 0 h 2649"/>
                  <a:gd name="T14" fmla="*/ 0 60000 65536"/>
                  <a:gd name="T15" fmla="*/ 0 60000 65536"/>
                  <a:gd name="T16" fmla="*/ 0 60000 65536"/>
                  <a:gd name="T17" fmla="*/ 0 60000 65536"/>
                  <a:gd name="T18" fmla="*/ 0 60000 65536"/>
                  <a:gd name="T19" fmla="*/ 0 60000 65536"/>
                  <a:gd name="T20" fmla="*/ 0 60000 65536"/>
                  <a:gd name="T21" fmla="*/ 0 w 3061"/>
                  <a:gd name="T22" fmla="*/ 0 h 2649"/>
                  <a:gd name="T23" fmla="*/ 3061 w 3061"/>
                  <a:gd name="T24" fmla="*/ 2649 h 2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1" h="2649">
                    <a:moveTo>
                      <a:pt x="2297" y="0"/>
                    </a:moveTo>
                    <a:lnTo>
                      <a:pt x="3061" y="1325"/>
                    </a:lnTo>
                    <a:lnTo>
                      <a:pt x="2297" y="2649"/>
                    </a:lnTo>
                    <a:lnTo>
                      <a:pt x="764" y="2649"/>
                    </a:lnTo>
                    <a:lnTo>
                      <a:pt x="0" y="1325"/>
                    </a:lnTo>
                    <a:lnTo>
                      <a:pt x="764" y="0"/>
                    </a:lnTo>
                    <a:lnTo>
                      <a:pt x="2297" y="0"/>
                    </a:lnTo>
                  </a:path>
                </a:pathLst>
              </a:custGeom>
              <a:noFill/>
              <a:ln w="9525">
                <a:noFill/>
                <a:round/>
              </a:ln>
            </p:spPr>
            <p:txBody>
              <a:bodyPr/>
              <a:lstStyle/>
              <a:p>
                <a:endParaRPr lang="zh-CN" altLang="en-US"/>
              </a:p>
            </p:txBody>
          </p:sp>
          <p:sp>
            <p:nvSpPr>
              <p:cNvPr id="11276" name="Freeform 133"/>
              <p:cNvSpPr/>
              <p:nvPr/>
            </p:nvSpPr>
            <p:spPr bwMode="auto">
              <a:xfrm>
                <a:off x="6059671" y="1016405"/>
                <a:ext cx="2263026" cy="1958530"/>
              </a:xfrm>
              <a:custGeom>
                <a:avLst/>
                <a:gdLst>
                  <a:gd name="T0" fmla="*/ 1133730 w 1531"/>
                  <a:gd name="T1" fmla="*/ 0 h 1325"/>
                  <a:gd name="T2" fmla="*/ 1133730 w 1531"/>
                  <a:gd name="T3" fmla="*/ 0 h 1325"/>
                  <a:gd name="T4" fmla="*/ 0 w 1531"/>
                  <a:gd name="T5" fmla="*/ 653336 h 1325"/>
                  <a:gd name="T6" fmla="*/ 2263026 w 1531"/>
                  <a:gd name="T7" fmla="*/ 1958530 h 1325"/>
                  <a:gd name="T8" fmla="*/ 1133730 w 1531"/>
                  <a:gd name="T9" fmla="*/ 0 h 1325"/>
                  <a:gd name="T10" fmla="*/ 0 60000 65536"/>
                  <a:gd name="T11" fmla="*/ 0 60000 65536"/>
                  <a:gd name="T12" fmla="*/ 0 60000 65536"/>
                  <a:gd name="T13" fmla="*/ 0 60000 65536"/>
                  <a:gd name="T14" fmla="*/ 0 60000 65536"/>
                  <a:gd name="T15" fmla="*/ 0 w 1531"/>
                  <a:gd name="T16" fmla="*/ 0 h 1325"/>
                  <a:gd name="T17" fmla="*/ 1531 w 1531"/>
                  <a:gd name="T18" fmla="*/ 1325 h 1325"/>
                </a:gdLst>
                <a:ahLst/>
                <a:cxnLst>
                  <a:cxn ang="T10">
                    <a:pos x="T0" y="T1"/>
                  </a:cxn>
                  <a:cxn ang="T11">
                    <a:pos x="T2" y="T3"/>
                  </a:cxn>
                  <a:cxn ang="T12">
                    <a:pos x="T4" y="T5"/>
                  </a:cxn>
                  <a:cxn ang="T13">
                    <a:pos x="T6" y="T7"/>
                  </a:cxn>
                  <a:cxn ang="T14">
                    <a:pos x="T8" y="T9"/>
                  </a:cxn>
                </a:cxnLst>
                <a:rect l="T15" t="T16" r="T17" b="T18"/>
                <a:pathLst>
                  <a:path w="1531" h="1325">
                    <a:moveTo>
                      <a:pt x="767" y="0"/>
                    </a:moveTo>
                    <a:lnTo>
                      <a:pt x="767" y="0"/>
                    </a:lnTo>
                    <a:lnTo>
                      <a:pt x="0" y="442"/>
                    </a:lnTo>
                    <a:lnTo>
                      <a:pt x="1531" y="1325"/>
                    </a:lnTo>
                    <a:lnTo>
                      <a:pt x="767" y="0"/>
                    </a:lnTo>
                  </a:path>
                </a:pathLst>
              </a:custGeom>
              <a:noFill/>
              <a:ln w="9525">
                <a:noFill/>
                <a:round/>
              </a:ln>
            </p:spPr>
            <p:txBody>
              <a:bodyPr/>
              <a:lstStyle/>
              <a:p>
                <a:endParaRPr lang="zh-CN" altLang="en-US"/>
              </a:p>
            </p:txBody>
          </p:sp>
          <p:sp>
            <p:nvSpPr>
              <p:cNvPr id="11277" name="Freeform 135"/>
              <p:cNvSpPr/>
              <p:nvPr/>
            </p:nvSpPr>
            <p:spPr bwMode="auto">
              <a:xfrm>
                <a:off x="3798124" y="2974934"/>
                <a:ext cx="3395277" cy="1957051"/>
              </a:xfrm>
              <a:custGeom>
                <a:avLst/>
                <a:gdLst>
                  <a:gd name="T0" fmla="*/ 0 w 2297"/>
                  <a:gd name="T1" fmla="*/ 0 h 1324"/>
                  <a:gd name="T2" fmla="*/ 1129295 w 2297"/>
                  <a:gd name="T3" fmla="*/ 1957051 h 1324"/>
                  <a:gd name="T4" fmla="*/ 3395277 w 2297"/>
                  <a:gd name="T5" fmla="*/ 1957051 h 1324"/>
                  <a:gd name="T6" fmla="*/ 1129295 w 2297"/>
                  <a:gd name="T7" fmla="*/ 1957051 h 1324"/>
                  <a:gd name="T8" fmla="*/ 2261547 w 2297"/>
                  <a:gd name="T9" fmla="*/ 1303715 h 1324"/>
                  <a:gd name="T10" fmla="*/ 0 w 2297"/>
                  <a:gd name="T11" fmla="*/ 0 h 1324"/>
                  <a:gd name="T12" fmla="*/ 0 60000 65536"/>
                  <a:gd name="T13" fmla="*/ 0 60000 65536"/>
                  <a:gd name="T14" fmla="*/ 0 60000 65536"/>
                  <a:gd name="T15" fmla="*/ 0 60000 65536"/>
                  <a:gd name="T16" fmla="*/ 0 60000 65536"/>
                  <a:gd name="T17" fmla="*/ 0 60000 65536"/>
                  <a:gd name="T18" fmla="*/ 0 w 2297"/>
                  <a:gd name="T19" fmla="*/ 0 h 1324"/>
                  <a:gd name="T20" fmla="*/ 2297 w 2297"/>
                  <a:gd name="T21" fmla="*/ 1324 h 1324"/>
                </a:gdLst>
                <a:ahLst/>
                <a:cxnLst>
                  <a:cxn ang="T12">
                    <a:pos x="T0" y="T1"/>
                  </a:cxn>
                  <a:cxn ang="T13">
                    <a:pos x="T2" y="T3"/>
                  </a:cxn>
                  <a:cxn ang="T14">
                    <a:pos x="T4" y="T5"/>
                  </a:cxn>
                  <a:cxn ang="T15">
                    <a:pos x="T6" y="T7"/>
                  </a:cxn>
                  <a:cxn ang="T16">
                    <a:pos x="T8" y="T9"/>
                  </a:cxn>
                  <a:cxn ang="T17">
                    <a:pos x="T10" y="T11"/>
                  </a:cxn>
                </a:cxnLst>
                <a:rect l="T18" t="T19" r="T20" b="T21"/>
                <a:pathLst>
                  <a:path w="2297" h="1324">
                    <a:moveTo>
                      <a:pt x="0" y="0"/>
                    </a:moveTo>
                    <a:lnTo>
                      <a:pt x="764" y="1324"/>
                    </a:lnTo>
                    <a:lnTo>
                      <a:pt x="2297" y="1324"/>
                    </a:lnTo>
                    <a:lnTo>
                      <a:pt x="764" y="1324"/>
                    </a:lnTo>
                    <a:lnTo>
                      <a:pt x="1530" y="882"/>
                    </a:lnTo>
                    <a:lnTo>
                      <a:pt x="0" y="0"/>
                    </a:lnTo>
                  </a:path>
                </a:pathLst>
              </a:custGeom>
              <a:noFill/>
              <a:ln w="9525">
                <a:noFill/>
                <a:round/>
              </a:ln>
            </p:spPr>
            <p:txBody>
              <a:bodyPr/>
              <a:lstStyle/>
              <a:p>
                <a:endParaRPr lang="zh-CN" altLang="en-US"/>
              </a:p>
            </p:txBody>
          </p:sp>
          <p:sp>
            <p:nvSpPr>
              <p:cNvPr id="11278" name="Freeform 137"/>
              <p:cNvSpPr/>
              <p:nvPr/>
            </p:nvSpPr>
            <p:spPr bwMode="auto">
              <a:xfrm>
                <a:off x="6059671" y="2974934"/>
                <a:ext cx="2263026" cy="1957051"/>
              </a:xfrm>
              <a:custGeom>
                <a:avLst/>
                <a:gdLst>
                  <a:gd name="T0" fmla="*/ 2263026 w 1531"/>
                  <a:gd name="T1" fmla="*/ 0 h 1324"/>
                  <a:gd name="T2" fmla="*/ 0 w 1531"/>
                  <a:gd name="T3" fmla="*/ 1303715 h 1324"/>
                  <a:gd name="T4" fmla="*/ 1133730 w 1531"/>
                  <a:gd name="T5" fmla="*/ 1957051 h 1324"/>
                  <a:gd name="T6" fmla="*/ 2263026 w 1531"/>
                  <a:gd name="T7" fmla="*/ 0 h 1324"/>
                  <a:gd name="T8" fmla="*/ 0 60000 65536"/>
                  <a:gd name="T9" fmla="*/ 0 60000 65536"/>
                  <a:gd name="T10" fmla="*/ 0 60000 65536"/>
                  <a:gd name="T11" fmla="*/ 0 60000 65536"/>
                  <a:gd name="T12" fmla="*/ 0 w 1531"/>
                  <a:gd name="T13" fmla="*/ 0 h 1324"/>
                  <a:gd name="T14" fmla="*/ 1531 w 1531"/>
                  <a:gd name="T15" fmla="*/ 1324 h 1324"/>
                </a:gdLst>
                <a:ahLst/>
                <a:cxnLst>
                  <a:cxn ang="T8">
                    <a:pos x="T0" y="T1"/>
                  </a:cxn>
                  <a:cxn ang="T9">
                    <a:pos x="T2" y="T3"/>
                  </a:cxn>
                  <a:cxn ang="T10">
                    <a:pos x="T4" y="T5"/>
                  </a:cxn>
                  <a:cxn ang="T11">
                    <a:pos x="T6" y="T7"/>
                  </a:cxn>
                </a:cxnLst>
                <a:rect l="T12" t="T13" r="T14" b="T15"/>
                <a:pathLst>
                  <a:path w="1531" h="1324">
                    <a:moveTo>
                      <a:pt x="1531" y="0"/>
                    </a:moveTo>
                    <a:lnTo>
                      <a:pt x="0" y="882"/>
                    </a:lnTo>
                    <a:lnTo>
                      <a:pt x="767" y="1324"/>
                    </a:lnTo>
                    <a:lnTo>
                      <a:pt x="1531" y="0"/>
                    </a:lnTo>
                  </a:path>
                </a:pathLst>
              </a:custGeom>
              <a:noFill/>
              <a:ln w="9525">
                <a:noFill/>
                <a:round/>
              </a:ln>
            </p:spPr>
            <p:txBody>
              <a:bodyPr/>
              <a:lstStyle/>
              <a:p>
                <a:endParaRPr lang="zh-CN" altLang="en-US"/>
              </a:p>
            </p:txBody>
          </p:sp>
          <p:sp>
            <p:nvSpPr>
              <p:cNvPr id="11279" name="Freeform 139"/>
              <p:cNvSpPr/>
              <p:nvPr/>
            </p:nvSpPr>
            <p:spPr bwMode="auto">
              <a:xfrm>
                <a:off x="4927420" y="4278650"/>
                <a:ext cx="2265982" cy="653336"/>
              </a:xfrm>
              <a:custGeom>
                <a:avLst/>
                <a:gdLst>
                  <a:gd name="T0" fmla="*/ 1132252 w 1533"/>
                  <a:gd name="T1" fmla="*/ 0 h 442"/>
                  <a:gd name="T2" fmla="*/ 0 w 1533"/>
                  <a:gd name="T3" fmla="*/ 653336 h 442"/>
                  <a:gd name="T4" fmla="*/ 2265982 w 1533"/>
                  <a:gd name="T5" fmla="*/ 653336 h 442"/>
                  <a:gd name="T6" fmla="*/ 1132252 w 1533"/>
                  <a:gd name="T7" fmla="*/ 0 h 442"/>
                  <a:gd name="T8" fmla="*/ 0 60000 65536"/>
                  <a:gd name="T9" fmla="*/ 0 60000 65536"/>
                  <a:gd name="T10" fmla="*/ 0 60000 65536"/>
                  <a:gd name="T11" fmla="*/ 0 60000 65536"/>
                  <a:gd name="T12" fmla="*/ 0 w 1533"/>
                  <a:gd name="T13" fmla="*/ 0 h 442"/>
                  <a:gd name="T14" fmla="*/ 1533 w 1533"/>
                  <a:gd name="T15" fmla="*/ 442 h 442"/>
                </a:gdLst>
                <a:ahLst/>
                <a:cxnLst>
                  <a:cxn ang="T8">
                    <a:pos x="T0" y="T1"/>
                  </a:cxn>
                  <a:cxn ang="T9">
                    <a:pos x="T2" y="T3"/>
                  </a:cxn>
                  <a:cxn ang="T10">
                    <a:pos x="T4" y="T5"/>
                  </a:cxn>
                  <a:cxn ang="T11">
                    <a:pos x="T6" y="T7"/>
                  </a:cxn>
                </a:cxnLst>
                <a:rect l="T12" t="T13" r="T14" b="T15"/>
                <a:pathLst>
                  <a:path w="1533" h="442">
                    <a:moveTo>
                      <a:pt x="766" y="0"/>
                    </a:moveTo>
                    <a:lnTo>
                      <a:pt x="0" y="442"/>
                    </a:lnTo>
                    <a:lnTo>
                      <a:pt x="1533" y="442"/>
                    </a:lnTo>
                    <a:lnTo>
                      <a:pt x="766" y="0"/>
                    </a:lnTo>
                  </a:path>
                </a:pathLst>
              </a:custGeom>
              <a:noFill/>
              <a:ln w="9525">
                <a:noFill/>
                <a:round/>
              </a:ln>
            </p:spPr>
            <p:txBody>
              <a:bodyPr/>
              <a:lstStyle/>
              <a:p>
                <a:endParaRPr lang="zh-CN" altLang="en-US"/>
              </a:p>
            </p:txBody>
          </p:sp>
          <p:sp>
            <p:nvSpPr>
              <p:cNvPr id="11280" name="Freeform 141"/>
              <p:cNvSpPr/>
              <p:nvPr/>
            </p:nvSpPr>
            <p:spPr bwMode="auto">
              <a:xfrm>
                <a:off x="3798124" y="1016405"/>
                <a:ext cx="2261547" cy="1958530"/>
              </a:xfrm>
              <a:custGeom>
                <a:avLst/>
                <a:gdLst>
                  <a:gd name="T0" fmla="*/ 1129295 w 1530"/>
                  <a:gd name="T1" fmla="*/ 0 h 1325"/>
                  <a:gd name="T2" fmla="*/ 1129295 w 1530"/>
                  <a:gd name="T3" fmla="*/ 0 h 1325"/>
                  <a:gd name="T4" fmla="*/ 0 w 1530"/>
                  <a:gd name="T5" fmla="*/ 1958530 h 1325"/>
                  <a:gd name="T6" fmla="*/ 2261547 w 1530"/>
                  <a:gd name="T7" fmla="*/ 653336 h 1325"/>
                  <a:gd name="T8" fmla="*/ 1129295 w 1530"/>
                  <a:gd name="T9" fmla="*/ 0 h 1325"/>
                  <a:gd name="T10" fmla="*/ 0 60000 65536"/>
                  <a:gd name="T11" fmla="*/ 0 60000 65536"/>
                  <a:gd name="T12" fmla="*/ 0 60000 65536"/>
                  <a:gd name="T13" fmla="*/ 0 60000 65536"/>
                  <a:gd name="T14" fmla="*/ 0 60000 65536"/>
                  <a:gd name="T15" fmla="*/ 0 w 1530"/>
                  <a:gd name="T16" fmla="*/ 0 h 1325"/>
                  <a:gd name="T17" fmla="*/ 1530 w 1530"/>
                  <a:gd name="T18" fmla="*/ 1325 h 1325"/>
                </a:gdLst>
                <a:ahLst/>
                <a:cxnLst>
                  <a:cxn ang="T10">
                    <a:pos x="T0" y="T1"/>
                  </a:cxn>
                  <a:cxn ang="T11">
                    <a:pos x="T2" y="T3"/>
                  </a:cxn>
                  <a:cxn ang="T12">
                    <a:pos x="T4" y="T5"/>
                  </a:cxn>
                  <a:cxn ang="T13">
                    <a:pos x="T6" y="T7"/>
                  </a:cxn>
                  <a:cxn ang="T14">
                    <a:pos x="T8" y="T9"/>
                  </a:cxn>
                </a:cxnLst>
                <a:rect l="T15" t="T16" r="T17" b="T18"/>
                <a:pathLst>
                  <a:path w="1530" h="1325">
                    <a:moveTo>
                      <a:pt x="764" y="0"/>
                    </a:moveTo>
                    <a:lnTo>
                      <a:pt x="764" y="0"/>
                    </a:lnTo>
                    <a:lnTo>
                      <a:pt x="0" y="1325"/>
                    </a:lnTo>
                    <a:lnTo>
                      <a:pt x="1530" y="442"/>
                    </a:lnTo>
                    <a:lnTo>
                      <a:pt x="764" y="0"/>
                    </a:lnTo>
                  </a:path>
                </a:pathLst>
              </a:custGeom>
              <a:noFill/>
              <a:ln w="9525">
                <a:noFill/>
                <a:round/>
              </a:ln>
            </p:spPr>
            <p:txBody>
              <a:bodyPr/>
              <a:lstStyle/>
              <a:p>
                <a:endParaRPr lang="zh-CN" altLang="en-US"/>
              </a:p>
            </p:txBody>
          </p:sp>
          <p:sp>
            <p:nvSpPr>
              <p:cNvPr id="11281" name="Freeform 143"/>
              <p:cNvSpPr/>
              <p:nvPr/>
            </p:nvSpPr>
            <p:spPr bwMode="auto">
              <a:xfrm>
                <a:off x="4927420" y="1016405"/>
                <a:ext cx="2265982" cy="653336"/>
              </a:xfrm>
              <a:custGeom>
                <a:avLst/>
                <a:gdLst>
                  <a:gd name="T0" fmla="*/ 2265982 w 1533"/>
                  <a:gd name="T1" fmla="*/ 0 h 442"/>
                  <a:gd name="T2" fmla="*/ 0 w 1533"/>
                  <a:gd name="T3" fmla="*/ 0 h 442"/>
                  <a:gd name="T4" fmla="*/ 1132252 w 1533"/>
                  <a:gd name="T5" fmla="*/ 653336 h 442"/>
                  <a:gd name="T6" fmla="*/ 2265982 w 1533"/>
                  <a:gd name="T7" fmla="*/ 0 h 442"/>
                  <a:gd name="T8" fmla="*/ 0 60000 65536"/>
                  <a:gd name="T9" fmla="*/ 0 60000 65536"/>
                  <a:gd name="T10" fmla="*/ 0 60000 65536"/>
                  <a:gd name="T11" fmla="*/ 0 60000 65536"/>
                  <a:gd name="T12" fmla="*/ 0 w 1533"/>
                  <a:gd name="T13" fmla="*/ 0 h 442"/>
                  <a:gd name="T14" fmla="*/ 1533 w 1533"/>
                  <a:gd name="T15" fmla="*/ 442 h 442"/>
                </a:gdLst>
                <a:ahLst/>
                <a:cxnLst>
                  <a:cxn ang="T8">
                    <a:pos x="T0" y="T1"/>
                  </a:cxn>
                  <a:cxn ang="T9">
                    <a:pos x="T2" y="T3"/>
                  </a:cxn>
                  <a:cxn ang="T10">
                    <a:pos x="T4" y="T5"/>
                  </a:cxn>
                  <a:cxn ang="T11">
                    <a:pos x="T6" y="T7"/>
                  </a:cxn>
                </a:cxnLst>
                <a:rect l="T12" t="T13" r="T14" b="T15"/>
                <a:pathLst>
                  <a:path w="1533" h="442">
                    <a:moveTo>
                      <a:pt x="1533" y="0"/>
                    </a:moveTo>
                    <a:lnTo>
                      <a:pt x="0" y="0"/>
                    </a:lnTo>
                    <a:lnTo>
                      <a:pt x="766" y="442"/>
                    </a:lnTo>
                    <a:lnTo>
                      <a:pt x="1533" y="0"/>
                    </a:lnTo>
                  </a:path>
                </a:pathLst>
              </a:custGeom>
              <a:noFill/>
              <a:ln w="9525">
                <a:noFill/>
                <a:round/>
              </a:ln>
            </p:spPr>
            <p:txBody>
              <a:bodyPr/>
              <a:lstStyle/>
              <a:p>
                <a:endParaRPr lang="zh-CN" altLang="en-US"/>
              </a:p>
            </p:txBody>
          </p:sp>
        </p:grpSp>
        <p:sp>
          <p:nvSpPr>
            <p:cNvPr id="34" name="Freeform 141"/>
            <p:cNvSpPr>
              <a:spLocks noChangeArrowheads="1"/>
            </p:cNvSpPr>
            <p:nvPr/>
          </p:nvSpPr>
          <p:spPr bwMode="auto">
            <a:xfrm>
              <a:off x="8067246" y="3107230"/>
              <a:ext cx="522192" cy="53156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FFFFFF">
                <a:alpha val="40000"/>
              </a:srgbClr>
            </a:solidFill>
            <a:ln>
              <a:noFill/>
            </a:ln>
            <a:effectLst/>
          </p:spPr>
          <p:txBody>
            <a:bodyPr wrap="none" anchor="ctr"/>
            <a:lstStyle/>
            <a:p>
              <a:pPr defTabSz="534670" fontAlgn="auto">
                <a:spcBef>
                  <a:spcPts val="0"/>
                </a:spcBef>
                <a:spcAft>
                  <a:spcPts val="0"/>
                </a:spcAft>
                <a:defRPr/>
              </a:pPr>
              <a:endParaRPr lang="en-US" sz="2105">
                <a:solidFill>
                  <a:prstClr val="black"/>
                </a:solidFill>
                <a:latin typeface="Calibri" panose="020F0502020204030204"/>
                <a:ea typeface="+mn-ea"/>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6146"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6147" name="矩形 36"/>
          <p:cNvSpPr>
            <a:spLocks noChangeArrowheads="1"/>
          </p:cNvSpPr>
          <p:nvPr/>
        </p:nvSpPr>
        <p:spPr bwMode="auto">
          <a:xfrm>
            <a:off x="4986338" y="220663"/>
            <a:ext cx="2200275" cy="460375"/>
          </a:xfrm>
          <a:prstGeom prst="rect">
            <a:avLst/>
          </a:prstGeom>
          <a:noFill/>
          <a:ln w="9525">
            <a:noFill/>
            <a:miter lim="800000"/>
          </a:ln>
        </p:spPr>
        <p:txBody>
          <a:bodyPr>
            <a:spAutoFit/>
          </a:bodyPr>
          <a:lstStyle/>
          <a:p>
            <a:r>
              <a:rPr lang="en-US" altLang="zh-CN" sz="2400" b="1">
                <a:solidFill>
                  <a:srgbClr val="61B5C0"/>
                </a:solidFill>
                <a:latin typeface="微软雅黑" panose="020B0503020204020204" pitchFamily="34" charset="-122"/>
                <a:ea typeface="微软雅黑" panose="020B0503020204020204" pitchFamily="34" charset="-122"/>
              </a:rPr>
              <a:t> Emergence </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6160" name="Rectangle 16"/>
          <p:cNvSpPr>
            <a:spLocks noChangeArrowheads="1"/>
          </p:cNvSpPr>
          <p:nvPr/>
        </p:nvSpPr>
        <p:spPr bwMode="auto">
          <a:xfrm>
            <a:off x="703580" y="1056005"/>
            <a:ext cx="6483350" cy="460375"/>
          </a:xfrm>
          <a:prstGeom prst="rect">
            <a:avLst/>
          </a:prstGeom>
          <a:noFill/>
          <a:ln w="9525">
            <a:noFill/>
            <a:miter lim="800000"/>
          </a:ln>
          <a:effectLst/>
        </p:spPr>
        <p:txBody>
          <a:bodyPr wrap="square">
            <a:spAutoFit/>
          </a:bodyPr>
          <a:lstStyle/>
          <a:p>
            <a:pPr algn="l"/>
            <a:r>
              <a:rPr lang="en-US" altLang="zh-CN" sz="2400" b="1">
                <a:solidFill>
                  <a:srgbClr val="404040"/>
                </a:solidFill>
                <a:sym typeface="Arial" panose="020B0604020202020204" pitchFamily="34" charset="0"/>
              </a:rPr>
              <a:t>Explanation of the character "史"</a:t>
            </a:r>
            <a:r>
              <a:rPr lang="zh-CN" altLang="en-US" sz="2400" b="1">
                <a:solidFill>
                  <a:srgbClr val="404040"/>
                </a:solidFill>
                <a:sym typeface="Arial" panose="020B0604020202020204" pitchFamily="34" charset="0"/>
              </a:rPr>
              <a:t>（</a:t>
            </a:r>
            <a:r>
              <a:rPr lang="en-US" altLang="zh-CN" sz="2400" b="1">
                <a:solidFill>
                  <a:srgbClr val="404040"/>
                </a:solidFill>
                <a:sym typeface="Arial" panose="020B0604020202020204" pitchFamily="34" charset="0"/>
              </a:rPr>
              <a:t>Shi</a:t>
            </a:r>
            <a:r>
              <a:rPr lang="zh-CN" altLang="en-US" sz="2400" b="1">
                <a:solidFill>
                  <a:srgbClr val="404040"/>
                </a:solidFill>
                <a:sym typeface="Arial" panose="020B0604020202020204" pitchFamily="34" charset="0"/>
              </a:rPr>
              <a:t>）</a:t>
            </a:r>
            <a:endParaRPr lang="zh-CN" altLang="en-US" sz="2400" b="1">
              <a:solidFill>
                <a:srgbClr val="404040"/>
              </a:solidFill>
              <a:sym typeface="Arial" panose="020B0604020202020204" pitchFamily="34" charset="0"/>
            </a:endParaRPr>
          </a:p>
        </p:txBody>
      </p:sp>
      <p:pic>
        <p:nvPicPr>
          <p:cNvPr id="2" name="图片 1" descr="v2-c8ecffe3ff74b858760438849e5ef986_r"/>
          <p:cNvPicPr>
            <a:picLocks noChangeAspect="1"/>
          </p:cNvPicPr>
          <p:nvPr/>
        </p:nvPicPr>
        <p:blipFill>
          <a:blip r:embed="rId3"/>
          <a:stretch>
            <a:fillRect/>
          </a:stretch>
        </p:blipFill>
        <p:spPr>
          <a:xfrm>
            <a:off x="1171575" y="2072640"/>
            <a:ext cx="4762500" cy="4410710"/>
          </a:xfrm>
          <a:prstGeom prst="rect">
            <a:avLst/>
          </a:prstGeom>
        </p:spPr>
      </p:pic>
      <p:pic>
        <p:nvPicPr>
          <p:cNvPr id="3" name="图片 2" descr="v2-7173b8fb3831240cf584bf6b3b7e93f1_r"/>
          <p:cNvPicPr>
            <a:picLocks noChangeAspect="1"/>
          </p:cNvPicPr>
          <p:nvPr/>
        </p:nvPicPr>
        <p:blipFill>
          <a:blip r:embed="rId4"/>
          <a:stretch>
            <a:fillRect/>
          </a:stretch>
        </p:blipFill>
        <p:spPr>
          <a:xfrm>
            <a:off x="7186930" y="681355"/>
            <a:ext cx="4431030" cy="5948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379730" y="1891030"/>
            <a:ext cx="11554460" cy="4399915"/>
          </a:xfrm>
          <a:prstGeom prst="rect">
            <a:avLst/>
          </a:prstGeom>
          <a:noFill/>
          <a:ln w="9525">
            <a:noFill/>
            <a:miter lim="800000"/>
          </a:ln>
          <a:effectLst/>
        </p:spPr>
        <p:txBody>
          <a:bodyPr wrap="square">
            <a:spAutoFit/>
          </a:bodyPr>
          <a:lstStyle/>
          <a:p>
            <a:pPr>
              <a:spcBef>
                <a:spcPct val="50000"/>
              </a:spcBef>
            </a:pPr>
            <a:r>
              <a:rPr lang="en-US" altLang="zh-CN" sz="2000">
                <a:latin typeface="Times New Roman" panose="02020603050405020304" pitchFamily="18" charset="0"/>
              </a:rPr>
              <a:t>“</a:t>
            </a:r>
            <a:r>
              <a:rPr lang="zh-CN" altLang="en-US" sz="2000">
                <a:latin typeface="Times New Roman" panose="02020603050405020304" pitchFamily="18" charset="0"/>
              </a:rPr>
              <a:t>史，记事者也。</a:t>
            </a:r>
            <a:r>
              <a:rPr lang="en-US" altLang="zh-CN" sz="2000">
                <a:latin typeface="Times New Roman" panose="02020603050405020304" pitchFamily="18" charset="0"/>
              </a:rPr>
              <a:t>”  </a:t>
            </a:r>
            <a:r>
              <a:rPr sz="2000">
                <a:latin typeface="Times New Roman" panose="02020603050405020304" pitchFamily="18" charset="0"/>
                <a:sym typeface="+mn-ea"/>
              </a:rPr>
              <a:t>"</a:t>
            </a:r>
            <a:r>
              <a:rPr lang="en-US" sz="2000">
                <a:latin typeface="Times New Roman" panose="02020603050405020304" pitchFamily="18" charset="0"/>
                <a:sym typeface="+mn-ea"/>
              </a:rPr>
              <a:t>Shi</a:t>
            </a:r>
            <a:r>
              <a:rPr sz="2000">
                <a:latin typeface="Times New Roman" panose="02020603050405020304" pitchFamily="18" charset="0"/>
                <a:sym typeface="+mn-ea"/>
              </a:rPr>
              <a:t>"</a:t>
            </a:r>
            <a:r>
              <a:rPr lang="en-US" sz="2000">
                <a:latin typeface="Times New Roman" panose="02020603050405020304" pitchFamily="18" charset="0"/>
                <a:sym typeface="+mn-ea"/>
              </a:rPr>
              <a:t> </a:t>
            </a:r>
            <a:r>
              <a:rPr sz="2000">
                <a:latin typeface="Times New Roman" panose="02020603050405020304" pitchFamily="18" charset="0"/>
                <a:sym typeface="+mn-ea"/>
              </a:rPr>
              <a:t>mean</a:t>
            </a:r>
            <a:r>
              <a:rPr lang="en-US" sz="2000">
                <a:latin typeface="Times New Roman" panose="02020603050405020304" pitchFamily="18" charset="0"/>
                <a:sym typeface="+mn-ea"/>
              </a:rPr>
              <a:t>s</a:t>
            </a:r>
            <a:r>
              <a:rPr sz="2000">
                <a:latin typeface="Times New Roman" panose="02020603050405020304" pitchFamily="18" charset="0"/>
                <a:sym typeface="+mn-ea"/>
              </a:rPr>
              <a:t> a person who records facts</a:t>
            </a:r>
            <a:r>
              <a:rPr lang="en-US" sz="2000">
                <a:latin typeface="Times New Roman" panose="02020603050405020304" pitchFamily="18" charset="0"/>
                <a:sym typeface="+mn-ea"/>
              </a:rPr>
              <a:t>.</a:t>
            </a:r>
            <a:endParaRPr lang="en-US" altLang="zh-CN" sz="2000">
              <a:latin typeface="Times New Roman" panose="02020603050405020304" pitchFamily="18" charset="0"/>
            </a:endParaRPr>
          </a:p>
          <a:p>
            <a:pPr>
              <a:spcBef>
                <a:spcPct val="50000"/>
              </a:spcBef>
            </a:pPr>
            <a:r>
              <a:rPr lang="en-US" altLang="zh-CN" sz="2000">
                <a:latin typeface="Times New Roman" panose="02020603050405020304" pitchFamily="18" charset="0"/>
              </a:rPr>
              <a:t>                          ——</a:t>
            </a:r>
            <a:r>
              <a:rPr lang="zh-CN" altLang="en-US" sz="2000">
                <a:latin typeface="Times New Roman" panose="02020603050405020304" pitchFamily="18" charset="0"/>
              </a:rPr>
              <a:t>【东汉】许慎《说文解字</a:t>
            </a:r>
            <a:r>
              <a:rPr lang="en-US" altLang="zh-CN" sz="2000">
                <a:latin typeface="Times New Roman" panose="02020603050405020304" pitchFamily="18" charset="0"/>
              </a:rPr>
              <a:t>·</a:t>
            </a:r>
            <a:r>
              <a:rPr lang="zh-CN" altLang="en-US" sz="2000">
                <a:latin typeface="Times New Roman" panose="02020603050405020304" pitchFamily="18" charset="0"/>
              </a:rPr>
              <a:t>史》（</a:t>
            </a:r>
            <a:r>
              <a:rPr lang="en-US" altLang="zh-CN" sz="2000" i="1">
                <a:latin typeface="Times New Roman" panose="02020603050405020304" pitchFamily="18" charset="0"/>
              </a:rPr>
              <a:t>Explanation of Script and Elucidation of Characters</a:t>
            </a:r>
            <a:r>
              <a:rPr lang="zh-CN" altLang="en-US" sz="2000">
                <a:latin typeface="Times New Roman" panose="02020603050405020304" pitchFamily="18" charset="0"/>
              </a:rPr>
              <a:t>）</a:t>
            </a:r>
            <a:endParaRPr lang="zh-CN" altLang="en-US" sz="2000">
              <a:latin typeface="Times New Roman" panose="02020603050405020304" pitchFamily="18" charset="0"/>
            </a:endParaRPr>
          </a:p>
          <a:p>
            <a:pPr>
              <a:spcBef>
                <a:spcPct val="50000"/>
              </a:spcBef>
            </a:pPr>
            <a:r>
              <a:rPr lang="en-US" sz="2000">
                <a:latin typeface="Times New Roman" panose="02020603050405020304" pitchFamily="18" charset="0"/>
              </a:rPr>
              <a:t>“</a:t>
            </a:r>
            <a:r>
              <a:rPr lang="zh-CN" altLang="en-US" sz="2000">
                <a:latin typeface="Times New Roman" panose="02020603050405020304" pitchFamily="18" charset="0"/>
              </a:rPr>
              <a:t>相如顾召赵</a:t>
            </a:r>
            <a:r>
              <a:rPr lang="zh-CN" altLang="en-US" sz="2000" u="sng">
                <a:latin typeface="Times New Roman" panose="02020603050405020304" pitchFamily="18" charset="0"/>
              </a:rPr>
              <a:t>御史</a:t>
            </a:r>
            <a:r>
              <a:rPr lang="zh-CN" altLang="en-US" sz="2000">
                <a:latin typeface="Times New Roman" panose="02020603050405020304" pitchFamily="18" charset="0"/>
              </a:rPr>
              <a:t>书曰</a:t>
            </a:r>
            <a:r>
              <a:rPr lang="en-US" altLang="zh-CN" sz="2000">
                <a:latin typeface="Times New Roman" panose="02020603050405020304" pitchFamily="18" charset="0"/>
              </a:rPr>
              <a:t> ‘</a:t>
            </a:r>
            <a:r>
              <a:rPr lang="zh-CN" altLang="en-US" sz="2000">
                <a:latin typeface="Times New Roman" panose="02020603050405020304" pitchFamily="18" charset="0"/>
              </a:rPr>
              <a:t>某年月日，秦王为赵王击缶</a:t>
            </a:r>
            <a:r>
              <a:rPr lang="en-US" altLang="zh-CN" sz="2000">
                <a:latin typeface="Times New Roman" panose="02020603050405020304" pitchFamily="18" charset="0"/>
              </a:rPr>
              <a:t>’</a:t>
            </a:r>
            <a:r>
              <a:rPr lang="zh-CN" altLang="en-US" sz="2000">
                <a:latin typeface="Times New Roman" panose="02020603050405020304" pitchFamily="18" charset="0"/>
              </a:rPr>
              <a:t>。</a:t>
            </a:r>
            <a:r>
              <a:rPr lang="en-US" altLang="zh-CN" sz="2000">
                <a:latin typeface="Times New Roman" panose="02020603050405020304" pitchFamily="18" charset="0"/>
              </a:rPr>
              <a:t>”</a:t>
            </a:r>
            <a:endParaRPr lang="en-US" altLang="zh-CN" sz="2000">
              <a:latin typeface="Times New Roman" panose="02020603050405020304" pitchFamily="18" charset="0"/>
            </a:endParaRPr>
          </a:p>
          <a:p>
            <a:pPr>
              <a:spcBef>
                <a:spcPct val="50000"/>
              </a:spcBef>
            </a:pPr>
            <a:r>
              <a:rPr lang="en-US" altLang="zh-CN" sz="2000">
                <a:latin typeface="Times New Roman" panose="02020603050405020304" pitchFamily="18" charset="0"/>
              </a:rPr>
              <a:t>                          ——</a:t>
            </a:r>
            <a:r>
              <a:rPr lang="zh-CN" altLang="en-US" sz="2000">
                <a:latin typeface="Times New Roman" panose="02020603050405020304" pitchFamily="18" charset="0"/>
              </a:rPr>
              <a:t>【西汉】司马迁《史记</a:t>
            </a:r>
            <a:r>
              <a:rPr lang="en-US" altLang="zh-CN" sz="2000">
                <a:latin typeface="Times New Roman" panose="02020603050405020304" pitchFamily="18" charset="0"/>
              </a:rPr>
              <a:t>·</a:t>
            </a:r>
            <a:r>
              <a:rPr lang="zh-CN" altLang="en-US" sz="2000">
                <a:latin typeface="Times New Roman" panose="02020603050405020304" pitchFamily="18" charset="0"/>
              </a:rPr>
              <a:t>廉颇蔺相如列传》（</a:t>
            </a:r>
            <a:r>
              <a:rPr lang="en-US" altLang="zh-CN" sz="2000" i="1">
                <a:latin typeface="Times New Roman" panose="02020603050405020304" pitchFamily="18" charset="0"/>
              </a:rPr>
              <a:t>Records of the Historian</a:t>
            </a:r>
            <a:r>
              <a:rPr lang="zh-CN" altLang="en-US" sz="2000">
                <a:latin typeface="Times New Roman" panose="02020603050405020304" pitchFamily="18" charset="0"/>
              </a:rPr>
              <a:t>）</a:t>
            </a:r>
            <a:endParaRPr lang="zh-CN" altLang="en-US" sz="2000">
              <a:latin typeface="Times New Roman" panose="02020603050405020304" pitchFamily="18" charset="0"/>
            </a:endParaRPr>
          </a:p>
          <a:p>
            <a:pPr>
              <a:spcBef>
                <a:spcPct val="50000"/>
              </a:spcBef>
            </a:pPr>
            <a:r>
              <a:rPr lang="en-US" altLang="zh-CN" sz="2000">
                <a:latin typeface="Times New Roman" panose="02020603050405020304" pitchFamily="18" charset="0"/>
              </a:rPr>
              <a:t>“</a:t>
            </a:r>
            <a:r>
              <a:rPr lang="zh-CN" altLang="en-US" sz="2000">
                <a:latin typeface="Times New Roman" panose="02020603050405020304" pitchFamily="18" charset="0"/>
              </a:rPr>
              <a:t>古之王者，世有史官，君举必书，所以慎言行、昭法式也。</a:t>
            </a:r>
            <a:r>
              <a:rPr lang="zh-CN" altLang="en-US" sz="2000" u="sng">
                <a:latin typeface="Times New Roman" panose="02020603050405020304" pitchFamily="18" charset="0"/>
              </a:rPr>
              <a:t>左史</a:t>
            </a:r>
            <a:r>
              <a:rPr lang="zh-CN" altLang="en-US" sz="2000">
                <a:latin typeface="Times New Roman" panose="02020603050405020304" pitchFamily="18" charset="0"/>
              </a:rPr>
              <a:t>记言、</a:t>
            </a:r>
            <a:r>
              <a:rPr lang="zh-CN" altLang="en-US" sz="2000" u="sng">
                <a:latin typeface="Times New Roman" panose="02020603050405020304" pitchFamily="18" charset="0"/>
              </a:rPr>
              <a:t>右史</a:t>
            </a:r>
            <a:r>
              <a:rPr lang="zh-CN" altLang="en-US" sz="2000">
                <a:latin typeface="Times New Roman" panose="02020603050405020304" pitchFamily="18" charset="0"/>
              </a:rPr>
              <a:t>记事。</a:t>
            </a:r>
            <a:r>
              <a:rPr lang="en-US" altLang="zh-CN" sz="2000">
                <a:latin typeface="Times New Roman" panose="02020603050405020304" pitchFamily="18" charset="0"/>
              </a:rPr>
              <a:t>”</a:t>
            </a:r>
            <a:endParaRPr lang="en-US" altLang="zh-CN" sz="2000">
              <a:latin typeface="Times New Roman" panose="02020603050405020304" pitchFamily="18" charset="0"/>
            </a:endParaRPr>
          </a:p>
          <a:p>
            <a:pPr>
              <a:spcBef>
                <a:spcPct val="50000"/>
              </a:spcBef>
            </a:pPr>
            <a:r>
              <a:rPr lang="en-US" altLang="zh-CN" sz="2000">
                <a:latin typeface="Times New Roman" panose="02020603050405020304" pitchFamily="18" charset="0"/>
              </a:rPr>
              <a:t>                          —— </a:t>
            </a:r>
            <a:r>
              <a:rPr lang="zh-CN" altLang="en-US" sz="2000">
                <a:latin typeface="Times New Roman" panose="02020603050405020304" pitchFamily="18" charset="0"/>
              </a:rPr>
              <a:t>【东汉】班固《汉书</a:t>
            </a:r>
            <a:r>
              <a:rPr lang="en-US" altLang="zh-CN" sz="2000">
                <a:latin typeface="Times New Roman" panose="02020603050405020304" pitchFamily="18" charset="0"/>
              </a:rPr>
              <a:t>·</a:t>
            </a:r>
            <a:r>
              <a:rPr lang="zh-CN" altLang="en-US" sz="2000">
                <a:latin typeface="Times New Roman" panose="02020603050405020304" pitchFamily="18" charset="0"/>
              </a:rPr>
              <a:t>艺文志》（</a:t>
            </a:r>
            <a:r>
              <a:rPr lang="en-US" altLang="zh-CN" sz="2000" i="1">
                <a:latin typeface="Times New Roman" panose="02020603050405020304" pitchFamily="18" charset="0"/>
              </a:rPr>
              <a:t>Book of Han</a:t>
            </a:r>
            <a:r>
              <a:rPr lang="zh-CN" altLang="en-US" sz="2000">
                <a:latin typeface="Times New Roman" panose="02020603050405020304" pitchFamily="18" charset="0"/>
              </a:rPr>
              <a:t>）</a:t>
            </a:r>
            <a:endParaRPr lang="zh-CN" altLang="en-US" sz="2000">
              <a:latin typeface="Times New Roman" panose="02020603050405020304" pitchFamily="18" charset="0"/>
            </a:endParaRPr>
          </a:p>
          <a:p>
            <a:pPr algn="just">
              <a:spcBef>
                <a:spcPct val="50000"/>
              </a:spcBef>
            </a:pPr>
            <a:r>
              <a:rPr lang="en-US" altLang="zh-CN" sz="2000">
                <a:latin typeface="Times New Roman" panose="02020603050405020304" pitchFamily="18" charset="0"/>
              </a:rPr>
              <a:t>These characters “</a:t>
            </a:r>
            <a:r>
              <a:rPr lang="zh-CN" altLang="en-US" sz="2000">
                <a:latin typeface="Times New Roman" panose="02020603050405020304" pitchFamily="18" charset="0"/>
              </a:rPr>
              <a:t>御史</a:t>
            </a:r>
            <a:r>
              <a:rPr lang="en-US" altLang="zh-CN" sz="2000">
                <a:latin typeface="Times New Roman" panose="02020603050405020304" pitchFamily="18" charset="0"/>
              </a:rPr>
              <a:t>”“</a:t>
            </a:r>
            <a:r>
              <a:rPr lang="zh-CN" altLang="en-US" sz="2000">
                <a:latin typeface="Times New Roman" panose="02020603050405020304" pitchFamily="18" charset="0"/>
              </a:rPr>
              <a:t>左史</a:t>
            </a:r>
            <a:r>
              <a:rPr lang="en-US" altLang="zh-CN" sz="2000">
                <a:latin typeface="Times New Roman" panose="02020603050405020304" pitchFamily="18" charset="0"/>
              </a:rPr>
              <a:t>”“</a:t>
            </a:r>
            <a:r>
              <a:rPr lang="zh-CN" altLang="en-US" sz="2000">
                <a:latin typeface="Times New Roman" panose="02020603050405020304" pitchFamily="18" charset="0"/>
              </a:rPr>
              <a:t>右史</a:t>
            </a:r>
            <a:r>
              <a:rPr lang="en-US" altLang="zh-CN" sz="2000">
                <a:latin typeface="Times New Roman" panose="02020603050405020304" pitchFamily="18" charset="0"/>
              </a:rPr>
              <a:t>”do not mean official historian; People in this position were in charge of paperwork. It was effectively the equivalent of a secretary. Gradually, however, officials in this position came to record political events on a regular basis, and although they did not have the sense to engage in history writing at that time, they unintentionally became recorders and witnesses of history, and were regarded as historians. </a:t>
            </a:r>
            <a:endParaRPr lang="en-US" altLang="zh-CN" sz="2000">
              <a:latin typeface="Times New Roman" panose="02020603050405020304" pitchFamily="18" charset="0"/>
            </a:endParaRPr>
          </a:p>
        </p:txBody>
      </p:sp>
      <p:sp>
        <p:nvSpPr>
          <p:cNvPr id="6160" name="Rectangle 16"/>
          <p:cNvSpPr>
            <a:spLocks noChangeArrowheads="1"/>
          </p:cNvSpPr>
          <p:nvPr/>
        </p:nvSpPr>
        <p:spPr bwMode="auto">
          <a:xfrm>
            <a:off x="703580" y="1056005"/>
            <a:ext cx="6483350" cy="460375"/>
          </a:xfrm>
          <a:prstGeom prst="rect">
            <a:avLst/>
          </a:prstGeom>
          <a:noFill/>
          <a:ln w="9525">
            <a:noFill/>
            <a:miter lim="800000"/>
          </a:ln>
          <a:effectLst/>
        </p:spPr>
        <p:txBody>
          <a:bodyPr wrap="square">
            <a:spAutoFit/>
          </a:bodyPr>
          <a:p>
            <a:pPr algn="l"/>
            <a:r>
              <a:rPr lang="en-US" altLang="zh-CN" sz="2400" b="1">
                <a:solidFill>
                  <a:srgbClr val="404040"/>
                </a:solidFill>
                <a:sym typeface="Arial" panose="020B0604020202020204" pitchFamily="34" charset="0"/>
              </a:rPr>
              <a:t>Explanation of the character "史"</a:t>
            </a:r>
            <a:r>
              <a:rPr lang="zh-CN" altLang="en-US" sz="2400" b="1">
                <a:solidFill>
                  <a:srgbClr val="404040"/>
                </a:solidFill>
                <a:sym typeface="Arial" panose="020B0604020202020204" pitchFamily="34" charset="0"/>
              </a:rPr>
              <a:t>（</a:t>
            </a:r>
            <a:r>
              <a:rPr lang="en-US" altLang="zh-CN" sz="2400" b="1">
                <a:solidFill>
                  <a:srgbClr val="404040"/>
                </a:solidFill>
                <a:sym typeface="Arial" panose="020B0604020202020204" pitchFamily="34" charset="0"/>
              </a:rPr>
              <a:t>Shi</a:t>
            </a:r>
            <a:r>
              <a:rPr lang="zh-CN" altLang="en-US" sz="2400" b="1">
                <a:solidFill>
                  <a:srgbClr val="404040"/>
                </a:solidFill>
                <a:sym typeface="Arial" panose="020B0604020202020204" pitchFamily="34" charset="0"/>
              </a:rPr>
              <a:t>）</a:t>
            </a:r>
            <a:endParaRPr lang="zh-CN" alt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338" y="220663"/>
            <a:ext cx="2200275" cy="460375"/>
          </a:xfrm>
          <a:prstGeom prst="rect">
            <a:avLst/>
          </a:prstGeom>
          <a:noFill/>
          <a:ln w="9525">
            <a:noFill/>
            <a:miter lim="800000"/>
          </a:ln>
        </p:spPr>
        <p:txBody>
          <a:bodyPr>
            <a:spAutoFit/>
          </a:bodyPr>
          <a:p>
            <a:r>
              <a:rPr lang="en-US" altLang="zh-CN" sz="2400" b="1">
                <a:solidFill>
                  <a:srgbClr val="61B5C0"/>
                </a:solidFill>
                <a:latin typeface="微软雅黑" panose="020B0503020204020204" pitchFamily="34" charset="-122"/>
                <a:ea typeface="微软雅黑" panose="020B0503020204020204" pitchFamily="34" charset="-122"/>
              </a:rPr>
              <a:t> Emergence </a:t>
            </a:r>
            <a:endParaRPr lang="en-US" altLang="zh-CN" sz="2400" b="1">
              <a:solidFill>
                <a:srgbClr val="61B5C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703580" y="1891665"/>
            <a:ext cx="11076940" cy="4860925"/>
          </a:xfrm>
          <a:prstGeom prst="rect">
            <a:avLst/>
          </a:prstGeom>
          <a:noFill/>
          <a:ln w="9525">
            <a:noFill/>
            <a:miter lim="800000"/>
          </a:ln>
          <a:effectLst/>
        </p:spPr>
        <p:txBody>
          <a:bodyPr wrap="square">
            <a:noAutofit/>
          </a:bodyPr>
          <a:lstStyle/>
          <a:p>
            <a:pPr algn="just">
              <a:spcBef>
                <a:spcPct val="50000"/>
              </a:spcBef>
            </a:pPr>
            <a:r>
              <a:rPr lang="en-US" sz="2000">
                <a:latin typeface="Times New Roman" panose="02020603050405020304" pitchFamily="18" charset="0"/>
              </a:rPr>
              <a:t>· “</a:t>
            </a:r>
            <a:r>
              <a:rPr lang="zh-CN" altLang="en-US" sz="2000">
                <a:latin typeface="Times New Roman" panose="02020603050405020304" pitchFamily="18" charset="0"/>
              </a:rPr>
              <a:t>史亦巫也</a:t>
            </a:r>
            <a:r>
              <a:rPr lang="en-US" altLang="zh-CN" sz="2000">
                <a:latin typeface="Times New Roman" panose="02020603050405020304" pitchFamily="18" charset="0"/>
              </a:rPr>
              <a:t>”</a:t>
            </a:r>
            <a:r>
              <a:rPr lang="zh-CN" altLang="en-US" sz="2000">
                <a:latin typeface="Times New Roman" panose="02020603050405020304" pitchFamily="18" charset="0"/>
              </a:rPr>
              <a:t>，</a:t>
            </a:r>
            <a:r>
              <a:rPr lang="en-US" altLang="zh-CN" sz="2000">
                <a:latin typeface="Times New Roman" panose="02020603050405020304" pitchFamily="18" charset="0"/>
              </a:rPr>
              <a:t>“</a:t>
            </a:r>
            <a:r>
              <a:rPr lang="zh-CN" altLang="en-US" sz="2000">
                <a:latin typeface="Times New Roman" panose="02020603050405020304" pitchFamily="18" charset="0"/>
              </a:rPr>
              <a:t>由巫而史</a:t>
            </a:r>
            <a:r>
              <a:rPr lang="en-US" altLang="zh-CN" sz="2000">
                <a:latin typeface="Times New Roman" panose="02020603050405020304" pitchFamily="18" charset="0"/>
              </a:rPr>
              <a:t>”——</a:t>
            </a:r>
            <a:r>
              <a:rPr lang="zh-CN" altLang="en-US" sz="2000" dirty="0">
                <a:uFillTx/>
                <a:latin typeface="Times New Roman" panose="02020603050405020304" pitchFamily="18" charset="0"/>
                <a:cs typeface="+mn-ea"/>
                <a:sym typeface="+mn-lt"/>
              </a:rPr>
              <a:t>陈梦家《商人的神话与巫术》</a:t>
            </a:r>
            <a:endParaRPr sz="2000">
              <a:latin typeface="Times New Roman" panose="02020603050405020304" pitchFamily="18" charset="0"/>
            </a:endParaRPr>
          </a:p>
          <a:p>
            <a:pPr algn="just">
              <a:spcBef>
                <a:spcPct val="50000"/>
              </a:spcBef>
            </a:pPr>
            <a:r>
              <a:rPr sz="2000">
                <a:latin typeface="Times New Roman" panose="02020603050405020304" pitchFamily="18" charset="0"/>
              </a:rPr>
              <a:t>The original function of the </a:t>
            </a:r>
            <a:r>
              <a:rPr lang="en-US" sz="2000">
                <a:latin typeface="Times New Roman" panose="02020603050405020304" pitchFamily="18" charset="0"/>
              </a:rPr>
              <a:t>“</a:t>
            </a:r>
            <a:r>
              <a:rPr lang="zh-CN" altLang="en-US" sz="2000">
                <a:latin typeface="Times New Roman" panose="02020603050405020304" pitchFamily="18" charset="0"/>
              </a:rPr>
              <a:t>史</a:t>
            </a:r>
            <a:r>
              <a:rPr lang="en-US" sz="2000">
                <a:latin typeface="Times New Roman" panose="02020603050405020304" pitchFamily="18" charset="0"/>
              </a:rPr>
              <a:t>”</a:t>
            </a:r>
            <a:r>
              <a:rPr sz="2000">
                <a:latin typeface="Times New Roman" panose="02020603050405020304" pitchFamily="18" charset="0"/>
              </a:rPr>
              <a:t> was to observe and record natural celestial events, which originated from "</a:t>
            </a:r>
            <a:r>
              <a:rPr lang="zh-CN" sz="2000">
                <a:latin typeface="Times New Roman" panose="02020603050405020304" pitchFamily="18" charset="0"/>
              </a:rPr>
              <a:t>巫</a:t>
            </a:r>
            <a:r>
              <a:rPr sz="2000">
                <a:latin typeface="Times New Roman" panose="02020603050405020304" pitchFamily="18" charset="0"/>
              </a:rPr>
              <a:t>"</a:t>
            </a:r>
            <a:r>
              <a:rPr lang="zh-CN" sz="2000">
                <a:latin typeface="Times New Roman" panose="02020603050405020304" pitchFamily="18" charset="0"/>
              </a:rPr>
              <a:t>（</a:t>
            </a:r>
            <a:r>
              <a:rPr lang="en-US" altLang="zh-CN" sz="2000">
                <a:latin typeface="Times New Roman" panose="02020603050405020304" pitchFamily="18" charset="0"/>
              </a:rPr>
              <a:t>Wu</a:t>
            </a:r>
            <a:r>
              <a:rPr lang="zh-CN" sz="2000">
                <a:latin typeface="Times New Roman" panose="02020603050405020304" pitchFamily="18" charset="0"/>
              </a:rPr>
              <a:t>）</a:t>
            </a:r>
            <a:r>
              <a:rPr sz="2000">
                <a:latin typeface="Times New Roman" panose="02020603050405020304" pitchFamily="18" charset="0"/>
              </a:rPr>
              <a:t> and served as a medium between humans and gods</a:t>
            </a:r>
            <a:r>
              <a:rPr lang="en-US" sz="2000">
                <a:latin typeface="Times New Roman" panose="02020603050405020304" pitchFamily="18" charset="0"/>
              </a:rPr>
              <a:t>. </a:t>
            </a:r>
            <a:endParaRPr lang="en-US" sz="2000">
              <a:latin typeface="Times New Roman" panose="02020603050405020304" pitchFamily="18" charset="0"/>
            </a:endParaRPr>
          </a:p>
          <a:p>
            <a:pPr algn="just">
              <a:spcBef>
                <a:spcPct val="50000"/>
              </a:spcBef>
            </a:pPr>
            <a:r>
              <a:rPr lang="en-US" sz="2000">
                <a:latin typeface="Times New Roman" panose="02020603050405020304" pitchFamily="18" charset="0"/>
              </a:rPr>
              <a:t>· “</a:t>
            </a:r>
            <a:r>
              <a:rPr lang="zh-CN" altLang="en-US" sz="2000">
                <a:latin typeface="Times New Roman" panose="02020603050405020304" pitchFamily="18" charset="0"/>
              </a:rPr>
              <a:t>沮诵、仓颉作书，并黄帝时史官。</a:t>
            </a:r>
            <a:r>
              <a:rPr lang="en-US" altLang="zh-CN" sz="2000">
                <a:latin typeface="Times New Roman" panose="02020603050405020304" pitchFamily="18" charset="0"/>
              </a:rPr>
              <a:t>”——</a:t>
            </a:r>
            <a:r>
              <a:rPr lang="zh-CN" altLang="en-US" sz="2000">
                <a:latin typeface="Times New Roman" panose="02020603050405020304" pitchFamily="18" charset="0"/>
              </a:rPr>
              <a:t>【战国】《世本</a:t>
            </a:r>
            <a:r>
              <a:rPr lang="en-US" altLang="zh-CN" sz="2000">
                <a:latin typeface="Times New Roman" panose="02020603050405020304" pitchFamily="18" charset="0"/>
              </a:rPr>
              <a:t>·</a:t>
            </a:r>
            <a:r>
              <a:rPr lang="zh-CN" altLang="en-US" sz="2000">
                <a:latin typeface="Times New Roman" panose="02020603050405020304" pitchFamily="18" charset="0"/>
              </a:rPr>
              <a:t>作篇》</a:t>
            </a:r>
            <a:endParaRPr lang="zh-CN" altLang="en-US" sz="2000">
              <a:latin typeface="Times New Roman" panose="02020603050405020304" pitchFamily="18" charset="0"/>
            </a:endParaRPr>
          </a:p>
          <a:p>
            <a:pPr>
              <a:spcBef>
                <a:spcPct val="50000"/>
              </a:spcBef>
            </a:pPr>
            <a:r>
              <a:rPr lang="zh-CN" altLang="en-US" sz="2000">
                <a:latin typeface="Times New Roman" panose="02020603050405020304" pitchFamily="18" charset="0"/>
              </a:rPr>
              <a:t>Since then, paperwork ha</a:t>
            </a:r>
            <a:r>
              <a:rPr lang="en-US" altLang="zh-CN" sz="2000">
                <a:latin typeface="Times New Roman" panose="02020603050405020304" pitchFamily="18" charset="0"/>
              </a:rPr>
              <a:t>d</a:t>
            </a:r>
            <a:r>
              <a:rPr lang="zh-CN" altLang="en-US" sz="2000">
                <a:latin typeface="Times New Roman" panose="02020603050405020304" pitchFamily="18" charset="0"/>
              </a:rPr>
              <a:t> been the duty of the </a:t>
            </a:r>
            <a:r>
              <a:rPr lang="en-US" altLang="zh-CN" sz="2000">
                <a:latin typeface="Times New Roman" panose="02020603050405020304" pitchFamily="18" charset="0"/>
              </a:rPr>
              <a:t>“</a:t>
            </a:r>
            <a:r>
              <a:rPr lang="zh-CN" altLang="en-US" sz="2000">
                <a:latin typeface="Times New Roman" panose="02020603050405020304" pitchFamily="18" charset="0"/>
              </a:rPr>
              <a:t>史</a:t>
            </a:r>
            <a:r>
              <a:rPr lang="en-US" altLang="zh-CN" sz="2000">
                <a:latin typeface="Times New Roman" panose="02020603050405020304" pitchFamily="18" charset="0"/>
              </a:rPr>
              <a:t>”</a:t>
            </a:r>
            <a:r>
              <a:rPr lang="zh-CN" altLang="en-US" sz="2000">
                <a:latin typeface="Times New Roman" panose="02020603050405020304" pitchFamily="18" charset="0"/>
              </a:rPr>
              <a:t>，</a:t>
            </a:r>
            <a:r>
              <a:rPr lang="en-US" altLang="zh-CN" sz="2000">
                <a:latin typeface="Times New Roman" panose="02020603050405020304" pitchFamily="18" charset="0"/>
              </a:rPr>
              <a:t> like a scribe. </a:t>
            </a:r>
            <a:endParaRPr lang="en-US" altLang="zh-CN" sz="2000">
              <a:latin typeface="Times New Roman" panose="02020603050405020304" pitchFamily="18" charset="0"/>
            </a:endParaRPr>
          </a:p>
          <a:p>
            <a:pPr>
              <a:spcBef>
                <a:spcPct val="50000"/>
              </a:spcBef>
            </a:pPr>
            <a:r>
              <a:rPr lang="en-US" altLang="zh-CN" sz="2000">
                <a:latin typeface="Times New Roman" panose="02020603050405020304" pitchFamily="18" charset="0"/>
              </a:rPr>
              <a:t>· “</a:t>
            </a:r>
            <a:r>
              <a:rPr lang="zh-CN" altLang="en-US" sz="2000">
                <a:latin typeface="Times New Roman" panose="02020603050405020304" pitchFamily="18" charset="0"/>
              </a:rPr>
              <a:t>夫诸侯之会</a:t>
            </a:r>
            <a:r>
              <a:rPr lang="en-US" altLang="zh-CN" sz="2000">
                <a:latin typeface="Times New Roman" panose="02020603050405020304" pitchFamily="18" charset="0"/>
              </a:rPr>
              <a:t>...</a:t>
            </a:r>
            <a:r>
              <a:rPr lang="zh-CN" altLang="en-US" sz="2000">
                <a:latin typeface="Times New Roman" panose="02020603050405020304" pitchFamily="18" charset="0"/>
              </a:rPr>
              <a:t>无国不记</a:t>
            </a:r>
            <a:r>
              <a:rPr lang="en-US" altLang="zh-CN" sz="2000">
                <a:latin typeface="Times New Roman" panose="02020603050405020304" pitchFamily="18" charset="0"/>
              </a:rPr>
              <a:t>...</a:t>
            </a:r>
            <a:r>
              <a:rPr lang="zh-CN" altLang="en-US" sz="2000">
                <a:latin typeface="Times New Roman" panose="02020603050405020304" pitchFamily="18" charset="0"/>
              </a:rPr>
              <a:t>作而不记，非圣德也。</a:t>
            </a:r>
            <a:r>
              <a:rPr lang="en-US" altLang="zh-CN" sz="2000">
                <a:latin typeface="Times New Roman" panose="02020603050405020304" pitchFamily="18" charset="0"/>
              </a:rPr>
              <a:t>”——</a:t>
            </a:r>
            <a:r>
              <a:rPr lang="zh-CN" altLang="en-US" sz="2000">
                <a:latin typeface="Times New Roman" panose="02020603050405020304" pitchFamily="18" charset="0"/>
              </a:rPr>
              <a:t>【春秋战国】《左传》</a:t>
            </a:r>
            <a:endParaRPr lang="en-US" altLang="zh-CN" sz="2000">
              <a:latin typeface="Times New Roman" panose="02020603050405020304" pitchFamily="18" charset="0"/>
            </a:endParaRPr>
          </a:p>
          <a:p>
            <a:pPr algn="just">
              <a:spcBef>
                <a:spcPct val="50000"/>
              </a:spcBef>
            </a:pPr>
            <a:r>
              <a:rPr lang="en-US" altLang="zh-CN" sz="2000">
                <a:latin typeface="Times New Roman" panose="02020603050405020304" pitchFamily="18" charset="0"/>
              </a:rPr>
              <a:t>In the late Western Zhou and Spring and Autumn Periods, this complex and changing social situation led to a comprehensive expansion of the objects of records to real and political life, and even to the recording of history, and the development of “</a:t>
            </a:r>
            <a:r>
              <a:rPr lang="zh-CN" altLang="en-US" sz="2000">
                <a:latin typeface="Times New Roman" panose="02020603050405020304" pitchFamily="18" charset="0"/>
              </a:rPr>
              <a:t>史</a:t>
            </a:r>
            <a:r>
              <a:rPr lang="en-US" altLang="zh-CN" sz="2000">
                <a:latin typeface="Times New Roman" panose="02020603050405020304" pitchFamily="18" charset="0"/>
              </a:rPr>
              <a:t>” from drafting official documents and archives to compiling history books. </a:t>
            </a:r>
            <a:endParaRPr lang="en-US" altLang="zh-CN" sz="2000">
              <a:latin typeface="Times New Roman" panose="02020603050405020304" pitchFamily="18" charset="0"/>
            </a:endParaRPr>
          </a:p>
          <a:p>
            <a:pPr>
              <a:spcBef>
                <a:spcPct val="50000"/>
              </a:spcBef>
            </a:pPr>
            <a:endParaRPr lang="en-US" altLang="zh-CN" sz="2000">
              <a:latin typeface="Times New Roman" panose="02020603050405020304" pitchFamily="18" charset="0"/>
            </a:endParaRPr>
          </a:p>
        </p:txBody>
      </p:sp>
      <p:sp>
        <p:nvSpPr>
          <p:cNvPr id="6160" name="Rectangle 16"/>
          <p:cNvSpPr>
            <a:spLocks noChangeArrowheads="1"/>
          </p:cNvSpPr>
          <p:nvPr/>
        </p:nvSpPr>
        <p:spPr bwMode="auto">
          <a:xfrm>
            <a:off x="703580" y="1056005"/>
            <a:ext cx="9343390" cy="460375"/>
          </a:xfrm>
          <a:prstGeom prst="rect">
            <a:avLst/>
          </a:prstGeom>
          <a:noFill/>
          <a:ln w="9525">
            <a:noFill/>
            <a:miter lim="800000"/>
          </a:ln>
          <a:effectLst/>
        </p:spPr>
        <p:txBody>
          <a:bodyPr wrap="square">
            <a:spAutoFit/>
          </a:bodyPr>
          <a:p>
            <a:pPr algn="l"/>
            <a:r>
              <a:rPr lang="en-US" altLang="zh-CN" sz="2400" b="1">
                <a:solidFill>
                  <a:srgbClr val="404040"/>
                </a:solidFill>
                <a:sym typeface="Arial" panose="020B0604020202020204" pitchFamily="34" charset="0"/>
              </a:rPr>
              <a:t>Evoluton of function of "史"</a:t>
            </a:r>
            <a:r>
              <a:rPr lang="zh-CN" altLang="en-US" sz="2400" b="1">
                <a:solidFill>
                  <a:srgbClr val="404040"/>
                </a:solidFill>
                <a:sym typeface="Arial" panose="020B0604020202020204" pitchFamily="34" charset="0"/>
              </a:rPr>
              <a:t>（</a:t>
            </a:r>
            <a:r>
              <a:rPr lang="en-US" altLang="zh-CN" sz="2400" b="1">
                <a:solidFill>
                  <a:srgbClr val="404040"/>
                </a:solidFill>
                <a:sym typeface="Arial" panose="020B0604020202020204" pitchFamily="34" charset="0"/>
              </a:rPr>
              <a:t>Shi</a:t>
            </a:r>
            <a:r>
              <a:rPr lang="zh-CN" altLang="en-US" sz="2400" b="1">
                <a:solidFill>
                  <a:srgbClr val="404040"/>
                </a:solidFill>
                <a:sym typeface="Arial" panose="020B0604020202020204" pitchFamily="34" charset="0"/>
              </a:rPr>
              <a:t>）</a:t>
            </a:r>
            <a:endParaRPr lang="zh-CN" alt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338" y="220663"/>
            <a:ext cx="2200275" cy="460375"/>
          </a:xfrm>
          <a:prstGeom prst="rect">
            <a:avLst/>
          </a:prstGeom>
          <a:noFill/>
          <a:ln w="9525">
            <a:noFill/>
            <a:miter lim="800000"/>
          </a:ln>
        </p:spPr>
        <p:txBody>
          <a:bodyPr>
            <a:spAutoFit/>
          </a:bodyPr>
          <a:p>
            <a:r>
              <a:rPr lang="en-US" altLang="zh-CN" sz="2400" b="1">
                <a:solidFill>
                  <a:srgbClr val="61B5C0"/>
                </a:solidFill>
                <a:latin typeface="微软雅黑" panose="020B0503020204020204" pitchFamily="34" charset="-122"/>
                <a:ea typeface="微软雅黑" panose="020B0503020204020204" pitchFamily="34" charset="-122"/>
              </a:rPr>
              <a:t> Emergence </a:t>
            </a:r>
            <a:endParaRPr lang="en-US" altLang="zh-CN" sz="2400" b="1">
              <a:solidFill>
                <a:srgbClr val="61B5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
          <p:cNvPicPr>
            <a:picLocks noChangeAspect="1"/>
          </p:cNvPicPr>
          <p:nvPr/>
        </p:nvPicPr>
        <p:blipFill>
          <a:blip r:embed="rId1"/>
          <a:srcRect l="652" t="3819" r="2203" b="1245"/>
          <a:stretch>
            <a:fillRect/>
          </a:stretch>
        </p:blipFill>
        <p:spPr bwMode="auto">
          <a:xfrm>
            <a:off x="0" y="0"/>
            <a:ext cx="12192000" cy="6858000"/>
          </a:xfrm>
          <a:prstGeom prst="rect">
            <a:avLst/>
          </a:prstGeom>
          <a:noFill/>
          <a:ln w="9525">
            <a:noFill/>
            <a:miter lim="800000"/>
            <a:headEnd/>
            <a:tailEnd/>
          </a:ln>
        </p:spPr>
      </p:pic>
      <p:pic>
        <p:nvPicPr>
          <p:cNvPr id="34819" name="图片 108"/>
          <p:cNvPicPr>
            <a:picLocks noChangeAspect="1"/>
          </p:cNvPicPr>
          <p:nvPr/>
        </p:nvPicPr>
        <p:blipFill>
          <a:blip r:embed="rId2"/>
          <a:srcRect t="50000"/>
          <a:stretch>
            <a:fillRect/>
          </a:stretch>
        </p:blipFill>
        <p:spPr bwMode="auto">
          <a:xfrm>
            <a:off x="5553075" y="0"/>
            <a:ext cx="1085850" cy="157163"/>
          </a:xfrm>
          <a:prstGeom prst="rect">
            <a:avLst/>
          </a:prstGeom>
          <a:noFill/>
          <a:ln w="9525">
            <a:noFill/>
            <a:miter lim="800000"/>
            <a:headEnd/>
            <a:tailEnd/>
          </a:ln>
        </p:spPr>
      </p:pic>
      <p:sp>
        <p:nvSpPr>
          <p:cNvPr id="34825" name="Text Box 9"/>
          <p:cNvSpPr txBox="1">
            <a:spLocks noChangeArrowheads="1"/>
          </p:cNvSpPr>
          <p:nvPr/>
        </p:nvSpPr>
        <p:spPr bwMode="auto">
          <a:xfrm>
            <a:off x="703580" y="1708150"/>
            <a:ext cx="10215245" cy="2197735"/>
          </a:xfrm>
          <a:prstGeom prst="rect">
            <a:avLst/>
          </a:prstGeom>
          <a:noFill/>
          <a:ln w="9525">
            <a:noFill/>
            <a:miter lim="800000"/>
          </a:ln>
          <a:effectLst/>
        </p:spPr>
        <p:txBody>
          <a:bodyPr>
            <a:noAutofit/>
          </a:bodyPr>
          <a:lstStyle/>
          <a:p>
            <a:pPr algn="just" eaLnBrk="1" latinLnBrk="0" hangingPunct="1">
              <a:spcBef>
                <a:spcPts val="0"/>
              </a:spcBef>
              <a:spcAft>
                <a:spcPts val="1200"/>
              </a:spcAft>
            </a:pPr>
            <a:r>
              <a:rPr lang="en-US" altLang="zh-CN" sz="2000">
                <a:latin typeface="Times New Roman" panose="02020603050405020304" pitchFamily="18" charset="0"/>
                <a:sym typeface="+mn-ea"/>
              </a:rPr>
              <a:t>The recording of events in Chinese history dates back to the </a:t>
            </a:r>
            <a:r>
              <a:rPr lang="en-US" altLang="zh-CN" sz="2000" b="1">
                <a:latin typeface="Times New Roman" panose="02020603050405020304" pitchFamily="18" charset="0"/>
                <a:sym typeface="+mn-ea"/>
              </a:rPr>
              <a:t>Shang dynasty</a:t>
            </a:r>
            <a:r>
              <a:rPr lang="en-US" altLang="zh-CN" sz="2000">
                <a:latin typeface="Times New Roman" panose="02020603050405020304" pitchFamily="18" charset="0"/>
                <a:sym typeface="+mn-ea"/>
              </a:rPr>
              <a:t> (c. 1600–1046 BC). Many written examples survive of ceremonial inscriptions, divinations and records of family names, which were carved or painted onto tortoise shell or bones.</a:t>
            </a:r>
            <a:endParaRPr lang="en-US" altLang="zh-CN" sz="2000">
              <a:latin typeface="Times New Roman" panose="02020603050405020304" pitchFamily="18" charset="0"/>
              <a:sym typeface="+mn-ea"/>
            </a:endParaRPr>
          </a:p>
          <a:p>
            <a:pPr algn="just" eaLnBrk="1" latinLnBrk="0" hangingPunct="1">
              <a:spcBef>
                <a:spcPts val="0"/>
              </a:spcBef>
              <a:spcAft>
                <a:spcPts val="1200"/>
              </a:spcAft>
            </a:pPr>
            <a:r>
              <a:rPr lang="en-US" altLang="zh-CN" sz="2000">
                <a:latin typeface="Times New Roman" panose="02020603050405020304" pitchFamily="18" charset="0"/>
                <a:sym typeface="+mn-ea"/>
              </a:rPr>
              <a:t>The first conscious attempt to record history in China may have been the inscription on the </a:t>
            </a:r>
            <a:r>
              <a:rPr lang="en-US" altLang="zh-CN" sz="2000" b="1">
                <a:latin typeface="Times New Roman" panose="02020603050405020304" pitchFamily="18" charset="0"/>
                <a:sym typeface="+mn-ea"/>
              </a:rPr>
              <a:t>Zhou dynasty</a:t>
            </a:r>
            <a:r>
              <a:rPr lang="en-US" altLang="zh-CN" sz="2000">
                <a:latin typeface="Times New Roman" panose="02020603050405020304" pitchFamily="18" charset="0"/>
                <a:sym typeface="+mn-ea"/>
              </a:rPr>
              <a:t>(c. 1046–256 BC) bronze Shi Qiang pan</a:t>
            </a:r>
            <a:r>
              <a:rPr lang="zh-CN" altLang="en-US" sz="2000">
                <a:latin typeface="Times New Roman" panose="02020603050405020304" pitchFamily="18" charset="0"/>
                <a:sym typeface="+mn-ea"/>
              </a:rPr>
              <a:t>（史墙盘）</a:t>
            </a:r>
            <a:r>
              <a:rPr lang="en-US" altLang="zh-CN" sz="2000">
                <a:latin typeface="Times New Roman" panose="02020603050405020304" pitchFamily="18" charset="0"/>
                <a:sym typeface="+mn-ea"/>
              </a:rPr>
              <a:t>.</a:t>
            </a:r>
            <a:endParaRPr lang="en-US" altLang="zh-CN" sz="2000">
              <a:latin typeface="Times New Roman" panose="02020603050405020304" pitchFamily="18" charset="0"/>
            </a:endParaRPr>
          </a:p>
          <a:p>
            <a:pPr algn="just" eaLnBrk="1" latinLnBrk="0" hangingPunct="1">
              <a:spcBef>
                <a:spcPts val="0"/>
              </a:spcBef>
              <a:spcAft>
                <a:spcPts val="600"/>
              </a:spcAft>
            </a:pPr>
            <a:endParaRPr sz="2000">
              <a:latin typeface="Times New Roman" panose="02020603050405020304" pitchFamily="18" charset="0"/>
            </a:endParaRPr>
          </a:p>
        </p:txBody>
      </p:sp>
      <p:sp>
        <p:nvSpPr>
          <p:cNvPr id="6160" name="Rectangle 16"/>
          <p:cNvSpPr>
            <a:spLocks noChangeArrowheads="1"/>
          </p:cNvSpPr>
          <p:nvPr/>
        </p:nvSpPr>
        <p:spPr bwMode="auto">
          <a:xfrm>
            <a:off x="703580" y="1056005"/>
            <a:ext cx="6483350" cy="460375"/>
          </a:xfrm>
          <a:prstGeom prst="rect">
            <a:avLst/>
          </a:prstGeom>
          <a:noFill/>
          <a:ln w="9525">
            <a:noFill/>
            <a:miter lim="800000"/>
          </a:ln>
          <a:effectLst/>
        </p:spPr>
        <p:txBody>
          <a:bodyPr wrap="square">
            <a:spAutoFit/>
          </a:bodyPr>
          <a:p>
            <a:pPr algn="l"/>
            <a:r>
              <a:rPr lang="en-US" sz="2400" b="1">
                <a:solidFill>
                  <a:srgbClr val="404040"/>
                </a:solidFill>
                <a:sym typeface="Arial" panose="020B0604020202020204" pitchFamily="34" charset="0"/>
              </a:rPr>
              <a:t>The emergence of history writing</a:t>
            </a:r>
            <a:endParaRPr lang="en-US" sz="2400" b="1">
              <a:solidFill>
                <a:srgbClr val="404040"/>
              </a:solidFill>
              <a:sym typeface="Arial" panose="020B0604020202020204" pitchFamily="34" charset="0"/>
            </a:endParaRPr>
          </a:p>
        </p:txBody>
      </p:sp>
      <p:sp>
        <p:nvSpPr>
          <p:cNvPr id="6147" name="矩形 36"/>
          <p:cNvSpPr>
            <a:spLocks noChangeArrowheads="1"/>
          </p:cNvSpPr>
          <p:nvPr/>
        </p:nvSpPr>
        <p:spPr bwMode="auto">
          <a:xfrm>
            <a:off x="4986338" y="220663"/>
            <a:ext cx="2200275" cy="460375"/>
          </a:xfrm>
          <a:prstGeom prst="rect">
            <a:avLst/>
          </a:prstGeom>
          <a:noFill/>
          <a:ln w="9525">
            <a:noFill/>
            <a:miter lim="800000"/>
          </a:ln>
        </p:spPr>
        <p:txBody>
          <a:bodyPr>
            <a:spAutoFit/>
          </a:bodyPr>
          <a:p>
            <a:r>
              <a:rPr lang="en-US" altLang="zh-CN" sz="2400" b="1">
                <a:solidFill>
                  <a:srgbClr val="61B5C0"/>
                </a:solidFill>
                <a:latin typeface="微软雅黑" panose="020B0503020204020204" pitchFamily="34" charset="-122"/>
                <a:ea typeface="微软雅黑" panose="020B0503020204020204" pitchFamily="34" charset="-122"/>
              </a:rPr>
              <a:t> Emergence </a:t>
            </a:r>
            <a:endParaRPr lang="en-US" altLang="zh-CN" sz="2400" b="1">
              <a:solidFill>
                <a:srgbClr val="61B5C0"/>
              </a:solidFill>
              <a:latin typeface="微软雅黑" panose="020B0503020204020204" pitchFamily="34" charset="-122"/>
              <a:ea typeface="微软雅黑" panose="020B0503020204020204" pitchFamily="34" charset="-122"/>
            </a:endParaRPr>
          </a:p>
        </p:txBody>
      </p:sp>
      <p:pic>
        <p:nvPicPr>
          <p:cNvPr id="2" name="图片 1" descr="1590596_20180915103856981080_0"/>
          <p:cNvPicPr>
            <a:picLocks noChangeAspect="1"/>
          </p:cNvPicPr>
          <p:nvPr/>
        </p:nvPicPr>
        <p:blipFill>
          <a:blip r:embed="rId3"/>
          <a:stretch>
            <a:fillRect/>
          </a:stretch>
        </p:blipFill>
        <p:spPr>
          <a:xfrm>
            <a:off x="888365" y="3813175"/>
            <a:ext cx="3782060" cy="2836545"/>
          </a:xfrm>
          <a:prstGeom prst="rect">
            <a:avLst/>
          </a:prstGeom>
        </p:spPr>
      </p:pic>
      <p:pic>
        <p:nvPicPr>
          <p:cNvPr id="3" name="图片 2" descr="史墙盘"/>
          <p:cNvPicPr>
            <a:picLocks noChangeAspect="1"/>
          </p:cNvPicPr>
          <p:nvPr/>
        </p:nvPicPr>
        <p:blipFill>
          <a:blip r:embed="rId4"/>
          <a:stretch>
            <a:fillRect/>
          </a:stretch>
        </p:blipFill>
        <p:spPr>
          <a:xfrm>
            <a:off x="5723890" y="3567430"/>
            <a:ext cx="5194935" cy="2922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1"/>
          <p:cNvPicPr>
            <a:picLocks noChangeAspect="1"/>
          </p:cNvPicPr>
          <p:nvPr/>
        </p:nvPicPr>
        <p:blipFill>
          <a:blip r:embed="rId1"/>
          <a:srcRect/>
          <a:stretch>
            <a:fillRect/>
          </a:stretch>
        </p:blipFill>
        <p:spPr bwMode="auto">
          <a:xfrm>
            <a:off x="-53975" y="-249238"/>
            <a:ext cx="12550775" cy="7224713"/>
          </a:xfrm>
          <a:prstGeom prst="rect">
            <a:avLst/>
          </a:prstGeom>
          <a:noFill/>
          <a:ln w="9525">
            <a:noFill/>
            <a:miter lim="800000"/>
            <a:headEnd/>
            <a:tailEnd/>
          </a:ln>
        </p:spPr>
      </p:pic>
      <p:grpSp>
        <p:nvGrpSpPr>
          <p:cNvPr id="11266" name="组合 36"/>
          <p:cNvGrpSpPr/>
          <p:nvPr/>
        </p:nvGrpSpPr>
        <p:grpSpPr bwMode="auto">
          <a:xfrm>
            <a:off x="2172970" y="2320608"/>
            <a:ext cx="6636385" cy="2216150"/>
            <a:chOff x="4444777" y="3648334"/>
            <a:chExt cx="6636850" cy="2215991"/>
          </a:xfrm>
        </p:grpSpPr>
        <p:sp>
          <p:nvSpPr>
            <p:cNvPr id="33" name="文本框 32"/>
            <p:cNvSpPr txBox="1"/>
            <p:nvPr/>
          </p:nvSpPr>
          <p:spPr>
            <a:xfrm>
              <a:off x="5049974" y="4956340"/>
              <a:ext cx="6031653" cy="460342"/>
            </a:xfrm>
            <a:prstGeom prst="rect">
              <a:avLst/>
            </a:prstGeom>
            <a:noFill/>
          </p:spPr>
          <p:txBody>
            <a:bodyPr wrap="square">
              <a:spAutoFit/>
            </a:bodyPr>
            <a:lstStyle/>
            <a:p>
              <a:r>
                <a:rPr lang="en-US" altLang="zh-CN" sz="2400" b="1">
                  <a:solidFill>
                    <a:srgbClr val="61B5C0"/>
                  </a:solidFill>
                  <a:latin typeface="微软雅黑" panose="020B0503020204020204" pitchFamily="34" charset="-122"/>
                  <a:ea typeface="微软雅黑" panose="020B0503020204020204" pitchFamily="34" charset="-122"/>
                  <a:sym typeface="+mn-ea"/>
                </a:rPr>
                <a:t>The Development of History Writing</a:t>
              </a:r>
              <a:endParaRPr lang="en-US" altLang="zh-CN" sz="2400" b="1">
                <a:solidFill>
                  <a:srgbClr val="61B5C0"/>
                </a:solidFill>
                <a:latin typeface="微软雅黑" panose="020B0503020204020204" pitchFamily="34" charset="-122"/>
                <a:ea typeface="微软雅黑" panose="020B0503020204020204" pitchFamily="34" charset="-122"/>
              </a:endParaRPr>
            </a:p>
          </p:txBody>
        </p:sp>
        <p:sp>
          <p:nvSpPr>
            <p:cNvPr id="11283" name="文本框 34"/>
            <p:cNvSpPr txBox="1">
              <a:spLocks noChangeArrowheads="1"/>
            </p:cNvSpPr>
            <p:nvPr/>
          </p:nvSpPr>
          <p:spPr bwMode="auto">
            <a:xfrm>
              <a:off x="4444777" y="3648334"/>
              <a:ext cx="1295400" cy="2215991"/>
            </a:xfrm>
            <a:prstGeom prst="rect">
              <a:avLst/>
            </a:prstGeom>
            <a:noFill/>
            <a:ln w="9525">
              <a:noFill/>
              <a:miter lim="800000"/>
            </a:ln>
          </p:spPr>
          <p:txBody>
            <a:bodyPr>
              <a:spAutoFit/>
            </a:bodyPr>
            <a:lstStyle/>
            <a:p>
              <a:pPr algn="ctr"/>
              <a:r>
                <a:rPr lang="en-US" altLang="zh-CN" sz="13800">
                  <a:solidFill>
                    <a:srgbClr val="5DB6C3"/>
                  </a:solidFill>
                  <a:latin typeface="Calibri" panose="020F0502020204030204" pitchFamily="34" charset="0"/>
                  <a:ea typeface="微软雅黑" panose="020B0503020204020204" pitchFamily="34" charset="-122"/>
                </a:rPr>
                <a:t>P</a:t>
              </a:r>
              <a:endParaRPr lang="zh-CN" altLang="en-US" sz="13800">
                <a:solidFill>
                  <a:srgbClr val="5DB6C3"/>
                </a:solidFill>
                <a:latin typeface="Calibri" panose="020F0502020204030204" pitchFamily="34" charset="0"/>
                <a:ea typeface="微软雅黑" panose="020B0503020204020204" pitchFamily="34" charset="-122"/>
              </a:endParaRPr>
            </a:p>
          </p:txBody>
        </p:sp>
        <p:sp>
          <p:nvSpPr>
            <p:cNvPr id="11284" name="文本框 35"/>
            <p:cNvSpPr txBox="1">
              <a:spLocks noChangeArrowheads="1"/>
            </p:cNvSpPr>
            <p:nvPr/>
          </p:nvSpPr>
          <p:spPr bwMode="auto">
            <a:xfrm>
              <a:off x="5541899" y="4511040"/>
              <a:ext cx="1332175" cy="398751"/>
            </a:xfrm>
            <a:prstGeom prst="rect">
              <a:avLst/>
            </a:prstGeom>
            <a:noFill/>
            <a:ln w="9525">
              <a:noFill/>
              <a:miter lim="800000"/>
            </a:ln>
          </p:spPr>
          <p:txBody>
            <a:bodyPr>
              <a:spAutoFit/>
            </a:bodyPr>
            <a:lstStyle/>
            <a:p>
              <a:r>
                <a:rPr lang="en-US" altLang="zh-CN" sz="2000" b="1">
                  <a:solidFill>
                    <a:srgbClr val="5DB6C3"/>
                  </a:solidFill>
                  <a:latin typeface="Calibri" panose="020F0502020204030204" pitchFamily="34" charset="0"/>
                  <a:ea typeface="微软雅黑" panose="020B0503020204020204" pitchFamily="34" charset="-122"/>
                </a:rPr>
                <a:t>art 02</a:t>
              </a:r>
              <a:endParaRPr lang="zh-CN" altLang="en-US" sz="2000" b="1">
                <a:solidFill>
                  <a:srgbClr val="5DB6C3"/>
                </a:solidFill>
                <a:latin typeface="Calibri" panose="020F0502020204030204" pitchFamily="34" charset="0"/>
                <a:ea typeface="微软雅黑" panose="020B0503020204020204" pitchFamily="34" charset="-122"/>
              </a:endParaRPr>
            </a:p>
          </p:txBody>
        </p:sp>
      </p:grpSp>
      <p:grpSp>
        <p:nvGrpSpPr>
          <p:cNvPr id="11267" name="组合 2"/>
          <p:cNvGrpSpPr/>
          <p:nvPr/>
        </p:nvGrpSpPr>
        <p:grpSpPr bwMode="auto">
          <a:xfrm>
            <a:off x="8336280" y="2743835"/>
            <a:ext cx="1468438" cy="1277938"/>
            <a:chOff x="7594258" y="2734342"/>
            <a:chExt cx="1468169" cy="1277337"/>
          </a:xfrm>
        </p:grpSpPr>
        <p:grpSp>
          <p:nvGrpSpPr>
            <p:cNvPr id="11268" name="组合 29"/>
            <p:cNvGrpSpPr/>
            <p:nvPr/>
          </p:nvGrpSpPr>
          <p:grpSpPr bwMode="auto">
            <a:xfrm>
              <a:off x="7594258" y="2734342"/>
              <a:ext cx="1468169" cy="1277337"/>
              <a:chOff x="3798124" y="1016405"/>
              <a:chExt cx="4588132" cy="3991769"/>
            </a:xfrm>
          </p:grpSpPr>
          <p:sp>
            <p:nvSpPr>
              <p:cNvPr id="11270" name="Freeform 9"/>
              <p:cNvSpPr/>
              <p:nvPr/>
            </p:nvSpPr>
            <p:spPr bwMode="auto">
              <a:xfrm>
                <a:off x="3801081" y="1026752"/>
                <a:ext cx="4582220" cy="3970271"/>
              </a:xfrm>
              <a:custGeom>
                <a:avLst/>
                <a:gdLst>
                  <a:gd name="T0" fmla="*/ 3438143 w 3100"/>
                  <a:gd name="T1" fmla="*/ 0 h 2686"/>
                  <a:gd name="T2" fmla="*/ 4582220 w 3100"/>
                  <a:gd name="T3" fmla="*/ 1986614 h 2686"/>
                  <a:gd name="T4" fmla="*/ 3438143 w 3100"/>
                  <a:gd name="T5" fmla="*/ 3970271 h 2686"/>
                  <a:gd name="T6" fmla="*/ 1144077 w 3100"/>
                  <a:gd name="T7" fmla="*/ 3970271 h 2686"/>
                  <a:gd name="T8" fmla="*/ 0 w 3100"/>
                  <a:gd name="T9" fmla="*/ 1986614 h 2686"/>
                  <a:gd name="T10" fmla="*/ 1144077 w 3100"/>
                  <a:gd name="T11" fmla="*/ 0 h 2686"/>
                  <a:gd name="T12" fmla="*/ 3438143 w 3100"/>
                  <a:gd name="T13" fmla="*/ 0 h 2686"/>
                  <a:gd name="T14" fmla="*/ 0 60000 65536"/>
                  <a:gd name="T15" fmla="*/ 0 60000 65536"/>
                  <a:gd name="T16" fmla="*/ 0 60000 65536"/>
                  <a:gd name="T17" fmla="*/ 0 60000 65536"/>
                  <a:gd name="T18" fmla="*/ 0 60000 65536"/>
                  <a:gd name="T19" fmla="*/ 0 60000 65536"/>
                  <a:gd name="T20" fmla="*/ 0 60000 65536"/>
                  <a:gd name="T21" fmla="*/ 0 w 3100"/>
                  <a:gd name="T22" fmla="*/ 0 h 2686"/>
                  <a:gd name="T23" fmla="*/ 3100 w 3100"/>
                  <a:gd name="T24" fmla="*/ 2686 h 26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0" h="2686">
                    <a:moveTo>
                      <a:pt x="2326" y="0"/>
                    </a:moveTo>
                    <a:lnTo>
                      <a:pt x="3100" y="1344"/>
                    </a:lnTo>
                    <a:lnTo>
                      <a:pt x="2326" y="2686"/>
                    </a:lnTo>
                    <a:lnTo>
                      <a:pt x="774" y="2686"/>
                    </a:lnTo>
                    <a:lnTo>
                      <a:pt x="0" y="1344"/>
                    </a:lnTo>
                    <a:lnTo>
                      <a:pt x="774" y="0"/>
                    </a:lnTo>
                    <a:lnTo>
                      <a:pt x="2326" y="0"/>
                    </a:lnTo>
                    <a:close/>
                  </a:path>
                </a:pathLst>
              </a:custGeom>
              <a:solidFill>
                <a:srgbClr val="5DB6C3"/>
              </a:solidFill>
              <a:ln w="9525">
                <a:noFill/>
                <a:round/>
              </a:ln>
            </p:spPr>
            <p:txBody>
              <a:bodyPr/>
              <a:lstStyle/>
              <a:p>
                <a:endParaRPr lang="zh-CN" altLang="en-US"/>
              </a:p>
            </p:txBody>
          </p:sp>
          <p:sp>
            <p:nvSpPr>
              <p:cNvPr id="11271" name="Freeform 345"/>
              <p:cNvSpPr/>
              <p:nvPr/>
            </p:nvSpPr>
            <p:spPr bwMode="auto">
              <a:xfrm>
                <a:off x="4946668" y="1029745"/>
                <a:ext cx="3439588" cy="1986823"/>
              </a:xfrm>
              <a:custGeom>
                <a:avLst/>
                <a:gdLst>
                  <a:gd name="T0" fmla="*/ 2294742 w 3407"/>
                  <a:gd name="T1" fmla="*/ 0 h 1968"/>
                  <a:gd name="T2" fmla="*/ 0 w 3407"/>
                  <a:gd name="T3" fmla="*/ 0 h 1968"/>
                  <a:gd name="T4" fmla="*/ 3439588 w 3407"/>
                  <a:gd name="T5" fmla="*/ 1986823 h 1968"/>
                  <a:gd name="T6" fmla="*/ 2294742 w 3407"/>
                  <a:gd name="T7" fmla="*/ 0 h 1968"/>
                  <a:gd name="T8" fmla="*/ 0 60000 65536"/>
                  <a:gd name="T9" fmla="*/ 0 60000 65536"/>
                  <a:gd name="T10" fmla="*/ 0 60000 65536"/>
                  <a:gd name="T11" fmla="*/ 0 60000 65536"/>
                  <a:gd name="T12" fmla="*/ 0 w 3407"/>
                  <a:gd name="T13" fmla="*/ 0 h 1968"/>
                  <a:gd name="T14" fmla="*/ 3407 w 3407"/>
                  <a:gd name="T15" fmla="*/ 1968 h 1968"/>
                </a:gdLst>
                <a:ahLst/>
                <a:cxnLst>
                  <a:cxn ang="T8">
                    <a:pos x="T0" y="T1"/>
                  </a:cxn>
                  <a:cxn ang="T9">
                    <a:pos x="T2" y="T3"/>
                  </a:cxn>
                  <a:cxn ang="T10">
                    <a:pos x="T4" y="T5"/>
                  </a:cxn>
                  <a:cxn ang="T11">
                    <a:pos x="T6" y="T7"/>
                  </a:cxn>
                </a:cxnLst>
                <a:rect l="T12" t="T13" r="T14" b="T15"/>
                <a:pathLst>
                  <a:path w="3407" h="1968">
                    <a:moveTo>
                      <a:pt x="2273" y="0"/>
                    </a:moveTo>
                    <a:lnTo>
                      <a:pt x="0" y="0"/>
                    </a:lnTo>
                    <a:lnTo>
                      <a:pt x="3407" y="1968"/>
                    </a:lnTo>
                    <a:lnTo>
                      <a:pt x="2273" y="0"/>
                    </a:lnTo>
                    <a:close/>
                  </a:path>
                </a:pathLst>
              </a:custGeom>
              <a:solidFill>
                <a:srgbClr val="FFFFFF">
                  <a:alpha val="21960"/>
                </a:srgbClr>
              </a:solidFill>
              <a:ln w="9525">
                <a:noFill/>
                <a:round/>
              </a:ln>
            </p:spPr>
            <p:txBody>
              <a:bodyPr/>
              <a:lstStyle/>
              <a:p>
                <a:endParaRPr lang="zh-CN" altLang="en-US"/>
              </a:p>
            </p:txBody>
          </p:sp>
          <p:sp>
            <p:nvSpPr>
              <p:cNvPr id="11272" name="Freeform 22"/>
              <p:cNvSpPr/>
              <p:nvPr/>
            </p:nvSpPr>
            <p:spPr bwMode="auto">
              <a:xfrm>
                <a:off x="3800811" y="1028230"/>
                <a:ext cx="3439588" cy="1986823"/>
              </a:xfrm>
              <a:custGeom>
                <a:avLst/>
                <a:gdLst>
                  <a:gd name="T0" fmla="*/ 3439588 w 3407"/>
                  <a:gd name="T1" fmla="*/ 0 h 1968"/>
                  <a:gd name="T2" fmla="*/ 1144847 w 3407"/>
                  <a:gd name="T3" fmla="*/ 0 h 1968"/>
                  <a:gd name="T4" fmla="*/ 0 w 3407"/>
                  <a:gd name="T5" fmla="*/ 1986823 h 1968"/>
                  <a:gd name="T6" fmla="*/ 3439588 w 3407"/>
                  <a:gd name="T7" fmla="*/ 0 h 1968"/>
                  <a:gd name="T8" fmla="*/ 0 60000 65536"/>
                  <a:gd name="T9" fmla="*/ 0 60000 65536"/>
                  <a:gd name="T10" fmla="*/ 0 60000 65536"/>
                  <a:gd name="T11" fmla="*/ 0 60000 65536"/>
                  <a:gd name="T12" fmla="*/ 0 w 3407"/>
                  <a:gd name="T13" fmla="*/ 0 h 1968"/>
                  <a:gd name="T14" fmla="*/ 3407 w 3407"/>
                  <a:gd name="T15" fmla="*/ 1968 h 1968"/>
                </a:gdLst>
                <a:ahLst/>
                <a:cxnLst>
                  <a:cxn ang="T8">
                    <a:pos x="T0" y="T1"/>
                  </a:cxn>
                  <a:cxn ang="T9">
                    <a:pos x="T2" y="T3"/>
                  </a:cxn>
                  <a:cxn ang="T10">
                    <a:pos x="T4" y="T5"/>
                  </a:cxn>
                  <a:cxn ang="T11">
                    <a:pos x="T6" y="T7"/>
                  </a:cxn>
                </a:cxnLst>
                <a:rect l="T12" t="T13" r="T14" b="T15"/>
                <a:pathLst>
                  <a:path w="3407" h="1968">
                    <a:moveTo>
                      <a:pt x="3407" y="0"/>
                    </a:moveTo>
                    <a:lnTo>
                      <a:pt x="1134" y="0"/>
                    </a:lnTo>
                    <a:lnTo>
                      <a:pt x="0" y="1968"/>
                    </a:lnTo>
                    <a:lnTo>
                      <a:pt x="3407" y="0"/>
                    </a:lnTo>
                    <a:close/>
                  </a:path>
                </a:pathLst>
              </a:custGeom>
              <a:solidFill>
                <a:srgbClr val="FFFFFF">
                  <a:alpha val="21960"/>
                </a:srgbClr>
              </a:solidFill>
              <a:ln w="9525">
                <a:noFill/>
                <a:round/>
              </a:ln>
            </p:spPr>
            <p:txBody>
              <a:bodyPr/>
              <a:lstStyle/>
              <a:p>
                <a:endParaRPr lang="zh-CN" altLang="en-US"/>
              </a:p>
            </p:txBody>
          </p:sp>
          <p:sp>
            <p:nvSpPr>
              <p:cNvPr id="11273" name="Freeform 25"/>
              <p:cNvSpPr/>
              <p:nvPr/>
            </p:nvSpPr>
            <p:spPr bwMode="auto">
              <a:xfrm>
                <a:off x="3800811" y="3024379"/>
                <a:ext cx="3439588" cy="1983795"/>
              </a:xfrm>
              <a:custGeom>
                <a:avLst/>
                <a:gdLst>
                  <a:gd name="T0" fmla="*/ 0 w 3407"/>
                  <a:gd name="T1" fmla="*/ 0 h 1965"/>
                  <a:gd name="T2" fmla="*/ 1144847 w 3407"/>
                  <a:gd name="T3" fmla="*/ 1983795 h 1965"/>
                  <a:gd name="T4" fmla="*/ 3439588 w 3407"/>
                  <a:gd name="T5" fmla="*/ 1983795 h 1965"/>
                  <a:gd name="T6" fmla="*/ 0 w 3407"/>
                  <a:gd name="T7" fmla="*/ 0 h 1965"/>
                  <a:gd name="T8" fmla="*/ 0 60000 65536"/>
                  <a:gd name="T9" fmla="*/ 0 60000 65536"/>
                  <a:gd name="T10" fmla="*/ 0 60000 65536"/>
                  <a:gd name="T11" fmla="*/ 0 60000 65536"/>
                  <a:gd name="T12" fmla="*/ 0 w 3407"/>
                  <a:gd name="T13" fmla="*/ 0 h 1965"/>
                  <a:gd name="T14" fmla="*/ 3407 w 3407"/>
                  <a:gd name="T15" fmla="*/ 1965 h 1965"/>
                </a:gdLst>
                <a:ahLst/>
                <a:cxnLst>
                  <a:cxn ang="T8">
                    <a:pos x="T0" y="T1"/>
                  </a:cxn>
                  <a:cxn ang="T9">
                    <a:pos x="T2" y="T3"/>
                  </a:cxn>
                  <a:cxn ang="T10">
                    <a:pos x="T4" y="T5"/>
                  </a:cxn>
                  <a:cxn ang="T11">
                    <a:pos x="T6" y="T7"/>
                  </a:cxn>
                </a:cxnLst>
                <a:rect l="T12" t="T13" r="T14" b="T15"/>
                <a:pathLst>
                  <a:path w="3407" h="1965">
                    <a:moveTo>
                      <a:pt x="0" y="0"/>
                    </a:moveTo>
                    <a:lnTo>
                      <a:pt x="1134" y="1965"/>
                    </a:lnTo>
                    <a:lnTo>
                      <a:pt x="3407" y="1965"/>
                    </a:lnTo>
                    <a:lnTo>
                      <a:pt x="0" y="0"/>
                    </a:lnTo>
                    <a:close/>
                  </a:path>
                </a:pathLst>
              </a:custGeom>
              <a:solidFill>
                <a:srgbClr val="FFFFFF">
                  <a:alpha val="21960"/>
                </a:srgbClr>
              </a:solidFill>
              <a:ln w="9525">
                <a:noFill/>
                <a:round/>
              </a:ln>
            </p:spPr>
            <p:txBody>
              <a:bodyPr/>
              <a:lstStyle/>
              <a:p>
                <a:endParaRPr lang="zh-CN" altLang="en-US"/>
              </a:p>
            </p:txBody>
          </p:sp>
          <p:sp>
            <p:nvSpPr>
              <p:cNvPr id="11274" name="Freeform 33"/>
              <p:cNvSpPr/>
              <p:nvPr/>
            </p:nvSpPr>
            <p:spPr bwMode="auto">
              <a:xfrm>
                <a:off x="4946668" y="3016568"/>
                <a:ext cx="3439588" cy="1983795"/>
              </a:xfrm>
              <a:custGeom>
                <a:avLst/>
                <a:gdLst>
                  <a:gd name="T0" fmla="*/ 3439588 w 3407"/>
                  <a:gd name="T1" fmla="*/ 0 h 1965"/>
                  <a:gd name="T2" fmla="*/ 0 w 3407"/>
                  <a:gd name="T3" fmla="*/ 1983795 h 1965"/>
                  <a:gd name="T4" fmla="*/ 2294742 w 3407"/>
                  <a:gd name="T5" fmla="*/ 1983795 h 1965"/>
                  <a:gd name="T6" fmla="*/ 3439588 w 3407"/>
                  <a:gd name="T7" fmla="*/ 0 h 1965"/>
                  <a:gd name="T8" fmla="*/ 0 60000 65536"/>
                  <a:gd name="T9" fmla="*/ 0 60000 65536"/>
                  <a:gd name="T10" fmla="*/ 0 60000 65536"/>
                  <a:gd name="T11" fmla="*/ 0 60000 65536"/>
                  <a:gd name="T12" fmla="*/ 0 w 3407"/>
                  <a:gd name="T13" fmla="*/ 0 h 1965"/>
                  <a:gd name="T14" fmla="*/ 3407 w 3407"/>
                  <a:gd name="T15" fmla="*/ 1965 h 1965"/>
                </a:gdLst>
                <a:ahLst/>
                <a:cxnLst>
                  <a:cxn ang="T8">
                    <a:pos x="T0" y="T1"/>
                  </a:cxn>
                  <a:cxn ang="T9">
                    <a:pos x="T2" y="T3"/>
                  </a:cxn>
                  <a:cxn ang="T10">
                    <a:pos x="T4" y="T5"/>
                  </a:cxn>
                  <a:cxn ang="T11">
                    <a:pos x="T6" y="T7"/>
                  </a:cxn>
                </a:cxnLst>
                <a:rect l="T12" t="T13" r="T14" b="T15"/>
                <a:pathLst>
                  <a:path w="3407" h="1965">
                    <a:moveTo>
                      <a:pt x="3407" y="0"/>
                    </a:moveTo>
                    <a:lnTo>
                      <a:pt x="0" y="1965"/>
                    </a:lnTo>
                    <a:lnTo>
                      <a:pt x="2273" y="1965"/>
                    </a:lnTo>
                    <a:lnTo>
                      <a:pt x="3407" y="0"/>
                    </a:lnTo>
                    <a:close/>
                  </a:path>
                </a:pathLst>
              </a:custGeom>
              <a:solidFill>
                <a:srgbClr val="FFFFFF">
                  <a:alpha val="21960"/>
                </a:srgbClr>
              </a:solidFill>
              <a:ln w="9525">
                <a:noFill/>
                <a:round/>
              </a:ln>
            </p:spPr>
            <p:txBody>
              <a:bodyPr/>
              <a:lstStyle/>
              <a:p>
                <a:endParaRPr lang="zh-CN" altLang="en-US"/>
              </a:p>
            </p:txBody>
          </p:sp>
          <p:sp>
            <p:nvSpPr>
              <p:cNvPr id="11275" name="Freeform 131"/>
              <p:cNvSpPr/>
              <p:nvPr/>
            </p:nvSpPr>
            <p:spPr bwMode="auto">
              <a:xfrm>
                <a:off x="3798124" y="1016405"/>
                <a:ext cx="4524573" cy="3915581"/>
              </a:xfrm>
              <a:custGeom>
                <a:avLst/>
                <a:gdLst>
                  <a:gd name="T0" fmla="*/ 3395278 w 3061"/>
                  <a:gd name="T1" fmla="*/ 0 h 2649"/>
                  <a:gd name="T2" fmla="*/ 4524573 w 3061"/>
                  <a:gd name="T3" fmla="*/ 1958530 h 2649"/>
                  <a:gd name="T4" fmla="*/ 3395278 w 3061"/>
                  <a:gd name="T5" fmla="*/ 3915581 h 2649"/>
                  <a:gd name="T6" fmla="*/ 1129296 w 3061"/>
                  <a:gd name="T7" fmla="*/ 3915581 h 2649"/>
                  <a:gd name="T8" fmla="*/ 0 w 3061"/>
                  <a:gd name="T9" fmla="*/ 1958530 h 2649"/>
                  <a:gd name="T10" fmla="*/ 1129296 w 3061"/>
                  <a:gd name="T11" fmla="*/ 0 h 2649"/>
                  <a:gd name="T12" fmla="*/ 3395278 w 3061"/>
                  <a:gd name="T13" fmla="*/ 0 h 2649"/>
                  <a:gd name="T14" fmla="*/ 0 60000 65536"/>
                  <a:gd name="T15" fmla="*/ 0 60000 65536"/>
                  <a:gd name="T16" fmla="*/ 0 60000 65536"/>
                  <a:gd name="T17" fmla="*/ 0 60000 65536"/>
                  <a:gd name="T18" fmla="*/ 0 60000 65536"/>
                  <a:gd name="T19" fmla="*/ 0 60000 65536"/>
                  <a:gd name="T20" fmla="*/ 0 60000 65536"/>
                  <a:gd name="T21" fmla="*/ 0 w 3061"/>
                  <a:gd name="T22" fmla="*/ 0 h 2649"/>
                  <a:gd name="T23" fmla="*/ 3061 w 3061"/>
                  <a:gd name="T24" fmla="*/ 2649 h 2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61" h="2649">
                    <a:moveTo>
                      <a:pt x="2297" y="0"/>
                    </a:moveTo>
                    <a:lnTo>
                      <a:pt x="3061" y="1325"/>
                    </a:lnTo>
                    <a:lnTo>
                      <a:pt x="2297" y="2649"/>
                    </a:lnTo>
                    <a:lnTo>
                      <a:pt x="764" y="2649"/>
                    </a:lnTo>
                    <a:lnTo>
                      <a:pt x="0" y="1325"/>
                    </a:lnTo>
                    <a:lnTo>
                      <a:pt x="764" y="0"/>
                    </a:lnTo>
                    <a:lnTo>
                      <a:pt x="2297" y="0"/>
                    </a:lnTo>
                  </a:path>
                </a:pathLst>
              </a:custGeom>
              <a:noFill/>
              <a:ln w="9525">
                <a:noFill/>
                <a:round/>
              </a:ln>
            </p:spPr>
            <p:txBody>
              <a:bodyPr/>
              <a:lstStyle/>
              <a:p>
                <a:endParaRPr lang="zh-CN" altLang="en-US"/>
              </a:p>
            </p:txBody>
          </p:sp>
          <p:sp>
            <p:nvSpPr>
              <p:cNvPr id="11276" name="Freeform 133"/>
              <p:cNvSpPr/>
              <p:nvPr/>
            </p:nvSpPr>
            <p:spPr bwMode="auto">
              <a:xfrm>
                <a:off x="6059671" y="1016405"/>
                <a:ext cx="2263026" cy="1958530"/>
              </a:xfrm>
              <a:custGeom>
                <a:avLst/>
                <a:gdLst>
                  <a:gd name="T0" fmla="*/ 1133730 w 1531"/>
                  <a:gd name="T1" fmla="*/ 0 h 1325"/>
                  <a:gd name="T2" fmla="*/ 1133730 w 1531"/>
                  <a:gd name="T3" fmla="*/ 0 h 1325"/>
                  <a:gd name="T4" fmla="*/ 0 w 1531"/>
                  <a:gd name="T5" fmla="*/ 653336 h 1325"/>
                  <a:gd name="T6" fmla="*/ 2263026 w 1531"/>
                  <a:gd name="T7" fmla="*/ 1958530 h 1325"/>
                  <a:gd name="T8" fmla="*/ 1133730 w 1531"/>
                  <a:gd name="T9" fmla="*/ 0 h 1325"/>
                  <a:gd name="T10" fmla="*/ 0 60000 65536"/>
                  <a:gd name="T11" fmla="*/ 0 60000 65536"/>
                  <a:gd name="T12" fmla="*/ 0 60000 65536"/>
                  <a:gd name="T13" fmla="*/ 0 60000 65536"/>
                  <a:gd name="T14" fmla="*/ 0 60000 65536"/>
                  <a:gd name="T15" fmla="*/ 0 w 1531"/>
                  <a:gd name="T16" fmla="*/ 0 h 1325"/>
                  <a:gd name="T17" fmla="*/ 1531 w 1531"/>
                  <a:gd name="T18" fmla="*/ 1325 h 1325"/>
                </a:gdLst>
                <a:ahLst/>
                <a:cxnLst>
                  <a:cxn ang="T10">
                    <a:pos x="T0" y="T1"/>
                  </a:cxn>
                  <a:cxn ang="T11">
                    <a:pos x="T2" y="T3"/>
                  </a:cxn>
                  <a:cxn ang="T12">
                    <a:pos x="T4" y="T5"/>
                  </a:cxn>
                  <a:cxn ang="T13">
                    <a:pos x="T6" y="T7"/>
                  </a:cxn>
                  <a:cxn ang="T14">
                    <a:pos x="T8" y="T9"/>
                  </a:cxn>
                </a:cxnLst>
                <a:rect l="T15" t="T16" r="T17" b="T18"/>
                <a:pathLst>
                  <a:path w="1531" h="1325">
                    <a:moveTo>
                      <a:pt x="767" y="0"/>
                    </a:moveTo>
                    <a:lnTo>
                      <a:pt x="767" y="0"/>
                    </a:lnTo>
                    <a:lnTo>
                      <a:pt x="0" y="442"/>
                    </a:lnTo>
                    <a:lnTo>
                      <a:pt x="1531" y="1325"/>
                    </a:lnTo>
                    <a:lnTo>
                      <a:pt x="767" y="0"/>
                    </a:lnTo>
                  </a:path>
                </a:pathLst>
              </a:custGeom>
              <a:noFill/>
              <a:ln w="9525">
                <a:noFill/>
                <a:round/>
              </a:ln>
            </p:spPr>
            <p:txBody>
              <a:bodyPr/>
              <a:lstStyle/>
              <a:p>
                <a:endParaRPr lang="zh-CN" altLang="en-US"/>
              </a:p>
            </p:txBody>
          </p:sp>
          <p:sp>
            <p:nvSpPr>
              <p:cNvPr id="11277" name="Freeform 135"/>
              <p:cNvSpPr/>
              <p:nvPr/>
            </p:nvSpPr>
            <p:spPr bwMode="auto">
              <a:xfrm>
                <a:off x="3798124" y="2974934"/>
                <a:ext cx="3395277" cy="1957051"/>
              </a:xfrm>
              <a:custGeom>
                <a:avLst/>
                <a:gdLst>
                  <a:gd name="T0" fmla="*/ 0 w 2297"/>
                  <a:gd name="T1" fmla="*/ 0 h 1324"/>
                  <a:gd name="T2" fmla="*/ 1129295 w 2297"/>
                  <a:gd name="T3" fmla="*/ 1957051 h 1324"/>
                  <a:gd name="T4" fmla="*/ 3395277 w 2297"/>
                  <a:gd name="T5" fmla="*/ 1957051 h 1324"/>
                  <a:gd name="T6" fmla="*/ 1129295 w 2297"/>
                  <a:gd name="T7" fmla="*/ 1957051 h 1324"/>
                  <a:gd name="T8" fmla="*/ 2261547 w 2297"/>
                  <a:gd name="T9" fmla="*/ 1303715 h 1324"/>
                  <a:gd name="T10" fmla="*/ 0 w 2297"/>
                  <a:gd name="T11" fmla="*/ 0 h 1324"/>
                  <a:gd name="T12" fmla="*/ 0 60000 65536"/>
                  <a:gd name="T13" fmla="*/ 0 60000 65536"/>
                  <a:gd name="T14" fmla="*/ 0 60000 65536"/>
                  <a:gd name="T15" fmla="*/ 0 60000 65536"/>
                  <a:gd name="T16" fmla="*/ 0 60000 65536"/>
                  <a:gd name="T17" fmla="*/ 0 60000 65536"/>
                  <a:gd name="T18" fmla="*/ 0 w 2297"/>
                  <a:gd name="T19" fmla="*/ 0 h 1324"/>
                  <a:gd name="T20" fmla="*/ 2297 w 2297"/>
                  <a:gd name="T21" fmla="*/ 1324 h 1324"/>
                </a:gdLst>
                <a:ahLst/>
                <a:cxnLst>
                  <a:cxn ang="T12">
                    <a:pos x="T0" y="T1"/>
                  </a:cxn>
                  <a:cxn ang="T13">
                    <a:pos x="T2" y="T3"/>
                  </a:cxn>
                  <a:cxn ang="T14">
                    <a:pos x="T4" y="T5"/>
                  </a:cxn>
                  <a:cxn ang="T15">
                    <a:pos x="T6" y="T7"/>
                  </a:cxn>
                  <a:cxn ang="T16">
                    <a:pos x="T8" y="T9"/>
                  </a:cxn>
                  <a:cxn ang="T17">
                    <a:pos x="T10" y="T11"/>
                  </a:cxn>
                </a:cxnLst>
                <a:rect l="T18" t="T19" r="T20" b="T21"/>
                <a:pathLst>
                  <a:path w="2297" h="1324">
                    <a:moveTo>
                      <a:pt x="0" y="0"/>
                    </a:moveTo>
                    <a:lnTo>
                      <a:pt x="764" y="1324"/>
                    </a:lnTo>
                    <a:lnTo>
                      <a:pt x="2297" y="1324"/>
                    </a:lnTo>
                    <a:lnTo>
                      <a:pt x="764" y="1324"/>
                    </a:lnTo>
                    <a:lnTo>
                      <a:pt x="1530" y="882"/>
                    </a:lnTo>
                    <a:lnTo>
                      <a:pt x="0" y="0"/>
                    </a:lnTo>
                  </a:path>
                </a:pathLst>
              </a:custGeom>
              <a:noFill/>
              <a:ln w="9525">
                <a:noFill/>
                <a:round/>
              </a:ln>
            </p:spPr>
            <p:txBody>
              <a:bodyPr/>
              <a:lstStyle/>
              <a:p>
                <a:endParaRPr lang="zh-CN" altLang="en-US"/>
              </a:p>
            </p:txBody>
          </p:sp>
          <p:sp>
            <p:nvSpPr>
              <p:cNvPr id="11278" name="Freeform 137"/>
              <p:cNvSpPr/>
              <p:nvPr/>
            </p:nvSpPr>
            <p:spPr bwMode="auto">
              <a:xfrm>
                <a:off x="6059671" y="2974934"/>
                <a:ext cx="2263026" cy="1957051"/>
              </a:xfrm>
              <a:custGeom>
                <a:avLst/>
                <a:gdLst>
                  <a:gd name="T0" fmla="*/ 2263026 w 1531"/>
                  <a:gd name="T1" fmla="*/ 0 h 1324"/>
                  <a:gd name="T2" fmla="*/ 0 w 1531"/>
                  <a:gd name="T3" fmla="*/ 1303715 h 1324"/>
                  <a:gd name="T4" fmla="*/ 1133730 w 1531"/>
                  <a:gd name="T5" fmla="*/ 1957051 h 1324"/>
                  <a:gd name="T6" fmla="*/ 2263026 w 1531"/>
                  <a:gd name="T7" fmla="*/ 0 h 1324"/>
                  <a:gd name="T8" fmla="*/ 0 60000 65536"/>
                  <a:gd name="T9" fmla="*/ 0 60000 65536"/>
                  <a:gd name="T10" fmla="*/ 0 60000 65536"/>
                  <a:gd name="T11" fmla="*/ 0 60000 65536"/>
                  <a:gd name="T12" fmla="*/ 0 w 1531"/>
                  <a:gd name="T13" fmla="*/ 0 h 1324"/>
                  <a:gd name="T14" fmla="*/ 1531 w 1531"/>
                  <a:gd name="T15" fmla="*/ 1324 h 1324"/>
                </a:gdLst>
                <a:ahLst/>
                <a:cxnLst>
                  <a:cxn ang="T8">
                    <a:pos x="T0" y="T1"/>
                  </a:cxn>
                  <a:cxn ang="T9">
                    <a:pos x="T2" y="T3"/>
                  </a:cxn>
                  <a:cxn ang="T10">
                    <a:pos x="T4" y="T5"/>
                  </a:cxn>
                  <a:cxn ang="T11">
                    <a:pos x="T6" y="T7"/>
                  </a:cxn>
                </a:cxnLst>
                <a:rect l="T12" t="T13" r="T14" b="T15"/>
                <a:pathLst>
                  <a:path w="1531" h="1324">
                    <a:moveTo>
                      <a:pt x="1531" y="0"/>
                    </a:moveTo>
                    <a:lnTo>
                      <a:pt x="0" y="882"/>
                    </a:lnTo>
                    <a:lnTo>
                      <a:pt x="767" y="1324"/>
                    </a:lnTo>
                    <a:lnTo>
                      <a:pt x="1531" y="0"/>
                    </a:lnTo>
                  </a:path>
                </a:pathLst>
              </a:custGeom>
              <a:noFill/>
              <a:ln w="9525">
                <a:noFill/>
                <a:round/>
              </a:ln>
            </p:spPr>
            <p:txBody>
              <a:bodyPr/>
              <a:lstStyle/>
              <a:p>
                <a:endParaRPr lang="zh-CN" altLang="en-US"/>
              </a:p>
            </p:txBody>
          </p:sp>
          <p:sp>
            <p:nvSpPr>
              <p:cNvPr id="11279" name="Freeform 139"/>
              <p:cNvSpPr/>
              <p:nvPr/>
            </p:nvSpPr>
            <p:spPr bwMode="auto">
              <a:xfrm>
                <a:off x="4927420" y="4278650"/>
                <a:ext cx="2265982" cy="653336"/>
              </a:xfrm>
              <a:custGeom>
                <a:avLst/>
                <a:gdLst>
                  <a:gd name="T0" fmla="*/ 1132252 w 1533"/>
                  <a:gd name="T1" fmla="*/ 0 h 442"/>
                  <a:gd name="T2" fmla="*/ 0 w 1533"/>
                  <a:gd name="T3" fmla="*/ 653336 h 442"/>
                  <a:gd name="T4" fmla="*/ 2265982 w 1533"/>
                  <a:gd name="T5" fmla="*/ 653336 h 442"/>
                  <a:gd name="T6" fmla="*/ 1132252 w 1533"/>
                  <a:gd name="T7" fmla="*/ 0 h 442"/>
                  <a:gd name="T8" fmla="*/ 0 60000 65536"/>
                  <a:gd name="T9" fmla="*/ 0 60000 65536"/>
                  <a:gd name="T10" fmla="*/ 0 60000 65536"/>
                  <a:gd name="T11" fmla="*/ 0 60000 65536"/>
                  <a:gd name="T12" fmla="*/ 0 w 1533"/>
                  <a:gd name="T13" fmla="*/ 0 h 442"/>
                  <a:gd name="T14" fmla="*/ 1533 w 1533"/>
                  <a:gd name="T15" fmla="*/ 442 h 442"/>
                </a:gdLst>
                <a:ahLst/>
                <a:cxnLst>
                  <a:cxn ang="T8">
                    <a:pos x="T0" y="T1"/>
                  </a:cxn>
                  <a:cxn ang="T9">
                    <a:pos x="T2" y="T3"/>
                  </a:cxn>
                  <a:cxn ang="T10">
                    <a:pos x="T4" y="T5"/>
                  </a:cxn>
                  <a:cxn ang="T11">
                    <a:pos x="T6" y="T7"/>
                  </a:cxn>
                </a:cxnLst>
                <a:rect l="T12" t="T13" r="T14" b="T15"/>
                <a:pathLst>
                  <a:path w="1533" h="442">
                    <a:moveTo>
                      <a:pt x="766" y="0"/>
                    </a:moveTo>
                    <a:lnTo>
                      <a:pt x="0" y="442"/>
                    </a:lnTo>
                    <a:lnTo>
                      <a:pt x="1533" y="442"/>
                    </a:lnTo>
                    <a:lnTo>
                      <a:pt x="766" y="0"/>
                    </a:lnTo>
                  </a:path>
                </a:pathLst>
              </a:custGeom>
              <a:noFill/>
              <a:ln w="9525">
                <a:noFill/>
                <a:round/>
              </a:ln>
            </p:spPr>
            <p:txBody>
              <a:bodyPr/>
              <a:lstStyle/>
              <a:p>
                <a:endParaRPr lang="zh-CN" altLang="en-US"/>
              </a:p>
            </p:txBody>
          </p:sp>
          <p:sp>
            <p:nvSpPr>
              <p:cNvPr id="11280" name="Freeform 141"/>
              <p:cNvSpPr/>
              <p:nvPr/>
            </p:nvSpPr>
            <p:spPr bwMode="auto">
              <a:xfrm>
                <a:off x="3798124" y="1016405"/>
                <a:ext cx="2261547" cy="1958530"/>
              </a:xfrm>
              <a:custGeom>
                <a:avLst/>
                <a:gdLst>
                  <a:gd name="T0" fmla="*/ 1129295 w 1530"/>
                  <a:gd name="T1" fmla="*/ 0 h 1325"/>
                  <a:gd name="T2" fmla="*/ 1129295 w 1530"/>
                  <a:gd name="T3" fmla="*/ 0 h 1325"/>
                  <a:gd name="T4" fmla="*/ 0 w 1530"/>
                  <a:gd name="T5" fmla="*/ 1958530 h 1325"/>
                  <a:gd name="T6" fmla="*/ 2261547 w 1530"/>
                  <a:gd name="T7" fmla="*/ 653336 h 1325"/>
                  <a:gd name="T8" fmla="*/ 1129295 w 1530"/>
                  <a:gd name="T9" fmla="*/ 0 h 1325"/>
                  <a:gd name="T10" fmla="*/ 0 60000 65536"/>
                  <a:gd name="T11" fmla="*/ 0 60000 65536"/>
                  <a:gd name="T12" fmla="*/ 0 60000 65536"/>
                  <a:gd name="T13" fmla="*/ 0 60000 65536"/>
                  <a:gd name="T14" fmla="*/ 0 60000 65536"/>
                  <a:gd name="T15" fmla="*/ 0 w 1530"/>
                  <a:gd name="T16" fmla="*/ 0 h 1325"/>
                  <a:gd name="T17" fmla="*/ 1530 w 1530"/>
                  <a:gd name="T18" fmla="*/ 1325 h 1325"/>
                </a:gdLst>
                <a:ahLst/>
                <a:cxnLst>
                  <a:cxn ang="T10">
                    <a:pos x="T0" y="T1"/>
                  </a:cxn>
                  <a:cxn ang="T11">
                    <a:pos x="T2" y="T3"/>
                  </a:cxn>
                  <a:cxn ang="T12">
                    <a:pos x="T4" y="T5"/>
                  </a:cxn>
                  <a:cxn ang="T13">
                    <a:pos x="T6" y="T7"/>
                  </a:cxn>
                  <a:cxn ang="T14">
                    <a:pos x="T8" y="T9"/>
                  </a:cxn>
                </a:cxnLst>
                <a:rect l="T15" t="T16" r="T17" b="T18"/>
                <a:pathLst>
                  <a:path w="1530" h="1325">
                    <a:moveTo>
                      <a:pt x="764" y="0"/>
                    </a:moveTo>
                    <a:lnTo>
                      <a:pt x="764" y="0"/>
                    </a:lnTo>
                    <a:lnTo>
                      <a:pt x="0" y="1325"/>
                    </a:lnTo>
                    <a:lnTo>
                      <a:pt x="1530" y="442"/>
                    </a:lnTo>
                    <a:lnTo>
                      <a:pt x="764" y="0"/>
                    </a:lnTo>
                  </a:path>
                </a:pathLst>
              </a:custGeom>
              <a:noFill/>
              <a:ln w="9525">
                <a:noFill/>
                <a:round/>
              </a:ln>
            </p:spPr>
            <p:txBody>
              <a:bodyPr/>
              <a:lstStyle/>
              <a:p>
                <a:endParaRPr lang="zh-CN" altLang="en-US"/>
              </a:p>
            </p:txBody>
          </p:sp>
          <p:sp>
            <p:nvSpPr>
              <p:cNvPr id="11281" name="Freeform 143"/>
              <p:cNvSpPr/>
              <p:nvPr/>
            </p:nvSpPr>
            <p:spPr bwMode="auto">
              <a:xfrm>
                <a:off x="4927420" y="1016405"/>
                <a:ext cx="2265982" cy="653336"/>
              </a:xfrm>
              <a:custGeom>
                <a:avLst/>
                <a:gdLst>
                  <a:gd name="T0" fmla="*/ 2265982 w 1533"/>
                  <a:gd name="T1" fmla="*/ 0 h 442"/>
                  <a:gd name="T2" fmla="*/ 0 w 1533"/>
                  <a:gd name="T3" fmla="*/ 0 h 442"/>
                  <a:gd name="T4" fmla="*/ 1132252 w 1533"/>
                  <a:gd name="T5" fmla="*/ 653336 h 442"/>
                  <a:gd name="T6" fmla="*/ 2265982 w 1533"/>
                  <a:gd name="T7" fmla="*/ 0 h 442"/>
                  <a:gd name="T8" fmla="*/ 0 60000 65536"/>
                  <a:gd name="T9" fmla="*/ 0 60000 65536"/>
                  <a:gd name="T10" fmla="*/ 0 60000 65536"/>
                  <a:gd name="T11" fmla="*/ 0 60000 65536"/>
                  <a:gd name="T12" fmla="*/ 0 w 1533"/>
                  <a:gd name="T13" fmla="*/ 0 h 442"/>
                  <a:gd name="T14" fmla="*/ 1533 w 1533"/>
                  <a:gd name="T15" fmla="*/ 442 h 442"/>
                </a:gdLst>
                <a:ahLst/>
                <a:cxnLst>
                  <a:cxn ang="T8">
                    <a:pos x="T0" y="T1"/>
                  </a:cxn>
                  <a:cxn ang="T9">
                    <a:pos x="T2" y="T3"/>
                  </a:cxn>
                  <a:cxn ang="T10">
                    <a:pos x="T4" y="T5"/>
                  </a:cxn>
                  <a:cxn ang="T11">
                    <a:pos x="T6" y="T7"/>
                  </a:cxn>
                </a:cxnLst>
                <a:rect l="T12" t="T13" r="T14" b="T15"/>
                <a:pathLst>
                  <a:path w="1533" h="442">
                    <a:moveTo>
                      <a:pt x="1533" y="0"/>
                    </a:moveTo>
                    <a:lnTo>
                      <a:pt x="0" y="0"/>
                    </a:lnTo>
                    <a:lnTo>
                      <a:pt x="766" y="442"/>
                    </a:lnTo>
                    <a:lnTo>
                      <a:pt x="1533" y="0"/>
                    </a:lnTo>
                  </a:path>
                </a:pathLst>
              </a:custGeom>
              <a:noFill/>
              <a:ln w="9525">
                <a:noFill/>
                <a:round/>
              </a:ln>
            </p:spPr>
            <p:txBody>
              <a:bodyPr/>
              <a:lstStyle/>
              <a:p>
                <a:endParaRPr lang="zh-CN" altLang="en-US"/>
              </a:p>
            </p:txBody>
          </p:sp>
        </p:grpSp>
        <p:sp>
          <p:nvSpPr>
            <p:cNvPr id="34" name="Freeform 141"/>
            <p:cNvSpPr>
              <a:spLocks noChangeArrowheads="1"/>
            </p:cNvSpPr>
            <p:nvPr/>
          </p:nvSpPr>
          <p:spPr bwMode="auto">
            <a:xfrm>
              <a:off x="8067246" y="3107230"/>
              <a:ext cx="522192" cy="53156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FFFFFF">
                <a:alpha val="40000"/>
              </a:srgbClr>
            </a:solidFill>
            <a:ln>
              <a:noFill/>
            </a:ln>
            <a:effectLst/>
          </p:spPr>
          <p:txBody>
            <a:bodyPr wrap="none" anchor="ctr"/>
            <a:lstStyle/>
            <a:p>
              <a:pPr defTabSz="534670" fontAlgn="auto">
                <a:spcBef>
                  <a:spcPts val="0"/>
                </a:spcBef>
                <a:spcAft>
                  <a:spcPts val="0"/>
                </a:spcAft>
                <a:defRPr/>
              </a:pPr>
              <a:endParaRPr lang="en-US" sz="2105">
                <a:solidFill>
                  <a:prstClr val="black"/>
                </a:solidFill>
                <a:latin typeface="Calibri" panose="020F0502020204030204"/>
                <a:ea typeface="+mn-ea"/>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0aae0eff-803c-478b-b976-478b631fdf47"/>
  <p:tag name="COMMONDATA" val="eyJoZGlkIjoiNGQ4ZjJjMGY0MmVjYWQwMzBhZTQ0ZGFmNzFjZDliMW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ocer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nSpc>
            <a:spcPct val="120000"/>
          </a:lnSpc>
          <a:defRPr lang="en-US" altLang="zh-CN"/>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7968</Words>
  <Application>WPS 演示</Application>
  <PresentationFormat>自定义</PresentationFormat>
  <Paragraphs>243</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Calibri</vt:lpstr>
      <vt:lpstr>微软雅黑</vt:lpstr>
      <vt:lpstr>Times New Roman</vt:lpstr>
      <vt:lpstr>Calibri</vt:lpstr>
      <vt:lpstr>Arial Unicode MS</vt:lpstr>
      <vt:lpstr>Kontrapunkt Bob Bold</vt:lpstr>
      <vt:lpstr>Helvetica Light</vt:lpstr>
      <vt:lpstr>仿宋_GB2312</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creator>PPTS</dc:creator>
  <cp:keywords>PPTS</cp:keywords>
  <dc:description>PPTS</dc:description>
  <dc:subject>PPTS</dc:subject>
  <cp:category>PPTS</cp:category>
  <cp:lastModifiedBy>Administrator</cp:lastModifiedBy>
  <cp:revision>68</cp:revision>
  <dcterms:created xsi:type="dcterms:W3CDTF">2016-02-24T10:59:00Z</dcterms:created>
  <dcterms:modified xsi:type="dcterms:W3CDTF">2022-10-30T09:12:01Z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1BEFF7CE507748C89D45FDD774FB8EFE</vt:lpwstr>
  </property>
</Properties>
</file>