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71"/>
  </p:notesMasterIdLst>
  <p:sldIdLst>
    <p:sldId id="256" r:id="rId2"/>
    <p:sldId id="580" r:id="rId3"/>
    <p:sldId id="589" r:id="rId4"/>
    <p:sldId id="538" r:id="rId5"/>
    <p:sldId id="539" r:id="rId6"/>
    <p:sldId id="437" r:id="rId7"/>
    <p:sldId id="434" r:id="rId8"/>
    <p:sldId id="435" r:id="rId9"/>
    <p:sldId id="438" r:id="rId10"/>
    <p:sldId id="574" r:id="rId11"/>
    <p:sldId id="575" r:id="rId12"/>
    <p:sldId id="576" r:id="rId13"/>
    <p:sldId id="577" r:id="rId14"/>
    <p:sldId id="578" r:id="rId15"/>
    <p:sldId id="579" r:id="rId16"/>
    <p:sldId id="509" r:id="rId17"/>
    <p:sldId id="352" r:id="rId18"/>
    <p:sldId id="460" r:id="rId19"/>
    <p:sldId id="461" r:id="rId20"/>
    <p:sldId id="462" r:id="rId21"/>
    <p:sldId id="463" r:id="rId22"/>
    <p:sldId id="464" r:id="rId23"/>
    <p:sldId id="465" r:id="rId24"/>
    <p:sldId id="510" r:id="rId25"/>
    <p:sldId id="467" r:id="rId26"/>
    <p:sldId id="511" r:id="rId27"/>
    <p:sldId id="512" r:id="rId28"/>
    <p:sldId id="470" r:id="rId29"/>
    <p:sldId id="513" r:id="rId30"/>
    <p:sldId id="472" r:id="rId31"/>
    <p:sldId id="473" r:id="rId32"/>
    <p:sldId id="474" r:id="rId33"/>
    <p:sldId id="475" r:id="rId34"/>
    <p:sldId id="514" r:id="rId35"/>
    <p:sldId id="515" r:id="rId36"/>
    <p:sldId id="516" r:id="rId37"/>
    <p:sldId id="517" r:id="rId38"/>
    <p:sldId id="518" r:id="rId39"/>
    <p:sldId id="519" r:id="rId40"/>
    <p:sldId id="520" r:id="rId41"/>
    <p:sldId id="521" r:id="rId42"/>
    <p:sldId id="394" r:id="rId43"/>
    <p:sldId id="353" r:id="rId44"/>
    <p:sldId id="522" r:id="rId45"/>
    <p:sldId id="525" r:id="rId46"/>
    <p:sldId id="455" r:id="rId47"/>
    <p:sldId id="413" r:id="rId48"/>
    <p:sldId id="458" r:id="rId49"/>
    <p:sldId id="533" r:id="rId50"/>
    <p:sldId id="534" r:id="rId51"/>
    <p:sldId id="454" r:id="rId52"/>
    <p:sldId id="489" r:id="rId53"/>
    <p:sldId id="257" r:id="rId54"/>
    <p:sldId id="258" r:id="rId55"/>
    <p:sldId id="263" r:id="rId56"/>
    <p:sldId id="262" r:id="rId57"/>
    <p:sldId id="265" r:id="rId58"/>
    <p:sldId id="479" r:id="rId59"/>
    <p:sldId id="480" r:id="rId60"/>
    <p:sldId id="481" r:id="rId61"/>
    <p:sldId id="482" r:id="rId62"/>
    <p:sldId id="483" r:id="rId63"/>
    <p:sldId id="484" r:id="rId64"/>
    <p:sldId id="259" r:id="rId65"/>
    <p:sldId id="260" r:id="rId66"/>
    <p:sldId id="486" r:id="rId67"/>
    <p:sldId id="487" r:id="rId68"/>
    <p:sldId id="443" r:id="rId69"/>
    <p:sldId id="403" r:id="rId7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42" autoAdjust="0"/>
  </p:normalViewPr>
  <p:slideViewPr>
    <p:cSldViewPr>
      <p:cViewPr varScale="1">
        <p:scale>
          <a:sx n="83" d="100"/>
          <a:sy n="83" d="100"/>
        </p:scale>
        <p:origin x="1315"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05.03.2023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340A97B1-EA23-4536-A0C2-48E1107B2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C0D7C46E-4BFA-4B45-A4A9-4BD37FF144C4}" type="slidenum">
              <a:rPr lang="zh-CN" altLang="de-DE" sz="1300">
                <a:latin typeface="Arial" panose="020B0604020202020204" pitchFamily="34" charset="0"/>
                <a:ea typeface="ＭＳ Ｐゴシック" panose="020B0600070205080204" pitchFamily="34" charset="-128"/>
              </a:rPr>
              <a:pPr/>
              <a:t>20</a:t>
            </a:fld>
            <a:endParaRPr lang="de-DE" altLang="zh-CN" sz="1300">
              <a:latin typeface="Arial" panose="020B0604020202020204" pitchFamily="34" charset="0"/>
              <a:ea typeface="ＭＳ Ｐゴシック" panose="020B0600070205080204" pitchFamily="34" charset="-128"/>
            </a:endParaRPr>
          </a:p>
        </p:txBody>
      </p:sp>
      <p:sp>
        <p:nvSpPr>
          <p:cNvPr id="109571" name="Rectangle 2">
            <a:extLst>
              <a:ext uri="{FF2B5EF4-FFF2-40B4-BE49-F238E27FC236}">
                <a16:creationId xmlns:a16="http://schemas.microsoft.com/office/drawing/2014/main" id="{F3684DCE-A3B1-403A-BE44-7BCB20213732}"/>
              </a:ext>
            </a:extLst>
          </p:cNvPr>
          <p:cNvSpPr>
            <a:spLocks noGrp="1" noRot="1" noChangeAspect="1" noChangeArrowheads="1" noTextEdit="1"/>
          </p:cNvSpPr>
          <p:nvPr>
            <p:ph type="sldImg"/>
          </p:nvPr>
        </p:nvSpPr>
        <p:spPr>
          <a:xfrm>
            <a:off x="1041400" y="762000"/>
            <a:ext cx="5081588" cy="3810000"/>
          </a:xfrm>
          <a:ln/>
        </p:spPr>
      </p:sp>
      <p:sp>
        <p:nvSpPr>
          <p:cNvPr id="109572" name="Rectangle 3">
            <a:extLst>
              <a:ext uri="{FF2B5EF4-FFF2-40B4-BE49-F238E27FC236}">
                <a16:creationId xmlns:a16="http://schemas.microsoft.com/office/drawing/2014/main" id="{2EB17795-89C0-41EC-9209-D13B96420EB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2312355-7441-49AB-9765-6A705B621D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80D3C822-4724-4CB2-AB1E-235F8C1ABB38}" type="slidenum">
              <a:rPr lang="zh-CN" altLang="de-DE" sz="1300">
                <a:latin typeface="Arial" panose="020B0604020202020204" pitchFamily="34" charset="0"/>
                <a:ea typeface="ＭＳ Ｐゴシック" panose="020B0600070205080204" pitchFamily="34" charset="-128"/>
              </a:rPr>
              <a:pPr/>
              <a:t>21</a:t>
            </a:fld>
            <a:endParaRPr lang="de-DE" altLang="zh-CN" sz="1300">
              <a:latin typeface="Arial" panose="020B0604020202020204" pitchFamily="34" charset="0"/>
              <a:ea typeface="ＭＳ Ｐゴシック" panose="020B0600070205080204" pitchFamily="34" charset="-128"/>
            </a:endParaRPr>
          </a:p>
        </p:txBody>
      </p:sp>
      <p:sp>
        <p:nvSpPr>
          <p:cNvPr id="110595" name="Rectangle 2">
            <a:extLst>
              <a:ext uri="{FF2B5EF4-FFF2-40B4-BE49-F238E27FC236}">
                <a16:creationId xmlns:a16="http://schemas.microsoft.com/office/drawing/2014/main" id="{531205FB-C0EA-441D-B1B6-34E74305358F}"/>
              </a:ext>
            </a:extLst>
          </p:cNvPr>
          <p:cNvSpPr>
            <a:spLocks noGrp="1" noRot="1" noChangeAspect="1" noChangeArrowheads="1" noTextEdit="1"/>
          </p:cNvSpPr>
          <p:nvPr>
            <p:ph type="sldImg"/>
          </p:nvPr>
        </p:nvSpPr>
        <p:spPr>
          <a:xfrm>
            <a:off x="1041400" y="762000"/>
            <a:ext cx="5081588" cy="3810000"/>
          </a:xfrm>
          <a:ln/>
        </p:spPr>
      </p:sp>
      <p:sp>
        <p:nvSpPr>
          <p:cNvPr id="110596" name="Rectangle 3">
            <a:extLst>
              <a:ext uri="{FF2B5EF4-FFF2-40B4-BE49-F238E27FC236}">
                <a16:creationId xmlns:a16="http://schemas.microsoft.com/office/drawing/2014/main" id="{6AB2B35F-3062-4B54-A355-9321A6280CF5}"/>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4A4879BC-B3E3-4AAA-B2EB-596B91C2A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4955B9CF-5908-47E7-AEF7-E1A74540EC7B}" type="slidenum">
              <a:rPr lang="zh-CN" altLang="de-DE" sz="1300">
                <a:latin typeface="Arial" panose="020B0604020202020204" pitchFamily="34" charset="0"/>
                <a:ea typeface="ＭＳ Ｐゴシック" panose="020B0600070205080204" pitchFamily="34" charset="-128"/>
              </a:rPr>
              <a:pPr/>
              <a:t>22</a:t>
            </a:fld>
            <a:endParaRPr lang="de-DE" altLang="zh-CN" sz="1300">
              <a:latin typeface="Arial" panose="020B0604020202020204" pitchFamily="34" charset="0"/>
              <a:ea typeface="ＭＳ Ｐゴシック" panose="020B0600070205080204" pitchFamily="34" charset="-128"/>
            </a:endParaRPr>
          </a:p>
        </p:txBody>
      </p:sp>
      <p:sp>
        <p:nvSpPr>
          <p:cNvPr id="111619" name="Rectangle 2">
            <a:extLst>
              <a:ext uri="{FF2B5EF4-FFF2-40B4-BE49-F238E27FC236}">
                <a16:creationId xmlns:a16="http://schemas.microsoft.com/office/drawing/2014/main" id="{D1D930A8-729B-4A15-A69E-E44316E51783}"/>
              </a:ext>
            </a:extLst>
          </p:cNvPr>
          <p:cNvSpPr>
            <a:spLocks noGrp="1" noRot="1" noChangeAspect="1" noChangeArrowheads="1" noTextEdit="1"/>
          </p:cNvSpPr>
          <p:nvPr>
            <p:ph type="sldImg"/>
          </p:nvPr>
        </p:nvSpPr>
        <p:spPr>
          <a:xfrm>
            <a:off x="1041400" y="762000"/>
            <a:ext cx="5081588" cy="3810000"/>
          </a:xfrm>
          <a:ln/>
        </p:spPr>
      </p:sp>
      <p:sp>
        <p:nvSpPr>
          <p:cNvPr id="111620" name="Rectangle 3">
            <a:extLst>
              <a:ext uri="{FF2B5EF4-FFF2-40B4-BE49-F238E27FC236}">
                <a16:creationId xmlns:a16="http://schemas.microsoft.com/office/drawing/2014/main" id="{AC587755-8F67-4BA5-AFF5-FC9289A91C46}"/>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3EA5F523-A851-464F-8ACC-159C01769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243791E8-6A04-48AE-BF1C-A50FC587005B}" type="slidenum">
              <a:rPr lang="zh-CN" altLang="de-DE" sz="1300">
                <a:latin typeface="Arial" panose="020B0604020202020204" pitchFamily="34" charset="0"/>
                <a:ea typeface="ＭＳ Ｐゴシック" panose="020B0600070205080204" pitchFamily="34" charset="-128"/>
              </a:rPr>
              <a:pPr/>
              <a:t>23</a:t>
            </a:fld>
            <a:endParaRPr lang="de-DE" altLang="zh-CN" sz="1300">
              <a:latin typeface="Arial" panose="020B0604020202020204" pitchFamily="34" charset="0"/>
              <a:ea typeface="ＭＳ Ｐゴシック" panose="020B0600070205080204" pitchFamily="34" charset="-128"/>
            </a:endParaRPr>
          </a:p>
        </p:txBody>
      </p:sp>
      <p:sp>
        <p:nvSpPr>
          <p:cNvPr id="112643" name="Rectangle 2">
            <a:extLst>
              <a:ext uri="{FF2B5EF4-FFF2-40B4-BE49-F238E27FC236}">
                <a16:creationId xmlns:a16="http://schemas.microsoft.com/office/drawing/2014/main" id="{0F45ABA7-6AEB-4C72-90F5-2C73BBE06C52}"/>
              </a:ext>
            </a:extLst>
          </p:cNvPr>
          <p:cNvSpPr>
            <a:spLocks noGrp="1" noRot="1" noChangeAspect="1" noChangeArrowheads="1" noTextEdit="1"/>
          </p:cNvSpPr>
          <p:nvPr>
            <p:ph type="sldImg"/>
          </p:nvPr>
        </p:nvSpPr>
        <p:spPr>
          <a:xfrm>
            <a:off x="1041400" y="762000"/>
            <a:ext cx="5081588" cy="3810000"/>
          </a:xfrm>
          <a:ln/>
        </p:spPr>
      </p:sp>
      <p:sp>
        <p:nvSpPr>
          <p:cNvPr id="112644" name="Rectangle 3">
            <a:extLst>
              <a:ext uri="{FF2B5EF4-FFF2-40B4-BE49-F238E27FC236}">
                <a16:creationId xmlns:a16="http://schemas.microsoft.com/office/drawing/2014/main" id="{A1021B4F-AF5C-438F-8CBC-5562F54CA73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3EA18100-189B-41E3-A928-BB137842AD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14CF9C16-934A-47AD-AC41-3CB807E7E219}" type="slidenum">
              <a:rPr lang="zh-CN" altLang="de-DE" sz="1300">
                <a:latin typeface="Arial" panose="020B0604020202020204" pitchFamily="34" charset="0"/>
                <a:ea typeface="ＭＳ Ｐゴシック" panose="020B0600070205080204" pitchFamily="34" charset="-128"/>
              </a:rPr>
              <a:pPr/>
              <a:t>24</a:t>
            </a:fld>
            <a:endParaRPr lang="de-DE" altLang="zh-CN" sz="1300">
              <a:latin typeface="Arial" panose="020B0604020202020204" pitchFamily="34" charset="0"/>
              <a:ea typeface="ＭＳ Ｐゴシック" panose="020B0600070205080204" pitchFamily="34" charset="-128"/>
            </a:endParaRPr>
          </a:p>
        </p:txBody>
      </p:sp>
      <p:sp>
        <p:nvSpPr>
          <p:cNvPr id="113667" name="Rectangle 2">
            <a:extLst>
              <a:ext uri="{FF2B5EF4-FFF2-40B4-BE49-F238E27FC236}">
                <a16:creationId xmlns:a16="http://schemas.microsoft.com/office/drawing/2014/main" id="{DD07DC8C-6451-4F40-BCD4-4BCD802ACA66}"/>
              </a:ext>
            </a:extLst>
          </p:cNvPr>
          <p:cNvSpPr>
            <a:spLocks noGrp="1" noRot="1" noChangeAspect="1" noChangeArrowheads="1" noTextEdit="1"/>
          </p:cNvSpPr>
          <p:nvPr>
            <p:ph type="sldImg"/>
          </p:nvPr>
        </p:nvSpPr>
        <p:spPr>
          <a:xfrm>
            <a:off x="1041400" y="762000"/>
            <a:ext cx="5081588" cy="3810000"/>
          </a:xfrm>
          <a:ln/>
        </p:spPr>
      </p:sp>
      <p:sp>
        <p:nvSpPr>
          <p:cNvPr id="113668" name="Rectangle 3">
            <a:extLst>
              <a:ext uri="{FF2B5EF4-FFF2-40B4-BE49-F238E27FC236}">
                <a16:creationId xmlns:a16="http://schemas.microsoft.com/office/drawing/2014/main" id="{B40EBA7F-7055-411F-9EF5-E642453BAA3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8794F53E-3A4A-4448-9D9E-37E5B9D57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A537E724-BA81-4854-8DA7-1976F20E5890}" type="slidenum">
              <a:rPr lang="zh-CN" altLang="de-DE" sz="1300">
                <a:latin typeface="Arial" panose="020B0604020202020204" pitchFamily="34" charset="0"/>
                <a:ea typeface="ＭＳ Ｐゴシック" panose="020B0600070205080204" pitchFamily="34" charset="-128"/>
              </a:rPr>
              <a:pPr/>
              <a:t>25</a:t>
            </a:fld>
            <a:endParaRPr lang="de-DE" altLang="zh-CN" sz="1300">
              <a:latin typeface="Arial" panose="020B0604020202020204" pitchFamily="34" charset="0"/>
              <a:ea typeface="ＭＳ Ｐゴシック" panose="020B0600070205080204" pitchFamily="34" charset="-128"/>
            </a:endParaRPr>
          </a:p>
        </p:txBody>
      </p:sp>
      <p:sp>
        <p:nvSpPr>
          <p:cNvPr id="114691" name="Rectangle 2">
            <a:extLst>
              <a:ext uri="{FF2B5EF4-FFF2-40B4-BE49-F238E27FC236}">
                <a16:creationId xmlns:a16="http://schemas.microsoft.com/office/drawing/2014/main" id="{46395424-0215-4DAC-8EF5-FF481B6656A3}"/>
              </a:ext>
            </a:extLst>
          </p:cNvPr>
          <p:cNvSpPr>
            <a:spLocks noGrp="1" noRot="1" noChangeAspect="1" noChangeArrowheads="1" noTextEdit="1"/>
          </p:cNvSpPr>
          <p:nvPr>
            <p:ph type="sldImg"/>
          </p:nvPr>
        </p:nvSpPr>
        <p:spPr>
          <a:xfrm>
            <a:off x="1041400" y="762000"/>
            <a:ext cx="5081588" cy="3810000"/>
          </a:xfrm>
          <a:ln/>
        </p:spPr>
      </p:sp>
      <p:sp>
        <p:nvSpPr>
          <p:cNvPr id="114692" name="Rectangle 3">
            <a:extLst>
              <a:ext uri="{FF2B5EF4-FFF2-40B4-BE49-F238E27FC236}">
                <a16:creationId xmlns:a16="http://schemas.microsoft.com/office/drawing/2014/main" id="{C64E6AF0-A3A8-4DF5-9D9A-6960DC1E238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2ADFBBFE-7465-4756-AFAC-7948B0714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D26086F-6EE2-4DD0-ABAF-92DAE21E8390}" type="slidenum">
              <a:rPr lang="zh-CN" altLang="de-DE" sz="1300">
                <a:latin typeface="Arial" panose="020B0604020202020204" pitchFamily="34" charset="0"/>
                <a:ea typeface="ＭＳ Ｐゴシック" panose="020B0600070205080204" pitchFamily="34" charset="-128"/>
              </a:rPr>
              <a:pPr/>
              <a:t>26</a:t>
            </a:fld>
            <a:endParaRPr lang="de-DE" altLang="zh-CN" sz="1300">
              <a:latin typeface="Arial" panose="020B0604020202020204" pitchFamily="34" charset="0"/>
              <a:ea typeface="ＭＳ Ｐゴシック" panose="020B0600070205080204" pitchFamily="34" charset="-128"/>
            </a:endParaRPr>
          </a:p>
        </p:txBody>
      </p:sp>
      <p:sp>
        <p:nvSpPr>
          <p:cNvPr id="115715" name="Rectangle 2">
            <a:extLst>
              <a:ext uri="{FF2B5EF4-FFF2-40B4-BE49-F238E27FC236}">
                <a16:creationId xmlns:a16="http://schemas.microsoft.com/office/drawing/2014/main" id="{BEA8F172-6877-44A9-AF7B-8FB8A744AE03}"/>
              </a:ext>
            </a:extLst>
          </p:cNvPr>
          <p:cNvSpPr>
            <a:spLocks noGrp="1" noRot="1" noChangeAspect="1" noChangeArrowheads="1" noTextEdit="1"/>
          </p:cNvSpPr>
          <p:nvPr>
            <p:ph type="sldImg"/>
          </p:nvPr>
        </p:nvSpPr>
        <p:spPr>
          <a:xfrm>
            <a:off x="1041400" y="762000"/>
            <a:ext cx="5081588" cy="3810000"/>
          </a:xfrm>
          <a:ln/>
        </p:spPr>
      </p:sp>
      <p:sp>
        <p:nvSpPr>
          <p:cNvPr id="115716" name="Rectangle 3">
            <a:extLst>
              <a:ext uri="{FF2B5EF4-FFF2-40B4-BE49-F238E27FC236}">
                <a16:creationId xmlns:a16="http://schemas.microsoft.com/office/drawing/2014/main" id="{8B80F7A7-2043-48FD-AD3C-01540AAC1735}"/>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2342E257-DE20-491A-A4EA-9646E8DC49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92763A2A-B916-4EB1-9D6C-D7E755500A6E}" type="slidenum">
              <a:rPr lang="zh-CN" altLang="de-DE" sz="1300">
                <a:latin typeface="Arial" panose="020B0604020202020204" pitchFamily="34" charset="0"/>
                <a:ea typeface="ＭＳ Ｐゴシック" panose="020B0600070205080204" pitchFamily="34" charset="-128"/>
              </a:rPr>
              <a:pPr/>
              <a:t>27</a:t>
            </a:fld>
            <a:endParaRPr lang="de-DE" altLang="zh-CN" sz="1300">
              <a:latin typeface="Arial" panose="020B0604020202020204" pitchFamily="34" charset="0"/>
              <a:ea typeface="ＭＳ Ｐゴシック" panose="020B0600070205080204" pitchFamily="34" charset="-128"/>
            </a:endParaRPr>
          </a:p>
        </p:txBody>
      </p:sp>
      <p:sp>
        <p:nvSpPr>
          <p:cNvPr id="116739" name="Rectangle 2">
            <a:extLst>
              <a:ext uri="{FF2B5EF4-FFF2-40B4-BE49-F238E27FC236}">
                <a16:creationId xmlns:a16="http://schemas.microsoft.com/office/drawing/2014/main" id="{9034451F-6636-4939-84AB-FE0BEB1D0ECD}"/>
              </a:ext>
            </a:extLst>
          </p:cNvPr>
          <p:cNvSpPr>
            <a:spLocks noGrp="1" noRot="1" noChangeAspect="1" noChangeArrowheads="1" noTextEdit="1"/>
          </p:cNvSpPr>
          <p:nvPr>
            <p:ph type="sldImg"/>
          </p:nvPr>
        </p:nvSpPr>
        <p:spPr>
          <a:xfrm>
            <a:off x="1041400" y="762000"/>
            <a:ext cx="5081588" cy="3810000"/>
          </a:xfrm>
          <a:ln/>
        </p:spPr>
      </p:sp>
      <p:sp>
        <p:nvSpPr>
          <p:cNvPr id="116740" name="Rectangle 3">
            <a:extLst>
              <a:ext uri="{FF2B5EF4-FFF2-40B4-BE49-F238E27FC236}">
                <a16:creationId xmlns:a16="http://schemas.microsoft.com/office/drawing/2014/main" id="{76C1616C-819E-432B-9BEC-4A8DF1D26E8C}"/>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D3606DA-5632-40FC-A74F-080BB50F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3DBC3218-5821-48B4-9F64-4D8797F784D1}" type="slidenum">
              <a:rPr lang="zh-CN" altLang="de-DE" sz="1300">
                <a:latin typeface="Arial" panose="020B0604020202020204" pitchFamily="34" charset="0"/>
                <a:ea typeface="ＭＳ Ｐゴシック" panose="020B0600070205080204" pitchFamily="34" charset="-128"/>
              </a:rPr>
              <a:pPr/>
              <a:t>28</a:t>
            </a:fld>
            <a:endParaRPr lang="de-DE" altLang="zh-CN" sz="1300">
              <a:latin typeface="Arial" panose="020B0604020202020204" pitchFamily="34" charset="0"/>
              <a:ea typeface="ＭＳ Ｐゴシック" panose="020B0600070205080204" pitchFamily="34" charset="-128"/>
            </a:endParaRPr>
          </a:p>
        </p:txBody>
      </p:sp>
      <p:sp>
        <p:nvSpPr>
          <p:cNvPr id="117763" name="Rectangle 2">
            <a:extLst>
              <a:ext uri="{FF2B5EF4-FFF2-40B4-BE49-F238E27FC236}">
                <a16:creationId xmlns:a16="http://schemas.microsoft.com/office/drawing/2014/main" id="{A83E4E3F-202D-47A7-9044-E764382E7693}"/>
              </a:ext>
            </a:extLst>
          </p:cNvPr>
          <p:cNvSpPr>
            <a:spLocks noGrp="1" noRot="1" noChangeAspect="1" noChangeArrowheads="1" noTextEdit="1"/>
          </p:cNvSpPr>
          <p:nvPr>
            <p:ph type="sldImg"/>
          </p:nvPr>
        </p:nvSpPr>
        <p:spPr>
          <a:xfrm>
            <a:off x="1041400" y="762000"/>
            <a:ext cx="5081588" cy="3810000"/>
          </a:xfrm>
          <a:ln/>
        </p:spPr>
      </p:sp>
      <p:sp>
        <p:nvSpPr>
          <p:cNvPr id="117764" name="Rectangle 3">
            <a:extLst>
              <a:ext uri="{FF2B5EF4-FFF2-40B4-BE49-F238E27FC236}">
                <a16:creationId xmlns:a16="http://schemas.microsoft.com/office/drawing/2014/main" id="{BC70EDDA-0B9E-47CA-82A4-45E1B2F6A655}"/>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48EE4FA-2694-40D2-9030-D7B959B9D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BCFFA2C6-2000-46EF-BB79-550015914CAE}" type="slidenum">
              <a:rPr lang="zh-CN" altLang="de-DE" sz="1300">
                <a:latin typeface="Arial" panose="020B0604020202020204" pitchFamily="34" charset="0"/>
                <a:ea typeface="ＭＳ Ｐゴシック" panose="020B0600070205080204" pitchFamily="34" charset="-128"/>
              </a:rPr>
              <a:pPr/>
              <a:t>29</a:t>
            </a:fld>
            <a:endParaRPr lang="de-DE" altLang="zh-CN" sz="1300">
              <a:latin typeface="Arial" panose="020B0604020202020204" pitchFamily="34" charset="0"/>
              <a:ea typeface="ＭＳ Ｐゴシック" panose="020B0600070205080204" pitchFamily="34" charset="-128"/>
            </a:endParaRPr>
          </a:p>
        </p:txBody>
      </p:sp>
      <p:sp>
        <p:nvSpPr>
          <p:cNvPr id="118787" name="Rectangle 2">
            <a:extLst>
              <a:ext uri="{FF2B5EF4-FFF2-40B4-BE49-F238E27FC236}">
                <a16:creationId xmlns:a16="http://schemas.microsoft.com/office/drawing/2014/main" id="{DFE5E042-CB31-4402-AC3A-B46066958D58}"/>
              </a:ext>
            </a:extLst>
          </p:cNvPr>
          <p:cNvSpPr>
            <a:spLocks noGrp="1" noRot="1" noChangeAspect="1" noChangeArrowheads="1" noTextEdit="1"/>
          </p:cNvSpPr>
          <p:nvPr>
            <p:ph type="sldImg"/>
          </p:nvPr>
        </p:nvSpPr>
        <p:spPr>
          <a:xfrm>
            <a:off x="1041400" y="762000"/>
            <a:ext cx="5081588" cy="3810000"/>
          </a:xfrm>
          <a:ln/>
        </p:spPr>
      </p:sp>
      <p:sp>
        <p:nvSpPr>
          <p:cNvPr id="118788" name="Rectangle 3">
            <a:extLst>
              <a:ext uri="{FF2B5EF4-FFF2-40B4-BE49-F238E27FC236}">
                <a16:creationId xmlns:a16="http://schemas.microsoft.com/office/drawing/2014/main" id="{49EDA188-FE92-496C-83AF-A60C22F96F3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46FC79C6-5D4D-4900-B344-B0BC489D7DCE}" type="slidenum">
              <a:rPr lang="zh-CN" altLang="en-US" smtClean="0"/>
              <a:pPr>
                <a:defRPr/>
              </a:pPr>
              <a:t>6</a:t>
            </a:fld>
            <a:endParaRPr lang="zh-CN" altLang="en-US"/>
          </a:p>
        </p:txBody>
      </p:sp>
    </p:spTree>
    <p:extLst>
      <p:ext uri="{BB962C8B-B14F-4D97-AF65-F5344CB8AC3E}">
        <p14:creationId xmlns:p14="http://schemas.microsoft.com/office/powerpoint/2010/main" val="1176151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F15CD340-D5CE-4E5C-A9BC-28B1DF726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5BEA8998-E90C-45FC-B9AB-875B098932C0}" type="slidenum">
              <a:rPr lang="zh-CN" altLang="de-DE" sz="1300">
                <a:latin typeface="Arial" panose="020B0604020202020204" pitchFamily="34" charset="0"/>
                <a:ea typeface="ＭＳ Ｐゴシック" panose="020B0600070205080204" pitchFamily="34" charset="-128"/>
              </a:rPr>
              <a:pPr/>
              <a:t>30</a:t>
            </a:fld>
            <a:endParaRPr lang="de-DE" altLang="zh-CN" sz="1300">
              <a:latin typeface="Arial" panose="020B0604020202020204" pitchFamily="34" charset="0"/>
              <a:ea typeface="ＭＳ Ｐゴシック" panose="020B0600070205080204" pitchFamily="34" charset="-128"/>
            </a:endParaRPr>
          </a:p>
        </p:txBody>
      </p:sp>
      <p:sp>
        <p:nvSpPr>
          <p:cNvPr id="119811" name="Rectangle 2">
            <a:extLst>
              <a:ext uri="{FF2B5EF4-FFF2-40B4-BE49-F238E27FC236}">
                <a16:creationId xmlns:a16="http://schemas.microsoft.com/office/drawing/2014/main" id="{813D907D-17EE-45CB-BEC9-CAC857CF91CB}"/>
              </a:ext>
            </a:extLst>
          </p:cNvPr>
          <p:cNvSpPr>
            <a:spLocks noGrp="1" noRot="1" noChangeAspect="1" noChangeArrowheads="1" noTextEdit="1"/>
          </p:cNvSpPr>
          <p:nvPr>
            <p:ph type="sldImg"/>
          </p:nvPr>
        </p:nvSpPr>
        <p:spPr>
          <a:xfrm>
            <a:off x="1041400" y="762000"/>
            <a:ext cx="5081588" cy="3810000"/>
          </a:xfrm>
          <a:ln/>
        </p:spPr>
      </p:sp>
      <p:sp>
        <p:nvSpPr>
          <p:cNvPr id="119812" name="Rectangle 3">
            <a:extLst>
              <a:ext uri="{FF2B5EF4-FFF2-40B4-BE49-F238E27FC236}">
                <a16:creationId xmlns:a16="http://schemas.microsoft.com/office/drawing/2014/main" id="{D2FCD611-F82C-4DC4-93F0-EA5DC5F708D6}"/>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35343C51-50FF-4E16-B771-63DF102E7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6021953B-8852-4F40-A6EC-64D7B819EF6C}" type="slidenum">
              <a:rPr lang="zh-CN" altLang="de-DE" sz="1300">
                <a:latin typeface="Arial" panose="020B0604020202020204" pitchFamily="34" charset="0"/>
                <a:ea typeface="ＭＳ Ｐゴシック" panose="020B0600070205080204" pitchFamily="34" charset="-128"/>
              </a:rPr>
              <a:pPr/>
              <a:t>31</a:t>
            </a:fld>
            <a:endParaRPr lang="de-DE" altLang="zh-CN" sz="1300">
              <a:latin typeface="Arial" panose="020B0604020202020204" pitchFamily="34" charset="0"/>
              <a:ea typeface="ＭＳ Ｐゴシック" panose="020B0600070205080204" pitchFamily="34" charset="-128"/>
            </a:endParaRPr>
          </a:p>
        </p:txBody>
      </p:sp>
      <p:sp>
        <p:nvSpPr>
          <p:cNvPr id="120835" name="Rectangle 2">
            <a:extLst>
              <a:ext uri="{FF2B5EF4-FFF2-40B4-BE49-F238E27FC236}">
                <a16:creationId xmlns:a16="http://schemas.microsoft.com/office/drawing/2014/main" id="{A6F020E2-668D-4BFB-B893-DBCF00AD1A56}"/>
              </a:ext>
            </a:extLst>
          </p:cNvPr>
          <p:cNvSpPr>
            <a:spLocks noGrp="1" noRot="1" noChangeAspect="1" noChangeArrowheads="1" noTextEdit="1"/>
          </p:cNvSpPr>
          <p:nvPr>
            <p:ph type="sldImg"/>
          </p:nvPr>
        </p:nvSpPr>
        <p:spPr>
          <a:xfrm>
            <a:off x="1041400" y="762000"/>
            <a:ext cx="5081588" cy="3810000"/>
          </a:xfrm>
          <a:ln/>
        </p:spPr>
      </p:sp>
      <p:sp>
        <p:nvSpPr>
          <p:cNvPr id="120836" name="Rectangle 3">
            <a:extLst>
              <a:ext uri="{FF2B5EF4-FFF2-40B4-BE49-F238E27FC236}">
                <a16:creationId xmlns:a16="http://schemas.microsoft.com/office/drawing/2014/main" id="{9BFE607E-B6F5-42DA-9106-F0811E51EE0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88C0B9B4-29EF-4271-9EBC-26F767A37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33698530-0EBB-4048-87BD-0F9800EDE70C}" type="slidenum">
              <a:rPr lang="zh-CN" altLang="de-DE" sz="1300">
                <a:latin typeface="Arial" panose="020B0604020202020204" pitchFamily="34" charset="0"/>
                <a:ea typeface="ＭＳ Ｐゴシック" panose="020B0600070205080204" pitchFamily="34" charset="-128"/>
              </a:rPr>
              <a:pPr/>
              <a:t>32</a:t>
            </a:fld>
            <a:endParaRPr lang="de-DE" altLang="zh-CN" sz="1300">
              <a:latin typeface="Arial" panose="020B0604020202020204" pitchFamily="34" charset="0"/>
              <a:ea typeface="ＭＳ Ｐゴシック" panose="020B0600070205080204" pitchFamily="34" charset="-128"/>
            </a:endParaRPr>
          </a:p>
        </p:txBody>
      </p:sp>
      <p:sp>
        <p:nvSpPr>
          <p:cNvPr id="121859" name="Rectangle 2">
            <a:extLst>
              <a:ext uri="{FF2B5EF4-FFF2-40B4-BE49-F238E27FC236}">
                <a16:creationId xmlns:a16="http://schemas.microsoft.com/office/drawing/2014/main" id="{0AD33253-A9DF-45F7-8681-EF7D62D817BD}"/>
              </a:ext>
            </a:extLst>
          </p:cNvPr>
          <p:cNvSpPr>
            <a:spLocks noGrp="1" noRot="1" noChangeAspect="1" noChangeArrowheads="1" noTextEdit="1"/>
          </p:cNvSpPr>
          <p:nvPr>
            <p:ph type="sldImg"/>
          </p:nvPr>
        </p:nvSpPr>
        <p:spPr>
          <a:xfrm>
            <a:off x="1041400" y="762000"/>
            <a:ext cx="5081588" cy="3810000"/>
          </a:xfrm>
          <a:ln/>
        </p:spPr>
      </p:sp>
      <p:sp>
        <p:nvSpPr>
          <p:cNvPr id="121860" name="Rectangle 3">
            <a:extLst>
              <a:ext uri="{FF2B5EF4-FFF2-40B4-BE49-F238E27FC236}">
                <a16:creationId xmlns:a16="http://schemas.microsoft.com/office/drawing/2014/main" id="{D41C151D-D8DD-407A-95CE-B3B97F8106A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2C96E974-BD13-4F86-BB74-AD237FC76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4B6DB3AA-7D07-4277-AB71-2E36C8AE9140}" type="slidenum">
              <a:rPr lang="zh-CN" altLang="de-DE" sz="1300">
                <a:latin typeface="Arial" panose="020B0604020202020204" pitchFamily="34" charset="0"/>
                <a:ea typeface="ＭＳ Ｐゴシック" panose="020B0600070205080204" pitchFamily="34" charset="-128"/>
              </a:rPr>
              <a:pPr/>
              <a:t>33</a:t>
            </a:fld>
            <a:endParaRPr lang="de-DE" altLang="zh-CN" sz="1300">
              <a:latin typeface="Arial" panose="020B0604020202020204" pitchFamily="34" charset="0"/>
              <a:ea typeface="ＭＳ Ｐゴシック" panose="020B0600070205080204" pitchFamily="34" charset="-128"/>
            </a:endParaRPr>
          </a:p>
        </p:txBody>
      </p:sp>
      <p:sp>
        <p:nvSpPr>
          <p:cNvPr id="122883" name="Rectangle 2">
            <a:extLst>
              <a:ext uri="{FF2B5EF4-FFF2-40B4-BE49-F238E27FC236}">
                <a16:creationId xmlns:a16="http://schemas.microsoft.com/office/drawing/2014/main" id="{5C0C4FE2-CF86-4915-AD4B-F260447859C7}"/>
              </a:ext>
            </a:extLst>
          </p:cNvPr>
          <p:cNvSpPr>
            <a:spLocks noGrp="1" noRot="1" noChangeAspect="1" noChangeArrowheads="1" noTextEdit="1"/>
          </p:cNvSpPr>
          <p:nvPr>
            <p:ph type="sldImg"/>
          </p:nvPr>
        </p:nvSpPr>
        <p:spPr>
          <a:xfrm>
            <a:off x="1041400" y="762000"/>
            <a:ext cx="5081588" cy="3810000"/>
          </a:xfrm>
          <a:ln/>
        </p:spPr>
      </p:sp>
      <p:sp>
        <p:nvSpPr>
          <p:cNvPr id="122884" name="Rectangle 3">
            <a:extLst>
              <a:ext uri="{FF2B5EF4-FFF2-40B4-BE49-F238E27FC236}">
                <a16:creationId xmlns:a16="http://schemas.microsoft.com/office/drawing/2014/main" id="{751AC05D-6E64-4A87-8DCD-048AC0716316}"/>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1D3EEF14-A4AA-4B67-9284-6CE9355C5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E9EF7833-2C45-4721-BD6D-C73595A5AC3E}" type="slidenum">
              <a:rPr lang="zh-CN" altLang="de-DE" sz="1300">
                <a:latin typeface="Arial" panose="020B0604020202020204" pitchFamily="34" charset="0"/>
                <a:ea typeface="ＭＳ Ｐゴシック" panose="020B0600070205080204" pitchFamily="34" charset="-128"/>
              </a:rPr>
              <a:pPr/>
              <a:t>34</a:t>
            </a:fld>
            <a:endParaRPr lang="de-DE" altLang="zh-CN" sz="1300">
              <a:latin typeface="Arial" panose="020B0604020202020204" pitchFamily="34" charset="0"/>
              <a:ea typeface="ＭＳ Ｐゴシック" panose="020B0600070205080204" pitchFamily="34" charset="-128"/>
            </a:endParaRPr>
          </a:p>
        </p:txBody>
      </p:sp>
      <p:sp>
        <p:nvSpPr>
          <p:cNvPr id="123907" name="Rectangle 2">
            <a:extLst>
              <a:ext uri="{FF2B5EF4-FFF2-40B4-BE49-F238E27FC236}">
                <a16:creationId xmlns:a16="http://schemas.microsoft.com/office/drawing/2014/main" id="{23962182-ABBA-4658-84AE-62588C0575D3}"/>
              </a:ext>
            </a:extLst>
          </p:cNvPr>
          <p:cNvSpPr>
            <a:spLocks noGrp="1" noRot="1" noChangeAspect="1" noChangeArrowheads="1" noTextEdit="1"/>
          </p:cNvSpPr>
          <p:nvPr>
            <p:ph type="sldImg"/>
          </p:nvPr>
        </p:nvSpPr>
        <p:spPr>
          <a:xfrm>
            <a:off x="1041400" y="762000"/>
            <a:ext cx="5081588" cy="3810000"/>
          </a:xfrm>
          <a:ln/>
        </p:spPr>
      </p:sp>
      <p:sp>
        <p:nvSpPr>
          <p:cNvPr id="123908" name="Rectangle 3">
            <a:extLst>
              <a:ext uri="{FF2B5EF4-FFF2-40B4-BE49-F238E27FC236}">
                <a16:creationId xmlns:a16="http://schemas.microsoft.com/office/drawing/2014/main" id="{57106D92-1260-49A0-9AE1-5579A63A722B}"/>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44AD8CEA-D02B-46EA-AB46-68207D47EB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C8882609-4B95-453A-AB60-6FBF618BC7F6}" type="slidenum">
              <a:rPr lang="zh-CN" altLang="de-DE" sz="1300">
                <a:latin typeface="Arial" panose="020B0604020202020204" pitchFamily="34" charset="0"/>
                <a:ea typeface="ＭＳ Ｐゴシック" panose="020B0600070205080204" pitchFamily="34" charset="-128"/>
              </a:rPr>
              <a:pPr/>
              <a:t>35</a:t>
            </a:fld>
            <a:endParaRPr lang="de-DE" altLang="zh-CN" sz="1300">
              <a:latin typeface="Arial" panose="020B0604020202020204" pitchFamily="34" charset="0"/>
              <a:ea typeface="ＭＳ Ｐゴシック" panose="020B0600070205080204" pitchFamily="34" charset="-128"/>
            </a:endParaRPr>
          </a:p>
        </p:txBody>
      </p:sp>
      <p:sp>
        <p:nvSpPr>
          <p:cNvPr id="124931" name="Rectangle 2">
            <a:extLst>
              <a:ext uri="{FF2B5EF4-FFF2-40B4-BE49-F238E27FC236}">
                <a16:creationId xmlns:a16="http://schemas.microsoft.com/office/drawing/2014/main" id="{5FCD2C08-DF9C-4A53-BF12-15ABD09D91C6}"/>
              </a:ext>
            </a:extLst>
          </p:cNvPr>
          <p:cNvSpPr>
            <a:spLocks noGrp="1" noRot="1" noChangeAspect="1" noChangeArrowheads="1" noTextEdit="1"/>
          </p:cNvSpPr>
          <p:nvPr>
            <p:ph type="sldImg"/>
          </p:nvPr>
        </p:nvSpPr>
        <p:spPr>
          <a:xfrm>
            <a:off x="1041400" y="762000"/>
            <a:ext cx="5081588" cy="3810000"/>
          </a:xfrm>
          <a:ln/>
        </p:spPr>
      </p:sp>
      <p:sp>
        <p:nvSpPr>
          <p:cNvPr id="124932" name="Rectangle 3">
            <a:extLst>
              <a:ext uri="{FF2B5EF4-FFF2-40B4-BE49-F238E27FC236}">
                <a16:creationId xmlns:a16="http://schemas.microsoft.com/office/drawing/2014/main" id="{B360DEFA-8B03-4CBF-B2A1-0C611FB21C41}"/>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650E2D6-BF56-47C0-80C0-EA494A572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FDD04CEC-EE5C-478C-BF53-74389EB853CF}" type="slidenum">
              <a:rPr lang="zh-CN" altLang="de-DE" sz="1300">
                <a:latin typeface="Arial" panose="020B0604020202020204" pitchFamily="34" charset="0"/>
                <a:ea typeface="ＭＳ Ｐゴシック" panose="020B0600070205080204" pitchFamily="34" charset="-128"/>
              </a:rPr>
              <a:pPr/>
              <a:t>36</a:t>
            </a:fld>
            <a:endParaRPr lang="de-DE" altLang="zh-CN" sz="1300">
              <a:latin typeface="Arial" panose="020B0604020202020204" pitchFamily="34" charset="0"/>
              <a:ea typeface="ＭＳ Ｐゴシック" panose="020B0600070205080204" pitchFamily="34" charset="-128"/>
            </a:endParaRPr>
          </a:p>
        </p:txBody>
      </p:sp>
      <p:sp>
        <p:nvSpPr>
          <p:cNvPr id="125955" name="Rectangle 2">
            <a:extLst>
              <a:ext uri="{FF2B5EF4-FFF2-40B4-BE49-F238E27FC236}">
                <a16:creationId xmlns:a16="http://schemas.microsoft.com/office/drawing/2014/main" id="{9DE40568-D375-4067-9716-70C1699F5B38}"/>
              </a:ext>
            </a:extLst>
          </p:cNvPr>
          <p:cNvSpPr>
            <a:spLocks noGrp="1" noRot="1" noChangeAspect="1" noChangeArrowheads="1" noTextEdit="1"/>
          </p:cNvSpPr>
          <p:nvPr>
            <p:ph type="sldImg"/>
          </p:nvPr>
        </p:nvSpPr>
        <p:spPr>
          <a:xfrm>
            <a:off x="1041400" y="762000"/>
            <a:ext cx="5081588" cy="3810000"/>
          </a:xfrm>
          <a:ln/>
        </p:spPr>
      </p:sp>
      <p:sp>
        <p:nvSpPr>
          <p:cNvPr id="125956" name="Rectangle 3">
            <a:extLst>
              <a:ext uri="{FF2B5EF4-FFF2-40B4-BE49-F238E27FC236}">
                <a16:creationId xmlns:a16="http://schemas.microsoft.com/office/drawing/2014/main" id="{C782143B-0569-4668-98DC-54C751FEA6EF}"/>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F37E839F-8901-4A6C-A25A-FB756A6089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6C92916-B86F-4D9A-BD82-A86A2B9FC7E2}" type="slidenum">
              <a:rPr lang="zh-CN" altLang="de-DE" sz="1300">
                <a:latin typeface="Arial" panose="020B0604020202020204" pitchFamily="34" charset="0"/>
                <a:ea typeface="ＭＳ Ｐゴシック" panose="020B0600070205080204" pitchFamily="34" charset="-128"/>
              </a:rPr>
              <a:pPr/>
              <a:t>37</a:t>
            </a:fld>
            <a:endParaRPr lang="de-DE" altLang="zh-CN" sz="1300">
              <a:latin typeface="Arial" panose="020B0604020202020204" pitchFamily="34" charset="0"/>
              <a:ea typeface="ＭＳ Ｐゴシック" panose="020B0600070205080204" pitchFamily="34" charset="-128"/>
            </a:endParaRPr>
          </a:p>
        </p:txBody>
      </p:sp>
      <p:sp>
        <p:nvSpPr>
          <p:cNvPr id="126979" name="Rectangle 2">
            <a:extLst>
              <a:ext uri="{FF2B5EF4-FFF2-40B4-BE49-F238E27FC236}">
                <a16:creationId xmlns:a16="http://schemas.microsoft.com/office/drawing/2014/main" id="{88022AC6-9919-45AE-8690-9D559FA0D23C}"/>
              </a:ext>
            </a:extLst>
          </p:cNvPr>
          <p:cNvSpPr>
            <a:spLocks noGrp="1" noRot="1" noChangeAspect="1" noChangeArrowheads="1" noTextEdit="1"/>
          </p:cNvSpPr>
          <p:nvPr>
            <p:ph type="sldImg"/>
          </p:nvPr>
        </p:nvSpPr>
        <p:spPr>
          <a:xfrm>
            <a:off x="1041400" y="762000"/>
            <a:ext cx="5081588" cy="3810000"/>
          </a:xfrm>
          <a:ln/>
        </p:spPr>
      </p:sp>
      <p:sp>
        <p:nvSpPr>
          <p:cNvPr id="126980" name="Rectangle 3">
            <a:extLst>
              <a:ext uri="{FF2B5EF4-FFF2-40B4-BE49-F238E27FC236}">
                <a16:creationId xmlns:a16="http://schemas.microsoft.com/office/drawing/2014/main" id="{7480C55F-9C04-4734-BE4D-D02E39C96CE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D056FFA7-6E0D-49CF-A4CF-07819B5DB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8EF9EBF1-B0E6-46C8-8FF5-07BB1AE7EAFB}" type="slidenum">
              <a:rPr lang="zh-CN" altLang="de-DE" sz="1300">
                <a:latin typeface="Arial" panose="020B0604020202020204" pitchFamily="34" charset="0"/>
                <a:ea typeface="ＭＳ Ｐゴシック" panose="020B0600070205080204" pitchFamily="34" charset="-128"/>
              </a:rPr>
              <a:pPr/>
              <a:t>38</a:t>
            </a:fld>
            <a:endParaRPr lang="de-DE" altLang="zh-CN" sz="1300">
              <a:latin typeface="Arial" panose="020B0604020202020204" pitchFamily="34" charset="0"/>
              <a:ea typeface="ＭＳ Ｐゴシック" panose="020B0600070205080204" pitchFamily="34" charset="-128"/>
            </a:endParaRPr>
          </a:p>
        </p:txBody>
      </p:sp>
      <p:sp>
        <p:nvSpPr>
          <p:cNvPr id="128003" name="Rectangle 2">
            <a:extLst>
              <a:ext uri="{FF2B5EF4-FFF2-40B4-BE49-F238E27FC236}">
                <a16:creationId xmlns:a16="http://schemas.microsoft.com/office/drawing/2014/main" id="{0B124D58-13C9-42B9-B3C5-39DD8C041A53}"/>
              </a:ext>
            </a:extLst>
          </p:cNvPr>
          <p:cNvSpPr>
            <a:spLocks noGrp="1" noRot="1" noChangeAspect="1" noChangeArrowheads="1" noTextEdit="1"/>
          </p:cNvSpPr>
          <p:nvPr>
            <p:ph type="sldImg"/>
          </p:nvPr>
        </p:nvSpPr>
        <p:spPr>
          <a:xfrm>
            <a:off x="1041400" y="762000"/>
            <a:ext cx="5081588" cy="3810000"/>
          </a:xfrm>
          <a:ln/>
        </p:spPr>
      </p:sp>
      <p:sp>
        <p:nvSpPr>
          <p:cNvPr id="128004" name="Rectangle 3">
            <a:extLst>
              <a:ext uri="{FF2B5EF4-FFF2-40B4-BE49-F238E27FC236}">
                <a16:creationId xmlns:a16="http://schemas.microsoft.com/office/drawing/2014/main" id="{4664703B-D67F-4950-867A-C4D69E609F67}"/>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7E374D38-DCC3-4566-A5DB-CF57ADE70C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A779DAF0-45A7-462A-93A3-AA8DC55A870F}" type="slidenum">
              <a:rPr lang="zh-CN" altLang="de-DE" sz="1300">
                <a:latin typeface="Arial" panose="020B0604020202020204" pitchFamily="34" charset="0"/>
                <a:ea typeface="ＭＳ Ｐゴシック" panose="020B0600070205080204" pitchFamily="34" charset="-128"/>
              </a:rPr>
              <a:pPr/>
              <a:t>39</a:t>
            </a:fld>
            <a:endParaRPr lang="de-DE" altLang="zh-CN" sz="1300">
              <a:latin typeface="Arial" panose="020B0604020202020204" pitchFamily="34" charset="0"/>
              <a:ea typeface="ＭＳ Ｐゴシック" panose="020B0600070205080204" pitchFamily="34" charset="-128"/>
            </a:endParaRPr>
          </a:p>
        </p:txBody>
      </p:sp>
      <p:sp>
        <p:nvSpPr>
          <p:cNvPr id="129027" name="Rectangle 2">
            <a:extLst>
              <a:ext uri="{FF2B5EF4-FFF2-40B4-BE49-F238E27FC236}">
                <a16:creationId xmlns:a16="http://schemas.microsoft.com/office/drawing/2014/main" id="{6BEC5EC1-4786-4AED-90CE-3706B6AD00D6}"/>
              </a:ext>
            </a:extLst>
          </p:cNvPr>
          <p:cNvSpPr>
            <a:spLocks noGrp="1" noRot="1" noChangeAspect="1" noChangeArrowheads="1" noTextEdit="1"/>
          </p:cNvSpPr>
          <p:nvPr>
            <p:ph type="sldImg"/>
          </p:nvPr>
        </p:nvSpPr>
        <p:spPr>
          <a:xfrm>
            <a:off x="1041400" y="762000"/>
            <a:ext cx="5081588" cy="3810000"/>
          </a:xfrm>
          <a:ln/>
        </p:spPr>
      </p:sp>
      <p:sp>
        <p:nvSpPr>
          <p:cNvPr id="129028" name="Rectangle 3">
            <a:extLst>
              <a:ext uri="{FF2B5EF4-FFF2-40B4-BE49-F238E27FC236}">
                <a16:creationId xmlns:a16="http://schemas.microsoft.com/office/drawing/2014/main" id="{8CE17161-410F-4941-AD71-4E789F6C35B3}"/>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7</a:t>
            </a:fld>
            <a:endParaRPr lang="de-DE"/>
          </a:p>
        </p:txBody>
      </p:sp>
      <p:sp>
        <p:nvSpPr>
          <p:cNvPr id="741378" name="Rectangle 2"/>
          <p:cNvSpPr>
            <a:spLocks noGrp="1" noRot="1" noChangeAspect="1" noChangeArrowheads="1" noTextEdit="1"/>
          </p:cNvSpPr>
          <p:nvPr>
            <p:ph type="sldImg"/>
          </p:nvPr>
        </p:nvSpPr>
        <p:spPr>
          <a:xfrm>
            <a:off x="1371600" y="1143000"/>
            <a:ext cx="41148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6052E222-457F-4886-871B-CB9FF03BD4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82B07A09-D70F-499E-9BDB-D31D7CF87964}" type="slidenum">
              <a:rPr lang="zh-CN" altLang="de-DE" sz="1300">
                <a:latin typeface="Arial" panose="020B0604020202020204" pitchFamily="34" charset="0"/>
                <a:ea typeface="ＭＳ Ｐゴシック" panose="020B0600070205080204" pitchFamily="34" charset="-128"/>
              </a:rPr>
              <a:pPr/>
              <a:t>40</a:t>
            </a:fld>
            <a:endParaRPr lang="de-DE" altLang="zh-CN" sz="1300">
              <a:latin typeface="Arial" panose="020B0604020202020204" pitchFamily="34" charset="0"/>
              <a:ea typeface="ＭＳ Ｐゴシック" panose="020B0600070205080204" pitchFamily="34" charset="-128"/>
            </a:endParaRPr>
          </a:p>
        </p:txBody>
      </p:sp>
      <p:sp>
        <p:nvSpPr>
          <p:cNvPr id="130051" name="Rectangle 2">
            <a:extLst>
              <a:ext uri="{FF2B5EF4-FFF2-40B4-BE49-F238E27FC236}">
                <a16:creationId xmlns:a16="http://schemas.microsoft.com/office/drawing/2014/main" id="{CD12DB98-B323-40AF-A87A-5622EF0BDBAA}"/>
              </a:ext>
            </a:extLst>
          </p:cNvPr>
          <p:cNvSpPr>
            <a:spLocks noGrp="1" noRot="1" noChangeAspect="1" noChangeArrowheads="1" noTextEdit="1"/>
          </p:cNvSpPr>
          <p:nvPr>
            <p:ph type="sldImg"/>
          </p:nvPr>
        </p:nvSpPr>
        <p:spPr>
          <a:xfrm>
            <a:off x="1041400" y="762000"/>
            <a:ext cx="5081588" cy="3810000"/>
          </a:xfrm>
          <a:ln/>
        </p:spPr>
      </p:sp>
      <p:sp>
        <p:nvSpPr>
          <p:cNvPr id="130052" name="Rectangle 3">
            <a:extLst>
              <a:ext uri="{FF2B5EF4-FFF2-40B4-BE49-F238E27FC236}">
                <a16:creationId xmlns:a16="http://schemas.microsoft.com/office/drawing/2014/main" id="{9AB03CF8-C101-4B7E-BB5D-8B96BC317D9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86F87BC-8D44-4BBD-B400-E91D7FAF8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C370EFD-8A2A-4D23-90F5-0BC6230A6CEE}" type="slidenum">
              <a:rPr lang="zh-CN" altLang="de-DE" sz="1300">
                <a:latin typeface="Arial" panose="020B0604020202020204" pitchFamily="34" charset="0"/>
                <a:ea typeface="ＭＳ Ｐゴシック" panose="020B0600070205080204" pitchFamily="34" charset="-128"/>
              </a:rPr>
              <a:pPr/>
              <a:t>41</a:t>
            </a:fld>
            <a:endParaRPr lang="de-DE" altLang="zh-CN" sz="1300">
              <a:latin typeface="Arial" panose="020B0604020202020204" pitchFamily="34" charset="0"/>
              <a:ea typeface="ＭＳ Ｐゴシック" panose="020B0600070205080204" pitchFamily="34" charset="-128"/>
            </a:endParaRPr>
          </a:p>
        </p:txBody>
      </p:sp>
      <p:sp>
        <p:nvSpPr>
          <p:cNvPr id="131075" name="Rectangle 2">
            <a:extLst>
              <a:ext uri="{FF2B5EF4-FFF2-40B4-BE49-F238E27FC236}">
                <a16:creationId xmlns:a16="http://schemas.microsoft.com/office/drawing/2014/main" id="{B0F9693E-056C-4235-9C78-515CDF2F63BC}"/>
              </a:ext>
            </a:extLst>
          </p:cNvPr>
          <p:cNvSpPr>
            <a:spLocks noGrp="1" noRot="1" noChangeAspect="1" noChangeArrowheads="1" noTextEdit="1"/>
          </p:cNvSpPr>
          <p:nvPr>
            <p:ph type="sldImg"/>
          </p:nvPr>
        </p:nvSpPr>
        <p:spPr>
          <a:xfrm>
            <a:off x="1041400" y="762000"/>
            <a:ext cx="5081588" cy="3810000"/>
          </a:xfrm>
          <a:ln/>
        </p:spPr>
      </p:sp>
      <p:sp>
        <p:nvSpPr>
          <p:cNvPr id="131076" name="Rectangle 3">
            <a:extLst>
              <a:ext uri="{FF2B5EF4-FFF2-40B4-BE49-F238E27FC236}">
                <a16:creationId xmlns:a16="http://schemas.microsoft.com/office/drawing/2014/main" id="{EFCC460E-8F9D-4AB4-82D2-568483D257C2}"/>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647292D9-C386-4757-9D14-9FD7233C0F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995E29A7-8D5F-44FF-9A45-8A81A049B550}" type="slidenum">
              <a:rPr lang="zh-CN" altLang="de-DE" sz="1300">
                <a:latin typeface="Arial" panose="020B0604020202020204" pitchFamily="34" charset="0"/>
                <a:ea typeface="ＭＳ Ｐゴシック" panose="020B0600070205080204" pitchFamily="34" charset="-128"/>
              </a:rPr>
              <a:pPr/>
              <a:t>42</a:t>
            </a:fld>
            <a:endParaRPr lang="de-DE" altLang="zh-CN" sz="1300">
              <a:latin typeface="Arial" panose="020B0604020202020204" pitchFamily="34" charset="0"/>
              <a:ea typeface="ＭＳ Ｐゴシック" panose="020B0600070205080204" pitchFamily="34" charset="-128"/>
            </a:endParaRPr>
          </a:p>
        </p:txBody>
      </p:sp>
      <p:sp>
        <p:nvSpPr>
          <p:cNvPr id="132099" name="Rectangle 2">
            <a:extLst>
              <a:ext uri="{FF2B5EF4-FFF2-40B4-BE49-F238E27FC236}">
                <a16:creationId xmlns:a16="http://schemas.microsoft.com/office/drawing/2014/main" id="{9F5C7CA3-8AD8-4811-9786-3D95C2E9DED6}"/>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D5EBF4D3-035D-492A-808E-397B352A0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6837F12E-1B9B-49F8-9874-914668479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3F44D0E5-6271-40FE-AA12-271ED8B42E9D}" type="slidenum">
              <a:rPr lang="zh-CN" altLang="de-DE" sz="1300">
                <a:latin typeface="Arial" panose="020B0604020202020204" pitchFamily="34" charset="0"/>
                <a:ea typeface="ＭＳ Ｐゴシック" panose="020B0600070205080204" pitchFamily="34" charset="-128"/>
              </a:rPr>
              <a:pPr/>
              <a:t>43</a:t>
            </a:fld>
            <a:endParaRPr lang="de-DE" altLang="zh-CN" sz="1300">
              <a:latin typeface="Arial" panose="020B0604020202020204" pitchFamily="34" charset="0"/>
              <a:ea typeface="ＭＳ Ｐゴシック" panose="020B0600070205080204" pitchFamily="34" charset="-128"/>
            </a:endParaRPr>
          </a:p>
        </p:txBody>
      </p:sp>
      <p:sp>
        <p:nvSpPr>
          <p:cNvPr id="133123" name="Rectangle 2">
            <a:extLst>
              <a:ext uri="{FF2B5EF4-FFF2-40B4-BE49-F238E27FC236}">
                <a16:creationId xmlns:a16="http://schemas.microsoft.com/office/drawing/2014/main" id="{5AF56C27-BCB4-4D5A-ABB6-7BFF52C0564D}"/>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04FF583B-148C-42B6-8C6E-A1B3FC7D35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a:extLst>
              <a:ext uri="{FF2B5EF4-FFF2-40B4-BE49-F238E27FC236}">
                <a16:creationId xmlns:a16="http://schemas.microsoft.com/office/drawing/2014/main" id="{0FCF04FF-5D97-4DDC-9242-DAA8955A70D6}"/>
              </a:ext>
            </a:extLst>
          </p:cNvPr>
          <p:cNvSpPr>
            <a:spLocks noGrp="1" noRot="1" noChangeAspect="1" noTextEdit="1"/>
          </p:cNvSpPr>
          <p:nvPr>
            <p:ph type="sldImg"/>
          </p:nvPr>
        </p:nvSpPr>
        <p:spPr>
          <a:ln/>
        </p:spPr>
      </p:sp>
      <p:sp>
        <p:nvSpPr>
          <p:cNvPr id="134147" name="Notizenplatzhalter 2">
            <a:extLst>
              <a:ext uri="{FF2B5EF4-FFF2-40B4-BE49-F238E27FC236}">
                <a16:creationId xmlns:a16="http://schemas.microsoft.com/office/drawing/2014/main" id="{63970F50-38D2-4818-AB7D-21871D802E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34148" name="Foliennummernplatzhalter 3">
            <a:extLst>
              <a:ext uri="{FF2B5EF4-FFF2-40B4-BE49-F238E27FC236}">
                <a16:creationId xmlns:a16="http://schemas.microsoft.com/office/drawing/2014/main" id="{6028F76D-F200-4743-9263-CE506B094A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239CA8BF-19FF-44E6-BAE1-4146FBADF08A}" type="slidenum">
              <a:rPr lang="zh-CN" altLang="de-DE" sz="1300">
                <a:latin typeface="Arial" panose="020B0604020202020204" pitchFamily="34" charset="0"/>
                <a:ea typeface="ＭＳ Ｐゴシック" panose="020B0600070205080204" pitchFamily="34" charset="-128"/>
              </a:rPr>
              <a:pPr/>
              <a:t>44</a:t>
            </a:fld>
            <a:endParaRPr lang="de-DE" altLang="zh-CN" sz="13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lienbildplatzhalter 1">
            <a:extLst>
              <a:ext uri="{FF2B5EF4-FFF2-40B4-BE49-F238E27FC236}">
                <a16:creationId xmlns:a16="http://schemas.microsoft.com/office/drawing/2014/main" id="{922C0686-D685-4DA1-9574-B20DD462AE58}"/>
              </a:ext>
            </a:extLst>
          </p:cNvPr>
          <p:cNvSpPr>
            <a:spLocks noGrp="1" noRot="1" noChangeAspect="1" noTextEdit="1"/>
          </p:cNvSpPr>
          <p:nvPr>
            <p:ph type="sldImg"/>
          </p:nvPr>
        </p:nvSpPr>
        <p:spPr>
          <a:ln/>
        </p:spPr>
      </p:sp>
      <p:sp>
        <p:nvSpPr>
          <p:cNvPr id="137219" name="Notizenplatzhalter 2">
            <a:extLst>
              <a:ext uri="{FF2B5EF4-FFF2-40B4-BE49-F238E27FC236}">
                <a16:creationId xmlns:a16="http://schemas.microsoft.com/office/drawing/2014/main" id="{923D60C2-66C6-4BFD-B735-100859151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37220" name="Foliennummernplatzhalter 3">
            <a:extLst>
              <a:ext uri="{FF2B5EF4-FFF2-40B4-BE49-F238E27FC236}">
                <a16:creationId xmlns:a16="http://schemas.microsoft.com/office/drawing/2014/main" id="{30ECC872-6657-4E27-A0E3-7D1959E8C2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E51BAB9C-0F65-44F3-AFE0-CBADCFD05D94}" type="slidenum">
              <a:rPr lang="de-DE" altLang="de-DE" sz="1300">
                <a:latin typeface="Arial" panose="020B0604020202020204" pitchFamily="34" charset="0"/>
                <a:ea typeface="ＭＳ Ｐゴシック" panose="020B0600070205080204" pitchFamily="34" charset="-128"/>
              </a:rPr>
              <a:pPr/>
              <a:t>45</a:t>
            </a:fld>
            <a:endParaRPr lang="de-DE" altLang="de-DE" sz="13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7D2F6F4B-A387-4473-8D2C-BD4CE826CC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CA44597B-18F6-403A-929B-1209025E8AC8}" type="slidenum">
              <a:rPr lang="zh-CN" altLang="de-DE" sz="1300">
                <a:latin typeface="Arial" panose="020B0604020202020204" pitchFamily="34" charset="0"/>
                <a:ea typeface="ＭＳ Ｐゴシック" panose="020B0600070205080204" pitchFamily="34" charset="-128"/>
              </a:rPr>
              <a:pPr/>
              <a:t>46</a:t>
            </a:fld>
            <a:endParaRPr lang="de-DE" altLang="zh-CN" sz="1300">
              <a:latin typeface="Arial" panose="020B0604020202020204" pitchFamily="34" charset="0"/>
              <a:ea typeface="ＭＳ Ｐゴシック" panose="020B0600070205080204" pitchFamily="34" charset="-128"/>
            </a:endParaRPr>
          </a:p>
        </p:txBody>
      </p:sp>
      <p:sp>
        <p:nvSpPr>
          <p:cNvPr id="138243" name="Rectangle 2">
            <a:extLst>
              <a:ext uri="{FF2B5EF4-FFF2-40B4-BE49-F238E27FC236}">
                <a16:creationId xmlns:a16="http://schemas.microsoft.com/office/drawing/2014/main" id="{678EEA5D-77C9-466F-A95B-5C823DACE07A}"/>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6F7FC3EA-18A1-4A16-B809-DE2BB2AED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4E732606-CAC0-418D-9D57-59444DA5E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A00688C1-4F80-4699-9A96-0A5FB01D9380}" type="slidenum">
              <a:rPr lang="zh-CN" altLang="de-DE" sz="1300">
                <a:latin typeface="Arial" panose="020B0604020202020204" pitchFamily="34" charset="0"/>
                <a:ea typeface="ＭＳ Ｐゴシック" panose="020B0600070205080204" pitchFamily="34" charset="-128"/>
              </a:rPr>
              <a:pPr/>
              <a:t>47</a:t>
            </a:fld>
            <a:endParaRPr lang="de-DE" altLang="zh-CN" sz="1300">
              <a:latin typeface="Arial" panose="020B0604020202020204" pitchFamily="34" charset="0"/>
              <a:ea typeface="ＭＳ Ｐゴシック" panose="020B0600070205080204" pitchFamily="34" charset="-128"/>
            </a:endParaRPr>
          </a:p>
        </p:txBody>
      </p:sp>
      <p:sp>
        <p:nvSpPr>
          <p:cNvPr id="139267" name="Rectangle 2">
            <a:extLst>
              <a:ext uri="{FF2B5EF4-FFF2-40B4-BE49-F238E27FC236}">
                <a16:creationId xmlns:a16="http://schemas.microsoft.com/office/drawing/2014/main" id="{C5A2B9AB-DDBE-4046-B133-4D4DBA9012B5}"/>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4C3887-F957-4BDE-B173-146B178F1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803C716B-8F2F-48AC-9FA4-6A6FD8708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2141A20-A3D9-41D3-8197-05A7544E3EC6}" type="slidenum">
              <a:rPr lang="zh-CN" altLang="de-DE" sz="1300">
                <a:latin typeface="Arial" panose="020B0604020202020204" pitchFamily="34" charset="0"/>
                <a:ea typeface="ＭＳ Ｐゴシック" panose="020B0600070205080204" pitchFamily="34" charset="-128"/>
              </a:rPr>
              <a:pPr/>
              <a:t>48</a:t>
            </a:fld>
            <a:endParaRPr lang="de-DE" altLang="zh-CN" sz="1300">
              <a:latin typeface="Arial" panose="020B0604020202020204" pitchFamily="34" charset="0"/>
              <a:ea typeface="ＭＳ Ｐゴシック" panose="020B0600070205080204" pitchFamily="34" charset="-128"/>
            </a:endParaRPr>
          </a:p>
        </p:txBody>
      </p:sp>
      <p:sp>
        <p:nvSpPr>
          <p:cNvPr id="140291" name="Rectangle 2">
            <a:extLst>
              <a:ext uri="{FF2B5EF4-FFF2-40B4-BE49-F238E27FC236}">
                <a16:creationId xmlns:a16="http://schemas.microsoft.com/office/drawing/2014/main" id="{ED9ED26B-EE1D-44CA-B4D6-D617EFAA460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A18CAEEC-3CBA-45B6-A450-48AB55472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803C716B-8F2F-48AC-9FA4-6A6FD8708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2141A20-A3D9-41D3-8197-05A7544E3EC6}" type="slidenum">
              <a:rPr lang="zh-CN" altLang="de-DE" sz="1300">
                <a:latin typeface="Arial" panose="020B0604020202020204" pitchFamily="34" charset="0"/>
                <a:ea typeface="ＭＳ Ｐゴシック" panose="020B0600070205080204" pitchFamily="34" charset="-128"/>
              </a:rPr>
              <a:pPr/>
              <a:t>49</a:t>
            </a:fld>
            <a:endParaRPr lang="de-DE" altLang="zh-CN" sz="1300">
              <a:latin typeface="Arial" panose="020B0604020202020204" pitchFamily="34" charset="0"/>
              <a:ea typeface="ＭＳ Ｐゴシック" panose="020B0600070205080204" pitchFamily="34" charset="-128"/>
            </a:endParaRPr>
          </a:p>
        </p:txBody>
      </p:sp>
      <p:sp>
        <p:nvSpPr>
          <p:cNvPr id="140291" name="Rectangle 2">
            <a:extLst>
              <a:ext uri="{FF2B5EF4-FFF2-40B4-BE49-F238E27FC236}">
                <a16:creationId xmlns:a16="http://schemas.microsoft.com/office/drawing/2014/main" id="{ED9ED26B-EE1D-44CA-B4D6-D617EFAA460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A18CAEEC-3CBA-45B6-A450-48AB55472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97733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8</a:t>
            </a:fld>
            <a:endParaRPr lang="de-DE"/>
          </a:p>
        </p:txBody>
      </p:sp>
      <p:sp>
        <p:nvSpPr>
          <p:cNvPr id="741378" name="Rectangle 2"/>
          <p:cNvSpPr>
            <a:spLocks noGrp="1" noRot="1" noChangeAspect="1" noChangeArrowheads="1" noTextEdit="1"/>
          </p:cNvSpPr>
          <p:nvPr>
            <p:ph type="sldImg"/>
          </p:nvPr>
        </p:nvSpPr>
        <p:spPr>
          <a:xfrm>
            <a:off x="1371600" y="1143000"/>
            <a:ext cx="41148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803C716B-8F2F-48AC-9FA4-6A6FD8708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72141A20-A3D9-41D3-8197-05A7544E3EC6}" type="slidenum">
              <a:rPr lang="zh-CN" altLang="de-DE" sz="1300">
                <a:latin typeface="Arial" panose="020B0604020202020204" pitchFamily="34" charset="0"/>
                <a:ea typeface="ＭＳ Ｐゴシック" panose="020B0600070205080204" pitchFamily="34" charset="-128"/>
              </a:rPr>
              <a:pPr/>
              <a:t>50</a:t>
            </a:fld>
            <a:endParaRPr lang="de-DE" altLang="zh-CN" sz="1300">
              <a:latin typeface="Arial" panose="020B0604020202020204" pitchFamily="34" charset="0"/>
              <a:ea typeface="ＭＳ Ｐゴシック" panose="020B0600070205080204" pitchFamily="34" charset="-128"/>
            </a:endParaRPr>
          </a:p>
        </p:txBody>
      </p:sp>
      <p:sp>
        <p:nvSpPr>
          <p:cNvPr id="140291" name="Rectangle 2">
            <a:extLst>
              <a:ext uri="{FF2B5EF4-FFF2-40B4-BE49-F238E27FC236}">
                <a16:creationId xmlns:a16="http://schemas.microsoft.com/office/drawing/2014/main" id="{ED9ED26B-EE1D-44CA-B4D6-D617EFAA460D}"/>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A18CAEEC-3CBA-45B6-A450-48AB55472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669166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F8B77917-361C-4192-AD7D-5213E4B7F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B9E666AB-921C-4C1C-A374-BA905894955E}" type="slidenum">
              <a:rPr lang="zh-CN" altLang="de-DE" sz="1300">
                <a:latin typeface="Arial" panose="020B0604020202020204" pitchFamily="34" charset="0"/>
                <a:ea typeface="ＭＳ Ｐゴシック" panose="020B0600070205080204" pitchFamily="34" charset="-128"/>
              </a:rPr>
              <a:pPr/>
              <a:t>51</a:t>
            </a:fld>
            <a:endParaRPr lang="de-DE" altLang="zh-CN" sz="1300">
              <a:latin typeface="Arial" panose="020B0604020202020204" pitchFamily="34" charset="0"/>
              <a:ea typeface="ＭＳ Ｐゴシック" panose="020B0600070205080204" pitchFamily="34" charset="-128"/>
            </a:endParaRPr>
          </a:p>
        </p:txBody>
      </p:sp>
      <p:sp>
        <p:nvSpPr>
          <p:cNvPr id="141315" name="Rectangle 2">
            <a:extLst>
              <a:ext uri="{FF2B5EF4-FFF2-40B4-BE49-F238E27FC236}">
                <a16:creationId xmlns:a16="http://schemas.microsoft.com/office/drawing/2014/main" id="{F4FBF699-D64E-4854-AD27-31332FFDB2C2}"/>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9E6C62E6-EBDE-4F15-AAA3-D27051AC9A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69</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4F0E91E-31EB-4485-9E33-82D8DF5F5D5F}" type="slidenum">
              <a:rPr lang="de-DE"/>
              <a:t>9</a:t>
            </a:fld>
            <a:endParaRPr lang="de-DE"/>
          </a:p>
        </p:txBody>
      </p:sp>
      <p:sp>
        <p:nvSpPr>
          <p:cNvPr id="741378" name="Rectangle 2"/>
          <p:cNvSpPr>
            <a:spLocks noGrp="1" noRot="1" noChangeAspect="1" noChangeArrowheads="1" noTextEdit="1"/>
          </p:cNvSpPr>
          <p:nvPr>
            <p:ph type="sldImg"/>
          </p:nvPr>
        </p:nvSpPr>
        <p:spPr>
          <a:xfrm>
            <a:off x="1371600" y="1143000"/>
            <a:ext cx="4114800" cy="3086100"/>
          </a:xfrm>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D0DDA5FD-F94A-448B-AC0F-21A872527B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5BC32208-3927-47F3-8476-3D84BF2138E7}" type="slidenum">
              <a:rPr lang="zh-CN" altLang="de-DE" sz="1300">
                <a:latin typeface="Arial" panose="020B0604020202020204" pitchFamily="34" charset="0"/>
                <a:ea typeface="ＭＳ Ｐゴシック" panose="020B0600070205080204" pitchFamily="34" charset="-128"/>
              </a:rPr>
              <a:pPr/>
              <a:t>16</a:t>
            </a:fld>
            <a:endParaRPr lang="de-DE" altLang="zh-CN" sz="1300">
              <a:latin typeface="Arial" panose="020B0604020202020204" pitchFamily="34" charset="0"/>
              <a:ea typeface="ＭＳ Ｐゴシック" panose="020B0600070205080204" pitchFamily="34" charset="-128"/>
            </a:endParaRPr>
          </a:p>
        </p:txBody>
      </p:sp>
      <p:sp>
        <p:nvSpPr>
          <p:cNvPr id="105475" name="Rectangle 2">
            <a:extLst>
              <a:ext uri="{FF2B5EF4-FFF2-40B4-BE49-F238E27FC236}">
                <a16:creationId xmlns:a16="http://schemas.microsoft.com/office/drawing/2014/main" id="{400A5354-2457-40F1-93E6-3359F78B3EB4}"/>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5F24C36B-533E-4EB0-9722-E2100E5341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1A69A1D-6C2A-4C40-BF48-1D0DE96A88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FDEAE0F4-C4CD-47D0-A932-050477475E0D}" type="slidenum">
              <a:rPr lang="zh-CN" altLang="de-DE" sz="1300">
                <a:latin typeface="Arial" panose="020B0604020202020204" pitchFamily="34" charset="0"/>
                <a:ea typeface="ＭＳ Ｐゴシック" panose="020B0600070205080204" pitchFamily="34" charset="-128"/>
              </a:rPr>
              <a:pPr/>
              <a:t>17</a:t>
            </a:fld>
            <a:endParaRPr lang="de-DE" altLang="zh-CN" sz="1300">
              <a:latin typeface="Arial" panose="020B0604020202020204" pitchFamily="34" charset="0"/>
              <a:ea typeface="ＭＳ Ｐゴシック" panose="020B0600070205080204" pitchFamily="34" charset="-128"/>
            </a:endParaRPr>
          </a:p>
        </p:txBody>
      </p:sp>
      <p:sp>
        <p:nvSpPr>
          <p:cNvPr id="106499" name="Rectangle 2">
            <a:extLst>
              <a:ext uri="{FF2B5EF4-FFF2-40B4-BE49-F238E27FC236}">
                <a16:creationId xmlns:a16="http://schemas.microsoft.com/office/drawing/2014/main" id="{8170CE69-40C1-4B59-8BDE-629F3F97A701}"/>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88AE5F0-906F-4294-8FDB-EE5AB32837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4D73E7C-F99D-4165-ACC7-CD83BBD8BF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11D0A4F7-B1EB-4C0A-AF5A-3B54F41434C6}" type="slidenum">
              <a:rPr lang="zh-CN" altLang="de-DE" sz="1300">
                <a:latin typeface="Arial" panose="020B0604020202020204" pitchFamily="34" charset="0"/>
                <a:ea typeface="ＭＳ Ｐゴシック" panose="020B0600070205080204" pitchFamily="34" charset="-128"/>
              </a:rPr>
              <a:pPr/>
              <a:t>18</a:t>
            </a:fld>
            <a:endParaRPr lang="de-DE" altLang="zh-CN" sz="1300">
              <a:latin typeface="Arial" panose="020B0604020202020204" pitchFamily="34" charset="0"/>
              <a:ea typeface="ＭＳ Ｐゴシック" panose="020B0600070205080204" pitchFamily="34" charset="-128"/>
            </a:endParaRPr>
          </a:p>
        </p:txBody>
      </p:sp>
      <p:sp>
        <p:nvSpPr>
          <p:cNvPr id="107523" name="Rectangle 2">
            <a:extLst>
              <a:ext uri="{FF2B5EF4-FFF2-40B4-BE49-F238E27FC236}">
                <a16:creationId xmlns:a16="http://schemas.microsoft.com/office/drawing/2014/main" id="{27FB5A92-BA15-41E5-8739-4DBEE5EA76C8}"/>
              </a:ext>
            </a:extLst>
          </p:cNvPr>
          <p:cNvSpPr>
            <a:spLocks noGrp="1" noRot="1" noChangeAspect="1" noChangeArrowheads="1" noTextEdit="1"/>
          </p:cNvSpPr>
          <p:nvPr>
            <p:ph type="sldImg"/>
          </p:nvPr>
        </p:nvSpPr>
        <p:spPr>
          <a:xfrm>
            <a:off x="1041400" y="762000"/>
            <a:ext cx="5081588" cy="3810000"/>
          </a:xfrm>
          <a:ln/>
        </p:spPr>
      </p:sp>
      <p:sp>
        <p:nvSpPr>
          <p:cNvPr id="107524" name="Rectangle 3">
            <a:extLst>
              <a:ext uri="{FF2B5EF4-FFF2-40B4-BE49-F238E27FC236}">
                <a16:creationId xmlns:a16="http://schemas.microsoft.com/office/drawing/2014/main" id="{E9CE4436-CD5E-4171-93AA-C83D3DE2EF88}"/>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18BD90D-FD9B-42E5-B0CE-0C6D669C28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fld id="{94E159B8-F977-4202-94A8-9724E6BC33A2}" type="slidenum">
              <a:rPr lang="zh-CN" altLang="de-DE" sz="1300">
                <a:latin typeface="Arial" panose="020B0604020202020204" pitchFamily="34" charset="0"/>
                <a:ea typeface="ＭＳ Ｐゴシック" panose="020B0600070205080204" pitchFamily="34" charset="-128"/>
              </a:rPr>
              <a:pPr/>
              <a:t>19</a:t>
            </a:fld>
            <a:endParaRPr lang="de-DE" altLang="zh-CN" sz="1300">
              <a:latin typeface="Arial" panose="020B0604020202020204" pitchFamily="34" charset="0"/>
              <a:ea typeface="ＭＳ Ｐゴシック" panose="020B0600070205080204" pitchFamily="34" charset="-128"/>
            </a:endParaRPr>
          </a:p>
        </p:txBody>
      </p:sp>
      <p:sp>
        <p:nvSpPr>
          <p:cNvPr id="108547" name="Rectangle 2">
            <a:extLst>
              <a:ext uri="{FF2B5EF4-FFF2-40B4-BE49-F238E27FC236}">
                <a16:creationId xmlns:a16="http://schemas.microsoft.com/office/drawing/2014/main" id="{6A0F3788-8983-4A1C-8F03-3E6F7D4A89F3}"/>
              </a:ext>
            </a:extLst>
          </p:cNvPr>
          <p:cNvSpPr>
            <a:spLocks noGrp="1" noRot="1" noChangeAspect="1" noChangeArrowheads="1" noTextEdit="1"/>
          </p:cNvSpPr>
          <p:nvPr>
            <p:ph type="sldImg"/>
          </p:nvPr>
        </p:nvSpPr>
        <p:spPr>
          <a:xfrm>
            <a:off x="1041400" y="762000"/>
            <a:ext cx="5081588" cy="3810000"/>
          </a:xfrm>
          <a:ln/>
        </p:spPr>
      </p:sp>
      <p:sp>
        <p:nvSpPr>
          <p:cNvPr id="108548" name="Rectangle 3">
            <a:extLst>
              <a:ext uri="{FF2B5EF4-FFF2-40B4-BE49-F238E27FC236}">
                <a16:creationId xmlns:a16="http://schemas.microsoft.com/office/drawing/2014/main" id="{8AF8638B-B7F7-4206-848C-9A2B4238F864}"/>
              </a:ext>
            </a:extLst>
          </p:cNvPr>
          <p:cNvSpPr>
            <a:spLocks noGrp="1" noChangeArrowheads="1"/>
          </p:cNvSpPr>
          <p:nvPr>
            <p:ph type="body" idx="1"/>
          </p:nvPr>
        </p:nvSpPr>
        <p:spPr>
          <a:xfrm>
            <a:off x="914400" y="4876800"/>
            <a:ext cx="5257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557213"/>
            <a:ext cx="7772400" cy="55387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a:extLst>
              <a:ext uri="{FF2B5EF4-FFF2-40B4-BE49-F238E27FC236}">
                <a16:creationId xmlns:a16="http://schemas.microsoft.com/office/drawing/2014/main" id="{4D7EE452-2049-4F83-A634-F76E6046B13D}"/>
              </a:ext>
            </a:extLst>
          </p:cNvPr>
          <p:cNvSpPr>
            <a:spLocks noGrp="1" noChangeArrowheads="1"/>
          </p:cNvSpPr>
          <p:nvPr>
            <p:ph type="dt" sz="half" idx="10"/>
          </p:nvPr>
        </p:nvSpPr>
        <p:spPr>
          <a:ln/>
        </p:spPr>
        <p:txBody>
          <a:bodyPr/>
          <a:lstStyle>
            <a:lvl1pPr>
              <a:defRPr/>
            </a:lvl1pPr>
          </a:lstStyle>
          <a:p>
            <a:pPr>
              <a:defRPr/>
            </a:pPr>
            <a:endParaRPr lang="de-DE" altLang="zh-CN"/>
          </a:p>
        </p:txBody>
      </p:sp>
      <p:sp>
        <p:nvSpPr>
          <p:cNvPr id="4" name="Rectangle 5">
            <a:extLst>
              <a:ext uri="{FF2B5EF4-FFF2-40B4-BE49-F238E27FC236}">
                <a16:creationId xmlns:a16="http://schemas.microsoft.com/office/drawing/2014/main" id="{5D74AAEC-FF8E-423C-A04D-4C2E29347BA1}"/>
              </a:ext>
            </a:extLst>
          </p:cNvPr>
          <p:cNvSpPr>
            <a:spLocks noGrp="1" noChangeArrowheads="1"/>
          </p:cNvSpPr>
          <p:nvPr>
            <p:ph type="ftr" sz="quarter" idx="11"/>
          </p:nvPr>
        </p:nvSpPr>
        <p:spPr>
          <a:ln/>
        </p:spPr>
        <p:txBody>
          <a:bodyPr/>
          <a:lstStyle>
            <a:lvl1pPr>
              <a:defRPr/>
            </a:lvl1pPr>
          </a:lstStyle>
          <a:p>
            <a:pPr>
              <a:defRPr/>
            </a:pPr>
            <a:endParaRPr lang="de-DE" altLang="zh-CN"/>
          </a:p>
        </p:txBody>
      </p:sp>
      <p:sp>
        <p:nvSpPr>
          <p:cNvPr id="5" name="Rectangle 6">
            <a:extLst>
              <a:ext uri="{FF2B5EF4-FFF2-40B4-BE49-F238E27FC236}">
                <a16:creationId xmlns:a16="http://schemas.microsoft.com/office/drawing/2014/main" id="{83EE36C3-3C78-4889-A76E-35DA7535D7E4}"/>
              </a:ext>
            </a:extLst>
          </p:cNvPr>
          <p:cNvSpPr>
            <a:spLocks noGrp="1" noChangeArrowheads="1"/>
          </p:cNvSpPr>
          <p:nvPr>
            <p:ph type="sldNum" sz="quarter" idx="12"/>
          </p:nvPr>
        </p:nvSpPr>
        <p:spPr>
          <a:ln/>
        </p:spPr>
        <p:txBody>
          <a:bodyPr/>
          <a:lstStyle>
            <a:lvl1pPr>
              <a:defRPr/>
            </a:lvl1pPr>
          </a:lstStyle>
          <a:p>
            <a:fld id="{BF7EC214-3B98-437D-B8D1-ABE57825895A}" type="slidenum">
              <a:rPr lang="zh-CN" altLang="de-DE"/>
              <a:pPr/>
              <a:t>‹Nr.›</a:t>
            </a:fld>
            <a:endParaRPr lang="de-DE" altLang="zh-CN"/>
          </a:p>
        </p:txBody>
      </p:sp>
    </p:spTree>
    <p:extLst>
      <p:ext uri="{BB962C8B-B14F-4D97-AF65-F5344CB8AC3E}">
        <p14:creationId xmlns:p14="http://schemas.microsoft.com/office/powerpoint/2010/main" val="3822957535"/>
      </p:ext>
    </p:extLst>
  </p:cSld>
  <p:clrMapOvr>
    <a:masterClrMapping/>
  </p:clrMapOvr>
  <p:transition>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5800" y="557213"/>
            <a:ext cx="7772400" cy="1143000"/>
          </a:xfrm>
        </p:spPr>
        <p:txBody>
          <a:bodyPr/>
          <a:lstStyle/>
          <a:p>
            <a:r>
              <a:rPr lang="de-DE"/>
              <a:t>Titelmasterformat durch Klicken bearbeiten</a:t>
            </a:r>
          </a:p>
        </p:txBody>
      </p:sp>
      <p:sp>
        <p:nvSpPr>
          <p:cNvPr id="3" name="Textplatzhalter 2"/>
          <p:cNvSpPr>
            <a:spLocks noGrp="1"/>
          </p:cNvSpPr>
          <p:nvPr>
            <p:ph type="body" sz="half" idx="1"/>
          </p:nvPr>
        </p:nvSpPr>
        <p:spPr>
          <a:xfrm>
            <a:off x="685800" y="1981200"/>
            <a:ext cx="3810000"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a:extLst>
              <a:ext uri="{FF2B5EF4-FFF2-40B4-BE49-F238E27FC236}">
                <a16:creationId xmlns:a16="http://schemas.microsoft.com/office/drawing/2014/main" id="{F8AAA767-E4DB-4AFD-918E-E3244DE6923A}"/>
              </a:ext>
            </a:extLst>
          </p:cNvPr>
          <p:cNvSpPr>
            <a:spLocks noGrp="1" noChangeArrowheads="1"/>
          </p:cNvSpPr>
          <p:nvPr>
            <p:ph type="dt" sz="half" idx="10"/>
          </p:nvPr>
        </p:nvSpPr>
        <p:spPr>
          <a:ln/>
        </p:spPr>
        <p:txBody>
          <a:bodyPr/>
          <a:lstStyle>
            <a:lvl1pPr>
              <a:defRPr/>
            </a:lvl1pPr>
          </a:lstStyle>
          <a:p>
            <a:pPr>
              <a:defRPr/>
            </a:pPr>
            <a:endParaRPr lang="de-DE" altLang="zh-CN"/>
          </a:p>
        </p:txBody>
      </p:sp>
      <p:sp>
        <p:nvSpPr>
          <p:cNvPr id="6" name="Rectangle 5">
            <a:extLst>
              <a:ext uri="{FF2B5EF4-FFF2-40B4-BE49-F238E27FC236}">
                <a16:creationId xmlns:a16="http://schemas.microsoft.com/office/drawing/2014/main" id="{ECD411D6-DD03-4040-A72C-FC7EC4F99351}"/>
              </a:ext>
            </a:extLst>
          </p:cNvPr>
          <p:cNvSpPr>
            <a:spLocks noGrp="1" noChangeArrowheads="1"/>
          </p:cNvSpPr>
          <p:nvPr>
            <p:ph type="ftr" sz="quarter" idx="11"/>
          </p:nvPr>
        </p:nvSpPr>
        <p:spPr>
          <a:ln/>
        </p:spPr>
        <p:txBody>
          <a:bodyPr/>
          <a:lstStyle>
            <a:lvl1pPr>
              <a:defRPr/>
            </a:lvl1pPr>
          </a:lstStyle>
          <a:p>
            <a:pPr>
              <a:defRPr/>
            </a:pPr>
            <a:endParaRPr lang="de-DE" altLang="zh-CN"/>
          </a:p>
        </p:txBody>
      </p:sp>
      <p:sp>
        <p:nvSpPr>
          <p:cNvPr id="7" name="Rectangle 6">
            <a:extLst>
              <a:ext uri="{FF2B5EF4-FFF2-40B4-BE49-F238E27FC236}">
                <a16:creationId xmlns:a16="http://schemas.microsoft.com/office/drawing/2014/main" id="{62503A4A-32E0-4D36-A006-EBEA769B8B7D}"/>
              </a:ext>
            </a:extLst>
          </p:cNvPr>
          <p:cNvSpPr>
            <a:spLocks noGrp="1" noChangeArrowheads="1"/>
          </p:cNvSpPr>
          <p:nvPr>
            <p:ph type="sldNum" sz="quarter" idx="12"/>
          </p:nvPr>
        </p:nvSpPr>
        <p:spPr>
          <a:ln/>
        </p:spPr>
        <p:txBody>
          <a:bodyPr/>
          <a:lstStyle>
            <a:lvl1pPr>
              <a:defRPr/>
            </a:lvl1pPr>
          </a:lstStyle>
          <a:p>
            <a:fld id="{1BAB70A5-D554-4563-A67E-229A24846AC0}" type="slidenum">
              <a:rPr lang="zh-CN" altLang="de-DE"/>
              <a:pPr/>
              <a:t>‹Nr.›</a:t>
            </a:fld>
            <a:endParaRPr lang="de-DE" altLang="zh-CN"/>
          </a:p>
        </p:txBody>
      </p:sp>
    </p:spTree>
    <p:extLst>
      <p:ext uri="{BB962C8B-B14F-4D97-AF65-F5344CB8AC3E}">
        <p14:creationId xmlns:p14="http://schemas.microsoft.com/office/powerpoint/2010/main" val="1027418560"/>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05.03.2023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05.03.2023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05.03.2023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05.03.2023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05.03.2023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05.03.2023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05.03.2023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55.xml"/><Relationship Id="rId1" Type="http://schemas.openxmlformats.org/officeDocument/2006/relationships/slideLayout" Target="../slideLayouts/slideLayout2.xml"/><Relationship Id="rId5" Type="http://schemas.openxmlformats.org/officeDocument/2006/relationships/slide" Target="slide64.xml"/><Relationship Id="rId4" Type="http://schemas.openxmlformats.org/officeDocument/2006/relationships/slide" Target="slide57.xml"/></Relationships>
</file>

<file path=ppt/slides/_rels/slide5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xinhuanet.com/english/2019-08/26/c_138339873.htm"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3508375"/>
          </a:xfrm>
        </p:spPr>
        <p:txBody>
          <a:bodyPr>
            <a:noAutofit/>
          </a:bodyPr>
          <a:lstStyle/>
          <a:p>
            <a:r>
              <a:rPr lang="zh-CN" altLang="de-DE" sz="9600" b="1" dirty="0">
                <a:latin typeface="KaiTi" panose="02010609060101010101" pitchFamily="49" charset="-122"/>
                <a:ea typeface="KaiTi" panose="02010609060101010101" pitchFamily="49" charset="-122"/>
              </a:rPr>
              <a:t>中国文化概要</a:t>
            </a:r>
            <a:br>
              <a:rPr lang="de-DE" altLang="zh-CN" sz="59500" b="1" dirty="0">
                <a:latin typeface="KaiTi" panose="02010609060101010101" pitchFamily="49" charset="-122"/>
                <a:ea typeface="KaiTi" panose="02010609060101010101" pitchFamily="49" charset="-122"/>
              </a:rPr>
            </a:br>
            <a:r>
              <a:rPr lang="de-DE" altLang="zh-CN" sz="4800" b="1" i="1" dirty="0" err="1"/>
              <a:t>Introduction</a:t>
            </a:r>
            <a:r>
              <a:rPr lang="de-DE" altLang="zh-CN" sz="4800" b="1" i="1" dirty="0"/>
              <a:t> </a:t>
            </a:r>
            <a:r>
              <a:rPr lang="de-DE" altLang="zh-CN" sz="4800" b="1" i="1" dirty="0" err="1"/>
              <a:t>to</a:t>
            </a:r>
            <a:r>
              <a:rPr lang="de-DE" altLang="zh-CN" sz="4800" b="1" i="1" dirty="0"/>
              <a:t> Chinese Culture</a:t>
            </a:r>
            <a:br>
              <a:rPr lang="de-DE" altLang="zh-CN" sz="4800" b="1" i="1" dirty="0"/>
            </a:br>
            <a:r>
              <a:rPr lang="de-DE" altLang="zh-CN" sz="2800" b="1" i="1" dirty="0" err="1"/>
              <a:t>for</a:t>
            </a:r>
            <a:r>
              <a:rPr lang="de-DE" altLang="zh-CN" sz="2800" b="1" i="1" dirty="0"/>
              <a:t> Bachelor </a:t>
            </a:r>
            <a:r>
              <a:rPr lang="de-DE" altLang="zh-CN" sz="2800" b="1" i="1" dirty="0" err="1"/>
              <a:t>Students</a:t>
            </a:r>
            <a:r>
              <a:rPr lang="de-DE" altLang="zh-CN" sz="2800" b="1" i="1" dirty="0"/>
              <a:t> </a:t>
            </a:r>
            <a:r>
              <a:rPr lang="de-DE" altLang="zh-CN" sz="2800" b="1" i="1" dirty="0" err="1"/>
              <a:t>of</a:t>
            </a:r>
            <a:r>
              <a:rPr lang="de-DE" altLang="zh-CN" sz="2800" b="1" i="1" dirty="0"/>
              <a:t> Translation Studies</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3717032"/>
            <a:ext cx="8280920" cy="3024336"/>
          </a:xfrm>
        </p:spPr>
        <p:txBody>
          <a:bodyPr>
            <a:noAutofit/>
          </a:bodyPr>
          <a:lstStyle/>
          <a:p>
            <a:r>
              <a:rPr lang="zh-CN" altLang="de-DE" sz="2400" dirty="0">
                <a:solidFill>
                  <a:schemeClr val="tx1"/>
                </a:solidFill>
                <a:latin typeface="楷体" panose="02010609060101010101" pitchFamily="49" charset="-122"/>
                <a:ea typeface="楷体" panose="02010609060101010101" pitchFamily="49" charset="-122"/>
              </a:rPr>
              <a:t>湖南师范大学 </a:t>
            </a:r>
            <a:r>
              <a:rPr lang="de-DE" altLang="zh-CN" sz="2400" dirty="0">
                <a:solidFill>
                  <a:schemeClr val="tx1"/>
                </a:solidFill>
                <a:latin typeface="楷体" panose="02010609060101010101" pitchFamily="49" charset="-122"/>
                <a:ea typeface="楷体" panose="02010609060101010101" pitchFamily="49" charset="-122"/>
              </a:rPr>
              <a:t>2023</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3</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2</a:t>
            </a:r>
            <a:r>
              <a:rPr lang="zh-CN" altLang="de-DE" sz="2400" dirty="0">
                <a:solidFill>
                  <a:schemeClr val="tx1"/>
                </a:solidFill>
                <a:latin typeface="楷体" panose="02010609060101010101" pitchFamily="49" charset="-122"/>
                <a:ea typeface="楷体" panose="02010609060101010101" pitchFamily="49" charset="-122"/>
              </a:rPr>
              <a:t>日</a:t>
            </a:r>
            <a:r>
              <a:rPr lang="de-DE" altLang="zh-CN" sz="2400" dirty="0">
                <a:solidFill>
                  <a:schemeClr val="tx1"/>
                </a:solidFill>
                <a:latin typeface="楷体" panose="02010609060101010101" pitchFamily="49" charset="-122"/>
                <a:ea typeface="楷体" panose="02010609060101010101" pitchFamily="49" charset="-122"/>
              </a:rPr>
              <a:t>-2023</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3</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31</a:t>
            </a:r>
            <a:r>
              <a:rPr lang="zh-CN" altLang="de-DE" sz="2400" dirty="0">
                <a:solidFill>
                  <a:schemeClr val="tx1"/>
                </a:solidFill>
                <a:latin typeface="楷体" panose="02010609060101010101" pitchFamily="49" charset="-122"/>
                <a:ea typeface="楷体" panose="02010609060101010101" pitchFamily="49" charset="-122"/>
              </a:rPr>
              <a:t>日</a:t>
            </a:r>
            <a:br>
              <a:rPr lang="de-DE" altLang="zh-CN" sz="2400" dirty="0">
                <a:solidFill>
                  <a:schemeClr val="tx1"/>
                </a:solidFill>
                <a:latin typeface="楷体" panose="02010609060101010101" pitchFamily="49" charset="-122"/>
                <a:ea typeface="楷体" panose="02010609060101010101" pitchFamily="49" charset="-122"/>
              </a:rPr>
            </a:br>
            <a:r>
              <a:rPr lang="zh-CN" altLang="de-DE" sz="2400" b="1" dirty="0">
                <a:solidFill>
                  <a:schemeClr val="tx1"/>
                </a:solidFill>
                <a:latin typeface="Arial" panose="020B0604020202020204" pitchFamily="34" charset="0"/>
                <a:cs typeface="Arial" panose="020B0604020202020204" pitchFamily="34" charset="0"/>
              </a:rPr>
              <a:t>中国文化基础 周五上午</a:t>
            </a:r>
            <a:r>
              <a:rPr lang="de-DE" altLang="zh-CN" sz="2400" b="1" dirty="0">
                <a:solidFill>
                  <a:schemeClr val="tx1"/>
                </a:solidFill>
                <a:latin typeface="Arial" panose="020B0604020202020204" pitchFamily="34" charset="0"/>
                <a:cs typeface="Arial" panose="020B0604020202020204" pitchFamily="34" charset="0"/>
              </a:rPr>
              <a:t>8:00-9:40,604</a:t>
            </a:r>
            <a:r>
              <a:rPr lang="zh-CN" altLang="de-DE" sz="2400" b="1" dirty="0">
                <a:solidFill>
                  <a:schemeClr val="tx1"/>
                </a:solidFill>
                <a:latin typeface="Arial" panose="020B0604020202020204" pitchFamily="34" charset="0"/>
                <a:cs typeface="Arial" panose="020B0604020202020204" pitchFamily="34" charset="0"/>
              </a:rPr>
              <a:t>教室；第</a:t>
            </a:r>
            <a:r>
              <a:rPr lang="de-DE" altLang="zh-CN" sz="2400" b="1" dirty="0">
                <a:solidFill>
                  <a:schemeClr val="tx1"/>
                </a:solidFill>
                <a:latin typeface="Arial" panose="020B0604020202020204" pitchFamily="34" charset="0"/>
                <a:cs typeface="Arial" panose="020B0604020202020204" pitchFamily="34" charset="0"/>
              </a:rPr>
              <a:t>4-7</a:t>
            </a:r>
            <a:r>
              <a:rPr lang="zh-CN" altLang="de-DE" sz="2400" b="1" dirty="0">
                <a:solidFill>
                  <a:schemeClr val="tx1"/>
                </a:solidFill>
                <a:latin typeface="Arial" panose="020B0604020202020204" pitchFamily="34" charset="0"/>
                <a:cs typeface="Arial" panose="020B0604020202020204" pitchFamily="34" charset="0"/>
              </a:rPr>
              <a:t>周，上课时间：周一上午</a:t>
            </a:r>
            <a:r>
              <a:rPr lang="de-DE" altLang="zh-CN" sz="2400" b="1" dirty="0">
                <a:solidFill>
                  <a:schemeClr val="tx1"/>
                </a:solidFill>
                <a:latin typeface="Arial" panose="020B0604020202020204" pitchFamily="34" charset="0"/>
                <a:cs typeface="Arial" panose="020B0604020202020204" pitchFamily="34" charset="0"/>
              </a:rPr>
              <a:t>8:00-9:40</a:t>
            </a:r>
            <a:r>
              <a:rPr lang="zh-CN" altLang="de-DE" sz="2400" b="1" dirty="0">
                <a:solidFill>
                  <a:schemeClr val="tx1"/>
                </a:solidFill>
                <a:latin typeface="Arial" panose="020B0604020202020204" pitchFamily="34" charset="0"/>
                <a:cs typeface="Arial" panose="020B0604020202020204" pitchFamily="34" charset="0"/>
              </a:rPr>
              <a:t>，周三</a:t>
            </a:r>
            <a:r>
              <a:rPr lang="de-DE" altLang="zh-CN" sz="2400" b="1" dirty="0">
                <a:solidFill>
                  <a:schemeClr val="tx1"/>
                </a:solidFill>
                <a:latin typeface="Arial" panose="020B0604020202020204" pitchFamily="34" charset="0"/>
                <a:cs typeface="Arial" panose="020B0604020202020204" pitchFamily="34" charset="0"/>
              </a:rPr>
              <a:t>13:00-14:20</a:t>
            </a:r>
            <a:r>
              <a:rPr lang="zh-CN" altLang="de-DE" sz="2400" b="1" dirty="0">
                <a:solidFill>
                  <a:schemeClr val="tx1"/>
                </a:solidFill>
                <a:latin typeface="Arial" panose="020B0604020202020204" pitchFamily="34" charset="0"/>
                <a:cs typeface="Arial" panose="020B0604020202020204" pitchFamily="34" charset="0"/>
              </a:rPr>
              <a:t>；周五</a:t>
            </a:r>
            <a:r>
              <a:rPr lang="de-DE" altLang="zh-CN" sz="2400" b="1" dirty="0">
                <a:solidFill>
                  <a:schemeClr val="tx1"/>
                </a:solidFill>
                <a:latin typeface="Arial" panose="020B0604020202020204" pitchFamily="34" charset="0"/>
                <a:cs typeface="Arial" panose="020B0604020202020204" pitchFamily="34" charset="0"/>
              </a:rPr>
              <a:t>13:00-14:20</a:t>
            </a:r>
            <a:r>
              <a:rPr lang="zh-CN" altLang="de-DE" sz="2400" b="1" dirty="0">
                <a:solidFill>
                  <a:schemeClr val="tx1"/>
                </a:solidFill>
                <a:latin typeface="Arial" panose="020B0604020202020204" pitchFamily="34" charset="0"/>
                <a:cs typeface="Arial" panose="020B0604020202020204" pitchFamily="34" charset="0"/>
              </a:rPr>
              <a:t>，均在</a:t>
            </a:r>
            <a:r>
              <a:rPr lang="de-DE" altLang="zh-CN" sz="2400" b="1" dirty="0">
                <a:solidFill>
                  <a:schemeClr val="tx1"/>
                </a:solidFill>
                <a:latin typeface="Arial" panose="020B0604020202020204" pitchFamily="34" charset="0"/>
                <a:cs typeface="Arial" panose="020B0604020202020204" pitchFamily="34" charset="0"/>
              </a:rPr>
              <a:t>602</a:t>
            </a:r>
            <a:r>
              <a:rPr lang="zh-CN" altLang="de-DE" sz="2400" b="1" dirty="0">
                <a:solidFill>
                  <a:schemeClr val="tx1"/>
                </a:solidFill>
                <a:latin typeface="Arial" panose="020B0604020202020204" pitchFamily="34" charset="0"/>
                <a:cs typeface="Arial" panose="020B0604020202020204" pitchFamily="34" charset="0"/>
              </a:rPr>
              <a:t>教室。</a:t>
            </a:r>
            <a:endParaRPr lang="de-DE" altLang="zh-CN" sz="2400" b="1" dirty="0">
              <a:solidFill>
                <a:schemeClr val="tx1"/>
              </a:solidFill>
              <a:latin typeface="Arial" panose="020B0604020202020204" pitchFamily="34" charset="0"/>
              <a:cs typeface="Arial" panose="020B0604020202020204" pitchFamily="34" charset="0"/>
            </a:endParaRPr>
          </a:p>
          <a:p>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endParaRPr lang="de-DE" altLang="zh-CN" sz="2400" dirty="0">
              <a:solidFill>
                <a:schemeClr val="tx1"/>
              </a:solidFill>
              <a:latin typeface="楷体" panose="02010609060101010101" pitchFamily="49" charset="-122"/>
              <a:ea typeface="楷体" panose="02010609060101010101" pitchFamily="49" charset="-122"/>
            </a:endParaRPr>
          </a:p>
          <a:p>
            <a:r>
              <a:rPr lang="zh-CN" altLang="en-US" sz="2400" dirty="0">
                <a:solidFill>
                  <a:schemeClr val="tx1"/>
                </a:solidFill>
                <a:latin typeface="楷体" panose="02010609060101010101" pitchFamily="49" charset="-122"/>
                <a:ea typeface="楷体" panose="02010609060101010101" pitchFamily="49" charset="-122"/>
              </a:rPr>
              <a:t>吴漠汀</a:t>
            </a:r>
            <a:r>
              <a:rPr lang="zh-CN" altLang="de-DE" sz="2400" dirty="0">
                <a:solidFill>
                  <a:schemeClr val="tx1"/>
                </a:solidFill>
                <a:latin typeface="楷体" panose="02010609060101010101" pitchFamily="49" charset="-122"/>
                <a:ea typeface="楷体" panose="02010609060101010101" pitchFamily="49" charset="-122"/>
              </a:rPr>
              <a:t>特聘</a:t>
            </a:r>
            <a:r>
              <a:rPr lang="zh-CN" altLang="en-US" sz="2400" dirty="0">
                <a:solidFill>
                  <a:schemeClr val="tx1"/>
                </a:solidFill>
                <a:latin typeface="楷体" panose="02010609060101010101" pitchFamily="49" charset="-122"/>
                <a:ea typeface="楷体" panose="02010609060101010101" pitchFamily="49" charset="-122"/>
              </a:rPr>
              <a:t>教授</a:t>
            </a:r>
            <a:r>
              <a:rPr lang="zh-CN" altLang="de-DE" sz="24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Distinguished</a:t>
            </a:r>
            <a:r>
              <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Woesler</a:t>
            </a:r>
            <a:endParaRPr lang="de-DE"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a:p>
            <a:r>
              <a:rPr lang="zh-CN" altLang="de-DE" sz="2400" dirty="0">
                <a:solidFill>
                  <a:schemeClr val="tx1"/>
                </a:solidFill>
                <a:latin typeface="楷体" panose="02010609060101010101" pitchFamily="49" charset="-122"/>
                <a:ea typeface="楷体" panose="02010609060101010101" pitchFamily="49" charset="-122"/>
              </a:rPr>
              <a:t>湖南师范大学外国学院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Foreign</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Studies College, Hunan Normal University</a:t>
            </a:r>
            <a:endPar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pic>
        <p:nvPicPr>
          <p:cNvPr id="6" name="Grafik 5">
            <a:extLst>
              <a:ext uri="{FF2B5EF4-FFF2-40B4-BE49-F238E27FC236}">
                <a16:creationId xmlns:a16="http://schemas.microsoft.com/office/drawing/2014/main" id="{40C36C67-2549-44F5-AD11-07422BCBC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15616" cy="111561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142D41E-107D-4A0A-A8D6-55660CAEABAD}"/>
              </a:ext>
            </a:extLst>
          </p:cNvPr>
          <p:cNvPicPr>
            <a:picLocks noChangeAspect="1"/>
          </p:cNvPicPr>
          <p:nvPr/>
        </p:nvPicPr>
        <p:blipFill rotWithShape="1">
          <a:blip r:embed="rId2">
            <a:extLst>
              <a:ext uri="{28A0092B-C50C-407E-A947-70E740481C1C}">
                <a14:useLocalDpi xmlns:a14="http://schemas.microsoft.com/office/drawing/2010/main" val="0"/>
              </a:ext>
            </a:extLst>
          </a:blip>
          <a:srcRect b="48955"/>
          <a:stretch/>
        </p:blipFill>
        <p:spPr>
          <a:xfrm>
            <a:off x="107504" y="0"/>
            <a:ext cx="4684344" cy="6309320"/>
          </a:xfrm>
          <a:prstGeom prst="rect">
            <a:avLst/>
          </a:prstGeom>
        </p:spPr>
      </p:pic>
      <p:pic>
        <p:nvPicPr>
          <p:cNvPr id="5" name="Grafik 4">
            <a:extLst>
              <a:ext uri="{FF2B5EF4-FFF2-40B4-BE49-F238E27FC236}">
                <a16:creationId xmlns:a16="http://schemas.microsoft.com/office/drawing/2014/main" id="{F9C6145C-DF57-44D6-95BE-26677C979B7B}"/>
              </a:ext>
            </a:extLst>
          </p:cNvPr>
          <p:cNvPicPr>
            <a:picLocks noChangeAspect="1"/>
          </p:cNvPicPr>
          <p:nvPr/>
        </p:nvPicPr>
        <p:blipFill rotWithShape="1">
          <a:blip r:embed="rId2">
            <a:extLst>
              <a:ext uri="{28A0092B-C50C-407E-A947-70E740481C1C}">
                <a14:useLocalDpi xmlns:a14="http://schemas.microsoft.com/office/drawing/2010/main" val="0"/>
              </a:ext>
            </a:extLst>
          </a:blip>
          <a:srcRect t="51849"/>
          <a:stretch/>
        </p:blipFill>
        <p:spPr>
          <a:xfrm>
            <a:off x="4716017" y="1331437"/>
            <a:ext cx="4427984" cy="5625955"/>
          </a:xfrm>
          <a:prstGeom prst="rect">
            <a:avLst/>
          </a:prstGeom>
        </p:spPr>
      </p:pic>
    </p:spTree>
    <p:extLst>
      <p:ext uri="{BB962C8B-B14F-4D97-AF65-F5344CB8AC3E}">
        <p14:creationId xmlns:p14="http://schemas.microsoft.com/office/powerpoint/2010/main" val="138535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AE306-EC3A-4024-A7E4-FE1620C6DF2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327009B-B9A3-4D1D-9F46-6CEB54AE33C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40090408-1F09-4C2B-8400-7DAAB96F9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0" y="260648"/>
            <a:ext cx="9177543" cy="6381328"/>
          </a:xfrm>
          <a:prstGeom prst="rect">
            <a:avLst/>
          </a:prstGeom>
        </p:spPr>
      </p:pic>
      <p:sp>
        <p:nvSpPr>
          <p:cNvPr id="5" name="Titel 1">
            <a:extLst>
              <a:ext uri="{FF2B5EF4-FFF2-40B4-BE49-F238E27FC236}">
                <a16:creationId xmlns:a16="http://schemas.microsoft.com/office/drawing/2014/main" id="{73C57A5C-1FE1-41A2-ACC0-E2439F14ED2D}"/>
              </a:ext>
            </a:extLst>
          </p:cNvPr>
          <p:cNvSpPr txBox="1">
            <a:spLocks/>
          </p:cNvSpPr>
          <p:nvPr/>
        </p:nvSpPr>
        <p:spPr>
          <a:xfrm>
            <a:off x="609600" y="427038"/>
            <a:ext cx="8229600" cy="769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dirty="0"/>
              <a:t>Europe</a:t>
            </a:r>
          </a:p>
        </p:txBody>
      </p:sp>
    </p:spTree>
    <p:extLst>
      <p:ext uri="{BB962C8B-B14F-4D97-AF65-F5344CB8AC3E}">
        <p14:creationId xmlns:p14="http://schemas.microsoft.com/office/powerpoint/2010/main" val="2831642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8FAEE-5022-450D-9437-681D581F53DD}"/>
              </a:ext>
            </a:extLst>
          </p:cNvPr>
          <p:cNvSpPr>
            <a:spLocks noGrp="1"/>
          </p:cNvSpPr>
          <p:nvPr>
            <p:ph type="title"/>
          </p:nvPr>
        </p:nvSpPr>
        <p:spPr/>
        <p:txBody>
          <a:bodyPr/>
          <a:lstStyle/>
          <a:p>
            <a:r>
              <a:rPr lang="de-DE" dirty="0" err="1"/>
              <a:t>Africa</a:t>
            </a:r>
            <a:endParaRPr lang="de-DE" dirty="0"/>
          </a:p>
        </p:txBody>
      </p:sp>
      <p:sp>
        <p:nvSpPr>
          <p:cNvPr id="3" name="Inhaltsplatzhalter 2">
            <a:extLst>
              <a:ext uri="{FF2B5EF4-FFF2-40B4-BE49-F238E27FC236}">
                <a16:creationId xmlns:a16="http://schemas.microsoft.com/office/drawing/2014/main" id="{3CB004BE-A6E4-4465-A9B0-F2F3D6B96386}"/>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9D8060B6-C67F-4012-96EE-5437B8CE3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144"/>
            <a:ext cx="9163466" cy="5589240"/>
          </a:xfrm>
          <a:prstGeom prst="rect">
            <a:avLst/>
          </a:prstGeom>
        </p:spPr>
      </p:pic>
    </p:spTree>
    <p:extLst>
      <p:ext uri="{BB962C8B-B14F-4D97-AF65-F5344CB8AC3E}">
        <p14:creationId xmlns:p14="http://schemas.microsoft.com/office/powerpoint/2010/main" val="94702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78721-3C0F-461A-8977-DABD8E6F89AB}"/>
              </a:ext>
            </a:extLst>
          </p:cNvPr>
          <p:cNvSpPr>
            <a:spLocks noGrp="1"/>
          </p:cNvSpPr>
          <p:nvPr>
            <p:ph type="title"/>
          </p:nvPr>
        </p:nvSpPr>
        <p:spPr/>
        <p:txBody>
          <a:bodyPr/>
          <a:lstStyle/>
          <a:p>
            <a:r>
              <a:rPr lang="de-DE" dirty="0"/>
              <a:t>USA</a:t>
            </a:r>
          </a:p>
        </p:txBody>
      </p:sp>
      <p:pic>
        <p:nvPicPr>
          <p:cNvPr id="4" name="Grafik 3">
            <a:extLst>
              <a:ext uri="{FF2B5EF4-FFF2-40B4-BE49-F238E27FC236}">
                <a16:creationId xmlns:a16="http://schemas.microsoft.com/office/drawing/2014/main" id="{A079B2FC-A7B5-4404-A60F-1251AD58F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097360"/>
            <a:ext cx="5760640" cy="5760640"/>
          </a:xfrm>
          <a:prstGeom prst="rect">
            <a:avLst/>
          </a:prstGeom>
        </p:spPr>
      </p:pic>
    </p:spTree>
    <p:extLst>
      <p:ext uri="{BB962C8B-B14F-4D97-AF65-F5344CB8AC3E}">
        <p14:creationId xmlns:p14="http://schemas.microsoft.com/office/powerpoint/2010/main" val="6602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8F0C3-5014-4F1A-A285-1F37AA56F38F}"/>
              </a:ext>
            </a:extLst>
          </p:cNvPr>
          <p:cNvSpPr>
            <a:spLocks noGrp="1"/>
          </p:cNvSpPr>
          <p:nvPr>
            <p:ph type="title"/>
          </p:nvPr>
        </p:nvSpPr>
        <p:spPr/>
        <p:txBody>
          <a:bodyPr/>
          <a:lstStyle/>
          <a:p>
            <a:r>
              <a:rPr lang="de-DE" dirty="0"/>
              <a:t>China </a:t>
            </a:r>
            <a:r>
              <a:rPr lang="de-DE" dirty="0" err="1"/>
              <a:t>vs</a:t>
            </a:r>
            <a:r>
              <a:rPr lang="de-DE" dirty="0"/>
              <a:t> US</a:t>
            </a:r>
          </a:p>
        </p:txBody>
      </p:sp>
      <p:sp>
        <p:nvSpPr>
          <p:cNvPr id="3" name="Inhaltsplatzhalter 2">
            <a:extLst>
              <a:ext uri="{FF2B5EF4-FFF2-40B4-BE49-F238E27FC236}">
                <a16:creationId xmlns:a16="http://schemas.microsoft.com/office/drawing/2014/main" id="{E016C99A-F1EA-4809-BDAA-5D4F57588678}"/>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41367B18-6B6A-4755-8A41-8A4FFB75F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187887"/>
            <a:ext cx="4860260" cy="5670113"/>
          </a:xfrm>
          <a:prstGeom prst="rect">
            <a:avLst/>
          </a:prstGeom>
        </p:spPr>
      </p:pic>
    </p:spTree>
    <p:extLst>
      <p:ext uri="{BB962C8B-B14F-4D97-AF65-F5344CB8AC3E}">
        <p14:creationId xmlns:p14="http://schemas.microsoft.com/office/powerpoint/2010/main" val="258491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8F0C3-5014-4F1A-A285-1F37AA56F38F}"/>
              </a:ext>
            </a:extLst>
          </p:cNvPr>
          <p:cNvSpPr>
            <a:spLocks noGrp="1"/>
          </p:cNvSpPr>
          <p:nvPr>
            <p:ph type="title"/>
          </p:nvPr>
        </p:nvSpPr>
        <p:spPr/>
        <p:txBody>
          <a:bodyPr/>
          <a:lstStyle/>
          <a:p>
            <a:r>
              <a:rPr lang="de-DE" dirty="0"/>
              <a:t>China </a:t>
            </a:r>
            <a:r>
              <a:rPr lang="de-DE" dirty="0" err="1"/>
              <a:t>vs</a:t>
            </a:r>
            <a:r>
              <a:rPr lang="de-DE" dirty="0"/>
              <a:t> US</a:t>
            </a:r>
          </a:p>
        </p:txBody>
      </p:sp>
      <p:sp>
        <p:nvSpPr>
          <p:cNvPr id="3" name="Inhaltsplatzhalter 2">
            <a:extLst>
              <a:ext uri="{FF2B5EF4-FFF2-40B4-BE49-F238E27FC236}">
                <a16:creationId xmlns:a16="http://schemas.microsoft.com/office/drawing/2014/main" id="{E016C99A-F1EA-4809-BDAA-5D4F57588678}"/>
              </a:ext>
            </a:extLst>
          </p:cNvPr>
          <p:cNvSpPr>
            <a:spLocks noGrp="1"/>
          </p:cNvSpPr>
          <p:nvPr>
            <p:ph idx="1"/>
          </p:nvPr>
        </p:nvSpPr>
        <p:spPr/>
        <p:txBody>
          <a:bodyPr/>
          <a:lstStyle/>
          <a:p>
            <a:endParaRPr lang="de-DE" dirty="0"/>
          </a:p>
        </p:txBody>
      </p:sp>
      <p:pic>
        <p:nvPicPr>
          <p:cNvPr id="5" name="Grafik 4">
            <a:extLst>
              <a:ext uri="{FF2B5EF4-FFF2-40B4-BE49-F238E27FC236}">
                <a16:creationId xmlns:a16="http://schemas.microsoft.com/office/drawing/2014/main" id="{DAB22852-E635-411C-93B9-5387802C4E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451"/>
          <a:stretch/>
        </p:blipFill>
        <p:spPr bwMode="auto">
          <a:xfrm>
            <a:off x="150431" y="44624"/>
            <a:ext cx="8886065" cy="6840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367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34092BA-8EC8-440C-A1F0-4A8BE527A858}"/>
              </a:ext>
            </a:extLst>
          </p:cNvPr>
          <p:cNvSpPr>
            <a:spLocks noGrp="1" noChangeArrowheads="1"/>
          </p:cNvSpPr>
          <p:nvPr>
            <p:ph type="title" sz="quarter" idx="4294967295"/>
          </p:nvPr>
        </p:nvSpPr>
        <p:spPr>
          <a:xfrm>
            <a:off x="539750" y="476250"/>
            <a:ext cx="8353425" cy="1143000"/>
          </a:xfrm>
        </p:spPr>
        <p:txBody>
          <a:bodyPr/>
          <a:lstStyle/>
          <a:p>
            <a:pPr eaLnBrk="1" hangingPunct="1"/>
            <a:r>
              <a:rPr lang="zh-CN" altLang="de-DE">
                <a:solidFill>
                  <a:srgbClr val="000066"/>
                </a:solidFill>
                <a:latin typeface="SimHei" panose="02010609060101010101" pitchFamily="49" charset="-122"/>
                <a:ea typeface="SimHei" panose="02010609060101010101" pitchFamily="49" charset="-122"/>
              </a:rPr>
              <a:t>纲 要</a:t>
            </a:r>
            <a:endParaRPr lang="de-DE" altLang="zh-CN">
              <a:solidFill>
                <a:srgbClr val="000066"/>
              </a:solidFill>
              <a:latin typeface="SimHei" panose="02010609060101010101" pitchFamily="49" charset="-122"/>
              <a:ea typeface="SimHei" panose="02010609060101010101" pitchFamily="49" charset="-122"/>
            </a:endParaRPr>
          </a:p>
        </p:txBody>
      </p:sp>
      <p:sp>
        <p:nvSpPr>
          <p:cNvPr id="55299" name="Rectangle 3">
            <a:extLst>
              <a:ext uri="{FF2B5EF4-FFF2-40B4-BE49-F238E27FC236}">
                <a16:creationId xmlns:a16="http://schemas.microsoft.com/office/drawing/2014/main" id="{9025F08A-4160-40F7-8527-BE27F1A39BA1}"/>
              </a:ext>
            </a:extLst>
          </p:cNvPr>
          <p:cNvSpPr>
            <a:spLocks noChangeArrowheads="1"/>
          </p:cNvSpPr>
          <p:nvPr/>
        </p:nvSpPr>
        <p:spPr bwMode="auto">
          <a:xfrm>
            <a:off x="179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zh-CN" sz="2500">
              <a:solidFill>
                <a:srgbClr val="000066"/>
              </a:solidFill>
              <a:latin typeface="SimHei" panose="02010609060101010101" pitchFamily="49" charset="-122"/>
            </a:endParaRPr>
          </a:p>
        </p:txBody>
      </p:sp>
      <p:sp>
        <p:nvSpPr>
          <p:cNvPr id="55300" name="Rectangle 4">
            <a:extLst>
              <a:ext uri="{FF2B5EF4-FFF2-40B4-BE49-F238E27FC236}">
                <a16:creationId xmlns:a16="http://schemas.microsoft.com/office/drawing/2014/main" id="{0FE78BBD-E8FE-43F0-96A9-1EDDD064851B}"/>
              </a:ext>
            </a:extLst>
          </p:cNvPr>
          <p:cNvSpPr>
            <a:spLocks noChangeArrowheads="1"/>
          </p:cNvSpPr>
          <p:nvPr/>
        </p:nvSpPr>
        <p:spPr bwMode="auto">
          <a:xfrm>
            <a:off x="395288" y="22050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solidFill>
                  <a:srgbClr val="000066"/>
                </a:solidFill>
                <a:latin typeface="SimHei" panose="02010609060101010101" pitchFamily="49" charset="-122"/>
              </a:rPr>
              <a:t>1, </a:t>
            </a:r>
            <a:r>
              <a:rPr lang="zh-CN" altLang="de-DE" sz="2500">
                <a:solidFill>
                  <a:srgbClr val="000066"/>
                </a:solidFill>
                <a:latin typeface="SimHei" panose="02010609060101010101" pitchFamily="49" charset="-122"/>
              </a:rPr>
              <a:t>传统的文化比较模块</a:t>
            </a:r>
            <a:br>
              <a:rPr lang="zh-CN" altLang="de-DE"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2, </a:t>
            </a:r>
            <a:r>
              <a:rPr lang="zh-CN" altLang="de-DE" sz="2500">
                <a:solidFill>
                  <a:srgbClr val="000066"/>
                </a:solidFill>
                <a:latin typeface="SimHei" panose="02010609060101010101" pitchFamily="49" charset="-122"/>
              </a:rPr>
              <a:t>新的文化比较模块</a:t>
            </a:r>
            <a:br>
              <a:rPr lang="de-DE" altLang="zh-CN"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b="1">
                <a:solidFill>
                  <a:srgbClr val="000066"/>
                </a:solidFill>
                <a:latin typeface="SimHei" panose="02010609060101010101" pitchFamily="49" charset="-122"/>
              </a:rPr>
              <a:t>3, </a:t>
            </a:r>
            <a:r>
              <a:rPr lang="zh-CN" altLang="de-DE" sz="2500" b="1">
                <a:solidFill>
                  <a:srgbClr val="000066"/>
                </a:solidFill>
                <a:latin typeface="SimHei" panose="02010609060101010101" pitchFamily="49" charset="-122"/>
              </a:rPr>
              <a:t>跨文化知识的例子</a:t>
            </a:r>
            <a:br>
              <a:rPr lang="de-DE" altLang="zh-CN" sz="2500" b="1">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4, </a:t>
            </a:r>
            <a:r>
              <a:rPr lang="zh-CN" altLang="de-DE" sz="2500">
                <a:solidFill>
                  <a:srgbClr val="000066"/>
                </a:solidFill>
                <a:latin typeface="SimHei" panose="02010609060101010101" pitchFamily="49" charset="-122"/>
              </a:rPr>
              <a:t>构建全球化能力为国际性事业做准备</a:t>
            </a:r>
            <a:br>
              <a:rPr lang="zh-CN" altLang="de-DE"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5, </a:t>
            </a:r>
            <a:r>
              <a:rPr lang="zh-CN" altLang="de-DE" sz="2500">
                <a:solidFill>
                  <a:srgbClr val="000066"/>
                </a:solidFill>
                <a:latin typeface="SimHei" panose="02010609060101010101" pitchFamily="49" charset="-122"/>
              </a:rPr>
              <a:t>讨论</a:t>
            </a:r>
            <a:endParaRPr lang="de-DE" altLang="zh-CN" sz="2500" b="1">
              <a:solidFill>
                <a:srgbClr val="000066"/>
              </a:solidFill>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800" decel="100000"/>
                                        <p:tgtEl>
                                          <p:spTgt spid="46082"/>
                                        </p:tgtEl>
                                      </p:cBhvr>
                                    </p:animEffect>
                                    <p:anim calcmode="lin" valueType="num">
                                      <p:cBhvr>
                                        <p:cTn id="8" dur="800" decel="100000" fill="hold"/>
                                        <p:tgtEl>
                                          <p:spTgt spid="46082"/>
                                        </p:tgtEl>
                                        <p:attrNameLst>
                                          <p:attrName>style.rotation</p:attrName>
                                        </p:attrNameLst>
                                      </p:cBhvr>
                                      <p:tavLst>
                                        <p:tav tm="0">
                                          <p:val>
                                            <p:fltVal val="-90"/>
                                          </p:val>
                                        </p:tav>
                                        <p:tav tm="100000">
                                          <p:val>
                                            <p:fltVal val="0"/>
                                          </p:val>
                                        </p:tav>
                                      </p:tavLst>
                                    </p:anim>
                                    <p:anim calcmode="lin" valueType="num">
                                      <p:cBhvr>
                                        <p:cTn id="9" dur="800" decel="100000" fill="hold"/>
                                        <p:tgtEl>
                                          <p:spTgt spid="46082"/>
                                        </p:tgtEl>
                                        <p:attrNameLst>
                                          <p:attrName>ppt_x</p:attrName>
                                        </p:attrNameLst>
                                      </p:cBhvr>
                                      <p:tavLst>
                                        <p:tav tm="0">
                                          <p:val>
                                            <p:strVal val="#ppt_x+0.4"/>
                                          </p:val>
                                        </p:tav>
                                        <p:tav tm="100000">
                                          <p:val>
                                            <p:strVal val="#ppt_x-0.05"/>
                                          </p:val>
                                        </p:tav>
                                      </p:tavLst>
                                    </p:anim>
                                    <p:anim calcmode="lin" valueType="num">
                                      <p:cBhvr>
                                        <p:cTn id="10" dur="800" decel="100000" fill="hold"/>
                                        <p:tgtEl>
                                          <p:spTgt spid="460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60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608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64762F5-17A3-4EAD-87A8-64078452A0A2}"/>
              </a:ext>
            </a:extLst>
          </p:cNvPr>
          <p:cNvSpPr>
            <a:spLocks noGrp="1" noChangeArrowheads="1"/>
          </p:cNvSpPr>
          <p:nvPr>
            <p:ph type="body" idx="1"/>
          </p:nvPr>
        </p:nvSpPr>
        <p:spPr>
          <a:xfrm>
            <a:off x="1042988" y="5949950"/>
            <a:ext cx="7200900" cy="574675"/>
          </a:xfrm>
          <a:noFill/>
        </p:spPr>
        <p:txBody>
          <a:bodyPr/>
          <a:lstStyle/>
          <a:p>
            <a:pPr marL="355600" indent="-355600" eaLnBrk="1" hangingPunct="1">
              <a:lnSpc>
                <a:spcPct val="90000"/>
              </a:lnSpc>
              <a:buFontTx/>
              <a:buNone/>
            </a:pPr>
            <a:r>
              <a:rPr lang="de-DE" altLang="zh-CN">
                <a:solidFill>
                  <a:srgbClr val="000066"/>
                </a:solidFill>
                <a:latin typeface="SimHei" panose="02010609060101010101" pitchFamily="49" charset="-122"/>
                <a:ea typeface="SimHei" panose="02010609060101010101" pitchFamily="49" charset="-122"/>
              </a:rPr>
              <a:t>Alexander Thomas </a:t>
            </a:r>
            <a:r>
              <a:rPr lang="zh-CN" altLang="de-DE">
                <a:solidFill>
                  <a:srgbClr val="000066"/>
                </a:solidFill>
                <a:latin typeface="SimHei" panose="02010609060101010101" pitchFamily="49" charset="-122"/>
                <a:ea typeface="SimHei" panose="02010609060101010101" pitchFamily="49" charset="-122"/>
              </a:rPr>
              <a:t>教授的常态分布</a:t>
            </a:r>
            <a:endParaRPr lang="zh-CN" altLang="de-DE" b="1">
              <a:solidFill>
                <a:srgbClr val="000066"/>
              </a:solidFill>
              <a:latin typeface="SimHei" panose="02010609060101010101" pitchFamily="49" charset="-122"/>
              <a:ea typeface="SimHei" panose="02010609060101010101" pitchFamily="49" charset="-122"/>
            </a:endParaRPr>
          </a:p>
        </p:txBody>
      </p:sp>
      <p:sp>
        <p:nvSpPr>
          <p:cNvPr id="56323" name="Rectangle 2">
            <a:extLst>
              <a:ext uri="{FF2B5EF4-FFF2-40B4-BE49-F238E27FC236}">
                <a16:creationId xmlns:a16="http://schemas.microsoft.com/office/drawing/2014/main" id="{4594A774-6742-4268-A79B-26DCCA6950AE}"/>
              </a:ext>
            </a:extLst>
          </p:cNvPr>
          <p:cNvSpPr>
            <a:spLocks noChangeArrowheads="1"/>
          </p:cNvSpPr>
          <p:nvPr/>
        </p:nvSpPr>
        <p:spPr bwMode="auto">
          <a:xfrm>
            <a:off x="0" y="696913"/>
            <a:ext cx="9144000" cy="914400"/>
          </a:xfrm>
          <a:prstGeom prst="rect">
            <a:avLst/>
          </a:prstGeom>
          <a:solidFill>
            <a:srgbClr val="EDE7C1">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56324" name="Rectangle 3">
            <a:extLst>
              <a:ext uri="{FF2B5EF4-FFF2-40B4-BE49-F238E27FC236}">
                <a16:creationId xmlns:a16="http://schemas.microsoft.com/office/drawing/2014/main" id="{F3D2FAD7-7DB1-48C7-B459-C01A0B383975}"/>
              </a:ext>
            </a:extLst>
          </p:cNvPr>
          <p:cNvSpPr>
            <a:spLocks noGrp="1" noChangeArrowheads="1"/>
          </p:cNvSpPr>
          <p:nvPr>
            <p:ph type="title"/>
          </p:nvPr>
        </p:nvSpPr>
        <p:spPr>
          <a:xfrm>
            <a:off x="1077913" y="576263"/>
            <a:ext cx="7165975" cy="1079500"/>
          </a:xfrm>
        </p:spPr>
        <p:txBody>
          <a:bodyPr/>
          <a:lstStyle/>
          <a:p>
            <a:pPr eaLnBrk="1" hangingPunct="1"/>
            <a:r>
              <a:rPr lang="zh-CN" altLang="de-DE" sz="3200">
                <a:solidFill>
                  <a:srgbClr val="000066"/>
                </a:solidFill>
                <a:latin typeface="SimHei" panose="02010609060101010101" pitchFamily="49" charset="-122"/>
                <a:ea typeface="SimHei" panose="02010609060101010101" pitchFamily="49" charset="-122"/>
              </a:rPr>
              <a:t>跨文化知识的例子</a:t>
            </a:r>
            <a:r>
              <a:rPr lang="de-DE" altLang="zh-CN" sz="3200">
                <a:solidFill>
                  <a:srgbClr val="000066"/>
                </a:solidFill>
                <a:latin typeface="SimHei" panose="02010609060101010101" pitchFamily="49" charset="-122"/>
                <a:ea typeface="SimHei" panose="02010609060101010101" pitchFamily="49" charset="-122"/>
              </a:rPr>
              <a:t>:</a:t>
            </a:r>
            <a:br>
              <a:rPr lang="de-DE" altLang="zh-CN" sz="3200">
                <a:solidFill>
                  <a:srgbClr val="000066"/>
                </a:solidFill>
                <a:latin typeface="SimHei" panose="02010609060101010101" pitchFamily="49" charset="-122"/>
                <a:ea typeface="SimHei" panose="02010609060101010101" pitchFamily="49" charset="-122"/>
              </a:rPr>
            </a:br>
            <a:r>
              <a:rPr lang="zh-CN" altLang="de-DE" sz="3200">
                <a:solidFill>
                  <a:srgbClr val="000066"/>
                </a:solidFill>
                <a:latin typeface="SimHei" panose="02010609060101010101" pitchFamily="49" charset="-122"/>
                <a:ea typeface="SimHei" panose="02010609060101010101" pitchFamily="49" charset="-122"/>
              </a:rPr>
              <a:t>常态分布</a:t>
            </a:r>
          </a:p>
        </p:txBody>
      </p:sp>
      <p:sp>
        <p:nvSpPr>
          <p:cNvPr id="56325" name="Text Box 6">
            <a:extLst>
              <a:ext uri="{FF2B5EF4-FFF2-40B4-BE49-F238E27FC236}">
                <a16:creationId xmlns:a16="http://schemas.microsoft.com/office/drawing/2014/main" id="{E86A89B8-0B3B-4FD5-A052-96CB801CC897}"/>
              </a:ext>
            </a:extLst>
          </p:cNvPr>
          <p:cNvSpPr txBox="1">
            <a:spLocks noChangeArrowheads="1"/>
          </p:cNvSpPr>
          <p:nvPr/>
        </p:nvSpPr>
        <p:spPr bwMode="auto">
          <a:xfrm>
            <a:off x="1743075" y="2132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endParaRPr lang="zh-CN" altLang="en-US">
              <a:latin typeface="SimHei" panose="02010609060101010101" pitchFamily="49" charset="-122"/>
            </a:endParaRPr>
          </a:p>
        </p:txBody>
      </p:sp>
      <p:sp>
        <p:nvSpPr>
          <p:cNvPr id="214025" name="AutoShape 9">
            <a:extLst>
              <a:ext uri="{FF2B5EF4-FFF2-40B4-BE49-F238E27FC236}">
                <a16:creationId xmlns:a16="http://schemas.microsoft.com/office/drawing/2014/main" id="{AD767941-0513-4379-978F-4261A2CB9FAD}"/>
              </a:ext>
            </a:extLst>
          </p:cNvPr>
          <p:cNvSpPr>
            <a:spLocks noChangeArrowheads="1"/>
          </p:cNvSpPr>
          <p:nvPr/>
        </p:nvSpPr>
        <p:spPr bwMode="auto">
          <a:xfrm>
            <a:off x="1042988" y="5157788"/>
            <a:ext cx="7345362" cy="647700"/>
          </a:xfrm>
          <a:prstGeom prst="rightArrow">
            <a:avLst>
              <a:gd name="adj1" fmla="val 50000"/>
              <a:gd name="adj2" fmla="val 283517"/>
            </a:avLst>
          </a:prstGeom>
          <a:gradFill rotWithShape="1">
            <a:gsLst>
              <a:gs pos="0">
                <a:schemeClr val="accent2">
                  <a:alpha val="0"/>
                </a:schemeClr>
              </a:gs>
              <a:gs pos="100000">
                <a:schemeClr val="accent2">
                  <a:gamma/>
                  <a:shade val="96078"/>
                  <a:invGamma/>
                </a:schemeClr>
              </a:gs>
            </a:gsLst>
            <a:lin ang="0" scaled="1"/>
          </a:gradFill>
          <a:ln w="9525">
            <a:solidFill>
              <a:schemeClr val="tx1"/>
            </a:solidFill>
            <a:miter lim="800000"/>
            <a:headEnd/>
            <a:tailEnd/>
          </a:ln>
          <a:effectLst/>
        </p:spPr>
        <p:txBody>
          <a:bodyPr wrap="none" anchor="ctr"/>
          <a:lstStyle/>
          <a:p>
            <a:pPr>
              <a:defRPr/>
            </a:pPr>
            <a:r>
              <a:rPr lang="zh-CN" altLang="de-DE" b="1">
                <a:latin typeface="SimHei" pitchFamily="2" charset="-122"/>
                <a:ea typeface="SimHei" pitchFamily="2" charset="-122"/>
              </a:rPr>
              <a:t>弱                握手                 强</a:t>
            </a:r>
            <a:endParaRPr lang="de-DE" altLang="zh-CN" b="1">
              <a:solidFill>
                <a:schemeClr val="bg1"/>
              </a:solidFill>
              <a:latin typeface="SimHei" pitchFamily="2" charset="-122"/>
              <a:ea typeface="SimHei" pitchFamily="2" charset="-122"/>
            </a:endParaRPr>
          </a:p>
        </p:txBody>
      </p:sp>
      <p:sp>
        <p:nvSpPr>
          <p:cNvPr id="214027" name="AutoShape 11">
            <a:extLst>
              <a:ext uri="{FF2B5EF4-FFF2-40B4-BE49-F238E27FC236}">
                <a16:creationId xmlns:a16="http://schemas.microsoft.com/office/drawing/2014/main" id="{8FB1BE7D-97D1-4E50-8A89-B658516D1EE1}"/>
              </a:ext>
            </a:extLst>
          </p:cNvPr>
          <p:cNvSpPr>
            <a:spLocks noChangeArrowheads="1"/>
          </p:cNvSpPr>
          <p:nvPr/>
        </p:nvSpPr>
        <p:spPr bwMode="auto">
          <a:xfrm rot="16200000">
            <a:off x="-842169" y="3298032"/>
            <a:ext cx="3411537" cy="647700"/>
          </a:xfrm>
          <a:prstGeom prst="rightArrow">
            <a:avLst>
              <a:gd name="adj1" fmla="val 50000"/>
              <a:gd name="adj2" fmla="val 131679"/>
            </a:avLst>
          </a:prstGeom>
          <a:gradFill rotWithShape="1">
            <a:gsLst>
              <a:gs pos="0">
                <a:schemeClr val="accent2">
                  <a:alpha val="0"/>
                </a:schemeClr>
              </a:gs>
              <a:gs pos="100000">
                <a:schemeClr val="accent2">
                  <a:gamma/>
                  <a:shade val="96078"/>
                  <a:invGamma/>
                </a:schemeClr>
              </a:gs>
            </a:gsLst>
            <a:lin ang="0" scaled="1"/>
          </a:gradFill>
          <a:ln w="9525">
            <a:solidFill>
              <a:schemeClr val="tx1"/>
            </a:solidFill>
            <a:miter lim="800000"/>
            <a:headEnd/>
            <a:tailEnd/>
          </a:ln>
          <a:effectLst/>
        </p:spPr>
        <p:txBody>
          <a:bodyPr wrap="none" anchor="ctr"/>
          <a:lstStyle/>
          <a:p>
            <a:pPr>
              <a:defRPr/>
            </a:pPr>
            <a:r>
              <a:rPr lang="zh-CN" altLang="de-DE" b="1">
                <a:latin typeface="SimHei" pitchFamily="2" charset="-122"/>
                <a:ea typeface="SimHei" pitchFamily="2" charset="-122"/>
              </a:rPr>
              <a:t>偶尔           </a:t>
            </a:r>
            <a:r>
              <a:rPr lang="zh-CN" altLang="de-DE" b="1">
                <a:solidFill>
                  <a:schemeClr val="bg1"/>
                </a:solidFill>
                <a:latin typeface="SimHei" pitchFamily="2" charset="-122"/>
                <a:ea typeface="SimHei" pitchFamily="2" charset="-122"/>
              </a:rPr>
              <a:t>频繁</a:t>
            </a:r>
          </a:p>
        </p:txBody>
      </p:sp>
      <p:sp>
        <p:nvSpPr>
          <p:cNvPr id="214032" name="Oval 16">
            <a:extLst>
              <a:ext uri="{FF2B5EF4-FFF2-40B4-BE49-F238E27FC236}">
                <a16:creationId xmlns:a16="http://schemas.microsoft.com/office/drawing/2014/main" id="{F415B392-72CB-4156-8182-A5F601E88A35}"/>
              </a:ext>
            </a:extLst>
          </p:cNvPr>
          <p:cNvSpPr>
            <a:spLocks noChangeArrowheads="1"/>
          </p:cNvSpPr>
          <p:nvPr/>
        </p:nvSpPr>
        <p:spPr bwMode="auto">
          <a:xfrm>
            <a:off x="2268538" y="4941888"/>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3" name="Oval 17">
            <a:extLst>
              <a:ext uri="{FF2B5EF4-FFF2-40B4-BE49-F238E27FC236}">
                <a16:creationId xmlns:a16="http://schemas.microsoft.com/office/drawing/2014/main" id="{0FACB9FC-4D4C-4501-8A8A-A2A0C457ED0E}"/>
              </a:ext>
            </a:extLst>
          </p:cNvPr>
          <p:cNvSpPr>
            <a:spLocks noChangeArrowheads="1"/>
          </p:cNvSpPr>
          <p:nvPr/>
        </p:nvSpPr>
        <p:spPr bwMode="auto">
          <a:xfrm>
            <a:off x="5867400"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4" name="Oval 18">
            <a:extLst>
              <a:ext uri="{FF2B5EF4-FFF2-40B4-BE49-F238E27FC236}">
                <a16:creationId xmlns:a16="http://schemas.microsoft.com/office/drawing/2014/main" id="{ECEAB4F7-B1F9-42AD-A8F8-DD7F63369F3A}"/>
              </a:ext>
            </a:extLst>
          </p:cNvPr>
          <p:cNvSpPr>
            <a:spLocks noChangeArrowheads="1"/>
          </p:cNvSpPr>
          <p:nvPr/>
        </p:nvSpPr>
        <p:spPr bwMode="auto">
          <a:xfrm>
            <a:off x="4356100"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5" name="Oval 19">
            <a:extLst>
              <a:ext uri="{FF2B5EF4-FFF2-40B4-BE49-F238E27FC236}">
                <a16:creationId xmlns:a16="http://schemas.microsoft.com/office/drawing/2014/main" id="{CF1F922A-8C6E-450D-9F59-F10BEBF1B1AE}"/>
              </a:ext>
            </a:extLst>
          </p:cNvPr>
          <p:cNvSpPr>
            <a:spLocks noChangeArrowheads="1"/>
          </p:cNvSpPr>
          <p:nvPr/>
        </p:nvSpPr>
        <p:spPr bwMode="auto">
          <a:xfrm>
            <a:off x="4787900"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6" name="Oval 20">
            <a:extLst>
              <a:ext uri="{FF2B5EF4-FFF2-40B4-BE49-F238E27FC236}">
                <a16:creationId xmlns:a16="http://schemas.microsoft.com/office/drawing/2014/main" id="{A689F4FD-198D-4AA4-8315-7745299081BA}"/>
              </a:ext>
            </a:extLst>
          </p:cNvPr>
          <p:cNvSpPr>
            <a:spLocks noChangeArrowheads="1"/>
          </p:cNvSpPr>
          <p:nvPr/>
        </p:nvSpPr>
        <p:spPr bwMode="auto">
          <a:xfrm>
            <a:off x="8172450" y="5084763"/>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7" name="Oval 21">
            <a:extLst>
              <a:ext uri="{FF2B5EF4-FFF2-40B4-BE49-F238E27FC236}">
                <a16:creationId xmlns:a16="http://schemas.microsoft.com/office/drawing/2014/main" id="{00E50578-668C-48C6-ABC6-07CC5B987EA2}"/>
              </a:ext>
            </a:extLst>
          </p:cNvPr>
          <p:cNvSpPr>
            <a:spLocks noChangeArrowheads="1"/>
          </p:cNvSpPr>
          <p:nvPr/>
        </p:nvSpPr>
        <p:spPr bwMode="auto">
          <a:xfrm>
            <a:off x="6443663" y="4797425"/>
            <a:ext cx="360362"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8" name="Oval 22">
            <a:extLst>
              <a:ext uri="{FF2B5EF4-FFF2-40B4-BE49-F238E27FC236}">
                <a16:creationId xmlns:a16="http://schemas.microsoft.com/office/drawing/2014/main" id="{7AA1DE23-205C-42C2-802E-3D3E37618174}"/>
              </a:ext>
            </a:extLst>
          </p:cNvPr>
          <p:cNvSpPr>
            <a:spLocks noChangeArrowheads="1"/>
          </p:cNvSpPr>
          <p:nvPr/>
        </p:nvSpPr>
        <p:spPr bwMode="auto">
          <a:xfrm>
            <a:off x="5580063" y="4652963"/>
            <a:ext cx="360362"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39" name="Oval 23">
            <a:extLst>
              <a:ext uri="{FF2B5EF4-FFF2-40B4-BE49-F238E27FC236}">
                <a16:creationId xmlns:a16="http://schemas.microsoft.com/office/drawing/2014/main" id="{6958D43A-5659-4ACC-BD81-53B87B45D902}"/>
              </a:ext>
            </a:extLst>
          </p:cNvPr>
          <p:cNvSpPr>
            <a:spLocks noChangeArrowheads="1"/>
          </p:cNvSpPr>
          <p:nvPr/>
        </p:nvSpPr>
        <p:spPr bwMode="auto">
          <a:xfrm>
            <a:off x="5003800" y="4652963"/>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0" name="Oval 24">
            <a:extLst>
              <a:ext uri="{FF2B5EF4-FFF2-40B4-BE49-F238E27FC236}">
                <a16:creationId xmlns:a16="http://schemas.microsoft.com/office/drawing/2014/main" id="{747DE64E-D5F5-4E49-A004-43A0F49F7762}"/>
              </a:ext>
            </a:extLst>
          </p:cNvPr>
          <p:cNvSpPr>
            <a:spLocks noChangeArrowheads="1"/>
          </p:cNvSpPr>
          <p:nvPr/>
        </p:nvSpPr>
        <p:spPr bwMode="auto">
          <a:xfrm>
            <a:off x="1403350"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1" name="Oval 25">
            <a:extLst>
              <a:ext uri="{FF2B5EF4-FFF2-40B4-BE49-F238E27FC236}">
                <a16:creationId xmlns:a16="http://schemas.microsoft.com/office/drawing/2014/main" id="{E4620E55-3DB2-482E-850D-6AC716F4096E}"/>
              </a:ext>
            </a:extLst>
          </p:cNvPr>
          <p:cNvSpPr>
            <a:spLocks noChangeArrowheads="1"/>
          </p:cNvSpPr>
          <p:nvPr/>
        </p:nvSpPr>
        <p:spPr bwMode="auto">
          <a:xfrm>
            <a:off x="5292725" y="4365625"/>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2" name="Oval 26">
            <a:extLst>
              <a:ext uri="{FF2B5EF4-FFF2-40B4-BE49-F238E27FC236}">
                <a16:creationId xmlns:a16="http://schemas.microsoft.com/office/drawing/2014/main" id="{9BF92E6C-F83C-44F1-9831-CA1661908D18}"/>
              </a:ext>
            </a:extLst>
          </p:cNvPr>
          <p:cNvSpPr>
            <a:spLocks noChangeArrowheads="1"/>
          </p:cNvSpPr>
          <p:nvPr/>
        </p:nvSpPr>
        <p:spPr bwMode="auto">
          <a:xfrm>
            <a:off x="5940425" y="4581525"/>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3" name="Oval 27">
            <a:extLst>
              <a:ext uri="{FF2B5EF4-FFF2-40B4-BE49-F238E27FC236}">
                <a16:creationId xmlns:a16="http://schemas.microsoft.com/office/drawing/2014/main" id="{8A87D83E-64D6-43FF-AE07-A3ACAEFAA392}"/>
              </a:ext>
            </a:extLst>
          </p:cNvPr>
          <p:cNvSpPr>
            <a:spLocks noChangeArrowheads="1"/>
          </p:cNvSpPr>
          <p:nvPr/>
        </p:nvSpPr>
        <p:spPr bwMode="auto">
          <a:xfrm>
            <a:off x="4572000" y="4508500"/>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4" name="Oval 28">
            <a:extLst>
              <a:ext uri="{FF2B5EF4-FFF2-40B4-BE49-F238E27FC236}">
                <a16:creationId xmlns:a16="http://schemas.microsoft.com/office/drawing/2014/main" id="{FC6EA5CC-C833-478E-9B3C-6EC1BFDF1621}"/>
              </a:ext>
            </a:extLst>
          </p:cNvPr>
          <p:cNvSpPr>
            <a:spLocks noChangeArrowheads="1"/>
          </p:cNvSpPr>
          <p:nvPr/>
        </p:nvSpPr>
        <p:spPr bwMode="auto">
          <a:xfrm>
            <a:off x="4932363" y="4221163"/>
            <a:ext cx="360362"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5" name="Oval 29">
            <a:extLst>
              <a:ext uri="{FF2B5EF4-FFF2-40B4-BE49-F238E27FC236}">
                <a16:creationId xmlns:a16="http://schemas.microsoft.com/office/drawing/2014/main" id="{A79EFE1F-A4A1-41F2-BBF8-982256B72D69}"/>
              </a:ext>
            </a:extLst>
          </p:cNvPr>
          <p:cNvSpPr>
            <a:spLocks noChangeArrowheads="1"/>
          </p:cNvSpPr>
          <p:nvPr/>
        </p:nvSpPr>
        <p:spPr bwMode="auto">
          <a:xfrm>
            <a:off x="5292725" y="3933825"/>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6" name="Oval 30">
            <a:extLst>
              <a:ext uri="{FF2B5EF4-FFF2-40B4-BE49-F238E27FC236}">
                <a16:creationId xmlns:a16="http://schemas.microsoft.com/office/drawing/2014/main" id="{CD522638-7DC2-43C3-B565-814CCF30D534}"/>
              </a:ext>
            </a:extLst>
          </p:cNvPr>
          <p:cNvSpPr>
            <a:spLocks noChangeArrowheads="1"/>
          </p:cNvSpPr>
          <p:nvPr/>
        </p:nvSpPr>
        <p:spPr bwMode="auto">
          <a:xfrm>
            <a:off x="5724525" y="4221163"/>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7" name="Oval 31">
            <a:extLst>
              <a:ext uri="{FF2B5EF4-FFF2-40B4-BE49-F238E27FC236}">
                <a16:creationId xmlns:a16="http://schemas.microsoft.com/office/drawing/2014/main" id="{3B03CF66-9229-4102-8D45-1C8DFE8A917C}"/>
              </a:ext>
            </a:extLst>
          </p:cNvPr>
          <p:cNvSpPr>
            <a:spLocks noChangeArrowheads="1"/>
          </p:cNvSpPr>
          <p:nvPr/>
        </p:nvSpPr>
        <p:spPr bwMode="auto">
          <a:xfrm>
            <a:off x="3924300" y="4941888"/>
            <a:ext cx="360363" cy="361950"/>
          </a:xfrm>
          <a:prstGeom prst="ellipse">
            <a:avLst/>
          </a:prstGeom>
          <a:gradFill rotWithShape="1">
            <a:gsLst>
              <a:gs pos="0">
                <a:srgbClr val="00FF00">
                  <a:alpha val="0"/>
                </a:srgbClr>
              </a:gs>
              <a:gs pos="100000">
                <a:srgbClr val="10FF10">
                  <a:alpha val="50000"/>
                </a:srgbClr>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8" name="Oval 32">
            <a:extLst>
              <a:ext uri="{FF2B5EF4-FFF2-40B4-BE49-F238E27FC236}">
                <a16:creationId xmlns:a16="http://schemas.microsoft.com/office/drawing/2014/main" id="{466208ED-CB8A-4110-99D0-92ED956E38C9}"/>
              </a:ext>
            </a:extLst>
          </p:cNvPr>
          <p:cNvSpPr>
            <a:spLocks noChangeArrowheads="1"/>
          </p:cNvSpPr>
          <p:nvPr/>
        </p:nvSpPr>
        <p:spPr bwMode="auto">
          <a:xfrm>
            <a:off x="2771775" y="4941888"/>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49" name="Oval 33">
            <a:extLst>
              <a:ext uri="{FF2B5EF4-FFF2-40B4-BE49-F238E27FC236}">
                <a16:creationId xmlns:a16="http://schemas.microsoft.com/office/drawing/2014/main" id="{F1BC464B-8008-4504-A87F-F77AC42763DF}"/>
              </a:ext>
            </a:extLst>
          </p:cNvPr>
          <p:cNvSpPr>
            <a:spLocks noChangeArrowheads="1"/>
          </p:cNvSpPr>
          <p:nvPr/>
        </p:nvSpPr>
        <p:spPr bwMode="auto">
          <a:xfrm>
            <a:off x="1979613" y="4652963"/>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0" name="Oval 34">
            <a:extLst>
              <a:ext uri="{FF2B5EF4-FFF2-40B4-BE49-F238E27FC236}">
                <a16:creationId xmlns:a16="http://schemas.microsoft.com/office/drawing/2014/main" id="{E71F1080-D553-46A3-A57E-E0BC910C0BC2}"/>
              </a:ext>
            </a:extLst>
          </p:cNvPr>
          <p:cNvSpPr>
            <a:spLocks noChangeArrowheads="1"/>
          </p:cNvSpPr>
          <p:nvPr/>
        </p:nvSpPr>
        <p:spPr bwMode="auto">
          <a:xfrm>
            <a:off x="2484438" y="4581525"/>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1" name="Oval 35">
            <a:extLst>
              <a:ext uri="{FF2B5EF4-FFF2-40B4-BE49-F238E27FC236}">
                <a16:creationId xmlns:a16="http://schemas.microsoft.com/office/drawing/2014/main" id="{46526961-B62F-4865-92D2-D41BCD9D41FC}"/>
              </a:ext>
            </a:extLst>
          </p:cNvPr>
          <p:cNvSpPr>
            <a:spLocks noChangeArrowheads="1"/>
          </p:cNvSpPr>
          <p:nvPr/>
        </p:nvSpPr>
        <p:spPr bwMode="auto">
          <a:xfrm>
            <a:off x="2195513" y="4292600"/>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2" name="Oval 36">
            <a:extLst>
              <a:ext uri="{FF2B5EF4-FFF2-40B4-BE49-F238E27FC236}">
                <a16:creationId xmlns:a16="http://schemas.microsoft.com/office/drawing/2014/main" id="{8F874554-440F-4719-82FC-C0692D4548FE}"/>
              </a:ext>
            </a:extLst>
          </p:cNvPr>
          <p:cNvSpPr>
            <a:spLocks noChangeArrowheads="1"/>
          </p:cNvSpPr>
          <p:nvPr/>
        </p:nvSpPr>
        <p:spPr bwMode="auto">
          <a:xfrm>
            <a:off x="3203575" y="4941888"/>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3" name="Oval 37">
            <a:extLst>
              <a:ext uri="{FF2B5EF4-FFF2-40B4-BE49-F238E27FC236}">
                <a16:creationId xmlns:a16="http://schemas.microsoft.com/office/drawing/2014/main" id="{FFA2EC0E-088B-4692-8260-8B4027EF99FB}"/>
              </a:ext>
            </a:extLst>
          </p:cNvPr>
          <p:cNvSpPr>
            <a:spLocks noChangeArrowheads="1"/>
          </p:cNvSpPr>
          <p:nvPr/>
        </p:nvSpPr>
        <p:spPr bwMode="auto">
          <a:xfrm>
            <a:off x="1763713" y="4941888"/>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4" name="Oval 38">
            <a:extLst>
              <a:ext uri="{FF2B5EF4-FFF2-40B4-BE49-F238E27FC236}">
                <a16:creationId xmlns:a16="http://schemas.microsoft.com/office/drawing/2014/main" id="{41B4E2D3-68E5-4296-B8BB-9731035B9AE9}"/>
              </a:ext>
            </a:extLst>
          </p:cNvPr>
          <p:cNvSpPr>
            <a:spLocks noChangeArrowheads="1"/>
          </p:cNvSpPr>
          <p:nvPr/>
        </p:nvSpPr>
        <p:spPr bwMode="auto">
          <a:xfrm>
            <a:off x="2916238" y="4581525"/>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5" name="Oval 39">
            <a:extLst>
              <a:ext uri="{FF2B5EF4-FFF2-40B4-BE49-F238E27FC236}">
                <a16:creationId xmlns:a16="http://schemas.microsoft.com/office/drawing/2014/main" id="{62F60DF8-B7F7-42EB-AFED-851646C2F984}"/>
              </a:ext>
            </a:extLst>
          </p:cNvPr>
          <p:cNvSpPr>
            <a:spLocks noChangeArrowheads="1"/>
          </p:cNvSpPr>
          <p:nvPr/>
        </p:nvSpPr>
        <p:spPr bwMode="auto">
          <a:xfrm>
            <a:off x="2627313" y="4221163"/>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6" name="Oval 40">
            <a:extLst>
              <a:ext uri="{FF2B5EF4-FFF2-40B4-BE49-F238E27FC236}">
                <a16:creationId xmlns:a16="http://schemas.microsoft.com/office/drawing/2014/main" id="{8E9ECF99-0E61-4A2C-A845-858E63408B2C}"/>
              </a:ext>
            </a:extLst>
          </p:cNvPr>
          <p:cNvSpPr>
            <a:spLocks noChangeArrowheads="1"/>
          </p:cNvSpPr>
          <p:nvPr/>
        </p:nvSpPr>
        <p:spPr bwMode="auto">
          <a:xfrm>
            <a:off x="2339975" y="3933825"/>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7" name="Oval 41">
            <a:extLst>
              <a:ext uri="{FF2B5EF4-FFF2-40B4-BE49-F238E27FC236}">
                <a16:creationId xmlns:a16="http://schemas.microsoft.com/office/drawing/2014/main" id="{88EECDBE-3C90-44B3-A9D2-2483833D6E2C}"/>
              </a:ext>
            </a:extLst>
          </p:cNvPr>
          <p:cNvSpPr>
            <a:spLocks noChangeArrowheads="1"/>
          </p:cNvSpPr>
          <p:nvPr/>
        </p:nvSpPr>
        <p:spPr bwMode="auto">
          <a:xfrm>
            <a:off x="5292725" y="4941888"/>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8" name="Oval 42">
            <a:extLst>
              <a:ext uri="{FF2B5EF4-FFF2-40B4-BE49-F238E27FC236}">
                <a16:creationId xmlns:a16="http://schemas.microsoft.com/office/drawing/2014/main" id="{766B9A46-10E3-47C6-890F-30273A66F77C}"/>
              </a:ext>
            </a:extLst>
          </p:cNvPr>
          <p:cNvSpPr>
            <a:spLocks noChangeArrowheads="1"/>
          </p:cNvSpPr>
          <p:nvPr/>
        </p:nvSpPr>
        <p:spPr bwMode="auto">
          <a:xfrm>
            <a:off x="7308850" y="4941888"/>
            <a:ext cx="360363"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59" name="Oval 43">
            <a:extLst>
              <a:ext uri="{FF2B5EF4-FFF2-40B4-BE49-F238E27FC236}">
                <a16:creationId xmlns:a16="http://schemas.microsoft.com/office/drawing/2014/main" id="{F8499BA7-CF1B-4967-ADB6-BA31D683CB81}"/>
              </a:ext>
            </a:extLst>
          </p:cNvPr>
          <p:cNvSpPr>
            <a:spLocks noChangeArrowheads="1"/>
          </p:cNvSpPr>
          <p:nvPr/>
        </p:nvSpPr>
        <p:spPr bwMode="auto">
          <a:xfrm>
            <a:off x="3563938" y="4941888"/>
            <a:ext cx="360362" cy="358775"/>
          </a:xfrm>
          <a:prstGeom prst="ellipse">
            <a:avLst/>
          </a:prstGeom>
          <a:gradFill rotWithShape="1">
            <a:gsLst>
              <a:gs pos="0">
                <a:srgbClr val="F50000">
                  <a:alpha val="0"/>
                </a:srgbClr>
              </a:gs>
              <a:gs pos="100000">
                <a:srgbClr val="FF0000"/>
              </a:gs>
            </a:gsLst>
            <a:path path="shape">
              <a:fillToRect l="50000" t="50000" r="50000" b="50000"/>
            </a:path>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endParaRPr lang="zh-CN" altLang="en-US" sz="3000">
              <a:latin typeface="SimHei" panose="02010609060101010101" pitchFamily="49" charset="-122"/>
              <a:cs typeface="Arial" panose="020B0604020202020204" pitchFamily="34" charset="0"/>
            </a:endParaRPr>
          </a:p>
        </p:txBody>
      </p:sp>
      <p:sp>
        <p:nvSpPr>
          <p:cNvPr id="214061" name="AutoShape 45">
            <a:extLst>
              <a:ext uri="{FF2B5EF4-FFF2-40B4-BE49-F238E27FC236}">
                <a16:creationId xmlns:a16="http://schemas.microsoft.com/office/drawing/2014/main" id="{98BF5272-CE94-41F0-855B-5DB9A8716506}"/>
              </a:ext>
            </a:extLst>
          </p:cNvPr>
          <p:cNvSpPr>
            <a:spLocks noChangeArrowheads="1"/>
          </p:cNvSpPr>
          <p:nvPr/>
        </p:nvSpPr>
        <p:spPr bwMode="auto">
          <a:xfrm>
            <a:off x="5219700" y="1268413"/>
            <a:ext cx="576263" cy="4292600"/>
          </a:xfrm>
          <a:prstGeom prst="upDownArrowCallout">
            <a:avLst>
              <a:gd name="adj1" fmla="val 25000"/>
              <a:gd name="adj2" fmla="val 25000"/>
              <a:gd name="adj3" fmla="val 93113"/>
              <a:gd name="adj4" fmla="val 50000"/>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r>
              <a:rPr lang="de-DE" altLang="zh-CN" sz="2000" b="1"/>
              <a:t>B</a:t>
            </a:r>
          </a:p>
          <a:p>
            <a:r>
              <a:rPr lang="zh-CN" altLang="de-DE" b="1"/>
              <a:t>的</a:t>
            </a:r>
          </a:p>
          <a:p>
            <a:r>
              <a:rPr lang="zh-CN" altLang="de-DE" b="1"/>
              <a:t>文</a:t>
            </a:r>
          </a:p>
          <a:p>
            <a:r>
              <a:rPr lang="zh-CN" altLang="de-DE" b="1"/>
              <a:t>化</a:t>
            </a:r>
          </a:p>
          <a:p>
            <a:r>
              <a:rPr lang="zh-CN" altLang="de-DE" b="1"/>
              <a:t>标</a:t>
            </a:r>
          </a:p>
          <a:p>
            <a:r>
              <a:rPr lang="zh-CN" altLang="de-DE" b="1"/>
              <a:t>准</a:t>
            </a:r>
          </a:p>
        </p:txBody>
      </p:sp>
      <p:sp>
        <p:nvSpPr>
          <p:cNvPr id="214062" name="AutoShape 46">
            <a:extLst>
              <a:ext uri="{FF2B5EF4-FFF2-40B4-BE49-F238E27FC236}">
                <a16:creationId xmlns:a16="http://schemas.microsoft.com/office/drawing/2014/main" id="{8181B904-DDA7-474F-9638-7E3F440E8A66}"/>
              </a:ext>
            </a:extLst>
          </p:cNvPr>
          <p:cNvSpPr>
            <a:spLocks noChangeArrowheads="1"/>
          </p:cNvSpPr>
          <p:nvPr/>
        </p:nvSpPr>
        <p:spPr bwMode="auto">
          <a:xfrm>
            <a:off x="2339975" y="1296988"/>
            <a:ext cx="576263" cy="4292600"/>
          </a:xfrm>
          <a:prstGeom prst="upDownArrowCallout">
            <a:avLst>
              <a:gd name="adj1" fmla="val 25000"/>
              <a:gd name="adj2" fmla="val 25000"/>
              <a:gd name="adj3" fmla="val 93113"/>
              <a:gd name="adj4"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r>
              <a:rPr lang="de-DE" altLang="zh-CN" sz="2000" b="1"/>
              <a:t>A</a:t>
            </a:r>
          </a:p>
          <a:p>
            <a:r>
              <a:rPr lang="zh-CN" altLang="de-DE" b="1">
                <a:latin typeface="SimHei" panose="02010609060101010101" pitchFamily="49" charset="-122"/>
              </a:rPr>
              <a:t>的</a:t>
            </a:r>
          </a:p>
          <a:p>
            <a:r>
              <a:rPr lang="zh-CN" altLang="de-DE" b="1">
                <a:latin typeface="SimHei" panose="02010609060101010101" pitchFamily="49" charset="-122"/>
              </a:rPr>
              <a:t>文</a:t>
            </a:r>
          </a:p>
          <a:p>
            <a:r>
              <a:rPr lang="zh-CN" altLang="de-DE" b="1">
                <a:latin typeface="SimHei" panose="02010609060101010101" pitchFamily="49" charset="-122"/>
              </a:rPr>
              <a:t>化</a:t>
            </a:r>
          </a:p>
          <a:p>
            <a:r>
              <a:rPr lang="zh-CN" altLang="de-DE" b="1">
                <a:latin typeface="SimHei" panose="02010609060101010101" pitchFamily="49" charset="-122"/>
              </a:rPr>
              <a:t>标</a:t>
            </a:r>
          </a:p>
          <a:p>
            <a:r>
              <a:rPr lang="zh-CN" altLang="de-DE" b="1">
                <a:latin typeface="SimHei" panose="02010609060101010101" pitchFamily="49" charset="-122"/>
              </a:rPr>
              <a:t>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14025"/>
                                        </p:tgtEl>
                                        <p:attrNameLst>
                                          <p:attrName>style.visibility</p:attrName>
                                        </p:attrNameLst>
                                      </p:cBhvr>
                                      <p:to>
                                        <p:strVal val="visible"/>
                                      </p:to>
                                    </p:set>
                                    <p:anim from="(-#ppt_w/2)" to="(#ppt_x)" calcmode="lin" valueType="num">
                                      <p:cBhvr>
                                        <p:cTn id="7" dur="600" fill="hold">
                                          <p:stCondLst>
                                            <p:cond delay="0"/>
                                          </p:stCondLst>
                                        </p:cTn>
                                        <p:tgtEl>
                                          <p:spTgt spid="214025"/>
                                        </p:tgtEl>
                                        <p:attrNameLst>
                                          <p:attrName>ppt_x</p:attrName>
                                        </p:attrNameLst>
                                      </p:cBhvr>
                                    </p:anim>
                                    <p:anim from="0" to="-1.0" calcmode="lin" valueType="num">
                                      <p:cBhvr>
                                        <p:cTn id="8" dur="200" decel="50000" autoRev="1" fill="hold">
                                          <p:stCondLst>
                                            <p:cond delay="600"/>
                                          </p:stCondLst>
                                        </p:cTn>
                                        <p:tgtEl>
                                          <p:spTgt spid="214025"/>
                                        </p:tgtEl>
                                        <p:attrNameLst>
                                          <p:attrName>xshear</p:attrName>
                                        </p:attrNameLst>
                                      </p:cBhvr>
                                    </p:anim>
                                    <p:animScale>
                                      <p:cBhvr>
                                        <p:cTn id="9" dur="200" decel="100000" autoRev="1" fill="hold">
                                          <p:stCondLst>
                                            <p:cond delay="600"/>
                                          </p:stCondLst>
                                        </p:cTn>
                                        <p:tgtEl>
                                          <p:spTgt spid="214025"/>
                                        </p:tgtEl>
                                      </p:cBhvr>
                                      <p:from x="100000" y="100000"/>
                                      <p:to x="80000" y="100000"/>
                                    </p:animScale>
                                    <p:anim by="(#ppt_h/3+#ppt_w*0.1)" calcmode="lin" valueType="num">
                                      <p:cBhvr additive="sum">
                                        <p:cTn id="10" dur="200" decel="100000" autoRev="1" fill="hold">
                                          <p:stCondLst>
                                            <p:cond delay="600"/>
                                          </p:stCondLst>
                                        </p:cTn>
                                        <p:tgtEl>
                                          <p:spTgt spid="2140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8" presetClass="entr" presetSubtype="0" accel="50000" fill="hold" grpId="0" nodeType="clickEffect">
                                  <p:stCondLst>
                                    <p:cond delay="0"/>
                                  </p:stCondLst>
                                  <p:iterate type="lt">
                                    <p:tmPct val="50000"/>
                                  </p:iterate>
                                  <p:childTnLst>
                                    <p:set>
                                      <p:cBhvr>
                                        <p:cTn id="14" dur="1" fill="hold">
                                          <p:stCondLst>
                                            <p:cond delay="0"/>
                                          </p:stCondLst>
                                        </p:cTn>
                                        <p:tgtEl>
                                          <p:spTgt spid="214032"/>
                                        </p:tgtEl>
                                        <p:attrNameLst>
                                          <p:attrName>style.visibility</p:attrName>
                                        </p:attrNameLst>
                                      </p:cBhvr>
                                      <p:to>
                                        <p:strVal val="visible"/>
                                      </p:to>
                                    </p:set>
                                    <p:set>
                                      <p:cBhvr>
                                        <p:cTn id="15" dur="455" fill="hold">
                                          <p:stCondLst>
                                            <p:cond delay="0"/>
                                          </p:stCondLst>
                                        </p:cTn>
                                        <p:tgtEl>
                                          <p:spTgt spid="214032"/>
                                        </p:tgtEl>
                                        <p:attrNameLst>
                                          <p:attrName>style.rotation</p:attrName>
                                        </p:attrNameLst>
                                      </p:cBhvr>
                                      <p:to>
                                        <p:strVal val="-45.0"/>
                                      </p:to>
                                    </p:set>
                                    <p:anim calcmode="lin" valueType="num">
                                      <p:cBhvr>
                                        <p:cTn id="16" dur="455" fill="hold">
                                          <p:stCondLst>
                                            <p:cond delay="455"/>
                                          </p:stCondLst>
                                        </p:cTn>
                                        <p:tgtEl>
                                          <p:spTgt spid="214032"/>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214032"/>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214032"/>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214032"/>
                                        </p:tgtEl>
                                        <p:attrNameLst>
                                          <p:attrName>ppt_y</p:attrName>
                                        </p:attrNameLst>
                                      </p:cBhvr>
                                      <p:tavLst>
                                        <p:tav tm="0">
                                          <p:val>
                                            <p:strVal val="#ppt_y-(0.354*#ppt_w-0.172*#ppt_h)"/>
                                          </p:val>
                                        </p:tav>
                                        <p:tav tm="100000">
                                          <p:val>
                                            <p:strVal val="#ppt_y"/>
                                          </p:val>
                                        </p:tav>
                                      </p:tavLst>
                                    </p:anim>
                                  </p:childTnLst>
                                </p:cTn>
                              </p:par>
                              <p:par>
                                <p:cTn id="20" presetID="38" presetClass="entr" presetSubtype="0" accel="50000" fill="hold" grpId="0" nodeType="withEffect">
                                  <p:stCondLst>
                                    <p:cond delay="0"/>
                                  </p:stCondLst>
                                  <p:iterate type="lt">
                                    <p:tmPct val="50000"/>
                                  </p:iterate>
                                  <p:childTnLst>
                                    <p:set>
                                      <p:cBhvr>
                                        <p:cTn id="21" dur="1" fill="hold">
                                          <p:stCondLst>
                                            <p:cond delay="0"/>
                                          </p:stCondLst>
                                        </p:cTn>
                                        <p:tgtEl>
                                          <p:spTgt spid="214033"/>
                                        </p:tgtEl>
                                        <p:attrNameLst>
                                          <p:attrName>style.visibility</p:attrName>
                                        </p:attrNameLst>
                                      </p:cBhvr>
                                      <p:to>
                                        <p:strVal val="visible"/>
                                      </p:to>
                                    </p:set>
                                    <p:set>
                                      <p:cBhvr>
                                        <p:cTn id="22" dur="455" fill="hold">
                                          <p:stCondLst>
                                            <p:cond delay="0"/>
                                          </p:stCondLst>
                                        </p:cTn>
                                        <p:tgtEl>
                                          <p:spTgt spid="214033"/>
                                        </p:tgtEl>
                                        <p:attrNameLst>
                                          <p:attrName>style.rotation</p:attrName>
                                        </p:attrNameLst>
                                      </p:cBhvr>
                                      <p:to>
                                        <p:strVal val="-45.0"/>
                                      </p:to>
                                    </p:set>
                                    <p:anim calcmode="lin" valueType="num">
                                      <p:cBhvr>
                                        <p:cTn id="23" dur="455" fill="hold">
                                          <p:stCondLst>
                                            <p:cond delay="455"/>
                                          </p:stCondLst>
                                        </p:cTn>
                                        <p:tgtEl>
                                          <p:spTgt spid="214033"/>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214033"/>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214033"/>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214033"/>
                                        </p:tgtEl>
                                        <p:attrNameLst>
                                          <p:attrName>ppt_y</p:attrName>
                                        </p:attrNameLst>
                                      </p:cBhvr>
                                      <p:tavLst>
                                        <p:tav tm="0">
                                          <p:val>
                                            <p:strVal val="#ppt_y-(0.354*#ppt_w-0.172*#ppt_h)"/>
                                          </p:val>
                                        </p:tav>
                                        <p:tav tm="100000">
                                          <p:val>
                                            <p:strVal val="#ppt_y"/>
                                          </p:val>
                                        </p:tav>
                                      </p:tavLst>
                                    </p:anim>
                                  </p:childTnLst>
                                </p:cTn>
                              </p:par>
                              <p:par>
                                <p:cTn id="27" presetID="38" presetClass="entr" presetSubtype="0" accel="50000" fill="hold" grpId="0" nodeType="withEffect">
                                  <p:stCondLst>
                                    <p:cond delay="0"/>
                                  </p:stCondLst>
                                  <p:iterate type="lt">
                                    <p:tmPct val="50000"/>
                                  </p:iterate>
                                  <p:childTnLst>
                                    <p:set>
                                      <p:cBhvr>
                                        <p:cTn id="28" dur="1" fill="hold">
                                          <p:stCondLst>
                                            <p:cond delay="0"/>
                                          </p:stCondLst>
                                        </p:cTn>
                                        <p:tgtEl>
                                          <p:spTgt spid="214034"/>
                                        </p:tgtEl>
                                        <p:attrNameLst>
                                          <p:attrName>style.visibility</p:attrName>
                                        </p:attrNameLst>
                                      </p:cBhvr>
                                      <p:to>
                                        <p:strVal val="visible"/>
                                      </p:to>
                                    </p:set>
                                    <p:set>
                                      <p:cBhvr>
                                        <p:cTn id="29" dur="455" fill="hold">
                                          <p:stCondLst>
                                            <p:cond delay="0"/>
                                          </p:stCondLst>
                                        </p:cTn>
                                        <p:tgtEl>
                                          <p:spTgt spid="214034"/>
                                        </p:tgtEl>
                                        <p:attrNameLst>
                                          <p:attrName>style.rotation</p:attrName>
                                        </p:attrNameLst>
                                      </p:cBhvr>
                                      <p:to>
                                        <p:strVal val="-45.0"/>
                                      </p:to>
                                    </p:set>
                                    <p:anim calcmode="lin" valueType="num">
                                      <p:cBhvr>
                                        <p:cTn id="30" dur="455" fill="hold">
                                          <p:stCondLst>
                                            <p:cond delay="455"/>
                                          </p:stCondLst>
                                        </p:cTn>
                                        <p:tgtEl>
                                          <p:spTgt spid="214034"/>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214034"/>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214034"/>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214034"/>
                                        </p:tgtEl>
                                        <p:attrNameLst>
                                          <p:attrName>ppt_y</p:attrName>
                                        </p:attrNameLst>
                                      </p:cBhvr>
                                      <p:tavLst>
                                        <p:tav tm="0">
                                          <p:val>
                                            <p:strVal val="#ppt_y-(0.354*#ppt_w-0.172*#ppt_h)"/>
                                          </p:val>
                                        </p:tav>
                                        <p:tav tm="100000">
                                          <p:val>
                                            <p:strVal val="#ppt_y"/>
                                          </p:val>
                                        </p:tav>
                                      </p:tavLst>
                                    </p:anim>
                                  </p:childTnLst>
                                </p:cTn>
                              </p:par>
                              <p:par>
                                <p:cTn id="34" presetID="38" presetClass="entr" presetSubtype="0" accel="50000" fill="hold" grpId="0" nodeType="withEffect">
                                  <p:stCondLst>
                                    <p:cond delay="0"/>
                                  </p:stCondLst>
                                  <p:iterate type="lt">
                                    <p:tmPct val="50000"/>
                                  </p:iterate>
                                  <p:childTnLst>
                                    <p:set>
                                      <p:cBhvr>
                                        <p:cTn id="35" dur="1" fill="hold">
                                          <p:stCondLst>
                                            <p:cond delay="0"/>
                                          </p:stCondLst>
                                        </p:cTn>
                                        <p:tgtEl>
                                          <p:spTgt spid="214035"/>
                                        </p:tgtEl>
                                        <p:attrNameLst>
                                          <p:attrName>style.visibility</p:attrName>
                                        </p:attrNameLst>
                                      </p:cBhvr>
                                      <p:to>
                                        <p:strVal val="visible"/>
                                      </p:to>
                                    </p:set>
                                    <p:set>
                                      <p:cBhvr>
                                        <p:cTn id="36" dur="455" fill="hold">
                                          <p:stCondLst>
                                            <p:cond delay="0"/>
                                          </p:stCondLst>
                                        </p:cTn>
                                        <p:tgtEl>
                                          <p:spTgt spid="214035"/>
                                        </p:tgtEl>
                                        <p:attrNameLst>
                                          <p:attrName>style.rotation</p:attrName>
                                        </p:attrNameLst>
                                      </p:cBhvr>
                                      <p:to>
                                        <p:strVal val="-45.0"/>
                                      </p:to>
                                    </p:set>
                                    <p:anim calcmode="lin" valueType="num">
                                      <p:cBhvr>
                                        <p:cTn id="37" dur="455" fill="hold">
                                          <p:stCondLst>
                                            <p:cond delay="455"/>
                                          </p:stCondLst>
                                        </p:cTn>
                                        <p:tgtEl>
                                          <p:spTgt spid="214035"/>
                                        </p:tgtEl>
                                        <p:attrNameLst>
                                          <p:attrName>style.rotation</p:attrName>
                                        </p:attrNameLst>
                                      </p:cBhvr>
                                      <p:tavLst>
                                        <p:tav tm="0">
                                          <p:val>
                                            <p:fltVal val="-45"/>
                                          </p:val>
                                        </p:tav>
                                        <p:tav tm="69900">
                                          <p:val>
                                            <p:fltVal val="45"/>
                                          </p:val>
                                        </p:tav>
                                        <p:tav tm="100000">
                                          <p:val>
                                            <p:fltVal val="0"/>
                                          </p:val>
                                        </p:tav>
                                      </p:tavLst>
                                    </p:anim>
                                    <p:anim calcmode="lin" valueType="num">
                                      <p:cBhvr>
                                        <p:cTn id="38" dur="455" fill="hold">
                                          <p:stCondLst>
                                            <p:cond delay="0"/>
                                          </p:stCondLst>
                                        </p:cTn>
                                        <p:tgtEl>
                                          <p:spTgt spid="214035"/>
                                        </p:tgtEl>
                                        <p:attrNameLst>
                                          <p:attrName>ppt_y</p:attrName>
                                        </p:attrNameLst>
                                      </p:cBhvr>
                                      <p:tavLst>
                                        <p:tav tm="0">
                                          <p:val>
                                            <p:strVal val="#ppt_y-1"/>
                                          </p:val>
                                        </p:tav>
                                        <p:tav tm="100000">
                                          <p:val>
                                            <p:strVal val="#ppt_y-(0.354*#ppt_w-0.172*#ppt_h)"/>
                                          </p:val>
                                        </p:tav>
                                      </p:tavLst>
                                    </p:anim>
                                    <p:anim calcmode="lin" valueType="num">
                                      <p:cBhvr>
                                        <p:cTn id="39" dur="156" decel="50000" autoRev="1" fill="hold">
                                          <p:stCondLst>
                                            <p:cond delay="455"/>
                                          </p:stCondLst>
                                        </p:cTn>
                                        <p:tgtEl>
                                          <p:spTgt spid="214035"/>
                                        </p:tgtEl>
                                        <p:attrNameLst>
                                          <p:attrName>ppt_y</p:attrName>
                                        </p:attrNameLst>
                                      </p:cBhvr>
                                      <p:tavLst>
                                        <p:tav tm="0">
                                          <p:val>
                                            <p:strVal val="#ppt_y-(0.354*#ppt_w-0.172*#ppt_h)"/>
                                          </p:val>
                                        </p:tav>
                                        <p:tav tm="100000">
                                          <p:val>
                                            <p:strVal val="#ppt_y-(0.354*#ppt_w-0.172*#ppt_h)-#ppt_h/2"/>
                                          </p:val>
                                        </p:tav>
                                      </p:tavLst>
                                    </p:anim>
                                    <p:anim calcmode="lin" valueType="num">
                                      <p:cBhvr>
                                        <p:cTn id="40" dur="136" fill="hold">
                                          <p:stCondLst>
                                            <p:cond delay="864"/>
                                          </p:stCondLst>
                                        </p:cTn>
                                        <p:tgtEl>
                                          <p:spTgt spid="214035"/>
                                        </p:tgtEl>
                                        <p:attrNameLst>
                                          <p:attrName>ppt_y</p:attrName>
                                        </p:attrNameLst>
                                      </p:cBhvr>
                                      <p:tavLst>
                                        <p:tav tm="0">
                                          <p:val>
                                            <p:strVal val="#ppt_y-(0.354*#ppt_w-0.172*#ppt_h)"/>
                                          </p:val>
                                        </p:tav>
                                        <p:tav tm="100000">
                                          <p:val>
                                            <p:strVal val="#ppt_y"/>
                                          </p:val>
                                        </p:tav>
                                      </p:tavLst>
                                    </p:anim>
                                  </p:childTnLst>
                                </p:cTn>
                              </p:par>
                              <p:par>
                                <p:cTn id="41" presetID="38" presetClass="entr" presetSubtype="0" accel="50000" fill="hold" grpId="0" nodeType="withEffect">
                                  <p:stCondLst>
                                    <p:cond delay="0"/>
                                  </p:stCondLst>
                                  <p:iterate type="lt">
                                    <p:tmPct val="50000"/>
                                  </p:iterate>
                                  <p:childTnLst>
                                    <p:set>
                                      <p:cBhvr>
                                        <p:cTn id="42" dur="1" fill="hold">
                                          <p:stCondLst>
                                            <p:cond delay="0"/>
                                          </p:stCondLst>
                                        </p:cTn>
                                        <p:tgtEl>
                                          <p:spTgt spid="214036"/>
                                        </p:tgtEl>
                                        <p:attrNameLst>
                                          <p:attrName>style.visibility</p:attrName>
                                        </p:attrNameLst>
                                      </p:cBhvr>
                                      <p:to>
                                        <p:strVal val="visible"/>
                                      </p:to>
                                    </p:set>
                                    <p:set>
                                      <p:cBhvr>
                                        <p:cTn id="43" dur="455" fill="hold">
                                          <p:stCondLst>
                                            <p:cond delay="0"/>
                                          </p:stCondLst>
                                        </p:cTn>
                                        <p:tgtEl>
                                          <p:spTgt spid="214036"/>
                                        </p:tgtEl>
                                        <p:attrNameLst>
                                          <p:attrName>style.rotation</p:attrName>
                                        </p:attrNameLst>
                                      </p:cBhvr>
                                      <p:to>
                                        <p:strVal val="-45.0"/>
                                      </p:to>
                                    </p:set>
                                    <p:anim calcmode="lin" valueType="num">
                                      <p:cBhvr>
                                        <p:cTn id="44" dur="455" fill="hold">
                                          <p:stCondLst>
                                            <p:cond delay="455"/>
                                          </p:stCondLst>
                                        </p:cTn>
                                        <p:tgtEl>
                                          <p:spTgt spid="214036"/>
                                        </p:tgtEl>
                                        <p:attrNameLst>
                                          <p:attrName>style.rotation</p:attrName>
                                        </p:attrNameLst>
                                      </p:cBhvr>
                                      <p:tavLst>
                                        <p:tav tm="0">
                                          <p:val>
                                            <p:fltVal val="-45"/>
                                          </p:val>
                                        </p:tav>
                                        <p:tav tm="69900">
                                          <p:val>
                                            <p:fltVal val="45"/>
                                          </p:val>
                                        </p:tav>
                                        <p:tav tm="100000">
                                          <p:val>
                                            <p:fltVal val="0"/>
                                          </p:val>
                                        </p:tav>
                                      </p:tavLst>
                                    </p:anim>
                                    <p:anim calcmode="lin" valueType="num">
                                      <p:cBhvr>
                                        <p:cTn id="45" dur="455" fill="hold">
                                          <p:stCondLst>
                                            <p:cond delay="0"/>
                                          </p:stCondLst>
                                        </p:cTn>
                                        <p:tgtEl>
                                          <p:spTgt spid="214036"/>
                                        </p:tgtEl>
                                        <p:attrNameLst>
                                          <p:attrName>ppt_y</p:attrName>
                                        </p:attrNameLst>
                                      </p:cBhvr>
                                      <p:tavLst>
                                        <p:tav tm="0">
                                          <p:val>
                                            <p:strVal val="#ppt_y-1"/>
                                          </p:val>
                                        </p:tav>
                                        <p:tav tm="100000">
                                          <p:val>
                                            <p:strVal val="#ppt_y-(0.354*#ppt_w-0.172*#ppt_h)"/>
                                          </p:val>
                                        </p:tav>
                                      </p:tavLst>
                                    </p:anim>
                                    <p:anim calcmode="lin" valueType="num">
                                      <p:cBhvr>
                                        <p:cTn id="46" dur="156" decel="50000" autoRev="1" fill="hold">
                                          <p:stCondLst>
                                            <p:cond delay="455"/>
                                          </p:stCondLst>
                                        </p:cTn>
                                        <p:tgtEl>
                                          <p:spTgt spid="214036"/>
                                        </p:tgtEl>
                                        <p:attrNameLst>
                                          <p:attrName>ppt_y</p:attrName>
                                        </p:attrNameLst>
                                      </p:cBhvr>
                                      <p:tavLst>
                                        <p:tav tm="0">
                                          <p:val>
                                            <p:strVal val="#ppt_y-(0.354*#ppt_w-0.172*#ppt_h)"/>
                                          </p:val>
                                        </p:tav>
                                        <p:tav tm="100000">
                                          <p:val>
                                            <p:strVal val="#ppt_y-(0.354*#ppt_w-0.172*#ppt_h)-#ppt_h/2"/>
                                          </p:val>
                                        </p:tav>
                                      </p:tavLst>
                                    </p:anim>
                                    <p:anim calcmode="lin" valueType="num">
                                      <p:cBhvr>
                                        <p:cTn id="47" dur="136" fill="hold">
                                          <p:stCondLst>
                                            <p:cond delay="864"/>
                                          </p:stCondLst>
                                        </p:cTn>
                                        <p:tgtEl>
                                          <p:spTgt spid="214036"/>
                                        </p:tgtEl>
                                        <p:attrNameLst>
                                          <p:attrName>ppt_y</p:attrName>
                                        </p:attrNameLst>
                                      </p:cBhvr>
                                      <p:tavLst>
                                        <p:tav tm="0">
                                          <p:val>
                                            <p:strVal val="#ppt_y-(0.354*#ppt_w-0.172*#ppt_h)"/>
                                          </p:val>
                                        </p:tav>
                                        <p:tav tm="100000">
                                          <p:val>
                                            <p:strVal val="#ppt_y"/>
                                          </p:val>
                                        </p:tav>
                                      </p:tavLst>
                                    </p:anim>
                                  </p:childTnLst>
                                </p:cTn>
                              </p:par>
                              <p:par>
                                <p:cTn id="48" presetID="38" presetClass="entr" presetSubtype="0" accel="50000" fill="hold" grpId="0" nodeType="withEffect">
                                  <p:stCondLst>
                                    <p:cond delay="0"/>
                                  </p:stCondLst>
                                  <p:iterate type="lt">
                                    <p:tmPct val="50000"/>
                                  </p:iterate>
                                  <p:childTnLst>
                                    <p:set>
                                      <p:cBhvr>
                                        <p:cTn id="49" dur="1" fill="hold">
                                          <p:stCondLst>
                                            <p:cond delay="0"/>
                                          </p:stCondLst>
                                        </p:cTn>
                                        <p:tgtEl>
                                          <p:spTgt spid="214040"/>
                                        </p:tgtEl>
                                        <p:attrNameLst>
                                          <p:attrName>style.visibility</p:attrName>
                                        </p:attrNameLst>
                                      </p:cBhvr>
                                      <p:to>
                                        <p:strVal val="visible"/>
                                      </p:to>
                                    </p:set>
                                    <p:set>
                                      <p:cBhvr>
                                        <p:cTn id="50" dur="455" fill="hold">
                                          <p:stCondLst>
                                            <p:cond delay="0"/>
                                          </p:stCondLst>
                                        </p:cTn>
                                        <p:tgtEl>
                                          <p:spTgt spid="214040"/>
                                        </p:tgtEl>
                                        <p:attrNameLst>
                                          <p:attrName>style.rotation</p:attrName>
                                        </p:attrNameLst>
                                      </p:cBhvr>
                                      <p:to>
                                        <p:strVal val="-45.0"/>
                                      </p:to>
                                    </p:set>
                                    <p:anim calcmode="lin" valueType="num">
                                      <p:cBhvr>
                                        <p:cTn id="51" dur="455" fill="hold">
                                          <p:stCondLst>
                                            <p:cond delay="455"/>
                                          </p:stCondLst>
                                        </p:cTn>
                                        <p:tgtEl>
                                          <p:spTgt spid="214040"/>
                                        </p:tgtEl>
                                        <p:attrNameLst>
                                          <p:attrName>style.rotation</p:attrName>
                                        </p:attrNameLst>
                                      </p:cBhvr>
                                      <p:tavLst>
                                        <p:tav tm="0">
                                          <p:val>
                                            <p:fltVal val="-45"/>
                                          </p:val>
                                        </p:tav>
                                        <p:tav tm="69900">
                                          <p:val>
                                            <p:fltVal val="45"/>
                                          </p:val>
                                        </p:tav>
                                        <p:tav tm="100000">
                                          <p:val>
                                            <p:fltVal val="0"/>
                                          </p:val>
                                        </p:tav>
                                      </p:tavLst>
                                    </p:anim>
                                    <p:anim calcmode="lin" valueType="num">
                                      <p:cBhvr>
                                        <p:cTn id="52" dur="455" fill="hold">
                                          <p:stCondLst>
                                            <p:cond delay="0"/>
                                          </p:stCondLst>
                                        </p:cTn>
                                        <p:tgtEl>
                                          <p:spTgt spid="214040"/>
                                        </p:tgtEl>
                                        <p:attrNameLst>
                                          <p:attrName>ppt_y</p:attrName>
                                        </p:attrNameLst>
                                      </p:cBhvr>
                                      <p:tavLst>
                                        <p:tav tm="0">
                                          <p:val>
                                            <p:strVal val="#ppt_y-1"/>
                                          </p:val>
                                        </p:tav>
                                        <p:tav tm="100000">
                                          <p:val>
                                            <p:strVal val="#ppt_y-(0.354*#ppt_w-0.172*#ppt_h)"/>
                                          </p:val>
                                        </p:tav>
                                      </p:tavLst>
                                    </p:anim>
                                    <p:anim calcmode="lin" valueType="num">
                                      <p:cBhvr>
                                        <p:cTn id="53" dur="156" decel="50000" autoRev="1" fill="hold">
                                          <p:stCondLst>
                                            <p:cond delay="455"/>
                                          </p:stCondLst>
                                        </p:cTn>
                                        <p:tgtEl>
                                          <p:spTgt spid="214040"/>
                                        </p:tgtEl>
                                        <p:attrNameLst>
                                          <p:attrName>ppt_y</p:attrName>
                                        </p:attrNameLst>
                                      </p:cBhvr>
                                      <p:tavLst>
                                        <p:tav tm="0">
                                          <p:val>
                                            <p:strVal val="#ppt_y-(0.354*#ppt_w-0.172*#ppt_h)"/>
                                          </p:val>
                                        </p:tav>
                                        <p:tav tm="100000">
                                          <p:val>
                                            <p:strVal val="#ppt_y-(0.354*#ppt_w-0.172*#ppt_h)-#ppt_h/2"/>
                                          </p:val>
                                        </p:tav>
                                      </p:tavLst>
                                    </p:anim>
                                    <p:anim calcmode="lin" valueType="num">
                                      <p:cBhvr>
                                        <p:cTn id="54" dur="136" fill="hold">
                                          <p:stCondLst>
                                            <p:cond delay="864"/>
                                          </p:stCondLst>
                                        </p:cTn>
                                        <p:tgtEl>
                                          <p:spTgt spid="214040"/>
                                        </p:tgtEl>
                                        <p:attrNameLst>
                                          <p:attrName>ppt_y</p:attrName>
                                        </p:attrNameLst>
                                      </p:cBhvr>
                                      <p:tavLst>
                                        <p:tav tm="0">
                                          <p:val>
                                            <p:strVal val="#ppt_y-(0.354*#ppt_w-0.172*#ppt_h)"/>
                                          </p:val>
                                        </p:tav>
                                        <p:tav tm="100000">
                                          <p:val>
                                            <p:strVal val="#ppt_y"/>
                                          </p:val>
                                        </p:tav>
                                      </p:tavLst>
                                    </p:anim>
                                  </p:childTnLst>
                                </p:cTn>
                              </p:par>
                              <p:par>
                                <p:cTn id="55" presetID="38" presetClass="entr" presetSubtype="0" accel="50000" fill="hold" grpId="0" nodeType="withEffect">
                                  <p:stCondLst>
                                    <p:cond delay="0"/>
                                  </p:stCondLst>
                                  <p:iterate type="lt">
                                    <p:tmPct val="50000"/>
                                  </p:iterate>
                                  <p:childTnLst>
                                    <p:set>
                                      <p:cBhvr>
                                        <p:cTn id="56" dur="1" fill="hold">
                                          <p:stCondLst>
                                            <p:cond delay="0"/>
                                          </p:stCondLst>
                                        </p:cTn>
                                        <p:tgtEl>
                                          <p:spTgt spid="214047"/>
                                        </p:tgtEl>
                                        <p:attrNameLst>
                                          <p:attrName>style.visibility</p:attrName>
                                        </p:attrNameLst>
                                      </p:cBhvr>
                                      <p:to>
                                        <p:strVal val="visible"/>
                                      </p:to>
                                    </p:set>
                                    <p:set>
                                      <p:cBhvr>
                                        <p:cTn id="57" dur="455" fill="hold">
                                          <p:stCondLst>
                                            <p:cond delay="0"/>
                                          </p:stCondLst>
                                        </p:cTn>
                                        <p:tgtEl>
                                          <p:spTgt spid="214047"/>
                                        </p:tgtEl>
                                        <p:attrNameLst>
                                          <p:attrName>style.rotation</p:attrName>
                                        </p:attrNameLst>
                                      </p:cBhvr>
                                      <p:to>
                                        <p:strVal val="-45.0"/>
                                      </p:to>
                                    </p:set>
                                    <p:anim calcmode="lin" valueType="num">
                                      <p:cBhvr>
                                        <p:cTn id="58" dur="455" fill="hold">
                                          <p:stCondLst>
                                            <p:cond delay="455"/>
                                          </p:stCondLst>
                                        </p:cTn>
                                        <p:tgtEl>
                                          <p:spTgt spid="214047"/>
                                        </p:tgtEl>
                                        <p:attrNameLst>
                                          <p:attrName>style.rotation</p:attrName>
                                        </p:attrNameLst>
                                      </p:cBhvr>
                                      <p:tavLst>
                                        <p:tav tm="0">
                                          <p:val>
                                            <p:fltVal val="-45"/>
                                          </p:val>
                                        </p:tav>
                                        <p:tav tm="69900">
                                          <p:val>
                                            <p:fltVal val="45"/>
                                          </p:val>
                                        </p:tav>
                                        <p:tav tm="100000">
                                          <p:val>
                                            <p:fltVal val="0"/>
                                          </p:val>
                                        </p:tav>
                                      </p:tavLst>
                                    </p:anim>
                                    <p:anim calcmode="lin" valueType="num">
                                      <p:cBhvr>
                                        <p:cTn id="59" dur="455" fill="hold">
                                          <p:stCondLst>
                                            <p:cond delay="0"/>
                                          </p:stCondLst>
                                        </p:cTn>
                                        <p:tgtEl>
                                          <p:spTgt spid="214047"/>
                                        </p:tgtEl>
                                        <p:attrNameLst>
                                          <p:attrName>ppt_y</p:attrName>
                                        </p:attrNameLst>
                                      </p:cBhvr>
                                      <p:tavLst>
                                        <p:tav tm="0">
                                          <p:val>
                                            <p:strVal val="#ppt_y-1"/>
                                          </p:val>
                                        </p:tav>
                                        <p:tav tm="100000">
                                          <p:val>
                                            <p:strVal val="#ppt_y-(0.354*#ppt_w-0.172*#ppt_h)"/>
                                          </p:val>
                                        </p:tav>
                                      </p:tavLst>
                                    </p:anim>
                                    <p:anim calcmode="lin" valueType="num">
                                      <p:cBhvr>
                                        <p:cTn id="60" dur="156" decel="50000" autoRev="1" fill="hold">
                                          <p:stCondLst>
                                            <p:cond delay="455"/>
                                          </p:stCondLst>
                                        </p:cTn>
                                        <p:tgtEl>
                                          <p:spTgt spid="214047"/>
                                        </p:tgtEl>
                                        <p:attrNameLst>
                                          <p:attrName>ppt_y</p:attrName>
                                        </p:attrNameLst>
                                      </p:cBhvr>
                                      <p:tavLst>
                                        <p:tav tm="0">
                                          <p:val>
                                            <p:strVal val="#ppt_y-(0.354*#ppt_w-0.172*#ppt_h)"/>
                                          </p:val>
                                        </p:tav>
                                        <p:tav tm="100000">
                                          <p:val>
                                            <p:strVal val="#ppt_y-(0.354*#ppt_w-0.172*#ppt_h)-#ppt_h/2"/>
                                          </p:val>
                                        </p:tav>
                                      </p:tavLst>
                                    </p:anim>
                                    <p:anim calcmode="lin" valueType="num">
                                      <p:cBhvr>
                                        <p:cTn id="61" dur="136" fill="hold">
                                          <p:stCondLst>
                                            <p:cond delay="864"/>
                                          </p:stCondLst>
                                        </p:cTn>
                                        <p:tgtEl>
                                          <p:spTgt spid="214047"/>
                                        </p:tgtEl>
                                        <p:attrNameLst>
                                          <p:attrName>ppt_y</p:attrName>
                                        </p:attrNameLst>
                                      </p:cBhvr>
                                      <p:tavLst>
                                        <p:tav tm="0">
                                          <p:val>
                                            <p:strVal val="#ppt_y-(0.354*#ppt_w-0.172*#ppt_h)"/>
                                          </p:val>
                                        </p:tav>
                                        <p:tav tm="100000">
                                          <p:val>
                                            <p:strVal val="#ppt_y"/>
                                          </p:val>
                                        </p:tav>
                                      </p:tavLst>
                                    </p:anim>
                                  </p:childTnLst>
                                </p:cTn>
                              </p:par>
                              <p:par>
                                <p:cTn id="62" presetID="38" presetClass="entr" presetSubtype="0" accel="50000" fill="hold" grpId="0" nodeType="withEffect">
                                  <p:stCondLst>
                                    <p:cond delay="0"/>
                                  </p:stCondLst>
                                  <p:iterate type="lt">
                                    <p:tmPct val="50000"/>
                                  </p:iterate>
                                  <p:childTnLst>
                                    <p:set>
                                      <p:cBhvr>
                                        <p:cTn id="63" dur="1" fill="hold">
                                          <p:stCondLst>
                                            <p:cond delay="0"/>
                                          </p:stCondLst>
                                        </p:cTn>
                                        <p:tgtEl>
                                          <p:spTgt spid="214048"/>
                                        </p:tgtEl>
                                        <p:attrNameLst>
                                          <p:attrName>style.visibility</p:attrName>
                                        </p:attrNameLst>
                                      </p:cBhvr>
                                      <p:to>
                                        <p:strVal val="visible"/>
                                      </p:to>
                                    </p:set>
                                    <p:set>
                                      <p:cBhvr>
                                        <p:cTn id="64" dur="455" fill="hold">
                                          <p:stCondLst>
                                            <p:cond delay="0"/>
                                          </p:stCondLst>
                                        </p:cTn>
                                        <p:tgtEl>
                                          <p:spTgt spid="214048"/>
                                        </p:tgtEl>
                                        <p:attrNameLst>
                                          <p:attrName>style.rotation</p:attrName>
                                        </p:attrNameLst>
                                      </p:cBhvr>
                                      <p:to>
                                        <p:strVal val="-45.0"/>
                                      </p:to>
                                    </p:set>
                                    <p:anim calcmode="lin" valueType="num">
                                      <p:cBhvr>
                                        <p:cTn id="65" dur="455" fill="hold">
                                          <p:stCondLst>
                                            <p:cond delay="455"/>
                                          </p:stCondLst>
                                        </p:cTn>
                                        <p:tgtEl>
                                          <p:spTgt spid="214048"/>
                                        </p:tgtEl>
                                        <p:attrNameLst>
                                          <p:attrName>style.rotation</p:attrName>
                                        </p:attrNameLst>
                                      </p:cBhvr>
                                      <p:tavLst>
                                        <p:tav tm="0">
                                          <p:val>
                                            <p:fltVal val="-45"/>
                                          </p:val>
                                        </p:tav>
                                        <p:tav tm="69900">
                                          <p:val>
                                            <p:fltVal val="45"/>
                                          </p:val>
                                        </p:tav>
                                        <p:tav tm="100000">
                                          <p:val>
                                            <p:fltVal val="0"/>
                                          </p:val>
                                        </p:tav>
                                      </p:tavLst>
                                    </p:anim>
                                    <p:anim calcmode="lin" valueType="num">
                                      <p:cBhvr>
                                        <p:cTn id="66" dur="455" fill="hold">
                                          <p:stCondLst>
                                            <p:cond delay="0"/>
                                          </p:stCondLst>
                                        </p:cTn>
                                        <p:tgtEl>
                                          <p:spTgt spid="214048"/>
                                        </p:tgtEl>
                                        <p:attrNameLst>
                                          <p:attrName>ppt_y</p:attrName>
                                        </p:attrNameLst>
                                      </p:cBhvr>
                                      <p:tavLst>
                                        <p:tav tm="0">
                                          <p:val>
                                            <p:strVal val="#ppt_y-1"/>
                                          </p:val>
                                        </p:tav>
                                        <p:tav tm="100000">
                                          <p:val>
                                            <p:strVal val="#ppt_y-(0.354*#ppt_w-0.172*#ppt_h)"/>
                                          </p:val>
                                        </p:tav>
                                      </p:tavLst>
                                    </p:anim>
                                    <p:anim calcmode="lin" valueType="num">
                                      <p:cBhvr>
                                        <p:cTn id="67" dur="156" decel="50000" autoRev="1" fill="hold">
                                          <p:stCondLst>
                                            <p:cond delay="455"/>
                                          </p:stCondLst>
                                        </p:cTn>
                                        <p:tgtEl>
                                          <p:spTgt spid="214048"/>
                                        </p:tgtEl>
                                        <p:attrNameLst>
                                          <p:attrName>ppt_y</p:attrName>
                                        </p:attrNameLst>
                                      </p:cBhvr>
                                      <p:tavLst>
                                        <p:tav tm="0">
                                          <p:val>
                                            <p:strVal val="#ppt_y-(0.354*#ppt_w-0.172*#ppt_h)"/>
                                          </p:val>
                                        </p:tav>
                                        <p:tav tm="100000">
                                          <p:val>
                                            <p:strVal val="#ppt_y-(0.354*#ppt_w-0.172*#ppt_h)-#ppt_h/2"/>
                                          </p:val>
                                        </p:tav>
                                      </p:tavLst>
                                    </p:anim>
                                    <p:anim calcmode="lin" valueType="num">
                                      <p:cBhvr>
                                        <p:cTn id="68" dur="136" fill="hold">
                                          <p:stCondLst>
                                            <p:cond delay="864"/>
                                          </p:stCondLst>
                                        </p:cTn>
                                        <p:tgtEl>
                                          <p:spTgt spid="214048"/>
                                        </p:tgtEl>
                                        <p:attrNameLst>
                                          <p:attrName>ppt_y</p:attrName>
                                        </p:attrNameLst>
                                      </p:cBhvr>
                                      <p:tavLst>
                                        <p:tav tm="0">
                                          <p:val>
                                            <p:strVal val="#ppt_y-(0.354*#ppt_w-0.172*#ppt_h)"/>
                                          </p:val>
                                        </p:tav>
                                        <p:tav tm="100000">
                                          <p:val>
                                            <p:strVal val="#ppt_y"/>
                                          </p:val>
                                        </p:tav>
                                      </p:tavLst>
                                    </p:anim>
                                  </p:childTnLst>
                                </p:cTn>
                              </p:par>
                              <p:par>
                                <p:cTn id="69" presetID="38" presetClass="entr" presetSubtype="0" accel="50000" fill="hold" grpId="0" nodeType="withEffect">
                                  <p:stCondLst>
                                    <p:cond delay="0"/>
                                  </p:stCondLst>
                                  <p:iterate type="lt">
                                    <p:tmPct val="50000"/>
                                  </p:iterate>
                                  <p:childTnLst>
                                    <p:set>
                                      <p:cBhvr>
                                        <p:cTn id="70" dur="1" fill="hold">
                                          <p:stCondLst>
                                            <p:cond delay="0"/>
                                          </p:stCondLst>
                                        </p:cTn>
                                        <p:tgtEl>
                                          <p:spTgt spid="214052"/>
                                        </p:tgtEl>
                                        <p:attrNameLst>
                                          <p:attrName>style.visibility</p:attrName>
                                        </p:attrNameLst>
                                      </p:cBhvr>
                                      <p:to>
                                        <p:strVal val="visible"/>
                                      </p:to>
                                    </p:set>
                                    <p:set>
                                      <p:cBhvr>
                                        <p:cTn id="71" dur="455" fill="hold">
                                          <p:stCondLst>
                                            <p:cond delay="0"/>
                                          </p:stCondLst>
                                        </p:cTn>
                                        <p:tgtEl>
                                          <p:spTgt spid="214052"/>
                                        </p:tgtEl>
                                        <p:attrNameLst>
                                          <p:attrName>style.rotation</p:attrName>
                                        </p:attrNameLst>
                                      </p:cBhvr>
                                      <p:to>
                                        <p:strVal val="-45.0"/>
                                      </p:to>
                                    </p:set>
                                    <p:anim calcmode="lin" valueType="num">
                                      <p:cBhvr>
                                        <p:cTn id="72" dur="455" fill="hold">
                                          <p:stCondLst>
                                            <p:cond delay="455"/>
                                          </p:stCondLst>
                                        </p:cTn>
                                        <p:tgtEl>
                                          <p:spTgt spid="214052"/>
                                        </p:tgtEl>
                                        <p:attrNameLst>
                                          <p:attrName>style.rotation</p:attrName>
                                        </p:attrNameLst>
                                      </p:cBhvr>
                                      <p:tavLst>
                                        <p:tav tm="0">
                                          <p:val>
                                            <p:fltVal val="-45"/>
                                          </p:val>
                                        </p:tav>
                                        <p:tav tm="69900">
                                          <p:val>
                                            <p:fltVal val="45"/>
                                          </p:val>
                                        </p:tav>
                                        <p:tav tm="100000">
                                          <p:val>
                                            <p:fltVal val="0"/>
                                          </p:val>
                                        </p:tav>
                                      </p:tavLst>
                                    </p:anim>
                                    <p:anim calcmode="lin" valueType="num">
                                      <p:cBhvr>
                                        <p:cTn id="73" dur="455" fill="hold">
                                          <p:stCondLst>
                                            <p:cond delay="0"/>
                                          </p:stCondLst>
                                        </p:cTn>
                                        <p:tgtEl>
                                          <p:spTgt spid="214052"/>
                                        </p:tgtEl>
                                        <p:attrNameLst>
                                          <p:attrName>ppt_y</p:attrName>
                                        </p:attrNameLst>
                                      </p:cBhvr>
                                      <p:tavLst>
                                        <p:tav tm="0">
                                          <p:val>
                                            <p:strVal val="#ppt_y-1"/>
                                          </p:val>
                                        </p:tav>
                                        <p:tav tm="100000">
                                          <p:val>
                                            <p:strVal val="#ppt_y-(0.354*#ppt_w-0.172*#ppt_h)"/>
                                          </p:val>
                                        </p:tav>
                                      </p:tavLst>
                                    </p:anim>
                                    <p:anim calcmode="lin" valueType="num">
                                      <p:cBhvr>
                                        <p:cTn id="74" dur="156" decel="50000" autoRev="1" fill="hold">
                                          <p:stCondLst>
                                            <p:cond delay="455"/>
                                          </p:stCondLst>
                                        </p:cTn>
                                        <p:tgtEl>
                                          <p:spTgt spid="214052"/>
                                        </p:tgtEl>
                                        <p:attrNameLst>
                                          <p:attrName>ppt_y</p:attrName>
                                        </p:attrNameLst>
                                      </p:cBhvr>
                                      <p:tavLst>
                                        <p:tav tm="0">
                                          <p:val>
                                            <p:strVal val="#ppt_y-(0.354*#ppt_w-0.172*#ppt_h)"/>
                                          </p:val>
                                        </p:tav>
                                        <p:tav tm="100000">
                                          <p:val>
                                            <p:strVal val="#ppt_y-(0.354*#ppt_w-0.172*#ppt_h)-#ppt_h/2"/>
                                          </p:val>
                                        </p:tav>
                                      </p:tavLst>
                                    </p:anim>
                                    <p:anim calcmode="lin" valueType="num">
                                      <p:cBhvr>
                                        <p:cTn id="75" dur="136" fill="hold">
                                          <p:stCondLst>
                                            <p:cond delay="864"/>
                                          </p:stCondLst>
                                        </p:cTn>
                                        <p:tgtEl>
                                          <p:spTgt spid="214052"/>
                                        </p:tgtEl>
                                        <p:attrNameLst>
                                          <p:attrName>ppt_y</p:attrName>
                                        </p:attrNameLst>
                                      </p:cBhvr>
                                      <p:tavLst>
                                        <p:tav tm="0">
                                          <p:val>
                                            <p:strVal val="#ppt_y-(0.354*#ppt_w-0.172*#ppt_h)"/>
                                          </p:val>
                                        </p:tav>
                                        <p:tav tm="100000">
                                          <p:val>
                                            <p:strVal val="#ppt_y"/>
                                          </p:val>
                                        </p:tav>
                                      </p:tavLst>
                                    </p:anim>
                                  </p:childTnLst>
                                </p:cTn>
                              </p:par>
                              <p:par>
                                <p:cTn id="76" presetID="38" presetClass="entr" presetSubtype="0" accel="50000" fill="hold" grpId="0" nodeType="withEffect">
                                  <p:stCondLst>
                                    <p:cond delay="0"/>
                                  </p:stCondLst>
                                  <p:iterate type="lt">
                                    <p:tmPct val="50000"/>
                                  </p:iterate>
                                  <p:childTnLst>
                                    <p:set>
                                      <p:cBhvr>
                                        <p:cTn id="77" dur="1" fill="hold">
                                          <p:stCondLst>
                                            <p:cond delay="0"/>
                                          </p:stCondLst>
                                        </p:cTn>
                                        <p:tgtEl>
                                          <p:spTgt spid="214053"/>
                                        </p:tgtEl>
                                        <p:attrNameLst>
                                          <p:attrName>style.visibility</p:attrName>
                                        </p:attrNameLst>
                                      </p:cBhvr>
                                      <p:to>
                                        <p:strVal val="visible"/>
                                      </p:to>
                                    </p:set>
                                    <p:set>
                                      <p:cBhvr>
                                        <p:cTn id="78" dur="455" fill="hold">
                                          <p:stCondLst>
                                            <p:cond delay="0"/>
                                          </p:stCondLst>
                                        </p:cTn>
                                        <p:tgtEl>
                                          <p:spTgt spid="214053"/>
                                        </p:tgtEl>
                                        <p:attrNameLst>
                                          <p:attrName>style.rotation</p:attrName>
                                        </p:attrNameLst>
                                      </p:cBhvr>
                                      <p:to>
                                        <p:strVal val="-45.0"/>
                                      </p:to>
                                    </p:set>
                                    <p:anim calcmode="lin" valueType="num">
                                      <p:cBhvr>
                                        <p:cTn id="79" dur="455" fill="hold">
                                          <p:stCondLst>
                                            <p:cond delay="455"/>
                                          </p:stCondLst>
                                        </p:cTn>
                                        <p:tgtEl>
                                          <p:spTgt spid="214053"/>
                                        </p:tgtEl>
                                        <p:attrNameLst>
                                          <p:attrName>style.rotation</p:attrName>
                                        </p:attrNameLst>
                                      </p:cBhvr>
                                      <p:tavLst>
                                        <p:tav tm="0">
                                          <p:val>
                                            <p:fltVal val="-45"/>
                                          </p:val>
                                        </p:tav>
                                        <p:tav tm="69900">
                                          <p:val>
                                            <p:fltVal val="45"/>
                                          </p:val>
                                        </p:tav>
                                        <p:tav tm="100000">
                                          <p:val>
                                            <p:fltVal val="0"/>
                                          </p:val>
                                        </p:tav>
                                      </p:tavLst>
                                    </p:anim>
                                    <p:anim calcmode="lin" valueType="num">
                                      <p:cBhvr>
                                        <p:cTn id="80" dur="455" fill="hold">
                                          <p:stCondLst>
                                            <p:cond delay="0"/>
                                          </p:stCondLst>
                                        </p:cTn>
                                        <p:tgtEl>
                                          <p:spTgt spid="214053"/>
                                        </p:tgtEl>
                                        <p:attrNameLst>
                                          <p:attrName>ppt_y</p:attrName>
                                        </p:attrNameLst>
                                      </p:cBhvr>
                                      <p:tavLst>
                                        <p:tav tm="0">
                                          <p:val>
                                            <p:strVal val="#ppt_y-1"/>
                                          </p:val>
                                        </p:tav>
                                        <p:tav tm="100000">
                                          <p:val>
                                            <p:strVal val="#ppt_y-(0.354*#ppt_w-0.172*#ppt_h)"/>
                                          </p:val>
                                        </p:tav>
                                      </p:tavLst>
                                    </p:anim>
                                    <p:anim calcmode="lin" valueType="num">
                                      <p:cBhvr>
                                        <p:cTn id="81" dur="156" decel="50000" autoRev="1" fill="hold">
                                          <p:stCondLst>
                                            <p:cond delay="455"/>
                                          </p:stCondLst>
                                        </p:cTn>
                                        <p:tgtEl>
                                          <p:spTgt spid="214053"/>
                                        </p:tgtEl>
                                        <p:attrNameLst>
                                          <p:attrName>ppt_y</p:attrName>
                                        </p:attrNameLst>
                                      </p:cBhvr>
                                      <p:tavLst>
                                        <p:tav tm="0">
                                          <p:val>
                                            <p:strVal val="#ppt_y-(0.354*#ppt_w-0.172*#ppt_h)"/>
                                          </p:val>
                                        </p:tav>
                                        <p:tav tm="100000">
                                          <p:val>
                                            <p:strVal val="#ppt_y-(0.354*#ppt_w-0.172*#ppt_h)-#ppt_h/2"/>
                                          </p:val>
                                        </p:tav>
                                      </p:tavLst>
                                    </p:anim>
                                    <p:anim calcmode="lin" valueType="num">
                                      <p:cBhvr>
                                        <p:cTn id="82" dur="136" fill="hold">
                                          <p:stCondLst>
                                            <p:cond delay="864"/>
                                          </p:stCondLst>
                                        </p:cTn>
                                        <p:tgtEl>
                                          <p:spTgt spid="214053"/>
                                        </p:tgtEl>
                                        <p:attrNameLst>
                                          <p:attrName>ppt_y</p:attrName>
                                        </p:attrNameLst>
                                      </p:cBhvr>
                                      <p:tavLst>
                                        <p:tav tm="0">
                                          <p:val>
                                            <p:strVal val="#ppt_y-(0.354*#ppt_w-0.172*#ppt_h)"/>
                                          </p:val>
                                        </p:tav>
                                        <p:tav tm="100000">
                                          <p:val>
                                            <p:strVal val="#ppt_y"/>
                                          </p:val>
                                        </p:tav>
                                      </p:tavLst>
                                    </p:anim>
                                  </p:childTnLst>
                                </p:cTn>
                              </p:par>
                              <p:par>
                                <p:cTn id="83" presetID="38" presetClass="entr" presetSubtype="0" accel="50000" fill="hold" grpId="0" nodeType="withEffect">
                                  <p:stCondLst>
                                    <p:cond delay="0"/>
                                  </p:stCondLst>
                                  <p:iterate type="lt">
                                    <p:tmPct val="50000"/>
                                  </p:iterate>
                                  <p:childTnLst>
                                    <p:set>
                                      <p:cBhvr>
                                        <p:cTn id="84" dur="1" fill="hold">
                                          <p:stCondLst>
                                            <p:cond delay="0"/>
                                          </p:stCondLst>
                                        </p:cTn>
                                        <p:tgtEl>
                                          <p:spTgt spid="214057"/>
                                        </p:tgtEl>
                                        <p:attrNameLst>
                                          <p:attrName>style.visibility</p:attrName>
                                        </p:attrNameLst>
                                      </p:cBhvr>
                                      <p:to>
                                        <p:strVal val="visible"/>
                                      </p:to>
                                    </p:set>
                                    <p:set>
                                      <p:cBhvr>
                                        <p:cTn id="85" dur="455" fill="hold">
                                          <p:stCondLst>
                                            <p:cond delay="0"/>
                                          </p:stCondLst>
                                        </p:cTn>
                                        <p:tgtEl>
                                          <p:spTgt spid="214057"/>
                                        </p:tgtEl>
                                        <p:attrNameLst>
                                          <p:attrName>style.rotation</p:attrName>
                                        </p:attrNameLst>
                                      </p:cBhvr>
                                      <p:to>
                                        <p:strVal val="-45.0"/>
                                      </p:to>
                                    </p:set>
                                    <p:anim calcmode="lin" valueType="num">
                                      <p:cBhvr>
                                        <p:cTn id="86" dur="455" fill="hold">
                                          <p:stCondLst>
                                            <p:cond delay="455"/>
                                          </p:stCondLst>
                                        </p:cTn>
                                        <p:tgtEl>
                                          <p:spTgt spid="214057"/>
                                        </p:tgtEl>
                                        <p:attrNameLst>
                                          <p:attrName>style.rotation</p:attrName>
                                        </p:attrNameLst>
                                      </p:cBhvr>
                                      <p:tavLst>
                                        <p:tav tm="0">
                                          <p:val>
                                            <p:fltVal val="-45"/>
                                          </p:val>
                                        </p:tav>
                                        <p:tav tm="69900">
                                          <p:val>
                                            <p:fltVal val="45"/>
                                          </p:val>
                                        </p:tav>
                                        <p:tav tm="100000">
                                          <p:val>
                                            <p:fltVal val="0"/>
                                          </p:val>
                                        </p:tav>
                                      </p:tavLst>
                                    </p:anim>
                                    <p:anim calcmode="lin" valueType="num">
                                      <p:cBhvr>
                                        <p:cTn id="87" dur="455" fill="hold">
                                          <p:stCondLst>
                                            <p:cond delay="0"/>
                                          </p:stCondLst>
                                        </p:cTn>
                                        <p:tgtEl>
                                          <p:spTgt spid="214057"/>
                                        </p:tgtEl>
                                        <p:attrNameLst>
                                          <p:attrName>ppt_y</p:attrName>
                                        </p:attrNameLst>
                                      </p:cBhvr>
                                      <p:tavLst>
                                        <p:tav tm="0">
                                          <p:val>
                                            <p:strVal val="#ppt_y-1"/>
                                          </p:val>
                                        </p:tav>
                                        <p:tav tm="100000">
                                          <p:val>
                                            <p:strVal val="#ppt_y-(0.354*#ppt_w-0.172*#ppt_h)"/>
                                          </p:val>
                                        </p:tav>
                                      </p:tavLst>
                                    </p:anim>
                                    <p:anim calcmode="lin" valueType="num">
                                      <p:cBhvr>
                                        <p:cTn id="88" dur="156" decel="50000" autoRev="1" fill="hold">
                                          <p:stCondLst>
                                            <p:cond delay="455"/>
                                          </p:stCondLst>
                                        </p:cTn>
                                        <p:tgtEl>
                                          <p:spTgt spid="214057"/>
                                        </p:tgtEl>
                                        <p:attrNameLst>
                                          <p:attrName>ppt_y</p:attrName>
                                        </p:attrNameLst>
                                      </p:cBhvr>
                                      <p:tavLst>
                                        <p:tav tm="0">
                                          <p:val>
                                            <p:strVal val="#ppt_y-(0.354*#ppt_w-0.172*#ppt_h)"/>
                                          </p:val>
                                        </p:tav>
                                        <p:tav tm="100000">
                                          <p:val>
                                            <p:strVal val="#ppt_y-(0.354*#ppt_w-0.172*#ppt_h)-#ppt_h/2"/>
                                          </p:val>
                                        </p:tav>
                                      </p:tavLst>
                                    </p:anim>
                                    <p:anim calcmode="lin" valueType="num">
                                      <p:cBhvr>
                                        <p:cTn id="89" dur="136" fill="hold">
                                          <p:stCondLst>
                                            <p:cond delay="864"/>
                                          </p:stCondLst>
                                        </p:cTn>
                                        <p:tgtEl>
                                          <p:spTgt spid="214057"/>
                                        </p:tgtEl>
                                        <p:attrNameLst>
                                          <p:attrName>ppt_y</p:attrName>
                                        </p:attrNameLst>
                                      </p:cBhvr>
                                      <p:tavLst>
                                        <p:tav tm="0">
                                          <p:val>
                                            <p:strVal val="#ppt_y-(0.354*#ppt_w-0.172*#ppt_h)"/>
                                          </p:val>
                                        </p:tav>
                                        <p:tav tm="100000">
                                          <p:val>
                                            <p:strVal val="#ppt_y"/>
                                          </p:val>
                                        </p:tav>
                                      </p:tavLst>
                                    </p:anim>
                                  </p:childTnLst>
                                </p:cTn>
                              </p:par>
                              <p:par>
                                <p:cTn id="90" presetID="38" presetClass="entr" presetSubtype="0" accel="50000" fill="hold" grpId="0" nodeType="withEffect">
                                  <p:stCondLst>
                                    <p:cond delay="0"/>
                                  </p:stCondLst>
                                  <p:iterate type="lt">
                                    <p:tmPct val="50000"/>
                                  </p:iterate>
                                  <p:childTnLst>
                                    <p:set>
                                      <p:cBhvr>
                                        <p:cTn id="91" dur="1" fill="hold">
                                          <p:stCondLst>
                                            <p:cond delay="0"/>
                                          </p:stCondLst>
                                        </p:cTn>
                                        <p:tgtEl>
                                          <p:spTgt spid="214058"/>
                                        </p:tgtEl>
                                        <p:attrNameLst>
                                          <p:attrName>style.visibility</p:attrName>
                                        </p:attrNameLst>
                                      </p:cBhvr>
                                      <p:to>
                                        <p:strVal val="visible"/>
                                      </p:to>
                                    </p:set>
                                    <p:set>
                                      <p:cBhvr>
                                        <p:cTn id="92" dur="455" fill="hold">
                                          <p:stCondLst>
                                            <p:cond delay="0"/>
                                          </p:stCondLst>
                                        </p:cTn>
                                        <p:tgtEl>
                                          <p:spTgt spid="214058"/>
                                        </p:tgtEl>
                                        <p:attrNameLst>
                                          <p:attrName>style.rotation</p:attrName>
                                        </p:attrNameLst>
                                      </p:cBhvr>
                                      <p:to>
                                        <p:strVal val="-45.0"/>
                                      </p:to>
                                    </p:set>
                                    <p:anim calcmode="lin" valueType="num">
                                      <p:cBhvr>
                                        <p:cTn id="93" dur="455" fill="hold">
                                          <p:stCondLst>
                                            <p:cond delay="455"/>
                                          </p:stCondLst>
                                        </p:cTn>
                                        <p:tgtEl>
                                          <p:spTgt spid="214058"/>
                                        </p:tgtEl>
                                        <p:attrNameLst>
                                          <p:attrName>style.rotation</p:attrName>
                                        </p:attrNameLst>
                                      </p:cBhvr>
                                      <p:tavLst>
                                        <p:tav tm="0">
                                          <p:val>
                                            <p:fltVal val="-45"/>
                                          </p:val>
                                        </p:tav>
                                        <p:tav tm="69900">
                                          <p:val>
                                            <p:fltVal val="45"/>
                                          </p:val>
                                        </p:tav>
                                        <p:tav tm="100000">
                                          <p:val>
                                            <p:fltVal val="0"/>
                                          </p:val>
                                        </p:tav>
                                      </p:tavLst>
                                    </p:anim>
                                    <p:anim calcmode="lin" valueType="num">
                                      <p:cBhvr>
                                        <p:cTn id="94" dur="455" fill="hold">
                                          <p:stCondLst>
                                            <p:cond delay="0"/>
                                          </p:stCondLst>
                                        </p:cTn>
                                        <p:tgtEl>
                                          <p:spTgt spid="214058"/>
                                        </p:tgtEl>
                                        <p:attrNameLst>
                                          <p:attrName>ppt_y</p:attrName>
                                        </p:attrNameLst>
                                      </p:cBhvr>
                                      <p:tavLst>
                                        <p:tav tm="0">
                                          <p:val>
                                            <p:strVal val="#ppt_y-1"/>
                                          </p:val>
                                        </p:tav>
                                        <p:tav tm="100000">
                                          <p:val>
                                            <p:strVal val="#ppt_y-(0.354*#ppt_w-0.172*#ppt_h)"/>
                                          </p:val>
                                        </p:tav>
                                      </p:tavLst>
                                    </p:anim>
                                    <p:anim calcmode="lin" valueType="num">
                                      <p:cBhvr>
                                        <p:cTn id="95" dur="156" decel="50000" autoRev="1" fill="hold">
                                          <p:stCondLst>
                                            <p:cond delay="455"/>
                                          </p:stCondLst>
                                        </p:cTn>
                                        <p:tgtEl>
                                          <p:spTgt spid="214058"/>
                                        </p:tgtEl>
                                        <p:attrNameLst>
                                          <p:attrName>ppt_y</p:attrName>
                                        </p:attrNameLst>
                                      </p:cBhvr>
                                      <p:tavLst>
                                        <p:tav tm="0">
                                          <p:val>
                                            <p:strVal val="#ppt_y-(0.354*#ppt_w-0.172*#ppt_h)"/>
                                          </p:val>
                                        </p:tav>
                                        <p:tav tm="100000">
                                          <p:val>
                                            <p:strVal val="#ppt_y-(0.354*#ppt_w-0.172*#ppt_h)-#ppt_h/2"/>
                                          </p:val>
                                        </p:tav>
                                      </p:tavLst>
                                    </p:anim>
                                    <p:anim calcmode="lin" valueType="num">
                                      <p:cBhvr>
                                        <p:cTn id="96" dur="136" fill="hold">
                                          <p:stCondLst>
                                            <p:cond delay="864"/>
                                          </p:stCondLst>
                                        </p:cTn>
                                        <p:tgtEl>
                                          <p:spTgt spid="214058"/>
                                        </p:tgtEl>
                                        <p:attrNameLst>
                                          <p:attrName>ppt_y</p:attrName>
                                        </p:attrNameLst>
                                      </p:cBhvr>
                                      <p:tavLst>
                                        <p:tav tm="0">
                                          <p:val>
                                            <p:strVal val="#ppt_y-(0.354*#ppt_w-0.172*#ppt_h)"/>
                                          </p:val>
                                        </p:tav>
                                        <p:tav tm="100000">
                                          <p:val>
                                            <p:strVal val="#ppt_y"/>
                                          </p:val>
                                        </p:tav>
                                      </p:tavLst>
                                    </p:anim>
                                  </p:childTnLst>
                                </p:cTn>
                              </p:par>
                              <p:par>
                                <p:cTn id="97" presetID="38" presetClass="entr" presetSubtype="0" accel="50000" fill="hold" grpId="0" nodeType="withEffect">
                                  <p:stCondLst>
                                    <p:cond delay="0"/>
                                  </p:stCondLst>
                                  <p:iterate type="lt">
                                    <p:tmPct val="50000"/>
                                  </p:iterate>
                                  <p:childTnLst>
                                    <p:set>
                                      <p:cBhvr>
                                        <p:cTn id="98" dur="1" fill="hold">
                                          <p:stCondLst>
                                            <p:cond delay="0"/>
                                          </p:stCondLst>
                                        </p:cTn>
                                        <p:tgtEl>
                                          <p:spTgt spid="214059"/>
                                        </p:tgtEl>
                                        <p:attrNameLst>
                                          <p:attrName>style.visibility</p:attrName>
                                        </p:attrNameLst>
                                      </p:cBhvr>
                                      <p:to>
                                        <p:strVal val="visible"/>
                                      </p:to>
                                    </p:set>
                                    <p:set>
                                      <p:cBhvr>
                                        <p:cTn id="99" dur="455" fill="hold">
                                          <p:stCondLst>
                                            <p:cond delay="0"/>
                                          </p:stCondLst>
                                        </p:cTn>
                                        <p:tgtEl>
                                          <p:spTgt spid="214059"/>
                                        </p:tgtEl>
                                        <p:attrNameLst>
                                          <p:attrName>style.rotation</p:attrName>
                                        </p:attrNameLst>
                                      </p:cBhvr>
                                      <p:to>
                                        <p:strVal val="-45.0"/>
                                      </p:to>
                                    </p:set>
                                    <p:anim calcmode="lin" valueType="num">
                                      <p:cBhvr>
                                        <p:cTn id="100" dur="455" fill="hold">
                                          <p:stCondLst>
                                            <p:cond delay="455"/>
                                          </p:stCondLst>
                                        </p:cTn>
                                        <p:tgtEl>
                                          <p:spTgt spid="214059"/>
                                        </p:tgtEl>
                                        <p:attrNameLst>
                                          <p:attrName>style.rotation</p:attrName>
                                        </p:attrNameLst>
                                      </p:cBhvr>
                                      <p:tavLst>
                                        <p:tav tm="0">
                                          <p:val>
                                            <p:fltVal val="-45"/>
                                          </p:val>
                                        </p:tav>
                                        <p:tav tm="69900">
                                          <p:val>
                                            <p:fltVal val="45"/>
                                          </p:val>
                                        </p:tav>
                                        <p:tav tm="100000">
                                          <p:val>
                                            <p:fltVal val="0"/>
                                          </p:val>
                                        </p:tav>
                                      </p:tavLst>
                                    </p:anim>
                                    <p:anim calcmode="lin" valueType="num">
                                      <p:cBhvr>
                                        <p:cTn id="101" dur="455" fill="hold">
                                          <p:stCondLst>
                                            <p:cond delay="0"/>
                                          </p:stCondLst>
                                        </p:cTn>
                                        <p:tgtEl>
                                          <p:spTgt spid="214059"/>
                                        </p:tgtEl>
                                        <p:attrNameLst>
                                          <p:attrName>ppt_y</p:attrName>
                                        </p:attrNameLst>
                                      </p:cBhvr>
                                      <p:tavLst>
                                        <p:tav tm="0">
                                          <p:val>
                                            <p:strVal val="#ppt_y-1"/>
                                          </p:val>
                                        </p:tav>
                                        <p:tav tm="100000">
                                          <p:val>
                                            <p:strVal val="#ppt_y-(0.354*#ppt_w-0.172*#ppt_h)"/>
                                          </p:val>
                                        </p:tav>
                                      </p:tavLst>
                                    </p:anim>
                                    <p:anim calcmode="lin" valueType="num">
                                      <p:cBhvr>
                                        <p:cTn id="102" dur="156" decel="50000" autoRev="1" fill="hold">
                                          <p:stCondLst>
                                            <p:cond delay="455"/>
                                          </p:stCondLst>
                                        </p:cTn>
                                        <p:tgtEl>
                                          <p:spTgt spid="214059"/>
                                        </p:tgtEl>
                                        <p:attrNameLst>
                                          <p:attrName>ppt_y</p:attrName>
                                        </p:attrNameLst>
                                      </p:cBhvr>
                                      <p:tavLst>
                                        <p:tav tm="0">
                                          <p:val>
                                            <p:strVal val="#ppt_y-(0.354*#ppt_w-0.172*#ppt_h)"/>
                                          </p:val>
                                        </p:tav>
                                        <p:tav tm="100000">
                                          <p:val>
                                            <p:strVal val="#ppt_y-(0.354*#ppt_w-0.172*#ppt_h)-#ppt_h/2"/>
                                          </p:val>
                                        </p:tav>
                                      </p:tavLst>
                                    </p:anim>
                                    <p:anim calcmode="lin" valueType="num">
                                      <p:cBhvr>
                                        <p:cTn id="103" dur="136" fill="hold">
                                          <p:stCondLst>
                                            <p:cond delay="864"/>
                                          </p:stCondLst>
                                        </p:cTn>
                                        <p:tgtEl>
                                          <p:spTgt spid="214059"/>
                                        </p:tgtEl>
                                        <p:attrNameLst>
                                          <p:attrName>ppt_y</p:attrName>
                                        </p:attrNameLst>
                                      </p:cBhvr>
                                      <p:tavLst>
                                        <p:tav tm="0">
                                          <p:val>
                                            <p:strVal val="#ppt_y-(0.354*#ppt_w-0.172*#ppt_h)"/>
                                          </p:val>
                                        </p:tav>
                                        <p:tav tm="100000">
                                          <p:val>
                                            <p:strVal val="#ppt_y"/>
                                          </p:val>
                                        </p:tav>
                                      </p:tavLst>
                                    </p:anim>
                                  </p:childTnLst>
                                </p:cTn>
                              </p:par>
                              <p:par>
                                <p:cTn id="104" presetID="38" presetClass="entr" presetSubtype="0" accel="50000" fill="hold" grpId="0" nodeType="withEffect">
                                  <p:stCondLst>
                                    <p:cond delay="0"/>
                                  </p:stCondLst>
                                  <p:iterate type="lt">
                                    <p:tmPct val="50000"/>
                                  </p:iterate>
                                  <p:childTnLst>
                                    <p:set>
                                      <p:cBhvr>
                                        <p:cTn id="105" dur="1" fill="hold">
                                          <p:stCondLst>
                                            <p:cond delay="0"/>
                                          </p:stCondLst>
                                        </p:cTn>
                                        <p:tgtEl>
                                          <p:spTgt spid="214043"/>
                                        </p:tgtEl>
                                        <p:attrNameLst>
                                          <p:attrName>style.visibility</p:attrName>
                                        </p:attrNameLst>
                                      </p:cBhvr>
                                      <p:to>
                                        <p:strVal val="visible"/>
                                      </p:to>
                                    </p:set>
                                    <p:set>
                                      <p:cBhvr>
                                        <p:cTn id="106" dur="455" fill="hold">
                                          <p:stCondLst>
                                            <p:cond delay="0"/>
                                          </p:stCondLst>
                                        </p:cTn>
                                        <p:tgtEl>
                                          <p:spTgt spid="214043"/>
                                        </p:tgtEl>
                                        <p:attrNameLst>
                                          <p:attrName>style.rotation</p:attrName>
                                        </p:attrNameLst>
                                      </p:cBhvr>
                                      <p:to>
                                        <p:strVal val="-45.0"/>
                                      </p:to>
                                    </p:set>
                                    <p:anim calcmode="lin" valueType="num">
                                      <p:cBhvr>
                                        <p:cTn id="107" dur="455" fill="hold">
                                          <p:stCondLst>
                                            <p:cond delay="455"/>
                                          </p:stCondLst>
                                        </p:cTn>
                                        <p:tgtEl>
                                          <p:spTgt spid="214043"/>
                                        </p:tgtEl>
                                        <p:attrNameLst>
                                          <p:attrName>style.rotation</p:attrName>
                                        </p:attrNameLst>
                                      </p:cBhvr>
                                      <p:tavLst>
                                        <p:tav tm="0">
                                          <p:val>
                                            <p:fltVal val="-45"/>
                                          </p:val>
                                        </p:tav>
                                        <p:tav tm="69900">
                                          <p:val>
                                            <p:fltVal val="45"/>
                                          </p:val>
                                        </p:tav>
                                        <p:tav tm="100000">
                                          <p:val>
                                            <p:fltVal val="0"/>
                                          </p:val>
                                        </p:tav>
                                      </p:tavLst>
                                    </p:anim>
                                    <p:anim calcmode="lin" valueType="num">
                                      <p:cBhvr>
                                        <p:cTn id="108" dur="455" fill="hold">
                                          <p:stCondLst>
                                            <p:cond delay="0"/>
                                          </p:stCondLst>
                                        </p:cTn>
                                        <p:tgtEl>
                                          <p:spTgt spid="214043"/>
                                        </p:tgtEl>
                                        <p:attrNameLst>
                                          <p:attrName>ppt_y</p:attrName>
                                        </p:attrNameLst>
                                      </p:cBhvr>
                                      <p:tavLst>
                                        <p:tav tm="0">
                                          <p:val>
                                            <p:strVal val="#ppt_y-1"/>
                                          </p:val>
                                        </p:tav>
                                        <p:tav tm="100000">
                                          <p:val>
                                            <p:strVal val="#ppt_y-(0.354*#ppt_w-0.172*#ppt_h)"/>
                                          </p:val>
                                        </p:tav>
                                      </p:tavLst>
                                    </p:anim>
                                    <p:anim calcmode="lin" valueType="num">
                                      <p:cBhvr>
                                        <p:cTn id="109" dur="156" decel="50000" autoRev="1" fill="hold">
                                          <p:stCondLst>
                                            <p:cond delay="455"/>
                                          </p:stCondLst>
                                        </p:cTn>
                                        <p:tgtEl>
                                          <p:spTgt spid="214043"/>
                                        </p:tgtEl>
                                        <p:attrNameLst>
                                          <p:attrName>ppt_y</p:attrName>
                                        </p:attrNameLst>
                                      </p:cBhvr>
                                      <p:tavLst>
                                        <p:tav tm="0">
                                          <p:val>
                                            <p:strVal val="#ppt_y-(0.354*#ppt_w-0.172*#ppt_h)"/>
                                          </p:val>
                                        </p:tav>
                                        <p:tav tm="100000">
                                          <p:val>
                                            <p:strVal val="#ppt_y-(0.354*#ppt_w-0.172*#ppt_h)-#ppt_h/2"/>
                                          </p:val>
                                        </p:tav>
                                      </p:tavLst>
                                    </p:anim>
                                    <p:anim calcmode="lin" valueType="num">
                                      <p:cBhvr>
                                        <p:cTn id="110" dur="136" fill="hold">
                                          <p:stCondLst>
                                            <p:cond delay="864"/>
                                          </p:stCondLst>
                                        </p:cTn>
                                        <p:tgtEl>
                                          <p:spTgt spid="214043"/>
                                        </p:tgtEl>
                                        <p:attrNameLst>
                                          <p:attrName>ppt_y</p:attrName>
                                        </p:attrNameLst>
                                      </p:cBhvr>
                                      <p:tavLst>
                                        <p:tav tm="0">
                                          <p:val>
                                            <p:strVal val="#ppt_y-(0.354*#ppt_w-0.172*#ppt_h)"/>
                                          </p:val>
                                        </p:tav>
                                        <p:tav tm="100000">
                                          <p:val>
                                            <p:strVal val="#ppt_y"/>
                                          </p:val>
                                        </p:tav>
                                      </p:tavLst>
                                    </p:anim>
                                  </p:childTnLst>
                                </p:cTn>
                              </p:par>
                              <p:par>
                                <p:cTn id="111" presetID="26" presetClass="entr" presetSubtype="0" fill="hold" grpId="0" nodeType="withEffect">
                                  <p:stCondLst>
                                    <p:cond delay="0"/>
                                  </p:stCondLst>
                                  <p:childTnLst>
                                    <p:set>
                                      <p:cBhvr>
                                        <p:cTn id="112" dur="1" fill="hold">
                                          <p:stCondLst>
                                            <p:cond delay="0"/>
                                          </p:stCondLst>
                                        </p:cTn>
                                        <p:tgtEl>
                                          <p:spTgt spid="214027"/>
                                        </p:tgtEl>
                                        <p:attrNameLst>
                                          <p:attrName>style.visibility</p:attrName>
                                        </p:attrNameLst>
                                      </p:cBhvr>
                                      <p:to>
                                        <p:strVal val="visible"/>
                                      </p:to>
                                    </p:set>
                                    <p:animEffect transition="in" filter="wipe(down)">
                                      <p:cBhvr>
                                        <p:cTn id="113" dur="580">
                                          <p:stCondLst>
                                            <p:cond delay="0"/>
                                          </p:stCondLst>
                                        </p:cTn>
                                        <p:tgtEl>
                                          <p:spTgt spid="214027"/>
                                        </p:tgtEl>
                                      </p:cBhvr>
                                    </p:animEffect>
                                    <p:anim calcmode="lin" valueType="num">
                                      <p:cBhvr>
                                        <p:cTn id="114" dur="1822" tmFilter="0,0; 0.14,0.36; 0.43,0.73; 0.71,0.91; 1.0,1.0">
                                          <p:stCondLst>
                                            <p:cond delay="0"/>
                                          </p:stCondLst>
                                        </p:cTn>
                                        <p:tgtEl>
                                          <p:spTgt spid="214027"/>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14027"/>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14027"/>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14027"/>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14027"/>
                                        </p:tgtEl>
                                        <p:attrNameLst>
                                          <p:attrName>ppt_y</p:attrName>
                                        </p:attrNameLst>
                                      </p:cBhvr>
                                      <p:tavLst>
                                        <p:tav tm="0" fmla="#ppt_y-sin(pi*$)/81">
                                          <p:val>
                                            <p:fltVal val="0"/>
                                          </p:val>
                                        </p:tav>
                                        <p:tav tm="100000">
                                          <p:val>
                                            <p:fltVal val="1"/>
                                          </p:val>
                                        </p:tav>
                                      </p:tavLst>
                                    </p:anim>
                                    <p:animScale>
                                      <p:cBhvr>
                                        <p:cTn id="119" dur="26">
                                          <p:stCondLst>
                                            <p:cond delay="650"/>
                                          </p:stCondLst>
                                        </p:cTn>
                                        <p:tgtEl>
                                          <p:spTgt spid="214027"/>
                                        </p:tgtEl>
                                      </p:cBhvr>
                                      <p:to x="100000" y="60000"/>
                                    </p:animScale>
                                    <p:animScale>
                                      <p:cBhvr>
                                        <p:cTn id="120" dur="166" decel="50000">
                                          <p:stCondLst>
                                            <p:cond delay="676"/>
                                          </p:stCondLst>
                                        </p:cTn>
                                        <p:tgtEl>
                                          <p:spTgt spid="214027"/>
                                        </p:tgtEl>
                                      </p:cBhvr>
                                      <p:to x="100000" y="100000"/>
                                    </p:animScale>
                                    <p:animScale>
                                      <p:cBhvr>
                                        <p:cTn id="121" dur="26">
                                          <p:stCondLst>
                                            <p:cond delay="1312"/>
                                          </p:stCondLst>
                                        </p:cTn>
                                        <p:tgtEl>
                                          <p:spTgt spid="214027"/>
                                        </p:tgtEl>
                                      </p:cBhvr>
                                      <p:to x="100000" y="80000"/>
                                    </p:animScale>
                                    <p:animScale>
                                      <p:cBhvr>
                                        <p:cTn id="122" dur="166" decel="50000">
                                          <p:stCondLst>
                                            <p:cond delay="1338"/>
                                          </p:stCondLst>
                                        </p:cTn>
                                        <p:tgtEl>
                                          <p:spTgt spid="214027"/>
                                        </p:tgtEl>
                                      </p:cBhvr>
                                      <p:to x="100000" y="100000"/>
                                    </p:animScale>
                                    <p:animScale>
                                      <p:cBhvr>
                                        <p:cTn id="123" dur="26">
                                          <p:stCondLst>
                                            <p:cond delay="1642"/>
                                          </p:stCondLst>
                                        </p:cTn>
                                        <p:tgtEl>
                                          <p:spTgt spid="214027"/>
                                        </p:tgtEl>
                                      </p:cBhvr>
                                      <p:to x="100000" y="90000"/>
                                    </p:animScale>
                                    <p:animScale>
                                      <p:cBhvr>
                                        <p:cTn id="124" dur="166" decel="50000">
                                          <p:stCondLst>
                                            <p:cond delay="1668"/>
                                          </p:stCondLst>
                                        </p:cTn>
                                        <p:tgtEl>
                                          <p:spTgt spid="214027"/>
                                        </p:tgtEl>
                                      </p:cBhvr>
                                      <p:to x="100000" y="100000"/>
                                    </p:animScale>
                                    <p:animScale>
                                      <p:cBhvr>
                                        <p:cTn id="125" dur="26">
                                          <p:stCondLst>
                                            <p:cond delay="1808"/>
                                          </p:stCondLst>
                                        </p:cTn>
                                        <p:tgtEl>
                                          <p:spTgt spid="214027"/>
                                        </p:tgtEl>
                                      </p:cBhvr>
                                      <p:to x="100000" y="95000"/>
                                    </p:animScale>
                                    <p:animScale>
                                      <p:cBhvr>
                                        <p:cTn id="126" dur="166" decel="50000">
                                          <p:stCondLst>
                                            <p:cond delay="1834"/>
                                          </p:stCondLst>
                                        </p:cTn>
                                        <p:tgtEl>
                                          <p:spTgt spid="214027"/>
                                        </p:tgtEl>
                                      </p:cBhvr>
                                      <p:to x="100000" y="100000"/>
                                    </p:animScale>
                                  </p:childTnLst>
                                </p:cTn>
                              </p:par>
                              <p:par>
                                <p:cTn id="127" presetID="38" presetClass="entr" presetSubtype="0" accel="50000" fill="hold" grpId="0" nodeType="withEffect">
                                  <p:stCondLst>
                                    <p:cond delay="0"/>
                                  </p:stCondLst>
                                  <p:iterate type="lt">
                                    <p:tmPct val="50000"/>
                                  </p:iterate>
                                  <p:childTnLst>
                                    <p:set>
                                      <p:cBhvr>
                                        <p:cTn id="128" dur="1" fill="hold">
                                          <p:stCondLst>
                                            <p:cond delay="0"/>
                                          </p:stCondLst>
                                        </p:cTn>
                                        <p:tgtEl>
                                          <p:spTgt spid="214037"/>
                                        </p:tgtEl>
                                        <p:attrNameLst>
                                          <p:attrName>style.visibility</p:attrName>
                                        </p:attrNameLst>
                                      </p:cBhvr>
                                      <p:to>
                                        <p:strVal val="visible"/>
                                      </p:to>
                                    </p:set>
                                    <p:set>
                                      <p:cBhvr>
                                        <p:cTn id="129" dur="455" fill="hold">
                                          <p:stCondLst>
                                            <p:cond delay="0"/>
                                          </p:stCondLst>
                                        </p:cTn>
                                        <p:tgtEl>
                                          <p:spTgt spid="214037"/>
                                        </p:tgtEl>
                                        <p:attrNameLst>
                                          <p:attrName>style.rotation</p:attrName>
                                        </p:attrNameLst>
                                      </p:cBhvr>
                                      <p:to>
                                        <p:strVal val="-45.0"/>
                                      </p:to>
                                    </p:set>
                                    <p:anim calcmode="lin" valueType="num">
                                      <p:cBhvr>
                                        <p:cTn id="130" dur="455" fill="hold">
                                          <p:stCondLst>
                                            <p:cond delay="455"/>
                                          </p:stCondLst>
                                        </p:cTn>
                                        <p:tgtEl>
                                          <p:spTgt spid="214037"/>
                                        </p:tgtEl>
                                        <p:attrNameLst>
                                          <p:attrName>style.rotation</p:attrName>
                                        </p:attrNameLst>
                                      </p:cBhvr>
                                      <p:tavLst>
                                        <p:tav tm="0">
                                          <p:val>
                                            <p:fltVal val="-45"/>
                                          </p:val>
                                        </p:tav>
                                        <p:tav tm="69900">
                                          <p:val>
                                            <p:fltVal val="45"/>
                                          </p:val>
                                        </p:tav>
                                        <p:tav tm="100000">
                                          <p:val>
                                            <p:fltVal val="0"/>
                                          </p:val>
                                        </p:tav>
                                      </p:tavLst>
                                    </p:anim>
                                    <p:anim calcmode="lin" valueType="num">
                                      <p:cBhvr>
                                        <p:cTn id="131" dur="455" fill="hold">
                                          <p:stCondLst>
                                            <p:cond delay="0"/>
                                          </p:stCondLst>
                                        </p:cTn>
                                        <p:tgtEl>
                                          <p:spTgt spid="214037"/>
                                        </p:tgtEl>
                                        <p:attrNameLst>
                                          <p:attrName>ppt_y</p:attrName>
                                        </p:attrNameLst>
                                      </p:cBhvr>
                                      <p:tavLst>
                                        <p:tav tm="0">
                                          <p:val>
                                            <p:strVal val="#ppt_y-1"/>
                                          </p:val>
                                        </p:tav>
                                        <p:tav tm="100000">
                                          <p:val>
                                            <p:strVal val="#ppt_y-(0.354*#ppt_w-0.172*#ppt_h)"/>
                                          </p:val>
                                        </p:tav>
                                      </p:tavLst>
                                    </p:anim>
                                    <p:anim calcmode="lin" valueType="num">
                                      <p:cBhvr>
                                        <p:cTn id="132" dur="156" decel="50000" autoRev="1" fill="hold">
                                          <p:stCondLst>
                                            <p:cond delay="455"/>
                                          </p:stCondLst>
                                        </p:cTn>
                                        <p:tgtEl>
                                          <p:spTgt spid="214037"/>
                                        </p:tgtEl>
                                        <p:attrNameLst>
                                          <p:attrName>ppt_y</p:attrName>
                                        </p:attrNameLst>
                                      </p:cBhvr>
                                      <p:tavLst>
                                        <p:tav tm="0">
                                          <p:val>
                                            <p:strVal val="#ppt_y-(0.354*#ppt_w-0.172*#ppt_h)"/>
                                          </p:val>
                                        </p:tav>
                                        <p:tav tm="100000">
                                          <p:val>
                                            <p:strVal val="#ppt_y-(0.354*#ppt_w-0.172*#ppt_h)-#ppt_h/2"/>
                                          </p:val>
                                        </p:tav>
                                      </p:tavLst>
                                    </p:anim>
                                    <p:anim calcmode="lin" valueType="num">
                                      <p:cBhvr>
                                        <p:cTn id="133" dur="136" fill="hold">
                                          <p:stCondLst>
                                            <p:cond delay="864"/>
                                          </p:stCondLst>
                                        </p:cTn>
                                        <p:tgtEl>
                                          <p:spTgt spid="214037"/>
                                        </p:tgtEl>
                                        <p:attrNameLst>
                                          <p:attrName>ppt_y</p:attrName>
                                        </p:attrNameLst>
                                      </p:cBhvr>
                                      <p:tavLst>
                                        <p:tav tm="0">
                                          <p:val>
                                            <p:strVal val="#ppt_y-(0.354*#ppt_w-0.172*#ppt_h)"/>
                                          </p:val>
                                        </p:tav>
                                        <p:tav tm="100000">
                                          <p:val>
                                            <p:strVal val="#ppt_y"/>
                                          </p:val>
                                        </p:tav>
                                      </p:tavLst>
                                    </p:anim>
                                  </p:childTnLst>
                                </p:cTn>
                              </p:par>
                              <p:par>
                                <p:cTn id="134" presetID="38" presetClass="entr" presetSubtype="0" accel="50000" fill="hold" grpId="0" nodeType="withEffect">
                                  <p:stCondLst>
                                    <p:cond delay="0"/>
                                  </p:stCondLst>
                                  <p:iterate type="lt">
                                    <p:tmPct val="50000"/>
                                  </p:iterate>
                                  <p:childTnLst>
                                    <p:set>
                                      <p:cBhvr>
                                        <p:cTn id="135" dur="1" fill="hold">
                                          <p:stCondLst>
                                            <p:cond delay="0"/>
                                          </p:stCondLst>
                                        </p:cTn>
                                        <p:tgtEl>
                                          <p:spTgt spid="214038"/>
                                        </p:tgtEl>
                                        <p:attrNameLst>
                                          <p:attrName>style.visibility</p:attrName>
                                        </p:attrNameLst>
                                      </p:cBhvr>
                                      <p:to>
                                        <p:strVal val="visible"/>
                                      </p:to>
                                    </p:set>
                                    <p:set>
                                      <p:cBhvr>
                                        <p:cTn id="136" dur="455" fill="hold">
                                          <p:stCondLst>
                                            <p:cond delay="0"/>
                                          </p:stCondLst>
                                        </p:cTn>
                                        <p:tgtEl>
                                          <p:spTgt spid="214038"/>
                                        </p:tgtEl>
                                        <p:attrNameLst>
                                          <p:attrName>style.rotation</p:attrName>
                                        </p:attrNameLst>
                                      </p:cBhvr>
                                      <p:to>
                                        <p:strVal val="-45.0"/>
                                      </p:to>
                                    </p:set>
                                    <p:anim calcmode="lin" valueType="num">
                                      <p:cBhvr>
                                        <p:cTn id="137" dur="455" fill="hold">
                                          <p:stCondLst>
                                            <p:cond delay="455"/>
                                          </p:stCondLst>
                                        </p:cTn>
                                        <p:tgtEl>
                                          <p:spTgt spid="214038"/>
                                        </p:tgtEl>
                                        <p:attrNameLst>
                                          <p:attrName>style.rotation</p:attrName>
                                        </p:attrNameLst>
                                      </p:cBhvr>
                                      <p:tavLst>
                                        <p:tav tm="0">
                                          <p:val>
                                            <p:fltVal val="-45"/>
                                          </p:val>
                                        </p:tav>
                                        <p:tav tm="69900">
                                          <p:val>
                                            <p:fltVal val="45"/>
                                          </p:val>
                                        </p:tav>
                                        <p:tav tm="100000">
                                          <p:val>
                                            <p:fltVal val="0"/>
                                          </p:val>
                                        </p:tav>
                                      </p:tavLst>
                                    </p:anim>
                                    <p:anim calcmode="lin" valueType="num">
                                      <p:cBhvr>
                                        <p:cTn id="138" dur="455" fill="hold">
                                          <p:stCondLst>
                                            <p:cond delay="0"/>
                                          </p:stCondLst>
                                        </p:cTn>
                                        <p:tgtEl>
                                          <p:spTgt spid="214038"/>
                                        </p:tgtEl>
                                        <p:attrNameLst>
                                          <p:attrName>ppt_y</p:attrName>
                                        </p:attrNameLst>
                                      </p:cBhvr>
                                      <p:tavLst>
                                        <p:tav tm="0">
                                          <p:val>
                                            <p:strVal val="#ppt_y-1"/>
                                          </p:val>
                                        </p:tav>
                                        <p:tav tm="100000">
                                          <p:val>
                                            <p:strVal val="#ppt_y-(0.354*#ppt_w-0.172*#ppt_h)"/>
                                          </p:val>
                                        </p:tav>
                                      </p:tavLst>
                                    </p:anim>
                                    <p:anim calcmode="lin" valueType="num">
                                      <p:cBhvr>
                                        <p:cTn id="139" dur="156" decel="50000" autoRev="1" fill="hold">
                                          <p:stCondLst>
                                            <p:cond delay="455"/>
                                          </p:stCondLst>
                                        </p:cTn>
                                        <p:tgtEl>
                                          <p:spTgt spid="214038"/>
                                        </p:tgtEl>
                                        <p:attrNameLst>
                                          <p:attrName>ppt_y</p:attrName>
                                        </p:attrNameLst>
                                      </p:cBhvr>
                                      <p:tavLst>
                                        <p:tav tm="0">
                                          <p:val>
                                            <p:strVal val="#ppt_y-(0.354*#ppt_w-0.172*#ppt_h)"/>
                                          </p:val>
                                        </p:tav>
                                        <p:tav tm="100000">
                                          <p:val>
                                            <p:strVal val="#ppt_y-(0.354*#ppt_w-0.172*#ppt_h)-#ppt_h/2"/>
                                          </p:val>
                                        </p:tav>
                                      </p:tavLst>
                                    </p:anim>
                                    <p:anim calcmode="lin" valueType="num">
                                      <p:cBhvr>
                                        <p:cTn id="140" dur="136" fill="hold">
                                          <p:stCondLst>
                                            <p:cond delay="864"/>
                                          </p:stCondLst>
                                        </p:cTn>
                                        <p:tgtEl>
                                          <p:spTgt spid="214038"/>
                                        </p:tgtEl>
                                        <p:attrNameLst>
                                          <p:attrName>ppt_y</p:attrName>
                                        </p:attrNameLst>
                                      </p:cBhvr>
                                      <p:tavLst>
                                        <p:tav tm="0">
                                          <p:val>
                                            <p:strVal val="#ppt_y-(0.354*#ppt_w-0.172*#ppt_h)"/>
                                          </p:val>
                                        </p:tav>
                                        <p:tav tm="100000">
                                          <p:val>
                                            <p:strVal val="#ppt_y"/>
                                          </p:val>
                                        </p:tav>
                                      </p:tavLst>
                                    </p:anim>
                                  </p:childTnLst>
                                </p:cTn>
                              </p:par>
                              <p:par>
                                <p:cTn id="141" presetID="38" presetClass="entr" presetSubtype="0" accel="50000" fill="hold" grpId="0" nodeType="withEffect">
                                  <p:stCondLst>
                                    <p:cond delay="0"/>
                                  </p:stCondLst>
                                  <p:iterate type="lt">
                                    <p:tmPct val="50000"/>
                                  </p:iterate>
                                  <p:childTnLst>
                                    <p:set>
                                      <p:cBhvr>
                                        <p:cTn id="142" dur="1" fill="hold">
                                          <p:stCondLst>
                                            <p:cond delay="0"/>
                                          </p:stCondLst>
                                        </p:cTn>
                                        <p:tgtEl>
                                          <p:spTgt spid="214039"/>
                                        </p:tgtEl>
                                        <p:attrNameLst>
                                          <p:attrName>style.visibility</p:attrName>
                                        </p:attrNameLst>
                                      </p:cBhvr>
                                      <p:to>
                                        <p:strVal val="visible"/>
                                      </p:to>
                                    </p:set>
                                    <p:set>
                                      <p:cBhvr>
                                        <p:cTn id="143" dur="455" fill="hold">
                                          <p:stCondLst>
                                            <p:cond delay="0"/>
                                          </p:stCondLst>
                                        </p:cTn>
                                        <p:tgtEl>
                                          <p:spTgt spid="214039"/>
                                        </p:tgtEl>
                                        <p:attrNameLst>
                                          <p:attrName>style.rotation</p:attrName>
                                        </p:attrNameLst>
                                      </p:cBhvr>
                                      <p:to>
                                        <p:strVal val="-45.0"/>
                                      </p:to>
                                    </p:set>
                                    <p:anim calcmode="lin" valueType="num">
                                      <p:cBhvr>
                                        <p:cTn id="144" dur="455" fill="hold">
                                          <p:stCondLst>
                                            <p:cond delay="455"/>
                                          </p:stCondLst>
                                        </p:cTn>
                                        <p:tgtEl>
                                          <p:spTgt spid="214039"/>
                                        </p:tgtEl>
                                        <p:attrNameLst>
                                          <p:attrName>style.rotation</p:attrName>
                                        </p:attrNameLst>
                                      </p:cBhvr>
                                      <p:tavLst>
                                        <p:tav tm="0">
                                          <p:val>
                                            <p:fltVal val="-45"/>
                                          </p:val>
                                        </p:tav>
                                        <p:tav tm="69900">
                                          <p:val>
                                            <p:fltVal val="45"/>
                                          </p:val>
                                        </p:tav>
                                        <p:tav tm="100000">
                                          <p:val>
                                            <p:fltVal val="0"/>
                                          </p:val>
                                        </p:tav>
                                      </p:tavLst>
                                    </p:anim>
                                    <p:anim calcmode="lin" valueType="num">
                                      <p:cBhvr>
                                        <p:cTn id="145" dur="455" fill="hold">
                                          <p:stCondLst>
                                            <p:cond delay="0"/>
                                          </p:stCondLst>
                                        </p:cTn>
                                        <p:tgtEl>
                                          <p:spTgt spid="214039"/>
                                        </p:tgtEl>
                                        <p:attrNameLst>
                                          <p:attrName>ppt_y</p:attrName>
                                        </p:attrNameLst>
                                      </p:cBhvr>
                                      <p:tavLst>
                                        <p:tav tm="0">
                                          <p:val>
                                            <p:strVal val="#ppt_y-1"/>
                                          </p:val>
                                        </p:tav>
                                        <p:tav tm="100000">
                                          <p:val>
                                            <p:strVal val="#ppt_y-(0.354*#ppt_w-0.172*#ppt_h)"/>
                                          </p:val>
                                        </p:tav>
                                      </p:tavLst>
                                    </p:anim>
                                    <p:anim calcmode="lin" valueType="num">
                                      <p:cBhvr>
                                        <p:cTn id="146" dur="156" decel="50000" autoRev="1" fill="hold">
                                          <p:stCondLst>
                                            <p:cond delay="455"/>
                                          </p:stCondLst>
                                        </p:cTn>
                                        <p:tgtEl>
                                          <p:spTgt spid="214039"/>
                                        </p:tgtEl>
                                        <p:attrNameLst>
                                          <p:attrName>ppt_y</p:attrName>
                                        </p:attrNameLst>
                                      </p:cBhvr>
                                      <p:tavLst>
                                        <p:tav tm="0">
                                          <p:val>
                                            <p:strVal val="#ppt_y-(0.354*#ppt_w-0.172*#ppt_h)"/>
                                          </p:val>
                                        </p:tav>
                                        <p:tav tm="100000">
                                          <p:val>
                                            <p:strVal val="#ppt_y-(0.354*#ppt_w-0.172*#ppt_h)-#ppt_h/2"/>
                                          </p:val>
                                        </p:tav>
                                      </p:tavLst>
                                    </p:anim>
                                    <p:anim calcmode="lin" valueType="num">
                                      <p:cBhvr>
                                        <p:cTn id="147" dur="136" fill="hold">
                                          <p:stCondLst>
                                            <p:cond delay="864"/>
                                          </p:stCondLst>
                                        </p:cTn>
                                        <p:tgtEl>
                                          <p:spTgt spid="214039"/>
                                        </p:tgtEl>
                                        <p:attrNameLst>
                                          <p:attrName>ppt_y</p:attrName>
                                        </p:attrNameLst>
                                      </p:cBhvr>
                                      <p:tavLst>
                                        <p:tav tm="0">
                                          <p:val>
                                            <p:strVal val="#ppt_y-(0.354*#ppt_w-0.172*#ppt_h)"/>
                                          </p:val>
                                        </p:tav>
                                        <p:tav tm="100000">
                                          <p:val>
                                            <p:strVal val="#ppt_y"/>
                                          </p:val>
                                        </p:tav>
                                      </p:tavLst>
                                    </p:anim>
                                  </p:childTnLst>
                                </p:cTn>
                              </p:par>
                              <p:par>
                                <p:cTn id="148" presetID="38" presetClass="entr" presetSubtype="0" accel="50000" fill="hold" grpId="0" nodeType="withEffect">
                                  <p:stCondLst>
                                    <p:cond delay="0"/>
                                  </p:stCondLst>
                                  <p:iterate type="lt">
                                    <p:tmPct val="50000"/>
                                  </p:iterate>
                                  <p:childTnLst>
                                    <p:set>
                                      <p:cBhvr>
                                        <p:cTn id="149" dur="1" fill="hold">
                                          <p:stCondLst>
                                            <p:cond delay="0"/>
                                          </p:stCondLst>
                                        </p:cTn>
                                        <p:tgtEl>
                                          <p:spTgt spid="214042"/>
                                        </p:tgtEl>
                                        <p:attrNameLst>
                                          <p:attrName>style.visibility</p:attrName>
                                        </p:attrNameLst>
                                      </p:cBhvr>
                                      <p:to>
                                        <p:strVal val="visible"/>
                                      </p:to>
                                    </p:set>
                                    <p:set>
                                      <p:cBhvr>
                                        <p:cTn id="150" dur="455" fill="hold">
                                          <p:stCondLst>
                                            <p:cond delay="0"/>
                                          </p:stCondLst>
                                        </p:cTn>
                                        <p:tgtEl>
                                          <p:spTgt spid="214042"/>
                                        </p:tgtEl>
                                        <p:attrNameLst>
                                          <p:attrName>style.rotation</p:attrName>
                                        </p:attrNameLst>
                                      </p:cBhvr>
                                      <p:to>
                                        <p:strVal val="-45.0"/>
                                      </p:to>
                                    </p:set>
                                    <p:anim calcmode="lin" valueType="num">
                                      <p:cBhvr>
                                        <p:cTn id="151" dur="455" fill="hold">
                                          <p:stCondLst>
                                            <p:cond delay="455"/>
                                          </p:stCondLst>
                                        </p:cTn>
                                        <p:tgtEl>
                                          <p:spTgt spid="214042"/>
                                        </p:tgtEl>
                                        <p:attrNameLst>
                                          <p:attrName>style.rotation</p:attrName>
                                        </p:attrNameLst>
                                      </p:cBhvr>
                                      <p:tavLst>
                                        <p:tav tm="0">
                                          <p:val>
                                            <p:fltVal val="-45"/>
                                          </p:val>
                                        </p:tav>
                                        <p:tav tm="69900">
                                          <p:val>
                                            <p:fltVal val="45"/>
                                          </p:val>
                                        </p:tav>
                                        <p:tav tm="100000">
                                          <p:val>
                                            <p:fltVal val="0"/>
                                          </p:val>
                                        </p:tav>
                                      </p:tavLst>
                                    </p:anim>
                                    <p:anim calcmode="lin" valueType="num">
                                      <p:cBhvr>
                                        <p:cTn id="152" dur="455" fill="hold">
                                          <p:stCondLst>
                                            <p:cond delay="0"/>
                                          </p:stCondLst>
                                        </p:cTn>
                                        <p:tgtEl>
                                          <p:spTgt spid="214042"/>
                                        </p:tgtEl>
                                        <p:attrNameLst>
                                          <p:attrName>ppt_y</p:attrName>
                                        </p:attrNameLst>
                                      </p:cBhvr>
                                      <p:tavLst>
                                        <p:tav tm="0">
                                          <p:val>
                                            <p:strVal val="#ppt_y-1"/>
                                          </p:val>
                                        </p:tav>
                                        <p:tav tm="100000">
                                          <p:val>
                                            <p:strVal val="#ppt_y-(0.354*#ppt_w-0.172*#ppt_h)"/>
                                          </p:val>
                                        </p:tav>
                                      </p:tavLst>
                                    </p:anim>
                                    <p:anim calcmode="lin" valueType="num">
                                      <p:cBhvr>
                                        <p:cTn id="153" dur="156" decel="50000" autoRev="1" fill="hold">
                                          <p:stCondLst>
                                            <p:cond delay="455"/>
                                          </p:stCondLst>
                                        </p:cTn>
                                        <p:tgtEl>
                                          <p:spTgt spid="214042"/>
                                        </p:tgtEl>
                                        <p:attrNameLst>
                                          <p:attrName>ppt_y</p:attrName>
                                        </p:attrNameLst>
                                      </p:cBhvr>
                                      <p:tavLst>
                                        <p:tav tm="0">
                                          <p:val>
                                            <p:strVal val="#ppt_y-(0.354*#ppt_w-0.172*#ppt_h)"/>
                                          </p:val>
                                        </p:tav>
                                        <p:tav tm="100000">
                                          <p:val>
                                            <p:strVal val="#ppt_y-(0.354*#ppt_w-0.172*#ppt_h)-#ppt_h/2"/>
                                          </p:val>
                                        </p:tav>
                                      </p:tavLst>
                                    </p:anim>
                                    <p:anim calcmode="lin" valueType="num">
                                      <p:cBhvr>
                                        <p:cTn id="154" dur="136" fill="hold">
                                          <p:stCondLst>
                                            <p:cond delay="864"/>
                                          </p:stCondLst>
                                        </p:cTn>
                                        <p:tgtEl>
                                          <p:spTgt spid="214042"/>
                                        </p:tgtEl>
                                        <p:attrNameLst>
                                          <p:attrName>ppt_y</p:attrName>
                                        </p:attrNameLst>
                                      </p:cBhvr>
                                      <p:tavLst>
                                        <p:tav tm="0">
                                          <p:val>
                                            <p:strVal val="#ppt_y-(0.354*#ppt_w-0.172*#ppt_h)"/>
                                          </p:val>
                                        </p:tav>
                                        <p:tav tm="100000">
                                          <p:val>
                                            <p:strVal val="#ppt_y"/>
                                          </p:val>
                                        </p:tav>
                                      </p:tavLst>
                                    </p:anim>
                                  </p:childTnLst>
                                </p:cTn>
                              </p:par>
                              <p:par>
                                <p:cTn id="155" presetID="38" presetClass="entr" presetSubtype="0" accel="50000" fill="hold" grpId="0" nodeType="withEffect">
                                  <p:stCondLst>
                                    <p:cond delay="0"/>
                                  </p:stCondLst>
                                  <p:iterate type="lt">
                                    <p:tmPct val="50000"/>
                                  </p:iterate>
                                  <p:childTnLst>
                                    <p:set>
                                      <p:cBhvr>
                                        <p:cTn id="156" dur="1" fill="hold">
                                          <p:stCondLst>
                                            <p:cond delay="0"/>
                                          </p:stCondLst>
                                        </p:cTn>
                                        <p:tgtEl>
                                          <p:spTgt spid="214049"/>
                                        </p:tgtEl>
                                        <p:attrNameLst>
                                          <p:attrName>style.visibility</p:attrName>
                                        </p:attrNameLst>
                                      </p:cBhvr>
                                      <p:to>
                                        <p:strVal val="visible"/>
                                      </p:to>
                                    </p:set>
                                    <p:set>
                                      <p:cBhvr>
                                        <p:cTn id="157" dur="455" fill="hold">
                                          <p:stCondLst>
                                            <p:cond delay="0"/>
                                          </p:stCondLst>
                                        </p:cTn>
                                        <p:tgtEl>
                                          <p:spTgt spid="214049"/>
                                        </p:tgtEl>
                                        <p:attrNameLst>
                                          <p:attrName>style.rotation</p:attrName>
                                        </p:attrNameLst>
                                      </p:cBhvr>
                                      <p:to>
                                        <p:strVal val="-45.0"/>
                                      </p:to>
                                    </p:set>
                                    <p:anim calcmode="lin" valueType="num">
                                      <p:cBhvr>
                                        <p:cTn id="158" dur="455" fill="hold">
                                          <p:stCondLst>
                                            <p:cond delay="455"/>
                                          </p:stCondLst>
                                        </p:cTn>
                                        <p:tgtEl>
                                          <p:spTgt spid="214049"/>
                                        </p:tgtEl>
                                        <p:attrNameLst>
                                          <p:attrName>style.rotation</p:attrName>
                                        </p:attrNameLst>
                                      </p:cBhvr>
                                      <p:tavLst>
                                        <p:tav tm="0">
                                          <p:val>
                                            <p:fltVal val="-45"/>
                                          </p:val>
                                        </p:tav>
                                        <p:tav tm="69900">
                                          <p:val>
                                            <p:fltVal val="45"/>
                                          </p:val>
                                        </p:tav>
                                        <p:tav tm="100000">
                                          <p:val>
                                            <p:fltVal val="0"/>
                                          </p:val>
                                        </p:tav>
                                      </p:tavLst>
                                    </p:anim>
                                    <p:anim calcmode="lin" valueType="num">
                                      <p:cBhvr>
                                        <p:cTn id="159" dur="455" fill="hold">
                                          <p:stCondLst>
                                            <p:cond delay="0"/>
                                          </p:stCondLst>
                                        </p:cTn>
                                        <p:tgtEl>
                                          <p:spTgt spid="214049"/>
                                        </p:tgtEl>
                                        <p:attrNameLst>
                                          <p:attrName>ppt_y</p:attrName>
                                        </p:attrNameLst>
                                      </p:cBhvr>
                                      <p:tavLst>
                                        <p:tav tm="0">
                                          <p:val>
                                            <p:strVal val="#ppt_y-1"/>
                                          </p:val>
                                        </p:tav>
                                        <p:tav tm="100000">
                                          <p:val>
                                            <p:strVal val="#ppt_y-(0.354*#ppt_w-0.172*#ppt_h)"/>
                                          </p:val>
                                        </p:tav>
                                      </p:tavLst>
                                    </p:anim>
                                    <p:anim calcmode="lin" valueType="num">
                                      <p:cBhvr>
                                        <p:cTn id="160" dur="156" decel="50000" autoRev="1" fill="hold">
                                          <p:stCondLst>
                                            <p:cond delay="455"/>
                                          </p:stCondLst>
                                        </p:cTn>
                                        <p:tgtEl>
                                          <p:spTgt spid="214049"/>
                                        </p:tgtEl>
                                        <p:attrNameLst>
                                          <p:attrName>ppt_y</p:attrName>
                                        </p:attrNameLst>
                                      </p:cBhvr>
                                      <p:tavLst>
                                        <p:tav tm="0">
                                          <p:val>
                                            <p:strVal val="#ppt_y-(0.354*#ppt_w-0.172*#ppt_h)"/>
                                          </p:val>
                                        </p:tav>
                                        <p:tav tm="100000">
                                          <p:val>
                                            <p:strVal val="#ppt_y-(0.354*#ppt_w-0.172*#ppt_h)-#ppt_h/2"/>
                                          </p:val>
                                        </p:tav>
                                      </p:tavLst>
                                    </p:anim>
                                    <p:anim calcmode="lin" valueType="num">
                                      <p:cBhvr>
                                        <p:cTn id="161" dur="136" fill="hold">
                                          <p:stCondLst>
                                            <p:cond delay="864"/>
                                          </p:stCondLst>
                                        </p:cTn>
                                        <p:tgtEl>
                                          <p:spTgt spid="214049"/>
                                        </p:tgtEl>
                                        <p:attrNameLst>
                                          <p:attrName>ppt_y</p:attrName>
                                        </p:attrNameLst>
                                      </p:cBhvr>
                                      <p:tavLst>
                                        <p:tav tm="0">
                                          <p:val>
                                            <p:strVal val="#ppt_y-(0.354*#ppt_w-0.172*#ppt_h)"/>
                                          </p:val>
                                        </p:tav>
                                        <p:tav tm="100000">
                                          <p:val>
                                            <p:strVal val="#ppt_y"/>
                                          </p:val>
                                        </p:tav>
                                      </p:tavLst>
                                    </p:anim>
                                  </p:childTnLst>
                                </p:cTn>
                              </p:par>
                              <p:par>
                                <p:cTn id="162" presetID="38" presetClass="entr" presetSubtype="0" accel="50000" fill="hold" grpId="0" nodeType="withEffect">
                                  <p:stCondLst>
                                    <p:cond delay="0"/>
                                  </p:stCondLst>
                                  <p:iterate type="lt">
                                    <p:tmPct val="50000"/>
                                  </p:iterate>
                                  <p:childTnLst>
                                    <p:set>
                                      <p:cBhvr>
                                        <p:cTn id="163" dur="1" fill="hold">
                                          <p:stCondLst>
                                            <p:cond delay="0"/>
                                          </p:stCondLst>
                                        </p:cTn>
                                        <p:tgtEl>
                                          <p:spTgt spid="214050"/>
                                        </p:tgtEl>
                                        <p:attrNameLst>
                                          <p:attrName>style.visibility</p:attrName>
                                        </p:attrNameLst>
                                      </p:cBhvr>
                                      <p:to>
                                        <p:strVal val="visible"/>
                                      </p:to>
                                    </p:set>
                                    <p:set>
                                      <p:cBhvr>
                                        <p:cTn id="164" dur="455" fill="hold">
                                          <p:stCondLst>
                                            <p:cond delay="0"/>
                                          </p:stCondLst>
                                        </p:cTn>
                                        <p:tgtEl>
                                          <p:spTgt spid="214050"/>
                                        </p:tgtEl>
                                        <p:attrNameLst>
                                          <p:attrName>style.rotation</p:attrName>
                                        </p:attrNameLst>
                                      </p:cBhvr>
                                      <p:to>
                                        <p:strVal val="-45.0"/>
                                      </p:to>
                                    </p:set>
                                    <p:anim calcmode="lin" valueType="num">
                                      <p:cBhvr>
                                        <p:cTn id="165" dur="455" fill="hold">
                                          <p:stCondLst>
                                            <p:cond delay="455"/>
                                          </p:stCondLst>
                                        </p:cTn>
                                        <p:tgtEl>
                                          <p:spTgt spid="214050"/>
                                        </p:tgtEl>
                                        <p:attrNameLst>
                                          <p:attrName>style.rotation</p:attrName>
                                        </p:attrNameLst>
                                      </p:cBhvr>
                                      <p:tavLst>
                                        <p:tav tm="0">
                                          <p:val>
                                            <p:fltVal val="-45"/>
                                          </p:val>
                                        </p:tav>
                                        <p:tav tm="69900">
                                          <p:val>
                                            <p:fltVal val="45"/>
                                          </p:val>
                                        </p:tav>
                                        <p:tav tm="100000">
                                          <p:val>
                                            <p:fltVal val="0"/>
                                          </p:val>
                                        </p:tav>
                                      </p:tavLst>
                                    </p:anim>
                                    <p:anim calcmode="lin" valueType="num">
                                      <p:cBhvr>
                                        <p:cTn id="166" dur="455" fill="hold">
                                          <p:stCondLst>
                                            <p:cond delay="0"/>
                                          </p:stCondLst>
                                        </p:cTn>
                                        <p:tgtEl>
                                          <p:spTgt spid="214050"/>
                                        </p:tgtEl>
                                        <p:attrNameLst>
                                          <p:attrName>ppt_y</p:attrName>
                                        </p:attrNameLst>
                                      </p:cBhvr>
                                      <p:tavLst>
                                        <p:tav tm="0">
                                          <p:val>
                                            <p:strVal val="#ppt_y-1"/>
                                          </p:val>
                                        </p:tav>
                                        <p:tav tm="100000">
                                          <p:val>
                                            <p:strVal val="#ppt_y-(0.354*#ppt_w-0.172*#ppt_h)"/>
                                          </p:val>
                                        </p:tav>
                                      </p:tavLst>
                                    </p:anim>
                                    <p:anim calcmode="lin" valueType="num">
                                      <p:cBhvr>
                                        <p:cTn id="167" dur="156" decel="50000" autoRev="1" fill="hold">
                                          <p:stCondLst>
                                            <p:cond delay="455"/>
                                          </p:stCondLst>
                                        </p:cTn>
                                        <p:tgtEl>
                                          <p:spTgt spid="214050"/>
                                        </p:tgtEl>
                                        <p:attrNameLst>
                                          <p:attrName>ppt_y</p:attrName>
                                        </p:attrNameLst>
                                      </p:cBhvr>
                                      <p:tavLst>
                                        <p:tav tm="0">
                                          <p:val>
                                            <p:strVal val="#ppt_y-(0.354*#ppt_w-0.172*#ppt_h)"/>
                                          </p:val>
                                        </p:tav>
                                        <p:tav tm="100000">
                                          <p:val>
                                            <p:strVal val="#ppt_y-(0.354*#ppt_w-0.172*#ppt_h)-#ppt_h/2"/>
                                          </p:val>
                                        </p:tav>
                                      </p:tavLst>
                                    </p:anim>
                                    <p:anim calcmode="lin" valueType="num">
                                      <p:cBhvr>
                                        <p:cTn id="168" dur="136" fill="hold">
                                          <p:stCondLst>
                                            <p:cond delay="864"/>
                                          </p:stCondLst>
                                        </p:cTn>
                                        <p:tgtEl>
                                          <p:spTgt spid="214050"/>
                                        </p:tgtEl>
                                        <p:attrNameLst>
                                          <p:attrName>ppt_y</p:attrName>
                                        </p:attrNameLst>
                                      </p:cBhvr>
                                      <p:tavLst>
                                        <p:tav tm="0">
                                          <p:val>
                                            <p:strVal val="#ppt_y-(0.354*#ppt_w-0.172*#ppt_h)"/>
                                          </p:val>
                                        </p:tav>
                                        <p:tav tm="100000">
                                          <p:val>
                                            <p:strVal val="#ppt_y"/>
                                          </p:val>
                                        </p:tav>
                                      </p:tavLst>
                                    </p:anim>
                                  </p:childTnLst>
                                </p:cTn>
                              </p:par>
                              <p:par>
                                <p:cTn id="169" presetID="38" presetClass="entr" presetSubtype="0" accel="50000" fill="hold" grpId="0" nodeType="withEffect">
                                  <p:stCondLst>
                                    <p:cond delay="0"/>
                                  </p:stCondLst>
                                  <p:iterate type="lt">
                                    <p:tmPct val="50000"/>
                                  </p:iterate>
                                  <p:childTnLst>
                                    <p:set>
                                      <p:cBhvr>
                                        <p:cTn id="170" dur="1" fill="hold">
                                          <p:stCondLst>
                                            <p:cond delay="0"/>
                                          </p:stCondLst>
                                        </p:cTn>
                                        <p:tgtEl>
                                          <p:spTgt spid="214054"/>
                                        </p:tgtEl>
                                        <p:attrNameLst>
                                          <p:attrName>style.visibility</p:attrName>
                                        </p:attrNameLst>
                                      </p:cBhvr>
                                      <p:to>
                                        <p:strVal val="visible"/>
                                      </p:to>
                                    </p:set>
                                    <p:set>
                                      <p:cBhvr>
                                        <p:cTn id="171" dur="455" fill="hold">
                                          <p:stCondLst>
                                            <p:cond delay="0"/>
                                          </p:stCondLst>
                                        </p:cTn>
                                        <p:tgtEl>
                                          <p:spTgt spid="214054"/>
                                        </p:tgtEl>
                                        <p:attrNameLst>
                                          <p:attrName>style.rotation</p:attrName>
                                        </p:attrNameLst>
                                      </p:cBhvr>
                                      <p:to>
                                        <p:strVal val="-45.0"/>
                                      </p:to>
                                    </p:set>
                                    <p:anim calcmode="lin" valueType="num">
                                      <p:cBhvr>
                                        <p:cTn id="172" dur="455" fill="hold">
                                          <p:stCondLst>
                                            <p:cond delay="455"/>
                                          </p:stCondLst>
                                        </p:cTn>
                                        <p:tgtEl>
                                          <p:spTgt spid="214054"/>
                                        </p:tgtEl>
                                        <p:attrNameLst>
                                          <p:attrName>style.rotation</p:attrName>
                                        </p:attrNameLst>
                                      </p:cBhvr>
                                      <p:tavLst>
                                        <p:tav tm="0">
                                          <p:val>
                                            <p:fltVal val="-45"/>
                                          </p:val>
                                        </p:tav>
                                        <p:tav tm="69900">
                                          <p:val>
                                            <p:fltVal val="45"/>
                                          </p:val>
                                        </p:tav>
                                        <p:tav tm="100000">
                                          <p:val>
                                            <p:fltVal val="0"/>
                                          </p:val>
                                        </p:tav>
                                      </p:tavLst>
                                    </p:anim>
                                    <p:anim calcmode="lin" valueType="num">
                                      <p:cBhvr>
                                        <p:cTn id="173" dur="455" fill="hold">
                                          <p:stCondLst>
                                            <p:cond delay="0"/>
                                          </p:stCondLst>
                                        </p:cTn>
                                        <p:tgtEl>
                                          <p:spTgt spid="214054"/>
                                        </p:tgtEl>
                                        <p:attrNameLst>
                                          <p:attrName>ppt_y</p:attrName>
                                        </p:attrNameLst>
                                      </p:cBhvr>
                                      <p:tavLst>
                                        <p:tav tm="0">
                                          <p:val>
                                            <p:strVal val="#ppt_y-1"/>
                                          </p:val>
                                        </p:tav>
                                        <p:tav tm="100000">
                                          <p:val>
                                            <p:strVal val="#ppt_y-(0.354*#ppt_w-0.172*#ppt_h)"/>
                                          </p:val>
                                        </p:tav>
                                      </p:tavLst>
                                    </p:anim>
                                    <p:anim calcmode="lin" valueType="num">
                                      <p:cBhvr>
                                        <p:cTn id="174" dur="156" decel="50000" autoRev="1" fill="hold">
                                          <p:stCondLst>
                                            <p:cond delay="455"/>
                                          </p:stCondLst>
                                        </p:cTn>
                                        <p:tgtEl>
                                          <p:spTgt spid="214054"/>
                                        </p:tgtEl>
                                        <p:attrNameLst>
                                          <p:attrName>ppt_y</p:attrName>
                                        </p:attrNameLst>
                                      </p:cBhvr>
                                      <p:tavLst>
                                        <p:tav tm="0">
                                          <p:val>
                                            <p:strVal val="#ppt_y-(0.354*#ppt_w-0.172*#ppt_h)"/>
                                          </p:val>
                                        </p:tav>
                                        <p:tav tm="100000">
                                          <p:val>
                                            <p:strVal val="#ppt_y-(0.354*#ppt_w-0.172*#ppt_h)-#ppt_h/2"/>
                                          </p:val>
                                        </p:tav>
                                      </p:tavLst>
                                    </p:anim>
                                    <p:anim calcmode="lin" valueType="num">
                                      <p:cBhvr>
                                        <p:cTn id="175" dur="136" fill="hold">
                                          <p:stCondLst>
                                            <p:cond delay="864"/>
                                          </p:stCondLst>
                                        </p:cTn>
                                        <p:tgtEl>
                                          <p:spTgt spid="214054"/>
                                        </p:tgtEl>
                                        <p:attrNameLst>
                                          <p:attrName>ppt_y</p:attrName>
                                        </p:attrNameLst>
                                      </p:cBhvr>
                                      <p:tavLst>
                                        <p:tav tm="0">
                                          <p:val>
                                            <p:strVal val="#ppt_y-(0.354*#ppt_w-0.172*#ppt_h)"/>
                                          </p:val>
                                        </p:tav>
                                        <p:tav tm="100000">
                                          <p:val>
                                            <p:strVal val="#ppt_y"/>
                                          </p:val>
                                        </p:tav>
                                      </p:tavLst>
                                    </p:anim>
                                  </p:childTnLst>
                                </p:cTn>
                              </p:par>
                              <p:par>
                                <p:cTn id="176" presetID="38" presetClass="entr" presetSubtype="0" accel="50000" fill="hold" grpId="0" nodeType="withEffect">
                                  <p:stCondLst>
                                    <p:cond delay="0"/>
                                  </p:stCondLst>
                                  <p:iterate type="lt">
                                    <p:tmPct val="50000"/>
                                  </p:iterate>
                                  <p:childTnLst>
                                    <p:set>
                                      <p:cBhvr>
                                        <p:cTn id="177" dur="1" fill="hold">
                                          <p:stCondLst>
                                            <p:cond delay="0"/>
                                          </p:stCondLst>
                                        </p:cTn>
                                        <p:tgtEl>
                                          <p:spTgt spid="214041"/>
                                        </p:tgtEl>
                                        <p:attrNameLst>
                                          <p:attrName>style.visibility</p:attrName>
                                        </p:attrNameLst>
                                      </p:cBhvr>
                                      <p:to>
                                        <p:strVal val="visible"/>
                                      </p:to>
                                    </p:set>
                                    <p:set>
                                      <p:cBhvr>
                                        <p:cTn id="178" dur="455" fill="hold">
                                          <p:stCondLst>
                                            <p:cond delay="0"/>
                                          </p:stCondLst>
                                        </p:cTn>
                                        <p:tgtEl>
                                          <p:spTgt spid="214041"/>
                                        </p:tgtEl>
                                        <p:attrNameLst>
                                          <p:attrName>style.rotation</p:attrName>
                                        </p:attrNameLst>
                                      </p:cBhvr>
                                      <p:to>
                                        <p:strVal val="-45.0"/>
                                      </p:to>
                                    </p:set>
                                    <p:anim calcmode="lin" valueType="num">
                                      <p:cBhvr>
                                        <p:cTn id="179" dur="455" fill="hold">
                                          <p:stCondLst>
                                            <p:cond delay="455"/>
                                          </p:stCondLst>
                                        </p:cTn>
                                        <p:tgtEl>
                                          <p:spTgt spid="214041"/>
                                        </p:tgtEl>
                                        <p:attrNameLst>
                                          <p:attrName>style.rotation</p:attrName>
                                        </p:attrNameLst>
                                      </p:cBhvr>
                                      <p:tavLst>
                                        <p:tav tm="0">
                                          <p:val>
                                            <p:fltVal val="-45"/>
                                          </p:val>
                                        </p:tav>
                                        <p:tav tm="69900">
                                          <p:val>
                                            <p:fltVal val="45"/>
                                          </p:val>
                                        </p:tav>
                                        <p:tav tm="100000">
                                          <p:val>
                                            <p:fltVal val="0"/>
                                          </p:val>
                                        </p:tav>
                                      </p:tavLst>
                                    </p:anim>
                                    <p:anim calcmode="lin" valueType="num">
                                      <p:cBhvr>
                                        <p:cTn id="180" dur="455" fill="hold">
                                          <p:stCondLst>
                                            <p:cond delay="0"/>
                                          </p:stCondLst>
                                        </p:cTn>
                                        <p:tgtEl>
                                          <p:spTgt spid="214041"/>
                                        </p:tgtEl>
                                        <p:attrNameLst>
                                          <p:attrName>ppt_y</p:attrName>
                                        </p:attrNameLst>
                                      </p:cBhvr>
                                      <p:tavLst>
                                        <p:tav tm="0">
                                          <p:val>
                                            <p:strVal val="#ppt_y-1"/>
                                          </p:val>
                                        </p:tav>
                                        <p:tav tm="100000">
                                          <p:val>
                                            <p:strVal val="#ppt_y-(0.354*#ppt_w-0.172*#ppt_h)"/>
                                          </p:val>
                                        </p:tav>
                                      </p:tavLst>
                                    </p:anim>
                                    <p:anim calcmode="lin" valueType="num">
                                      <p:cBhvr>
                                        <p:cTn id="181" dur="156" decel="50000" autoRev="1" fill="hold">
                                          <p:stCondLst>
                                            <p:cond delay="455"/>
                                          </p:stCondLst>
                                        </p:cTn>
                                        <p:tgtEl>
                                          <p:spTgt spid="214041"/>
                                        </p:tgtEl>
                                        <p:attrNameLst>
                                          <p:attrName>ppt_y</p:attrName>
                                        </p:attrNameLst>
                                      </p:cBhvr>
                                      <p:tavLst>
                                        <p:tav tm="0">
                                          <p:val>
                                            <p:strVal val="#ppt_y-(0.354*#ppt_w-0.172*#ppt_h)"/>
                                          </p:val>
                                        </p:tav>
                                        <p:tav tm="100000">
                                          <p:val>
                                            <p:strVal val="#ppt_y-(0.354*#ppt_w-0.172*#ppt_h)-#ppt_h/2"/>
                                          </p:val>
                                        </p:tav>
                                      </p:tavLst>
                                    </p:anim>
                                    <p:anim calcmode="lin" valueType="num">
                                      <p:cBhvr>
                                        <p:cTn id="182" dur="136" fill="hold">
                                          <p:stCondLst>
                                            <p:cond delay="864"/>
                                          </p:stCondLst>
                                        </p:cTn>
                                        <p:tgtEl>
                                          <p:spTgt spid="214041"/>
                                        </p:tgtEl>
                                        <p:attrNameLst>
                                          <p:attrName>ppt_y</p:attrName>
                                        </p:attrNameLst>
                                      </p:cBhvr>
                                      <p:tavLst>
                                        <p:tav tm="0">
                                          <p:val>
                                            <p:strVal val="#ppt_y-(0.354*#ppt_w-0.172*#ppt_h)"/>
                                          </p:val>
                                        </p:tav>
                                        <p:tav tm="100000">
                                          <p:val>
                                            <p:strVal val="#ppt_y"/>
                                          </p:val>
                                        </p:tav>
                                      </p:tavLst>
                                    </p:anim>
                                  </p:childTnLst>
                                </p:cTn>
                              </p:par>
                              <p:par>
                                <p:cTn id="183" presetID="38" presetClass="entr" presetSubtype="0" accel="50000" fill="hold" grpId="0" nodeType="withEffect">
                                  <p:stCondLst>
                                    <p:cond delay="0"/>
                                  </p:stCondLst>
                                  <p:iterate type="lt">
                                    <p:tmPct val="50000"/>
                                  </p:iterate>
                                  <p:childTnLst>
                                    <p:set>
                                      <p:cBhvr>
                                        <p:cTn id="184" dur="1" fill="hold">
                                          <p:stCondLst>
                                            <p:cond delay="0"/>
                                          </p:stCondLst>
                                        </p:cTn>
                                        <p:tgtEl>
                                          <p:spTgt spid="214044"/>
                                        </p:tgtEl>
                                        <p:attrNameLst>
                                          <p:attrName>style.visibility</p:attrName>
                                        </p:attrNameLst>
                                      </p:cBhvr>
                                      <p:to>
                                        <p:strVal val="visible"/>
                                      </p:to>
                                    </p:set>
                                    <p:set>
                                      <p:cBhvr>
                                        <p:cTn id="185" dur="455" fill="hold">
                                          <p:stCondLst>
                                            <p:cond delay="0"/>
                                          </p:stCondLst>
                                        </p:cTn>
                                        <p:tgtEl>
                                          <p:spTgt spid="214044"/>
                                        </p:tgtEl>
                                        <p:attrNameLst>
                                          <p:attrName>style.rotation</p:attrName>
                                        </p:attrNameLst>
                                      </p:cBhvr>
                                      <p:to>
                                        <p:strVal val="-45.0"/>
                                      </p:to>
                                    </p:set>
                                    <p:anim calcmode="lin" valueType="num">
                                      <p:cBhvr>
                                        <p:cTn id="186" dur="455" fill="hold">
                                          <p:stCondLst>
                                            <p:cond delay="455"/>
                                          </p:stCondLst>
                                        </p:cTn>
                                        <p:tgtEl>
                                          <p:spTgt spid="214044"/>
                                        </p:tgtEl>
                                        <p:attrNameLst>
                                          <p:attrName>style.rotation</p:attrName>
                                        </p:attrNameLst>
                                      </p:cBhvr>
                                      <p:tavLst>
                                        <p:tav tm="0">
                                          <p:val>
                                            <p:fltVal val="-45"/>
                                          </p:val>
                                        </p:tav>
                                        <p:tav tm="69900">
                                          <p:val>
                                            <p:fltVal val="45"/>
                                          </p:val>
                                        </p:tav>
                                        <p:tav tm="100000">
                                          <p:val>
                                            <p:fltVal val="0"/>
                                          </p:val>
                                        </p:tav>
                                      </p:tavLst>
                                    </p:anim>
                                    <p:anim calcmode="lin" valueType="num">
                                      <p:cBhvr>
                                        <p:cTn id="187" dur="455" fill="hold">
                                          <p:stCondLst>
                                            <p:cond delay="0"/>
                                          </p:stCondLst>
                                        </p:cTn>
                                        <p:tgtEl>
                                          <p:spTgt spid="214044"/>
                                        </p:tgtEl>
                                        <p:attrNameLst>
                                          <p:attrName>ppt_y</p:attrName>
                                        </p:attrNameLst>
                                      </p:cBhvr>
                                      <p:tavLst>
                                        <p:tav tm="0">
                                          <p:val>
                                            <p:strVal val="#ppt_y-1"/>
                                          </p:val>
                                        </p:tav>
                                        <p:tav tm="100000">
                                          <p:val>
                                            <p:strVal val="#ppt_y-(0.354*#ppt_w-0.172*#ppt_h)"/>
                                          </p:val>
                                        </p:tav>
                                      </p:tavLst>
                                    </p:anim>
                                    <p:anim calcmode="lin" valueType="num">
                                      <p:cBhvr>
                                        <p:cTn id="188" dur="156" decel="50000" autoRev="1" fill="hold">
                                          <p:stCondLst>
                                            <p:cond delay="455"/>
                                          </p:stCondLst>
                                        </p:cTn>
                                        <p:tgtEl>
                                          <p:spTgt spid="214044"/>
                                        </p:tgtEl>
                                        <p:attrNameLst>
                                          <p:attrName>ppt_y</p:attrName>
                                        </p:attrNameLst>
                                      </p:cBhvr>
                                      <p:tavLst>
                                        <p:tav tm="0">
                                          <p:val>
                                            <p:strVal val="#ppt_y-(0.354*#ppt_w-0.172*#ppt_h)"/>
                                          </p:val>
                                        </p:tav>
                                        <p:tav tm="100000">
                                          <p:val>
                                            <p:strVal val="#ppt_y-(0.354*#ppt_w-0.172*#ppt_h)-#ppt_h/2"/>
                                          </p:val>
                                        </p:tav>
                                      </p:tavLst>
                                    </p:anim>
                                    <p:anim calcmode="lin" valueType="num">
                                      <p:cBhvr>
                                        <p:cTn id="189" dur="136" fill="hold">
                                          <p:stCondLst>
                                            <p:cond delay="864"/>
                                          </p:stCondLst>
                                        </p:cTn>
                                        <p:tgtEl>
                                          <p:spTgt spid="214044"/>
                                        </p:tgtEl>
                                        <p:attrNameLst>
                                          <p:attrName>ppt_y</p:attrName>
                                        </p:attrNameLst>
                                      </p:cBhvr>
                                      <p:tavLst>
                                        <p:tav tm="0">
                                          <p:val>
                                            <p:strVal val="#ppt_y-(0.354*#ppt_w-0.172*#ppt_h)"/>
                                          </p:val>
                                        </p:tav>
                                        <p:tav tm="100000">
                                          <p:val>
                                            <p:strVal val="#ppt_y"/>
                                          </p:val>
                                        </p:tav>
                                      </p:tavLst>
                                    </p:anim>
                                  </p:childTnLst>
                                </p:cTn>
                              </p:par>
                              <p:par>
                                <p:cTn id="190" presetID="38" presetClass="entr" presetSubtype="0" accel="50000" fill="hold" grpId="0" nodeType="withEffect">
                                  <p:stCondLst>
                                    <p:cond delay="0"/>
                                  </p:stCondLst>
                                  <p:iterate type="lt">
                                    <p:tmPct val="50000"/>
                                  </p:iterate>
                                  <p:childTnLst>
                                    <p:set>
                                      <p:cBhvr>
                                        <p:cTn id="191" dur="1" fill="hold">
                                          <p:stCondLst>
                                            <p:cond delay="0"/>
                                          </p:stCondLst>
                                        </p:cTn>
                                        <p:tgtEl>
                                          <p:spTgt spid="214046"/>
                                        </p:tgtEl>
                                        <p:attrNameLst>
                                          <p:attrName>style.visibility</p:attrName>
                                        </p:attrNameLst>
                                      </p:cBhvr>
                                      <p:to>
                                        <p:strVal val="visible"/>
                                      </p:to>
                                    </p:set>
                                    <p:set>
                                      <p:cBhvr>
                                        <p:cTn id="192" dur="455" fill="hold">
                                          <p:stCondLst>
                                            <p:cond delay="0"/>
                                          </p:stCondLst>
                                        </p:cTn>
                                        <p:tgtEl>
                                          <p:spTgt spid="214046"/>
                                        </p:tgtEl>
                                        <p:attrNameLst>
                                          <p:attrName>style.rotation</p:attrName>
                                        </p:attrNameLst>
                                      </p:cBhvr>
                                      <p:to>
                                        <p:strVal val="-45.0"/>
                                      </p:to>
                                    </p:set>
                                    <p:anim calcmode="lin" valueType="num">
                                      <p:cBhvr>
                                        <p:cTn id="193" dur="455" fill="hold">
                                          <p:stCondLst>
                                            <p:cond delay="455"/>
                                          </p:stCondLst>
                                        </p:cTn>
                                        <p:tgtEl>
                                          <p:spTgt spid="214046"/>
                                        </p:tgtEl>
                                        <p:attrNameLst>
                                          <p:attrName>style.rotation</p:attrName>
                                        </p:attrNameLst>
                                      </p:cBhvr>
                                      <p:tavLst>
                                        <p:tav tm="0">
                                          <p:val>
                                            <p:fltVal val="-45"/>
                                          </p:val>
                                        </p:tav>
                                        <p:tav tm="69900">
                                          <p:val>
                                            <p:fltVal val="45"/>
                                          </p:val>
                                        </p:tav>
                                        <p:tav tm="100000">
                                          <p:val>
                                            <p:fltVal val="0"/>
                                          </p:val>
                                        </p:tav>
                                      </p:tavLst>
                                    </p:anim>
                                    <p:anim calcmode="lin" valueType="num">
                                      <p:cBhvr>
                                        <p:cTn id="194" dur="455" fill="hold">
                                          <p:stCondLst>
                                            <p:cond delay="0"/>
                                          </p:stCondLst>
                                        </p:cTn>
                                        <p:tgtEl>
                                          <p:spTgt spid="214046"/>
                                        </p:tgtEl>
                                        <p:attrNameLst>
                                          <p:attrName>ppt_y</p:attrName>
                                        </p:attrNameLst>
                                      </p:cBhvr>
                                      <p:tavLst>
                                        <p:tav tm="0">
                                          <p:val>
                                            <p:strVal val="#ppt_y-1"/>
                                          </p:val>
                                        </p:tav>
                                        <p:tav tm="100000">
                                          <p:val>
                                            <p:strVal val="#ppt_y-(0.354*#ppt_w-0.172*#ppt_h)"/>
                                          </p:val>
                                        </p:tav>
                                      </p:tavLst>
                                    </p:anim>
                                    <p:anim calcmode="lin" valueType="num">
                                      <p:cBhvr>
                                        <p:cTn id="195" dur="156" decel="50000" autoRev="1" fill="hold">
                                          <p:stCondLst>
                                            <p:cond delay="455"/>
                                          </p:stCondLst>
                                        </p:cTn>
                                        <p:tgtEl>
                                          <p:spTgt spid="214046"/>
                                        </p:tgtEl>
                                        <p:attrNameLst>
                                          <p:attrName>ppt_y</p:attrName>
                                        </p:attrNameLst>
                                      </p:cBhvr>
                                      <p:tavLst>
                                        <p:tav tm="0">
                                          <p:val>
                                            <p:strVal val="#ppt_y-(0.354*#ppt_w-0.172*#ppt_h)"/>
                                          </p:val>
                                        </p:tav>
                                        <p:tav tm="100000">
                                          <p:val>
                                            <p:strVal val="#ppt_y-(0.354*#ppt_w-0.172*#ppt_h)-#ppt_h/2"/>
                                          </p:val>
                                        </p:tav>
                                      </p:tavLst>
                                    </p:anim>
                                    <p:anim calcmode="lin" valueType="num">
                                      <p:cBhvr>
                                        <p:cTn id="196" dur="136" fill="hold">
                                          <p:stCondLst>
                                            <p:cond delay="864"/>
                                          </p:stCondLst>
                                        </p:cTn>
                                        <p:tgtEl>
                                          <p:spTgt spid="214046"/>
                                        </p:tgtEl>
                                        <p:attrNameLst>
                                          <p:attrName>ppt_y</p:attrName>
                                        </p:attrNameLst>
                                      </p:cBhvr>
                                      <p:tavLst>
                                        <p:tav tm="0">
                                          <p:val>
                                            <p:strVal val="#ppt_y-(0.354*#ppt_w-0.172*#ppt_h)"/>
                                          </p:val>
                                        </p:tav>
                                        <p:tav tm="100000">
                                          <p:val>
                                            <p:strVal val="#ppt_y"/>
                                          </p:val>
                                        </p:tav>
                                      </p:tavLst>
                                    </p:anim>
                                  </p:childTnLst>
                                </p:cTn>
                              </p:par>
                              <p:par>
                                <p:cTn id="197" presetID="38" presetClass="entr" presetSubtype="0" accel="50000" fill="hold" grpId="0" nodeType="withEffect">
                                  <p:stCondLst>
                                    <p:cond delay="0"/>
                                  </p:stCondLst>
                                  <p:iterate type="lt">
                                    <p:tmPct val="50000"/>
                                  </p:iterate>
                                  <p:childTnLst>
                                    <p:set>
                                      <p:cBhvr>
                                        <p:cTn id="198" dur="1" fill="hold">
                                          <p:stCondLst>
                                            <p:cond delay="0"/>
                                          </p:stCondLst>
                                        </p:cTn>
                                        <p:tgtEl>
                                          <p:spTgt spid="214051"/>
                                        </p:tgtEl>
                                        <p:attrNameLst>
                                          <p:attrName>style.visibility</p:attrName>
                                        </p:attrNameLst>
                                      </p:cBhvr>
                                      <p:to>
                                        <p:strVal val="visible"/>
                                      </p:to>
                                    </p:set>
                                    <p:set>
                                      <p:cBhvr>
                                        <p:cTn id="199" dur="455" fill="hold">
                                          <p:stCondLst>
                                            <p:cond delay="0"/>
                                          </p:stCondLst>
                                        </p:cTn>
                                        <p:tgtEl>
                                          <p:spTgt spid="214051"/>
                                        </p:tgtEl>
                                        <p:attrNameLst>
                                          <p:attrName>style.rotation</p:attrName>
                                        </p:attrNameLst>
                                      </p:cBhvr>
                                      <p:to>
                                        <p:strVal val="-45.0"/>
                                      </p:to>
                                    </p:set>
                                    <p:anim calcmode="lin" valueType="num">
                                      <p:cBhvr>
                                        <p:cTn id="200" dur="455" fill="hold">
                                          <p:stCondLst>
                                            <p:cond delay="455"/>
                                          </p:stCondLst>
                                        </p:cTn>
                                        <p:tgtEl>
                                          <p:spTgt spid="214051"/>
                                        </p:tgtEl>
                                        <p:attrNameLst>
                                          <p:attrName>style.rotation</p:attrName>
                                        </p:attrNameLst>
                                      </p:cBhvr>
                                      <p:tavLst>
                                        <p:tav tm="0">
                                          <p:val>
                                            <p:fltVal val="-45"/>
                                          </p:val>
                                        </p:tav>
                                        <p:tav tm="69900">
                                          <p:val>
                                            <p:fltVal val="45"/>
                                          </p:val>
                                        </p:tav>
                                        <p:tav tm="100000">
                                          <p:val>
                                            <p:fltVal val="0"/>
                                          </p:val>
                                        </p:tav>
                                      </p:tavLst>
                                    </p:anim>
                                    <p:anim calcmode="lin" valueType="num">
                                      <p:cBhvr>
                                        <p:cTn id="201" dur="455" fill="hold">
                                          <p:stCondLst>
                                            <p:cond delay="0"/>
                                          </p:stCondLst>
                                        </p:cTn>
                                        <p:tgtEl>
                                          <p:spTgt spid="214051"/>
                                        </p:tgtEl>
                                        <p:attrNameLst>
                                          <p:attrName>ppt_y</p:attrName>
                                        </p:attrNameLst>
                                      </p:cBhvr>
                                      <p:tavLst>
                                        <p:tav tm="0">
                                          <p:val>
                                            <p:strVal val="#ppt_y-1"/>
                                          </p:val>
                                        </p:tav>
                                        <p:tav tm="100000">
                                          <p:val>
                                            <p:strVal val="#ppt_y-(0.354*#ppt_w-0.172*#ppt_h)"/>
                                          </p:val>
                                        </p:tav>
                                      </p:tavLst>
                                    </p:anim>
                                    <p:anim calcmode="lin" valueType="num">
                                      <p:cBhvr>
                                        <p:cTn id="202" dur="156" decel="50000" autoRev="1" fill="hold">
                                          <p:stCondLst>
                                            <p:cond delay="455"/>
                                          </p:stCondLst>
                                        </p:cTn>
                                        <p:tgtEl>
                                          <p:spTgt spid="214051"/>
                                        </p:tgtEl>
                                        <p:attrNameLst>
                                          <p:attrName>ppt_y</p:attrName>
                                        </p:attrNameLst>
                                      </p:cBhvr>
                                      <p:tavLst>
                                        <p:tav tm="0">
                                          <p:val>
                                            <p:strVal val="#ppt_y-(0.354*#ppt_w-0.172*#ppt_h)"/>
                                          </p:val>
                                        </p:tav>
                                        <p:tav tm="100000">
                                          <p:val>
                                            <p:strVal val="#ppt_y-(0.354*#ppt_w-0.172*#ppt_h)-#ppt_h/2"/>
                                          </p:val>
                                        </p:tav>
                                      </p:tavLst>
                                    </p:anim>
                                    <p:anim calcmode="lin" valueType="num">
                                      <p:cBhvr>
                                        <p:cTn id="203" dur="136" fill="hold">
                                          <p:stCondLst>
                                            <p:cond delay="864"/>
                                          </p:stCondLst>
                                        </p:cTn>
                                        <p:tgtEl>
                                          <p:spTgt spid="214051"/>
                                        </p:tgtEl>
                                        <p:attrNameLst>
                                          <p:attrName>ppt_y</p:attrName>
                                        </p:attrNameLst>
                                      </p:cBhvr>
                                      <p:tavLst>
                                        <p:tav tm="0">
                                          <p:val>
                                            <p:strVal val="#ppt_y-(0.354*#ppt_w-0.172*#ppt_h)"/>
                                          </p:val>
                                        </p:tav>
                                        <p:tav tm="100000">
                                          <p:val>
                                            <p:strVal val="#ppt_y"/>
                                          </p:val>
                                        </p:tav>
                                      </p:tavLst>
                                    </p:anim>
                                  </p:childTnLst>
                                </p:cTn>
                              </p:par>
                              <p:par>
                                <p:cTn id="204" presetID="38" presetClass="entr" presetSubtype="0" accel="50000" fill="hold" grpId="0" nodeType="withEffect">
                                  <p:stCondLst>
                                    <p:cond delay="0"/>
                                  </p:stCondLst>
                                  <p:iterate type="lt">
                                    <p:tmPct val="50000"/>
                                  </p:iterate>
                                  <p:childTnLst>
                                    <p:set>
                                      <p:cBhvr>
                                        <p:cTn id="205" dur="1" fill="hold">
                                          <p:stCondLst>
                                            <p:cond delay="0"/>
                                          </p:stCondLst>
                                        </p:cTn>
                                        <p:tgtEl>
                                          <p:spTgt spid="214055"/>
                                        </p:tgtEl>
                                        <p:attrNameLst>
                                          <p:attrName>style.visibility</p:attrName>
                                        </p:attrNameLst>
                                      </p:cBhvr>
                                      <p:to>
                                        <p:strVal val="visible"/>
                                      </p:to>
                                    </p:set>
                                    <p:set>
                                      <p:cBhvr>
                                        <p:cTn id="206" dur="455" fill="hold">
                                          <p:stCondLst>
                                            <p:cond delay="0"/>
                                          </p:stCondLst>
                                        </p:cTn>
                                        <p:tgtEl>
                                          <p:spTgt spid="214055"/>
                                        </p:tgtEl>
                                        <p:attrNameLst>
                                          <p:attrName>style.rotation</p:attrName>
                                        </p:attrNameLst>
                                      </p:cBhvr>
                                      <p:to>
                                        <p:strVal val="-45.0"/>
                                      </p:to>
                                    </p:set>
                                    <p:anim calcmode="lin" valueType="num">
                                      <p:cBhvr>
                                        <p:cTn id="207" dur="455" fill="hold">
                                          <p:stCondLst>
                                            <p:cond delay="455"/>
                                          </p:stCondLst>
                                        </p:cTn>
                                        <p:tgtEl>
                                          <p:spTgt spid="214055"/>
                                        </p:tgtEl>
                                        <p:attrNameLst>
                                          <p:attrName>style.rotation</p:attrName>
                                        </p:attrNameLst>
                                      </p:cBhvr>
                                      <p:tavLst>
                                        <p:tav tm="0">
                                          <p:val>
                                            <p:fltVal val="-45"/>
                                          </p:val>
                                        </p:tav>
                                        <p:tav tm="69900">
                                          <p:val>
                                            <p:fltVal val="45"/>
                                          </p:val>
                                        </p:tav>
                                        <p:tav tm="100000">
                                          <p:val>
                                            <p:fltVal val="0"/>
                                          </p:val>
                                        </p:tav>
                                      </p:tavLst>
                                    </p:anim>
                                    <p:anim calcmode="lin" valueType="num">
                                      <p:cBhvr>
                                        <p:cTn id="208" dur="455" fill="hold">
                                          <p:stCondLst>
                                            <p:cond delay="0"/>
                                          </p:stCondLst>
                                        </p:cTn>
                                        <p:tgtEl>
                                          <p:spTgt spid="214055"/>
                                        </p:tgtEl>
                                        <p:attrNameLst>
                                          <p:attrName>ppt_y</p:attrName>
                                        </p:attrNameLst>
                                      </p:cBhvr>
                                      <p:tavLst>
                                        <p:tav tm="0">
                                          <p:val>
                                            <p:strVal val="#ppt_y-1"/>
                                          </p:val>
                                        </p:tav>
                                        <p:tav tm="100000">
                                          <p:val>
                                            <p:strVal val="#ppt_y-(0.354*#ppt_w-0.172*#ppt_h)"/>
                                          </p:val>
                                        </p:tav>
                                      </p:tavLst>
                                    </p:anim>
                                    <p:anim calcmode="lin" valueType="num">
                                      <p:cBhvr>
                                        <p:cTn id="209" dur="156" decel="50000" autoRev="1" fill="hold">
                                          <p:stCondLst>
                                            <p:cond delay="455"/>
                                          </p:stCondLst>
                                        </p:cTn>
                                        <p:tgtEl>
                                          <p:spTgt spid="214055"/>
                                        </p:tgtEl>
                                        <p:attrNameLst>
                                          <p:attrName>ppt_y</p:attrName>
                                        </p:attrNameLst>
                                      </p:cBhvr>
                                      <p:tavLst>
                                        <p:tav tm="0">
                                          <p:val>
                                            <p:strVal val="#ppt_y-(0.354*#ppt_w-0.172*#ppt_h)"/>
                                          </p:val>
                                        </p:tav>
                                        <p:tav tm="100000">
                                          <p:val>
                                            <p:strVal val="#ppt_y-(0.354*#ppt_w-0.172*#ppt_h)-#ppt_h/2"/>
                                          </p:val>
                                        </p:tav>
                                      </p:tavLst>
                                    </p:anim>
                                    <p:anim calcmode="lin" valueType="num">
                                      <p:cBhvr>
                                        <p:cTn id="210" dur="136" fill="hold">
                                          <p:stCondLst>
                                            <p:cond delay="864"/>
                                          </p:stCondLst>
                                        </p:cTn>
                                        <p:tgtEl>
                                          <p:spTgt spid="214055"/>
                                        </p:tgtEl>
                                        <p:attrNameLst>
                                          <p:attrName>ppt_y</p:attrName>
                                        </p:attrNameLst>
                                      </p:cBhvr>
                                      <p:tavLst>
                                        <p:tav tm="0">
                                          <p:val>
                                            <p:strVal val="#ppt_y-(0.354*#ppt_w-0.172*#ppt_h)"/>
                                          </p:val>
                                        </p:tav>
                                        <p:tav tm="100000">
                                          <p:val>
                                            <p:strVal val="#ppt_y"/>
                                          </p:val>
                                        </p:tav>
                                      </p:tavLst>
                                    </p:anim>
                                  </p:childTnLst>
                                </p:cTn>
                              </p:par>
                              <p:par>
                                <p:cTn id="211" presetID="38" presetClass="entr" presetSubtype="0" accel="50000" fill="hold" grpId="0" nodeType="withEffect">
                                  <p:stCondLst>
                                    <p:cond delay="0"/>
                                  </p:stCondLst>
                                  <p:iterate type="lt">
                                    <p:tmPct val="50000"/>
                                  </p:iterate>
                                  <p:childTnLst>
                                    <p:set>
                                      <p:cBhvr>
                                        <p:cTn id="212" dur="1" fill="hold">
                                          <p:stCondLst>
                                            <p:cond delay="0"/>
                                          </p:stCondLst>
                                        </p:cTn>
                                        <p:tgtEl>
                                          <p:spTgt spid="214045"/>
                                        </p:tgtEl>
                                        <p:attrNameLst>
                                          <p:attrName>style.visibility</p:attrName>
                                        </p:attrNameLst>
                                      </p:cBhvr>
                                      <p:to>
                                        <p:strVal val="visible"/>
                                      </p:to>
                                    </p:set>
                                    <p:set>
                                      <p:cBhvr>
                                        <p:cTn id="213" dur="455" fill="hold">
                                          <p:stCondLst>
                                            <p:cond delay="0"/>
                                          </p:stCondLst>
                                        </p:cTn>
                                        <p:tgtEl>
                                          <p:spTgt spid="214045"/>
                                        </p:tgtEl>
                                        <p:attrNameLst>
                                          <p:attrName>style.rotation</p:attrName>
                                        </p:attrNameLst>
                                      </p:cBhvr>
                                      <p:to>
                                        <p:strVal val="-45.0"/>
                                      </p:to>
                                    </p:set>
                                    <p:anim calcmode="lin" valueType="num">
                                      <p:cBhvr>
                                        <p:cTn id="214" dur="455" fill="hold">
                                          <p:stCondLst>
                                            <p:cond delay="455"/>
                                          </p:stCondLst>
                                        </p:cTn>
                                        <p:tgtEl>
                                          <p:spTgt spid="214045"/>
                                        </p:tgtEl>
                                        <p:attrNameLst>
                                          <p:attrName>style.rotation</p:attrName>
                                        </p:attrNameLst>
                                      </p:cBhvr>
                                      <p:tavLst>
                                        <p:tav tm="0">
                                          <p:val>
                                            <p:fltVal val="-45"/>
                                          </p:val>
                                        </p:tav>
                                        <p:tav tm="69900">
                                          <p:val>
                                            <p:fltVal val="45"/>
                                          </p:val>
                                        </p:tav>
                                        <p:tav tm="100000">
                                          <p:val>
                                            <p:fltVal val="0"/>
                                          </p:val>
                                        </p:tav>
                                      </p:tavLst>
                                    </p:anim>
                                    <p:anim calcmode="lin" valueType="num">
                                      <p:cBhvr>
                                        <p:cTn id="215" dur="455" fill="hold">
                                          <p:stCondLst>
                                            <p:cond delay="0"/>
                                          </p:stCondLst>
                                        </p:cTn>
                                        <p:tgtEl>
                                          <p:spTgt spid="214045"/>
                                        </p:tgtEl>
                                        <p:attrNameLst>
                                          <p:attrName>ppt_y</p:attrName>
                                        </p:attrNameLst>
                                      </p:cBhvr>
                                      <p:tavLst>
                                        <p:tav tm="0">
                                          <p:val>
                                            <p:strVal val="#ppt_y-1"/>
                                          </p:val>
                                        </p:tav>
                                        <p:tav tm="100000">
                                          <p:val>
                                            <p:strVal val="#ppt_y-(0.354*#ppt_w-0.172*#ppt_h)"/>
                                          </p:val>
                                        </p:tav>
                                      </p:tavLst>
                                    </p:anim>
                                    <p:anim calcmode="lin" valueType="num">
                                      <p:cBhvr>
                                        <p:cTn id="216" dur="156" decel="50000" autoRev="1" fill="hold">
                                          <p:stCondLst>
                                            <p:cond delay="455"/>
                                          </p:stCondLst>
                                        </p:cTn>
                                        <p:tgtEl>
                                          <p:spTgt spid="214045"/>
                                        </p:tgtEl>
                                        <p:attrNameLst>
                                          <p:attrName>ppt_y</p:attrName>
                                        </p:attrNameLst>
                                      </p:cBhvr>
                                      <p:tavLst>
                                        <p:tav tm="0">
                                          <p:val>
                                            <p:strVal val="#ppt_y-(0.354*#ppt_w-0.172*#ppt_h)"/>
                                          </p:val>
                                        </p:tav>
                                        <p:tav tm="100000">
                                          <p:val>
                                            <p:strVal val="#ppt_y-(0.354*#ppt_w-0.172*#ppt_h)-#ppt_h/2"/>
                                          </p:val>
                                        </p:tav>
                                      </p:tavLst>
                                    </p:anim>
                                    <p:anim calcmode="lin" valueType="num">
                                      <p:cBhvr>
                                        <p:cTn id="217" dur="136" fill="hold">
                                          <p:stCondLst>
                                            <p:cond delay="864"/>
                                          </p:stCondLst>
                                        </p:cTn>
                                        <p:tgtEl>
                                          <p:spTgt spid="214045"/>
                                        </p:tgtEl>
                                        <p:attrNameLst>
                                          <p:attrName>ppt_y</p:attrName>
                                        </p:attrNameLst>
                                      </p:cBhvr>
                                      <p:tavLst>
                                        <p:tav tm="0">
                                          <p:val>
                                            <p:strVal val="#ppt_y-(0.354*#ppt_w-0.172*#ppt_h)"/>
                                          </p:val>
                                        </p:tav>
                                        <p:tav tm="100000">
                                          <p:val>
                                            <p:strVal val="#ppt_y"/>
                                          </p:val>
                                        </p:tav>
                                      </p:tavLst>
                                    </p:anim>
                                  </p:childTnLst>
                                </p:cTn>
                              </p:par>
                              <p:par>
                                <p:cTn id="218" presetID="38" presetClass="entr" presetSubtype="0" accel="50000" fill="hold" grpId="0" nodeType="withEffect">
                                  <p:stCondLst>
                                    <p:cond delay="0"/>
                                  </p:stCondLst>
                                  <p:iterate type="lt">
                                    <p:tmPct val="50000"/>
                                  </p:iterate>
                                  <p:childTnLst>
                                    <p:set>
                                      <p:cBhvr>
                                        <p:cTn id="219" dur="1" fill="hold">
                                          <p:stCondLst>
                                            <p:cond delay="0"/>
                                          </p:stCondLst>
                                        </p:cTn>
                                        <p:tgtEl>
                                          <p:spTgt spid="214056"/>
                                        </p:tgtEl>
                                        <p:attrNameLst>
                                          <p:attrName>style.visibility</p:attrName>
                                        </p:attrNameLst>
                                      </p:cBhvr>
                                      <p:to>
                                        <p:strVal val="visible"/>
                                      </p:to>
                                    </p:set>
                                    <p:set>
                                      <p:cBhvr>
                                        <p:cTn id="220" dur="455" fill="hold">
                                          <p:stCondLst>
                                            <p:cond delay="0"/>
                                          </p:stCondLst>
                                        </p:cTn>
                                        <p:tgtEl>
                                          <p:spTgt spid="214056"/>
                                        </p:tgtEl>
                                        <p:attrNameLst>
                                          <p:attrName>style.rotation</p:attrName>
                                        </p:attrNameLst>
                                      </p:cBhvr>
                                      <p:to>
                                        <p:strVal val="-45.0"/>
                                      </p:to>
                                    </p:set>
                                    <p:anim calcmode="lin" valueType="num">
                                      <p:cBhvr>
                                        <p:cTn id="221" dur="455" fill="hold">
                                          <p:stCondLst>
                                            <p:cond delay="455"/>
                                          </p:stCondLst>
                                        </p:cTn>
                                        <p:tgtEl>
                                          <p:spTgt spid="214056"/>
                                        </p:tgtEl>
                                        <p:attrNameLst>
                                          <p:attrName>style.rotation</p:attrName>
                                        </p:attrNameLst>
                                      </p:cBhvr>
                                      <p:tavLst>
                                        <p:tav tm="0">
                                          <p:val>
                                            <p:fltVal val="-45"/>
                                          </p:val>
                                        </p:tav>
                                        <p:tav tm="69900">
                                          <p:val>
                                            <p:fltVal val="45"/>
                                          </p:val>
                                        </p:tav>
                                        <p:tav tm="100000">
                                          <p:val>
                                            <p:fltVal val="0"/>
                                          </p:val>
                                        </p:tav>
                                      </p:tavLst>
                                    </p:anim>
                                    <p:anim calcmode="lin" valueType="num">
                                      <p:cBhvr>
                                        <p:cTn id="222" dur="455" fill="hold">
                                          <p:stCondLst>
                                            <p:cond delay="0"/>
                                          </p:stCondLst>
                                        </p:cTn>
                                        <p:tgtEl>
                                          <p:spTgt spid="214056"/>
                                        </p:tgtEl>
                                        <p:attrNameLst>
                                          <p:attrName>ppt_y</p:attrName>
                                        </p:attrNameLst>
                                      </p:cBhvr>
                                      <p:tavLst>
                                        <p:tav tm="0">
                                          <p:val>
                                            <p:strVal val="#ppt_y-1"/>
                                          </p:val>
                                        </p:tav>
                                        <p:tav tm="100000">
                                          <p:val>
                                            <p:strVal val="#ppt_y-(0.354*#ppt_w-0.172*#ppt_h)"/>
                                          </p:val>
                                        </p:tav>
                                      </p:tavLst>
                                    </p:anim>
                                    <p:anim calcmode="lin" valueType="num">
                                      <p:cBhvr>
                                        <p:cTn id="223" dur="156" decel="50000" autoRev="1" fill="hold">
                                          <p:stCondLst>
                                            <p:cond delay="455"/>
                                          </p:stCondLst>
                                        </p:cTn>
                                        <p:tgtEl>
                                          <p:spTgt spid="214056"/>
                                        </p:tgtEl>
                                        <p:attrNameLst>
                                          <p:attrName>ppt_y</p:attrName>
                                        </p:attrNameLst>
                                      </p:cBhvr>
                                      <p:tavLst>
                                        <p:tav tm="0">
                                          <p:val>
                                            <p:strVal val="#ppt_y-(0.354*#ppt_w-0.172*#ppt_h)"/>
                                          </p:val>
                                        </p:tav>
                                        <p:tav tm="100000">
                                          <p:val>
                                            <p:strVal val="#ppt_y-(0.354*#ppt_w-0.172*#ppt_h)-#ppt_h/2"/>
                                          </p:val>
                                        </p:tav>
                                      </p:tavLst>
                                    </p:anim>
                                    <p:anim calcmode="lin" valueType="num">
                                      <p:cBhvr>
                                        <p:cTn id="224" dur="136" fill="hold">
                                          <p:stCondLst>
                                            <p:cond delay="864"/>
                                          </p:stCondLst>
                                        </p:cTn>
                                        <p:tgtEl>
                                          <p:spTgt spid="214056"/>
                                        </p:tgtEl>
                                        <p:attrNameLst>
                                          <p:attrName>ppt_y</p:attrName>
                                        </p:attrNameLst>
                                      </p:cBhvr>
                                      <p:tavLst>
                                        <p:tav tm="0">
                                          <p:val>
                                            <p:strVal val="#ppt_y-(0.354*#ppt_w-0.172*#ppt_h)"/>
                                          </p:val>
                                        </p:tav>
                                        <p:tav tm="100000">
                                          <p:val>
                                            <p:strVal val="#ppt_y"/>
                                          </p:val>
                                        </p:tav>
                                      </p:tavLst>
                                    </p:anim>
                                  </p:childTnLst>
                                </p:cTn>
                              </p:par>
                            </p:childTnLst>
                          </p:cTn>
                        </p:par>
                      </p:childTnLst>
                    </p:cTn>
                  </p:par>
                  <p:par>
                    <p:cTn id="225" fill="hold" nodeType="clickPar">
                      <p:stCondLst>
                        <p:cond delay="indefinite"/>
                      </p:stCondLst>
                      <p:childTnLst>
                        <p:par>
                          <p:cTn id="226" fill="hold" nodeType="withGroup">
                            <p:stCondLst>
                              <p:cond delay="0"/>
                            </p:stCondLst>
                            <p:childTnLst>
                              <p:par>
                                <p:cTn id="227" presetID="51" presetClass="entr" presetSubtype="0" fill="hold" grpId="0" nodeType="clickEffect">
                                  <p:stCondLst>
                                    <p:cond delay="0"/>
                                  </p:stCondLst>
                                  <p:childTnLst>
                                    <p:set>
                                      <p:cBhvr>
                                        <p:cTn id="228" dur="1" fill="hold">
                                          <p:stCondLst>
                                            <p:cond delay="0"/>
                                          </p:stCondLst>
                                        </p:cTn>
                                        <p:tgtEl>
                                          <p:spTgt spid="214061"/>
                                        </p:tgtEl>
                                        <p:attrNameLst>
                                          <p:attrName>style.visibility</p:attrName>
                                        </p:attrNameLst>
                                      </p:cBhvr>
                                      <p:to>
                                        <p:strVal val="visible"/>
                                      </p:to>
                                    </p:set>
                                    <p:animEffect transition="in" filter="fade">
                                      <p:cBhvr>
                                        <p:cTn id="229" dur="770" decel="100000"/>
                                        <p:tgtEl>
                                          <p:spTgt spid="214061"/>
                                        </p:tgtEl>
                                      </p:cBhvr>
                                    </p:animEffect>
                                    <p:animScale>
                                      <p:cBhvr>
                                        <p:cTn id="230" dur="770" decel="100000"/>
                                        <p:tgtEl>
                                          <p:spTgt spid="214061"/>
                                        </p:tgtEl>
                                      </p:cBhvr>
                                      <p:from x="10000" y="10000"/>
                                      <p:to x="200000" y="450000"/>
                                    </p:animScale>
                                    <p:animScale>
                                      <p:cBhvr>
                                        <p:cTn id="231" dur="1230" accel="100000" fill="hold">
                                          <p:stCondLst>
                                            <p:cond delay="770"/>
                                          </p:stCondLst>
                                        </p:cTn>
                                        <p:tgtEl>
                                          <p:spTgt spid="214061"/>
                                        </p:tgtEl>
                                      </p:cBhvr>
                                      <p:from x="200000" y="450000"/>
                                      <p:to x="100000" y="100000"/>
                                    </p:animScale>
                                    <p:set>
                                      <p:cBhvr>
                                        <p:cTn id="232" dur="770" fill="hold"/>
                                        <p:tgtEl>
                                          <p:spTgt spid="214061"/>
                                        </p:tgtEl>
                                        <p:attrNameLst>
                                          <p:attrName>ppt_x</p:attrName>
                                        </p:attrNameLst>
                                      </p:cBhvr>
                                      <p:to>
                                        <p:strVal val="(0.5)"/>
                                      </p:to>
                                    </p:set>
                                    <p:anim from="(0.5)" to="(#ppt_x)" calcmode="lin" valueType="num">
                                      <p:cBhvr>
                                        <p:cTn id="233" dur="1230" accel="100000" fill="hold">
                                          <p:stCondLst>
                                            <p:cond delay="770"/>
                                          </p:stCondLst>
                                        </p:cTn>
                                        <p:tgtEl>
                                          <p:spTgt spid="214061"/>
                                        </p:tgtEl>
                                        <p:attrNameLst>
                                          <p:attrName>ppt_x</p:attrName>
                                        </p:attrNameLst>
                                      </p:cBhvr>
                                    </p:anim>
                                    <p:set>
                                      <p:cBhvr>
                                        <p:cTn id="234" dur="770" fill="hold"/>
                                        <p:tgtEl>
                                          <p:spTgt spid="214061"/>
                                        </p:tgtEl>
                                        <p:attrNameLst>
                                          <p:attrName>ppt_y</p:attrName>
                                        </p:attrNameLst>
                                      </p:cBhvr>
                                      <p:to>
                                        <p:strVal val="(#ppt_y+0.4)"/>
                                      </p:to>
                                    </p:set>
                                    <p:anim from="(#ppt_y+0.4)" to="(#ppt_y)" calcmode="lin" valueType="num">
                                      <p:cBhvr>
                                        <p:cTn id="235" dur="1230" accel="100000" fill="hold">
                                          <p:stCondLst>
                                            <p:cond delay="770"/>
                                          </p:stCondLst>
                                        </p:cTn>
                                        <p:tgtEl>
                                          <p:spTgt spid="214061"/>
                                        </p:tgtEl>
                                        <p:attrNameLst>
                                          <p:attrName>ppt_y</p:attrName>
                                        </p:attrNameLst>
                                      </p:cBhvr>
                                    </p:anim>
                                  </p:childTnLst>
                                </p:cTn>
                              </p:par>
                              <p:par>
                                <p:cTn id="236" presetID="51" presetClass="entr" presetSubtype="0" fill="hold" grpId="0" nodeType="withEffect">
                                  <p:stCondLst>
                                    <p:cond delay="0"/>
                                  </p:stCondLst>
                                  <p:childTnLst>
                                    <p:set>
                                      <p:cBhvr>
                                        <p:cTn id="237" dur="1" fill="hold">
                                          <p:stCondLst>
                                            <p:cond delay="0"/>
                                          </p:stCondLst>
                                        </p:cTn>
                                        <p:tgtEl>
                                          <p:spTgt spid="214062"/>
                                        </p:tgtEl>
                                        <p:attrNameLst>
                                          <p:attrName>style.visibility</p:attrName>
                                        </p:attrNameLst>
                                      </p:cBhvr>
                                      <p:to>
                                        <p:strVal val="visible"/>
                                      </p:to>
                                    </p:set>
                                    <p:animEffect transition="in" filter="fade">
                                      <p:cBhvr>
                                        <p:cTn id="238" dur="770" decel="100000"/>
                                        <p:tgtEl>
                                          <p:spTgt spid="214062"/>
                                        </p:tgtEl>
                                      </p:cBhvr>
                                    </p:animEffect>
                                    <p:animScale>
                                      <p:cBhvr>
                                        <p:cTn id="239" dur="770" decel="100000"/>
                                        <p:tgtEl>
                                          <p:spTgt spid="214062"/>
                                        </p:tgtEl>
                                      </p:cBhvr>
                                      <p:from x="10000" y="10000"/>
                                      <p:to x="200000" y="450000"/>
                                    </p:animScale>
                                    <p:animScale>
                                      <p:cBhvr>
                                        <p:cTn id="240" dur="1230" accel="100000" fill="hold">
                                          <p:stCondLst>
                                            <p:cond delay="770"/>
                                          </p:stCondLst>
                                        </p:cTn>
                                        <p:tgtEl>
                                          <p:spTgt spid="214062"/>
                                        </p:tgtEl>
                                      </p:cBhvr>
                                      <p:from x="200000" y="450000"/>
                                      <p:to x="100000" y="100000"/>
                                    </p:animScale>
                                    <p:set>
                                      <p:cBhvr>
                                        <p:cTn id="241" dur="770" fill="hold"/>
                                        <p:tgtEl>
                                          <p:spTgt spid="214062"/>
                                        </p:tgtEl>
                                        <p:attrNameLst>
                                          <p:attrName>ppt_x</p:attrName>
                                        </p:attrNameLst>
                                      </p:cBhvr>
                                      <p:to>
                                        <p:strVal val="(0.5)"/>
                                      </p:to>
                                    </p:set>
                                    <p:anim from="(0.5)" to="(#ppt_x)" calcmode="lin" valueType="num">
                                      <p:cBhvr>
                                        <p:cTn id="242" dur="1230" accel="100000" fill="hold">
                                          <p:stCondLst>
                                            <p:cond delay="770"/>
                                          </p:stCondLst>
                                        </p:cTn>
                                        <p:tgtEl>
                                          <p:spTgt spid="214062"/>
                                        </p:tgtEl>
                                        <p:attrNameLst>
                                          <p:attrName>ppt_x</p:attrName>
                                        </p:attrNameLst>
                                      </p:cBhvr>
                                    </p:anim>
                                    <p:set>
                                      <p:cBhvr>
                                        <p:cTn id="243" dur="770" fill="hold"/>
                                        <p:tgtEl>
                                          <p:spTgt spid="214062"/>
                                        </p:tgtEl>
                                        <p:attrNameLst>
                                          <p:attrName>ppt_y</p:attrName>
                                        </p:attrNameLst>
                                      </p:cBhvr>
                                      <p:to>
                                        <p:strVal val="(#ppt_y+0.4)"/>
                                      </p:to>
                                    </p:set>
                                    <p:anim from="(#ppt_y+0.4)" to="(#ppt_y)" calcmode="lin" valueType="num">
                                      <p:cBhvr>
                                        <p:cTn id="244" dur="1230" accel="100000" fill="hold">
                                          <p:stCondLst>
                                            <p:cond delay="770"/>
                                          </p:stCondLst>
                                        </p:cTn>
                                        <p:tgtEl>
                                          <p:spTgt spid="21406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5" grpId="0" animBg="1"/>
      <p:bldP spid="214027" grpId="0" animBg="1"/>
      <p:bldP spid="214032" grpId="0" animBg="1"/>
      <p:bldP spid="214033" grpId="0" animBg="1"/>
      <p:bldP spid="214034" grpId="0" animBg="1"/>
      <p:bldP spid="214035" grpId="0" animBg="1"/>
      <p:bldP spid="214036" grpId="0" animBg="1"/>
      <p:bldP spid="214037" grpId="0" animBg="1"/>
      <p:bldP spid="214038" grpId="0" animBg="1"/>
      <p:bldP spid="214039" grpId="0" animBg="1"/>
      <p:bldP spid="214040" grpId="0" animBg="1"/>
      <p:bldP spid="214041" grpId="0" animBg="1"/>
      <p:bldP spid="214042" grpId="0" animBg="1"/>
      <p:bldP spid="214043" grpId="0" animBg="1"/>
      <p:bldP spid="214044" grpId="0" animBg="1"/>
      <p:bldP spid="214045" grpId="0" animBg="1"/>
      <p:bldP spid="214046" grpId="0" animBg="1"/>
      <p:bldP spid="214047" grpId="0" animBg="1"/>
      <p:bldP spid="214048" grpId="0" animBg="1"/>
      <p:bldP spid="214049" grpId="0" animBg="1"/>
      <p:bldP spid="214050" grpId="0" animBg="1"/>
      <p:bldP spid="214051" grpId="0" animBg="1"/>
      <p:bldP spid="214052" grpId="0" animBg="1"/>
      <p:bldP spid="214053" grpId="0" animBg="1"/>
      <p:bldP spid="214054" grpId="0" animBg="1"/>
      <p:bldP spid="214055" grpId="0" animBg="1"/>
      <p:bldP spid="214056" grpId="0" animBg="1"/>
      <p:bldP spid="214057" grpId="0" animBg="1"/>
      <p:bldP spid="214058" grpId="0" animBg="1"/>
      <p:bldP spid="214059" grpId="0" animBg="1"/>
      <p:bldP spid="214061" grpId="0" animBg="1"/>
      <p:bldP spid="2140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B7EB7401-CE61-4E51-9FC9-E5AE555C94ED}"/>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5124" name="Text Box 3">
            <a:extLst>
              <a:ext uri="{FF2B5EF4-FFF2-40B4-BE49-F238E27FC236}">
                <a16:creationId xmlns:a16="http://schemas.microsoft.com/office/drawing/2014/main" id="{9AB49CF6-0965-420E-AE60-875112EF52A3}"/>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graphicFrame>
        <p:nvGraphicFramePr>
          <p:cNvPr id="5122" name="Object 4">
            <a:extLst>
              <a:ext uri="{FF2B5EF4-FFF2-40B4-BE49-F238E27FC236}">
                <a16:creationId xmlns:a16="http://schemas.microsoft.com/office/drawing/2014/main" id="{96A474E0-99C3-43B5-B433-B950C6005068}"/>
              </a:ext>
            </a:extLst>
          </p:cNvPr>
          <p:cNvGraphicFramePr>
            <a:graphicFrameLocks noChangeAspect="1"/>
          </p:cNvGraphicFramePr>
          <p:nvPr/>
        </p:nvGraphicFramePr>
        <p:xfrm>
          <a:off x="1676400" y="2273300"/>
          <a:ext cx="7467600" cy="2832100"/>
        </p:xfrm>
        <a:graphic>
          <a:graphicData uri="http://schemas.openxmlformats.org/presentationml/2006/ole">
            <mc:AlternateContent xmlns:mc="http://schemas.openxmlformats.org/markup-compatibility/2006">
              <mc:Choice xmlns:v="urn:schemas-microsoft-com:vml" Requires="v">
                <p:oleObj name="Dokument" r:id="rId3" imgW="4772520" imgH="1809720" progId="Word.Document.8">
                  <p:embed/>
                </p:oleObj>
              </mc:Choice>
              <mc:Fallback>
                <p:oleObj name="Dokument" r:id="rId3" imgW="4772520" imgH="1809720" progId="Word.Document.8">
                  <p:embed/>
                  <p:pic>
                    <p:nvPicPr>
                      <p:cNvPr id="5122" name="Object 4">
                        <a:extLst>
                          <a:ext uri="{FF2B5EF4-FFF2-40B4-BE49-F238E27FC236}">
                            <a16:creationId xmlns:a16="http://schemas.microsoft.com/office/drawing/2014/main" id="{96A474E0-99C3-43B5-B433-B950C6005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73300"/>
                        <a:ext cx="74676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5">
            <a:extLst>
              <a:ext uri="{FF2B5EF4-FFF2-40B4-BE49-F238E27FC236}">
                <a16:creationId xmlns:a16="http://schemas.microsoft.com/office/drawing/2014/main" id="{0C66C181-4F7E-4030-A219-7571ADAA506E}"/>
              </a:ext>
            </a:extLst>
          </p:cNvPr>
          <p:cNvSpPr txBox="1">
            <a:spLocks noChangeArrowheads="1"/>
          </p:cNvSpPr>
          <p:nvPr/>
        </p:nvSpPr>
        <p:spPr bwMode="auto">
          <a:xfrm>
            <a:off x="1643063" y="5318125"/>
            <a:ext cx="6967537" cy="1370013"/>
          </a:xfrm>
          <a:prstGeom prst="rect">
            <a:avLst/>
          </a:prstGeom>
          <a:noFill/>
          <a:ln w="9525">
            <a:noFill/>
            <a:miter lim="800000"/>
            <a:headEnd/>
            <a:tailEnd/>
          </a:ln>
        </p:spPr>
        <p:txBody>
          <a:bodyPr>
            <a:spAutoFit/>
          </a:bodyPr>
          <a:lstStyle/>
          <a:p>
            <a:pPr algn="l" eaLnBrk="1" hangingPunct="1">
              <a:spcBef>
                <a:spcPct val="50000"/>
              </a:spcBef>
              <a:defRPr/>
            </a:pPr>
            <a:r>
              <a:rPr lang="de-DE" sz="2000" dirty="0">
                <a:latin typeface="Arial" pitchFamily="34" charset="0"/>
                <a:ea typeface="ＭＳ Ｐゴシック" pitchFamily="34" charset="-128"/>
              </a:rPr>
              <a:t>Täglich drei Mahlzeiten. / </a:t>
            </a:r>
            <a:r>
              <a:rPr lang="de-DE" sz="2000" dirty="0" err="1">
                <a:latin typeface="??" charset="-122"/>
                <a:ea typeface="ＭＳ Ｐゴシック" pitchFamily="34" charset="-128"/>
              </a:rPr>
              <a:t>三餐</a:t>
            </a:r>
            <a:endParaRPr lang="de-DE" sz="2000" dirty="0">
              <a:latin typeface="??" charset="-122"/>
              <a:ea typeface="ＭＳ Ｐゴシック" pitchFamily="34" charset="-128"/>
            </a:endParaRPr>
          </a:p>
          <a:p>
            <a:pPr algn="l" eaLnBrk="1" hangingPunct="1">
              <a:spcBef>
                <a:spcPct val="50000"/>
              </a:spcBef>
              <a:defRPr/>
            </a:pPr>
            <a:r>
              <a:rPr lang="de-DE" sz="1800" dirty="0">
                <a:latin typeface="+mn-lt"/>
                <a:ea typeface="SimHei" pitchFamily="2" charset="-122"/>
              </a:rPr>
              <a:t>Die Künstlerin Liu Yang </a:t>
            </a:r>
            <a:r>
              <a:rPr lang="zh-TW" altLang="de-DE" sz="1800" dirty="0">
                <a:latin typeface="+mn-lt"/>
                <a:ea typeface="SimHei" pitchFamily="2" charset="-122"/>
              </a:rPr>
              <a:t>刘扬</a:t>
            </a:r>
            <a:r>
              <a:rPr lang="de-DE" altLang="zh-TW" sz="1800" dirty="0">
                <a:latin typeface="+mn-lt"/>
                <a:ea typeface="SimHei" pitchFamily="2" charset="-122"/>
              </a:rPr>
              <a:t>, </a:t>
            </a:r>
            <a:r>
              <a:rPr lang="de-DE" sz="1800" dirty="0">
                <a:latin typeface="+mn-lt"/>
                <a:ea typeface="SimHei" pitchFamily="2" charset="-122"/>
              </a:rPr>
              <a:t>geboren 1976 in Peking, eröffnete 2004 nach Absolvieren der Berliner Kunsthochschule in Berlin ihr eigenes Atelier. Sie zeigt die Kulturunterschiede D-C in Symbolen.</a:t>
            </a:r>
            <a:endParaRPr lang="de-DE" sz="1800" dirty="0">
              <a:latin typeface="+mn-lt"/>
              <a:ea typeface="ＭＳ Ｐゴシック" pitchFamily="34" charset="-128"/>
            </a:endParaRPr>
          </a:p>
        </p:txBody>
      </p:sp>
      <p:sp>
        <p:nvSpPr>
          <p:cNvPr id="5126" name="Rectangle 13">
            <a:extLst>
              <a:ext uri="{FF2B5EF4-FFF2-40B4-BE49-F238E27FC236}">
                <a16:creationId xmlns:a16="http://schemas.microsoft.com/office/drawing/2014/main" id="{CC64FC41-E489-4C24-8D8D-DBE9104CF494}"/>
              </a:ext>
            </a:extLst>
          </p:cNvPr>
          <p:cNvSpPr>
            <a:spLocks noChangeArrowheads="1"/>
          </p:cNvSpPr>
          <p:nvPr/>
        </p:nvSpPr>
        <p:spPr bwMode="auto">
          <a:xfrm>
            <a:off x="684213" y="476250"/>
            <a:ext cx="813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3200" b="1">
                <a:solidFill>
                  <a:srgbClr val="000066"/>
                </a:solidFill>
                <a:latin typeface="SimHei" panose="02010609060101010101" pitchFamily="49" charset="-122"/>
              </a:rPr>
              <a:t>中德文化比较</a:t>
            </a:r>
            <a:endParaRPr lang="de-DE" altLang="zh-CN" sz="3200" b="1">
              <a:solidFill>
                <a:srgbClr val="000066"/>
              </a:solidFill>
              <a:latin typeface="SimHei" panose="02010609060101010101" pitchFamily="49"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07E6ACC0-95C3-4A14-86B3-4341F810B6FB}"/>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6148" name="Text Box 3">
            <a:extLst>
              <a:ext uri="{FF2B5EF4-FFF2-40B4-BE49-F238E27FC236}">
                <a16:creationId xmlns:a16="http://schemas.microsoft.com/office/drawing/2014/main" id="{CEA9B3EA-6AC9-460D-92AA-BCB23D72C290}"/>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6149" name="Text Box 4">
            <a:extLst>
              <a:ext uri="{FF2B5EF4-FFF2-40B4-BE49-F238E27FC236}">
                <a16:creationId xmlns:a16="http://schemas.microsoft.com/office/drawing/2014/main" id="{9E38A0C9-976E-4A64-9923-F8D32D98B8A6}"/>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Kontakte / </a:t>
            </a:r>
            <a:r>
              <a:rPr lang="de-DE" altLang="de-DE" sz="2000">
                <a:latin typeface="??" charset="-122"/>
                <a:ea typeface="ＭＳ Ｐゴシック" panose="020B0600070205080204" pitchFamily="34" charset="-128"/>
              </a:rPr>
              <a:t>人际关系</a:t>
            </a:r>
          </a:p>
        </p:txBody>
      </p:sp>
      <p:graphicFrame>
        <p:nvGraphicFramePr>
          <p:cNvPr id="6146" name="Object 5">
            <a:extLst>
              <a:ext uri="{FF2B5EF4-FFF2-40B4-BE49-F238E27FC236}">
                <a16:creationId xmlns:a16="http://schemas.microsoft.com/office/drawing/2014/main" id="{A2FDCD4A-A7FC-425F-BDC0-27126ABA699C}"/>
              </a:ext>
            </a:extLst>
          </p:cNvPr>
          <p:cNvGraphicFramePr>
            <a:graphicFrameLocks noChangeAspect="1"/>
          </p:cNvGraphicFramePr>
          <p:nvPr/>
        </p:nvGraphicFramePr>
        <p:xfrm>
          <a:off x="1676400" y="1381125"/>
          <a:ext cx="7467600" cy="3876675"/>
        </p:xfrm>
        <a:graphic>
          <a:graphicData uri="http://schemas.openxmlformats.org/presentationml/2006/ole">
            <mc:AlternateContent xmlns:mc="http://schemas.openxmlformats.org/markup-compatibility/2006">
              <mc:Choice xmlns:v="urn:schemas-microsoft-com:vml" Requires="v">
                <p:oleObj name="Dokument" r:id="rId3" imgW="4772520" imgH="2476440" progId="Word.Document.8">
                  <p:embed/>
                </p:oleObj>
              </mc:Choice>
              <mc:Fallback>
                <p:oleObj name="Dokument" r:id="rId3" imgW="4772520" imgH="2476440" progId="Word.Document.8">
                  <p:embed/>
                  <p:pic>
                    <p:nvPicPr>
                      <p:cNvPr id="6146" name="Object 5">
                        <a:extLst>
                          <a:ext uri="{FF2B5EF4-FFF2-40B4-BE49-F238E27FC236}">
                            <a16:creationId xmlns:a16="http://schemas.microsoft.com/office/drawing/2014/main" id="{A2FDCD4A-A7FC-425F-BDC0-27126ABA6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81125"/>
                        <a:ext cx="74676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Rectangle 8">
            <a:extLst>
              <a:ext uri="{FF2B5EF4-FFF2-40B4-BE49-F238E27FC236}">
                <a16:creationId xmlns:a16="http://schemas.microsoft.com/office/drawing/2014/main" id="{F397C021-3C06-4437-A556-984BDDCF7F2F}"/>
              </a:ext>
            </a:extLst>
          </p:cNvPr>
          <p:cNvSpPr>
            <a:spLocks noGrp="1" noChangeArrowheads="1"/>
          </p:cNvSpPr>
          <p:nvPr>
            <p:ph type="title"/>
          </p:nvPr>
        </p:nvSpPr>
        <p:spPr/>
        <p:txBody>
          <a:bodyPr/>
          <a:lstStyle/>
          <a:p>
            <a:pPr eaLnBrk="1" hangingPunct="1"/>
            <a:endParaRPr lang="de-DE" alt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237CB-2D10-E477-5BE2-F345A1F218FD}"/>
              </a:ext>
            </a:extLst>
          </p:cNvPr>
          <p:cNvSpPr>
            <a:spLocks noGrp="1"/>
          </p:cNvSpPr>
          <p:nvPr>
            <p:ph type="title"/>
          </p:nvPr>
        </p:nvSpPr>
        <p:spPr/>
        <p:txBody>
          <a:bodyPr/>
          <a:lstStyle/>
          <a:p>
            <a:endParaRPr lang="de-DE"/>
          </a:p>
        </p:txBody>
      </p:sp>
      <p:graphicFrame>
        <p:nvGraphicFramePr>
          <p:cNvPr id="4" name="Inhaltsplatzhalter 3">
            <a:extLst>
              <a:ext uri="{FF2B5EF4-FFF2-40B4-BE49-F238E27FC236}">
                <a16:creationId xmlns:a16="http://schemas.microsoft.com/office/drawing/2014/main" id="{6259D77A-3166-82A1-8A2C-847A3E700A6C}"/>
              </a:ext>
            </a:extLst>
          </p:cNvPr>
          <p:cNvGraphicFramePr>
            <a:graphicFrameLocks noGrp="1"/>
          </p:cNvGraphicFramePr>
          <p:nvPr>
            <p:ph idx="1"/>
            <p:extLst>
              <p:ext uri="{D42A27DB-BD31-4B8C-83A1-F6EECF244321}">
                <p14:modId xmlns:p14="http://schemas.microsoft.com/office/powerpoint/2010/main" val="2830725614"/>
              </p:ext>
            </p:extLst>
          </p:nvPr>
        </p:nvGraphicFramePr>
        <p:xfrm>
          <a:off x="0" y="0"/>
          <a:ext cx="4355976" cy="12681132"/>
        </p:xfrm>
        <a:graphic>
          <a:graphicData uri="http://schemas.openxmlformats.org/drawingml/2006/table">
            <a:tbl>
              <a:tblPr>
                <a:tableStyleId>{5C22544A-7EE6-4342-B048-85BDC9FD1C3A}</a:tableStyleId>
              </a:tblPr>
              <a:tblGrid>
                <a:gridCol w="251520">
                  <a:extLst>
                    <a:ext uri="{9D8B030D-6E8A-4147-A177-3AD203B41FA5}">
                      <a16:colId xmlns:a16="http://schemas.microsoft.com/office/drawing/2014/main" val="546866013"/>
                    </a:ext>
                  </a:extLst>
                </a:gridCol>
                <a:gridCol w="3411967">
                  <a:extLst>
                    <a:ext uri="{9D8B030D-6E8A-4147-A177-3AD203B41FA5}">
                      <a16:colId xmlns:a16="http://schemas.microsoft.com/office/drawing/2014/main" val="3118441979"/>
                    </a:ext>
                  </a:extLst>
                </a:gridCol>
                <a:gridCol w="692489">
                  <a:extLst>
                    <a:ext uri="{9D8B030D-6E8A-4147-A177-3AD203B41FA5}">
                      <a16:colId xmlns:a16="http://schemas.microsoft.com/office/drawing/2014/main" val="2039626900"/>
                    </a:ext>
                  </a:extLst>
                </a:gridCol>
              </a:tblGrid>
              <a:tr h="111846">
                <a:tc>
                  <a:txBody>
                    <a:bodyPr/>
                    <a:lstStyle/>
                    <a:p>
                      <a:pPr algn="l" fontAlgn="b"/>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b"/>
                      <a:r>
                        <a:rPr lang="de-DE" sz="1100" u="none" strike="noStrike" dirty="0">
                          <a:effectLst/>
                          <a:latin typeface="Arial" panose="020B0604020202020204" pitchFamily="34" charset="0"/>
                          <a:cs typeface="Arial" panose="020B0604020202020204" pitchFamily="34" charset="0"/>
                        </a:rPr>
                        <a:t>Topic</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b"/>
                      <a:r>
                        <a:rPr lang="de-DE" sz="1100" u="none" strike="noStrike" dirty="0">
                          <a:effectLst/>
                          <a:latin typeface="Arial" panose="020B0604020202020204" pitchFamily="34" charset="0"/>
                          <a:cs typeface="Arial" panose="020B0604020202020204" pitchFamily="34" charset="0"/>
                        </a:rPr>
                        <a:t>%</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2772" marR="2772" marT="2772" marB="0" anchor="b"/>
                </a:tc>
                <a:extLst>
                  <a:ext uri="{0D108BD9-81ED-4DB2-BD59-A6C34878D82A}">
                    <a16:rowId xmlns:a16="http://schemas.microsoft.com/office/drawing/2014/main" val="337912484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Beverages: Milk Tea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87166799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Hotpot</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10435269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and Modern Views on Marriage and Love</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815203898"/>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Chinese Marriage Customs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028234889"/>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The Four Most Handsome Men in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916337817"/>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Facial Make-up</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38490714"/>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Education: Historical Figures, The Four Talented Women of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71%</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77361518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Facial Make-up: Cosmetics, Traditional Chinese Make-Up</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82235907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Science and Technology: Douyin (Tik Tok)</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65727996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The Art of Chinese Cooking</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66203686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fr-FR" sz="1050" u="none" strike="noStrike">
                          <a:effectLst/>
                          <a:latin typeface="Arial" panose="020B0604020202020204" pitchFamily="34" charset="0"/>
                          <a:cs typeface="Arial" panose="020B0604020202020204" pitchFamily="34" charset="0"/>
                        </a:rPr>
                        <a:t>Literature: Ancient literature: Chinese Mythology</a:t>
                      </a:r>
                      <a:endParaRPr lang="fr-FR"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01145622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Two Famous Dishes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471948157"/>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Chinese Movies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556130259"/>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Literature: Ancient literature: Chinese Classical Fairy Tales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041537420"/>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Animals: Panda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16875890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Breakfast Culture of Wuhan</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27695202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Science and Technology: Buytogether (PDD)</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697569985"/>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Science and Technology: Taobao (</a:t>
                      </a:r>
                      <a:r>
                        <a:rPr lang="zh-CN" altLang="de-DE" sz="1050" u="none" strike="noStrike">
                          <a:effectLst/>
                          <a:latin typeface="Arial" panose="020B0604020202020204" pitchFamily="34" charset="0"/>
                          <a:cs typeface="Arial" panose="020B0604020202020204" pitchFamily="34" charset="0"/>
                        </a:rPr>
                        <a:t>淘宝</a:t>
                      </a:r>
                      <a:r>
                        <a:rPr lang="de-DE" altLang="zh-CN" sz="1050" u="none" strike="noStrike">
                          <a:effectLst/>
                          <a:latin typeface="Arial" panose="020B0604020202020204" pitchFamily="34" charset="0"/>
                          <a:cs typeface="Arial" panose="020B0604020202020204" pitchFamily="34" charset="0"/>
                        </a:rPr>
                        <a:t>)</a:t>
                      </a:r>
                      <a:endParaRPr lang="de-DE" altLang="zh-CN"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92261225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Clothing: Chinese Clothing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553923786"/>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20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Gender: Wu Zetian: The Only Female Emperor of Imperial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0873607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Beverages: Tea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2639229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Mythology: Huli-jing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8235101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Architecture: Fengshui in Chinese Architecture</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61%</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916187995"/>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24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Silk and porcelain: Celadon and Celadon Song 《</a:t>
                      </a:r>
                      <a:r>
                        <a:rPr lang="zh-CN" altLang="de-DE" sz="1050" u="none" strike="noStrike">
                          <a:effectLst/>
                          <a:latin typeface="Arial" panose="020B0604020202020204" pitchFamily="34" charset="0"/>
                          <a:cs typeface="Arial" panose="020B0604020202020204" pitchFamily="34" charset="0"/>
                        </a:rPr>
                        <a:t>青花瓷</a:t>
                      </a:r>
                      <a:r>
                        <a:rPr lang="de-DE" altLang="zh-CN" sz="1050" u="none" strike="noStrike">
                          <a:effectLst/>
                          <a:latin typeface="Arial" panose="020B0604020202020204" pitchFamily="34" charset="0"/>
                          <a:cs typeface="Arial" panose="020B0604020202020204" pitchFamily="34" charset="0"/>
                        </a:rPr>
                        <a:t>》</a:t>
                      </a:r>
                      <a:r>
                        <a:rPr lang="zh-CN" altLang="de-DE" sz="1050" u="none" strike="noStrike">
                          <a:effectLst/>
                          <a:latin typeface="Arial" panose="020B0604020202020204" pitchFamily="34" charset="0"/>
                          <a:cs typeface="Arial" panose="020B0604020202020204" pitchFamily="34" charset="0"/>
                        </a:rPr>
                        <a:t>歌词</a:t>
                      </a:r>
                      <a:endParaRPr lang="zh-CN" alt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61%</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47276719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Mythology: Gods and Immortals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0696674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Eight Major Cuisines of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106426069"/>
                  </a:ext>
                </a:extLst>
              </a:tr>
              <a:tr h="107161">
                <a:tc>
                  <a:txBody>
                    <a:bodyPr/>
                    <a:lstStyle/>
                    <a:p>
                      <a:pPr algn="r" fontAlgn="b"/>
                      <a:r>
                        <a:rPr lang="de-DE" sz="1100" u="none" strike="noStrike">
                          <a:effectLst/>
                          <a:latin typeface="Arial" panose="020B0604020202020204" pitchFamily="34" charset="0"/>
                          <a:cs typeface="Arial" panose="020B0604020202020204" pitchFamily="34" charset="0"/>
                        </a:rPr>
                        <a:t>27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Four Distinct Regional Cuisines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59%</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61565148"/>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28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Habits, Ways of Contacting</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86230915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Architecture: The Forbidden City</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179193467"/>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30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Money culture: The tradition of Red Envelope and Lucky Money</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9810160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Stage entertainment: Crosstalk </a:t>
                      </a:r>
                      <a:r>
                        <a:rPr lang="zh-CN" altLang="de-DE" sz="1050" u="none" strike="noStrike">
                          <a:effectLst/>
                          <a:latin typeface="Arial" panose="020B0604020202020204" pitchFamily="34" charset="0"/>
                          <a:cs typeface="Arial" panose="020B0604020202020204" pitchFamily="34" charset="0"/>
                        </a:rPr>
                        <a:t>相声</a:t>
                      </a:r>
                      <a:endParaRPr lang="zh-CN" alt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542121908"/>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32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Tanghulu, Sugar-coated Haws on a Stick</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88450848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Fine Arts: Painting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52680259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Games: Kite Flying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75414237"/>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Festivals: Spring Festival Couplets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28480840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Jiaozi</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06685413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Astrology: Chinese Astrology</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20909451"/>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38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Literature: Ancient Literature: The Classic of Mountains and Seas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20451127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Social: Round Table Culture</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2896120"/>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Science and Technology: Mobile Games (手游)</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25737690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Clothing: Cheongsam</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995590915"/>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42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Literature: Ancient literature: Four Folk Stories of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86397057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Festivals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703376975"/>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Astrology: Twelve Animals of the Chinese Zodiac</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005341210"/>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Beverages: The Liquor Culture of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8988716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Language: Chinese Dialects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3515307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Tangyuan</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58514621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Chinese Economy: rich businessmen</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278379595"/>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49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The Culture of Flowers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441304185"/>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National Belief: the Chinese Dream</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7034657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Facial Make-up: Face Changing in Sichuan Opera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75267186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Fine Arts: Seal-cutting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5653569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Games: Mahjong: An Ancient Chinese card play</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92279440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Worship: Chinese Incense Culture</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8218791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Party Culture (celebretations)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816858309"/>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Entertainment: Deyunshe </a:t>
                      </a:r>
                      <a:r>
                        <a:rPr lang="zh-CN" altLang="de-DE" sz="1050" u="none" strike="noStrike">
                          <a:effectLst/>
                          <a:latin typeface="Arial" panose="020B0604020202020204" pitchFamily="34" charset="0"/>
                          <a:cs typeface="Arial" panose="020B0604020202020204" pitchFamily="34" charset="0"/>
                        </a:rPr>
                        <a:t>德云社</a:t>
                      </a:r>
                      <a:endParaRPr lang="zh-CN" alt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65197073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Clothing: Vintage Clothing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11204852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Garden Culture: Gardens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558176890"/>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59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Literature: Ancient Literature - Four satirical novels in ancient China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659059159"/>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60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Literature: Premodern literature - Li Bai's “The River-Merchant's Wife: A Letter” and its translations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dirty="0">
                          <a:effectLst/>
                          <a:latin typeface="Arial" panose="020B0604020202020204" pitchFamily="34" charset="0"/>
                          <a:cs typeface="Arial" panose="020B0604020202020204" pitchFamily="34" charset="0"/>
                        </a:rPr>
                        <a:t>52%</a:t>
                      </a:r>
                      <a:endParaRPr lang="de-DE" sz="105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306763530"/>
                  </a:ext>
                </a:extLst>
              </a:tr>
            </a:tbl>
          </a:graphicData>
        </a:graphic>
      </p:graphicFrame>
      <p:graphicFrame>
        <p:nvGraphicFramePr>
          <p:cNvPr id="5" name="Inhaltsplatzhalter 3">
            <a:extLst>
              <a:ext uri="{FF2B5EF4-FFF2-40B4-BE49-F238E27FC236}">
                <a16:creationId xmlns:a16="http://schemas.microsoft.com/office/drawing/2014/main" id="{E028B5C2-60FF-23A3-F2EF-7C73B25E3F93}"/>
              </a:ext>
            </a:extLst>
          </p:cNvPr>
          <p:cNvGraphicFramePr>
            <a:graphicFrameLocks/>
          </p:cNvGraphicFramePr>
          <p:nvPr>
            <p:extLst>
              <p:ext uri="{D42A27DB-BD31-4B8C-83A1-F6EECF244321}">
                <p14:modId xmlns:p14="http://schemas.microsoft.com/office/powerpoint/2010/main" val="3920661052"/>
              </p:ext>
            </p:extLst>
          </p:nvPr>
        </p:nvGraphicFramePr>
        <p:xfrm>
          <a:off x="4824536" y="-5788024"/>
          <a:ext cx="4355976" cy="12681132"/>
        </p:xfrm>
        <a:graphic>
          <a:graphicData uri="http://schemas.openxmlformats.org/drawingml/2006/table">
            <a:tbl>
              <a:tblPr>
                <a:tableStyleId>{5C22544A-7EE6-4342-B048-85BDC9FD1C3A}</a:tableStyleId>
              </a:tblPr>
              <a:tblGrid>
                <a:gridCol w="251520">
                  <a:extLst>
                    <a:ext uri="{9D8B030D-6E8A-4147-A177-3AD203B41FA5}">
                      <a16:colId xmlns:a16="http://schemas.microsoft.com/office/drawing/2014/main" val="546866013"/>
                    </a:ext>
                  </a:extLst>
                </a:gridCol>
                <a:gridCol w="3411967">
                  <a:extLst>
                    <a:ext uri="{9D8B030D-6E8A-4147-A177-3AD203B41FA5}">
                      <a16:colId xmlns:a16="http://schemas.microsoft.com/office/drawing/2014/main" val="3118441979"/>
                    </a:ext>
                  </a:extLst>
                </a:gridCol>
                <a:gridCol w="692489">
                  <a:extLst>
                    <a:ext uri="{9D8B030D-6E8A-4147-A177-3AD203B41FA5}">
                      <a16:colId xmlns:a16="http://schemas.microsoft.com/office/drawing/2014/main" val="2039626900"/>
                    </a:ext>
                  </a:extLst>
                </a:gridCol>
              </a:tblGrid>
              <a:tr h="111846">
                <a:tc>
                  <a:txBody>
                    <a:bodyPr/>
                    <a:lstStyle/>
                    <a:p>
                      <a:pPr algn="l" fontAlgn="b"/>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b"/>
                      <a:r>
                        <a:rPr lang="de-DE" sz="1100" u="none" strike="noStrike" dirty="0">
                          <a:effectLst/>
                          <a:latin typeface="Arial" panose="020B0604020202020204" pitchFamily="34" charset="0"/>
                          <a:cs typeface="Arial" panose="020B0604020202020204" pitchFamily="34" charset="0"/>
                        </a:rPr>
                        <a:t>Topic</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b"/>
                      <a:r>
                        <a:rPr lang="de-DE" sz="1100" u="none" strike="noStrike" dirty="0">
                          <a:effectLst/>
                          <a:latin typeface="Arial" panose="020B0604020202020204" pitchFamily="34" charset="0"/>
                          <a:cs typeface="Arial" panose="020B0604020202020204" pitchFamily="34" charset="0"/>
                        </a:rPr>
                        <a:t>%</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2772" marR="2772" marT="2772" marB="0" anchor="b"/>
                </a:tc>
                <a:extLst>
                  <a:ext uri="{0D108BD9-81ED-4DB2-BD59-A6C34878D82A}">
                    <a16:rowId xmlns:a16="http://schemas.microsoft.com/office/drawing/2014/main" val="337912484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Beverages: Milk Tea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87166799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Hotpot</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10435269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and Modern Views on Marriage and Love</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815203898"/>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Chinese Marriage Customs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028234889"/>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The Four Most Handsome Men in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916337817"/>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Facial Make-up</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38490714"/>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Education: Historical Figures, The Four Talented Women of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71%</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77361518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Facial Make-up: Cosmetics, Traditional Chinese Make-Up</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82235907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Science and Technology: Douyin (Tik Tok)</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65727996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The Art of Chinese Cooking</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70%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66203686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fr-FR" sz="1050" u="none" strike="noStrike">
                          <a:effectLst/>
                          <a:latin typeface="Arial" panose="020B0604020202020204" pitchFamily="34" charset="0"/>
                          <a:cs typeface="Arial" panose="020B0604020202020204" pitchFamily="34" charset="0"/>
                        </a:rPr>
                        <a:t>Literature: Ancient literature: Chinese Mythology</a:t>
                      </a:r>
                      <a:endParaRPr lang="fr-FR"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01145622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Two Famous Dishes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471948157"/>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Chinese Movies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556130259"/>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Literature: Ancient literature: Chinese Classical Fairy Tales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041537420"/>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Animals: Panda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16875890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Breakfast Culture of Wuhan</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27695202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Science and Technology: Buytogether (PDD)</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697569985"/>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Science and Technology: Taobao (</a:t>
                      </a:r>
                      <a:r>
                        <a:rPr lang="zh-CN" altLang="de-DE" sz="1050" u="none" strike="noStrike">
                          <a:effectLst/>
                          <a:latin typeface="Arial" panose="020B0604020202020204" pitchFamily="34" charset="0"/>
                          <a:cs typeface="Arial" panose="020B0604020202020204" pitchFamily="34" charset="0"/>
                        </a:rPr>
                        <a:t>淘宝</a:t>
                      </a:r>
                      <a:r>
                        <a:rPr lang="de-DE" altLang="zh-CN" sz="1050" u="none" strike="noStrike">
                          <a:effectLst/>
                          <a:latin typeface="Arial" panose="020B0604020202020204" pitchFamily="34" charset="0"/>
                          <a:cs typeface="Arial" panose="020B0604020202020204" pitchFamily="34" charset="0"/>
                        </a:rPr>
                        <a:t>)</a:t>
                      </a:r>
                      <a:endParaRPr lang="de-DE" altLang="zh-CN"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92261225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19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Clothing: Chinese Clothing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553923786"/>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20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Gender: Wu Zetian: The Only Female Emperor of Imperial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0873607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Beverages: Tea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2639229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Mythology: Huli-jing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8235101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Architecture: Fengshui in Chinese Architecture</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61%</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916187995"/>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24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Silk and porcelain: Celadon and Celadon Song 《</a:t>
                      </a:r>
                      <a:r>
                        <a:rPr lang="zh-CN" altLang="de-DE" sz="1050" u="none" strike="noStrike">
                          <a:effectLst/>
                          <a:latin typeface="Arial" panose="020B0604020202020204" pitchFamily="34" charset="0"/>
                          <a:cs typeface="Arial" panose="020B0604020202020204" pitchFamily="34" charset="0"/>
                        </a:rPr>
                        <a:t>青花瓷</a:t>
                      </a:r>
                      <a:r>
                        <a:rPr lang="de-DE" altLang="zh-CN" sz="1050" u="none" strike="noStrike">
                          <a:effectLst/>
                          <a:latin typeface="Arial" panose="020B0604020202020204" pitchFamily="34" charset="0"/>
                          <a:cs typeface="Arial" panose="020B0604020202020204" pitchFamily="34" charset="0"/>
                        </a:rPr>
                        <a:t>》</a:t>
                      </a:r>
                      <a:r>
                        <a:rPr lang="zh-CN" altLang="de-DE" sz="1050" u="none" strike="noStrike">
                          <a:effectLst/>
                          <a:latin typeface="Arial" panose="020B0604020202020204" pitchFamily="34" charset="0"/>
                          <a:cs typeface="Arial" panose="020B0604020202020204" pitchFamily="34" charset="0"/>
                        </a:rPr>
                        <a:t>歌词</a:t>
                      </a:r>
                      <a:endParaRPr lang="zh-CN" alt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61%</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47276719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Mythology: Gods and Immortals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0696674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Eight Major Cuisines of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60%</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106426069"/>
                  </a:ext>
                </a:extLst>
              </a:tr>
              <a:tr h="107161">
                <a:tc>
                  <a:txBody>
                    <a:bodyPr/>
                    <a:lstStyle/>
                    <a:p>
                      <a:pPr algn="r" fontAlgn="b"/>
                      <a:r>
                        <a:rPr lang="de-DE" sz="1100" u="none" strike="noStrike">
                          <a:effectLst/>
                          <a:latin typeface="Arial" panose="020B0604020202020204" pitchFamily="34" charset="0"/>
                          <a:cs typeface="Arial" panose="020B0604020202020204" pitchFamily="34" charset="0"/>
                        </a:rPr>
                        <a:t>27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Four Distinct Regional Cuisines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59%</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61565148"/>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28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Habits, Ways of Contacting</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86230915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29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Architecture: The Forbidden City</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179193467"/>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30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Money culture: The tradition of Red Envelope and Lucky Money</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9810160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Stage entertainment: Crosstalk </a:t>
                      </a:r>
                      <a:r>
                        <a:rPr lang="zh-CN" altLang="de-DE" sz="1050" u="none" strike="noStrike">
                          <a:effectLst/>
                          <a:latin typeface="Arial" panose="020B0604020202020204" pitchFamily="34" charset="0"/>
                          <a:cs typeface="Arial" panose="020B0604020202020204" pitchFamily="34" charset="0"/>
                        </a:rPr>
                        <a:t>相声</a:t>
                      </a:r>
                      <a:endParaRPr lang="zh-CN" alt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542121908"/>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32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Traditional Cuisine: Tanghulu, Sugar-coated Haws on a Stick</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58%</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88450848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Fine Arts: Painting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52680259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Games: Kite Flying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75414237"/>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Festivals: Spring Festival Couplets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28480840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Jiaozi</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57%</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06685413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Astrology: Chinese Astrology</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20909451"/>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38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Literature: Ancient Literature: The Classic of Mountains and Seas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20451127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39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Social: Round Table Culture</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2896120"/>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Science and Technology: Mobile Games (手游)</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56%</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25737690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Clothing: Cheongsam</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995590915"/>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42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Literature: Ancient literature: Four Folk Stories of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863970573"/>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Festivals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55%</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703376975"/>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Astrology: Twelve Animals of the Chinese Zodiac</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4005341210"/>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Beverages: The Liquor Culture of Ancient China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8988716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Language: Chinese Dialects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3515307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Traditional Cuisine: Tangyuan</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585146218"/>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48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Chinese Economy: rich businessmen</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278379595"/>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49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Aesthetic ideals and social customs: The Culture of Flowers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441304185"/>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National Belief: the Chinese Dream</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54%</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7034657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51</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Facial Make-up: Face Changing in Sichuan Opera</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75267186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52</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Fine Arts: Seal-cutting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956535691"/>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Games: Mahjong: An Ancient Chinese card play</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922794406"/>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Worship: Chinese Incense Culture</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82187914"/>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55</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Party Culture (celebretations)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816858309"/>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56</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Entertainment: Deyunshe </a:t>
                      </a:r>
                      <a:r>
                        <a:rPr lang="zh-CN" altLang="de-DE" sz="1050" u="none" strike="noStrike">
                          <a:effectLst/>
                          <a:latin typeface="Arial" panose="020B0604020202020204" pitchFamily="34" charset="0"/>
                          <a:cs typeface="Arial" panose="020B0604020202020204" pitchFamily="34" charset="0"/>
                        </a:rPr>
                        <a:t>德云社</a:t>
                      </a:r>
                      <a:endParaRPr lang="zh-CN" alt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65197073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Clothing: Vintage Clothing</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53%</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1112048522"/>
                  </a:ext>
                </a:extLst>
              </a:tr>
              <a:tr h="111846">
                <a:tc>
                  <a:txBody>
                    <a:bodyPr/>
                    <a:lstStyle/>
                    <a:p>
                      <a:pPr algn="r" fontAlgn="b"/>
                      <a:r>
                        <a:rPr lang="de-DE" sz="1100" u="none" strike="noStrike">
                          <a:effectLst/>
                          <a:latin typeface="Arial" panose="020B0604020202020204" pitchFamily="34" charset="0"/>
                          <a:cs typeface="Arial" panose="020B0604020202020204" pitchFamily="34" charset="0"/>
                        </a:rPr>
                        <a:t>58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Garden Culture: Gardens</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3558176890"/>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59</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de-DE" sz="1050" u="none" strike="noStrike">
                          <a:effectLst/>
                          <a:latin typeface="Arial" panose="020B0604020202020204" pitchFamily="34" charset="0"/>
                          <a:cs typeface="Arial" panose="020B0604020202020204" pitchFamily="34" charset="0"/>
                        </a:rPr>
                        <a:t>Literature: Ancient Literature - Four satirical novels in ancient China</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a:effectLst/>
                          <a:latin typeface="Arial" panose="020B0604020202020204" pitchFamily="34" charset="0"/>
                          <a:cs typeface="Arial" panose="020B0604020202020204" pitchFamily="34" charset="0"/>
                        </a:rPr>
                        <a:t>52%</a:t>
                      </a:r>
                      <a:endParaRPr lang="de-DE"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659059159"/>
                  </a:ext>
                </a:extLst>
              </a:tr>
              <a:tr h="172428">
                <a:tc>
                  <a:txBody>
                    <a:bodyPr/>
                    <a:lstStyle/>
                    <a:p>
                      <a:pPr algn="r" fontAlgn="b"/>
                      <a:r>
                        <a:rPr lang="de-DE" sz="1100" u="none" strike="noStrike">
                          <a:effectLst/>
                          <a:latin typeface="Arial" panose="020B0604020202020204" pitchFamily="34" charset="0"/>
                          <a:cs typeface="Arial" panose="020B0604020202020204" pitchFamily="34" charset="0"/>
                        </a:rPr>
                        <a:t>60</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2772" marR="2772" marT="2772" marB="0" anchor="b"/>
                </a:tc>
                <a:tc>
                  <a:txBody>
                    <a:bodyPr/>
                    <a:lstStyle/>
                    <a:p>
                      <a:pPr algn="l" fontAlgn="ctr"/>
                      <a:r>
                        <a:rPr lang="en-US" sz="1050" u="none" strike="noStrike">
                          <a:effectLst/>
                          <a:latin typeface="Arial" panose="020B0604020202020204" pitchFamily="34" charset="0"/>
                          <a:cs typeface="Arial" panose="020B0604020202020204" pitchFamily="34" charset="0"/>
                        </a:rPr>
                        <a:t>Literature: Premodern literature - Li Bai's “The River-Merchant's Wife: A Letter” and its translations</a:t>
                      </a:r>
                      <a:endParaRPr lang="en-US" sz="105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tc>
                  <a:txBody>
                    <a:bodyPr/>
                    <a:lstStyle/>
                    <a:p>
                      <a:pPr algn="ctr" fontAlgn="ctr"/>
                      <a:r>
                        <a:rPr lang="de-DE" sz="1050" u="none" strike="noStrike" dirty="0">
                          <a:effectLst/>
                          <a:latin typeface="Arial" panose="020B0604020202020204" pitchFamily="34" charset="0"/>
                          <a:cs typeface="Arial" panose="020B0604020202020204" pitchFamily="34" charset="0"/>
                        </a:rPr>
                        <a:t>52%</a:t>
                      </a:r>
                      <a:endParaRPr lang="de-DE" sz="105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2772" marR="2772" marT="2772" marB="0" anchor="ctr"/>
                </a:tc>
                <a:extLst>
                  <a:ext uri="{0D108BD9-81ED-4DB2-BD59-A6C34878D82A}">
                    <a16:rowId xmlns:a16="http://schemas.microsoft.com/office/drawing/2014/main" val="2306763530"/>
                  </a:ext>
                </a:extLst>
              </a:tr>
            </a:tbl>
          </a:graphicData>
        </a:graphic>
      </p:graphicFrame>
    </p:spTree>
    <p:extLst>
      <p:ext uri="{BB962C8B-B14F-4D97-AF65-F5344CB8AC3E}">
        <p14:creationId xmlns:p14="http://schemas.microsoft.com/office/powerpoint/2010/main" val="4178420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C0C83A3D-5644-481E-B8C5-56FB8D3D99BE}"/>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7172" name="Text Box 3">
            <a:extLst>
              <a:ext uri="{FF2B5EF4-FFF2-40B4-BE49-F238E27FC236}">
                <a16:creationId xmlns:a16="http://schemas.microsoft.com/office/drawing/2014/main" id="{28F71814-1F6F-4EF0-8A05-B7414C18045B}"/>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7173" name="Text Box 4">
            <a:extLst>
              <a:ext uri="{FF2B5EF4-FFF2-40B4-BE49-F238E27FC236}">
                <a16:creationId xmlns:a16="http://schemas.microsoft.com/office/drawing/2014/main" id="{509337CD-AC63-4D2E-85BE-BC4812E3EB1D}"/>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Laune  Wetter / </a:t>
            </a:r>
            <a:r>
              <a:rPr lang="de-DE" altLang="de-DE" sz="2000">
                <a:latin typeface="??" charset="-122"/>
                <a:ea typeface="ＭＳ Ｐゴシック" panose="020B0600070205080204" pitchFamily="34" charset="-128"/>
              </a:rPr>
              <a:t>心情和天气</a:t>
            </a:r>
          </a:p>
        </p:txBody>
      </p:sp>
      <p:graphicFrame>
        <p:nvGraphicFramePr>
          <p:cNvPr id="7170" name="Object 5">
            <a:extLst>
              <a:ext uri="{FF2B5EF4-FFF2-40B4-BE49-F238E27FC236}">
                <a16:creationId xmlns:a16="http://schemas.microsoft.com/office/drawing/2014/main" id="{3FF7AC77-CE41-45AD-BCDD-FABBCF23FF73}"/>
              </a:ext>
            </a:extLst>
          </p:cNvPr>
          <p:cNvGraphicFramePr>
            <a:graphicFrameLocks noChangeAspect="1"/>
          </p:cNvGraphicFramePr>
          <p:nvPr/>
        </p:nvGraphicFramePr>
        <p:xfrm>
          <a:off x="1752600" y="1527175"/>
          <a:ext cx="7391400" cy="3730625"/>
        </p:xfrm>
        <a:graphic>
          <a:graphicData uri="http://schemas.openxmlformats.org/presentationml/2006/ole">
            <mc:AlternateContent xmlns:mc="http://schemas.openxmlformats.org/markup-compatibility/2006">
              <mc:Choice xmlns:v="urn:schemas-microsoft-com:vml" Requires="v">
                <p:oleObj name="Dokument" r:id="rId3" imgW="4772520" imgH="2408400" progId="Word.Document.8">
                  <p:embed/>
                </p:oleObj>
              </mc:Choice>
              <mc:Fallback>
                <p:oleObj name="Dokument" r:id="rId3" imgW="4772520" imgH="2408400" progId="Word.Document.8">
                  <p:embed/>
                  <p:pic>
                    <p:nvPicPr>
                      <p:cNvPr id="7170" name="Object 5">
                        <a:extLst>
                          <a:ext uri="{FF2B5EF4-FFF2-40B4-BE49-F238E27FC236}">
                            <a16:creationId xmlns:a16="http://schemas.microsoft.com/office/drawing/2014/main" id="{3FF7AC77-CE41-45AD-BCDD-FABBCF23F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7175"/>
                        <a:ext cx="7391400"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Rectangle 6">
            <a:extLst>
              <a:ext uri="{FF2B5EF4-FFF2-40B4-BE49-F238E27FC236}">
                <a16:creationId xmlns:a16="http://schemas.microsoft.com/office/drawing/2014/main" id="{9C361928-B04B-4E7D-816D-C8355ED6C24F}"/>
              </a:ext>
            </a:extLst>
          </p:cNvPr>
          <p:cNvSpPr>
            <a:spLocks noGrp="1" noChangeArrowheads="1"/>
          </p:cNvSpPr>
          <p:nvPr>
            <p:ph type="title"/>
          </p:nvPr>
        </p:nvSpPr>
        <p:spPr/>
        <p:txBody>
          <a:bodyPr/>
          <a:lstStyle/>
          <a:p>
            <a:pPr eaLnBrk="1" hangingPunct="1"/>
            <a:endParaRPr lang="de-DE" altLang="de-DE" sz="2600" b="0"/>
          </a:p>
        </p:txBody>
      </p:sp>
      <p:sp>
        <p:nvSpPr>
          <p:cNvPr id="7175" name="Text Box 7">
            <a:extLst>
              <a:ext uri="{FF2B5EF4-FFF2-40B4-BE49-F238E27FC236}">
                <a16:creationId xmlns:a16="http://schemas.microsoft.com/office/drawing/2014/main" id="{F1F1D7F3-0E80-46CB-AAEC-74C03D418E7B}"/>
              </a:ext>
            </a:extLst>
          </p:cNvPr>
          <p:cNvSpPr txBox="1">
            <a:spLocks noChangeArrowheads="1"/>
          </p:cNvSpPr>
          <p:nvPr/>
        </p:nvSpPr>
        <p:spPr bwMode="auto">
          <a:xfrm>
            <a:off x="107950" y="836613"/>
            <a:ext cx="1512888"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31689E77-A046-4619-A35E-82875C1A174F}"/>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8196" name="Rectangle 3">
            <a:extLst>
              <a:ext uri="{FF2B5EF4-FFF2-40B4-BE49-F238E27FC236}">
                <a16:creationId xmlns:a16="http://schemas.microsoft.com/office/drawing/2014/main" id="{C1A893ED-5902-4BFF-9FA5-AAE863357D12}"/>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8197" name="Text Box 4">
            <a:extLst>
              <a:ext uri="{FF2B5EF4-FFF2-40B4-BE49-F238E27FC236}">
                <a16:creationId xmlns:a16="http://schemas.microsoft.com/office/drawing/2014/main" id="{FFD622C1-9FB2-4C78-B365-42C6258951B8}"/>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8198" name="Text Box 5">
            <a:extLst>
              <a:ext uri="{FF2B5EF4-FFF2-40B4-BE49-F238E27FC236}">
                <a16:creationId xmlns:a16="http://schemas.microsoft.com/office/drawing/2014/main" id="{DF31B38B-AE5D-4C3C-BD42-ACE8DD3832FD}"/>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Lebensstil / </a:t>
            </a:r>
            <a:r>
              <a:rPr lang="de-DE" altLang="de-DE" sz="2000">
                <a:latin typeface="??" charset="-122"/>
                <a:ea typeface="ＭＳ Ｐゴシック" panose="020B0600070205080204" pitchFamily="34" charset="-128"/>
              </a:rPr>
              <a:t>生活方式</a:t>
            </a:r>
          </a:p>
        </p:txBody>
      </p:sp>
      <p:graphicFrame>
        <p:nvGraphicFramePr>
          <p:cNvPr id="8194" name="Object 6">
            <a:extLst>
              <a:ext uri="{FF2B5EF4-FFF2-40B4-BE49-F238E27FC236}">
                <a16:creationId xmlns:a16="http://schemas.microsoft.com/office/drawing/2014/main" id="{43A73BA8-90A9-4592-9CB1-54BE531BA062}"/>
              </a:ext>
            </a:extLst>
          </p:cNvPr>
          <p:cNvGraphicFramePr>
            <a:graphicFrameLocks noChangeAspect="1"/>
          </p:cNvGraphicFramePr>
          <p:nvPr/>
        </p:nvGraphicFramePr>
        <p:xfrm>
          <a:off x="1881188" y="1524000"/>
          <a:ext cx="7262812" cy="3752850"/>
        </p:xfrm>
        <a:graphic>
          <a:graphicData uri="http://schemas.openxmlformats.org/presentationml/2006/ole">
            <mc:AlternateContent xmlns:mc="http://schemas.openxmlformats.org/markup-compatibility/2006">
              <mc:Choice xmlns:v="urn:schemas-microsoft-com:vml" Requires="v">
                <p:oleObj name="Dokument" r:id="rId3" imgW="4772520" imgH="2466000" progId="Word.Document.8">
                  <p:embed/>
                </p:oleObj>
              </mc:Choice>
              <mc:Fallback>
                <p:oleObj name="Dokument" r:id="rId3" imgW="4772520" imgH="2466000" progId="Word.Document.8">
                  <p:embed/>
                  <p:pic>
                    <p:nvPicPr>
                      <p:cNvPr id="8194" name="Object 6">
                        <a:extLst>
                          <a:ext uri="{FF2B5EF4-FFF2-40B4-BE49-F238E27FC236}">
                            <a16:creationId xmlns:a16="http://schemas.microsoft.com/office/drawing/2014/main" id="{43A73BA8-90A9-4592-9CB1-54BE531BA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1524000"/>
                        <a:ext cx="7262812"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9" name="Text Box 7">
            <a:extLst>
              <a:ext uri="{FF2B5EF4-FFF2-40B4-BE49-F238E27FC236}">
                <a16:creationId xmlns:a16="http://schemas.microsoft.com/office/drawing/2014/main" id="{F4CC01EB-FFA6-41FC-A712-3ECFD81C567F}"/>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476FEC00-2F1D-42FF-9BA2-0C0A56E4DA11}"/>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9220" name="Rectangle 3">
            <a:extLst>
              <a:ext uri="{FF2B5EF4-FFF2-40B4-BE49-F238E27FC236}">
                <a16:creationId xmlns:a16="http://schemas.microsoft.com/office/drawing/2014/main" id="{04911A80-3A25-4E75-A163-0A4B44B7DBD8}"/>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9221" name="Text Box 4">
            <a:extLst>
              <a:ext uri="{FF2B5EF4-FFF2-40B4-BE49-F238E27FC236}">
                <a16:creationId xmlns:a16="http://schemas.microsoft.com/office/drawing/2014/main" id="{204138D0-9366-40E7-823F-3E33E0A75730}"/>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9222" name="Text Box 5">
            <a:extLst>
              <a:ext uri="{FF2B5EF4-FFF2-40B4-BE49-F238E27FC236}">
                <a16:creationId xmlns:a16="http://schemas.microsoft.com/office/drawing/2014/main" id="{097B3254-D720-41BC-830C-4803ABD14189}"/>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Transport / </a:t>
            </a:r>
            <a:r>
              <a:rPr lang="de-DE" altLang="de-DE" sz="2000">
                <a:latin typeface="??" charset="-122"/>
                <a:ea typeface="ＭＳ Ｐゴシック" panose="020B0600070205080204" pitchFamily="34" charset="-128"/>
              </a:rPr>
              <a:t>交通工具</a:t>
            </a:r>
          </a:p>
        </p:txBody>
      </p:sp>
      <p:graphicFrame>
        <p:nvGraphicFramePr>
          <p:cNvPr id="9218" name="Object 6">
            <a:extLst>
              <a:ext uri="{FF2B5EF4-FFF2-40B4-BE49-F238E27FC236}">
                <a16:creationId xmlns:a16="http://schemas.microsoft.com/office/drawing/2014/main" id="{8E10DDCD-031B-4D00-9049-81C32D94BB20}"/>
              </a:ext>
            </a:extLst>
          </p:cNvPr>
          <p:cNvGraphicFramePr>
            <a:graphicFrameLocks noChangeAspect="1"/>
          </p:cNvGraphicFramePr>
          <p:nvPr/>
        </p:nvGraphicFramePr>
        <p:xfrm>
          <a:off x="1676400" y="1473200"/>
          <a:ext cx="7467600" cy="3784600"/>
        </p:xfrm>
        <a:graphic>
          <a:graphicData uri="http://schemas.openxmlformats.org/presentationml/2006/ole">
            <mc:AlternateContent xmlns:mc="http://schemas.openxmlformats.org/markup-compatibility/2006">
              <mc:Choice xmlns:v="urn:schemas-microsoft-com:vml" Requires="v">
                <p:oleObj name="Dokument" r:id="rId3" imgW="4772520" imgH="2419560" progId="Word.Document.8">
                  <p:embed/>
                </p:oleObj>
              </mc:Choice>
              <mc:Fallback>
                <p:oleObj name="Dokument" r:id="rId3" imgW="4772520" imgH="2419560" progId="Word.Document.8">
                  <p:embed/>
                  <p:pic>
                    <p:nvPicPr>
                      <p:cNvPr id="9218" name="Object 6">
                        <a:extLst>
                          <a:ext uri="{FF2B5EF4-FFF2-40B4-BE49-F238E27FC236}">
                            <a16:creationId xmlns:a16="http://schemas.microsoft.com/office/drawing/2014/main" id="{8E10DDCD-031B-4D00-9049-81C32D94B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73200"/>
                        <a:ext cx="7467600"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a:extLst>
              <a:ext uri="{FF2B5EF4-FFF2-40B4-BE49-F238E27FC236}">
                <a16:creationId xmlns:a16="http://schemas.microsoft.com/office/drawing/2014/main" id="{49D10811-9A32-49FA-812D-55230A82A534}"/>
              </a:ext>
            </a:extLst>
          </p:cNvPr>
          <p:cNvSpPr txBox="1">
            <a:spLocks noChangeArrowheads="1"/>
          </p:cNvSpPr>
          <p:nvPr/>
        </p:nvSpPr>
        <p:spPr bwMode="auto">
          <a:xfrm>
            <a:off x="5029200" y="2895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de-DE" sz="1800" b="1">
                <a:solidFill>
                  <a:schemeClr val="bg1"/>
                </a:solidFill>
                <a:latin typeface="Arial" panose="020B0604020202020204" pitchFamily="34" charset="0"/>
                <a:ea typeface="ＭＳ Ｐゴシック" panose="020B0600070205080204" pitchFamily="34" charset="-128"/>
              </a:rPr>
              <a:t>1970</a:t>
            </a:r>
          </a:p>
        </p:txBody>
      </p:sp>
      <p:sp>
        <p:nvSpPr>
          <p:cNvPr id="9224" name="Text Box 8">
            <a:extLst>
              <a:ext uri="{FF2B5EF4-FFF2-40B4-BE49-F238E27FC236}">
                <a16:creationId xmlns:a16="http://schemas.microsoft.com/office/drawing/2014/main" id="{0DC6E679-BD4C-4F35-9971-80A7745537D5}"/>
              </a:ext>
            </a:extLst>
          </p:cNvPr>
          <p:cNvSpPr txBox="1">
            <a:spLocks noChangeArrowheads="1"/>
          </p:cNvSpPr>
          <p:nvPr/>
        </p:nvSpPr>
        <p:spPr bwMode="auto">
          <a:xfrm>
            <a:off x="5029200" y="47244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de-DE" sz="1800" b="1">
                <a:solidFill>
                  <a:schemeClr val="bg1"/>
                </a:solidFill>
                <a:latin typeface="Arial" panose="020B0604020202020204" pitchFamily="34" charset="0"/>
                <a:ea typeface="ＭＳ Ｐゴシック" panose="020B0600070205080204" pitchFamily="34" charset="-128"/>
              </a:rPr>
              <a:t>2006</a:t>
            </a:r>
          </a:p>
        </p:txBody>
      </p:sp>
      <p:sp>
        <p:nvSpPr>
          <p:cNvPr id="9225" name="Text Box 9">
            <a:extLst>
              <a:ext uri="{FF2B5EF4-FFF2-40B4-BE49-F238E27FC236}">
                <a16:creationId xmlns:a16="http://schemas.microsoft.com/office/drawing/2014/main" id="{9DA0B970-48BB-4024-9E1A-6EE863645424}"/>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9AF81F40-A0D4-479B-A4FD-1FA86BA742C1}"/>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0244" name="Rectangle 3">
            <a:extLst>
              <a:ext uri="{FF2B5EF4-FFF2-40B4-BE49-F238E27FC236}">
                <a16:creationId xmlns:a16="http://schemas.microsoft.com/office/drawing/2014/main" id="{1C0C084C-E7D5-48B4-A5FF-87955109F5DA}"/>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0245" name="Text Box 4">
            <a:extLst>
              <a:ext uri="{FF2B5EF4-FFF2-40B4-BE49-F238E27FC236}">
                <a16:creationId xmlns:a16="http://schemas.microsoft.com/office/drawing/2014/main" id="{281801AD-9EA4-4406-ACD2-AFA141BB7A11}"/>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0246" name="Text Box 5">
            <a:extLst>
              <a:ext uri="{FF2B5EF4-FFF2-40B4-BE49-F238E27FC236}">
                <a16:creationId xmlns:a16="http://schemas.microsoft.com/office/drawing/2014/main" id="{C23F3526-0B83-4B45-8023-F681FE29434A}"/>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Senioren im Alltag / </a:t>
            </a:r>
            <a:r>
              <a:rPr lang="de-DE" altLang="de-DE" sz="2000">
                <a:latin typeface="??" charset="-122"/>
                <a:ea typeface="ＭＳ Ｐゴシック" panose="020B0600070205080204" pitchFamily="34" charset="-128"/>
              </a:rPr>
              <a:t>老人的生活方式</a:t>
            </a:r>
          </a:p>
        </p:txBody>
      </p:sp>
      <p:graphicFrame>
        <p:nvGraphicFramePr>
          <p:cNvPr id="10242" name="Object 6">
            <a:extLst>
              <a:ext uri="{FF2B5EF4-FFF2-40B4-BE49-F238E27FC236}">
                <a16:creationId xmlns:a16="http://schemas.microsoft.com/office/drawing/2014/main" id="{ACA98CCF-3993-4E96-9B9A-0DA8C48103C4}"/>
              </a:ext>
            </a:extLst>
          </p:cNvPr>
          <p:cNvGraphicFramePr>
            <a:graphicFrameLocks noChangeAspect="1"/>
          </p:cNvGraphicFramePr>
          <p:nvPr/>
        </p:nvGraphicFramePr>
        <p:xfrm>
          <a:off x="1752600" y="1376363"/>
          <a:ext cx="7391400" cy="3881437"/>
        </p:xfrm>
        <a:graphic>
          <a:graphicData uri="http://schemas.openxmlformats.org/presentationml/2006/ole">
            <mc:AlternateContent xmlns:mc="http://schemas.openxmlformats.org/markup-compatibility/2006">
              <mc:Choice xmlns:v="urn:schemas-microsoft-com:vml" Requires="v">
                <p:oleObj name="Dokument" r:id="rId3" imgW="4772520" imgH="2504520" progId="Word.Document.8">
                  <p:embed/>
                </p:oleObj>
              </mc:Choice>
              <mc:Fallback>
                <p:oleObj name="Dokument" r:id="rId3" imgW="4772520" imgH="2504520" progId="Word.Document.8">
                  <p:embed/>
                  <p:pic>
                    <p:nvPicPr>
                      <p:cNvPr id="10242" name="Object 6">
                        <a:extLst>
                          <a:ext uri="{FF2B5EF4-FFF2-40B4-BE49-F238E27FC236}">
                            <a16:creationId xmlns:a16="http://schemas.microsoft.com/office/drawing/2014/main" id="{ACA98CCF-3993-4E96-9B9A-0DA8C4810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376363"/>
                        <a:ext cx="7391400" cy="388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Text Box 7">
            <a:extLst>
              <a:ext uri="{FF2B5EF4-FFF2-40B4-BE49-F238E27FC236}">
                <a16:creationId xmlns:a16="http://schemas.microsoft.com/office/drawing/2014/main" id="{E8DBD414-6366-4E0A-9AD7-7AD6FE029633}"/>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25C97714-DCBC-4823-AB59-DC5038D2AD3E}"/>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1268" name="Rectangle 3">
            <a:extLst>
              <a:ext uri="{FF2B5EF4-FFF2-40B4-BE49-F238E27FC236}">
                <a16:creationId xmlns:a16="http://schemas.microsoft.com/office/drawing/2014/main" id="{1321802D-A9AF-49B3-B27C-C09642B8894E}"/>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1269" name="Text Box 4">
            <a:extLst>
              <a:ext uri="{FF2B5EF4-FFF2-40B4-BE49-F238E27FC236}">
                <a16:creationId xmlns:a16="http://schemas.microsoft.com/office/drawing/2014/main" id="{8FA2DE5C-A88D-4C62-B273-6527D557C0B9}"/>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1270" name="Text Box 5">
            <a:extLst>
              <a:ext uri="{FF2B5EF4-FFF2-40B4-BE49-F238E27FC236}">
                <a16:creationId xmlns:a16="http://schemas.microsoft.com/office/drawing/2014/main" id="{D4D10CA6-3521-44A7-8FC1-23397FFC6AE1}"/>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Ich / </a:t>
            </a:r>
            <a:r>
              <a:rPr lang="de-DE" altLang="de-DE" sz="2000">
                <a:latin typeface="??" charset="-122"/>
                <a:ea typeface="ＭＳ Ｐゴシック" panose="020B0600070205080204" pitchFamily="34" charset="-128"/>
              </a:rPr>
              <a:t>自我</a:t>
            </a:r>
          </a:p>
        </p:txBody>
      </p:sp>
      <p:graphicFrame>
        <p:nvGraphicFramePr>
          <p:cNvPr id="11266" name="Object 6">
            <a:extLst>
              <a:ext uri="{FF2B5EF4-FFF2-40B4-BE49-F238E27FC236}">
                <a16:creationId xmlns:a16="http://schemas.microsoft.com/office/drawing/2014/main" id="{665BEBE5-686D-48B6-B870-E04DF916D4BC}"/>
              </a:ext>
            </a:extLst>
          </p:cNvPr>
          <p:cNvGraphicFramePr>
            <a:graphicFrameLocks noChangeAspect="1"/>
          </p:cNvGraphicFramePr>
          <p:nvPr/>
        </p:nvGraphicFramePr>
        <p:xfrm>
          <a:off x="1676400" y="1400175"/>
          <a:ext cx="7467600" cy="3857625"/>
        </p:xfrm>
        <a:graphic>
          <a:graphicData uri="http://schemas.openxmlformats.org/presentationml/2006/ole">
            <mc:AlternateContent xmlns:mc="http://schemas.openxmlformats.org/markup-compatibility/2006">
              <mc:Choice xmlns:v="urn:schemas-microsoft-com:vml" Requires="v">
                <p:oleObj name="Dokument" r:id="rId3" imgW="4772520" imgH="2466000" progId="Word.Document.8">
                  <p:embed/>
                </p:oleObj>
              </mc:Choice>
              <mc:Fallback>
                <p:oleObj name="Dokument" r:id="rId3" imgW="4772520" imgH="2466000" progId="Word.Document.8">
                  <p:embed/>
                  <p:pic>
                    <p:nvPicPr>
                      <p:cNvPr id="11266" name="Object 6">
                        <a:extLst>
                          <a:ext uri="{FF2B5EF4-FFF2-40B4-BE49-F238E27FC236}">
                            <a16:creationId xmlns:a16="http://schemas.microsoft.com/office/drawing/2014/main" id="{665BEBE5-686D-48B6-B870-E04DF916D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00175"/>
                        <a:ext cx="74676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1" name="Text Box 7">
            <a:extLst>
              <a:ext uri="{FF2B5EF4-FFF2-40B4-BE49-F238E27FC236}">
                <a16:creationId xmlns:a16="http://schemas.microsoft.com/office/drawing/2014/main" id="{BC0B4A31-E17D-453C-85B9-2E9B277906A0}"/>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D467767D-51C3-411F-A34E-9ABB18DA3944}"/>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2292" name="Rectangle 3">
            <a:extLst>
              <a:ext uri="{FF2B5EF4-FFF2-40B4-BE49-F238E27FC236}">
                <a16:creationId xmlns:a16="http://schemas.microsoft.com/office/drawing/2014/main" id="{852132A0-F445-477A-B9B8-F400F86C4CF6}"/>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2293" name="Text Box 4">
            <a:extLst>
              <a:ext uri="{FF2B5EF4-FFF2-40B4-BE49-F238E27FC236}">
                <a16:creationId xmlns:a16="http://schemas.microsoft.com/office/drawing/2014/main" id="{485EF8D8-6E55-4855-AB31-41BE756FF69A}"/>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2294" name="Text Box 5">
            <a:extLst>
              <a:ext uri="{FF2B5EF4-FFF2-40B4-BE49-F238E27FC236}">
                <a16:creationId xmlns:a16="http://schemas.microsoft.com/office/drawing/2014/main" id="{AC5902C0-7B3B-45A0-8BD2-D3FE5BF555DB}"/>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Sonntags auf der Straße / </a:t>
            </a:r>
            <a:r>
              <a:rPr lang="de-DE" altLang="de-DE" sz="2000">
                <a:latin typeface="??" charset="-122"/>
                <a:ea typeface="ＭＳ Ｐゴシック" panose="020B0600070205080204" pitchFamily="34" charset="-128"/>
              </a:rPr>
              <a:t>周末街景</a:t>
            </a:r>
          </a:p>
        </p:txBody>
      </p:sp>
      <p:graphicFrame>
        <p:nvGraphicFramePr>
          <p:cNvPr id="12290" name="Object 6">
            <a:extLst>
              <a:ext uri="{FF2B5EF4-FFF2-40B4-BE49-F238E27FC236}">
                <a16:creationId xmlns:a16="http://schemas.microsoft.com/office/drawing/2014/main" id="{3B0EE215-455C-46D3-8B6F-C8F60487DAA5}"/>
              </a:ext>
            </a:extLst>
          </p:cNvPr>
          <p:cNvGraphicFramePr>
            <a:graphicFrameLocks noChangeAspect="1"/>
          </p:cNvGraphicFramePr>
          <p:nvPr/>
        </p:nvGraphicFramePr>
        <p:xfrm>
          <a:off x="1676400" y="1400175"/>
          <a:ext cx="7467600" cy="3857625"/>
        </p:xfrm>
        <a:graphic>
          <a:graphicData uri="http://schemas.openxmlformats.org/presentationml/2006/ole">
            <mc:AlternateContent xmlns:mc="http://schemas.openxmlformats.org/markup-compatibility/2006">
              <mc:Choice xmlns:v="urn:schemas-microsoft-com:vml" Requires="v">
                <p:oleObj name="Dokument" r:id="rId3" imgW="4772520" imgH="2466000" progId="Word.Document.8">
                  <p:embed/>
                </p:oleObj>
              </mc:Choice>
              <mc:Fallback>
                <p:oleObj name="Dokument" r:id="rId3" imgW="4772520" imgH="2466000" progId="Word.Document.8">
                  <p:embed/>
                  <p:pic>
                    <p:nvPicPr>
                      <p:cNvPr id="12290" name="Object 6">
                        <a:extLst>
                          <a:ext uri="{FF2B5EF4-FFF2-40B4-BE49-F238E27FC236}">
                            <a16:creationId xmlns:a16="http://schemas.microsoft.com/office/drawing/2014/main" id="{3B0EE215-455C-46D3-8B6F-C8F60487D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00175"/>
                        <a:ext cx="74676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5" name="Text Box 7">
            <a:extLst>
              <a:ext uri="{FF2B5EF4-FFF2-40B4-BE49-F238E27FC236}">
                <a16:creationId xmlns:a16="http://schemas.microsoft.com/office/drawing/2014/main" id="{866B41F9-725E-4BAB-91C3-81CA2971882B}"/>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CC32FE8C-E985-4BB3-8A0A-4A665109C5BC}"/>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3316" name="Rectangle 3">
            <a:extLst>
              <a:ext uri="{FF2B5EF4-FFF2-40B4-BE49-F238E27FC236}">
                <a16:creationId xmlns:a16="http://schemas.microsoft.com/office/drawing/2014/main" id="{BF08A6DC-61BB-4F7E-A5CA-228DD2F39529}"/>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3317" name="Text Box 4">
            <a:extLst>
              <a:ext uri="{FF2B5EF4-FFF2-40B4-BE49-F238E27FC236}">
                <a16:creationId xmlns:a16="http://schemas.microsoft.com/office/drawing/2014/main" id="{73270D5B-28B2-427A-9720-50DBA18F03F4}"/>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3318" name="Text Box 5">
            <a:extLst>
              <a:ext uri="{FF2B5EF4-FFF2-40B4-BE49-F238E27FC236}">
                <a16:creationId xmlns:a16="http://schemas.microsoft.com/office/drawing/2014/main" id="{CDE3E454-7BCF-45E4-ADE9-B45E68F4211E}"/>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Das Kind / </a:t>
            </a:r>
            <a:r>
              <a:rPr lang="de-DE" altLang="de-DE" sz="2000">
                <a:latin typeface="??" charset="-122"/>
                <a:ea typeface="ＭＳ Ｐゴシック" panose="020B0600070205080204" pitchFamily="34" charset="-128"/>
              </a:rPr>
              <a:t>孩子</a:t>
            </a:r>
          </a:p>
        </p:txBody>
      </p:sp>
      <p:graphicFrame>
        <p:nvGraphicFramePr>
          <p:cNvPr id="13314" name="Object 6">
            <a:extLst>
              <a:ext uri="{FF2B5EF4-FFF2-40B4-BE49-F238E27FC236}">
                <a16:creationId xmlns:a16="http://schemas.microsoft.com/office/drawing/2014/main" id="{9DFD01F8-2AD1-4696-972A-D84ED6095F37}"/>
              </a:ext>
            </a:extLst>
          </p:cNvPr>
          <p:cNvGraphicFramePr>
            <a:graphicFrameLocks noChangeAspect="1"/>
          </p:cNvGraphicFramePr>
          <p:nvPr/>
        </p:nvGraphicFramePr>
        <p:xfrm>
          <a:off x="1676400" y="1430338"/>
          <a:ext cx="7467600" cy="3827462"/>
        </p:xfrm>
        <a:graphic>
          <a:graphicData uri="http://schemas.openxmlformats.org/presentationml/2006/ole">
            <mc:AlternateContent xmlns:mc="http://schemas.openxmlformats.org/markup-compatibility/2006">
              <mc:Choice xmlns:v="urn:schemas-microsoft-com:vml" Requires="v">
                <p:oleObj name="Dokument" r:id="rId3" imgW="4772520" imgH="2446920" progId="Word.Document.8">
                  <p:embed/>
                </p:oleObj>
              </mc:Choice>
              <mc:Fallback>
                <p:oleObj name="Dokument" r:id="rId3" imgW="4772520" imgH="2446920" progId="Word.Document.8">
                  <p:embed/>
                  <p:pic>
                    <p:nvPicPr>
                      <p:cNvPr id="13314" name="Object 6">
                        <a:extLst>
                          <a:ext uri="{FF2B5EF4-FFF2-40B4-BE49-F238E27FC236}">
                            <a16:creationId xmlns:a16="http://schemas.microsoft.com/office/drawing/2014/main" id="{9DFD01F8-2AD1-4696-972A-D84ED6095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30338"/>
                        <a:ext cx="7467600" cy="382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9" name="Text Box 7">
            <a:extLst>
              <a:ext uri="{FF2B5EF4-FFF2-40B4-BE49-F238E27FC236}">
                <a16:creationId xmlns:a16="http://schemas.microsoft.com/office/drawing/2014/main" id="{DAD1472C-DFD3-4F26-8A54-E49750B8DFB8}"/>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12C62668-68DA-4E4F-B2EF-3999CE7FF2BD}"/>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4340" name="Rectangle 3">
            <a:extLst>
              <a:ext uri="{FF2B5EF4-FFF2-40B4-BE49-F238E27FC236}">
                <a16:creationId xmlns:a16="http://schemas.microsoft.com/office/drawing/2014/main" id="{2083B3C7-3EB5-47D9-822A-B354CAACB718}"/>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4341" name="Text Box 4">
            <a:extLst>
              <a:ext uri="{FF2B5EF4-FFF2-40B4-BE49-F238E27FC236}">
                <a16:creationId xmlns:a16="http://schemas.microsoft.com/office/drawing/2014/main" id="{82CE7E9A-1D11-4F3A-966E-FE7425ED2588}"/>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4342" name="Text Box 5">
            <a:extLst>
              <a:ext uri="{FF2B5EF4-FFF2-40B4-BE49-F238E27FC236}">
                <a16:creationId xmlns:a16="http://schemas.microsoft.com/office/drawing/2014/main" id="{EDEC14C9-3EF9-4736-BB6A-370FEE928B32}"/>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Schönheitsideal / </a:t>
            </a:r>
            <a:r>
              <a:rPr lang="de-DE" altLang="de-DE" sz="2000">
                <a:latin typeface="??" charset="-122"/>
                <a:ea typeface="ＭＳ Ｐゴシック" panose="020B0600070205080204" pitchFamily="34" charset="-128"/>
              </a:rPr>
              <a:t>美丽的标准</a:t>
            </a:r>
          </a:p>
        </p:txBody>
      </p:sp>
      <p:graphicFrame>
        <p:nvGraphicFramePr>
          <p:cNvPr id="14338" name="Object 6">
            <a:extLst>
              <a:ext uri="{FF2B5EF4-FFF2-40B4-BE49-F238E27FC236}">
                <a16:creationId xmlns:a16="http://schemas.microsoft.com/office/drawing/2014/main" id="{C4BF1E90-A9B0-463F-8F1F-97CC2B29DCBA}"/>
              </a:ext>
            </a:extLst>
          </p:cNvPr>
          <p:cNvGraphicFramePr>
            <a:graphicFrameLocks noChangeAspect="1"/>
          </p:cNvGraphicFramePr>
          <p:nvPr/>
        </p:nvGraphicFramePr>
        <p:xfrm>
          <a:off x="1676400" y="1535113"/>
          <a:ext cx="7467600" cy="3744912"/>
        </p:xfrm>
        <a:graphic>
          <a:graphicData uri="http://schemas.openxmlformats.org/presentationml/2006/ole">
            <mc:AlternateContent xmlns:mc="http://schemas.openxmlformats.org/markup-compatibility/2006">
              <mc:Choice xmlns:v="urn:schemas-microsoft-com:vml" Requires="v">
                <p:oleObj name="Dokument" r:id="rId3" imgW="4772520" imgH="2392200" progId="Word.Document.8">
                  <p:embed/>
                </p:oleObj>
              </mc:Choice>
              <mc:Fallback>
                <p:oleObj name="Dokument" r:id="rId3" imgW="4772520" imgH="2392200" progId="Word.Document.8">
                  <p:embed/>
                  <p:pic>
                    <p:nvPicPr>
                      <p:cNvPr id="14338" name="Object 6">
                        <a:extLst>
                          <a:ext uri="{FF2B5EF4-FFF2-40B4-BE49-F238E27FC236}">
                            <a16:creationId xmlns:a16="http://schemas.microsoft.com/office/drawing/2014/main" id="{C4BF1E90-A9B0-463F-8F1F-97CC2B29D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535113"/>
                        <a:ext cx="7467600"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3" name="Text Box 7">
            <a:extLst>
              <a:ext uri="{FF2B5EF4-FFF2-40B4-BE49-F238E27FC236}">
                <a16:creationId xmlns:a16="http://schemas.microsoft.com/office/drawing/2014/main" id="{5C0AF985-6EF0-4B69-9A02-729EC17C0B39}"/>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A9BE7A74-1BB7-4DFC-B18D-D32FBFCAC474}"/>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5364" name="Rectangle 3">
            <a:extLst>
              <a:ext uri="{FF2B5EF4-FFF2-40B4-BE49-F238E27FC236}">
                <a16:creationId xmlns:a16="http://schemas.microsoft.com/office/drawing/2014/main" id="{6888CAB8-8B9C-4493-BAF1-786343FC202A}"/>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5365" name="Text Box 4">
            <a:extLst>
              <a:ext uri="{FF2B5EF4-FFF2-40B4-BE49-F238E27FC236}">
                <a16:creationId xmlns:a16="http://schemas.microsoft.com/office/drawing/2014/main" id="{C3D05EC5-D608-4BCC-8B72-192880930360}"/>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5366" name="Text Box 5">
            <a:extLst>
              <a:ext uri="{FF2B5EF4-FFF2-40B4-BE49-F238E27FC236}">
                <a16:creationId xmlns:a16="http://schemas.microsoft.com/office/drawing/2014/main" id="{91A3FB29-68D8-4CBE-B078-E90E18E23FE1}"/>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Bei Bauchschmer / </a:t>
            </a:r>
            <a:r>
              <a:rPr lang="de-DE" altLang="de-DE" sz="2000">
                <a:latin typeface="??" charset="-122"/>
                <a:ea typeface="ＭＳ Ｐゴシック" panose="020B0600070205080204" pitchFamily="34" charset="-128"/>
              </a:rPr>
              <a:t>胃痛时的饮品</a:t>
            </a:r>
          </a:p>
        </p:txBody>
      </p:sp>
      <p:graphicFrame>
        <p:nvGraphicFramePr>
          <p:cNvPr id="15362" name="Object 6">
            <a:extLst>
              <a:ext uri="{FF2B5EF4-FFF2-40B4-BE49-F238E27FC236}">
                <a16:creationId xmlns:a16="http://schemas.microsoft.com/office/drawing/2014/main" id="{FB1BB15A-5251-41FB-BC3B-D599EF7C064B}"/>
              </a:ext>
            </a:extLst>
          </p:cNvPr>
          <p:cNvGraphicFramePr>
            <a:graphicFrameLocks noChangeAspect="1"/>
          </p:cNvGraphicFramePr>
          <p:nvPr/>
        </p:nvGraphicFramePr>
        <p:xfrm>
          <a:off x="1676400" y="1458913"/>
          <a:ext cx="7467600" cy="3768725"/>
        </p:xfrm>
        <a:graphic>
          <a:graphicData uri="http://schemas.openxmlformats.org/presentationml/2006/ole">
            <mc:AlternateContent xmlns:mc="http://schemas.openxmlformats.org/markup-compatibility/2006">
              <mc:Choice xmlns:v="urn:schemas-microsoft-com:vml" Requires="v">
                <p:oleObj name="Dokument" r:id="rId3" imgW="4772520" imgH="2408400" progId="Word.Document.8">
                  <p:embed/>
                </p:oleObj>
              </mc:Choice>
              <mc:Fallback>
                <p:oleObj name="Dokument" r:id="rId3" imgW="4772520" imgH="2408400" progId="Word.Document.8">
                  <p:embed/>
                  <p:pic>
                    <p:nvPicPr>
                      <p:cNvPr id="15362" name="Object 6">
                        <a:extLst>
                          <a:ext uri="{FF2B5EF4-FFF2-40B4-BE49-F238E27FC236}">
                            <a16:creationId xmlns:a16="http://schemas.microsoft.com/office/drawing/2014/main" id="{FB1BB15A-5251-41FB-BC3B-D599EF7C0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58913"/>
                        <a:ext cx="7467600" cy="376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7" name="Text Box 7">
            <a:extLst>
              <a:ext uri="{FF2B5EF4-FFF2-40B4-BE49-F238E27FC236}">
                <a16:creationId xmlns:a16="http://schemas.microsoft.com/office/drawing/2014/main" id="{5BA1E693-92E5-4779-9BA0-4272FF1A6234}"/>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23D2CD5C-80D4-4596-8CCA-6DD4441FA7B1}"/>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6388" name="Rectangle 3">
            <a:extLst>
              <a:ext uri="{FF2B5EF4-FFF2-40B4-BE49-F238E27FC236}">
                <a16:creationId xmlns:a16="http://schemas.microsoft.com/office/drawing/2014/main" id="{97ADAE62-0939-4545-907C-55F61549A988}"/>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6389" name="Text Box 4">
            <a:extLst>
              <a:ext uri="{FF2B5EF4-FFF2-40B4-BE49-F238E27FC236}">
                <a16:creationId xmlns:a16="http://schemas.microsoft.com/office/drawing/2014/main" id="{9CE99857-3BD0-44AA-A28D-EAEC648F2D72}"/>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6390" name="Text Box 5">
            <a:extLst>
              <a:ext uri="{FF2B5EF4-FFF2-40B4-BE49-F238E27FC236}">
                <a16:creationId xmlns:a16="http://schemas.microsoft.com/office/drawing/2014/main" id="{991FB2E0-E259-486F-A5C7-7C9B187898E2}"/>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Pünktlichkeit / </a:t>
            </a:r>
            <a:r>
              <a:rPr lang="de-DE" altLang="de-DE" sz="2000">
                <a:latin typeface="??" charset="-122"/>
                <a:ea typeface="ＭＳ Ｐゴシック" panose="020B0600070205080204" pitchFamily="34" charset="-128"/>
              </a:rPr>
              <a:t>准时</a:t>
            </a:r>
          </a:p>
        </p:txBody>
      </p:sp>
      <p:graphicFrame>
        <p:nvGraphicFramePr>
          <p:cNvPr id="16386" name="Object 6">
            <a:extLst>
              <a:ext uri="{FF2B5EF4-FFF2-40B4-BE49-F238E27FC236}">
                <a16:creationId xmlns:a16="http://schemas.microsoft.com/office/drawing/2014/main" id="{3E875278-18A0-4DDE-A244-740C1CB7863F}"/>
              </a:ext>
            </a:extLst>
          </p:cNvPr>
          <p:cNvGraphicFramePr>
            <a:graphicFrameLocks noChangeAspect="1"/>
          </p:cNvGraphicFramePr>
          <p:nvPr/>
        </p:nvGraphicFramePr>
        <p:xfrm>
          <a:off x="1676400" y="1262063"/>
          <a:ext cx="7467600" cy="3890962"/>
        </p:xfrm>
        <a:graphic>
          <a:graphicData uri="http://schemas.openxmlformats.org/presentationml/2006/ole">
            <mc:AlternateContent xmlns:mc="http://schemas.openxmlformats.org/markup-compatibility/2006">
              <mc:Choice xmlns:v="urn:schemas-microsoft-com:vml" Requires="v">
                <p:oleObj name="Dokument" r:id="rId3" imgW="4772520" imgH="2485440" progId="Word.Document.8">
                  <p:embed/>
                </p:oleObj>
              </mc:Choice>
              <mc:Fallback>
                <p:oleObj name="Dokument" r:id="rId3" imgW="4772520" imgH="2485440" progId="Word.Document.8">
                  <p:embed/>
                  <p:pic>
                    <p:nvPicPr>
                      <p:cNvPr id="16386" name="Object 6">
                        <a:extLst>
                          <a:ext uri="{FF2B5EF4-FFF2-40B4-BE49-F238E27FC236}">
                            <a16:creationId xmlns:a16="http://schemas.microsoft.com/office/drawing/2014/main" id="{3E875278-18A0-4DDE-A244-740C1CB78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62063"/>
                        <a:ext cx="7467600" cy="389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Text Box 7">
            <a:extLst>
              <a:ext uri="{FF2B5EF4-FFF2-40B4-BE49-F238E27FC236}">
                <a16:creationId xmlns:a16="http://schemas.microsoft.com/office/drawing/2014/main" id="{6EDAA21A-69E9-47B1-B36A-ECDB1639D1A6}"/>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F3A9A-D552-49BD-BDAC-5CE658751C17}"/>
              </a:ext>
            </a:extLst>
          </p:cNvPr>
          <p:cNvSpPr>
            <a:spLocks noGrp="1"/>
          </p:cNvSpPr>
          <p:nvPr>
            <p:ph type="title"/>
          </p:nvPr>
        </p:nvSpPr>
        <p:spPr/>
        <p:txBody>
          <a:bodyPr/>
          <a:lstStyle/>
          <a:p>
            <a:r>
              <a:rPr lang="de-DE" dirty="0"/>
              <a:t>Cuisine</a:t>
            </a:r>
          </a:p>
        </p:txBody>
      </p:sp>
      <p:sp>
        <p:nvSpPr>
          <p:cNvPr id="3" name="Inhaltsplatzhalter 2">
            <a:extLst>
              <a:ext uri="{FF2B5EF4-FFF2-40B4-BE49-F238E27FC236}">
                <a16:creationId xmlns:a16="http://schemas.microsoft.com/office/drawing/2014/main" id="{2007F842-5B01-972D-9586-C09E5C0BB483}"/>
              </a:ext>
            </a:extLst>
          </p:cNvPr>
          <p:cNvSpPr>
            <a:spLocks noGrp="1"/>
          </p:cNvSpPr>
          <p:nvPr>
            <p:ph idx="1"/>
          </p:nvPr>
        </p:nvSpPr>
        <p:spPr>
          <a:xfrm>
            <a:off x="457200" y="1600200"/>
            <a:ext cx="8229600" cy="5069160"/>
          </a:xfrm>
        </p:spPr>
        <p:txBody>
          <a:bodyPr>
            <a:normAutofit/>
          </a:bodyPr>
          <a:lstStyle/>
          <a:p>
            <a:pPr marL="0" indent="0" algn="l">
              <a:buNone/>
            </a:pPr>
            <a:r>
              <a:rPr lang="en-US" b="0" i="0" dirty="0">
                <a:solidFill>
                  <a:srgbClr val="000000"/>
                </a:solidFill>
                <a:effectLst/>
                <a:latin typeface="Arial" panose="020B0604020202020204" pitchFamily="34" charset="0"/>
              </a:rPr>
              <a:t>Beverages</a:t>
            </a:r>
          </a:p>
          <a:p>
            <a:pPr algn="l"/>
            <a:r>
              <a:rPr lang="en-US" b="0" i="0" dirty="0">
                <a:solidFill>
                  <a:srgbClr val="000000"/>
                </a:solidFill>
                <a:effectLst/>
                <a:latin typeface="Arial" panose="020B0604020202020204" pitchFamily="34" charset="0"/>
              </a:rPr>
              <a:t>Milk Tea (Tang </a:t>
            </a:r>
            <a:r>
              <a:rPr lang="en-US" b="0" i="0" dirty="0" err="1">
                <a:solidFill>
                  <a:srgbClr val="000000"/>
                </a:solidFill>
                <a:effectLst/>
                <a:latin typeface="Arial" panose="020B0604020202020204" pitchFamily="34" charset="0"/>
              </a:rPr>
              <a:t>Yingzi</a:t>
            </a:r>
            <a:r>
              <a:rPr lang="en-US"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唐英姿</a:t>
            </a:r>
            <a:r>
              <a:rPr lang="de-DE" altLang="zh-CN"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Tea (Zeng </a:t>
            </a:r>
            <a:r>
              <a:rPr lang="en-US" b="0" i="0" dirty="0" err="1">
                <a:solidFill>
                  <a:srgbClr val="000000"/>
                </a:solidFill>
                <a:effectLst/>
                <a:latin typeface="Arial" panose="020B0604020202020204" pitchFamily="34" charset="0"/>
              </a:rPr>
              <a:t>Jingquan</a:t>
            </a:r>
            <a:r>
              <a:rPr lang="en-US"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曾锦泉</a:t>
            </a:r>
            <a:r>
              <a:rPr lang="en-US" b="0" i="0" dirty="0">
                <a:solidFill>
                  <a:srgbClr val="000000"/>
                </a:solidFill>
                <a:effectLst/>
                <a:latin typeface="Arial" panose="020B0604020202020204" pitchFamily="34" charset="0"/>
              </a:rPr>
              <a:t>)</a:t>
            </a:r>
          </a:p>
          <a:p>
            <a:pPr algn="l"/>
            <a:r>
              <a:rPr lang="en-US" b="0" i="0" dirty="0">
                <a:solidFill>
                  <a:srgbClr val="000000"/>
                </a:solidFill>
                <a:effectLst/>
                <a:latin typeface="Arial" panose="020B0604020202020204" pitchFamily="34" charset="0"/>
              </a:rPr>
              <a:t>The Liquor Culture of Ancient China (Shu </a:t>
            </a:r>
            <a:r>
              <a:rPr lang="en-US" b="0" i="0" dirty="0" err="1">
                <a:solidFill>
                  <a:srgbClr val="000000"/>
                </a:solidFill>
                <a:effectLst/>
                <a:latin typeface="Arial" panose="020B0604020202020204" pitchFamily="34" charset="0"/>
              </a:rPr>
              <a:t>Sijing</a:t>
            </a:r>
            <a:r>
              <a:rPr lang="en-US" b="0" i="0">
                <a:solidFill>
                  <a:srgbClr val="000000"/>
                </a:solidFill>
                <a:effectLst/>
                <a:latin typeface="Arial" panose="020B0604020202020204" pitchFamily="34" charset="0"/>
              </a:rPr>
              <a:t> </a:t>
            </a:r>
            <a:r>
              <a:rPr lang="zh-CN" altLang="de-DE" b="0" i="0">
                <a:solidFill>
                  <a:srgbClr val="000000"/>
                </a:solidFill>
                <a:effectLst/>
                <a:latin typeface="Arial" panose="020B0604020202020204" pitchFamily="34" charset="0"/>
              </a:rPr>
              <a:t>舒</a:t>
            </a:r>
            <a:r>
              <a:rPr lang="zh-CN" altLang="de-DE" b="0" i="0" dirty="0">
                <a:solidFill>
                  <a:srgbClr val="000000"/>
                </a:solidFill>
                <a:effectLst/>
                <a:latin typeface="Arial" panose="020B0604020202020204" pitchFamily="34" charset="0"/>
              </a:rPr>
              <a:t>思靖</a:t>
            </a:r>
            <a:r>
              <a:rPr lang="en-US" b="0" i="0" dirty="0">
                <a:solidFill>
                  <a:srgbClr val="000000"/>
                </a:solidFill>
                <a:effectLst/>
                <a:latin typeface="Arial" panose="020B0604020202020204" pitchFamily="34" charset="0"/>
              </a:rPr>
              <a:t>)</a:t>
            </a:r>
          </a:p>
          <a:p>
            <a:pPr marL="0" indent="0" algn="l">
              <a:buNone/>
            </a:pPr>
            <a:endParaRPr lang="en-US" b="0" i="0" dirty="0">
              <a:solidFill>
                <a:srgbClr val="000000"/>
              </a:solidFill>
              <a:effectLst/>
              <a:latin typeface="Arial" panose="020B0604020202020204" pitchFamily="34" charset="0"/>
            </a:endParaRPr>
          </a:p>
          <a:p>
            <a:pPr marL="0" indent="0" algn="l">
              <a:buNone/>
            </a:pPr>
            <a:r>
              <a:rPr lang="en-US" b="0" i="0" dirty="0">
                <a:solidFill>
                  <a:srgbClr val="000000"/>
                </a:solidFill>
                <a:effectLst/>
                <a:latin typeface="Arial" panose="020B0604020202020204" pitchFamily="34" charset="0"/>
              </a:rPr>
              <a:t>Traditional Cuisine</a:t>
            </a:r>
          </a:p>
          <a:p>
            <a:pPr algn="l"/>
            <a:r>
              <a:rPr lang="en-US" b="0" i="0" dirty="0">
                <a:solidFill>
                  <a:srgbClr val="000000"/>
                </a:solidFill>
                <a:effectLst/>
                <a:latin typeface="Arial" panose="020B0604020202020204" pitchFamily="34" charset="0"/>
              </a:rPr>
              <a:t>Hotpot (Liu </a:t>
            </a:r>
            <a:r>
              <a:rPr lang="en-US" b="0" i="0" dirty="0" err="1">
                <a:solidFill>
                  <a:srgbClr val="000000"/>
                </a:solidFill>
                <a:effectLst/>
                <a:latin typeface="Arial" panose="020B0604020202020204" pitchFamily="34" charset="0"/>
              </a:rPr>
              <a:t>Xinwen</a:t>
            </a:r>
            <a:r>
              <a:rPr lang="en-US"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刘欣雯</a:t>
            </a:r>
            <a:r>
              <a:rPr lang="en-US" b="0" i="0" dirty="0">
                <a:solidFill>
                  <a:srgbClr val="000000"/>
                </a:solidFill>
                <a:effectLst/>
                <a:latin typeface="Arial" panose="020B0604020202020204" pitchFamily="34" charset="0"/>
              </a:rPr>
              <a:t>)</a:t>
            </a:r>
            <a:endParaRPr lang="de-DE" dirty="0"/>
          </a:p>
        </p:txBody>
      </p:sp>
    </p:spTree>
    <p:extLst>
      <p:ext uri="{BB962C8B-B14F-4D97-AF65-F5344CB8AC3E}">
        <p14:creationId xmlns:p14="http://schemas.microsoft.com/office/powerpoint/2010/main" val="4060553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5C6CD3A6-5699-49B2-93C4-F8EA290150E9}"/>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7412" name="Rectangle 3">
            <a:extLst>
              <a:ext uri="{FF2B5EF4-FFF2-40B4-BE49-F238E27FC236}">
                <a16:creationId xmlns:a16="http://schemas.microsoft.com/office/drawing/2014/main" id="{7AD6E24A-52DA-4252-84C2-C908D38BA5F8}"/>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7413" name="Text Box 4">
            <a:extLst>
              <a:ext uri="{FF2B5EF4-FFF2-40B4-BE49-F238E27FC236}">
                <a16:creationId xmlns:a16="http://schemas.microsoft.com/office/drawing/2014/main" id="{66A5E8F6-D53F-4D30-B904-4C5224B3013F}"/>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7414" name="Text Box 5">
            <a:extLst>
              <a:ext uri="{FF2B5EF4-FFF2-40B4-BE49-F238E27FC236}">
                <a16:creationId xmlns:a16="http://schemas.microsoft.com/office/drawing/2014/main" id="{F7241E67-6F96-4942-B785-E1E5604C60D9}"/>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Reisen / </a:t>
            </a:r>
            <a:r>
              <a:rPr lang="de-DE" altLang="de-DE" sz="2000">
                <a:latin typeface="??" charset="-122"/>
                <a:ea typeface="ＭＳ Ｐゴシック" panose="020B0600070205080204" pitchFamily="34" charset="-128"/>
              </a:rPr>
              <a:t>旅游</a:t>
            </a:r>
          </a:p>
        </p:txBody>
      </p:sp>
      <p:graphicFrame>
        <p:nvGraphicFramePr>
          <p:cNvPr id="17410" name="Object 6">
            <a:extLst>
              <a:ext uri="{FF2B5EF4-FFF2-40B4-BE49-F238E27FC236}">
                <a16:creationId xmlns:a16="http://schemas.microsoft.com/office/drawing/2014/main" id="{81ED1DBA-079F-4284-B32F-B320806D171B}"/>
              </a:ext>
            </a:extLst>
          </p:cNvPr>
          <p:cNvGraphicFramePr>
            <a:graphicFrameLocks noChangeAspect="1"/>
          </p:cNvGraphicFramePr>
          <p:nvPr/>
        </p:nvGraphicFramePr>
        <p:xfrm>
          <a:off x="1676400" y="1836738"/>
          <a:ext cx="7467600" cy="3354387"/>
        </p:xfrm>
        <a:graphic>
          <a:graphicData uri="http://schemas.openxmlformats.org/presentationml/2006/ole">
            <mc:AlternateContent xmlns:mc="http://schemas.openxmlformats.org/markup-compatibility/2006">
              <mc:Choice xmlns:v="urn:schemas-microsoft-com:vml" Requires="v">
                <p:oleObj name="Dokument" r:id="rId3" imgW="4772520" imgH="2142360" progId="Word.Document.8">
                  <p:embed/>
                </p:oleObj>
              </mc:Choice>
              <mc:Fallback>
                <p:oleObj name="Dokument" r:id="rId3" imgW="4772520" imgH="2142360" progId="Word.Document.8">
                  <p:embed/>
                  <p:pic>
                    <p:nvPicPr>
                      <p:cNvPr id="17410" name="Object 6">
                        <a:extLst>
                          <a:ext uri="{FF2B5EF4-FFF2-40B4-BE49-F238E27FC236}">
                            <a16:creationId xmlns:a16="http://schemas.microsoft.com/office/drawing/2014/main" id="{81ED1DBA-079F-4284-B32F-B320806D1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836738"/>
                        <a:ext cx="7467600" cy="335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Text Box 7">
            <a:extLst>
              <a:ext uri="{FF2B5EF4-FFF2-40B4-BE49-F238E27FC236}">
                <a16:creationId xmlns:a16="http://schemas.microsoft.com/office/drawing/2014/main" id="{2C20C8AB-1C88-4A7C-BC0E-DDA9EC952B15}"/>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id="{91100FF9-1CC9-4DE4-AD29-FF0B6E31A4F6}"/>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8436" name="Rectangle 3">
            <a:extLst>
              <a:ext uri="{FF2B5EF4-FFF2-40B4-BE49-F238E27FC236}">
                <a16:creationId xmlns:a16="http://schemas.microsoft.com/office/drawing/2014/main" id="{2239B5A4-F65B-4FF5-80C0-5AA8D5291CFD}"/>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8437" name="Text Box 4">
            <a:extLst>
              <a:ext uri="{FF2B5EF4-FFF2-40B4-BE49-F238E27FC236}">
                <a16:creationId xmlns:a16="http://schemas.microsoft.com/office/drawing/2014/main" id="{98DE850C-4B3D-4F40-BF1A-B1708AEDD8BC}"/>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8438" name="Text Box 5">
            <a:extLst>
              <a:ext uri="{FF2B5EF4-FFF2-40B4-BE49-F238E27FC236}">
                <a16:creationId xmlns:a16="http://schemas.microsoft.com/office/drawing/2014/main" id="{F9D31D52-24FA-47D1-963B-71FB33BD35BE}"/>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Warteschlange / </a:t>
            </a:r>
            <a:r>
              <a:rPr lang="de-DE" altLang="de-DE" sz="2000">
                <a:latin typeface="??" charset="-122"/>
                <a:ea typeface="ＭＳ Ｐゴシック" panose="020B0600070205080204" pitchFamily="34" charset="-128"/>
              </a:rPr>
              <a:t>排队</a:t>
            </a:r>
          </a:p>
        </p:txBody>
      </p:sp>
      <p:graphicFrame>
        <p:nvGraphicFramePr>
          <p:cNvPr id="18434" name="Object 6">
            <a:extLst>
              <a:ext uri="{FF2B5EF4-FFF2-40B4-BE49-F238E27FC236}">
                <a16:creationId xmlns:a16="http://schemas.microsoft.com/office/drawing/2014/main" id="{0D58BA3A-FA1D-4502-BD04-3E504DF37140}"/>
              </a:ext>
            </a:extLst>
          </p:cNvPr>
          <p:cNvGraphicFramePr>
            <a:graphicFrameLocks noChangeAspect="1"/>
          </p:cNvGraphicFramePr>
          <p:nvPr/>
        </p:nvGraphicFramePr>
        <p:xfrm>
          <a:off x="1676400" y="1328738"/>
          <a:ext cx="7467600" cy="3919537"/>
        </p:xfrm>
        <a:graphic>
          <a:graphicData uri="http://schemas.openxmlformats.org/presentationml/2006/ole">
            <mc:AlternateContent xmlns:mc="http://schemas.openxmlformats.org/markup-compatibility/2006">
              <mc:Choice xmlns:v="urn:schemas-microsoft-com:vml" Requires="v">
                <p:oleObj name="Dokument" r:id="rId3" imgW="4772520" imgH="2504520" progId="Word.Document.8">
                  <p:embed/>
                </p:oleObj>
              </mc:Choice>
              <mc:Fallback>
                <p:oleObj name="Dokument" r:id="rId3" imgW="4772520" imgH="2504520" progId="Word.Document.8">
                  <p:embed/>
                  <p:pic>
                    <p:nvPicPr>
                      <p:cNvPr id="18434" name="Object 6">
                        <a:extLst>
                          <a:ext uri="{FF2B5EF4-FFF2-40B4-BE49-F238E27FC236}">
                            <a16:creationId xmlns:a16="http://schemas.microsoft.com/office/drawing/2014/main" id="{0D58BA3A-FA1D-4502-BD04-3E504DF37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28738"/>
                        <a:ext cx="7467600"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9" name="Text Box 7">
            <a:extLst>
              <a:ext uri="{FF2B5EF4-FFF2-40B4-BE49-F238E27FC236}">
                <a16:creationId xmlns:a16="http://schemas.microsoft.com/office/drawing/2014/main" id="{1768679B-0EB7-469E-A5CA-4F23AB90981B}"/>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F07E43A7-DCF6-474E-BFAA-C525E5854BBC}"/>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19460" name="Rectangle 3">
            <a:extLst>
              <a:ext uri="{FF2B5EF4-FFF2-40B4-BE49-F238E27FC236}">
                <a16:creationId xmlns:a16="http://schemas.microsoft.com/office/drawing/2014/main" id="{9AAA4F91-B9E8-43F8-83EA-561D0768FB0B}"/>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19461" name="Text Box 4">
            <a:extLst>
              <a:ext uri="{FF2B5EF4-FFF2-40B4-BE49-F238E27FC236}">
                <a16:creationId xmlns:a16="http://schemas.microsoft.com/office/drawing/2014/main" id="{C7C1F93B-0AAC-4B11-A247-95988C13610D}"/>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19462" name="Text Box 5">
            <a:extLst>
              <a:ext uri="{FF2B5EF4-FFF2-40B4-BE49-F238E27FC236}">
                <a16:creationId xmlns:a16="http://schemas.microsoft.com/office/drawing/2014/main" id="{4B205161-5348-42C9-8471-E369CE0D5CAA}"/>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Duschzeiten / </a:t>
            </a:r>
            <a:r>
              <a:rPr lang="de-DE" altLang="de-DE" sz="2000">
                <a:latin typeface="??" charset="-122"/>
                <a:ea typeface="ＭＳ Ｐゴシック" panose="020B0600070205080204" pitchFamily="34" charset="-128"/>
              </a:rPr>
              <a:t>淋浴</a:t>
            </a:r>
          </a:p>
        </p:txBody>
      </p:sp>
      <p:graphicFrame>
        <p:nvGraphicFramePr>
          <p:cNvPr id="19458" name="Object 6">
            <a:extLst>
              <a:ext uri="{FF2B5EF4-FFF2-40B4-BE49-F238E27FC236}">
                <a16:creationId xmlns:a16="http://schemas.microsoft.com/office/drawing/2014/main" id="{8D78C9B4-AD8C-40B9-87E0-A1D30B393ABA}"/>
              </a:ext>
            </a:extLst>
          </p:cNvPr>
          <p:cNvGraphicFramePr>
            <a:graphicFrameLocks noChangeAspect="1"/>
          </p:cNvGraphicFramePr>
          <p:nvPr/>
        </p:nvGraphicFramePr>
        <p:xfrm>
          <a:off x="1676400" y="1322388"/>
          <a:ext cx="7467600" cy="3937000"/>
        </p:xfrm>
        <a:graphic>
          <a:graphicData uri="http://schemas.openxmlformats.org/presentationml/2006/ole">
            <mc:AlternateContent xmlns:mc="http://schemas.openxmlformats.org/markup-compatibility/2006">
              <mc:Choice xmlns:v="urn:schemas-microsoft-com:vml" Requires="v">
                <p:oleObj name="Dokument" r:id="rId3" imgW="4772520" imgH="2515680" progId="Word.Document.8">
                  <p:embed/>
                </p:oleObj>
              </mc:Choice>
              <mc:Fallback>
                <p:oleObj name="Dokument" r:id="rId3" imgW="4772520" imgH="2515680" progId="Word.Document.8">
                  <p:embed/>
                  <p:pic>
                    <p:nvPicPr>
                      <p:cNvPr id="19458" name="Object 6">
                        <a:extLst>
                          <a:ext uri="{FF2B5EF4-FFF2-40B4-BE49-F238E27FC236}">
                            <a16:creationId xmlns:a16="http://schemas.microsoft.com/office/drawing/2014/main" id="{8D78C9B4-AD8C-40B9-87E0-A1D30B393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22388"/>
                        <a:ext cx="74676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3" name="Text Box 7">
            <a:extLst>
              <a:ext uri="{FF2B5EF4-FFF2-40B4-BE49-F238E27FC236}">
                <a16:creationId xmlns:a16="http://schemas.microsoft.com/office/drawing/2014/main" id="{2D391852-49D8-40C6-A2B5-ABED2C863AB6}"/>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16A5AF06-3C89-44DA-BA8C-F09A26ADD66C}"/>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0484" name="Rectangle 3">
            <a:extLst>
              <a:ext uri="{FF2B5EF4-FFF2-40B4-BE49-F238E27FC236}">
                <a16:creationId xmlns:a16="http://schemas.microsoft.com/office/drawing/2014/main" id="{2B999153-1753-4193-9FE0-98E6EFE9DC5F}"/>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0485" name="Text Box 4">
            <a:extLst>
              <a:ext uri="{FF2B5EF4-FFF2-40B4-BE49-F238E27FC236}">
                <a16:creationId xmlns:a16="http://schemas.microsoft.com/office/drawing/2014/main" id="{79ED971E-4E41-4803-95ED-5543A32DF7AA}"/>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0486" name="Text Box 5">
            <a:extLst>
              <a:ext uri="{FF2B5EF4-FFF2-40B4-BE49-F238E27FC236}">
                <a16:creationId xmlns:a16="http://schemas.microsoft.com/office/drawing/2014/main" id="{B3FE6FF4-C793-4747-AAB7-42D8A3F58239}"/>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Vorstellung vom Anderen / </a:t>
            </a:r>
            <a:r>
              <a:rPr lang="de-DE" altLang="de-DE" sz="2000">
                <a:latin typeface="??" charset="-122"/>
                <a:ea typeface="ＭＳ Ｐゴシック" panose="020B0600070205080204" pitchFamily="34" charset="-128"/>
              </a:rPr>
              <a:t>理想中的对方</a:t>
            </a:r>
          </a:p>
        </p:txBody>
      </p:sp>
      <p:graphicFrame>
        <p:nvGraphicFramePr>
          <p:cNvPr id="20482" name="Object 6">
            <a:extLst>
              <a:ext uri="{FF2B5EF4-FFF2-40B4-BE49-F238E27FC236}">
                <a16:creationId xmlns:a16="http://schemas.microsoft.com/office/drawing/2014/main" id="{E64DF753-4438-4075-AEAF-C1A79A22B0C1}"/>
              </a:ext>
            </a:extLst>
          </p:cNvPr>
          <p:cNvGraphicFramePr>
            <a:graphicFrameLocks noChangeAspect="1"/>
          </p:cNvGraphicFramePr>
          <p:nvPr/>
        </p:nvGraphicFramePr>
        <p:xfrm>
          <a:off x="1676400" y="1338263"/>
          <a:ext cx="7467600" cy="3890962"/>
        </p:xfrm>
        <a:graphic>
          <a:graphicData uri="http://schemas.openxmlformats.org/presentationml/2006/ole">
            <mc:AlternateContent xmlns:mc="http://schemas.openxmlformats.org/markup-compatibility/2006">
              <mc:Choice xmlns:v="urn:schemas-microsoft-com:vml" Requires="v">
                <p:oleObj name="Dokument" r:id="rId3" imgW="4772520" imgH="2485440" progId="Word.Document.8">
                  <p:embed/>
                </p:oleObj>
              </mc:Choice>
              <mc:Fallback>
                <p:oleObj name="Dokument" r:id="rId3" imgW="4772520" imgH="2485440" progId="Word.Document.8">
                  <p:embed/>
                  <p:pic>
                    <p:nvPicPr>
                      <p:cNvPr id="20482" name="Object 6">
                        <a:extLst>
                          <a:ext uri="{FF2B5EF4-FFF2-40B4-BE49-F238E27FC236}">
                            <a16:creationId xmlns:a16="http://schemas.microsoft.com/office/drawing/2014/main" id="{E64DF753-4438-4075-AEAF-C1A79A22B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38263"/>
                        <a:ext cx="7467600" cy="389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7" name="Text Box 7">
            <a:extLst>
              <a:ext uri="{FF2B5EF4-FFF2-40B4-BE49-F238E27FC236}">
                <a16:creationId xmlns:a16="http://schemas.microsoft.com/office/drawing/2014/main" id="{027AE81E-9365-4231-AAE2-A92132FEEE74}"/>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18F3CD14-10B1-4C70-A560-283B9F5967F3}"/>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1508" name="Rectangle 3">
            <a:extLst>
              <a:ext uri="{FF2B5EF4-FFF2-40B4-BE49-F238E27FC236}">
                <a16:creationId xmlns:a16="http://schemas.microsoft.com/office/drawing/2014/main" id="{63C8D376-2597-4A81-8C69-4E057C2237B4}"/>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1509" name="Text Box 4">
            <a:extLst>
              <a:ext uri="{FF2B5EF4-FFF2-40B4-BE49-F238E27FC236}">
                <a16:creationId xmlns:a16="http://schemas.microsoft.com/office/drawing/2014/main" id="{C4CD99EF-8473-4AB3-8F9F-FAA74753B158}"/>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1510" name="Text Box 5">
            <a:extLst>
              <a:ext uri="{FF2B5EF4-FFF2-40B4-BE49-F238E27FC236}">
                <a16:creationId xmlns:a16="http://schemas.microsoft.com/office/drawing/2014/main" id="{5B0850E9-A5B8-4656-8EDB-AD7762905035}"/>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Meinung / </a:t>
            </a:r>
            <a:r>
              <a:rPr lang="de-DE" altLang="de-DE" sz="2000">
                <a:latin typeface="??" charset="-122"/>
                <a:ea typeface="ＭＳ Ｐゴシック" panose="020B0600070205080204" pitchFamily="34" charset="-128"/>
              </a:rPr>
              <a:t>意见</a:t>
            </a:r>
          </a:p>
        </p:txBody>
      </p:sp>
      <p:graphicFrame>
        <p:nvGraphicFramePr>
          <p:cNvPr id="21506" name="Object 6">
            <a:extLst>
              <a:ext uri="{FF2B5EF4-FFF2-40B4-BE49-F238E27FC236}">
                <a16:creationId xmlns:a16="http://schemas.microsoft.com/office/drawing/2014/main" id="{C1C4AD7F-3455-4196-BC29-C641D77EC479}"/>
              </a:ext>
            </a:extLst>
          </p:cNvPr>
          <p:cNvGraphicFramePr>
            <a:graphicFrameLocks noChangeAspect="1"/>
          </p:cNvGraphicFramePr>
          <p:nvPr/>
        </p:nvGraphicFramePr>
        <p:xfrm>
          <a:off x="1676400" y="1333500"/>
          <a:ext cx="7467600" cy="3905250"/>
        </p:xfrm>
        <a:graphic>
          <a:graphicData uri="http://schemas.openxmlformats.org/presentationml/2006/ole">
            <mc:AlternateContent xmlns:mc="http://schemas.openxmlformats.org/markup-compatibility/2006">
              <mc:Choice xmlns:v="urn:schemas-microsoft-com:vml" Requires="v">
                <p:oleObj name="Dokument" r:id="rId3" imgW="4772520" imgH="2496240" progId="Word.Document.8">
                  <p:embed/>
                </p:oleObj>
              </mc:Choice>
              <mc:Fallback>
                <p:oleObj name="Dokument" r:id="rId3" imgW="4772520" imgH="2496240" progId="Word.Document.8">
                  <p:embed/>
                  <p:pic>
                    <p:nvPicPr>
                      <p:cNvPr id="21506" name="Object 6">
                        <a:extLst>
                          <a:ext uri="{FF2B5EF4-FFF2-40B4-BE49-F238E27FC236}">
                            <a16:creationId xmlns:a16="http://schemas.microsoft.com/office/drawing/2014/main" id="{C1C4AD7F-3455-4196-BC29-C641D77EC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33500"/>
                        <a:ext cx="74676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1" name="Text Box 7">
            <a:extLst>
              <a:ext uri="{FF2B5EF4-FFF2-40B4-BE49-F238E27FC236}">
                <a16:creationId xmlns:a16="http://schemas.microsoft.com/office/drawing/2014/main" id="{F7CBBE90-2F29-4B9A-B25A-9F71AB2BF71B}"/>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84743612-EF1A-4A6B-9870-5ECA4FD0E7C1}"/>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2532" name="Rectangle 3">
            <a:extLst>
              <a:ext uri="{FF2B5EF4-FFF2-40B4-BE49-F238E27FC236}">
                <a16:creationId xmlns:a16="http://schemas.microsoft.com/office/drawing/2014/main" id="{4EC5D5FB-950F-4190-A0A1-3C15DD74BCB5}"/>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2533" name="Text Box 4">
            <a:extLst>
              <a:ext uri="{FF2B5EF4-FFF2-40B4-BE49-F238E27FC236}">
                <a16:creationId xmlns:a16="http://schemas.microsoft.com/office/drawing/2014/main" id="{43B3064C-1DD5-4C68-AD77-6685E22CBA72}"/>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2534" name="Text Box 5">
            <a:extLst>
              <a:ext uri="{FF2B5EF4-FFF2-40B4-BE49-F238E27FC236}">
                <a16:creationId xmlns:a16="http://schemas.microsoft.com/office/drawing/2014/main" id="{429B70AB-D66E-4130-9745-FFE039E84771}"/>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Party / </a:t>
            </a:r>
            <a:r>
              <a:rPr lang="de-DE" altLang="de-DE" sz="2000">
                <a:latin typeface="??" charset="-122"/>
                <a:ea typeface="ＭＳ Ｐゴシック" panose="020B0600070205080204" pitchFamily="34" charset="-128"/>
              </a:rPr>
              <a:t>聚会</a:t>
            </a:r>
          </a:p>
        </p:txBody>
      </p:sp>
      <p:graphicFrame>
        <p:nvGraphicFramePr>
          <p:cNvPr id="22530" name="Object 6">
            <a:extLst>
              <a:ext uri="{FF2B5EF4-FFF2-40B4-BE49-F238E27FC236}">
                <a16:creationId xmlns:a16="http://schemas.microsoft.com/office/drawing/2014/main" id="{34CF78A7-5A27-4557-9D47-06D12AAACF60}"/>
              </a:ext>
            </a:extLst>
          </p:cNvPr>
          <p:cNvGraphicFramePr>
            <a:graphicFrameLocks noChangeAspect="1"/>
          </p:cNvGraphicFramePr>
          <p:nvPr/>
        </p:nvGraphicFramePr>
        <p:xfrm>
          <a:off x="1676400" y="1371600"/>
          <a:ext cx="7467600" cy="3798888"/>
        </p:xfrm>
        <a:graphic>
          <a:graphicData uri="http://schemas.openxmlformats.org/presentationml/2006/ole">
            <mc:AlternateContent xmlns:mc="http://schemas.openxmlformats.org/markup-compatibility/2006">
              <mc:Choice xmlns:v="urn:schemas-microsoft-com:vml" Requires="v">
                <p:oleObj name="Dokument" r:id="rId3" imgW="4772520" imgH="2427840" progId="Word.Document.8">
                  <p:embed/>
                </p:oleObj>
              </mc:Choice>
              <mc:Fallback>
                <p:oleObj name="Dokument" r:id="rId3" imgW="4772520" imgH="2427840" progId="Word.Document.8">
                  <p:embed/>
                  <p:pic>
                    <p:nvPicPr>
                      <p:cNvPr id="22530" name="Object 6">
                        <a:extLst>
                          <a:ext uri="{FF2B5EF4-FFF2-40B4-BE49-F238E27FC236}">
                            <a16:creationId xmlns:a16="http://schemas.microsoft.com/office/drawing/2014/main" id="{34CF78A7-5A27-4557-9D47-06D12AAAC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71600"/>
                        <a:ext cx="7467600" cy="379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5" name="Text Box 7">
            <a:extLst>
              <a:ext uri="{FF2B5EF4-FFF2-40B4-BE49-F238E27FC236}">
                <a16:creationId xmlns:a16="http://schemas.microsoft.com/office/drawing/2014/main" id="{2E55EDD8-6CA0-4CC3-8928-0295CDEE4C13}"/>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66D4045B-94CA-4B01-8E41-70D8B6BB664E}"/>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3556" name="Rectangle 3">
            <a:extLst>
              <a:ext uri="{FF2B5EF4-FFF2-40B4-BE49-F238E27FC236}">
                <a16:creationId xmlns:a16="http://schemas.microsoft.com/office/drawing/2014/main" id="{9DAEE5B7-1B68-4240-98EB-C43E8D883E99}"/>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3557" name="Text Box 4">
            <a:extLst>
              <a:ext uri="{FF2B5EF4-FFF2-40B4-BE49-F238E27FC236}">
                <a16:creationId xmlns:a16="http://schemas.microsoft.com/office/drawing/2014/main" id="{08C7C444-11DD-4115-829F-EDDD045E94A0}"/>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3558" name="Text Box 5">
            <a:extLst>
              <a:ext uri="{FF2B5EF4-FFF2-40B4-BE49-F238E27FC236}">
                <a16:creationId xmlns:a16="http://schemas.microsoft.com/office/drawing/2014/main" id="{6A6C5244-D2C3-40A3-B64D-822FD7D9D445}"/>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Im Restaurant / </a:t>
            </a:r>
            <a:r>
              <a:rPr lang="de-DE" altLang="de-DE" sz="2000">
                <a:latin typeface="??" charset="-122"/>
                <a:ea typeface="ＭＳ Ｐゴシック" panose="020B0600070205080204" pitchFamily="34" charset="-128"/>
              </a:rPr>
              <a:t>餐厅分贝</a:t>
            </a:r>
          </a:p>
        </p:txBody>
      </p:sp>
      <p:graphicFrame>
        <p:nvGraphicFramePr>
          <p:cNvPr id="23554" name="Object 6">
            <a:extLst>
              <a:ext uri="{FF2B5EF4-FFF2-40B4-BE49-F238E27FC236}">
                <a16:creationId xmlns:a16="http://schemas.microsoft.com/office/drawing/2014/main" id="{8F3AB6F2-C274-4162-9D77-338BB429C044}"/>
              </a:ext>
            </a:extLst>
          </p:cNvPr>
          <p:cNvGraphicFramePr>
            <a:graphicFrameLocks noChangeAspect="1"/>
          </p:cNvGraphicFramePr>
          <p:nvPr/>
        </p:nvGraphicFramePr>
        <p:xfrm>
          <a:off x="1676400" y="1355725"/>
          <a:ext cx="7467600" cy="3844925"/>
        </p:xfrm>
        <a:graphic>
          <a:graphicData uri="http://schemas.openxmlformats.org/presentationml/2006/ole">
            <mc:AlternateContent xmlns:mc="http://schemas.openxmlformats.org/markup-compatibility/2006">
              <mc:Choice xmlns:v="urn:schemas-microsoft-com:vml" Requires="v">
                <p:oleObj name="Dokument" r:id="rId3" imgW="4772520" imgH="2458080" progId="Word.Document.8">
                  <p:embed/>
                </p:oleObj>
              </mc:Choice>
              <mc:Fallback>
                <p:oleObj name="Dokument" r:id="rId3" imgW="4772520" imgH="2458080" progId="Word.Document.8">
                  <p:embed/>
                  <p:pic>
                    <p:nvPicPr>
                      <p:cNvPr id="23554" name="Object 6">
                        <a:extLst>
                          <a:ext uri="{FF2B5EF4-FFF2-40B4-BE49-F238E27FC236}">
                            <a16:creationId xmlns:a16="http://schemas.microsoft.com/office/drawing/2014/main" id="{8F3AB6F2-C274-4162-9D77-338BB429C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55725"/>
                        <a:ext cx="7467600"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Text Box 7">
            <a:extLst>
              <a:ext uri="{FF2B5EF4-FFF2-40B4-BE49-F238E27FC236}">
                <a16:creationId xmlns:a16="http://schemas.microsoft.com/office/drawing/2014/main" id="{E86045C6-2611-448E-9748-9E5108EC8BAA}"/>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a:extLst>
              <a:ext uri="{FF2B5EF4-FFF2-40B4-BE49-F238E27FC236}">
                <a16:creationId xmlns:a16="http://schemas.microsoft.com/office/drawing/2014/main" id="{B7C22149-3600-40C6-A3C3-99FC8ECD65E5}"/>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4580" name="Rectangle 3">
            <a:extLst>
              <a:ext uri="{FF2B5EF4-FFF2-40B4-BE49-F238E27FC236}">
                <a16:creationId xmlns:a16="http://schemas.microsoft.com/office/drawing/2014/main" id="{53B92FA0-F9E4-4967-B8A9-8DC1D08E6491}"/>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4581" name="Text Box 4">
            <a:extLst>
              <a:ext uri="{FF2B5EF4-FFF2-40B4-BE49-F238E27FC236}">
                <a16:creationId xmlns:a16="http://schemas.microsoft.com/office/drawing/2014/main" id="{458A5457-1903-4F60-AD3F-5C72BE938737}"/>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4582" name="Text Box 5">
            <a:extLst>
              <a:ext uri="{FF2B5EF4-FFF2-40B4-BE49-F238E27FC236}">
                <a16:creationId xmlns:a16="http://schemas.microsoft.com/office/drawing/2014/main" id="{C37BD9F9-E258-4BBB-B30D-63D1A24F5A0C}"/>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Umgang mit Problemen / </a:t>
            </a:r>
            <a:r>
              <a:rPr lang="de-DE" altLang="de-DE" sz="2000">
                <a:latin typeface="??" charset="-122"/>
                <a:ea typeface="ＭＳ Ｐゴシック" panose="020B0600070205080204" pitchFamily="34" charset="-128"/>
              </a:rPr>
              <a:t>处理问题</a:t>
            </a:r>
          </a:p>
        </p:txBody>
      </p:sp>
      <p:graphicFrame>
        <p:nvGraphicFramePr>
          <p:cNvPr id="24578" name="Object 6">
            <a:extLst>
              <a:ext uri="{FF2B5EF4-FFF2-40B4-BE49-F238E27FC236}">
                <a16:creationId xmlns:a16="http://schemas.microsoft.com/office/drawing/2014/main" id="{E8F18AF2-ABD4-4552-966A-CD564B279FC5}"/>
              </a:ext>
            </a:extLst>
          </p:cNvPr>
          <p:cNvGraphicFramePr>
            <a:graphicFrameLocks noChangeAspect="1"/>
          </p:cNvGraphicFramePr>
          <p:nvPr/>
        </p:nvGraphicFramePr>
        <p:xfrm>
          <a:off x="1676400" y="1452563"/>
          <a:ext cx="7467600" cy="3786187"/>
        </p:xfrm>
        <a:graphic>
          <a:graphicData uri="http://schemas.openxmlformats.org/presentationml/2006/ole">
            <mc:AlternateContent xmlns:mc="http://schemas.openxmlformats.org/markup-compatibility/2006">
              <mc:Choice xmlns:v="urn:schemas-microsoft-com:vml" Requires="v">
                <p:oleObj name="Dokument" r:id="rId3" imgW="4772520" imgH="2419560" progId="Word.Document.8">
                  <p:embed/>
                </p:oleObj>
              </mc:Choice>
              <mc:Fallback>
                <p:oleObj name="Dokument" r:id="rId3" imgW="4772520" imgH="2419560" progId="Word.Document.8">
                  <p:embed/>
                  <p:pic>
                    <p:nvPicPr>
                      <p:cNvPr id="24578" name="Object 6">
                        <a:extLst>
                          <a:ext uri="{FF2B5EF4-FFF2-40B4-BE49-F238E27FC236}">
                            <a16:creationId xmlns:a16="http://schemas.microsoft.com/office/drawing/2014/main" id="{E8F18AF2-ABD4-4552-966A-CD564B279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52563"/>
                        <a:ext cx="7467600"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3" name="Text Box 7">
            <a:extLst>
              <a:ext uri="{FF2B5EF4-FFF2-40B4-BE49-F238E27FC236}">
                <a16:creationId xmlns:a16="http://schemas.microsoft.com/office/drawing/2014/main" id="{01C6170A-3C90-4837-A3EB-1F1774D984DE}"/>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0B82C15D-8B2C-4E88-A14E-DFDFCCEB3B92}"/>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5604" name="Rectangle 3">
            <a:extLst>
              <a:ext uri="{FF2B5EF4-FFF2-40B4-BE49-F238E27FC236}">
                <a16:creationId xmlns:a16="http://schemas.microsoft.com/office/drawing/2014/main" id="{0E47ECBB-5E22-4785-A718-44C954F19B56}"/>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5605" name="Text Box 4">
            <a:extLst>
              <a:ext uri="{FF2B5EF4-FFF2-40B4-BE49-F238E27FC236}">
                <a16:creationId xmlns:a16="http://schemas.microsoft.com/office/drawing/2014/main" id="{149C755B-AB0D-48CD-98BD-07CA511778A2}"/>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5606" name="Text Box 5">
            <a:extLst>
              <a:ext uri="{FF2B5EF4-FFF2-40B4-BE49-F238E27FC236}">
                <a16:creationId xmlns:a16="http://schemas.microsoft.com/office/drawing/2014/main" id="{CF2B0591-C0D8-4756-A7D4-85E1025A58FA}"/>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Neuheiten / </a:t>
            </a:r>
            <a:r>
              <a:rPr lang="de-DE" altLang="de-DE" sz="2000">
                <a:latin typeface="??" charset="-122"/>
                <a:ea typeface="ＭＳ Ｐゴシック" panose="020B0600070205080204" pitchFamily="34" charset="-128"/>
              </a:rPr>
              <a:t>对待新的事物</a:t>
            </a:r>
          </a:p>
        </p:txBody>
      </p:sp>
      <p:graphicFrame>
        <p:nvGraphicFramePr>
          <p:cNvPr id="25602" name="Object 6">
            <a:extLst>
              <a:ext uri="{FF2B5EF4-FFF2-40B4-BE49-F238E27FC236}">
                <a16:creationId xmlns:a16="http://schemas.microsoft.com/office/drawing/2014/main" id="{F2E0980B-5D98-4B67-B3E9-B4B2F18CA6B9}"/>
              </a:ext>
            </a:extLst>
          </p:cNvPr>
          <p:cNvGraphicFramePr>
            <a:graphicFrameLocks noChangeAspect="1"/>
          </p:cNvGraphicFramePr>
          <p:nvPr/>
        </p:nvGraphicFramePr>
        <p:xfrm>
          <a:off x="1676400" y="1438275"/>
          <a:ext cx="7467600" cy="3827463"/>
        </p:xfrm>
        <a:graphic>
          <a:graphicData uri="http://schemas.openxmlformats.org/presentationml/2006/ole">
            <mc:AlternateContent xmlns:mc="http://schemas.openxmlformats.org/markup-compatibility/2006">
              <mc:Choice xmlns:v="urn:schemas-microsoft-com:vml" Requires="v">
                <p:oleObj name="Dokument" r:id="rId3" imgW="4772520" imgH="2446920" progId="Word.Document.8">
                  <p:embed/>
                </p:oleObj>
              </mc:Choice>
              <mc:Fallback>
                <p:oleObj name="Dokument" r:id="rId3" imgW="4772520" imgH="2446920" progId="Word.Document.8">
                  <p:embed/>
                  <p:pic>
                    <p:nvPicPr>
                      <p:cNvPr id="25602" name="Object 6">
                        <a:extLst>
                          <a:ext uri="{FF2B5EF4-FFF2-40B4-BE49-F238E27FC236}">
                            <a16:creationId xmlns:a16="http://schemas.microsoft.com/office/drawing/2014/main" id="{F2E0980B-5D98-4B67-B3E9-B4B2F18CA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38275"/>
                        <a:ext cx="7467600"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7" name="Text Box 7">
            <a:extLst>
              <a:ext uri="{FF2B5EF4-FFF2-40B4-BE49-F238E27FC236}">
                <a16:creationId xmlns:a16="http://schemas.microsoft.com/office/drawing/2014/main" id="{B049EECE-9635-458E-A357-533943716501}"/>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A0D1BB9D-CA44-43C8-80DB-6DF38F7703B4}"/>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6628" name="Rectangle 3">
            <a:extLst>
              <a:ext uri="{FF2B5EF4-FFF2-40B4-BE49-F238E27FC236}">
                <a16:creationId xmlns:a16="http://schemas.microsoft.com/office/drawing/2014/main" id="{3EE564B1-F4E9-4C77-A3D5-17C3D0272D12}"/>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6629" name="Text Box 4">
            <a:extLst>
              <a:ext uri="{FF2B5EF4-FFF2-40B4-BE49-F238E27FC236}">
                <a16:creationId xmlns:a16="http://schemas.microsoft.com/office/drawing/2014/main" id="{01CF8BB2-1B65-475A-9D96-474FD809E6F1}"/>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6630" name="Text Box 5">
            <a:extLst>
              <a:ext uri="{FF2B5EF4-FFF2-40B4-BE49-F238E27FC236}">
                <a16:creationId xmlns:a16="http://schemas.microsoft.com/office/drawing/2014/main" id="{E5B7A817-F0F1-45D7-9E0E-114D2DF798F9}"/>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Ärger / </a:t>
            </a:r>
            <a:r>
              <a:rPr lang="de-DE" altLang="de-DE" sz="2000">
                <a:latin typeface="??" charset="-122"/>
                <a:ea typeface="ＭＳ Ｐゴシック" panose="020B0600070205080204" pitchFamily="34" charset="-128"/>
              </a:rPr>
              <a:t>对待愤怒</a:t>
            </a:r>
          </a:p>
        </p:txBody>
      </p:sp>
      <p:graphicFrame>
        <p:nvGraphicFramePr>
          <p:cNvPr id="26626" name="Object 6">
            <a:extLst>
              <a:ext uri="{FF2B5EF4-FFF2-40B4-BE49-F238E27FC236}">
                <a16:creationId xmlns:a16="http://schemas.microsoft.com/office/drawing/2014/main" id="{4AA8F38A-EB9E-41F2-AB08-8E82D0977C00}"/>
              </a:ext>
            </a:extLst>
          </p:cNvPr>
          <p:cNvGraphicFramePr>
            <a:graphicFrameLocks noChangeAspect="1"/>
          </p:cNvGraphicFramePr>
          <p:nvPr/>
        </p:nvGraphicFramePr>
        <p:xfrm>
          <a:off x="1676400" y="1322388"/>
          <a:ext cx="7467600" cy="3937000"/>
        </p:xfrm>
        <a:graphic>
          <a:graphicData uri="http://schemas.openxmlformats.org/presentationml/2006/ole">
            <mc:AlternateContent xmlns:mc="http://schemas.openxmlformats.org/markup-compatibility/2006">
              <mc:Choice xmlns:v="urn:schemas-microsoft-com:vml" Requires="v">
                <p:oleObj name="Dokument" r:id="rId3" imgW="4772520" imgH="2515680" progId="Word.Document.8">
                  <p:embed/>
                </p:oleObj>
              </mc:Choice>
              <mc:Fallback>
                <p:oleObj name="Dokument" r:id="rId3" imgW="4772520" imgH="2515680" progId="Word.Document.8">
                  <p:embed/>
                  <p:pic>
                    <p:nvPicPr>
                      <p:cNvPr id="26626" name="Object 6">
                        <a:extLst>
                          <a:ext uri="{FF2B5EF4-FFF2-40B4-BE49-F238E27FC236}">
                            <a16:creationId xmlns:a16="http://schemas.microsoft.com/office/drawing/2014/main" id="{4AA8F38A-EB9E-41F2-AB08-8E82D0977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22388"/>
                        <a:ext cx="74676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1" name="Text Box 7">
            <a:extLst>
              <a:ext uri="{FF2B5EF4-FFF2-40B4-BE49-F238E27FC236}">
                <a16:creationId xmlns:a16="http://schemas.microsoft.com/office/drawing/2014/main" id="{E1A5D8E0-8BF4-4DFB-B4CF-A6D10BECADAD}"/>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FF7CA-9E01-538C-CB71-E7F0D5900216}"/>
              </a:ext>
            </a:extLst>
          </p:cNvPr>
          <p:cNvSpPr>
            <a:spLocks noGrp="1"/>
          </p:cNvSpPr>
          <p:nvPr>
            <p:ph type="title"/>
          </p:nvPr>
        </p:nvSpPr>
        <p:spPr/>
        <p:txBody>
          <a:bodyPr/>
          <a:lstStyle/>
          <a:p>
            <a:r>
              <a:rPr lang="de-DE" dirty="0" err="1"/>
              <a:t>Intercultural</a:t>
            </a:r>
            <a:r>
              <a:rPr lang="de-DE" dirty="0"/>
              <a:t> Communication</a:t>
            </a:r>
          </a:p>
        </p:txBody>
      </p:sp>
      <p:sp>
        <p:nvSpPr>
          <p:cNvPr id="3" name="Inhaltsplatzhalter 2">
            <a:extLst>
              <a:ext uri="{FF2B5EF4-FFF2-40B4-BE49-F238E27FC236}">
                <a16:creationId xmlns:a16="http://schemas.microsoft.com/office/drawing/2014/main" id="{4D907D7C-5BCC-3E6D-273A-949221A65E92}"/>
              </a:ext>
            </a:extLst>
          </p:cNvPr>
          <p:cNvSpPr>
            <a:spLocks noGrp="1"/>
          </p:cNvSpPr>
          <p:nvPr>
            <p:ph idx="1"/>
          </p:nvPr>
        </p:nvSpPr>
        <p:spPr>
          <a:xfrm>
            <a:off x="457200" y="1600200"/>
            <a:ext cx="8229600" cy="4983162"/>
          </a:xfrm>
        </p:spPr>
        <p:txBody>
          <a:bodyPr>
            <a:normAutofit lnSpcReduction="10000"/>
          </a:bodyPr>
          <a:lstStyle/>
          <a:p>
            <a:r>
              <a:rPr lang="en-US" sz="2400" dirty="0"/>
              <a:t>Which country's or region's culture is a great civilization with an unbroken history of more than 5,000 years and will presumably be the globally leading and dominating culture in the 2nd half of the 21st century?</a:t>
            </a:r>
          </a:p>
          <a:p>
            <a:r>
              <a:rPr lang="zh-CN" altLang="de-DE" sz="2400" dirty="0"/>
              <a:t>哪个国家或地区的文化是拥有</a:t>
            </a:r>
            <a:r>
              <a:rPr lang="de-DE" altLang="zh-CN" sz="2400" dirty="0"/>
              <a:t>5000</a:t>
            </a:r>
            <a:r>
              <a:rPr lang="zh-CN" altLang="de-DE" sz="2400" dirty="0"/>
              <a:t>多年不间断历史的伟大文明，并且大概会在</a:t>
            </a:r>
            <a:r>
              <a:rPr lang="de-DE" altLang="zh-CN" sz="2400" dirty="0"/>
              <a:t>21</a:t>
            </a:r>
            <a:r>
              <a:rPr lang="zh-CN" altLang="de-DE" sz="2400" dirty="0"/>
              <a:t>世纪下半叶成为全球领先和主导的文化？ </a:t>
            </a:r>
            <a:endParaRPr lang="de-DE" altLang="zh-CN" sz="2400" dirty="0"/>
          </a:p>
          <a:p>
            <a:r>
              <a:rPr lang="de-DE" sz="2400" dirty="0"/>
              <a:t>5000 </a:t>
            </a:r>
            <a:r>
              <a:rPr lang="zh-CN" altLang="de-DE" sz="2400" dirty="0"/>
              <a:t>还是 </a:t>
            </a:r>
            <a:r>
              <a:rPr lang="de-DE" altLang="zh-CN" sz="2400" dirty="0"/>
              <a:t>6000 </a:t>
            </a:r>
            <a:r>
              <a:rPr lang="zh-CN" altLang="de-DE" sz="2400" dirty="0"/>
              <a:t>还是 </a:t>
            </a:r>
            <a:r>
              <a:rPr lang="de-DE" altLang="zh-CN" sz="2400" dirty="0"/>
              <a:t>4000? </a:t>
            </a:r>
            <a:r>
              <a:rPr lang="zh-CN" altLang="de-DE" sz="2400" dirty="0"/>
              <a:t>美索不达米亚</a:t>
            </a:r>
            <a:r>
              <a:rPr lang="de-DE" altLang="zh-CN" sz="2400" dirty="0"/>
              <a:t>?</a:t>
            </a:r>
          </a:p>
          <a:p>
            <a:r>
              <a:rPr lang="zh-CN" altLang="de-DE" sz="2400" dirty="0"/>
              <a:t>不间断 还是 比别的地区间断？</a:t>
            </a:r>
            <a:endParaRPr lang="de-DE" altLang="zh-CN" sz="2400" dirty="0"/>
          </a:p>
          <a:p>
            <a:r>
              <a:rPr lang="zh-CN" altLang="de-DE" sz="2400" dirty="0"/>
              <a:t>伟大？在文明方面用评价说明没有文明</a:t>
            </a:r>
            <a:endParaRPr lang="de-DE" altLang="zh-CN" sz="2400" dirty="0"/>
          </a:p>
          <a:p>
            <a:r>
              <a:rPr lang="zh-CN" altLang="de-DE" sz="2400" dirty="0"/>
              <a:t>领先？主导？需要双方：别的国家和地区怎么想？</a:t>
            </a:r>
            <a:endParaRPr lang="de-DE" altLang="zh-CN" sz="2400" dirty="0"/>
          </a:p>
          <a:p>
            <a:r>
              <a:rPr lang="de-DE" sz="2400" dirty="0"/>
              <a:t>21</a:t>
            </a:r>
            <a:r>
              <a:rPr lang="zh-CN" altLang="de-DE" sz="2400" dirty="0"/>
              <a:t>世纪下半叶？恐怕我们还不知道。如果我们要的话，我们要改变自己。</a:t>
            </a:r>
            <a:endParaRPr lang="de-DE" sz="2400" dirty="0"/>
          </a:p>
        </p:txBody>
      </p:sp>
    </p:spTree>
    <p:extLst>
      <p:ext uri="{BB962C8B-B14F-4D97-AF65-F5344CB8AC3E}">
        <p14:creationId xmlns:p14="http://schemas.microsoft.com/office/powerpoint/2010/main" val="2768959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121B8977-8741-458F-AB20-9928160B8BA7}"/>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7652" name="Rectangle 3">
            <a:extLst>
              <a:ext uri="{FF2B5EF4-FFF2-40B4-BE49-F238E27FC236}">
                <a16:creationId xmlns:a16="http://schemas.microsoft.com/office/drawing/2014/main" id="{EC473976-5550-467A-9E41-ED27AFA2F55D}"/>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7653" name="Text Box 4">
            <a:extLst>
              <a:ext uri="{FF2B5EF4-FFF2-40B4-BE49-F238E27FC236}">
                <a16:creationId xmlns:a16="http://schemas.microsoft.com/office/drawing/2014/main" id="{3B1A6FE2-C9A5-4F03-8B31-4B62B48E13D3}"/>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7654" name="Text Box 5">
            <a:extLst>
              <a:ext uri="{FF2B5EF4-FFF2-40B4-BE49-F238E27FC236}">
                <a16:creationId xmlns:a16="http://schemas.microsoft.com/office/drawing/2014/main" id="{5DF585B8-9D07-448E-8802-35F7B0E78281}"/>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Im Trend / </a:t>
            </a:r>
            <a:r>
              <a:rPr lang="de-DE" altLang="de-DE" sz="2000">
                <a:latin typeface="??" charset="-122"/>
                <a:ea typeface="ＭＳ Ｐゴシック" panose="020B0600070205080204" pitchFamily="34" charset="-128"/>
              </a:rPr>
              <a:t>时尚</a:t>
            </a:r>
          </a:p>
        </p:txBody>
      </p:sp>
      <p:graphicFrame>
        <p:nvGraphicFramePr>
          <p:cNvPr id="27650" name="Object 6">
            <a:extLst>
              <a:ext uri="{FF2B5EF4-FFF2-40B4-BE49-F238E27FC236}">
                <a16:creationId xmlns:a16="http://schemas.microsoft.com/office/drawing/2014/main" id="{B1930B2E-3B1B-4087-A8AC-7BBE1F72DD06}"/>
              </a:ext>
            </a:extLst>
          </p:cNvPr>
          <p:cNvGraphicFramePr>
            <a:graphicFrameLocks noChangeAspect="1"/>
          </p:cNvGraphicFramePr>
          <p:nvPr/>
        </p:nvGraphicFramePr>
        <p:xfrm>
          <a:off x="1676400" y="1441450"/>
          <a:ext cx="7467600" cy="3816350"/>
        </p:xfrm>
        <a:graphic>
          <a:graphicData uri="http://schemas.openxmlformats.org/presentationml/2006/ole">
            <mc:AlternateContent xmlns:mc="http://schemas.openxmlformats.org/markup-compatibility/2006">
              <mc:Choice xmlns:v="urn:schemas-microsoft-com:vml" Requires="v">
                <p:oleObj name="Dokument" r:id="rId3" imgW="4772520" imgH="2438640" progId="Word.Document.8">
                  <p:embed/>
                </p:oleObj>
              </mc:Choice>
              <mc:Fallback>
                <p:oleObj name="Dokument" r:id="rId3" imgW="4772520" imgH="2438640" progId="Word.Document.8">
                  <p:embed/>
                  <p:pic>
                    <p:nvPicPr>
                      <p:cNvPr id="27650" name="Object 6">
                        <a:extLst>
                          <a:ext uri="{FF2B5EF4-FFF2-40B4-BE49-F238E27FC236}">
                            <a16:creationId xmlns:a16="http://schemas.microsoft.com/office/drawing/2014/main" id="{B1930B2E-3B1B-4087-A8AC-7BBE1F72D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41450"/>
                        <a:ext cx="74676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5" name="Text Box 7">
            <a:extLst>
              <a:ext uri="{FF2B5EF4-FFF2-40B4-BE49-F238E27FC236}">
                <a16:creationId xmlns:a16="http://schemas.microsoft.com/office/drawing/2014/main" id="{9B77A450-34A5-4EC4-ACBA-7C4CDA202C07}"/>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0B7DBE14-669C-446B-889B-05619320045D}"/>
              </a:ext>
            </a:extLst>
          </p:cNvPr>
          <p:cNvSpPr>
            <a:spLocks noGrp="1" noChangeArrowheads="1"/>
          </p:cNvSpPr>
          <p:nvPr>
            <p:ph type="title"/>
          </p:nvPr>
        </p:nvSpPr>
        <p:spPr>
          <a:xfrm>
            <a:off x="2484438" y="188913"/>
            <a:ext cx="6430962" cy="884237"/>
          </a:xfrm>
        </p:spPr>
        <p:txBody>
          <a:bodyPr/>
          <a:lstStyle/>
          <a:p>
            <a:pPr eaLnBrk="1" hangingPunct="1"/>
            <a:endParaRPr lang="de-DE" altLang="de-DE" sz="2600" b="0"/>
          </a:p>
        </p:txBody>
      </p:sp>
      <p:sp>
        <p:nvSpPr>
          <p:cNvPr id="28676" name="Rectangle 3">
            <a:extLst>
              <a:ext uri="{FF2B5EF4-FFF2-40B4-BE49-F238E27FC236}">
                <a16:creationId xmlns:a16="http://schemas.microsoft.com/office/drawing/2014/main" id="{F84EF62F-17A7-4779-AA55-181868CF8D48}"/>
              </a:ext>
            </a:extLst>
          </p:cNvPr>
          <p:cNvSpPr>
            <a:spLocks noChangeArrowheads="1"/>
          </p:cNvSpPr>
          <p:nvPr/>
        </p:nvSpPr>
        <p:spPr bwMode="auto">
          <a:xfrm>
            <a:off x="1752600" y="1295400"/>
            <a:ext cx="712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2000">
              <a:latin typeface="Arial" panose="020B0604020202020204" pitchFamily="34" charset="0"/>
              <a:ea typeface="ＭＳ Ｐゴシック" panose="020B0600070205080204" pitchFamily="34" charset="-128"/>
            </a:endParaRPr>
          </a:p>
        </p:txBody>
      </p:sp>
      <p:sp>
        <p:nvSpPr>
          <p:cNvPr id="28677" name="Text Box 4">
            <a:extLst>
              <a:ext uri="{FF2B5EF4-FFF2-40B4-BE49-F238E27FC236}">
                <a16:creationId xmlns:a16="http://schemas.microsoft.com/office/drawing/2014/main" id="{35BFD1F8-1CD4-4A6F-B0A0-FD91390A6B33}"/>
              </a:ext>
            </a:extLst>
          </p:cNvPr>
          <p:cNvSpPr txBox="1">
            <a:spLocks noChangeArrowheads="1"/>
          </p:cNvSpPr>
          <p:nvPr/>
        </p:nvSpPr>
        <p:spPr bwMode="auto">
          <a:xfrm>
            <a:off x="19653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de-DE" b="1">
              <a:latin typeface="Arial" panose="020B0604020202020204" pitchFamily="34" charset="0"/>
              <a:ea typeface="ＭＳ Ｐゴシック" panose="020B0600070205080204" pitchFamily="34" charset="-128"/>
            </a:endParaRPr>
          </a:p>
        </p:txBody>
      </p:sp>
      <p:sp>
        <p:nvSpPr>
          <p:cNvPr id="28678" name="Text Box 5">
            <a:extLst>
              <a:ext uri="{FF2B5EF4-FFF2-40B4-BE49-F238E27FC236}">
                <a16:creationId xmlns:a16="http://schemas.microsoft.com/office/drawing/2014/main" id="{AFF91D15-C306-4BEC-8CB8-B5AF1C00D89A}"/>
              </a:ext>
            </a:extLst>
          </p:cNvPr>
          <p:cNvSpPr txBox="1">
            <a:spLocks noChangeArrowheads="1"/>
          </p:cNvSpPr>
          <p:nvPr/>
        </p:nvSpPr>
        <p:spPr bwMode="auto">
          <a:xfrm>
            <a:off x="1905000" y="5318125"/>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50000"/>
              </a:spcBef>
            </a:pPr>
            <a:r>
              <a:rPr lang="de-DE" altLang="de-DE" sz="2000">
                <a:latin typeface="Arial" panose="020B0604020202020204" pitchFamily="34" charset="0"/>
                <a:ea typeface="ＭＳ Ｐゴシック" panose="020B0600070205080204" pitchFamily="34" charset="-128"/>
              </a:rPr>
              <a:t>Chef / </a:t>
            </a:r>
            <a:r>
              <a:rPr lang="de-DE" altLang="de-DE" sz="2000">
                <a:latin typeface="??" charset="-122"/>
                <a:ea typeface="ＭＳ Ｐゴシック" panose="020B0600070205080204" pitchFamily="34" charset="-128"/>
              </a:rPr>
              <a:t>领导</a:t>
            </a:r>
          </a:p>
        </p:txBody>
      </p:sp>
      <p:graphicFrame>
        <p:nvGraphicFramePr>
          <p:cNvPr id="28674" name="Object 6">
            <a:extLst>
              <a:ext uri="{FF2B5EF4-FFF2-40B4-BE49-F238E27FC236}">
                <a16:creationId xmlns:a16="http://schemas.microsoft.com/office/drawing/2014/main" id="{CFD39CEC-558E-4181-93A1-CDBFAC58EB7B}"/>
              </a:ext>
            </a:extLst>
          </p:cNvPr>
          <p:cNvGraphicFramePr>
            <a:graphicFrameLocks noChangeAspect="1"/>
          </p:cNvGraphicFramePr>
          <p:nvPr/>
        </p:nvGraphicFramePr>
        <p:xfrm>
          <a:off x="1676400" y="1438275"/>
          <a:ext cx="7467600" cy="3827463"/>
        </p:xfrm>
        <a:graphic>
          <a:graphicData uri="http://schemas.openxmlformats.org/presentationml/2006/ole">
            <mc:AlternateContent xmlns:mc="http://schemas.openxmlformats.org/markup-compatibility/2006">
              <mc:Choice xmlns:v="urn:schemas-microsoft-com:vml" Requires="v">
                <p:oleObj name="Dokument" r:id="rId3" imgW="4772520" imgH="2446920" progId="Word.Document.8">
                  <p:embed/>
                </p:oleObj>
              </mc:Choice>
              <mc:Fallback>
                <p:oleObj name="Dokument" r:id="rId3" imgW="4772520" imgH="2446920" progId="Word.Document.8">
                  <p:embed/>
                  <p:pic>
                    <p:nvPicPr>
                      <p:cNvPr id="28674" name="Object 6">
                        <a:extLst>
                          <a:ext uri="{FF2B5EF4-FFF2-40B4-BE49-F238E27FC236}">
                            <a16:creationId xmlns:a16="http://schemas.microsoft.com/office/drawing/2014/main" id="{CFD39CEC-558E-4181-93A1-CDBFAC58E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38275"/>
                        <a:ext cx="7467600"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9" name="Text Box 7">
            <a:extLst>
              <a:ext uri="{FF2B5EF4-FFF2-40B4-BE49-F238E27FC236}">
                <a16:creationId xmlns:a16="http://schemas.microsoft.com/office/drawing/2014/main" id="{751257D9-1FB2-48EA-98A0-9F572B96E3EF}"/>
              </a:ext>
            </a:extLst>
          </p:cNvPr>
          <p:cNvSpPr txBox="1">
            <a:spLocks noChangeArrowheads="1"/>
          </p:cNvSpPr>
          <p:nvPr/>
        </p:nvSpPr>
        <p:spPr bwMode="auto">
          <a:xfrm>
            <a:off x="107950" y="836613"/>
            <a:ext cx="15128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spcBef>
                <a:spcPct val="20000"/>
              </a:spcBef>
            </a:pPr>
            <a:endParaRPr lang="de-DE" altLang="de-DE" sz="1500" b="1">
              <a:solidFill>
                <a:srgbClr val="777777"/>
              </a:solidFill>
              <a:latin typeface="Arial" panose="020B0604020202020204" pitchFamily="34" charset="0"/>
              <a:ea typeface="Arial Unicode MS" panose="020B0604020202020204" pitchFamily="34" charset="-128"/>
              <a:cs typeface="Arial Unicode MS" panose="020B060402020202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endParaRPr lang="de-DE" altLang="de-DE" sz="1500" b="1">
              <a:solidFill>
                <a:srgbClr val="777777"/>
              </a:solidFill>
              <a:latin typeface="Arial" panose="020B0604020202020204" pitchFamily="34" charset="0"/>
              <a:ea typeface="ＭＳ Ｐゴシック" panose="020B0600070205080204" pitchFamily="34" charset="-128"/>
            </a:endParaRP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a:p>
            <a:pPr algn="l" eaLnBrk="1" hangingPunct="1">
              <a:spcBef>
                <a:spcPct val="20000"/>
              </a:spcBef>
            </a:pP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r>
              <a:rPr lang="de-DE" altLang="de-DE" sz="1500" b="1">
                <a:latin typeface="Arial" panose="020B0604020202020204" pitchFamily="34" charset="0"/>
                <a:ea typeface="ＭＳ Ｐゴシック" panose="020B0600070205080204" pitchFamily="34" charset="-128"/>
              </a:rPr>
              <a:t>    </a:t>
            </a:r>
            <a:br>
              <a:rPr lang="de-DE" altLang="de-DE" sz="1500" b="1">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br>
              <a:rPr lang="de-DE" altLang="de-DE" sz="1500" b="1">
                <a:solidFill>
                  <a:srgbClr val="777777"/>
                </a:solidFill>
                <a:latin typeface="Arial" panose="020B0604020202020204" pitchFamily="34" charset="0"/>
                <a:ea typeface="ＭＳ Ｐゴシック" panose="020B0600070205080204" pitchFamily="34" charset="-128"/>
              </a:rPr>
            </a:br>
            <a:r>
              <a:rPr lang="de-DE" altLang="de-DE" sz="1500" b="1">
                <a:solidFill>
                  <a:srgbClr val="777777"/>
                </a:solidFill>
                <a:latin typeface="Arial" panose="020B0604020202020204" pitchFamily="34" charset="0"/>
                <a:ea typeface="ＭＳ Ｐゴシック" panose="020B0600070205080204" pitchFamily="34" charset="-128"/>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oto1mi">
            <a:extLst>
              <a:ext uri="{FF2B5EF4-FFF2-40B4-BE49-F238E27FC236}">
                <a16:creationId xmlns:a16="http://schemas.microsoft.com/office/drawing/2014/main" id="{0A88222E-F262-42A5-B3DA-5D50672CDEBD}"/>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52413" y="1482725"/>
            <a:ext cx="10260013" cy="5402263"/>
          </a:xfrm>
          <a:noFill/>
        </p:spPr>
      </p:pic>
      <p:sp>
        <p:nvSpPr>
          <p:cNvPr id="57347" name="Rectangle 4">
            <a:extLst>
              <a:ext uri="{FF2B5EF4-FFF2-40B4-BE49-F238E27FC236}">
                <a16:creationId xmlns:a16="http://schemas.microsoft.com/office/drawing/2014/main" id="{742D6CE6-7BC9-47FF-8B02-074F68B50BD7}"/>
              </a:ext>
            </a:extLst>
          </p:cNvPr>
          <p:cNvSpPr>
            <a:spLocks noChangeArrowheads="1"/>
          </p:cNvSpPr>
          <p:nvPr/>
        </p:nvSpPr>
        <p:spPr bwMode="auto">
          <a:xfrm>
            <a:off x="685800" y="5572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eaLnBrk="1" hangingPunct="1"/>
            <a:r>
              <a:rPr lang="zh-CN" altLang="de-DE" sz="2800" b="1">
                <a:solidFill>
                  <a:srgbClr val="000066"/>
                </a:solidFill>
                <a:latin typeface="SimHei" panose="02010609060101010101" pitchFamily="49" charset="-122"/>
              </a:rPr>
              <a:t>跨文化知识的例子：</a:t>
            </a:r>
            <a:r>
              <a:rPr lang="de-DE" altLang="zh-CN" sz="2800" b="1">
                <a:solidFill>
                  <a:srgbClr val="000066"/>
                </a:solidFill>
                <a:latin typeface="SimHei" panose="02010609060101010101" pitchFamily="49" charset="-122"/>
              </a:rPr>
              <a:t> </a:t>
            </a:r>
            <a:r>
              <a:rPr lang="zh-CN" altLang="de-DE" sz="2800" b="1">
                <a:solidFill>
                  <a:srgbClr val="000066"/>
                </a:solidFill>
                <a:latin typeface="SimHei" panose="02010609060101010101" pitchFamily="49" charset="-122"/>
              </a:rPr>
              <a:t>观点的转换</a:t>
            </a:r>
            <a:endParaRPr lang="de-DE" altLang="zh-CN" sz="2800" b="1">
              <a:solidFill>
                <a:srgbClr val="000066"/>
              </a:solidFill>
              <a:latin typeface="SimHei" panose="02010609060101010101" pitchFamily="49" charset="-122"/>
            </a:endParaRPr>
          </a:p>
        </p:txBody>
      </p:sp>
      <p:sp>
        <p:nvSpPr>
          <p:cNvPr id="5" name="Oval 3">
            <a:extLst>
              <a:ext uri="{FF2B5EF4-FFF2-40B4-BE49-F238E27FC236}">
                <a16:creationId xmlns:a16="http://schemas.microsoft.com/office/drawing/2014/main" id="{0C9BCE15-BAAC-40A7-860F-0A8C0AE24CE8}"/>
              </a:ext>
            </a:extLst>
          </p:cNvPr>
          <p:cNvSpPr>
            <a:spLocks noChangeArrowheads="1"/>
          </p:cNvSpPr>
          <p:nvPr/>
        </p:nvSpPr>
        <p:spPr bwMode="auto">
          <a:xfrm>
            <a:off x="1887538" y="1658938"/>
            <a:ext cx="5041900" cy="4913312"/>
          </a:xfrm>
          <a:prstGeom prst="ellipse">
            <a:avLst/>
          </a:prstGeom>
          <a:solidFill>
            <a:srgbClr val="FF0000">
              <a:alpha val="45097"/>
            </a:srgbClr>
          </a:solidFill>
          <a:ln w="76200">
            <a:solidFill>
              <a:schemeClr val="bg2"/>
            </a:solidFill>
            <a:round/>
            <a:headEnd/>
            <a:tailEnd/>
          </a:ln>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r>
              <a:rPr lang="de-DE" altLang="de-DE" sz="20000">
                <a:solidFill>
                  <a:srgbClr val="000000"/>
                </a:solidFill>
                <a:latin typeface="Times New Roman" panose="02020603050405020304" pitchFamily="18" charset="0"/>
                <a:cs typeface="Arial" panose="020B0604020202020204" pitchFamily="34" charset="0"/>
              </a:rPr>
              <a:t>0.8</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0" fill="hold"/>
                                        <p:tgtEl>
                                          <p:spTgt spid="5"/>
                                        </p:tgtEl>
                                        <p:attrNameLst>
                                          <p:attrName>ppt_w</p:attrName>
                                        </p:attrNameLst>
                                      </p:cBhvr>
                                      <p:tavLst>
                                        <p:tav tm="0" fmla="#ppt_w*sin(2.5*pi*$)">
                                          <p:val>
                                            <p:fltVal val="0"/>
                                          </p:val>
                                        </p:tav>
                                        <p:tav tm="100000">
                                          <p:val>
                                            <p:fltVal val="1"/>
                                          </p:val>
                                        </p:tav>
                                      </p:tavLst>
                                    </p:anim>
                                    <p:anim calcmode="lin" valueType="num">
                                      <p:cBhvr>
                                        <p:cTn id="8" dur="6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2CDFC3A1-14BF-408B-8107-8024DDF5FADD}"/>
              </a:ext>
            </a:extLst>
          </p:cNvPr>
          <p:cNvSpPr>
            <a:spLocks noChangeArrowheads="1"/>
          </p:cNvSpPr>
          <p:nvPr/>
        </p:nvSpPr>
        <p:spPr bwMode="auto">
          <a:xfrm>
            <a:off x="0" y="696913"/>
            <a:ext cx="9144000" cy="914400"/>
          </a:xfrm>
          <a:prstGeom prst="rect">
            <a:avLst/>
          </a:prstGeom>
          <a:solidFill>
            <a:srgbClr val="EDE7C1">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endParaRPr lang="de-DE" altLang="de-DE"/>
          </a:p>
        </p:txBody>
      </p:sp>
      <p:sp>
        <p:nvSpPr>
          <p:cNvPr id="29700" name="Text Box 5">
            <a:extLst>
              <a:ext uri="{FF2B5EF4-FFF2-40B4-BE49-F238E27FC236}">
                <a16:creationId xmlns:a16="http://schemas.microsoft.com/office/drawing/2014/main" id="{73BB2F6E-6819-4D17-ABA4-F5D8A7E1C5A3}"/>
              </a:ext>
            </a:extLst>
          </p:cNvPr>
          <p:cNvSpPr txBox="1">
            <a:spLocks noChangeArrowheads="1"/>
          </p:cNvSpPr>
          <p:nvPr/>
        </p:nvSpPr>
        <p:spPr bwMode="auto">
          <a:xfrm>
            <a:off x="1743075" y="2132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endParaRPr lang="zh-CN" altLang="en-US">
              <a:latin typeface="SimHei" panose="02010609060101010101" pitchFamily="49" charset="-122"/>
            </a:endParaRPr>
          </a:p>
        </p:txBody>
      </p:sp>
      <p:graphicFrame>
        <p:nvGraphicFramePr>
          <p:cNvPr id="29698" name="Object 6">
            <a:extLst>
              <a:ext uri="{FF2B5EF4-FFF2-40B4-BE49-F238E27FC236}">
                <a16:creationId xmlns:a16="http://schemas.microsoft.com/office/drawing/2014/main" id="{D84C3D0A-A342-4D5B-95A2-AF3DE5454BAD}"/>
              </a:ext>
            </a:extLst>
          </p:cNvPr>
          <p:cNvGraphicFramePr>
            <a:graphicFrameLocks noGrp="1" noChangeAspect="1"/>
          </p:cNvGraphicFramePr>
          <p:nvPr>
            <p:ph sz="half" idx="2"/>
          </p:nvPr>
        </p:nvGraphicFramePr>
        <p:xfrm>
          <a:off x="571500" y="1571625"/>
          <a:ext cx="7670800" cy="5634038"/>
        </p:xfrm>
        <a:graphic>
          <a:graphicData uri="http://schemas.openxmlformats.org/presentationml/2006/ole">
            <mc:AlternateContent xmlns:mc="http://schemas.openxmlformats.org/markup-compatibility/2006">
              <mc:Choice xmlns:v="urn:schemas-microsoft-com:vml" Requires="v">
                <p:oleObj r:id="rId3" imgW="7669433" imgH="5633192" progId="Excel.Chart.8">
                  <p:embed/>
                </p:oleObj>
              </mc:Choice>
              <mc:Fallback>
                <p:oleObj r:id="rId3" imgW="7669433" imgH="5633192" progId="Excel.Chart.8">
                  <p:embed/>
                  <p:pic>
                    <p:nvPicPr>
                      <p:cNvPr id="29698" name="Object 6">
                        <a:extLst>
                          <a:ext uri="{FF2B5EF4-FFF2-40B4-BE49-F238E27FC236}">
                            <a16:creationId xmlns:a16="http://schemas.microsoft.com/office/drawing/2014/main" id="{D84C3D0A-A342-4D5B-95A2-AF3DE5454BAD}"/>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571625"/>
                        <a:ext cx="7670800" cy="5634038"/>
                      </a:xfrm>
                      <a:prstGeom prst="rect">
                        <a:avLst/>
                      </a:prstGeom>
                    </p:spPr>
                  </p:pic>
                </p:oleObj>
              </mc:Fallback>
            </mc:AlternateContent>
          </a:graphicData>
        </a:graphic>
      </p:graphicFrame>
      <p:sp>
        <p:nvSpPr>
          <p:cNvPr id="29701" name="Rectangle 9">
            <a:extLst>
              <a:ext uri="{FF2B5EF4-FFF2-40B4-BE49-F238E27FC236}">
                <a16:creationId xmlns:a16="http://schemas.microsoft.com/office/drawing/2014/main" id="{B8F9E4B2-1A38-44E3-B4B8-D966BE67025E}"/>
              </a:ext>
            </a:extLst>
          </p:cNvPr>
          <p:cNvSpPr>
            <a:spLocks noGrp="1" noChangeArrowheads="1"/>
          </p:cNvSpPr>
          <p:nvPr>
            <p:ph type="title"/>
          </p:nvPr>
        </p:nvSpPr>
        <p:spPr>
          <a:noFill/>
        </p:spPr>
        <p:txBody>
          <a:bodyPr/>
          <a:lstStyle/>
          <a:p>
            <a:pPr eaLnBrk="1" hangingPunct="1"/>
            <a:r>
              <a:rPr lang="zh-CN" altLang="de-DE" sz="3000">
                <a:solidFill>
                  <a:srgbClr val="000066"/>
                </a:solidFill>
                <a:latin typeface="SimHei" panose="02010609060101010101" pitchFamily="49" charset="-122"/>
                <a:ea typeface="SimHei" panose="02010609060101010101" pitchFamily="49" charset="-122"/>
              </a:rPr>
              <a:t>跨文化知识的例子</a:t>
            </a:r>
            <a:r>
              <a:rPr lang="de-DE" altLang="zh-CN" sz="3000">
                <a:solidFill>
                  <a:srgbClr val="000066"/>
                </a:solidFill>
                <a:latin typeface="SimHei" panose="02010609060101010101" pitchFamily="49" charset="-122"/>
                <a:ea typeface="SimHei" panose="02010609060101010101" pitchFamily="49" charset="-122"/>
              </a:rPr>
              <a:t>:</a:t>
            </a:r>
            <a:br>
              <a:rPr lang="de-DE" altLang="zh-CN" sz="3000">
                <a:solidFill>
                  <a:srgbClr val="000066"/>
                </a:solidFill>
                <a:latin typeface="SimHei" panose="02010609060101010101" pitchFamily="49" charset="-122"/>
                <a:ea typeface="SimHei" panose="02010609060101010101" pitchFamily="49" charset="-122"/>
              </a:rPr>
            </a:br>
            <a:r>
              <a:rPr lang="zh-CN" altLang="de-DE" sz="2800">
                <a:solidFill>
                  <a:srgbClr val="000066"/>
                </a:solidFill>
                <a:latin typeface="SimHei" panose="02010609060101010101" pitchFamily="49" charset="-122"/>
                <a:ea typeface="SimHei" panose="02010609060101010101" pitchFamily="49" charset="-122"/>
              </a:rPr>
              <a:t>类别比较</a:t>
            </a:r>
          </a:p>
        </p:txBody>
      </p:sp>
    </p:spTree>
  </p:cSld>
  <p:clrMapOvr>
    <a:masterClrMapping/>
  </p:clrMapOvr>
  <p:transition>
    <p:comb/>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a:extLst>
              <a:ext uri="{FF2B5EF4-FFF2-40B4-BE49-F238E27FC236}">
                <a16:creationId xmlns:a16="http://schemas.microsoft.com/office/drawing/2014/main" id="{1ADD2E92-7E69-4E6A-9399-A387133E59B0}"/>
              </a:ext>
            </a:extLst>
          </p:cNvPr>
          <p:cNvSpPr>
            <a:spLocks noGrp="1"/>
          </p:cNvSpPr>
          <p:nvPr>
            <p:ph type="title"/>
          </p:nvPr>
        </p:nvSpPr>
        <p:spPr/>
        <p:txBody>
          <a:bodyPr/>
          <a:lstStyle/>
          <a:p>
            <a:endParaRPr lang="de-DE" altLang="de-DE"/>
          </a:p>
        </p:txBody>
      </p:sp>
      <p:sp>
        <p:nvSpPr>
          <p:cNvPr id="58371" name="Textplatzhalter 2">
            <a:extLst>
              <a:ext uri="{FF2B5EF4-FFF2-40B4-BE49-F238E27FC236}">
                <a16:creationId xmlns:a16="http://schemas.microsoft.com/office/drawing/2014/main" id="{FF8EA44F-4CDF-4D17-9D11-DE024A3EBFFD}"/>
              </a:ext>
            </a:extLst>
          </p:cNvPr>
          <p:cNvSpPr>
            <a:spLocks noGrp="1"/>
          </p:cNvSpPr>
          <p:nvPr>
            <p:ph type="body" sz="half" idx="1"/>
          </p:nvPr>
        </p:nvSpPr>
        <p:spPr/>
        <p:txBody>
          <a:bodyPr/>
          <a:lstStyle/>
          <a:p>
            <a:endParaRPr lang="de-DE" altLang="de-DE"/>
          </a:p>
        </p:txBody>
      </p:sp>
      <p:sp>
        <p:nvSpPr>
          <p:cNvPr id="58372" name="Inhaltsplatzhalter 3">
            <a:extLst>
              <a:ext uri="{FF2B5EF4-FFF2-40B4-BE49-F238E27FC236}">
                <a16:creationId xmlns:a16="http://schemas.microsoft.com/office/drawing/2014/main" id="{D7E52B2D-C80A-41C5-805D-BD71152CFD7A}"/>
              </a:ext>
            </a:extLst>
          </p:cNvPr>
          <p:cNvSpPr>
            <a:spLocks noGrp="1"/>
          </p:cNvSpPr>
          <p:nvPr>
            <p:ph sz="half" idx="2"/>
          </p:nvPr>
        </p:nvSpPr>
        <p:spPr/>
        <p:txBody>
          <a:bodyPr/>
          <a:lstStyle/>
          <a:p>
            <a:endParaRPr lang="de-DE" altLang="de-DE"/>
          </a:p>
        </p:txBody>
      </p:sp>
      <p:pic>
        <p:nvPicPr>
          <p:cNvPr id="58373" name="Grafik 4" descr="Neuschwanstein 001.jpg">
            <a:extLst>
              <a:ext uri="{FF2B5EF4-FFF2-40B4-BE49-F238E27FC236}">
                <a16:creationId xmlns:a16="http://schemas.microsoft.com/office/drawing/2014/main" id="{4E866D39-E452-4EFF-849E-3C7DEFB96A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9118E-A2CB-41AC-8154-ACD45B6805AF}"/>
              </a:ext>
            </a:extLst>
          </p:cNvPr>
          <p:cNvSpPr>
            <a:spLocks noGrp="1"/>
          </p:cNvSpPr>
          <p:nvPr>
            <p:ph type="title"/>
          </p:nvPr>
        </p:nvSpPr>
        <p:spPr>
          <a:xfrm>
            <a:off x="642938" y="714375"/>
            <a:ext cx="7675562" cy="884238"/>
          </a:xfrm>
        </p:spPr>
        <p:txBody>
          <a:bodyPr/>
          <a:lstStyle/>
          <a:p>
            <a:pPr>
              <a:defRPr/>
            </a:pPr>
            <a:r>
              <a:rPr lang="zh-CN" altLang="de-DE" dirty="0">
                <a:solidFill>
                  <a:srgbClr val="000066"/>
                </a:solidFill>
                <a:latin typeface="+mn-lt"/>
              </a:rPr>
              <a:t>参考文摘</a:t>
            </a:r>
            <a:endParaRPr lang="de-DE" dirty="0">
              <a:solidFill>
                <a:srgbClr val="000066"/>
              </a:solidFill>
              <a:latin typeface="+mn-lt"/>
            </a:endParaRPr>
          </a:p>
        </p:txBody>
      </p:sp>
      <p:sp>
        <p:nvSpPr>
          <p:cNvPr id="59395" name="Inhaltsplatzhalter 2">
            <a:extLst>
              <a:ext uri="{FF2B5EF4-FFF2-40B4-BE49-F238E27FC236}">
                <a16:creationId xmlns:a16="http://schemas.microsoft.com/office/drawing/2014/main" id="{1B44C7F4-D876-46AA-A9CF-05477FC0453A}"/>
              </a:ext>
            </a:extLst>
          </p:cNvPr>
          <p:cNvSpPr>
            <a:spLocks noGrp="1"/>
          </p:cNvSpPr>
          <p:nvPr>
            <p:ph idx="1"/>
          </p:nvPr>
        </p:nvSpPr>
        <p:spPr>
          <a:xfrm>
            <a:off x="285750" y="2071688"/>
            <a:ext cx="8572500" cy="4395787"/>
          </a:xfrm>
        </p:spPr>
        <p:txBody>
          <a:bodyPr/>
          <a:lstStyle/>
          <a:p>
            <a:r>
              <a:rPr lang="en-GB" altLang="de-DE" sz="2000" b="1"/>
              <a:t>Hall, Edward T. (1977), Beyond Culture, New York: Anchor Book/Doubleday</a:t>
            </a:r>
            <a:endParaRPr lang="de-DE" altLang="de-DE" sz="2000"/>
          </a:p>
          <a:p>
            <a:r>
              <a:rPr lang="de-CH" altLang="de-DE" sz="2000" b="1"/>
              <a:t>Hofstede, G. (2006): Lokales Denken, globales Handeln. München:dtv</a:t>
            </a:r>
          </a:p>
          <a:p>
            <a:r>
              <a:rPr lang="en-GB" altLang="de-DE" sz="2000" b="1"/>
              <a:t>Oberg , K. (1960): Cultural shock : ajustment to new cultural environments , in Practical Anthropology , Bd . 7 , S . 177 – 182</a:t>
            </a:r>
          </a:p>
          <a:p>
            <a:r>
              <a:rPr lang="de-DE" altLang="de-DE" sz="2000" b="1"/>
              <a:t>Thomas, A. (2003): Handbuch interkulturelle Kommunikation und Kooperation, 2 Bde, 2. Aufl. Göttingen: Vandenhoeck &amp; Ruprecht, ISBN 978-3-525-46186-0</a:t>
            </a:r>
          </a:p>
          <a:p>
            <a:r>
              <a:rPr lang="en-GB" altLang="de-DE" sz="2000" b="1"/>
              <a:t>Woesler, M. (2006): A new model of intercultural communication - critically reviewing, combining and further developing the basic models of Permutter, Yoshikawa, Hall, Hofstede, Thomas, Hallpike, and the social-constructivism, Europäischer Universitätsverlag, ISBN 978-3-89966-188-0, 52 S.</a:t>
            </a:r>
            <a:endParaRPr lang="de-DE" altLang="de-DE" sz="2000" b="1"/>
          </a:p>
          <a:p>
            <a:endParaRPr lang="de-DE" altLang="de-DE" sz="20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D3C555E-E3B0-44D1-8A7F-0973079CC062}"/>
              </a:ext>
            </a:extLst>
          </p:cNvPr>
          <p:cNvSpPr>
            <a:spLocks noGrp="1" noChangeArrowheads="1"/>
          </p:cNvSpPr>
          <p:nvPr>
            <p:ph type="title" sz="quarter" idx="4294967295"/>
          </p:nvPr>
        </p:nvSpPr>
        <p:spPr>
          <a:xfrm>
            <a:off x="539750" y="476250"/>
            <a:ext cx="8353425" cy="1143000"/>
          </a:xfrm>
        </p:spPr>
        <p:txBody>
          <a:bodyPr/>
          <a:lstStyle/>
          <a:p>
            <a:pPr eaLnBrk="1" hangingPunct="1"/>
            <a:r>
              <a:rPr lang="zh-CN" altLang="de-DE">
                <a:solidFill>
                  <a:srgbClr val="000066"/>
                </a:solidFill>
                <a:latin typeface="SimHei" panose="02010609060101010101" pitchFamily="49" charset="-122"/>
                <a:ea typeface="SimHei" panose="02010609060101010101" pitchFamily="49" charset="-122"/>
              </a:rPr>
              <a:t>纲 要</a:t>
            </a:r>
            <a:endParaRPr lang="de-DE" altLang="zh-CN">
              <a:solidFill>
                <a:srgbClr val="000066"/>
              </a:solidFill>
              <a:latin typeface="SimHei" panose="02010609060101010101" pitchFamily="49" charset="-122"/>
              <a:ea typeface="SimHei" panose="02010609060101010101" pitchFamily="49" charset="-122"/>
            </a:endParaRPr>
          </a:p>
        </p:txBody>
      </p:sp>
      <p:sp>
        <p:nvSpPr>
          <p:cNvPr id="60419" name="Rectangle 3">
            <a:extLst>
              <a:ext uri="{FF2B5EF4-FFF2-40B4-BE49-F238E27FC236}">
                <a16:creationId xmlns:a16="http://schemas.microsoft.com/office/drawing/2014/main" id="{97BBA673-685F-43F6-8700-65F92D3FCE42}"/>
              </a:ext>
            </a:extLst>
          </p:cNvPr>
          <p:cNvSpPr>
            <a:spLocks noChangeArrowheads="1"/>
          </p:cNvSpPr>
          <p:nvPr/>
        </p:nvSpPr>
        <p:spPr bwMode="auto">
          <a:xfrm>
            <a:off x="179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zh-CN" sz="2500">
              <a:solidFill>
                <a:srgbClr val="000066"/>
              </a:solidFill>
              <a:latin typeface="SimHei" panose="02010609060101010101" pitchFamily="49" charset="-122"/>
            </a:endParaRPr>
          </a:p>
        </p:txBody>
      </p:sp>
      <p:sp>
        <p:nvSpPr>
          <p:cNvPr id="60420" name="Rectangle 4">
            <a:extLst>
              <a:ext uri="{FF2B5EF4-FFF2-40B4-BE49-F238E27FC236}">
                <a16:creationId xmlns:a16="http://schemas.microsoft.com/office/drawing/2014/main" id="{9FD78AE8-0D32-4DC4-BF38-A99A821BB6BA}"/>
              </a:ext>
            </a:extLst>
          </p:cNvPr>
          <p:cNvSpPr>
            <a:spLocks noChangeArrowheads="1"/>
          </p:cNvSpPr>
          <p:nvPr/>
        </p:nvSpPr>
        <p:spPr bwMode="auto">
          <a:xfrm>
            <a:off x="395288" y="22050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solidFill>
                  <a:srgbClr val="000066"/>
                </a:solidFill>
                <a:latin typeface="SimHei" panose="02010609060101010101" pitchFamily="49" charset="-122"/>
              </a:rPr>
              <a:t>1, </a:t>
            </a:r>
            <a:r>
              <a:rPr lang="zh-CN" altLang="de-DE" sz="2500">
                <a:solidFill>
                  <a:srgbClr val="000066"/>
                </a:solidFill>
                <a:latin typeface="SimHei" panose="02010609060101010101" pitchFamily="49" charset="-122"/>
              </a:rPr>
              <a:t>传统的文化比较模块</a:t>
            </a:r>
            <a:br>
              <a:rPr lang="zh-CN" altLang="de-DE"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2, </a:t>
            </a:r>
            <a:r>
              <a:rPr lang="zh-CN" altLang="de-DE" sz="2500">
                <a:solidFill>
                  <a:srgbClr val="000066"/>
                </a:solidFill>
                <a:latin typeface="SimHei" panose="02010609060101010101" pitchFamily="49" charset="-122"/>
              </a:rPr>
              <a:t>新的文化比较模块</a:t>
            </a:r>
            <a:br>
              <a:rPr lang="de-DE" altLang="zh-CN"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3, </a:t>
            </a:r>
            <a:r>
              <a:rPr lang="zh-CN" altLang="de-DE" sz="2500">
                <a:solidFill>
                  <a:srgbClr val="000066"/>
                </a:solidFill>
                <a:latin typeface="SimHei" panose="02010609060101010101" pitchFamily="49" charset="-122"/>
              </a:rPr>
              <a:t>跨文化知识的例子</a:t>
            </a:r>
            <a:br>
              <a:rPr lang="de-DE" altLang="zh-CN"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b="1">
                <a:solidFill>
                  <a:srgbClr val="000066"/>
                </a:solidFill>
                <a:latin typeface="SimHei" panose="02010609060101010101" pitchFamily="49" charset="-122"/>
              </a:rPr>
              <a:t>4, </a:t>
            </a:r>
            <a:r>
              <a:rPr lang="zh-CN" altLang="de-DE" sz="2500" b="1">
                <a:solidFill>
                  <a:srgbClr val="000066"/>
                </a:solidFill>
                <a:latin typeface="SimHei" panose="02010609060101010101" pitchFamily="49" charset="-122"/>
              </a:rPr>
              <a:t>构建全球化能力为国际性事业做准备</a:t>
            </a:r>
            <a:br>
              <a:rPr lang="zh-CN" altLang="de-DE"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5, </a:t>
            </a:r>
            <a:r>
              <a:rPr lang="zh-CN" altLang="de-DE" sz="2500">
                <a:solidFill>
                  <a:srgbClr val="000066"/>
                </a:solidFill>
                <a:latin typeface="SimHei" panose="02010609060101010101" pitchFamily="49" charset="-122"/>
              </a:rPr>
              <a:t>讨论</a:t>
            </a:r>
            <a:endParaRPr lang="de-DE" altLang="zh-CN" sz="2500" b="1">
              <a:solidFill>
                <a:srgbClr val="000066"/>
              </a:solidFill>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800" decel="100000"/>
                                        <p:tgtEl>
                                          <p:spTgt spid="50178"/>
                                        </p:tgtEl>
                                      </p:cBhvr>
                                    </p:animEffect>
                                    <p:anim calcmode="lin" valueType="num">
                                      <p:cBhvr>
                                        <p:cTn id="8" dur="800" decel="100000" fill="hold"/>
                                        <p:tgtEl>
                                          <p:spTgt spid="50178"/>
                                        </p:tgtEl>
                                        <p:attrNameLst>
                                          <p:attrName>style.rotation</p:attrName>
                                        </p:attrNameLst>
                                      </p:cBhvr>
                                      <p:tavLst>
                                        <p:tav tm="0">
                                          <p:val>
                                            <p:fltVal val="-90"/>
                                          </p:val>
                                        </p:tav>
                                        <p:tav tm="100000">
                                          <p:val>
                                            <p:fltVal val="0"/>
                                          </p:val>
                                        </p:tav>
                                      </p:tavLst>
                                    </p:anim>
                                    <p:anim calcmode="lin" valueType="num">
                                      <p:cBhvr>
                                        <p:cTn id="9" dur="800" decel="100000" fill="hold"/>
                                        <p:tgtEl>
                                          <p:spTgt spid="50178"/>
                                        </p:tgtEl>
                                        <p:attrNameLst>
                                          <p:attrName>ppt_x</p:attrName>
                                        </p:attrNameLst>
                                      </p:cBhvr>
                                      <p:tavLst>
                                        <p:tav tm="0">
                                          <p:val>
                                            <p:strVal val="#ppt_x+0.4"/>
                                          </p:val>
                                        </p:tav>
                                        <p:tav tm="100000">
                                          <p:val>
                                            <p:strVal val="#ppt_x-0.05"/>
                                          </p:val>
                                        </p:tav>
                                      </p:tavLst>
                                    </p:anim>
                                    <p:anim calcmode="lin" valueType="num">
                                      <p:cBhvr>
                                        <p:cTn id="10" dur="800" decel="100000" fill="hold"/>
                                        <p:tgtEl>
                                          <p:spTgt spid="5017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017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017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43CCAD6-BBEB-4D28-B7E9-6F7648FF24AE}"/>
              </a:ext>
            </a:extLst>
          </p:cNvPr>
          <p:cNvSpPr>
            <a:spLocks noGrp="1" noChangeArrowheads="1"/>
          </p:cNvSpPr>
          <p:nvPr>
            <p:ph type="title" sz="quarter" idx="4294967295"/>
          </p:nvPr>
        </p:nvSpPr>
        <p:spPr>
          <a:xfrm>
            <a:off x="539750" y="476250"/>
            <a:ext cx="8353425" cy="1143000"/>
          </a:xfrm>
        </p:spPr>
        <p:txBody>
          <a:bodyPr/>
          <a:lstStyle/>
          <a:p>
            <a:pPr eaLnBrk="1" hangingPunct="1"/>
            <a:r>
              <a:rPr lang="zh-CN" altLang="de-DE" sz="3200">
                <a:solidFill>
                  <a:srgbClr val="000066"/>
                </a:solidFill>
                <a:latin typeface="SimHei" panose="02010609060101010101" pitchFamily="49" charset="-122"/>
                <a:ea typeface="SimHei" panose="02010609060101010101" pitchFamily="49" charset="-122"/>
              </a:rPr>
              <a:t>构建全球化能力为国际性事业做准备</a:t>
            </a:r>
            <a:endParaRPr lang="de-DE" altLang="zh-CN" sz="3200">
              <a:solidFill>
                <a:srgbClr val="000066"/>
              </a:solidFill>
              <a:latin typeface="SimHei" panose="02010609060101010101" pitchFamily="49" charset="-122"/>
              <a:ea typeface="SimHei" panose="02010609060101010101" pitchFamily="49" charset="-122"/>
            </a:endParaRPr>
          </a:p>
        </p:txBody>
      </p:sp>
      <p:sp>
        <p:nvSpPr>
          <p:cNvPr id="61443" name="Text Box 4">
            <a:extLst>
              <a:ext uri="{FF2B5EF4-FFF2-40B4-BE49-F238E27FC236}">
                <a16:creationId xmlns:a16="http://schemas.microsoft.com/office/drawing/2014/main" id="{A4DB8642-191B-4A24-9458-57ED6FC0648F}"/>
              </a:ext>
            </a:extLst>
          </p:cNvPr>
          <p:cNvSpPr txBox="1">
            <a:spLocks noChangeArrowheads="1"/>
          </p:cNvSpPr>
          <p:nvPr/>
        </p:nvSpPr>
        <p:spPr bwMode="auto">
          <a:xfrm>
            <a:off x="250825" y="1773238"/>
            <a:ext cx="889317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buFontTx/>
              <a:buAutoNum type="arabicPeriod"/>
            </a:pPr>
            <a:r>
              <a:rPr lang="zh-CN" altLang="en-US" sz="2200">
                <a:solidFill>
                  <a:srgbClr val="000066"/>
                </a:solidFill>
                <a:latin typeface="SimHei" panose="02010609060101010101" pitchFamily="49" charset="-122"/>
              </a:rPr>
              <a:t>中国劳工市场日益全球化（许多工作涉及海外，全球各大跨国企业已经进入中国， 海外工作机会，国际投资涌入中国）</a:t>
            </a:r>
            <a:r>
              <a:rPr lang="en-US" altLang="zh-CN" sz="2200">
                <a:solidFill>
                  <a:srgbClr val="000066"/>
                </a:solidFill>
                <a:latin typeface="SimHei" panose="02010609060101010101" pitchFamily="49" charset="-122"/>
              </a:rPr>
              <a:t>----</a:t>
            </a:r>
            <a:r>
              <a:rPr lang="zh-CN" altLang="en-US" sz="2200">
                <a:solidFill>
                  <a:srgbClr val="000066"/>
                </a:solidFill>
                <a:latin typeface="SimHei" panose="02010609060101010101" pitchFamily="49" charset="-122"/>
              </a:rPr>
              <a:t>跨文化能力不是选择性的，而是必须有的，因为世界已经进入中国。</a:t>
            </a:r>
            <a:br>
              <a:rPr lang="zh-CN" altLang="en-US" sz="2200">
                <a:solidFill>
                  <a:srgbClr val="000066"/>
                </a:solidFill>
                <a:latin typeface="SimHei" panose="02010609060101010101" pitchFamily="49" charset="-122"/>
              </a:rPr>
            </a:br>
            <a:endParaRPr lang="zh-CN" altLang="en-US" sz="2200">
              <a:solidFill>
                <a:srgbClr val="000066"/>
              </a:solidFill>
              <a:latin typeface="SimHei" panose="02010609060101010101" pitchFamily="49" charset="-122"/>
            </a:endParaRPr>
          </a:p>
          <a:p>
            <a:pPr algn="l">
              <a:buFontTx/>
              <a:buAutoNum type="arabicPeriod"/>
            </a:pPr>
            <a:r>
              <a:rPr lang="zh-CN" altLang="en-US" sz="2200">
                <a:solidFill>
                  <a:srgbClr val="000066"/>
                </a:solidFill>
                <a:latin typeface="SimHei" panose="02010609060101010101" pitchFamily="49" charset="-122"/>
              </a:rPr>
              <a:t>中国本科生常无法找到让自己满意的工作，所以他们希望深造。</a:t>
            </a:r>
            <a:br>
              <a:rPr lang="zh-CN" altLang="en-US" sz="2200">
                <a:solidFill>
                  <a:srgbClr val="000066"/>
                </a:solidFill>
                <a:latin typeface="SimHei" panose="02010609060101010101" pitchFamily="49" charset="-122"/>
              </a:rPr>
            </a:br>
            <a:endParaRPr lang="zh-CN" altLang="en-US" sz="2200">
              <a:solidFill>
                <a:srgbClr val="000066"/>
              </a:solidFill>
              <a:latin typeface="SimHei" panose="02010609060101010101" pitchFamily="49" charset="-122"/>
            </a:endParaRPr>
          </a:p>
          <a:p>
            <a:pPr algn="l">
              <a:buFontTx/>
              <a:buAutoNum type="arabicPeriod"/>
            </a:pPr>
            <a:r>
              <a:rPr lang="zh-CN" altLang="en-US" sz="2200">
                <a:solidFill>
                  <a:srgbClr val="000066"/>
                </a:solidFill>
                <a:latin typeface="SimHei" panose="02010609060101010101" pitchFamily="49" charset="-122"/>
              </a:rPr>
              <a:t>全球趋势：麦肯锡研究发现，生产工人数量在减少（</a:t>
            </a:r>
            <a:r>
              <a:rPr lang="en-US" altLang="zh-CN" sz="2200">
                <a:solidFill>
                  <a:srgbClr val="000066"/>
                </a:solidFill>
                <a:latin typeface="SimHei" panose="02010609060101010101" pitchFamily="49" charset="-122"/>
              </a:rPr>
              <a:t>15%</a:t>
            </a:r>
            <a:r>
              <a:rPr lang="zh-CN" altLang="en-US" sz="2200">
                <a:solidFill>
                  <a:srgbClr val="000066"/>
                </a:solidFill>
                <a:latin typeface="SimHei" panose="02010609060101010101" pitchFamily="49" charset="-122"/>
              </a:rPr>
              <a:t>），中间商（</a:t>
            </a:r>
            <a:r>
              <a:rPr lang="en-US" altLang="zh-CN">
                <a:solidFill>
                  <a:srgbClr val="000066"/>
                </a:solidFill>
              </a:rPr>
              <a:t>44%</a:t>
            </a:r>
            <a:r>
              <a:rPr lang="zh-CN" altLang="en-US" sz="2200">
                <a:solidFill>
                  <a:srgbClr val="000066"/>
                </a:solidFill>
                <a:latin typeface="SimHei" panose="02010609060101010101" pitchFamily="49" charset="-122"/>
              </a:rPr>
              <a:t>）及高级</a:t>
            </a:r>
            <a:r>
              <a:rPr lang="zh-CN" altLang="en-US">
                <a:solidFill>
                  <a:srgbClr val="000066"/>
                </a:solidFill>
              </a:rPr>
              <a:t>（</a:t>
            </a:r>
            <a:r>
              <a:rPr lang="en-US" altLang="zh-CN">
                <a:solidFill>
                  <a:srgbClr val="000066"/>
                </a:solidFill>
              </a:rPr>
              <a:t>41%</a:t>
            </a:r>
            <a:r>
              <a:rPr lang="zh-CN" altLang="en-US">
                <a:solidFill>
                  <a:srgbClr val="000066"/>
                </a:solidFill>
              </a:rPr>
              <a:t>）</a:t>
            </a:r>
            <a:r>
              <a:rPr lang="zh-CN" altLang="en-US" sz="2200">
                <a:solidFill>
                  <a:srgbClr val="000066"/>
                </a:solidFill>
                <a:latin typeface="SimHei" panose="02010609060101010101" pitchFamily="49" charset="-122"/>
              </a:rPr>
              <a:t>的中间商数量在增加</a:t>
            </a:r>
            <a:br>
              <a:rPr lang="zh-CN" altLang="en-US" sz="2200">
                <a:solidFill>
                  <a:srgbClr val="000066"/>
                </a:solidFill>
                <a:latin typeface="SimHei" panose="02010609060101010101" pitchFamily="49" charset="-122"/>
              </a:rPr>
            </a:br>
            <a:endParaRPr lang="zh-CN" altLang="en-US" sz="2200">
              <a:solidFill>
                <a:srgbClr val="000066"/>
              </a:solidFill>
              <a:latin typeface="SimHei" panose="02010609060101010101" pitchFamily="49" charset="-122"/>
            </a:endParaRPr>
          </a:p>
          <a:p>
            <a:pPr algn="l"/>
            <a:r>
              <a:rPr lang="zh-CN" altLang="en-US">
                <a:solidFill>
                  <a:srgbClr val="000066"/>
                </a:solidFill>
              </a:rPr>
              <a:t>一种解决方法：出国深造（首选：美国；</a:t>
            </a:r>
            <a:r>
              <a:rPr lang="en-US" altLang="zh-CN">
                <a:solidFill>
                  <a:srgbClr val="000066"/>
                </a:solidFill>
              </a:rPr>
              <a:t>2 . </a:t>
            </a:r>
            <a:r>
              <a:rPr lang="zh-CN" altLang="en-US">
                <a:solidFill>
                  <a:srgbClr val="000066"/>
                </a:solidFill>
              </a:rPr>
              <a:t>英国；</a:t>
            </a:r>
            <a:r>
              <a:rPr lang="en-US" altLang="zh-CN">
                <a:solidFill>
                  <a:srgbClr val="000066"/>
                </a:solidFill>
              </a:rPr>
              <a:t>3. </a:t>
            </a:r>
            <a:r>
              <a:rPr lang="zh-CN" altLang="en-US">
                <a:solidFill>
                  <a:srgbClr val="000066"/>
                </a:solidFill>
              </a:rPr>
              <a:t>德国）</a:t>
            </a:r>
          </a:p>
          <a:p>
            <a:pPr algn="l"/>
            <a:r>
              <a:rPr lang="en-US" altLang="zh-CN">
                <a:solidFill>
                  <a:srgbClr val="000066"/>
                </a:solidFill>
              </a:rPr>
              <a:t>-------</a:t>
            </a:r>
            <a:r>
              <a:rPr lang="zh-CN" altLang="en-US">
                <a:solidFill>
                  <a:srgbClr val="000066"/>
                </a:solidFill>
              </a:rPr>
              <a:t>语言，跨文化经验，个人发展</a:t>
            </a:r>
            <a:br>
              <a:rPr lang="zh-CN" altLang="en-US">
                <a:solidFill>
                  <a:srgbClr val="000066"/>
                </a:solidFill>
              </a:rPr>
            </a:br>
            <a:endParaRPr lang="zh-CN" altLang="en-US">
              <a:solidFill>
                <a:srgbClr val="000066"/>
              </a:solidFill>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800" decel="100000"/>
                                        <p:tgtEl>
                                          <p:spTgt spid="51202"/>
                                        </p:tgtEl>
                                      </p:cBhvr>
                                    </p:animEffect>
                                    <p:anim calcmode="lin" valueType="num">
                                      <p:cBhvr>
                                        <p:cTn id="8" dur="800" decel="100000" fill="hold"/>
                                        <p:tgtEl>
                                          <p:spTgt spid="51202"/>
                                        </p:tgtEl>
                                        <p:attrNameLst>
                                          <p:attrName>style.rotation</p:attrName>
                                        </p:attrNameLst>
                                      </p:cBhvr>
                                      <p:tavLst>
                                        <p:tav tm="0">
                                          <p:val>
                                            <p:fltVal val="-90"/>
                                          </p:val>
                                        </p:tav>
                                        <p:tav tm="100000">
                                          <p:val>
                                            <p:fltVal val="0"/>
                                          </p:val>
                                        </p:tav>
                                      </p:tavLst>
                                    </p:anim>
                                    <p:anim calcmode="lin" valueType="num">
                                      <p:cBhvr>
                                        <p:cTn id="9" dur="800" decel="100000" fill="hold"/>
                                        <p:tgtEl>
                                          <p:spTgt spid="51202"/>
                                        </p:tgtEl>
                                        <p:attrNameLst>
                                          <p:attrName>ppt_x</p:attrName>
                                        </p:attrNameLst>
                                      </p:cBhvr>
                                      <p:tavLst>
                                        <p:tav tm="0">
                                          <p:val>
                                            <p:strVal val="#ppt_x+0.4"/>
                                          </p:val>
                                        </p:tav>
                                        <p:tav tm="100000">
                                          <p:val>
                                            <p:strVal val="#ppt_x-0.05"/>
                                          </p:val>
                                        </p:tav>
                                      </p:tavLst>
                                    </p:anim>
                                    <p:anim calcmode="lin" valueType="num">
                                      <p:cBhvr>
                                        <p:cTn id="10" dur="800" decel="100000" fill="hold"/>
                                        <p:tgtEl>
                                          <p:spTgt spid="5120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60583B1-197E-4877-AA9F-3C1A10666C14}"/>
              </a:ext>
            </a:extLst>
          </p:cNvPr>
          <p:cNvSpPr>
            <a:spLocks noGrp="1" noChangeArrowheads="1"/>
          </p:cNvSpPr>
          <p:nvPr>
            <p:ph type="title" sz="quarter" idx="4294967295"/>
          </p:nvPr>
        </p:nvSpPr>
        <p:spPr>
          <a:xfrm>
            <a:off x="539750" y="476250"/>
            <a:ext cx="8353425" cy="1143000"/>
          </a:xfrm>
        </p:spPr>
        <p:txBody>
          <a:bodyPr/>
          <a:lstStyle/>
          <a:p>
            <a:pPr eaLnBrk="1" hangingPunct="1"/>
            <a:r>
              <a:rPr lang="zh-CN" altLang="de-DE" sz="3200">
                <a:solidFill>
                  <a:srgbClr val="000066"/>
                </a:solidFill>
                <a:latin typeface="SimHei" panose="02010609060101010101" pitchFamily="49" charset="-122"/>
                <a:ea typeface="SimHei" panose="02010609060101010101" pitchFamily="49" charset="-122"/>
              </a:rPr>
              <a:t>新的</a:t>
            </a:r>
            <a:r>
              <a:rPr lang="zh-CN" altLang="de-DE" sz="3200">
                <a:solidFill>
                  <a:srgbClr val="000066"/>
                </a:solidFill>
                <a:ea typeface="SimHei" panose="02010609060101010101" pitchFamily="49" charset="-122"/>
              </a:rPr>
              <a:t>“</a:t>
            </a:r>
            <a:r>
              <a:rPr lang="zh-CN" altLang="de-DE" sz="3200">
                <a:solidFill>
                  <a:srgbClr val="000066"/>
                </a:solidFill>
                <a:latin typeface="SimHei" panose="02010609060101010101" pitchFamily="49" charset="-122"/>
                <a:ea typeface="SimHei" panose="02010609060101010101" pitchFamily="49" charset="-122"/>
              </a:rPr>
              <a:t>国际化人才</a:t>
            </a:r>
            <a:r>
              <a:rPr lang="de-DE" altLang="zh-CN" sz="3200">
                <a:solidFill>
                  <a:srgbClr val="000066"/>
                </a:solidFill>
                <a:ea typeface="SimHei" panose="02010609060101010101" pitchFamily="49" charset="-122"/>
              </a:rPr>
              <a:t>”</a:t>
            </a:r>
            <a:endParaRPr lang="de-DE" altLang="zh-CN" sz="3200">
              <a:solidFill>
                <a:srgbClr val="000066"/>
              </a:solidFill>
              <a:latin typeface="SimHei" panose="02010609060101010101" pitchFamily="49" charset="-122"/>
              <a:ea typeface="SimHei" panose="02010609060101010101" pitchFamily="49" charset="-122"/>
            </a:endParaRPr>
          </a:p>
        </p:txBody>
      </p:sp>
      <p:sp>
        <p:nvSpPr>
          <p:cNvPr id="62467" name="Text Box 3">
            <a:extLst>
              <a:ext uri="{FF2B5EF4-FFF2-40B4-BE49-F238E27FC236}">
                <a16:creationId xmlns:a16="http://schemas.microsoft.com/office/drawing/2014/main" id="{C1D2A289-4124-4369-A1B0-CBFF937E30EF}"/>
              </a:ext>
            </a:extLst>
          </p:cNvPr>
          <p:cNvSpPr txBox="1">
            <a:spLocks noChangeArrowheads="1"/>
          </p:cNvSpPr>
          <p:nvPr/>
        </p:nvSpPr>
        <p:spPr bwMode="auto">
          <a:xfrm>
            <a:off x="250825" y="1773238"/>
            <a:ext cx="871378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venir 65" pitchFamily="2" charset="0"/>
                <a:ea typeface="SimHei" panose="02010609060101010101" pitchFamily="49" charset="-122"/>
              </a:defRPr>
            </a:lvl1pPr>
            <a:lvl2pPr marL="914400" indent="-45720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fontAlgn="t"/>
            <a:r>
              <a:rPr lang="zh-CN" altLang="en-GB" sz="2800" b="1">
                <a:solidFill>
                  <a:srgbClr val="000066"/>
                </a:solidFill>
              </a:rPr>
              <a:t>麦肯锡的最新研究结果</a:t>
            </a:r>
          </a:p>
          <a:p>
            <a:pPr algn="l" fontAlgn="t"/>
            <a:endParaRPr lang="en-GB" altLang="de-DE" sz="2800" b="1">
              <a:solidFill>
                <a:srgbClr val="000066"/>
              </a:solidFill>
            </a:endParaRPr>
          </a:p>
          <a:p>
            <a:pPr lvl="1" algn="l" fontAlgn="t">
              <a:buFontTx/>
              <a:buChar char="o"/>
            </a:pPr>
            <a:r>
              <a:rPr lang="en-GB" altLang="zh-CN" sz="2800">
                <a:solidFill>
                  <a:srgbClr val="000066"/>
                </a:solidFill>
              </a:rPr>
              <a:t>“</a:t>
            </a:r>
            <a:r>
              <a:rPr lang="zh-CN" altLang="en-GB" sz="2800">
                <a:solidFill>
                  <a:srgbClr val="000066"/>
                </a:solidFill>
              </a:rPr>
              <a:t>生产人员”数量下降（生产线等）</a:t>
            </a:r>
            <a:r>
              <a:rPr lang="en-GB" altLang="zh-CN" sz="2800">
                <a:solidFill>
                  <a:srgbClr val="000066"/>
                </a:solidFill>
              </a:rPr>
              <a:t>----</a:t>
            </a:r>
            <a:r>
              <a:rPr lang="zh-CN" altLang="en-GB" sz="2800">
                <a:solidFill>
                  <a:srgbClr val="000066"/>
                </a:solidFill>
              </a:rPr>
              <a:t>在美国只有</a:t>
            </a:r>
            <a:r>
              <a:rPr lang="en-GB" altLang="zh-CN" sz="2800">
                <a:solidFill>
                  <a:srgbClr val="000066"/>
                </a:solidFill>
              </a:rPr>
              <a:t>15%</a:t>
            </a:r>
            <a:r>
              <a:rPr lang="zh-CN" altLang="en-GB" sz="2800">
                <a:solidFill>
                  <a:srgbClr val="000066"/>
                </a:solidFill>
              </a:rPr>
              <a:t>，很多工作被机器代替。</a:t>
            </a:r>
            <a:r>
              <a:rPr lang="en-GB" altLang="zh-CN" sz="2800">
                <a:solidFill>
                  <a:srgbClr val="000066"/>
                </a:solidFill>
              </a:rPr>
              <a:t>Web2.0</a:t>
            </a:r>
          </a:p>
          <a:p>
            <a:pPr lvl="1" algn="l" fontAlgn="t">
              <a:buFontTx/>
              <a:buChar char="o"/>
            </a:pPr>
            <a:r>
              <a:rPr lang="zh-CN" altLang="en-GB" sz="2800">
                <a:solidFill>
                  <a:srgbClr val="000066"/>
                </a:solidFill>
              </a:rPr>
              <a:t>“对话互动人员”占统治地位（例如销售人员，中层管理人员）</a:t>
            </a:r>
            <a:r>
              <a:rPr lang="en-GB" altLang="zh-CN" sz="2800">
                <a:solidFill>
                  <a:srgbClr val="000066"/>
                </a:solidFill>
              </a:rPr>
              <a:t>---</a:t>
            </a:r>
            <a:r>
              <a:rPr lang="zh-CN" altLang="en-GB" sz="2800">
                <a:solidFill>
                  <a:srgbClr val="000066"/>
                </a:solidFill>
              </a:rPr>
              <a:t>在美国仍然还有</a:t>
            </a:r>
            <a:r>
              <a:rPr lang="en-GB" altLang="zh-CN" sz="2800">
                <a:solidFill>
                  <a:srgbClr val="000066"/>
                </a:solidFill>
              </a:rPr>
              <a:t>44%</a:t>
            </a:r>
          </a:p>
          <a:p>
            <a:pPr lvl="1" algn="l" fontAlgn="t">
              <a:buFontTx/>
              <a:buChar char="o"/>
            </a:pPr>
            <a:r>
              <a:rPr lang="zh-CN" altLang="en-GB" sz="2800">
                <a:solidFill>
                  <a:srgbClr val="000066"/>
                </a:solidFill>
              </a:rPr>
              <a:t>在互动交流的工作中，需要较高技巧性的部分在增加</a:t>
            </a:r>
            <a:r>
              <a:rPr lang="en-GB" altLang="zh-CN" sz="2800">
                <a:solidFill>
                  <a:srgbClr val="000066"/>
                </a:solidFill>
              </a:rPr>
              <a:t> (</a:t>
            </a:r>
            <a:r>
              <a:rPr lang="zh-CN" altLang="en-GB" sz="2800">
                <a:solidFill>
                  <a:srgbClr val="000066"/>
                </a:solidFill>
              </a:rPr>
              <a:t>复杂的判断和决定，例如像护士、财务总监、总经理）</a:t>
            </a:r>
            <a:r>
              <a:rPr lang="en-GB" altLang="zh-CN" sz="2800">
                <a:solidFill>
                  <a:srgbClr val="000066"/>
                </a:solidFill>
              </a:rPr>
              <a:t>---</a:t>
            </a:r>
            <a:r>
              <a:rPr lang="zh-CN" altLang="en-GB" sz="2800">
                <a:solidFill>
                  <a:srgbClr val="000066"/>
                </a:solidFill>
              </a:rPr>
              <a:t>今天在美国还占</a:t>
            </a:r>
            <a:r>
              <a:rPr lang="en-GB" altLang="zh-CN" sz="2800">
                <a:solidFill>
                  <a:srgbClr val="000066"/>
                </a:solidFill>
              </a:rPr>
              <a:t>41%</a:t>
            </a:r>
            <a:r>
              <a:rPr lang="zh-CN" altLang="en-GB" sz="2800">
                <a:solidFill>
                  <a:srgbClr val="000066"/>
                </a:solidFill>
              </a:rPr>
              <a:t>，他们在各自级别中获得最高的薪金</a:t>
            </a:r>
            <a:endParaRPr lang="zh-CN" altLang="en-US" sz="2800">
              <a:solidFill>
                <a:srgbClr val="000066"/>
              </a:solidFill>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800" decel="100000"/>
                                        <p:tgtEl>
                                          <p:spTgt spid="52226"/>
                                        </p:tgtEl>
                                      </p:cBhvr>
                                    </p:animEffect>
                                    <p:anim calcmode="lin" valueType="num">
                                      <p:cBhvr>
                                        <p:cTn id="8" dur="800" decel="100000" fill="hold"/>
                                        <p:tgtEl>
                                          <p:spTgt spid="52226"/>
                                        </p:tgtEl>
                                        <p:attrNameLst>
                                          <p:attrName>style.rotation</p:attrName>
                                        </p:attrNameLst>
                                      </p:cBhvr>
                                      <p:tavLst>
                                        <p:tav tm="0">
                                          <p:val>
                                            <p:fltVal val="-90"/>
                                          </p:val>
                                        </p:tav>
                                        <p:tav tm="100000">
                                          <p:val>
                                            <p:fltVal val="0"/>
                                          </p:val>
                                        </p:tav>
                                      </p:tavLst>
                                    </p:anim>
                                    <p:anim calcmode="lin" valueType="num">
                                      <p:cBhvr>
                                        <p:cTn id="9" dur="800" decel="100000" fill="hold"/>
                                        <p:tgtEl>
                                          <p:spTgt spid="52226"/>
                                        </p:tgtEl>
                                        <p:attrNameLst>
                                          <p:attrName>ppt_x</p:attrName>
                                        </p:attrNameLst>
                                      </p:cBhvr>
                                      <p:tavLst>
                                        <p:tav tm="0">
                                          <p:val>
                                            <p:strVal val="#ppt_x+0.4"/>
                                          </p:val>
                                        </p:tav>
                                        <p:tav tm="100000">
                                          <p:val>
                                            <p:strVal val="#ppt_x-0.05"/>
                                          </p:val>
                                        </p:tav>
                                      </p:tavLst>
                                    </p:anim>
                                    <p:anim calcmode="lin" valueType="num">
                                      <p:cBhvr>
                                        <p:cTn id="10" dur="800" decel="100000" fill="hold"/>
                                        <p:tgtEl>
                                          <p:spTgt spid="522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22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22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60583B1-197E-4877-AA9F-3C1A10666C14}"/>
              </a:ext>
            </a:extLst>
          </p:cNvPr>
          <p:cNvSpPr>
            <a:spLocks noGrp="1" noChangeArrowheads="1"/>
          </p:cNvSpPr>
          <p:nvPr>
            <p:ph type="title" sz="quarter" idx="4294967295"/>
          </p:nvPr>
        </p:nvSpPr>
        <p:spPr>
          <a:xfrm>
            <a:off x="539750" y="476250"/>
            <a:ext cx="8353425" cy="1143000"/>
          </a:xfrm>
        </p:spPr>
        <p:txBody>
          <a:bodyPr/>
          <a:lstStyle/>
          <a:p>
            <a:r>
              <a:rPr lang="zh-CN" altLang="de-DE" sz="3200" dirty="0">
                <a:solidFill>
                  <a:srgbClr val="323232"/>
                </a:solidFill>
                <a:latin typeface="Microsoft YaHei UI" panose="020B0503020204020204" pitchFamily="34" charset="-122"/>
                <a:ea typeface="Microsoft YaHei UI" panose="020B0503020204020204" pitchFamily="34" charset="-122"/>
              </a:rPr>
              <a:t>如何为</a:t>
            </a:r>
            <a:r>
              <a:rPr lang="de-DE" altLang="zh-CN" sz="3200" dirty="0">
                <a:solidFill>
                  <a:srgbClr val="323232"/>
                </a:solidFill>
                <a:latin typeface="Microsoft YaHei UI" panose="020B0503020204020204" pitchFamily="34" charset="-122"/>
                <a:ea typeface="Microsoft YaHei UI" panose="020B0503020204020204" pitchFamily="34" charset="-122"/>
              </a:rPr>
              <a:t>00</a:t>
            </a:r>
            <a:r>
              <a:rPr lang="zh-CN" altLang="de-DE" sz="3200" dirty="0">
                <a:solidFill>
                  <a:srgbClr val="323232"/>
                </a:solidFill>
                <a:latin typeface="Microsoft YaHei UI" panose="020B0503020204020204" pitchFamily="34" charset="-122"/>
                <a:ea typeface="Microsoft YaHei UI" panose="020B0503020204020204" pitchFamily="34" charset="-122"/>
              </a:rPr>
              <a:t>后大学生讲授国际关系课程</a:t>
            </a:r>
            <a:endParaRPr lang="de-DE" altLang="zh-CN" sz="3200" dirty="0">
              <a:solidFill>
                <a:srgbClr val="000066"/>
              </a:solidFill>
              <a:latin typeface="SimHei" panose="02010609060101010101" pitchFamily="49" charset="-122"/>
              <a:ea typeface="SimHei" panose="02010609060101010101" pitchFamily="49" charset="-122"/>
            </a:endParaRPr>
          </a:p>
        </p:txBody>
      </p:sp>
      <p:sp>
        <p:nvSpPr>
          <p:cNvPr id="62467" name="Text Box 3">
            <a:extLst>
              <a:ext uri="{FF2B5EF4-FFF2-40B4-BE49-F238E27FC236}">
                <a16:creationId xmlns:a16="http://schemas.microsoft.com/office/drawing/2014/main" id="{C1D2A289-4124-4369-A1B0-CBFF937E30EF}"/>
              </a:ext>
            </a:extLst>
          </p:cNvPr>
          <p:cNvSpPr txBox="1">
            <a:spLocks noChangeArrowheads="1"/>
          </p:cNvSpPr>
          <p:nvPr/>
        </p:nvSpPr>
        <p:spPr bwMode="auto">
          <a:xfrm>
            <a:off x="250825" y="1773238"/>
            <a:ext cx="8713788"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venir 65" pitchFamily="2" charset="0"/>
                <a:ea typeface="SimHei" panose="02010609060101010101" pitchFamily="49" charset="-122"/>
              </a:defRPr>
            </a:lvl1pPr>
            <a:lvl2pPr marL="914400" indent="-45720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a:r>
              <a:rPr lang="zh-CN" altLang="de-DE" sz="2800" b="0" i="0" u="none" strike="noStrike" baseline="0" dirty="0">
                <a:latin typeface="Microsoft YaHei UI" panose="020B0503020204020204" pitchFamily="34" charset="-122"/>
                <a:ea typeface="Microsoft YaHei UI" panose="020B0503020204020204" pitchFamily="34" charset="-122"/>
              </a:rPr>
              <a:t>第五届教学共同体年会主题报告 </a:t>
            </a:r>
            <a:r>
              <a:rPr lang="de-DE" altLang="zh-CN" sz="2800" b="0" i="0" u="none" strike="noStrike" baseline="0" dirty="0">
                <a:latin typeface="Microsoft YaHei UI" panose="020B0503020204020204" pitchFamily="34" charset="-122"/>
                <a:ea typeface="Microsoft YaHei UI" panose="020B0503020204020204" pitchFamily="34" charset="-122"/>
              </a:rPr>
              <a:t>| </a:t>
            </a:r>
            <a:r>
              <a:rPr lang="zh-CN" altLang="de-DE" sz="2800" b="0" i="0" u="none" strike="noStrike" baseline="0" dirty="0">
                <a:latin typeface="Microsoft YaHei UI" panose="020B0503020204020204" pitchFamily="34" charset="-122"/>
                <a:ea typeface="Microsoft YaHei UI" panose="020B0503020204020204" pitchFamily="34" charset="-122"/>
              </a:rPr>
              <a:t>阎学通</a:t>
            </a:r>
            <a:endParaRPr lang="de-DE" sz="1800" b="0" i="0" u="none" strike="noStrike" baseline="0" dirty="0">
              <a:latin typeface="Microsoft YaHei UI" panose="020B0503020204020204" pitchFamily="34" charset="-122"/>
              <a:ea typeface="Microsoft YaHei UI" panose="020B0503020204020204" pitchFamily="34" charset="-122"/>
            </a:endParaRPr>
          </a:p>
          <a:p>
            <a:endParaRPr lang="de-DE" sz="1800" b="0" i="0" u="none" strike="noStrike" baseline="0" dirty="0">
              <a:latin typeface="Microsoft YaHei UI" panose="020B0503020204020204" pitchFamily="34" charset="-122"/>
              <a:ea typeface="Microsoft YaHei UI" panose="020B0503020204020204" pitchFamily="34" charset="-122"/>
            </a:endParaRPr>
          </a:p>
          <a:p>
            <a:pPr marL="0" indent="457200"/>
            <a:r>
              <a:rPr lang="de-DE" altLang="zh-CN" sz="1600" b="0" i="0" u="none" strike="noStrike" baseline="0" dirty="0">
                <a:latin typeface="Microsoft YaHei UI" panose="020B0503020204020204" pitchFamily="34" charset="-122"/>
                <a:ea typeface="Microsoft YaHei UI" panose="020B0503020204020204" pitchFamily="34" charset="-122"/>
              </a:rPr>
              <a:t>2022</a:t>
            </a:r>
            <a:r>
              <a:rPr lang="zh-CN" altLang="de-DE" sz="1600" b="0" i="0" u="none" strike="noStrike" baseline="0" dirty="0">
                <a:latin typeface="Microsoft YaHei UI" panose="020B0503020204020204" pitchFamily="34" charset="-122"/>
                <a:ea typeface="Microsoft YaHei UI" panose="020B0503020204020204" pitchFamily="34" charset="-122"/>
              </a:rPr>
              <a:t>年</a:t>
            </a:r>
            <a:r>
              <a:rPr lang="de-DE" altLang="zh-CN" sz="1600" b="0" i="0" u="none" strike="noStrike" baseline="0" dirty="0">
                <a:latin typeface="Microsoft YaHei UI" panose="020B0503020204020204" pitchFamily="34" charset="-122"/>
                <a:ea typeface="Microsoft YaHei UI" panose="020B0503020204020204" pitchFamily="34" charset="-122"/>
              </a:rPr>
              <a:t>1</a:t>
            </a:r>
            <a:r>
              <a:rPr lang="zh-CN" altLang="de-DE" sz="1600" b="0" i="0" u="none" strike="noStrike" baseline="0" dirty="0">
                <a:latin typeface="Microsoft YaHei UI" panose="020B0503020204020204" pitchFamily="34" charset="-122"/>
                <a:ea typeface="Microsoft YaHei UI" panose="020B0503020204020204" pitchFamily="34" charset="-122"/>
              </a:rPr>
              <a:t>月</a:t>
            </a:r>
            <a:r>
              <a:rPr lang="de-DE" altLang="zh-CN" sz="1600" b="0" i="0" u="none" strike="noStrike" baseline="0" dirty="0">
                <a:latin typeface="Microsoft YaHei UI" panose="020B0503020204020204" pitchFamily="34" charset="-122"/>
                <a:ea typeface="Microsoft YaHei UI" panose="020B0503020204020204" pitchFamily="34" charset="-122"/>
              </a:rPr>
              <a:t>8</a:t>
            </a:r>
            <a:r>
              <a:rPr lang="zh-CN" altLang="de-DE" sz="1600" b="0" i="0" u="none" strike="noStrike" baseline="0" dirty="0">
                <a:latin typeface="Microsoft YaHei UI" panose="020B0503020204020204" pitchFamily="34" charset="-122"/>
                <a:ea typeface="Microsoft YaHei UI" panose="020B0503020204020204" pitchFamily="34" charset="-122"/>
              </a:rPr>
              <a:t>日，由清华大学国际关系研究院与北京大学出版社联合举办的第五届政治学与国际关系教学共同体年会在北京西郊宾馆成功举行。会议采用了线下与线上相结合的模式，来自全国数十所院校的</a:t>
            </a:r>
            <a:r>
              <a:rPr lang="de-DE" altLang="zh-CN" sz="1600" b="0" i="0" u="none" strike="noStrike" baseline="0" dirty="0">
                <a:latin typeface="Microsoft YaHei UI" panose="020B0503020204020204" pitchFamily="34" charset="-122"/>
                <a:ea typeface="Microsoft YaHei UI" panose="020B0503020204020204" pitchFamily="34" charset="-122"/>
              </a:rPr>
              <a:t>100</a:t>
            </a:r>
            <a:r>
              <a:rPr lang="zh-CN" altLang="de-DE" sz="1600" b="0" i="0" u="none" strike="noStrike" baseline="0" dirty="0">
                <a:latin typeface="Microsoft YaHei UI" panose="020B0503020204020204" pitchFamily="34" charset="-122"/>
                <a:ea typeface="Microsoft YaHei UI" panose="020B0503020204020204" pitchFamily="34" charset="-122"/>
              </a:rPr>
              <a:t>多位政治学与国际关系学界的人士参加了会议。</a:t>
            </a:r>
            <a:endParaRPr lang="de-DE" altLang="zh-CN" sz="1600" b="0" i="0" u="none" strike="noStrike" baseline="0" dirty="0">
              <a:latin typeface="Microsoft YaHei UI" panose="020B0503020204020204" pitchFamily="34" charset="-122"/>
              <a:ea typeface="Microsoft YaHei UI" panose="020B0503020204020204" pitchFamily="34" charset="-122"/>
            </a:endParaRPr>
          </a:p>
          <a:p>
            <a:pPr marL="0" indent="457200"/>
            <a:r>
              <a:rPr lang="zh-CN" altLang="de-DE" sz="1600" b="0" i="0" u="none" strike="noStrike" baseline="0" dirty="0">
                <a:latin typeface="Microsoft YaHei UI" panose="020B0503020204020204" pitchFamily="34" charset="-122"/>
                <a:ea typeface="Microsoft YaHei UI" panose="020B0503020204020204" pitchFamily="34" charset="-122"/>
              </a:rPr>
              <a:t>清华大学国际关系研究院院长、清华大学文科资深教授阎学通老师发表了题为“如何为</a:t>
            </a:r>
            <a:r>
              <a:rPr lang="de-DE" altLang="zh-CN" sz="1600" b="0" i="0" u="none" strike="noStrike" baseline="0" dirty="0">
                <a:latin typeface="Microsoft YaHei UI" panose="020B0503020204020204" pitchFamily="34" charset="-122"/>
                <a:ea typeface="Microsoft YaHei UI" panose="020B0503020204020204" pitchFamily="34" charset="-122"/>
              </a:rPr>
              <a:t>00</a:t>
            </a:r>
            <a:r>
              <a:rPr lang="zh-CN" altLang="de-DE" sz="1600" b="0" i="0" u="none" strike="noStrike" baseline="0" dirty="0">
                <a:latin typeface="Microsoft YaHei UI" panose="020B0503020204020204" pitchFamily="34" charset="-122"/>
                <a:ea typeface="Microsoft YaHei UI" panose="020B0503020204020204" pitchFamily="34" charset="-122"/>
              </a:rPr>
              <a:t>后大学生讲授国际关系课程”的主题报告。阎老师的报告主要分为四个部分。首先，阎老师认为学生的代际差别是十分明显的，当前的本科学生基本上已全部是</a:t>
            </a:r>
            <a:r>
              <a:rPr lang="de-DE" altLang="zh-CN" sz="1600" b="0" i="0" u="none" strike="noStrike" baseline="0" dirty="0">
                <a:latin typeface="Microsoft YaHei UI" panose="020B0503020204020204" pitchFamily="34" charset="-122"/>
                <a:ea typeface="Microsoft YaHei UI" panose="020B0503020204020204" pitchFamily="34" charset="-122"/>
              </a:rPr>
              <a:t>00</a:t>
            </a:r>
            <a:r>
              <a:rPr lang="zh-CN" altLang="de-DE" sz="1600" b="0" i="0" u="none" strike="noStrike" baseline="0" dirty="0">
                <a:latin typeface="Microsoft YaHei UI" panose="020B0503020204020204" pitchFamily="34" charset="-122"/>
                <a:ea typeface="Microsoft YaHei UI" panose="020B0503020204020204" pitchFamily="34" charset="-122"/>
              </a:rPr>
              <a:t>后，他们在思想观念、审美标准、价值观上都有独特之处。此外，</a:t>
            </a:r>
            <a:r>
              <a:rPr lang="de-DE" altLang="zh-CN" sz="1600" b="0" i="0" u="none" strike="noStrike" baseline="0" dirty="0">
                <a:latin typeface="Microsoft YaHei UI" panose="020B0503020204020204" pitchFamily="34" charset="-122"/>
                <a:ea typeface="Microsoft YaHei UI" panose="020B0503020204020204" pitchFamily="34" charset="-122"/>
              </a:rPr>
              <a:t>00</a:t>
            </a:r>
            <a:r>
              <a:rPr lang="zh-CN" altLang="de-DE" sz="1600" b="0" i="0" u="none" strike="noStrike" baseline="0" dirty="0">
                <a:latin typeface="Microsoft YaHei UI" panose="020B0503020204020204" pitchFamily="34" charset="-122"/>
                <a:ea typeface="Microsoft YaHei UI" panose="020B0503020204020204" pitchFamily="34" charset="-122"/>
              </a:rPr>
              <a:t>后学生身处数字化时代，在获取与掌握信息和知识方面能力更强，这就需要教师改变原有的教学观念，调整教学内容，以虚心的态度与学生沟通和交流。</a:t>
            </a:r>
          </a:p>
          <a:p>
            <a:pPr marL="0" indent="457200"/>
            <a:r>
              <a:rPr lang="zh-CN" altLang="de-DE" sz="1600" b="0" i="0" u="none" strike="noStrike" baseline="0" dirty="0">
                <a:latin typeface="Microsoft YaHei UI" panose="020B0503020204020204" pitchFamily="34" charset="-122"/>
                <a:ea typeface="Microsoft YaHei UI" panose="020B0503020204020204" pitchFamily="34" charset="-122"/>
              </a:rPr>
              <a:t>其次，阎老师总结了</a:t>
            </a:r>
            <a:r>
              <a:rPr lang="de-DE" altLang="zh-CN" sz="1600" b="0" i="0" u="none" strike="noStrike" baseline="0" dirty="0">
                <a:latin typeface="Microsoft YaHei UI" panose="020B0503020204020204" pitchFamily="34" charset="-122"/>
                <a:ea typeface="Microsoft YaHei UI" panose="020B0503020204020204" pitchFamily="34" charset="-122"/>
              </a:rPr>
              <a:t>00</a:t>
            </a:r>
            <a:r>
              <a:rPr lang="zh-CN" altLang="de-DE" sz="1600" b="0" i="0" u="none" strike="noStrike" baseline="0" dirty="0">
                <a:latin typeface="Microsoft YaHei UI" panose="020B0503020204020204" pitchFamily="34" charset="-122"/>
                <a:ea typeface="Microsoft YaHei UI" panose="020B0503020204020204" pitchFamily="34" charset="-122"/>
              </a:rPr>
              <a:t>后学生对世界的认识特点，并据此提出了相关的教学参考建议。阎老师认为，</a:t>
            </a:r>
            <a:r>
              <a:rPr lang="de-DE" altLang="zh-CN" sz="1600" b="0" i="0" u="none" strike="noStrike" baseline="0" dirty="0">
                <a:solidFill>
                  <a:srgbClr val="C00000"/>
                </a:solidFill>
                <a:latin typeface="Microsoft YaHei UI" panose="020B0503020204020204" pitchFamily="34" charset="-122"/>
                <a:ea typeface="Microsoft YaHei UI" panose="020B0503020204020204" pitchFamily="34" charset="-122"/>
              </a:rPr>
              <a:t>00</a:t>
            </a:r>
            <a:r>
              <a:rPr lang="zh-CN" altLang="de-DE" sz="1600" b="0" i="0" u="none" strike="noStrike" baseline="0" dirty="0">
                <a:solidFill>
                  <a:srgbClr val="C00000"/>
                </a:solidFill>
                <a:latin typeface="Microsoft YaHei UI" panose="020B0503020204020204" pitchFamily="34" charset="-122"/>
                <a:ea typeface="Microsoft YaHei UI" panose="020B0503020204020204" pitchFamily="34" charset="-122"/>
              </a:rPr>
              <a:t>后大学生往往具有强烈的优越感和自信心，常以“居高临下”的心态看待其他国家，以“愿望思维”看待国际事务，认为中国很容易实现对外政策目标。他们常以中国与外国两分的方法看待世界，将中国之外的其他国家视为同一类国家，将和平、道德、公平、正义等人类的普世价值观视为中国独有的传统，认为只有中国是正义的和无辜的，其他国家特别是西方国家是“邪恶”的、西方人对中国有着天然仇恨。另外，</a:t>
            </a:r>
            <a:r>
              <a:rPr lang="de-DE" altLang="zh-CN" sz="1600" b="0" i="0" u="none" strike="noStrike" baseline="0" dirty="0">
                <a:solidFill>
                  <a:srgbClr val="C00000"/>
                </a:solidFill>
                <a:latin typeface="Microsoft YaHei UI" panose="020B0503020204020204" pitchFamily="34" charset="-122"/>
                <a:ea typeface="Microsoft YaHei UI" panose="020B0503020204020204" pitchFamily="34" charset="-122"/>
              </a:rPr>
              <a:t>00</a:t>
            </a:r>
            <a:r>
              <a:rPr lang="zh-CN" altLang="de-DE" sz="1600" b="0" i="0" u="none" strike="noStrike" baseline="0" dirty="0">
                <a:solidFill>
                  <a:srgbClr val="C00000"/>
                </a:solidFill>
                <a:latin typeface="Microsoft YaHei UI" panose="020B0503020204020204" pitchFamily="34" charset="-122"/>
                <a:ea typeface="Microsoft YaHei UI" panose="020B0503020204020204" pitchFamily="34" charset="-122"/>
              </a:rPr>
              <a:t>后大学生深受网络观念影响，把经济决定论、阴谋论、债权武器等网红们的观点当作常识。</a:t>
            </a:r>
            <a:endParaRPr lang="de-DE" altLang="zh-CN" sz="1600" dirty="0">
              <a:solidFill>
                <a:srgbClr val="C00000"/>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128171809"/>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800" decel="100000"/>
                                        <p:tgtEl>
                                          <p:spTgt spid="52226"/>
                                        </p:tgtEl>
                                      </p:cBhvr>
                                    </p:animEffect>
                                    <p:anim calcmode="lin" valueType="num">
                                      <p:cBhvr>
                                        <p:cTn id="8" dur="800" decel="100000" fill="hold"/>
                                        <p:tgtEl>
                                          <p:spTgt spid="52226"/>
                                        </p:tgtEl>
                                        <p:attrNameLst>
                                          <p:attrName>style.rotation</p:attrName>
                                        </p:attrNameLst>
                                      </p:cBhvr>
                                      <p:tavLst>
                                        <p:tav tm="0">
                                          <p:val>
                                            <p:fltVal val="-90"/>
                                          </p:val>
                                        </p:tav>
                                        <p:tav tm="100000">
                                          <p:val>
                                            <p:fltVal val="0"/>
                                          </p:val>
                                        </p:tav>
                                      </p:tavLst>
                                    </p:anim>
                                    <p:anim calcmode="lin" valueType="num">
                                      <p:cBhvr>
                                        <p:cTn id="9" dur="800" decel="100000" fill="hold"/>
                                        <p:tgtEl>
                                          <p:spTgt spid="52226"/>
                                        </p:tgtEl>
                                        <p:attrNameLst>
                                          <p:attrName>ppt_x</p:attrName>
                                        </p:attrNameLst>
                                      </p:cBhvr>
                                      <p:tavLst>
                                        <p:tav tm="0">
                                          <p:val>
                                            <p:strVal val="#ppt_x+0.4"/>
                                          </p:val>
                                        </p:tav>
                                        <p:tav tm="100000">
                                          <p:val>
                                            <p:strVal val="#ppt_x-0.05"/>
                                          </p:val>
                                        </p:tav>
                                      </p:tavLst>
                                    </p:anim>
                                    <p:anim calcmode="lin" valueType="num">
                                      <p:cBhvr>
                                        <p:cTn id="10" dur="800" decel="100000" fill="hold"/>
                                        <p:tgtEl>
                                          <p:spTgt spid="522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22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22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08E0-9AC6-9ADC-37F9-25EB14DEC4A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B926173-ED81-60A1-870B-91AD62C873CB}"/>
              </a:ext>
            </a:extLst>
          </p:cNvPr>
          <p:cNvSpPr>
            <a:spLocks noGrp="1"/>
          </p:cNvSpPr>
          <p:nvPr>
            <p:ph idx="1"/>
          </p:nvPr>
        </p:nvSpPr>
        <p:spPr/>
        <p:txBody>
          <a:bodyPr/>
          <a:lstStyle/>
          <a:p>
            <a:endParaRPr lang="de-DE"/>
          </a:p>
        </p:txBody>
      </p:sp>
      <p:pic>
        <p:nvPicPr>
          <p:cNvPr id="4" name="Picture 6" descr="schriften1">
            <a:extLst>
              <a:ext uri="{FF2B5EF4-FFF2-40B4-BE49-F238E27FC236}">
                <a16:creationId xmlns:a16="http://schemas.microsoft.com/office/drawing/2014/main" id="{74693A92-629D-D1FB-FEF0-59E0D805FD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399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60583B1-197E-4877-AA9F-3C1A10666C14}"/>
              </a:ext>
            </a:extLst>
          </p:cNvPr>
          <p:cNvSpPr>
            <a:spLocks noGrp="1" noChangeArrowheads="1"/>
          </p:cNvSpPr>
          <p:nvPr>
            <p:ph type="title" sz="quarter" idx="4294967295"/>
          </p:nvPr>
        </p:nvSpPr>
        <p:spPr>
          <a:xfrm>
            <a:off x="539750" y="476250"/>
            <a:ext cx="8353425" cy="1143000"/>
          </a:xfrm>
        </p:spPr>
        <p:txBody>
          <a:bodyPr/>
          <a:lstStyle/>
          <a:p>
            <a:r>
              <a:rPr lang="zh-CN" altLang="de-DE" sz="3200" dirty="0">
                <a:solidFill>
                  <a:srgbClr val="323232"/>
                </a:solidFill>
                <a:latin typeface="Microsoft YaHei UI" panose="020B0503020204020204" pitchFamily="34" charset="-122"/>
                <a:ea typeface="Microsoft YaHei UI" panose="020B0503020204020204" pitchFamily="34" charset="-122"/>
              </a:rPr>
              <a:t>如何为</a:t>
            </a:r>
            <a:r>
              <a:rPr lang="de-DE" altLang="zh-CN" sz="3200" dirty="0">
                <a:solidFill>
                  <a:srgbClr val="323232"/>
                </a:solidFill>
                <a:latin typeface="Microsoft YaHei UI" panose="020B0503020204020204" pitchFamily="34" charset="-122"/>
                <a:ea typeface="Microsoft YaHei UI" panose="020B0503020204020204" pitchFamily="34" charset="-122"/>
              </a:rPr>
              <a:t>00</a:t>
            </a:r>
            <a:r>
              <a:rPr lang="zh-CN" altLang="de-DE" sz="3200" dirty="0">
                <a:solidFill>
                  <a:srgbClr val="323232"/>
                </a:solidFill>
                <a:latin typeface="Microsoft YaHei UI" panose="020B0503020204020204" pitchFamily="34" charset="-122"/>
                <a:ea typeface="Microsoft YaHei UI" panose="020B0503020204020204" pitchFamily="34" charset="-122"/>
              </a:rPr>
              <a:t>后大学生讲授国际关系课程</a:t>
            </a:r>
            <a:endParaRPr lang="de-DE" altLang="zh-CN" sz="3200" dirty="0">
              <a:solidFill>
                <a:srgbClr val="000066"/>
              </a:solidFill>
              <a:latin typeface="SimHei" panose="02010609060101010101" pitchFamily="49" charset="-122"/>
              <a:ea typeface="SimHei" panose="02010609060101010101" pitchFamily="49" charset="-122"/>
            </a:endParaRPr>
          </a:p>
        </p:txBody>
      </p:sp>
      <p:sp>
        <p:nvSpPr>
          <p:cNvPr id="62467" name="Text Box 3">
            <a:extLst>
              <a:ext uri="{FF2B5EF4-FFF2-40B4-BE49-F238E27FC236}">
                <a16:creationId xmlns:a16="http://schemas.microsoft.com/office/drawing/2014/main" id="{C1D2A289-4124-4369-A1B0-CBFF937E30EF}"/>
              </a:ext>
            </a:extLst>
          </p:cNvPr>
          <p:cNvSpPr txBox="1">
            <a:spLocks noChangeArrowheads="1"/>
          </p:cNvSpPr>
          <p:nvPr/>
        </p:nvSpPr>
        <p:spPr bwMode="auto">
          <a:xfrm>
            <a:off x="250825" y="1773238"/>
            <a:ext cx="871378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venir 65" pitchFamily="2" charset="0"/>
                <a:ea typeface="SimHei" panose="02010609060101010101" pitchFamily="49" charset="-122"/>
              </a:defRPr>
            </a:lvl1pPr>
            <a:lvl2pPr marL="914400" indent="-45720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marL="0" indent="457200" algn="l"/>
            <a:r>
              <a:rPr lang="zh-CN" altLang="de-DE" sz="1600" b="0" i="0" u="none" strike="noStrike" baseline="0" dirty="0">
                <a:latin typeface="Microsoft YaHei UI" panose="020B0503020204020204" pitchFamily="34" charset="-122"/>
                <a:ea typeface="Microsoft YaHei UI" panose="020B0503020204020204" pitchFamily="34" charset="-122"/>
              </a:rPr>
              <a:t>对此，阎老师建议，在对</a:t>
            </a:r>
            <a:r>
              <a:rPr lang="de-DE" altLang="zh-CN" sz="1600" b="0" i="0" u="none" strike="noStrike" baseline="0" dirty="0">
                <a:latin typeface="Microsoft YaHei UI" panose="020B0503020204020204" pitchFamily="34" charset="-122"/>
                <a:ea typeface="Microsoft YaHei UI" panose="020B0503020204020204" pitchFamily="34" charset="-122"/>
              </a:rPr>
              <a:t>00</a:t>
            </a:r>
            <a:r>
              <a:rPr lang="zh-CN" altLang="de-DE" sz="1600" b="0" i="0" u="none" strike="noStrike" baseline="0" dirty="0">
                <a:latin typeface="Microsoft YaHei UI" panose="020B0503020204020204" pitchFamily="34" charset="-122"/>
                <a:ea typeface="Microsoft YaHei UI" panose="020B0503020204020204" pitchFamily="34" charset="-122"/>
              </a:rPr>
              <a:t>后大学生讲授国际关系课程时，一是结合时事传授知识，使学生了解当前客观事实，避免盲目自信；二是进行历史比较，使学生了解当下与以往的区别，认识到历史发展的曲折性；三是帮助学生认识世界的多样性，避免中外两分的认识论；四是帮助学生界定概念，建立共同标准和定义，提高学生参讨论的兴趣和质量；五是运用思维导图，增强学生思维的逻辑性和批判思维能力，降低网红的影响；六是介绍数字时代的新观念或新事物，以网络生活为例，帮助学生了解数字时代的特点。</a:t>
            </a:r>
          </a:p>
          <a:p>
            <a:pPr marL="0" indent="457200"/>
            <a:r>
              <a:rPr lang="zh-CN" altLang="de-DE" sz="1600" b="0" i="0" u="none" strike="noStrike" baseline="0" dirty="0">
                <a:latin typeface="Microsoft YaHei UI" panose="020B0503020204020204" pitchFamily="34" charset="-122"/>
                <a:ea typeface="Microsoft YaHei UI" panose="020B0503020204020204" pitchFamily="34" charset="-122"/>
              </a:rPr>
              <a:t>再次，针对当前疫情下的线上教学，阎老师认为线上教学需要保持学生在线并专注于课堂教学。通常情况下，线上教学课容量小于</a:t>
            </a:r>
            <a:r>
              <a:rPr lang="de-DE" altLang="zh-CN" sz="1600" b="0" i="0" u="none" strike="noStrike" baseline="0" dirty="0">
                <a:latin typeface="Microsoft YaHei UI" panose="020B0503020204020204" pitchFamily="34" charset="-122"/>
                <a:ea typeface="Microsoft YaHei UI" panose="020B0503020204020204" pitchFamily="34" charset="-122"/>
              </a:rPr>
              <a:t>30</a:t>
            </a:r>
            <a:r>
              <a:rPr lang="zh-CN" altLang="de-DE" sz="1600" b="0" i="0" u="none" strike="noStrike" baseline="0" dirty="0">
                <a:latin typeface="Microsoft YaHei UI" panose="020B0503020204020204" pitchFamily="34" charset="-122"/>
                <a:ea typeface="Microsoft YaHei UI" panose="020B0503020204020204" pitchFamily="34" charset="-122"/>
              </a:rPr>
              <a:t>人为宜，教师最好要求所有学生开启视频，学生应提前阅读教材了解教学内容。另外，教师还应注意适当减少教学内容，以对话方式教学保持学生的注意力，教学</a:t>
            </a:r>
            <a:r>
              <a:rPr lang="de-DE" altLang="zh-CN" sz="1600" b="0" i="0" u="none" strike="noStrike" baseline="0" dirty="0">
                <a:latin typeface="Microsoft YaHei UI" panose="020B0503020204020204" pitchFamily="34" charset="-122"/>
                <a:ea typeface="Microsoft YaHei UI" panose="020B0503020204020204" pitchFamily="34" charset="-122"/>
              </a:rPr>
              <a:t>PPT</a:t>
            </a:r>
            <a:r>
              <a:rPr lang="zh-CN" altLang="de-DE" sz="1600" b="0" i="0" u="none" strike="noStrike" baseline="0" dirty="0">
                <a:latin typeface="Microsoft YaHei UI" panose="020B0503020204020204" pitchFamily="34" charset="-122"/>
                <a:ea typeface="Microsoft YaHei UI" panose="020B0503020204020204" pitchFamily="34" charset="-122"/>
              </a:rPr>
              <a:t>也应多用图解以便于学生理解。</a:t>
            </a:r>
          </a:p>
          <a:p>
            <a:pPr marL="0" indent="457200"/>
            <a:r>
              <a:rPr lang="zh-CN" altLang="de-DE" sz="1600" b="0" i="0" u="none" strike="noStrike" baseline="0" dirty="0">
                <a:latin typeface="Microsoft YaHei UI" panose="020B0503020204020204" pitchFamily="34" charset="-122"/>
                <a:ea typeface="Microsoft YaHei UI" panose="020B0503020204020204" pitchFamily="34" charset="-122"/>
              </a:rPr>
              <a:t>最后，阎老师再次总结和强调了教师在教学中应注意的一些方面，如教师教学应尽可能结合使用新旧版本的教材，课堂上多讨论学生提出的问题，提高学生运用国际关系知识理解和认识现实世界的能力，注意培养和提高学生独立思考的能力。纵向观察中国的历史，认识中国的复杂性，横向比较外部世界，看到世界的多样性。同时还要使学生能够辨别学术观点和网络观点，理解国际关系知识的科学性。</a:t>
            </a:r>
          </a:p>
          <a:p>
            <a:pPr marL="0" indent="457200"/>
            <a:r>
              <a:rPr lang="zh-CN" altLang="de-DE" sz="1600" b="0" i="0" u="none" strike="noStrike" baseline="0" dirty="0">
                <a:latin typeface="Microsoft YaHei UI" panose="020B0503020204020204" pitchFamily="34" charset="-122"/>
                <a:ea typeface="Microsoft YaHei UI" panose="020B0503020204020204" pitchFamily="34" charset="-122"/>
              </a:rPr>
              <a:t>在讨论环节中，阎学通老师结合自己在清华多年来的课程教学实践，与大家分享一些心得体会，并回答了与会者提出的问题。</a:t>
            </a:r>
            <a:endParaRPr lang="de-DE" altLang="zh-CN" sz="1600" dirty="0">
              <a:latin typeface="Microsoft YaHei UI" panose="020B0503020204020204" pitchFamily="34" charset="-122"/>
              <a:ea typeface="Microsoft YaHei UI" panose="020B0503020204020204" pitchFamily="34" charset="-122"/>
            </a:endParaRPr>
          </a:p>
          <a:p>
            <a:pPr marL="0" indent="457200"/>
            <a:endParaRPr lang="de-DE" sz="1600" b="0" i="0" u="none" strike="noStrike" baseline="0" dirty="0">
              <a:solidFill>
                <a:srgbClr val="000000"/>
              </a:solidFill>
              <a:latin typeface="Microsoft YaHei UI" panose="020B0503020204020204" pitchFamily="34" charset="-122"/>
              <a:ea typeface="Microsoft YaHei UI" panose="020B0503020204020204" pitchFamily="34" charset="-122"/>
            </a:endParaRPr>
          </a:p>
          <a:p>
            <a:pPr marL="0" indent="457200"/>
            <a:r>
              <a:rPr lang="de-DE" sz="1600" b="0" i="0" u="none" strike="noStrike" baseline="0" dirty="0">
                <a:solidFill>
                  <a:srgbClr val="000000"/>
                </a:solidFill>
                <a:latin typeface="Arial" panose="020B0604020202020204" pitchFamily="34" charset="0"/>
              </a:rPr>
              <a:t>https://mp.weixin.qq.com/s/GcftpDXIBDFJ26E570VHcg</a:t>
            </a:r>
            <a:endParaRPr lang="zh-CN" altLang="en-GB" sz="1600" b="1" dirty="0"/>
          </a:p>
        </p:txBody>
      </p:sp>
    </p:spTree>
    <p:extLst>
      <p:ext uri="{BB962C8B-B14F-4D97-AF65-F5344CB8AC3E}">
        <p14:creationId xmlns:p14="http://schemas.microsoft.com/office/powerpoint/2010/main" val="3647189492"/>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800" decel="100000"/>
                                        <p:tgtEl>
                                          <p:spTgt spid="52226"/>
                                        </p:tgtEl>
                                      </p:cBhvr>
                                    </p:animEffect>
                                    <p:anim calcmode="lin" valueType="num">
                                      <p:cBhvr>
                                        <p:cTn id="8" dur="800" decel="100000" fill="hold"/>
                                        <p:tgtEl>
                                          <p:spTgt spid="52226"/>
                                        </p:tgtEl>
                                        <p:attrNameLst>
                                          <p:attrName>style.rotation</p:attrName>
                                        </p:attrNameLst>
                                      </p:cBhvr>
                                      <p:tavLst>
                                        <p:tav tm="0">
                                          <p:val>
                                            <p:fltVal val="-90"/>
                                          </p:val>
                                        </p:tav>
                                        <p:tav tm="100000">
                                          <p:val>
                                            <p:fltVal val="0"/>
                                          </p:val>
                                        </p:tav>
                                      </p:tavLst>
                                    </p:anim>
                                    <p:anim calcmode="lin" valueType="num">
                                      <p:cBhvr>
                                        <p:cTn id="9" dur="800" decel="100000" fill="hold"/>
                                        <p:tgtEl>
                                          <p:spTgt spid="52226"/>
                                        </p:tgtEl>
                                        <p:attrNameLst>
                                          <p:attrName>ppt_x</p:attrName>
                                        </p:attrNameLst>
                                      </p:cBhvr>
                                      <p:tavLst>
                                        <p:tav tm="0">
                                          <p:val>
                                            <p:strVal val="#ppt_x+0.4"/>
                                          </p:val>
                                        </p:tav>
                                        <p:tav tm="100000">
                                          <p:val>
                                            <p:strVal val="#ppt_x-0.05"/>
                                          </p:val>
                                        </p:tav>
                                      </p:tavLst>
                                    </p:anim>
                                    <p:anim calcmode="lin" valueType="num">
                                      <p:cBhvr>
                                        <p:cTn id="10" dur="800" decel="100000" fill="hold"/>
                                        <p:tgtEl>
                                          <p:spTgt spid="522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22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22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723CDD4-83FC-4976-83A1-0C89D39BC2F5}"/>
              </a:ext>
            </a:extLst>
          </p:cNvPr>
          <p:cNvSpPr>
            <a:spLocks noGrp="1" noChangeArrowheads="1"/>
          </p:cNvSpPr>
          <p:nvPr>
            <p:ph type="title" sz="quarter" idx="4294967295"/>
          </p:nvPr>
        </p:nvSpPr>
        <p:spPr>
          <a:xfrm>
            <a:off x="539750" y="476250"/>
            <a:ext cx="8353425" cy="1143000"/>
          </a:xfrm>
        </p:spPr>
        <p:txBody>
          <a:bodyPr/>
          <a:lstStyle/>
          <a:p>
            <a:pPr eaLnBrk="1" hangingPunct="1"/>
            <a:r>
              <a:rPr lang="zh-CN" altLang="de-DE">
                <a:solidFill>
                  <a:srgbClr val="000066"/>
                </a:solidFill>
                <a:latin typeface="SimHei" panose="02010609060101010101" pitchFamily="49" charset="-122"/>
                <a:ea typeface="SimHei" panose="02010609060101010101" pitchFamily="49" charset="-122"/>
              </a:rPr>
              <a:t>纲 要</a:t>
            </a:r>
            <a:endParaRPr lang="de-DE" altLang="zh-CN">
              <a:solidFill>
                <a:srgbClr val="000066"/>
              </a:solidFill>
              <a:latin typeface="SimHei" panose="02010609060101010101" pitchFamily="49" charset="-122"/>
              <a:ea typeface="SimHei" panose="02010609060101010101" pitchFamily="49" charset="-122"/>
            </a:endParaRPr>
          </a:p>
        </p:txBody>
      </p:sp>
      <p:sp>
        <p:nvSpPr>
          <p:cNvPr id="63491" name="Rectangle 3">
            <a:extLst>
              <a:ext uri="{FF2B5EF4-FFF2-40B4-BE49-F238E27FC236}">
                <a16:creationId xmlns:a16="http://schemas.microsoft.com/office/drawing/2014/main" id="{5FDEBCF8-6E51-46A6-AF21-23E66BDED970}"/>
              </a:ext>
            </a:extLst>
          </p:cNvPr>
          <p:cNvSpPr>
            <a:spLocks noChangeArrowheads="1"/>
          </p:cNvSpPr>
          <p:nvPr/>
        </p:nvSpPr>
        <p:spPr bwMode="auto">
          <a:xfrm>
            <a:off x="179388" y="19891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endParaRPr lang="de-DE" altLang="zh-CN" sz="2500">
              <a:solidFill>
                <a:srgbClr val="000066"/>
              </a:solidFill>
              <a:latin typeface="SimHei" panose="02010609060101010101" pitchFamily="49" charset="-122"/>
            </a:endParaRPr>
          </a:p>
        </p:txBody>
      </p:sp>
      <p:sp>
        <p:nvSpPr>
          <p:cNvPr id="63492" name="Rectangle 4">
            <a:extLst>
              <a:ext uri="{FF2B5EF4-FFF2-40B4-BE49-F238E27FC236}">
                <a16:creationId xmlns:a16="http://schemas.microsoft.com/office/drawing/2014/main" id="{6A98B044-1684-4B3B-8C20-4C930A04C711}"/>
              </a:ext>
            </a:extLst>
          </p:cNvPr>
          <p:cNvSpPr>
            <a:spLocks noChangeArrowheads="1"/>
          </p:cNvSpPr>
          <p:nvPr/>
        </p:nvSpPr>
        <p:spPr bwMode="auto">
          <a:xfrm>
            <a:off x="395288" y="2205038"/>
            <a:ext cx="89646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venir 65" pitchFamily="2" charset="0"/>
                <a:ea typeface="SimHei" panose="02010609060101010101" pitchFamily="49" charset="-122"/>
              </a:defRPr>
            </a:lvl1pPr>
            <a:lvl2pPr marL="742950" indent="-285750">
              <a:defRPr sz="2400">
                <a:solidFill>
                  <a:schemeClr val="tx1"/>
                </a:solidFill>
                <a:latin typeface="Avenir 65" pitchFamily="2" charset="0"/>
                <a:ea typeface="SimHei" panose="02010609060101010101" pitchFamily="49" charset="-122"/>
              </a:defRPr>
            </a:lvl2pPr>
            <a:lvl3pPr marL="1143000" indent="-228600">
              <a:defRPr sz="2400">
                <a:solidFill>
                  <a:schemeClr val="tx1"/>
                </a:solidFill>
                <a:latin typeface="Avenir 65" pitchFamily="2" charset="0"/>
                <a:ea typeface="SimHei" panose="02010609060101010101" pitchFamily="49" charset="-122"/>
              </a:defRPr>
            </a:lvl3pPr>
            <a:lvl4pPr marL="1600200" indent="-228600">
              <a:defRPr sz="2400">
                <a:solidFill>
                  <a:schemeClr val="tx1"/>
                </a:solidFill>
                <a:latin typeface="Avenir 65" pitchFamily="2" charset="0"/>
                <a:ea typeface="SimHei" panose="02010609060101010101" pitchFamily="49" charset="-122"/>
              </a:defRPr>
            </a:lvl4pPr>
            <a:lvl5pPr marL="2057400" indent="-228600">
              <a:defRPr sz="2400">
                <a:solidFill>
                  <a:schemeClr val="tx1"/>
                </a:solidFill>
                <a:latin typeface="Avenir 65" pitchFamily="2" charset="0"/>
                <a:ea typeface="SimHei" panose="02010609060101010101" pitchFamily="49" charset="-122"/>
              </a:defRPr>
            </a:lvl5pPr>
            <a:lvl6pPr marL="25146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6pPr>
            <a:lvl7pPr marL="29718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7pPr>
            <a:lvl8pPr marL="34290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8pPr>
            <a:lvl9pPr marL="3886200" indent="-228600" algn="ctr" eaLnBrk="0" fontAlgn="base" hangingPunct="0">
              <a:spcBef>
                <a:spcPct val="0"/>
              </a:spcBef>
              <a:spcAft>
                <a:spcPct val="0"/>
              </a:spcAft>
              <a:defRPr sz="2400">
                <a:solidFill>
                  <a:schemeClr val="tx1"/>
                </a:solidFill>
                <a:latin typeface="Avenir 65" pitchFamily="2" charset="0"/>
                <a:ea typeface="SimHei" panose="02010609060101010101" pitchFamily="49" charset="-122"/>
              </a:defRPr>
            </a:lvl9pPr>
          </a:lstStyle>
          <a:p>
            <a:pPr algn="l" eaLnBrk="1" hangingPunct="1"/>
            <a:r>
              <a:rPr lang="de-DE" altLang="zh-CN" sz="2500">
                <a:solidFill>
                  <a:srgbClr val="000066"/>
                </a:solidFill>
                <a:latin typeface="SimHei" panose="02010609060101010101" pitchFamily="49" charset="-122"/>
              </a:rPr>
              <a:t>1, </a:t>
            </a:r>
            <a:r>
              <a:rPr lang="zh-CN" altLang="de-DE" sz="2500">
                <a:solidFill>
                  <a:srgbClr val="000066"/>
                </a:solidFill>
                <a:latin typeface="SimHei" panose="02010609060101010101" pitchFamily="49" charset="-122"/>
              </a:rPr>
              <a:t>传统的文化比较模块</a:t>
            </a:r>
            <a:br>
              <a:rPr lang="zh-CN" altLang="de-DE"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2, </a:t>
            </a:r>
            <a:r>
              <a:rPr lang="zh-CN" altLang="de-DE" sz="2500">
                <a:solidFill>
                  <a:srgbClr val="000066"/>
                </a:solidFill>
                <a:latin typeface="SimHei" panose="02010609060101010101" pitchFamily="49" charset="-122"/>
              </a:rPr>
              <a:t>新的文化比较模块</a:t>
            </a:r>
            <a:br>
              <a:rPr lang="de-DE" altLang="zh-CN"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3, </a:t>
            </a:r>
            <a:r>
              <a:rPr lang="zh-CN" altLang="de-DE" sz="2500">
                <a:solidFill>
                  <a:srgbClr val="000066"/>
                </a:solidFill>
                <a:latin typeface="SimHei" panose="02010609060101010101" pitchFamily="49" charset="-122"/>
              </a:rPr>
              <a:t>跨文化知识的例子</a:t>
            </a:r>
            <a:br>
              <a:rPr lang="de-DE" altLang="zh-CN"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a:solidFill>
                  <a:srgbClr val="000066"/>
                </a:solidFill>
                <a:latin typeface="SimHei" panose="02010609060101010101" pitchFamily="49" charset="-122"/>
              </a:rPr>
              <a:t>4, </a:t>
            </a:r>
            <a:r>
              <a:rPr lang="zh-CN" altLang="de-DE" sz="2500">
                <a:solidFill>
                  <a:srgbClr val="000066"/>
                </a:solidFill>
                <a:latin typeface="SimHei" panose="02010609060101010101" pitchFamily="49" charset="-122"/>
              </a:rPr>
              <a:t>构建全球化能力为国际性事业做准备</a:t>
            </a:r>
            <a:br>
              <a:rPr lang="zh-CN" altLang="de-DE" sz="2500">
                <a:solidFill>
                  <a:srgbClr val="000066"/>
                </a:solidFill>
                <a:latin typeface="SimHei" panose="02010609060101010101" pitchFamily="49" charset="-122"/>
              </a:rPr>
            </a:br>
            <a:br>
              <a:rPr lang="de-DE" altLang="zh-CN" sz="2500">
                <a:solidFill>
                  <a:srgbClr val="000066"/>
                </a:solidFill>
                <a:latin typeface="SimHei" panose="02010609060101010101" pitchFamily="49" charset="-122"/>
              </a:rPr>
            </a:br>
            <a:r>
              <a:rPr lang="de-DE" altLang="zh-CN" sz="2500" b="1">
                <a:solidFill>
                  <a:srgbClr val="000066"/>
                </a:solidFill>
                <a:latin typeface="SimHei" panose="02010609060101010101" pitchFamily="49" charset="-122"/>
              </a:rPr>
              <a:t>5, </a:t>
            </a:r>
            <a:r>
              <a:rPr lang="zh-CN" altLang="de-DE" sz="2500">
                <a:solidFill>
                  <a:srgbClr val="000066"/>
                </a:solidFill>
                <a:latin typeface="SimHei" panose="02010609060101010101" pitchFamily="49" charset="-122"/>
              </a:rPr>
              <a:t>讨论</a:t>
            </a:r>
            <a:endParaRPr lang="de-DE" altLang="zh-CN" sz="2500" b="1">
              <a:solidFill>
                <a:srgbClr val="000066"/>
              </a:solidFill>
              <a:latin typeface="SimHei" panose="02010609060101010101" pitchFamily="49"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800" decel="100000"/>
                                        <p:tgtEl>
                                          <p:spTgt spid="53250"/>
                                        </p:tgtEl>
                                      </p:cBhvr>
                                    </p:animEffect>
                                    <p:anim calcmode="lin" valueType="num">
                                      <p:cBhvr>
                                        <p:cTn id="8" dur="800" decel="100000" fill="hold"/>
                                        <p:tgtEl>
                                          <p:spTgt spid="53250"/>
                                        </p:tgtEl>
                                        <p:attrNameLst>
                                          <p:attrName>style.rotation</p:attrName>
                                        </p:attrNameLst>
                                      </p:cBhvr>
                                      <p:tavLst>
                                        <p:tav tm="0">
                                          <p:val>
                                            <p:fltVal val="-90"/>
                                          </p:val>
                                        </p:tav>
                                        <p:tav tm="100000">
                                          <p:val>
                                            <p:fltVal val="0"/>
                                          </p:val>
                                        </p:tav>
                                      </p:tavLst>
                                    </p:anim>
                                    <p:anim calcmode="lin" valueType="num">
                                      <p:cBhvr>
                                        <p:cTn id="9" dur="800" decel="100000" fill="hold"/>
                                        <p:tgtEl>
                                          <p:spTgt spid="53250"/>
                                        </p:tgtEl>
                                        <p:attrNameLst>
                                          <p:attrName>ppt_x</p:attrName>
                                        </p:attrNameLst>
                                      </p:cBhvr>
                                      <p:tavLst>
                                        <p:tav tm="0">
                                          <p:val>
                                            <p:strVal val="#ppt_x+0.4"/>
                                          </p:val>
                                        </p:tav>
                                        <p:tav tm="100000">
                                          <p:val>
                                            <p:strVal val="#ppt_x-0.05"/>
                                          </p:val>
                                        </p:tav>
                                      </p:tavLst>
                                    </p:anim>
                                    <p:anim calcmode="lin" valueType="num">
                                      <p:cBhvr>
                                        <p:cTn id="10" dur="800" decel="100000" fill="hold"/>
                                        <p:tgtEl>
                                          <p:spTgt spid="532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32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32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642919"/>
            <a:ext cx="7772400" cy="1000131"/>
          </a:xfrm>
        </p:spPr>
        <p:txBody>
          <a:bodyPr>
            <a:normAutofit/>
          </a:bodyPr>
          <a:lstStyle/>
          <a:p>
            <a:r>
              <a:rPr lang="de-DE" altLang="zh-CN" sz="3600" b="1" dirty="0"/>
              <a:t>Foundations </a:t>
            </a:r>
            <a:r>
              <a:rPr lang="de-DE" altLang="zh-CN" sz="3600" b="1" dirty="0" err="1"/>
              <a:t>of</a:t>
            </a:r>
            <a:r>
              <a:rPr lang="de-DE" altLang="zh-CN" sz="3600" b="1" dirty="0"/>
              <a:t> </a:t>
            </a:r>
            <a:r>
              <a:rPr lang="en-US" altLang="zh-CN" sz="3600" b="1" dirty="0"/>
              <a:t>Chinese Cultures</a:t>
            </a:r>
            <a:endParaRPr lang="zh-CN" altLang="en-US" sz="3600" b="1" dirty="0"/>
          </a:p>
        </p:txBody>
      </p:sp>
      <p:sp>
        <p:nvSpPr>
          <p:cNvPr id="3" name="副标题 2"/>
          <p:cNvSpPr>
            <a:spLocks noGrp="1"/>
          </p:cNvSpPr>
          <p:nvPr>
            <p:ph type="subTitle" idx="1"/>
          </p:nvPr>
        </p:nvSpPr>
        <p:spPr>
          <a:xfrm>
            <a:off x="642910" y="1857364"/>
            <a:ext cx="8072494" cy="4429156"/>
          </a:xfrm>
        </p:spPr>
        <p:txBody>
          <a:bodyPr>
            <a:normAutofit/>
          </a:bodyPr>
          <a:lstStyle/>
          <a:p>
            <a:pPr algn="just"/>
            <a:r>
              <a:rPr lang="en-US" altLang="zh-CN" sz="2800" b="1" dirty="0">
                <a:solidFill>
                  <a:schemeClr val="tx1"/>
                </a:solidFill>
              </a:rPr>
              <a:t>About Chinese culture around the world</a:t>
            </a:r>
            <a:r>
              <a:rPr lang="en-US" altLang="zh-CN" sz="2800" dirty="0">
                <a:solidFill>
                  <a:schemeClr val="tx1"/>
                </a:solidFill>
              </a:rPr>
              <a:t>: the importance</a:t>
            </a:r>
          </a:p>
          <a:p>
            <a:pPr algn="just"/>
            <a:r>
              <a:rPr lang="en-US" altLang="zh-CN" sz="2800" b="1" dirty="0">
                <a:solidFill>
                  <a:schemeClr val="tx1"/>
                </a:solidFill>
              </a:rPr>
              <a:t>About the course</a:t>
            </a:r>
            <a:r>
              <a:rPr lang="en-US" altLang="zh-CN" sz="2800" dirty="0">
                <a:solidFill>
                  <a:schemeClr val="tx1"/>
                </a:solidFill>
              </a:rPr>
              <a:t>: the contents </a:t>
            </a:r>
          </a:p>
          <a:p>
            <a:pPr algn="just"/>
            <a:r>
              <a:rPr lang="en-US" altLang="zh-CN" sz="2800" b="1" dirty="0">
                <a:solidFill>
                  <a:schemeClr val="tx1"/>
                </a:solidFill>
              </a:rPr>
              <a:t>About the studying</a:t>
            </a:r>
            <a:r>
              <a:rPr lang="en-US" altLang="zh-CN" sz="2800" dirty="0">
                <a:solidFill>
                  <a:schemeClr val="tx1"/>
                </a:solidFill>
              </a:rPr>
              <a:t>: preview the unit; answer questions; interpret the text; discuss and translate.</a:t>
            </a:r>
          </a:p>
          <a:p>
            <a:pPr algn="just"/>
            <a:r>
              <a:rPr lang="en-US" altLang="zh-CN" sz="2800" b="1" dirty="0">
                <a:solidFill>
                  <a:schemeClr val="tx1"/>
                </a:solidFill>
              </a:rPr>
              <a:t>About homework</a:t>
            </a:r>
            <a:r>
              <a:rPr lang="en-US" altLang="zh-CN" sz="2800" dirty="0">
                <a:solidFill>
                  <a:schemeClr val="tx1"/>
                </a:solidFill>
              </a:rPr>
              <a:t>: translate 1 passage per unit</a:t>
            </a:r>
          </a:p>
          <a:p>
            <a:pPr algn="just"/>
            <a:r>
              <a:rPr lang="en-US" altLang="zh-CN" sz="2800" b="1" dirty="0">
                <a:solidFill>
                  <a:schemeClr val="tx1"/>
                </a:solidFill>
              </a:rPr>
              <a:t>About grading</a:t>
            </a:r>
            <a:r>
              <a:rPr lang="en-US" altLang="zh-CN" sz="2800" dirty="0">
                <a:solidFill>
                  <a:schemeClr val="tx1"/>
                </a:solidFill>
              </a:rPr>
              <a:t>: 20% from homework; 10% from classroom performance; 70% from the final test</a:t>
            </a:r>
            <a:endParaRPr lang="zh-CN" altLang="en-US" sz="2800" dirty="0">
              <a:solidFill>
                <a:schemeClr val="tx1"/>
              </a:solidFill>
            </a:endParaRPr>
          </a:p>
        </p:txBody>
      </p:sp>
    </p:spTree>
  </p:cSld>
  <p:clrMapOvr>
    <a:masterClrMapping/>
  </p:clrMapOvr>
  <p:transition>
    <p:pull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200" b="1" dirty="0"/>
              <a:t>About the teaching</a:t>
            </a:r>
            <a:endParaRPr lang="zh-CN" altLang="en-US" sz="3200" b="1" dirty="0"/>
          </a:p>
        </p:txBody>
      </p:sp>
      <p:sp>
        <p:nvSpPr>
          <p:cNvPr id="3" name="内容占位符 2"/>
          <p:cNvSpPr>
            <a:spLocks noGrp="1"/>
          </p:cNvSpPr>
          <p:nvPr>
            <p:ph idx="1"/>
          </p:nvPr>
        </p:nvSpPr>
        <p:spPr/>
        <p:txBody>
          <a:bodyPr>
            <a:normAutofit/>
          </a:bodyPr>
          <a:lstStyle/>
          <a:p>
            <a:r>
              <a:rPr lang="en-US" altLang="zh-CN" sz="2800" dirty="0"/>
              <a:t>1. Tell students to answer the questions after each section and see if they have previewed the text and how well they’ve mastered it.</a:t>
            </a:r>
          </a:p>
          <a:p>
            <a:r>
              <a:rPr lang="en-US" altLang="zh-CN" sz="2800" dirty="0"/>
              <a:t>2. Interpret cultural phenomena and terms and expressions of high frequency in the text.</a:t>
            </a:r>
          </a:p>
          <a:p>
            <a:r>
              <a:rPr lang="en-US" altLang="zh-CN" sz="2800" dirty="0"/>
              <a:t>3. Introduce related topics and invite students to comment.</a:t>
            </a:r>
          </a:p>
          <a:p>
            <a:r>
              <a:rPr lang="en-US" altLang="zh-CN" sz="2800" dirty="0"/>
              <a:t>4. Grade students’ essays. </a:t>
            </a:r>
            <a:endParaRPr lang="zh-CN" altLang="en-US" sz="2800" dirty="0"/>
          </a:p>
          <a:p>
            <a:endParaRPr lang="zh-CN"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200" b="1" dirty="0"/>
              <a:t>Questions concerning Introduction</a:t>
            </a:r>
            <a:endParaRPr lang="zh-CN" altLang="en-US" sz="3200" b="1" dirty="0"/>
          </a:p>
        </p:txBody>
      </p:sp>
      <p:sp>
        <p:nvSpPr>
          <p:cNvPr id="3" name="内容占位符 2"/>
          <p:cNvSpPr>
            <a:spLocks noGrp="1"/>
          </p:cNvSpPr>
          <p:nvPr>
            <p:ph idx="1"/>
          </p:nvPr>
        </p:nvSpPr>
        <p:spPr/>
        <p:txBody>
          <a:bodyPr>
            <a:normAutofit/>
          </a:bodyPr>
          <a:lstStyle/>
          <a:p>
            <a:r>
              <a:rPr lang="en-US" sz="2800" dirty="0"/>
              <a:t>1. How large is China? </a:t>
            </a:r>
            <a:endParaRPr lang="zh-CN" altLang="en-US" sz="2800" dirty="0"/>
          </a:p>
          <a:p>
            <a:r>
              <a:rPr lang="en-US" sz="2800" dirty="0"/>
              <a:t>2. What are the countries that China borders? </a:t>
            </a:r>
            <a:endParaRPr lang="zh-CN" altLang="en-US" sz="2800" dirty="0"/>
          </a:p>
          <a:p>
            <a:r>
              <a:rPr lang="en-US" sz="2800" dirty="0"/>
              <a:t>3. What do you know about China’s coastline? </a:t>
            </a:r>
            <a:endParaRPr lang="zh-CN" altLang="en-US" sz="2800" dirty="0"/>
          </a:p>
          <a:p>
            <a:r>
              <a:rPr lang="en-US" sz="2800" dirty="0"/>
              <a:t>4. What’s China’s climate like? </a:t>
            </a:r>
            <a:endParaRPr lang="zh-CN" altLang="en-US" sz="2800" dirty="0"/>
          </a:p>
          <a:p>
            <a:r>
              <a:rPr lang="en-US" sz="2800" dirty="0"/>
              <a:t>5. What’s China’s general land surface like? </a:t>
            </a:r>
            <a:endParaRPr lang="zh-CN" altLang="en-US" sz="2800" dirty="0"/>
          </a:p>
          <a:p>
            <a:r>
              <a:rPr lang="en-US" sz="2800" dirty="0"/>
              <a:t>6. What do you know about China’s vegetation and animal life?         </a:t>
            </a:r>
            <a:endParaRPr lang="zh-CN" altLang="en-US" sz="2800" dirty="0"/>
          </a:p>
        </p:txBody>
      </p:sp>
      <p:sp>
        <p:nvSpPr>
          <p:cNvPr id="4" name="Action Button: Forward or Next 3">
            <a:hlinkClick r:id="rId2" action="ppaction://hlinksldjump" highlightClick="1"/>
          </p:cNvPr>
          <p:cNvSpPr/>
          <p:nvPr/>
        </p:nvSpPr>
        <p:spPr>
          <a:xfrm>
            <a:off x="5055081" y="1772816"/>
            <a:ext cx="525031" cy="35148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Action Button: Forward or Next 4">
            <a:hlinkClick r:id="rId3" action="ppaction://hlinksldjump" highlightClick="1"/>
          </p:cNvPr>
          <p:cNvSpPr/>
          <p:nvPr/>
        </p:nvSpPr>
        <p:spPr>
          <a:xfrm>
            <a:off x="7695584" y="2256130"/>
            <a:ext cx="560264"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ction Button: Forward or Next 5">
            <a:hlinkClick r:id="rId4" action="ppaction://hlinksldjump" highlightClick="1"/>
          </p:cNvPr>
          <p:cNvSpPr/>
          <p:nvPr/>
        </p:nvSpPr>
        <p:spPr>
          <a:xfrm>
            <a:off x="7006986" y="3861048"/>
            <a:ext cx="504056" cy="3098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Curved Right Arrow 6">
            <a:hlinkClick r:id="rId5" action="ppaction://hlinksldjump"/>
          </p:cNvPr>
          <p:cNvSpPr/>
          <p:nvPr/>
        </p:nvSpPr>
        <p:spPr>
          <a:xfrm>
            <a:off x="7524328" y="5733256"/>
            <a:ext cx="731520" cy="9361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How large is China?</a:t>
            </a:r>
            <a:endParaRPr lang="zh-CN" altLang="en-US" dirty="0"/>
          </a:p>
        </p:txBody>
      </p:sp>
      <p:pic>
        <p:nvPicPr>
          <p:cNvPr id="2051" name="Picture 3" descr="E:\中国文化及旅游\20090423_5d937d83e089d8c0ca89wIB30iBT8Xcc.jpg"/>
          <p:cNvPicPr>
            <a:picLocks noGrp="1" noChangeAspect="1" noChangeArrowheads="1"/>
          </p:cNvPicPr>
          <p:nvPr>
            <p:ph idx="1"/>
          </p:nvPr>
        </p:nvPicPr>
        <p:blipFill>
          <a:blip r:embed="rId2"/>
          <a:srcRect/>
          <a:stretch>
            <a:fillRect/>
          </a:stretch>
        </p:blipFill>
        <p:spPr bwMode="auto">
          <a:xfrm>
            <a:off x="1500166" y="1714487"/>
            <a:ext cx="6215106" cy="4486529"/>
          </a:xfrm>
          <a:prstGeom prst="rect">
            <a:avLst/>
          </a:prstGeom>
          <a:noFill/>
        </p:spPr>
      </p:pic>
      <p:sp>
        <p:nvSpPr>
          <p:cNvPr id="3" name="Action Button: Home 2">
            <a:hlinkClick r:id="rId3" action="ppaction://hlinksldjump" highlightClick="1"/>
          </p:cNvPr>
          <p:cNvSpPr/>
          <p:nvPr/>
        </p:nvSpPr>
        <p:spPr>
          <a:xfrm>
            <a:off x="7884368" y="5661248"/>
            <a:ext cx="936104"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How many countries border China?</a:t>
            </a:r>
            <a:endParaRPr lang="zh-CN" altLang="en-US" dirty="0"/>
          </a:p>
        </p:txBody>
      </p:sp>
      <p:pic>
        <p:nvPicPr>
          <p:cNvPr id="1026" name="Picture 2" descr="E:\%E4%B8%AD%E5%9C%8B%E8%88%87%E9%84%B0%E8%BF%91%E5%9C%8B%E5%AE%B6.jpg"/>
          <p:cNvPicPr>
            <a:picLocks noGrp="1" noChangeAspect="1" noChangeArrowheads="1"/>
          </p:cNvPicPr>
          <p:nvPr>
            <p:ph idx="1"/>
          </p:nvPr>
        </p:nvPicPr>
        <p:blipFill>
          <a:blip r:embed="rId2"/>
          <a:srcRect/>
          <a:stretch>
            <a:fillRect/>
          </a:stretch>
        </p:blipFill>
        <p:spPr bwMode="auto">
          <a:xfrm>
            <a:off x="1357290" y="1500174"/>
            <a:ext cx="6000792" cy="4908790"/>
          </a:xfrm>
          <a:prstGeom prst="rect">
            <a:avLst/>
          </a:prstGeom>
          <a:noFill/>
        </p:spPr>
      </p:pic>
      <p:sp>
        <p:nvSpPr>
          <p:cNvPr id="3" name="Action Button: Home 2">
            <a:hlinkClick r:id="rId3" action="ppaction://hlinksldjump" highlightClick="1"/>
          </p:cNvPr>
          <p:cNvSpPr/>
          <p:nvPr/>
        </p:nvSpPr>
        <p:spPr>
          <a:xfrm>
            <a:off x="7668344" y="5716104"/>
            <a:ext cx="1042416" cy="59321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600" dirty="0"/>
              <a:t>What is China’s land surface like?</a:t>
            </a:r>
            <a:endParaRPr lang="zh-CN" altLang="en-US" sz="3600" dirty="0"/>
          </a:p>
        </p:txBody>
      </p:sp>
      <p:pic>
        <p:nvPicPr>
          <p:cNvPr id="4098" name="Picture 2" descr="E:\中国文化及旅游\20140416143840_204010.jpg"/>
          <p:cNvPicPr>
            <a:picLocks noGrp="1" noChangeAspect="1" noChangeArrowheads="1"/>
          </p:cNvPicPr>
          <p:nvPr>
            <p:ph idx="1"/>
          </p:nvPr>
        </p:nvPicPr>
        <p:blipFill>
          <a:blip r:embed="rId2"/>
          <a:srcRect/>
          <a:stretch>
            <a:fillRect/>
          </a:stretch>
        </p:blipFill>
        <p:spPr bwMode="auto">
          <a:xfrm>
            <a:off x="1160470" y="1600200"/>
            <a:ext cx="6823060" cy="4525963"/>
          </a:xfrm>
          <a:prstGeom prst="rect">
            <a:avLst/>
          </a:prstGeom>
          <a:noFill/>
        </p:spPr>
      </p:pic>
      <p:sp>
        <p:nvSpPr>
          <p:cNvPr id="3" name="Action Button: Home 2">
            <a:hlinkClick r:id="rId3" action="ppaction://hlinksldjump" highlightClick="1"/>
          </p:cNvPr>
          <p:cNvSpPr/>
          <p:nvPr/>
        </p:nvSpPr>
        <p:spPr>
          <a:xfrm>
            <a:off x="8101584" y="5819261"/>
            <a:ext cx="790896" cy="52120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lstStyle/>
          <a:p>
            <a:r>
              <a:rPr lang="de-DE" dirty="0"/>
              <a:t>1A(1) </a:t>
            </a:r>
            <a:r>
              <a:rPr lang="de-DE" dirty="0" err="1"/>
              <a:t>Geopgraphy</a:t>
            </a:r>
            <a:r>
              <a:rPr lang="de-DE" dirty="0"/>
              <a:t>: Text</a:t>
            </a:r>
          </a:p>
        </p:txBody>
      </p:sp>
      <p:sp>
        <p:nvSpPr>
          <p:cNvPr id="3" name="Inhaltsplatzhalter 2">
            <a:extLst>
              <a:ext uri="{FF2B5EF4-FFF2-40B4-BE49-F238E27FC236}">
                <a16:creationId xmlns:a16="http://schemas.microsoft.com/office/drawing/2014/main" id="{D17B0CB1-6F92-451A-B1DD-B4520503F7F6}"/>
              </a:ext>
            </a:extLst>
          </p:cNvPr>
          <p:cNvSpPr>
            <a:spLocks noGrp="1"/>
          </p:cNvSpPr>
          <p:nvPr>
            <p:ph idx="1"/>
          </p:nvPr>
        </p:nvSpPr>
        <p:spPr/>
        <p:txBody>
          <a:bodyPr/>
          <a:lstStyle/>
          <a:p>
            <a:r>
              <a:rPr lang="de-DE" dirty="0"/>
              <a:t>Reading (e.g.: </a:t>
            </a:r>
            <a:r>
              <a:rPr lang="de-DE" dirty="0" err="1"/>
              <a:t>take</a:t>
            </a:r>
            <a:r>
              <a:rPr lang="de-DE" dirty="0"/>
              <a:t> </a:t>
            </a:r>
            <a:r>
              <a:rPr lang="de-DE" dirty="0" err="1"/>
              <a:t>turns</a:t>
            </a:r>
            <a:r>
              <a:rPr lang="de-DE" dirty="0"/>
              <a:t>)</a:t>
            </a:r>
          </a:p>
          <a:p>
            <a:r>
              <a:rPr lang="de-DE" dirty="0" err="1"/>
              <a:t>Discussion</a:t>
            </a:r>
            <a:endParaRPr lang="de-DE" dirty="0"/>
          </a:p>
          <a:p>
            <a:r>
              <a:rPr lang="de-DE" dirty="0"/>
              <a:t>News (</a:t>
            </a:r>
            <a:r>
              <a:rPr lang="de-DE" dirty="0" err="1"/>
              <a:t>new</a:t>
            </a:r>
            <a:r>
              <a:rPr lang="de-DE" dirty="0"/>
              <a:t> </a:t>
            </a:r>
            <a:r>
              <a:rPr lang="de-DE" dirty="0" err="1"/>
              <a:t>developments</a:t>
            </a:r>
            <a:r>
              <a:rPr lang="de-DE" dirty="0"/>
              <a:t>, </a:t>
            </a:r>
            <a:r>
              <a:rPr lang="de-DE" dirty="0" err="1"/>
              <a:t>new</a:t>
            </a:r>
            <a:r>
              <a:rPr lang="de-DE" dirty="0"/>
              <a:t> </a:t>
            </a:r>
            <a:r>
              <a:rPr lang="de-DE" dirty="0" err="1"/>
              <a:t>vocabulary</a:t>
            </a:r>
            <a:r>
              <a:rPr lang="de-DE" dirty="0"/>
              <a:t>)</a:t>
            </a:r>
          </a:p>
          <a:p>
            <a:pPr lvl="1"/>
            <a:r>
              <a:rPr lang="de-DE" dirty="0"/>
              <a:t>„Nine-</a:t>
            </a:r>
            <a:r>
              <a:rPr lang="de-DE" dirty="0" err="1"/>
              <a:t>dotted</a:t>
            </a:r>
            <a:r>
              <a:rPr lang="de-DE" dirty="0"/>
              <a:t> </a:t>
            </a:r>
            <a:r>
              <a:rPr lang="de-DE" dirty="0" err="1"/>
              <a:t>line</a:t>
            </a:r>
            <a:r>
              <a:rPr lang="de-DE" dirty="0"/>
              <a:t>“</a:t>
            </a:r>
          </a:p>
          <a:p>
            <a:pPr lvl="1"/>
            <a:r>
              <a:rPr lang="de-DE" dirty="0"/>
              <a:t>Islands in </a:t>
            </a:r>
            <a:r>
              <a:rPr lang="de-DE" dirty="0" err="1"/>
              <a:t>the</a:t>
            </a:r>
            <a:r>
              <a:rPr lang="de-DE" dirty="0"/>
              <a:t> South China </a:t>
            </a:r>
            <a:r>
              <a:rPr lang="de-DE" dirty="0" err="1"/>
              <a:t>sea</a:t>
            </a:r>
            <a:endParaRPr lang="de-DE" dirty="0"/>
          </a:p>
          <a:p>
            <a:pPr lvl="1"/>
            <a:r>
              <a:rPr lang="de-DE" dirty="0"/>
              <a:t>„</a:t>
            </a:r>
            <a:r>
              <a:rPr lang="de-DE" dirty="0" err="1"/>
              <a:t>Greater</a:t>
            </a:r>
            <a:r>
              <a:rPr lang="de-DE" dirty="0"/>
              <a:t> China“</a:t>
            </a:r>
          </a:p>
        </p:txBody>
      </p:sp>
    </p:spTree>
    <p:extLst>
      <p:ext uri="{BB962C8B-B14F-4D97-AF65-F5344CB8AC3E}">
        <p14:creationId xmlns:p14="http://schemas.microsoft.com/office/powerpoint/2010/main" val="2014627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fontScale="90000"/>
          </a:bodyPr>
          <a:lstStyle/>
          <a:p>
            <a:r>
              <a:rPr lang="de-DE" dirty="0"/>
              <a:t>1B(2) </a:t>
            </a:r>
            <a:r>
              <a:rPr lang="de-DE" dirty="0" err="1"/>
              <a:t>Economic</a:t>
            </a:r>
            <a:r>
              <a:rPr lang="de-DE" dirty="0"/>
              <a:t> Reform and </a:t>
            </a:r>
            <a:br>
              <a:rPr lang="de-DE" dirty="0"/>
            </a:br>
            <a:r>
              <a:rPr lang="de-DE" dirty="0"/>
              <a:t>Opening Door Policy: </a:t>
            </a:r>
            <a:r>
              <a:rPr lang="de-DE" dirty="0" err="1"/>
              <a:t>We</a:t>
            </a:r>
            <a:r>
              <a:rPr lang="de-DE" dirty="0"/>
              <a:t> Chat Quiz </a:t>
            </a:r>
          </a:p>
        </p:txBody>
      </p:sp>
      <p:sp>
        <p:nvSpPr>
          <p:cNvPr id="3" name="Inhaltsplatzhalter 2">
            <a:extLst>
              <a:ext uri="{FF2B5EF4-FFF2-40B4-BE49-F238E27FC236}">
                <a16:creationId xmlns:a16="http://schemas.microsoft.com/office/drawing/2014/main" id="{D17B0CB1-6F92-451A-B1DD-B4520503F7F6}"/>
              </a:ext>
            </a:extLst>
          </p:cNvPr>
          <p:cNvSpPr>
            <a:spLocks noGrp="1"/>
          </p:cNvSpPr>
          <p:nvPr>
            <p:ph idx="1"/>
          </p:nvPr>
        </p:nvSpPr>
        <p:spPr/>
        <p:txBody>
          <a:bodyPr/>
          <a:lstStyle/>
          <a:p>
            <a:r>
              <a:rPr lang="de-DE" dirty="0" err="1"/>
              <a:t>Please</a:t>
            </a:r>
            <a:r>
              <a:rPr lang="de-DE" dirty="0"/>
              <a:t> </a:t>
            </a:r>
            <a:r>
              <a:rPr lang="de-DE" dirty="0" err="1"/>
              <a:t>answer</a:t>
            </a:r>
            <a:r>
              <a:rPr lang="de-DE" dirty="0"/>
              <a:t> </a:t>
            </a:r>
            <a:r>
              <a:rPr lang="de-DE" dirty="0" err="1"/>
              <a:t>the</a:t>
            </a:r>
            <a:r>
              <a:rPr lang="de-DE" dirty="0"/>
              <a:t> </a:t>
            </a:r>
            <a:r>
              <a:rPr lang="de-DE" dirty="0" err="1"/>
              <a:t>following</a:t>
            </a:r>
            <a:r>
              <a:rPr lang="de-DE" dirty="0"/>
              <a:t> </a:t>
            </a:r>
            <a:r>
              <a:rPr lang="de-DE" dirty="0" err="1"/>
              <a:t>questions</a:t>
            </a:r>
            <a:r>
              <a:rPr lang="de-DE" dirty="0"/>
              <a:t> </a:t>
            </a:r>
            <a:r>
              <a:rPr lang="de-DE" dirty="0" err="1"/>
              <a:t>by</a:t>
            </a:r>
            <a:r>
              <a:rPr lang="de-DE" dirty="0"/>
              <a:t> </a:t>
            </a:r>
            <a:r>
              <a:rPr lang="de-DE" dirty="0" err="1"/>
              <a:t>sending</a:t>
            </a:r>
            <a:r>
              <a:rPr lang="de-DE" dirty="0"/>
              <a:t> </a:t>
            </a:r>
            <a:r>
              <a:rPr lang="de-DE" dirty="0" err="1"/>
              <a:t>the</a:t>
            </a:r>
            <a:r>
              <a:rPr lang="de-DE" dirty="0"/>
              <a:t> </a:t>
            </a:r>
            <a:r>
              <a:rPr lang="de-DE" dirty="0" err="1"/>
              <a:t>information</a:t>
            </a:r>
            <a:r>
              <a:rPr lang="de-DE" dirty="0"/>
              <a:t> LIVE </a:t>
            </a:r>
            <a:r>
              <a:rPr lang="de-DE" dirty="0" err="1"/>
              <a:t>to</a:t>
            </a:r>
            <a:r>
              <a:rPr lang="de-DE" dirty="0"/>
              <a:t> </a:t>
            </a:r>
            <a:r>
              <a:rPr lang="de-DE" dirty="0" err="1"/>
              <a:t>the</a:t>
            </a:r>
            <a:r>
              <a:rPr lang="de-DE" dirty="0"/>
              <a:t> TA Carol – DO NOT POST IN GENERAL GROUP!!!</a:t>
            </a:r>
          </a:p>
        </p:txBody>
      </p:sp>
    </p:spTree>
    <p:extLst>
      <p:ext uri="{BB962C8B-B14F-4D97-AF65-F5344CB8AC3E}">
        <p14:creationId xmlns:p14="http://schemas.microsoft.com/office/powerpoint/2010/main" val="156185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839"/>
            <a:ext cx="9307286" cy="10228191"/>
          </a:xfrm>
          <a:prstGeom prst="rect">
            <a:avLst/>
          </a:prstGeom>
        </p:spPr>
      </p:pic>
      <p:sp>
        <p:nvSpPr>
          <p:cNvPr id="3" name="Rechteck 2"/>
          <p:cNvSpPr/>
          <p:nvPr/>
        </p:nvSpPr>
        <p:spPr>
          <a:xfrm>
            <a:off x="2266408" y="3063438"/>
            <a:ext cx="4180953" cy="1685077"/>
          </a:xfrm>
          <a:prstGeom prst="rect">
            <a:avLst/>
          </a:prstGeom>
        </p:spPr>
        <p:txBody>
          <a:bodyPr wrap="none">
            <a:spAutoFit/>
          </a:bodyPr>
          <a:lstStyle/>
          <a:p>
            <a:r>
              <a:rPr lang="zh-CN" altLang="de-DE" sz="10350" b="1" dirty="0">
                <a:solidFill>
                  <a:srgbClr val="CC0000"/>
                </a:solidFill>
                <a:latin typeface="黑体" panose="02010609060101010101" pitchFamily="49" charset="-122"/>
                <a:ea typeface="黑体" panose="02010609060101010101" pitchFamily="49" charset="-122"/>
              </a:rPr>
              <a:t>大洪水</a:t>
            </a:r>
            <a:endParaRPr lang="de-DE" sz="10350" b="1" dirty="0">
              <a:solidFill>
                <a:srgbClr val="CC0000"/>
              </a:solidFill>
              <a:latin typeface="黑体" panose="02010609060101010101" pitchFamily="49" charset="-122"/>
              <a:ea typeface="黑体" panose="02010609060101010101" pitchFamily="49" charset="-122"/>
            </a:endParaRPr>
          </a:p>
        </p:txBody>
      </p:sp>
      <p:sp>
        <p:nvSpPr>
          <p:cNvPr id="5" name="Rechteck 4"/>
          <p:cNvSpPr/>
          <p:nvPr/>
        </p:nvSpPr>
        <p:spPr>
          <a:xfrm>
            <a:off x="0" y="930753"/>
            <a:ext cx="9144000" cy="784830"/>
          </a:xfrm>
          <a:prstGeom prst="rect">
            <a:avLst/>
          </a:prstGeom>
          <a:ln>
            <a:solidFill>
              <a:srgbClr val="FF0000"/>
            </a:solidFill>
          </a:ln>
        </p:spPr>
        <p:txBody>
          <a:bodyPr wrap="square">
            <a:spAutoFit/>
          </a:bodyPr>
          <a:lstStyle/>
          <a:p>
            <a:r>
              <a:rPr lang="de-DE" altLang="zh-CN" sz="4500" b="1" dirty="0">
                <a:solidFill>
                  <a:srgbClr val="CC0000"/>
                </a:solidFill>
                <a:latin typeface="黑体" panose="02010609060101010101" pitchFamily="49" charset="-122"/>
                <a:ea typeface="黑体" panose="02010609060101010101" pitchFamily="49" charset="-122"/>
                <a:cs typeface="Calibri" panose="020F0502020204030204" pitchFamily="34" charset="0"/>
              </a:rPr>
              <a:t>《</a:t>
            </a:r>
            <a:r>
              <a:rPr lang="zh-CN" altLang="de-DE" sz="4500" b="1" dirty="0">
                <a:solidFill>
                  <a:srgbClr val="CC0000"/>
                </a:solidFill>
                <a:latin typeface="黑体" panose="02010609060101010101" pitchFamily="49" charset="-122"/>
                <a:ea typeface="黑体" panose="02010609060101010101" pitchFamily="49" charset="-122"/>
                <a:cs typeface="Calibri" panose="020F0502020204030204" pitchFamily="34" charset="0"/>
              </a:rPr>
              <a:t>吉尔伽美什史诗</a:t>
            </a:r>
            <a:r>
              <a:rPr lang="de-DE" altLang="zh-CN" sz="4500" b="1" dirty="0">
                <a:solidFill>
                  <a:srgbClr val="CC0000"/>
                </a:solidFill>
                <a:latin typeface="黑体" panose="02010609060101010101" pitchFamily="49" charset="-122"/>
                <a:ea typeface="黑体" panose="02010609060101010101" pitchFamily="49" charset="-122"/>
                <a:cs typeface="Calibri" panose="020F0502020204030204" pitchFamily="34" charset="0"/>
              </a:rPr>
              <a:t>》:11</a:t>
            </a:r>
            <a:r>
              <a:rPr lang="zh-CN" altLang="de-DE" sz="4500" b="1" dirty="0">
                <a:solidFill>
                  <a:srgbClr val="CC0000"/>
                </a:solidFill>
                <a:latin typeface="黑体" panose="02010609060101010101" pitchFamily="49" charset="-122"/>
                <a:ea typeface="黑体" panose="02010609060101010101" pitchFamily="49" charset="-122"/>
                <a:cs typeface="Calibri" panose="020F0502020204030204" pitchFamily="34" charset="0"/>
              </a:rPr>
              <a:t>公元前</a:t>
            </a:r>
            <a:r>
              <a:rPr lang="de-DE" altLang="zh-CN" sz="4500" b="1" dirty="0">
                <a:solidFill>
                  <a:srgbClr val="CC0000"/>
                </a:solidFill>
                <a:latin typeface="黑体" panose="02010609060101010101" pitchFamily="49" charset="-122"/>
                <a:ea typeface="黑体" panose="02010609060101010101" pitchFamily="49" charset="-122"/>
                <a:cs typeface="Calibri" panose="020F0502020204030204" pitchFamily="34" charset="0"/>
              </a:rPr>
              <a:t>3000</a:t>
            </a:r>
            <a:endParaRPr lang="de-DE" sz="4500" b="1" dirty="0">
              <a:solidFill>
                <a:srgbClr val="CC0000"/>
              </a:solidFill>
              <a:latin typeface="黑体" panose="02010609060101010101" pitchFamily="49" charset="-122"/>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213103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fontScale="90000"/>
          </a:bodyPr>
          <a:lstStyle/>
          <a:p>
            <a:r>
              <a:rPr lang="de-DE" dirty="0"/>
              <a:t>1B(2) </a:t>
            </a:r>
            <a:r>
              <a:rPr lang="de-DE" dirty="0" err="1"/>
              <a:t>Economic</a:t>
            </a:r>
            <a:r>
              <a:rPr lang="de-DE" dirty="0"/>
              <a:t> Reform and </a:t>
            </a:r>
            <a:br>
              <a:rPr lang="de-DE" dirty="0"/>
            </a:br>
            <a:r>
              <a:rPr lang="de-DE" dirty="0"/>
              <a:t>Opening Door Policy: </a:t>
            </a:r>
            <a:r>
              <a:rPr lang="de-DE" dirty="0" err="1"/>
              <a:t>We</a:t>
            </a:r>
            <a:r>
              <a:rPr lang="de-DE" dirty="0"/>
              <a:t> Chat Quiz </a:t>
            </a:r>
          </a:p>
        </p:txBody>
      </p:sp>
      <p:sp>
        <p:nvSpPr>
          <p:cNvPr id="3" name="Inhaltsplatzhalter 2">
            <a:extLst>
              <a:ext uri="{FF2B5EF4-FFF2-40B4-BE49-F238E27FC236}">
                <a16:creationId xmlns:a16="http://schemas.microsoft.com/office/drawing/2014/main" id="{D17B0CB1-6F92-451A-B1DD-B4520503F7F6}"/>
              </a:ext>
            </a:extLst>
          </p:cNvPr>
          <p:cNvSpPr>
            <a:spLocks noGrp="1"/>
          </p:cNvSpPr>
          <p:nvPr>
            <p:ph idx="1"/>
          </p:nvPr>
        </p:nvSpPr>
        <p:spPr/>
        <p:txBody>
          <a:bodyPr/>
          <a:lstStyle/>
          <a:p>
            <a:r>
              <a:rPr lang="de-DE" dirty="0" err="1"/>
              <a:t>Please</a:t>
            </a:r>
            <a:r>
              <a:rPr lang="de-DE" dirty="0"/>
              <a:t> </a:t>
            </a:r>
            <a:r>
              <a:rPr lang="de-DE" dirty="0" err="1"/>
              <a:t>answer</a:t>
            </a:r>
            <a:r>
              <a:rPr lang="de-DE" dirty="0"/>
              <a:t> </a:t>
            </a:r>
            <a:r>
              <a:rPr lang="de-DE" dirty="0" err="1"/>
              <a:t>the</a:t>
            </a:r>
            <a:r>
              <a:rPr lang="de-DE" dirty="0"/>
              <a:t> </a:t>
            </a:r>
            <a:r>
              <a:rPr lang="de-DE" dirty="0" err="1"/>
              <a:t>following</a:t>
            </a:r>
            <a:r>
              <a:rPr lang="de-DE" dirty="0"/>
              <a:t> </a:t>
            </a:r>
            <a:r>
              <a:rPr lang="de-DE" dirty="0" err="1"/>
              <a:t>questions</a:t>
            </a:r>
            <a:r>
              <a:rPr lang="de-DE" dirty="0"/>
              <a:t> </a:t>
            </a:r>
            <a:r>
              <a:rPr lang="de-DE" dirty="0" err="1"/>
              <a:t>by</a:t>
            </a:r>
            <a:r>
              <a:rPr lang="de-DE" dirty="0"/>
              <a:t> </a:t>
            </a:r>
            <a:r>
              <a:rPr lang="de-DE" dirty="0" err="1"/>
              <a:t>sending</a:t>
            </a:r>
            <a:r>
              <a:rPr lang="de-DE" dirty="0"/>
              <a:t> </a:t>
            </a:r>
            <a:r>
              <a:rPr lang="de-DE" dirty="0" err="1"/>
              <a:t>the</a:t>
            </a:r>
            <a:r>
              <a:rPr lang="de-DE" dirty="0"/>
              <a:t> </a:t>
            </a:r>
            <a:r>
              <a:rPr lang="de-DE" dirty="0" err="1"/>
              <a:t>information</a:t>
            </a:r>
            <a:r>
              <a:rPr lang="de-DE" dirty="0"/>
              <a:t> LIVE </a:t>
            </a:r>
            <a:r>
              <a:rPr lang="de-DE" dirty="0" err="1"/>
              <a:t>to</a:t>
            </a:r>
            <a:r>
              <a:rPr lang="de-DE" dirty="0"/>
              <a:t> </a:t>
            </a:r>
            <a:r>
              <a:rPr lang="de-DE" dirty="0" err="1"/>
              <a:t>the</a:t>
            </a:r>
            <a:r>
              <a:rPr lang="de-DE" dirty="0"/>
              <a:t> TA Carol – DO NOT POST IN GENERAL GROUP!!!</a:t>
            </a:r>
          </a:p>
        </p:txBody>
      </p:sp>
    </p:spTree>
    <p:extLst>
      <p:ext uri="{BB962C8B-B14F-4D97-AF65-F5344CB8AC3E}">
        <p14:creationId xmlns:p14="http://schemas.microsoft.com/office/powerpoint/2010/main" val="4222645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fontScale="90000"/>
          </a:bodyPr>
          <a:lstStyle/>
          <a:p>
            <a:r>
              <a:rPr lang="de-DE" dirty="0"/>
              <a:t>1B(2) </a:t>
            </a:r>
            <a:r>
              <a:rPr lang="de-DE" dirty="0" err="1"/>
              <a:t>Economic</a:t>
            </a:r>
            <a:r>
              <a:rPr lang="de-DE" dirty="0"/>
              <a:t> Reform and </a:t>
            </a:r>
            <a:br>
              <a:rPr lang="de-DE" dirty="0"/>
            </a:br>
            <a:r>
              <a:rPr lang="de-DE" dirty="0"/>
              <a:t>Opening Door Policy: </a:t>
            </a:r>
            <a:r>
              <a:rPr lang="de-DE" dirty="0" err="1"/>
              <a:t>We</a:t>
            </a:r>
            <a:r>
              <a:rPr lang="de-DE" dirty="0"/>
              <a:t> Chat Quiz </a:t>
            </a:r>
          </a:p>
        </p:txBody>
      </p:sp>
      <p:sp>
        <p:nvSpPr>
          <p:cNvPr id="3" name="Inhaltsplatzhalter 2">
            <a:extLst>
              <a:ext uri="{FF2B5EF4-FFF2-40B4-BE49-F238E27FC236}">
                <a16:creationId xmlns:a16="http://schemas.microsoft.com/office/drawing/2014/main" id="{D17B0CB1-6F92-451A-B1DD-B4520503F7F6}"/>
              </a:ext>
            </a:extLst>
          </p:cNvPr>
          <p:cNvSpPr>
            <a:spLocks noGrp="1"/>
          </p:cNvSpPr>
          <p:nvPr>
            <p:ph idx="1"/>
          </p:nvPr>
        </p:nvSpPr>
        <p:spPr/>
        <p:txBody>
          <a:bodyPr/>
          <a:lstStyle/>
          <a:p>
            <a:r>
              <a:rPr lang="de-DE" dirty="0" err="1"/>
              <a:t>What</a:t>
            </a:r>
            <a:r>
              <a:rPr lang="de-DE" dirty="0"/>
              <a:t> Special </a:t>
            </a:r>
            <a:r>
              <a:rPr lang="de-DE" dirty="0" err="1"/>
              <a:t>Economic</a:t>
            </a:r>
            <a:r>
              <a:rPr lang="de-DE" dirty="0"/>
              <a:t> </a:t>
            </a:r>
            <a:r>
              <a:rPr lang="de-DE" dirty="0" err="1"/>
              <a:t>Zones</a:t>
            </a:r>
            <a:r>
              <a:rPr lang="de-DE" dirty="0"/>
              <a:t> </a:t>
            </a:r>
            <a:r>
              <a:rPr lang="de-DE" dirty="0" err="1"/>
              <a:t>can</a:t>
            </a:r>
            <a:r>
              <a:rPr lang="de-DE" dirty="0"/>
              <a:t> </a:t>
            </a:r>
            <a:r>
              <a:rPr lang="de-DE" dirty="0" err="1"/>
              <a:t>you</a:t>
            </a:r>
            <a:r>
              <a:rPr lang="de-DE" dirty="0"/>
              <a:t> </a:t>
            </a:r>
            <a:r>
              <a:rPr lang="de-DE" dirty="0" err="1"/>
              <a:t>name</a:t>
            </a:r>
            <a:r>
              <a:rPr lang="de-DE" dirty="0"/>
              <a:t>?</a:t>
            </a:r>
          </a:p>
        </p:txBody>
      </p:sp>
    </p:spTree>
    <p:extLst>
      <p:ext uri="{BB962C8B-B14F-4D97-AF65-F5344CB8AC3E}">
        <p14:creationId xmlns:p14="http://schemas.microsoft.com/office/powerpoint/2010/main" val="37818060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fontScale="90000"/>
          </a:bodyPr>
          <a:lstStyle/>
          <a:p>
            <a:r>
              <a:rPr lang="de-DE" dirty="0"/>
              <a:t>1B(2) </a:t>
            </a:r>
            <a:r>
              <a:rPr lang="de-DE" dirty="0" err="1"/>
              <a:t>Economic</a:t>
            </a:r>
            <a:r>
              <a:rPr lang="de-DE" dirty="0"/>
              <a:t> Reform and </a:t>
            </a:r>
            <a:br>
              <a:rPr lang="de-DE" dirty="0"/>
            </a:br>
            <a:r>
              <a:rPr lang="de-DE" dirty="0"/>
              <a:t>Opening Door Policy: </a:t>
            </a:r>
            <a:r>
              <a:rPr lang="de-DE" dirty="0" err="1"/>
              <a:t>We</a:t>
            </a:r>
            <a:r>
              <a:rPr lang="de-DE" dirty="0"/>
              <a:t> Chat Quiz </a:t>
            </a:r>
          </a:p>
        </p:txBody>
      </p:sp>
      <p:sp>
        <p:nvSpPr>
          <p:cNvPr id="3" name="Inhaltsplatzhalter 2">
            <a:extLst>
              <a:ext uri="{FF2B5EF4-FFF2-40B4-BE49-F238E27FC236}">
                <a16:creationId xmlns:a16="http://schemas.microsoft.com/office/drawing/2014/main" id="{D17B0CB1-6F92-451A-B1DD-B4520503F7F6}"/>
              </a:ext>
            </a:extLst>
          </p:cNvPr>
          <p:cNvSpPr>
            <a:spLocks noGrp="1"/>
          </p:cNvSpPr>
          <p:nvPr>
            <p:ph idx="1"/>
          </p:nvPr>
        </p:nvSpPr>
        <p:spPr/>
        <p:txBody>
          <a:bodyPr>
            <a:normAutofit/>
          </a:bodyPr>
          <a:lstStyle/>
          <a:p>
            <a:r>
              <a:rPr lang="de-DE" dirty="0" err="1"/>
              <a:t>What</a:t>
            </a:r>
            <a:r>
              <a:rPr lang="de-DE" dirty="0"/>
              <a:t> Special </a:t>
            </a:r>
            <a:r>
              <a:rPr lang="de-DE" dirty="0" err="1"/>
              <a:t>Economic</a:t>
            </a:r>
            <a:r>
              <a:rPr lang="de-DE" dirty="0"/>
              <a:t> </a:t>
            </a:r>
            <a:r>
              <a:rPr lang="de-DE" dirty="0" err="1"/>
              <a:t>Zones</a:t>
            </a:r>
            <a:r>
              <a:rPr lang="de-DE" dirty="0"/>
              <a:t> </a:t>
            </a:r>
            <a:r>
              <a:rPr lang="de-DE" dirty="0" err="1"/>
              <a:t>can</a:t>
            </a:r>
            <a:r>
              <a:rPr lang="de-DE" dirty="0"/>
              <a:t> </a:t>
            </a:r>
            <a:r>
              <a:rPr lang="de-DE" dirty="0" err="1"/>
              <a:t>you</a:t>
            </a:r>
            <a:r>
              <a:rPr lang="de-DE" dirty="0"/>
              <a:t> </a:t>
            </a:r>
            <a:r>
              <a:rPr lang="de-DE" dirty="0" err="1"/>
              <a:t>name</a:t>
            </a:r>
            <a:r>
              <a:rPr lang="de-DE" dirty="0"/>
              <a:t>?</a:t>
            </a:r>
          </a:p>
          <a:p>
            <a:endParaRPr lang="de-DE" dirty="0"/>
          </a:p>
          <a:p>
            <a:r>
              <a:rPr lang="de-DE" dirty="0"/>
              <a:t>Shenzhen, </a:t>
            </a:r>
            <a:r>
              <a:rPr lang="de-DE" dirty="0" err="1"/>
              <a:t>Zhuhai</a:t>
            </a:r>
            <a:r>
              <a:rPr lang="de-DE" dirty="0"/>
              <a:t>, </a:t>
            </a:r>
            <a:r>
              <a:rPr lang="de-DE" dirty="0" err="1"/>
              <a:t>Shanto</a:t>
            </a:r>
            <a:r>
              <a:rPr lang="de-DE" dirty="0"/>
              <a:t>, </a:t>
            </a:r>
            <a:r>
              <a:rPr lang="de-DE" dirty="0" err="1"/>
              <a:t>Amoy</a:t>
            </a:r>
            <a:r>
              <a:rPr lang="de-DE" dirty="0"/>
              <a:t>; </a:t>
            </a:r>
            <a:r>
              <a:rPr lang="de-DE" dirty="0" err="1"/>
              <a:t>Yangzi</a:t>
            </a:r>
            <a:r>
              <a:rPr lang="de-DE" dirty="0"/>
              <a:t> River Delta, Pearl River Delta, </a:t>
            </a:r>
            <a:r>
              <a:rPr lang="de-DE" dirty="0" err="1"/>
              <a:t>Southeast</a:t>
            </a:r>
            <a:r>
              <a:rPr lang="de-DE" dirty="0"/>
              <a:t> Area </a:t>
            </a:r>
            <a:r>
              <a:rPr lang="de-DE" dirty="0" err="1"/>
              <a:t>of</a:t>
            </a:r>
            <a:r>
              <a:rPr lang="de-DE" dirty="0"/>
              <a:t> Fujian Province, </a:t>
            </a:r>
            <a:r>
              <a:rPr lang="de-DE" dirty="0" err="1"/>
              <a:t>Bohai</a:t>
            </a:r>
            <a:r>
              <a:rPr lang="de-DE" dirty="0"/>
              <a:t> Bay; Hainan Island: </a:t>
            </a:r>
            <a:r>
              <a:rPr lang="de-DE" dirty="0" err="1"/>
              <a:t>special</a:t>
            </a:r>
            <a:r>
              <a:rPr lang="de-DE" dirty="0"/>
              <a:t> </a:t>
            </a:r>
            <a:r>
              <a:rPr lang="de-DE" dirty="0" err="1"/>
              <a:t>economic</a:t>
            </a:r>
            <a:r>
              <a:rPr lang="de-DE" dirty="0"/>
              <a:t> </a:t>
            </a:r>
            <a:r>
              <a:rPr lang="de-DE" dirty="0" err="1"/>
              <a:t>area</a:t>
            </a:r>
            <a:r>
              <a:rPr lang="de-DE" dirty="0"/>
              <a:t>; </a:t>
            </a:r>
            <a:r>
              <a:rPr lang="de-DE" dirty="0" err="1"/>
              <a:t>Pudong</a:t>
            </a:r>
            <a:endParaRPr lang="de-DE" dirty="0"/>
          </a:p>
        </p:txBody>
      </p:sp>
    </p:spTree>
    <p:extLst>
      <p:ext uri="{BB962C8B-B14F-4D97-AF65-F5344CB8AC3E}">
        <p14:creationId xmlns:p14="http://schemas.microsoft.com/office/powerpoint/2010/main" val="1665029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fontScale="90000"/>
          </a:bodyPr>
          <a:lstStyle/>
          <a:p>
            <a:r>
              <a:rPr lang="de-DE" dirty="0"/>
              <a:t>1B(2) </a:t>
            </a:r>
            <a:r>
              <a:rPr lang="de-DE" dirty="0" err="1"/>
              <a:t>Economic</a:t>
            </a:r>
            <a:r>
              <a:rPr lang="de-DE" dirty="0"/>
              <a:t> Reform </a:t>
            </a:r>
            <a:br>
              <a:rPr lang="de-DE" dirty="0"/>
            </a:br>
            <a:r>
              <a:rPr lang="de-DE" dirty="0"/>
              <a:t>and Opening Door Policy</a:t>
            </a:r>
          </a:p>
        </p:txBody>
      </p:sp>
      <p:sp>
        <p:nvSpPr>
          <p:cNvPr id="3" name="Inhaltsplatzhalter 2">
            <a:extLst>
              <a:ext uri="{FF2B5EF4-FFF2-40B4-BE49-F238E27FC236}">
                <a16:creationId xmlns:a16="http://schemas.microsoft.com/office/drawing/2014/main" id="{D17B0CB1-6F92-451A-B1DD-B4520503F7F6}"/>
              </a:ext>
            </a:extLst>
          </p:cNvPr>
          <p:cNvSpPr>
            <a:spLocks noGrp="1"/>
          </p:cNvSpPr>
          <p:nvPr>
            <p:ph idx="1"/>
          </p:nvPr>
        </p:nvSpPr>
        <p:spPr/>
        <p:txBody>
          <a:bodyPr>
            <a:normAutofit/>
          </a:bodyPr>
          <a:lstStyle/>
          <a:p>
            <a:r>
              <a:rPr lang="de-DE" dirty="0"/>
              <a:t>New: On August 2019 Xinhua </a:t>
            </a:r>
            <a:r>
              <a:rPr lang="de-DE" dirty="0" err="1"/>
              <a:t>announced</a:t>
            </a:r>
            <a:r>
              <a:rPr lang="de-DE" dirty="0"/>
              <a:t> 6 </a:t>
            </a:r>
            <a:r>
              <a:rPr lang="de-DE" dirty="0" err="1"/>
              <a:t>new</a:t>
            </a:r>
            <a:r>
              <a:rPr lang="de-DE" dirty="0"/>
              <a:t> </a:t>
            </a:r>
            <a:r>
              <a:rPr lang="de-DE" dirty="0" err="1"/>
              <a:t>pilot</a:t>
            </a:r>
            <a:r>
              <a:rPr lang="de-DE" dirty="0"/>
              <a:t> </a:t>
            </a:r>
            <a:r>
              <a:rPr lang="de-DE" dirty="0" err="1"/>
              <a:t>free</a:t>
            </a:r>
            <a:r>
              <a:rPr lang="de-DE" dirty="0"/>
              <a:t> trade </a:t>
            </a:r>
            <a:r>
              <a:rPr lang="de-DE" dirty="0" err="1"/>
              <a:t>zones</a:t>
            </a:r>
            <a:r>
              <a:rPr lang="de-DE" dirty="0"/>
              <a:t> in Shandong, Jiangsu, Guangxi, Hebei, Yunnan and Heilongjiang, </a:t>
            </a:r>
            <a:r>
              <a:rPr lang="de-DE" dirty="0" err="1"/>
              <a:t>bringing</a:t>
            </a:r>
            <a:r>
              <a:rPr lang="de-DE" dirty="0"/>
              <a:t> </a:t>
            </a:r>
            <a:r>
              <a:rPr lang="de-DE" dirty="0" err="1"/>
              <a:t>the</a:t>
            </a:r>
            <a:r>
              <a:rPr lang="de-DE" dirty="0"/>
              <a:t> total </a:t>
            </a:r>
            <a:r>
              <a:rPr lang="de-DE" dirty="0" err="1"/>
              <a:t>to</a:t>
            </a:r>
            <a:r>
              <a:rPr lang="de-DE" dirty="0"/>
              <a:t> 18</a:t>
            </a:r>
            <a:br>
              <a:rPr lang="de-DE" dirty="0"/>
            </a:br>
            <a:r>
              <a:rPr lang="de-DE" dirty="0"/>
              <a:t>Source: </a:t>
            </a:r>
            <a:r>
              <a:rPr lang="de-DE" dirty="0">
                <a:hlinkClick r:id="rId2"/>
              </a:rPr>
              <a:t>http://www.xinhuanet.com/english/2019-08/26/c_138339873.htm</a:t>
            </a:r>
            <a:r>
              <a:rPr lang="de-DE" dirty="0"/>
              <a:t> </a:t>
            </a:r>
            <a:r>
              <a:rPr lang="de-DE" dirty="0" err="1"/>
              <a:t>or</a:t>
            </a:r>
            <a:r>
              <a:rPr lang="de-DE" dirty="0"/>
              <a:t> https://bit.ly/2n5Cqax</a:t>
            </a:r>
          </a:p>
        </p:txBody>
      </p:sp>
    </p:spTree>
    <p:extLst>
      <p:ext uri="{BB962C8B-B14F-4D97-AF65-F5344CB8AC3E}">
        <p14:creationId xmlns:p14="http://schemas.microsoft.com/office/powerpoint/2010/main" val="1305298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a:t>Questions concerning Section B, Unit One</a:t>
            </a:r>
            <a:endParaRPr lang="zh-CN" altLang="en-US" sz="3200" b="1" dirty="0"/>
          </a:p>
        </p:txBody>
      </p:sp>
      <p:sp>
        <p:nvSpPr>
          <p:cNvPr id="3" name="内容占位符 2"/>
          <p:cNvSpPr>
            <a:spLocks noGrp="1"/>
          </p:cNvSpPr>
          <p:nvPr>
            <p:ph idx="1"/>
          </p:nvPr>
        </p:nvSpPr>
        <p:spPr/>
        <p:txBody>
          <a:bodyPr>
            <a:normAutofit fontScale="85000" lnSpcReduction="10000"/>
          </a:bodyPr>
          <a:lstStyle/>
          <a:p>
            <a:r>
              <a:rPr lang="en-US" dirty="0"/>
              <a:t>1. When did New China begin to open to the outside world? </a:t>
            </a:r>
            <a:endParaRPr lang="zh-CN" altLang="en-US" dirty="0"/>
          </a:p>
          <a:p>
            <a:r>
              <a:rPr lang="en-US" dirty="0"/>
              <a:t>2. What changes have taken place in China’s economy? </a:t>
            </a:r>
            <a:endParaRPr lang="zh-CN" altLang="en-US" dirty="0"/>
          </a:p>
          <a:p>
            <a:r>
              <a:rPr lang="en-US" dirty="0"/>
              <a:t>3. How many special economic zones of China can you name? </a:t>
            </a:r>
            <a:endParaRPr lang="zh-CN" altLang="en-US" dirty="0"/>
          </a:p>
          <a:p>
            <a:r>
              <a:rPr lang="en-US" dirty="0"/>
              <a:t>4. What progress has been made in China’s economy? </a:t>
            </a:r>
            <a:endParaRPr lang="zh-CN" altLang="en-US" dirty="0"/>
          </a:p>
          <a:p>
            <a:r>
              <a:rPr lang="en-US" dirty="0"/>
              <a:t>5. What problems are there with the economic development? </a:t>
            </a:r>
            <a:endParaRPr lang="zh-CN" altLang="en-US" dirty="0"/>
          </a:p>
          <a:p>
            <a:r>
              <a:rPr lang="en-US" dirty="0"/>
              <a:t>6. How shall we adapt state enterprises to the situation? </a:t>
            </a:r>
            <a:endParaRPr lang="zh-CN" alt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a:t>Questions concerning Section C, Unit One</a:t>
            </a:r>
            <a:endParaRPr lang="zh-CN" altLang="en-US" sz="3200" b="1" dirty="0"/>
          </a:p>
        </p:txBody>
      </p:sp>
      <p:sp>
        <p:nvSpPr>
          <p:cNvPr id="3" name="内容占位符 2"/>
          <p:cNvSpPr>
            <a:spLocks noGrp="1"/>
          </p:cNvSpPr>
          <p:nvPr>
            <p:ph idx="1"/>
          </p:nvPr>
        </p:nvSpPr>
        <p:spPr/>
        <p:txBody>
          <a:bodyPr>
            <a:normAutofit/>
          </a:bodyPr>
          <a:lstStyle/>
          <a:p>
            <a:r>
              <a:rPr lang="en-US" sz="2800" dirty="0"/>
              <a:t>1. What do you think of Confucius’ saying---“nothing is lofty except schooling?”</a:t>
            </a:r>
            <a:endParaRPr lang="zh-CN" altLang="en-US" sz="2800" dirty="0"/>
          </a:p>
          <a:p>
            <a:r>
              <a:rPr lang="en-US" sz="2800" dirty="0"/>
              <a:t>2. What do you know about China’s educational system? </a:t>
            </a:r>
            <a:endParaRPr lang="zh-CN" altLang="en-US" sz="2800" dirty="0"/>
          </a:p>
          <a:p>
            <a:r>
              <a:rPr lang="en-US" sz="2800" dirty="0"/>
              <a:t>3. What do you think of the Hope Project? </a:t>
            </a:r>
            <a:endParaRPr lang="zh-CN" altLang="en-US" sz="2800" dirty="0"/>
          </a:p>
          <a:p>
            <a:r>
              <a:rPr lang="en-US" sz="2800" dirty="0"/>
              <a:t>4. What do you know about China’s adult education? </a:t>
            </a:r>
            <a:endParaRPr lang="zh-CN" altLang="en-US" sz="2800" dirty="0"/>
          </a:p>
          <a:p>
            <a:r>
              <a:rPr lang="en-US" sz="2800" dirty="0"/>
              <a:t>5. What progress has been made in traditional Chinese medicine recently? </a:t>
            </a:r>
            <a:endParaRPr lang="zh-CN" altLang="en-US" sz="2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a:bodyPr>
          <a:lstStyle/>
          <a:p>
            <a:r>
              <a:rPr lang="de-DE" dirty="0"/>
              <a:t>1C(3) Education and Public Health</a:t>
            </a:r>
          </a:p>
        </p:txBody>
      </p:sp>
      <p:sp>
        <p:nvSpPr>
          <p:cNvPr id="3" name="Inhaltsplatzhalter 2">
            <a:extLst>
              <a:ext uri="{FF2B5EF4-FFF2-40B4-BE49-F238E27FC236}">
                <a16:creationId xmlns:a16="http://schemas.microsoft.com/office/drawing/2014/main" id="{D17B0CB1-6F92-451A-B1DD-B4520503F7F6}"/>
              </a:ext>
            </a:extLst>
          </p:cNvPr>
          <p:cNvSpPr>
            <a:spLocks noGrp="1"/>
          </p:cNvSpPr>
          <p:nvPr>
            <p:ph idx="1"/>
          </p:nvPr>
        </p:nvSpPr>
        <p:spPr/>
        <p:txBody>
          <a:bodyPr>
            <a:normAutofit/>
          </a:bodyPr>
          <a:lstStyle/>
          <a:p>
            <a:r>
              <a:rPr lang="de-DE" dirty="0" err="1"/>
              <a:t>Discussion</a:t>
            </a:r>
            <a:endParaRPr lang="de-DE" dirty="0"/>
          </a:p>
          <a:p>
            <a:r>
              <a:rPr lang="de-DE" dirty="0"/>
              <a:t>News?</a:t>
            </a:r>
          </a:p>
        </p:txBody>
      </p:sp>
    </p:spTree>
    <p:extLst>
      <p:ext uri="{BB962C8B-B14F-4D97-AF65-F5344CB8AC3E}">
        <p14:creationId xmlns:p14="http://schemas.microsoft.com/office/powerpoint/2010/main" val="2412439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a:bodyPr>
          <a:lstStyle/>
          <a:p>
            <a:r>
              <a:rPr lang="de-DE" dirty="0" err="1"/>
              <a:t>Preparation</a:t>
            </a:r>
            <a:r>
              <a:rPr lang="de-DE" dirty="0"/>
              <a:t> </a:t>
            </a:r>
            <a:r>
              <a:rPr lang="de-DE" dirty="0" err="1"/>
              <a:t>for</a:t>
            </a:r>
            <a:r>
              <a:rPr lang="de-DE" dirty="0"/>
              <a:t> </a:t>
            </a:r>
            <a:r>
              <a:rPr lang="de-DE" dirty="0" err="1"/>
              <a:t>next</a:t>
            </a:r>
            <a:r>
              <a:rPr lang="de-DE" dirty="0"/>
              <a:t> </a:t>
            </a:r>
            <a:r>
              <a:rPr lang="de-DE" dirty="0" err="1"/>
              <a:t>week</a:t>
            </a:r>
            <a:endParaRPr lang="de-DE" dirty="0"/>
          </a:p>
        </p:txBody>
      </p:sp>
      <p:sp>
        <p:nvSpPr>
          <p:cNvPr id="5" name="Inhaltsplatzhalter 2">
            <a:extLst>
              <a:ext uri="{FF2B5EF4-FFF2-40B4-BE49-F238E27FC236}">
                <a16:creationId xmlns:a16="http://schemas.microsoft.com/office/drawing/2014/main" id="{47E53BE9-62B6-4916-BBAE-0A720349EFDF}"/>
              </a:ext>
            </a:extLst>
          </p:cNvPr>
          <p:cNvSpPr txBox="1">
            <a:spLocks/>
          </p:cNvSpPr>
          <p:nvPr/>
        </p:nvSpPr>
        <p:spPr>
          <a:xfrm>
            <a:off x="457200" y="1600200"/>
            <a:ext cx="82296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err="1"/>
              <a:t>Please</a:t>
            </a:r>
            <a:r>
              <a:rPr lang="de-DE" dirty="0"/>
              <a:t> </a:t>
            </a:r>
            <a:r>
              <a:rPr lang="de-DE" dirty="0" err="1"/>
              <a:t>prepare</a:t>
            </a:r>
            <a:r>
              <a:rPr lang="de-DE" dirty="0"/>
              <a:t> all </a:t>
            </a:r>
            <a:r>
              <a:rPr lang="de-DE" dirty="0" err="1"/>
              <a:t>texts</a:t>
            </a:r>
            <a:r>
              <a:rPr lang="de-DE" dirty="0"/>
              <a:t>, </a:t>
            </a:r>
            <a:r>
              <a:rPr lang="de-DE" dirty="0" err="1"/>
              <a:t>quizzes</a:t>
            </a:r>
            <a:endParaRPr lang="de-DE" dirty="0"/>
          </a:p>
          <a:p>
            <a:endParaRPr lang="de-DE" dirty="0"/>
          </a:p>
          <a:p>
            <a:pPr algn="l"/>
            <a:r>
              <a:rPr lang="en-US" b="0" i="0" dirty="0">
                <a:solidFill>
                  <a:srgbClr val="000000"/>
                </a:solidFill>
                <a:effectLst/>
                <a:latin typeface="Arial" panose="020B0604020202020204" pitchFamily="34" charset="0"/>
              </a:rPr>
              <a:t>Traditional Cuisine: The Art of Chinese Cooking</a:t>
            </a:r>
          </a:p>
          <a:p>
            <a:pPr algn="l"/>
            <a:r>
              <a:rPr lang="en-US" b="0" i="0" dirty="0">
                <a:solidFill>
                  <a:srgbClr val="000000"/>
                </a:solidFill>
                <a:effectLst/>
                <a:latin typeface="Arial" panose="020B0604020202020204" pitchFamily="34" charset="0"/>
              </a:rPr>
              <a:t>Traditional Cuisine: Two Famous Dishes</a:t>
            </a:r>
          </a:p>
          <a:p>
            <a:pPr algn="l"/>
            <a:r>
              <a:rPr lang="en-US" b="0" i="0" dirty="0">
                <a:solidFill>
                  <a:srgbClr val="000000"/>
                </a:solidFill>
                <a:effectLst/>
                <a:latin typeface="Arial" panose="020B0604020202020204" pitchFamily="34" charset="0"/>
              </a:rPr>
              <a:t>Traditional Cuisine: Breakfast Culture of Wuhan</a:t>
            </a:r>
          </a:p>
          <a:p>
            <a:pPr algn="l"/>
            <a:r>
              <a:rPr lang="en-US" b="0" i="0" dirty="0">
                <a:solidFill>
                  <a:srgbClr val="000000"/>
                </a:solidFill>
                <a:effectLst/>
                <a:latin typeface="Arial" panose="020B0604020202020204" pitchFamily="34" charset="0"/>
              </a:rPr>
              <a:t>Traditional Cuisine: Eight Major Cuisines of China</a:t>
            </a:r>
          </a:p>
          <a:p>
            <a:endParaRPr lang="de-DE" dirty="0"/>
          </a:p>
        </p:txBody>
      </p:sp>
    </p:spTree>
    <p:extLst>
      <p:ext uri="{BB962C8B-B14F-4D97-AF65-F5344CB8AC3E}">
        <p14:creationId xmlns:p14="http://schemas.microsoft.com/office/powerpoint/2010/main" val="1307028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solidFill>
                  <a:schemeClr val="tx1"/>
                </a:solidFill>
                <a:latin typeface="Arial" panose="020B0604020202020204" pitchFamily="34" charset="0"/>
                <a:cs typeface="Arial" panose="020B0604020202020204" pitchFamily="34" charset="0"/>
              </a:rPr>
              <a:t>随时</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Professor 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湖南师范大学特聘教授，博士导师</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zh-CN" altLang="de-DE" sz="2400" dirty="0">
                <a:latin typeface="Arial" panose="020B0604020202020204" pitchFamily="34" charset="0"/>
                <a:ea typeface="楷体" panose="02010609060101010101" pitchFamily="49" charset="-122"/>
                <a:cs typeface="Arial" panose="020B0604020202020204" pitchFamily="34" charset="0"/>
              </a:rPr>
              <a:t>外国语学院</a:t>
            </a:r>
            <a:r>
              <a:rPr lang="de-DE" altLang="zh-CN" sz="2400" dirty="0">
                <a:latin typeface="Arial" panose="020B0604020202020204" pitchFamily="34" charset="0"/>
                <a:ea typeface="楷体" panose="02010609060101010101" pitchFamily="49" charset="-122"/>
                <a:cs typeface="Arial" panose="020B0604020202020204" pitchFamily="34" charset="0"/>
              </a:rPr>
              <a:t>415</a:t>
            </a:r>
          </a:p>
          <a:p>
            <a:pPr marL="0" indent="0" algn="ctr">
              <a:buNone/>
            </a:pPr>
            <a:r>
              <a:rPr lang="zh-CN" altLang="de-DE" sz="2400" dirty="0">
                <a:latin typeface="Arial" panose="020B0604020202020204" pitchFamily="34" charset="0"/>
                <a:ea typeface="楷体" panose="02010609060101010101" pitchFamily="49" charset="-122"/>
                <a:cs typeface="Arial" panose="020B0604020202020204" pitchFamily="34" charset="0"/>
              </a:rPr>
              <a:t>国际汉学中心</a:t>
            </a:r>
            <a:r>
              <a:rPr lang="de-DE" altLang="zh-CN" sz="2400">
                <a:latin typeface="Arial" panose="020B0604020202020204" pitchFamily="34" charset="0"/>
                <a:ea typeface="楷体" panose="02010609060101010101" pitchFamily="49" charset="-122"/>
                <a:cs typeface="Arial" panose="020B0604020202020204" pitchFamily="34" charset="0"/>
              </a:rPr>
              <a:t>309</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(150) </a:t>
            </a:r>
            <a:r>
              <a:rPr lang="de-DE" altLang="zh-CN" sz="2400" dirty="0">
                <a:latin typeface="Arial" panose="020B0604020202020204" pitchFamily="34" charset="0"/>
                <a:ea typeface="楷体" panose="02010609060101010101" pitchFamily="49" charset="-122"/>
                <a:cs typeface="Arial" panose="020B0604020202020204" pitchFamily="34" charset="0"/>
              </a:rPr>
              <a:t>1138 8818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de-DE" altLang="zh-CN" sz="2400" dirty="0">
                <a:latin typeface="Arial" panose="020B0604020202020204" pitchFamily="34" charset="0"/>
                <a:ea typeface="楷体" panose="02010609060101010101" pitchFamily="49" charset="-122"/>
                <a:cs typeface="Arial" panose="020B0604020202020204" pitchFamily="34" charset="0"/>
              </a:rPr>
              <a:t>(</a:t>
            </a:r>
            <a:r>
              <a:rPr lang="zh-CN" altLang="de-DE" sz="2400" dirty="0">
                <a:latin typeface="Arial" panose="020B0604020202020204" pitchFamily="34" charset="0"/>
                <a:ea typeface="楷体" panose="02010609060101010101" pitchFamily="49" charset="-122"/>
                <a:cs typeface="Arial" panose="020B0604020202020204" pitchFamily="34" charset="0"/>
              </a:rPr>
              <a:t>德国</a:t>
            </a:r>
            <a:r>
              <a:rPr lang="de-DE" altLang="zh-CN" sz="2400" dirty="0">
                <a:latin typeface="Arial" panose="020B0604020202020204" pitchFamily="34" charset="0"/>
                <a:ea typeface="楷体" panose="02010609060101010101" pitchFamily="49" charset="-122"/>
                <a:cs typeface="Arial" panose="020B0604020202020204" pitchFamily="34" charset="0"/>
              </a:rPr>
              <a:t>+49 178 2073538)</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wmt@hunnu.edu.cn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0905" y="949054"/>
            <a:ext cx="10674905" cy="5559846"/>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1187900" y="1036944"/>
            <a:ext cx="5067413" cy="1685077"/>
          </a:xfrm>
          <a:prstGeom prst="rect">
            <a:avLst/>
          </a:prstGeom>
        </p:spPr>
        <p:txBody>
          <a:bodyPr wrap="none">
            <a:spAutoFit/>
          </a:bodyPr>
          <a:lstStyle/>
          <a:p>
            <a:r>
              <a:rPr lang="de-DE" altLang="zh-CN" sz="10350" b="1" dirty="0">
                <a:solidFill>
                  <a:srgbClr val="CC0000"/>
                </a:solidFill>
                <a:latin typeface="Calibri" panose="020F0502020204030204" pitchFamily="34" charset="0"/>
                <a:ea typeface="黑体" panose="02010609060101010101" pitchFamily="49" charset="-122"/>
              </a:rPr>
              <a:t>Big </a:t>
            </a:r>
            <a:r>
              <a:rPr lang="de-DE" altLang="zh-CN" sz="10350" b="1" dirty="0" err="1">
                <a:solidFill>
                  <a:srgbClr val="CC0000"/>
                </a:solidFill>
                <a:latin typeface="Calibri" panose="020F0502020204030204" pitchFamily="34" charset="0"/>
                <a:ea typeface="黑体" panose="02010609060101010101" pitchFamily="49" charset="-122"/>
              </a:rPr>
              <a:t>flood</a:t>
            </a:r>
            <a:endParaRPr lang="de-DE" sz="10350" b="1" dirty="0">
              <a:solidFill>
                <a:srgbClr val="CC0000"/>
              </a:solidFill>
              <a:latin typeface="Calibri" panose="020F0502020204030204" pitchFamily="34" charset="0"/>
              <a:ea typeface="黑体" panose="02010609060101010101" pitchFamily="49" charset="-122"/>
            </a:endParaRPr>
          </a:p>
        </p:txBody>
      </p:sp>
      <p:sp>
        <p:nvSpPr>
          <p:cNvPr id="5" name="Rechteck 4"/>
          <p:cNvSpPr/>
          <p:nvPr/>
        </p:nvSpPr>
        <p:spPr>
          <a:xfrm>
            <a:off x="1842571" y="3185021"/>
            <a:ext cx="2188420" cy="1107996"/>
          </a:xfrm>
          <a:prstGeom prst="rect">
            <a:avLst/>
          </a:prstGeom>
        </p:spPr>
        <p:txBody>
          <a:bodyPr wrap="none">
            <a:spAutoFit/>
          </a:bodyPr>
          <a:lstStyle/>
          <a:p>
            <a:r>
              <a:rPr lang="de-DE" altLang="zh-CN" sz="6600" b="1" dirty="0">
                <a:solidFill>
                  <a:srgbClr val="CC0000"/>
                </a:solidFill>
              </a:rPr>
              <a:t>-3000</a:t>
            </a:r>
            <a:endParaRPr lang="de-DE" sz="6600" b="1" dirty="0">
              <a:solidFill>
                <a:srgbClr val="CC0000"/>
              </a:solidFill>
            </a:endParaRPr>
          </a:p>
        </p:txBody>
      </p:sp>
      <p:sp>
        <p:nvSpPr>
          <p:cNvPr id="6" name="Rechteck 5"/>
          <p:cNvSpPr/>
          <p:nvPr/>
        </p:nvSpPr>
        <p:spPr>
          <a:xfrm>
            <a:off x="4816991" y="3506458"/>
            <a:ext cx="1526380" cy="1107996"/>
          </a:xfrm>
          <a:prstGeom prst="rect">
            <a:avLst/>
          </a:prstGeom>
        </p:spPr>
        <p:txBody>
          <a:bodyPr wrap="none">
            <a:spAutoFit/>
          </a:bodyPr>
          <a:lstStyle/>
          <a:p>
            <a:r>
              <a:rPr lang="de-DE" altLang="zh-CN" sz="6600" b="1" dirty="0">
                <a:solidFill>
                  <a:srgbClr val="CC0000"/>
                </a:solidFill>
              </a:rPr>
              <a:t>800</a:t>
            </a:r>
            <a:endParaRPr lang="de-DE" sz="6600" b="1" dirty="0">
              <a:solidFill>
                <a:srgbClr val="FF0000"/>
              </a:solidFill>
            </a:endParaRPr>
          </a:p>
        </p:txBody>
      </p:sp>
      <p:sp>
        <p:nvSpPr>
          <p:cNvPr id="7" name="Rechteck 6"/>
          <p:cNvSpPr/>
          <p:nvPr/>
        </p:nvSpPr>
        <p:spPr>
          <a:xfrm>
            <a:off x="6468852" y="886903"/>
            <a:ext cx="2803973" cy="4408899"/>
          </a:xfrm>
          <a:prstGeom prst="rect">
            <a:avLst/>
          </a:prstGeom>
        </p:spPr>
        <p:txBody>
          <a:bodyPr wrap="none">
            <a:spAutoFit/>
          </a:bodyPr>
          <a:lstStyle/>
          <a:p>
            <a:r>
              <a:rPr lang="de-DE" altLang="zh-CN" sz="6600" b="1" dirty="0">
                <a:solidFill>
                  <a:srgbClr val="CC0000"/>
                </a:solidFill>
              </a:rPr>
              <a:t>-950</a:t>
            </a:r>
          </a:p>
          <a:p>
            <a:r>
              <a:rPr lang="zh-CN" altLang="de-DE" sz="4950" b="1" dirty="0">
                <a:solidFill>
                  <a:srgbClr val="CC0000"/>
                </a:solidFill>
                <a:latin typeface="Calibri" panose="020F0502020204030204" pitchFamily="34" charset="0"/>
                <a:cs typeface="Calibri" panose="020F0502020204030204" pitchFamily="34" charset="0"/>
              </a:rPr>
              <a:t>  </a:t>
            </a:r>
            <a:r>
              <a:rPr lang="zh-CN" altLang="de-DE" sz="4950" b="1" dirty="0">
                <a:solidFill>
                  <a:srgbClr val="CC0000"/>
                </a:solidFill>
                <a:latin typeface="Calibri" panose="020F0502020204030204" pitchFamily="34" charset="0"/>
                <a:ea typeface="黑体" panose="02010609060101010101" pitchFamily="49" charset="-122"/>
                <a:cs typeface="Calibri" panose="020F0502020204030204" pitchFamily="34" charset="0"/>
              </a:rPr>
              <a:t> </a:t>
            </a:r>
            <a:r>
              <a:rPr lang="de-DE" altLang="zh-CN" sz="4950" b="1" dirty="0" err="1">
                <a:solidFill>
                  <a:srgbClr val="CC0000"/>
                </a:solidFill>
                <a:latin typeface="Calibri" panose="020F0502020204030204" pitchFamily="34" charset="0"/>
                <a:ea typeface="黑体" panose="02010609060101010101" pitchFamily="49" charset="-122"/>
                <a:cs typeface="Calibri" panose="020F0502020204030204" pitchFamily="34" charset="0"/>
              </a:rPr>
              <a:t>Shijing</a:t>
            </a:r>
            <a:endParaRPr lang="en-US" altLang="zh-CN" sz="495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a:p>
            <a:r>
              <a:rPr lang="de-DE" altLang="zh-CN" sz="6600" b="1" dirty="0">
                <a:solidFill>
                  <a:srgbClr val="CC0000"/>
                </a:solidFill>
              </a:rPr>
              <a:t>-350</a:t>
            </a:r>
          </a:p>
          <a:p>
            <a:r>
              <a:rPr lang="zh-CN" altLang="de-DE" sz="4950" b="1" dirty="0">
                <a:solidFill>
                  <a:srgbClr val="CC0000"/>
                </a:solidFill>
                <a:latin typeface="黑体" panose="02010609060101010101" pitchFamily="49" charset="-122"/>
                <a:ea typeface="黑体" panose="02010609060101010101" pitchFamily="49" charset="-122"/>
                <a:cs typeface="Calibri" panose="020F0502020204030204" pitchFamily="34" charset="0"/>
              </a:rPr>
              <a:t> </a:t>
            </a:r>
            <a:r>
              <a:rPr lang="de-DE" altLang="zh-CN" sz="4950" b="1" dirty="0" err="1">
                <a:solidFill>
                  <a:srgbClr val="CC0000"/>
                </a:solidFill>
                <a:latin typeface="Calibri" panose="020F0502020204030204" pitchFamily="34" charset="0"/>
                <a:ea typeface="黑体" panose="02010609060101010101" pitchFamily="49" charset="-122"/>
                <a:cs typeface="Calibri" panose="020F0502020204030204" pitchFamily="34" charset="0"/>
              </a:rPr>
              <a:t>Shanhai</a:t>
            </a:r>
            <a:r>
              <a:rPr lang="de-DE" altLang="zh-CN" sz="4950" b="1" dirty="0">
                <a:solidFill>
                  <a:srgbClr val="CC0000"/>
                </a:solidFill>
                <a:latin typeface="Calibri" panose="020F0502020204030204" pitchFamily="34" charset="0"/>
                <a:ea typeface="黑体" panose="02010609060101010101" pitchFamily="49" charset="-122"/>
                <a:cs typeface="Calibri" panose="020F0502020204030204" pitchFamily="34" charset="0"/>
              </a:rPr>
              <a:t>-</a:t>
            </a:r>
            <a:br>
              <a:rPr lang="de-DE" altLang="zh-CN" sz="4950" b="1" dirty="0">
                <a:solidFill>
                  <a:srgbClr val="CC0000"/>
                </a:solidFill>
                <a:latin typeface="Calibri" panose="020F0502020204030204" pitchFamily="34" charset="0"/>
                <a:ea typeface="黑体" panose="02010609060101010101" pitchFamily="49" charset="-122"/>
                <a:cs typeface="Calibri" panose="020F0502020204030204" pitchFamily="34" charset="0"/>
              </a:rPr>
            </a:br>
            <a:r>
              <a:rPr lang="de-DE" altLang="zh-CN" sz="4950" b="1" dirty="0">
                <a:solidFill>
                  <a:srgbClr val="CC0000"/>
                </a:solidFill>
                <a:latin typeface="Calibri" panose="020F0502020204030204" pitchFamily="34" charset="0"/>
                <a:ea typeface="黑体" panose="02010609060101010101" pitchFamily="49" charset="-122"/>
                <a:cs typeface="Calibri" panose="020F0502020204030204" pitchFamily="34" charset="0"/>
              </a:rPr>
              <a:t>  </a:t>
            </a:r>
            <a:r>
              <a:rPr lang="de-DE" altLang="zh-CN" sz="4950" b="1" dirty="0" err="1">
                <a:solidFill>
                  <a:srgbClr val="CC0000"/>
                </a:solidFill>
                <a:latin typeface="Calibri" panose="020F0502020204030204" pitchFamily="34" charset="0"/>
                <a:ea typeface="黑体" panose="02010609060101010101" pitchFamily="49" charset="-122"/>
                <a:cs typeface="Calibri" panose="020F0502020204030204" pitchFamily="34" charset="0"/>
              </a:rPr>
              <a:t>jing</a:t>
            </a:r>
            <a:endParaRPr lang="en-US" altLang="zh-CN" sz="495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p:txBody>
      </p:sp>
      <p:sp>
        <p:nvSpPr>
          <p:cNvPr id="8" name="Rechteck 7"/>
          <p:cNvSpPr/>
          <p:nvPr/>
        </p:nvSpPr>
        <p:spPr>
          <a:xfrm>
            <a:off x="-52764" y="3728977"/>
            <a:ext cx="2187907" cy="1107996"/>
          </a:xfrm>
          <a:prstGeom prst="rect">
            <a:avLst/>
          </a:prstGeom>
        </p:spPr>
        <p:txBody>
          <a:bodyPr wrap="none">
            <a:spAutoFit/>
          </a:bodyPr>
          <a:lstStyle/>
          <a:p>
            <a:r>
              <a:rPr lang="de-DE" altLang="zh-CN" sz="6600" b="1" dirty="0">
                <a:solidFill>
                  <a:srgbClr val="CC0000"/>
                </a:solidFill>
              </a:rPr>
              <a:t>-1850</a:t>
            </a:r>
            <a:endParaRPr lang="de-DE" sz="6600" b="1" dirty="0">
              <a:solidFill>
                <a:srgbClr val="CC0000"/>
              </a:solidFill>
            </a:endParaRPr>
          </a:p>
        </p:txBody>
      </p:sp>
      <p:sp>
        <p:nvSpPr>
          <p:cNvPr id="10" name="Rechteck 9"/>
          <p:cNvSpPr/>
          <p:nvPr/>
        </p:nvSpPr>
        <p:spPr>
          <a:xfrm>
            <a:off x="67609" y="2798752"/>
            <a:ext cx="1797287" cy="1107996"/>
          </a:xfrm>
          <a:prstGeom prst="rect">
            <a:avLst/>
          </a:prstGeom>
        </p:spPr>
        <p:txBody>
          <a:bodyPr wrap="none">
            <a:spAutoFit/>
          </a:bodyPr>
          <a:lstStyle/>
          <a:p>
            <a:r>
              <a:rPr lang="de-DE" altLang="zh-CN" sz="6600" b="1" dirty="0">
                <a:solidFill>
                  <a:srgbClr val="CC0000"/>
                </a:solidFill>
              </a:rPr>
              <a:t>-440</a:t>
            </a:r>
            <a:endParaRPr lang="de-DE" sz="6600" b="1" dirty="0">
              <a:solidFill>
                <a:srgbClr val="FF0000"/>
              </a:solidFill>
            </a:endParaRPr>
          </a:p>
        </p:txBody>
      </p:sp>
      <p:cxnSp>
        <p:nvCxnSpPr>
          <p:cNvPr id="11" name="Gekrümmte Verbindung 10"/>
          <p:cNvCxnSpPr/>
          <p:nvPr/>
        </p:nvCxnSpPr>
        <p:spPr>
          <a:xfrm rot="10800000" flipV="1">
            <a:off x="1905707" y="4211886"/>
            <a:ext cx="1349587" cy="500648"/>
          </a:xfrm>
          <a:prstGeom prst="curvedConnector3">
            <a:avLst>
              <a:gd name="adj1" fmla="val 15715"/>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krümmte Verbindung 16"/>
          <p:cNvCxnSpPr/>
          <p:nvPr/>
        </p:nvCxnSpPr>
        <p:spPr>
          <a:xfrm rot="10800000">
            <a:off x="1682053" y="2905947"/>
            <a:ext cx="1355075" cy="228251"/>
          </a:xfrm>
          <a:prstGeom prst="curvedConnector3">
            <a:avLst>
              <a:gd name="adj1" fmla="val 27439"/>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krümmte Verbindung 21"/>
          <p:cNvCxnSpPr/>
          <p:nvPr/>
        </p:nvCxnSpPr>
        <p:spPr>
          <a:xfrm flipV="1">
            <a:off x="3594119" y="2589226"/>
            <a:ext cx="3081969" cy="642272"/>
          </a:xfrm>
          <a:prstGeom prst="curvedConnector3">
            <a:avLst>
              <a:gd name="adj1" fmla="val 50000"/>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krümmte Verbindung 25"/>
          <p:cNvCxnSpPr/>
          <p:nvPr/>
        </p:nvCxnSpPr>
        <p:spPr>
          <a:xfrm>
            <a:off x="3354636" y="4211886"/>
            <a:ext cx="1553378" cy="215885"/>
          </a:xfrm>
          <a:prstGeom prst="curvedConnector3">
            <a:avLst>
              <a:gd name="adj1" fmla="val 8511"/>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499315" y="5169753"/>
            <a:ext cx="4594418" cy="854080"/>
          </a:xfrm>
          <a:prstGeom prst="rect">
            <a:avLst/>
          </a:prstGeom>
          <a:ln>
            <a:solidFill>
              <a:srgbClr val="FF0000"/>
            </a:solidFill>
          </a:ln>
        </p:spPr>
        <p:txBody>
          <a:bodyPr wrap="square">
            <a:spAutoFit/>
          </a:bodyPr>
          <a:lstStyle/>
          <a:p>
            <a:r>
              <a:rPr lang="de-DE" altLang="zh-CN" sz="4950" b="1" dirty="0" err="1">
                <a:solidFill>
                  <a:srgbClr val="CC0000"/>
                </a:solidFill>
                <a:latin typeface="Calibri" panose="020F0502020204030204" pitchFamily="34" charset="0"/>
                <a:ea typeface="黑体" panose="02010609060101010101" pitchFamily="49" charset="-122"/>
                <a:cs typeface="Calibri" panose="020F0502020204030204" pitchFamily="34" charset="0"/>
              </a:rPr>
              <a:t>Gilgamesh</a:t>
            </a:r>
            <a:r>
              <a:rPr lang="de-DE" altLang="zh-CN" sz="4950" b="1" dirty="0">
                <a:solidFill>
                  <a:srgbClr val="CC0000"/>
                </a:solidFill>
                <a:latin typeface="Calibri" panose="020F0502020204030204" pitchFamily="34" charset="0"/>
                <a:ea typeface="黑体" panose="02010609060101010101" pitchFamily="49" charset="-122"/>
                <a:cs typeface="Calibri" panose="020F0502020204030204" pitchFamily="34" charset="0"/>
              </a:rPr>
              <a:t> Epos</a:t>
            </a:r>
            <a:endParaRPr lang="de-DE" sz="495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61004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617B0909-CAD4-9862-0AB7-D62925E89BA2}"/>
              </a:ext>
            </a:extLst>
          </p:cNvPr>
          <p:cNvGrpSpPr/>
          <p:nvPr/>
        </p:nvGrpSpPr>
        <p:grpSpPr>
          <a:xfrm>
            <a:off x="-1530905" y="949054"/>
            <a:ext cx="10674905" cy="5559846"/>
            <a:chOff x="-2041206" y="122405"/>
            <a:chExt cx="14233206" cy="7413128"/>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397945" y="2834874"/>
              <a:ext cx="6744158" cy="2893100"/>
            </a:xfrm>
            <a:prstGeom prst="rect">
              <a:avLst/>
            </a:prstGeom>
            <a:ln>
              <a:solidFill>
                <a:srgbClr val="FF0000"/>
              </a:solidFill>
            </a:ln>
          </p:spPr>
          <p:txBody>
            <a:bodyPr wrap="square">
              <a:spAutoFit/>
            </a:bodyPr>
            <a:lstStyle/>
            <a:p>
              <a:r>
                <a:rPr lang="en-US" altLang="zh-CN" sz="2250" b="1" dirty="0">
                  <a:solidFill>
                    <a:srgbClr val="CC0000"/>
                  </a:solidFill>
                  <a:latin typeface="Calibri" panose="020F0502020204030204" pitchFamily="34" charset="0"/>
                  <a:ea typeface="黑体" panose="02010609060101010101" pitchFamily="49" charset="-122"/>
                  <a:cs typeface="Calibri" panose="020F0502020204030204" pitchFamily="34" charset="0"/>
                </a:rPr>
                <a:t>-3000:Creation, Half Man, Half God, Right of First Night, Gods, Dream Warning, Beauty Seduction, Utopian Paradise, Elixir of Immortality, Image of the Serpent, Dungeon / Hell / Underworld</a:t>
              </a:r>
            </a:p>
          </p:txBody>
        </p:sp>
        <p:cxnSp>
          <p:nvCxnSpPr>
            <p:cNvPr id="5" name="Gekrümmte Verbindung 4"/>
            <p:cNvCxnSpPr/>
            <p:nvPr/>
          </p:nvCxnSpPr>
          <p:spPr>
            <a:xfrm rot="10800000">
              <a:off x="67870" y="3082653"/>
              <a:ext cx="1806766" cy="304335"/>
            </a:xfrm>
            <a:prstGeom prst="curvedConnector3">
              <a:avLst>
                <a:gd name="adj1" fmla="val 27439"/>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krümmte Verbindung 5"/>
            <p:cNvCxnSpPr/>
            <p:nvPr/>
          </p:nvCxnSpPr>
          <p:spPr>
            <a:xfrm flipV="1">
              <a:off x="6081311" y="2332134"/>
              <a:ext cx="3327094" cy="502740"/>
            </a:xfrm>
            <a:prstGeom prst="curvedConnector3">
              <a:avLst>
                <a:gd name="adj1" fmla="val 50000"/>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a:off x="4891489" y="5420299"/>
              <a:ext cx="2820318" cy="310172"/>
            </a:xfrm>
            <a:prstGeom prst="curvedConnector3">
              <a:avLst>
                <a:gd name="adj1" fmla="val 22266"/>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1A83147C-CFAA-078F-162F-80B41E8CFB59}"/>
                </a:ext>
              </a:extLst>
            </p:cNvPr>
            <p:cNvSpPr/>
            <p:nvPr/>
          </p:nvSpPr>
          <p:spPr>
            <a:xfrm>
              <a:off x="67870" y="893784"/>
              <a:ext cx="9463786" cy="1600439"/>
            </a:xfrm>
            <a:prstGeom prst="rect">
              <a:avLst/>
            </a:prstGeom>
          </p:spPr>
          <p:txBody>
            <a:bodyPr wrap="none">
              <a:spAutoFit/>
            </a:bodyPr>
            <a:lstStyle/>
            <a:p>
              <a:r>
                <a:rPr lang="de-DE" altLang="zh-CN" sz="7200" b="1" dirty="0">
                  <a:latin typeface="Calibri" panose="020F0502020204030204" pitchFamily="34" charset="0"/>
                  <a:ea typeface="黑体" panose="02010609060101010101" pitchFamily="49" charset="-122"/>
                </a:rPr>
                <a:t>„Archetype Road“</a:t>
              </a:r>
              <a:endParaRPr lang="de-DE" sz="7200" dirty="0">
                <a:latin typeface="Calibri" panose="020F0502020204030204" pitchFamily="34" charset="0"/>
                <a:ea typeface="黑体" panose="02010609060101010101" pitchFamily="49" charset="-122"/>
              </a:endParaRPr>
            </a:p>
          </p:txBody>
        </p:sp>
        <p:sp>
          <p:nvSpPr>
            <p:cNvPr id="9" name="Rechteck 8">
              <a:extLst>
                <a:ext uri="{FF2B5EF4-FFF2-40B4-BE49-F238E27FC236}">
                  <a16:creationId xmlns:a16="http://schemas.microsoft.com/office/drawing/2014/main" id="{D990EEAE-4FA2-1484-0233-05DACCCC32A9}"/>
                </a:ext>
              </a:extLst>
            </p:cNvPr>
            <p:cNvSpPr/>
            <p:nvPr/>
          </p:nvSpPr>
          <p:spPr>
            <a:xfrm>
              <a:off x="665753" y="5750004"/>
              <a:ext cx="6125890" cy="1138773"/>
            </a:xfrm>
            <a:prstGeom prst="rect">
              <a:avLst/>
            </a:prstGeom>
            <a:ln>
              <a:solidFill>
                <a:srgbClr val="FF0000"/>
              </a:solidFill>
            </a:ln>
          </p:spPr>
          <p:txBody>
            <a:bodyPr wrap="square">
              <a:spAutoFit/>
            </a:bodyPr>
            <a:lstStyle/>
            <a:p>
              <a:r>
                <a:rPr lang="de-DE" altLang="zh-CN" sz="4950" b="1" dirty="0" err="1">
                  <a:solidFill>
                    <a:srgbClr val="CC0000"/>
                  </a:solidFill>
                  <a:latin typeface="Calibri" panose="020F0502020204030204" pitchFamily="34" charset="0"/>
                  <a:ea typeface="黑体" panose="02010609060101010101" pitchFamily="49" charset="-122"/>
                  <a:cs typeface="Calibri" panose="020F0502020204030204" pitchFamily="34" charset="0"/>
                </a:rPr>
                <a:t>Gilgamesh</a:t>
              </a:r>
              <a:r>
                <a:rPr lang="de-DE" altLang="zh-CN" sz="4950" b="1" dirty="0">
                  <a:solidFill>
                    <a:srgbClr val="CC0000"/>
                  </a:solidFill>
                  <a:latin typeface="Calibri" panose="020F0502020204030204" pitchFamily="34" charset="0"/>
                  <a:ea typeface="黑体" panose="02010609060101010101" pitchFamily="49" charset="-122"/>
                  <a:cs typeface="Calibri" panose="020F0502020204030204" pitchFamily="34" charset="0"/>
                </a:rPr>
                <a:t> Epos</a:t>
              </a:r>
              <a:endParaRPr lang="de-DE" sz="4950" b="1" dirty="0">
                <a:solidFill>
                  <a:srgbClr val="CC0000"/>
                </a:solidFill>
                <a:latin typeface="Calibri" panose="020F0502020204030204" pitchFamily="34" charset="0"/>
                <a:ea typeface="黑体" panose="02010609060101010101" pitchFamily="49" charset="-122"/>
                <a:cs typeface="Calibri" panose="020F0502020204030204" pitchFamily="34" charset="0"/>
              </a:endParaRPr>
            </a:p>
          </p:txBody>
        </p:sp>
      </p:grpSp>
    </p:spTree>
    <p:extLst>
      <p:ext uri="{BB962C8B-B14F-4D97-AF65-F5344CB8AC3E}">
        <p14:creationId xmlns:p14="http://schemas.microsoft.com/office/powerpoint/2010/main" val="3343417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02B7BCF3-DEFE-5DA2-F9F2-55726C377E19}"/>
              </a:ext>
            </a:extLst>
          </p:cNvPr>
          <p:cNvGrpSpPr/>
          <p:nvPr/>
        </p:nvGrpSpPr>
        <p:grpSpPr>
          <a:xfrm>
            <a:off x="-1530905" y="853758"/>
            <a:ext cx="10674905" cy="5655142"/>
            <a:chOff x="-2041206" y="-4656"/>
            <a:chExt cx="14233206" cy="7540189"/>
          </a:xfrm>
        </p:grpSpPr>
        <p:pic>
          <p:nvPicPr>
            <p:cNvPr id="740358" name="Picture 6" descr="schrift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206" y="122405"/>
              <a:ext cx="14233206" cy="74131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957846" y="1093563"/>
              <a:ext cx="9002293" cy="1600439"/>
            </a:xfrm>
            <a:prstGeom prst="rect">
              <a:avLst/>
            </a:prstGeom>
          </p:spPr>
          <p:txBody>
            <a:bodyPr wrap="none">
              <a:spAutoFit/>
            </a:bodyPr>
            <a:lstStyle/>
            <a:p>
              <a:r>
                <a:rPr lang="de-DE" altLang="zh-CN" sz="4950" b="1" dirty="0">
                  <a:latin typeface="Calibri" panose="020F0502020204030204" pitchFamily="34" charset="0"/>
                  <a:cs typeface="Calibri" panose="020F0502020204030204" pitchFamily="34" charset="0"/>
                </a:rPr>
                <a:t>Archetype Road</a:t>
              </a:r>
              <a:r>
                <a:rPr lang="de-DE" altLang="zh-CN" sz="4500" b="1" dirty="0">
                  <a:latin typeface="Calibri" panose="020F0502020204030204" pitchFamily="34" charset="0"/>
                  <a:cs typeface="Calibri" panose="020F0502020204030204" pitchFamily="34" charset="0"/>
                </a:rPr>
                <a:t>               </a:t>
              </a:r>
              <a:r>
                <a:rPr lang="de-DE" altLang="zh-CN" sz="7200" b="1" dirty="0">
                  <a:solidFill>
                    <a:srgbClr val="CC0000"/>
                  </a:solidFill>
                  <a:latin typeface="Calibri" panose="020F0502020204030204" pitchFamily="34" charset="0"/>
                </a:rPr>
                <a:t>?</a:t>
              </a:r>
              <a:endParaRPr lang="de-DE" sz="7200" dirty="0">
                <a:solidFill>
                  <a:srgbClr val="CC0000"/>
                </a:solidFill>
                <a:latin typeface="Calibri" panose="020F0502020204030204" pitchFamily="34" charset="0"/>
              </a:endParaRPr>
            </a:p>
          </p:txBody>
        </p:sp>
        <p:pic>
          <p:nvPicPr>
            <p:cNvPr id="4" name="Grafi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9813" y="-4656"/>
              <a:ext cx="2252187" cy="228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17218"/>
              <a:ext cx="1779425" cy="202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krümmte Verbindung 5"/>
            <p:cNvCxnSpPr/>
            <p:nvPr/>
          </p:nvCxnSpPr>
          <p:spPr>
            <a:xfrm>
              <a:off x="1531345" y="3922007"/>
              <a:ext cx="6830457" cy="176270"/>
            </a:xfrm>
            <a:prstGeom prst="curvedConnector3">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krümmte Verbindung 6"/>
            <p:cNvCxnSpPr/>
            <p:nvPr/>
          </p:nvCxnSpPr>
          <p:spPr>
            <a:xfrm rot="5400000" flipH="1" flipV="1">
              <a:off x="8363126" y="2992403"/>
              <a:ext cx="1501156" cy="842794"/>
            </a:xfrm>
            <a:prstGeom prst="curvedConnector3">
              <a:avLst>
                <a:gd name="adj1" fmla="val 9636"/>
              </a:avLst>
            </a:prstGeom>
            <a:ln w="25400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10025347" y="2421371"/>
              <a:ext cx="1983039" cy="2154436"/>
            </a:xfrm>
            <a:prstGeom prst="rect">
              <a:avLst/>
            </a:prstGeom>
            <a:ln>
              <a:noFill/>
            </a:ln>
          </p:spPr>
          <p:txBody>
            <a:bodyPr wrap="square">
              <a:spAutoFit/>
            </a:bodyPr>
            <a:lstStyle/>
            <a:p>
              <a:r>
                <a:rPr lang="de-DE" altLang="zh-CN" sz="4950" b="1" dirty="0">
                  <a:solidFill>
                    <a:srgbClr val="CC0000"/>
                  </a:solidFill>
                  <a:latin typeface="Calibri" panose="020F0502020204030204" pitchFamily="34" charset="0"/>
                  <a:cs typeface="Calibri" panose="020F0502020204030204" pitchFamily="34" charset="0"/>
                </a:rPr>
                <a:t>Han-</a:t>
              </a:r>
              <a:r>
                <a:rPr lang="de-DE" altLang="zh-CN" sz="4950" b="1" dirty="0" err="1">
                  <a:solidFill>
                    <a:srgbClr val="CC0000"/>
                  </a:solidFill>
                  <a:latin typeface="Calibri" panose="020F0502020204030204" pitchFamily="34" charset="0"/>
                  <a:cs typeface="Calibri" panose="020F0502020204030204" pitchFamily="34" charset="0"/>
                </a:rPr>
                <a:t>shu</a:t>
              </a:r>
              <a:endParaRPr lang="en-US" altLang="zh-CN" sz="4950" b="1" dirty="0">
                <a:solidFill>
                  <a:srgbClr val="CC0000"/>
                </a:solidFill>
                <a:latin typeface="Calibri" panose="020F0502020204030204" pitchFamily="34" charset="0"/>
                <a:cs typeface="Calibri" panose="020F0502020204030204" pitchFamily="34" charset="0"/>
              </a:endParaRPr>
            </a:p>
          </p:txBody>
        </p:sp>
        <p:sp>
          <p:nvSpPr>
            <p:cNvPr id="18" name="Rechteck 17"/>
            <p:cNvSpPr/>
            <p:nvPr/>
          </p:nvSpPr>
          <p:spPr>
            <a:xfrm>
              <a:off x="1779424" y="5432246"/>
              <a:ext cx="4474686" cy="1138773"/>
            </a:xfrm>
            <a:prstGeom prst="rect">
              <a:avLst/>
            </a:prstGeom>
            <a:ln>
              <a:noFill/>
            </a:ln>
          </p:spPr>
          <p:txBody>
            <a:bodyPr wrap="square">
              <a:spAutoFit/>
            </a:bodyPr>
            <a:lstStyle/>
            <a:p>
              <a:r>
                <a:rPr lang="de-DE" altLang="zh-CN" sz="4950" b="1" dirty="0">
                  <a:solidFill>
                    <a:srgbClr val="CC0000"/>
                  </a:solidFill>
                  <a:latin typeface="Calibri" panose="020F0502020204030204" pitchFamily="34" charset="0"/>
                  <a:sym typeface="Georgia" charset="0"/>
                </a:rPr>
                <a:t>Theodorus</a:t>
              </a:r>
              <a:endParaRPr lang="en-US" altLang="zh-CN" sz="4950" b="1" dirty="0">
                <a:solidFill>
                  <a:srgbClr val="CC0000"/>
                </a:solidFill>
                <a:latin typeface="Calibri" panose="020F0502020204030204" pitchFamily="34" charset="0"/>
                <a:cs typeface="Calibri" panose="020F0502020204030204" pitchFamily="34" charset="0"/>
              </a:endParaRPr>
            </a:p>
          </p:txBody>
        </p:sp>
        <p:sp>
          <p:nvSpPr>
            <p:cNvPr id="12" name="Rechteck 11"/>
            <p:cNvSpPr/>
            <p:nvPr/>
          </p:nvSpPr>
          <p:spPr>
            <a:xfrm>
              <a:off x="7700787" y="4164378"/>
              <a:ext cx="1927955" cy="2154436"/>
            </a:xfrm>
            <a:prstGeom prst="rect">
              <a:avLst/>
            </a:prstGeom>
            <a:ln>
              <a:noFill/>
            </a:ln>
          </p:spPr>
          <p:txBody>
            <a:bodyPr wrap="square">
              <a:spAutoFit/>
            </a:bodyPr>
            <a:lstStyle/>
            <a:p>
              <a:r>
                <a:rPr lang="de-DE" altLang="zh-CN" sz="4950" b="1" dirty="0">
                  <a:solidFill>
                    <a:srgbClr val="CC0000"/>
                  </a:solidFill>
                  <a:latin typeface="Calibri" panose="020F0502020204030204" pitchFamily="34" charset="0"/>
                  <a:cs typeface="Calibri" panose="020F0502020204030204" pitchFamily="34" charset="0"/>
                </a:rPr>
                <a:t>Lin-</a:t>
              </a:r>
              <a:r>
                <a:rPr lang="de-DE" altLang="zh-CN" sz="4950" b="1" dirty="0" err="1">
                  <a:solidFill>
                    <a:srgbClr val="CC0000"/>
                  </a:solidFill>
                  <a:latin typeface="Calibri" panose="020F0502020204030204" pitchFamily="34" charset="0"/>
                  <a:cs typeface="Calibri" panose="020F0502020204030204" pitchFamily="34" charset="0"/>
                </a:rPr>
                <a:t>tao</a:t>
              </a:r>
              <a:endParaRPr lang="en-US" altLang="zh-CN" sz="4950" b="1" dirty="0">
                <a:solidFill>
                  <a:srgbClr val="CC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22606157"/>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4989</Words>
  <Application>Microsoft Office PowerPoint</Application>
  <PresentationFormat>Bildschirmpräsentation (4:3)</PresentationFormat>
  <Paragraphs>778</Paragraphs>
  <Slides>69</Slides>
  <Notes>42</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2</vt:i4>
      </vt:variant>
      <vt:variant>
        <vt:lpstr>Folientitel</vt:lpstr>
      </vt:variant>
      <vt:variant>
        <vt:i4>69</vt:i4>
      </vt:variant>
    </vt:vector>
  </HeadingPairs>
  <TitlesOfParts>
    <vt:vector size="84" baseType="lpstr">
      <vt:lpstr>??</vt:lpstr>
      <vt:lpstr>Avenir 65</vt:lpstr>
      <vt:lpstr>KaiTi</vt:lpstr>
      <vt:lpstr>KaiTi</vt:lpstr>
      <vt:lpstr>Microsoft YaHei UI</vt:lpstr>
      <vt:lpstr>SimHei</vt:lpstr>
      <vt:lpstr>SimHei</vt:lpstr>
      <vt:lpstr>Arial</vt:lpstr>
      <vt:lpstr>Calibri</vt:lpstr>
      <vt:lpstr>Corbel</vt:lpstr>
      <vt:lpstr>Garamond</vt:lpstr>
      <vt:lpstr>Times New Roman</vt:lpstr>
      <vt:lpstr>Larissa-Design</vt:lpstr>
      <vt:lpstr>Dokument</vt:lpstr>
      <vt:lpstr>Microsoft Excel Chart</vt:lpstr>
      <vt:lpstr>中国文化概要 Introduction to Chinese Culture for Bachelor Students of Translation Studies</vt:lpstr>
      <vt:lpstr>PowerPoint-Präsentation</vt:lpstr>
      <vt:lpstr>Cuisine</vt:lpstr>
      <vt:lpstr>Intercultural Communication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Africa</vt:lpstr>
      <vt:lpstr>USA</vt:lpstr>
      <vt:lpstr>China vs US</vt:lpstr>
      <vt:lpstr>China vs US</vt:lpstr>
      <vt:lpstr>纲 要</vt:lpstr>
      <vt:lpstr>跨文化知识的例子: 常态分布</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跨文化知识的例子: 类别比较</vt:lpstr>
      <vt:lpstr>PowerPoint-Präsentation</vt:lpstr>
      <vt:lpstr>参考文摘</vt:lpstr>
      <vt:lpstr>纲 要</vt:lpstr>
      <vt:lpstr>构建全球化能力为国际性事业做准备</vt:lpstr>
      <vt:lpstr>新的“国际化人才”</vt:lpstr>
      <vt:lpstr>如何为00后大学生讲授国际关系课程</vt:lpstr>
      <vt:lpstr>如何为00后大学生讲授国际关系课程</vt:lpstr>
      <vt:lpstr>纲 要</vt:lpstr>
      <vt:lpstr>Foundations of Chinese Cultures</vt:lpstr>
      <vt:lpstr>About the teaching</vt:lpstr>
      <vt:lpstr>Questions concerning Introduction</vt:lpstr>
      <vt:lpstr>How large is China?</vt:lpstr>
      <vt:lpstr>How many countries border China?</vt:lpstr>
      <vt:lpstr>What is China’s land surface like?</vt:lpstr>
      <vt:lpstr>1A(1) Geopgraphy: Text</vt:lpstr>
      <vt:lpstr>1B(2) Economic Reform and  Opening Door Policy: We Chat Quiz </vt:lpstr>
      <vt:lpstr>1B(2) Economic Reform and  Opening Door Policy: We Chat Quiz </vt:lpstr>
      <vt:lpstr>1B(2) Economic Reform and  Opening Door Policy: We Chat Quiz </vt:lpstr>
      <vt:lpstr>1B(2) Economic Reform and  Opening Door Policy: We Chat Quiz </vt:lpstr>
      <vt:lpstr>1B(2) Economic Reform  and Opening Door Policy</vt:lpstr>
      <vt:lpstr>Questions concerning Section B, Unit One</vt:lpstr>
      <vt:lpstr>Questions concerning Section C, Unit One</vt:lpstr>
      <vt:lpstr>1C(3) Education and Public Health</vt:lpstr>
      <vt:lpstr>Preparation for next week</vt:lpstr>
      <vt:lpstr>Always here for you! 随时为你们服务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748</cp:revision>
  <dcterms:created xsi:type="dcterms:W3CDTF">2010-06-18T15:32:00Z</dcterms:created>
  <dcterms:modified xsi:type="dcterms:W3CDTF">2023-03-05T22:52:48Z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