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32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CC6CD1B-D925-4684-8C41-FEE8F21235DD}" type="doc">
      <dgm:prSet loTypeId="urn:microsoft.com/office/officeart/2008/layout/HorizontalMultiLevelHierarchy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zh-CN" altLang="en-US"/>
        </a:p>
      </dgm:t>
    </dgm:pt>
    <dgm:pt modelId="{C40AD12E-0F66-4A55-BF40-3F0D0F51C771}">
      <dgm:prSet phldrT="[文本]"/>
      <dgm:spPr/>
      <dgm:t>
        <a:bodyPr/>
        <a:lstStyle/>
        <a:p>
          <a:r>
            <a:rPr lang="en-US" altLang="zh-CN" dirty="0">
              <a:latin typeface="楷体" panose="02010609060101010101" pitchFamily="49" charset="-122"/>
              <a:ea typeface="楷体" panose="02010609060101010101" pitchFamily="49" charset="-122"/>
            </a:rPr>
            <a:t>Du</a:t>
          </a:r>
          <a:r>
            <a:rPr lang="zh-CN" altLang="en-US" dirty="0">
              <a:latin typeface="楷体" panose="02010609060101010101" pitchFamily="49" charset="-122"/>
              <a:ea typeface="楷体" panose="02010609060101010101" pitchFamily="49" charset="-122"/>
            </a:rPr>
            <a:t>的命令式</a:t>
          </a:r>
        </a:p>
      </dgm:t>
    </dgm:pt>
    <dgm:pt modelId="{3B723FF5-9A86-4F7B-B323-F8641B884FD4}" type="parTrans" cxnId="{FE2271C9-DA15-455B-888E-D90224F699C1}">
      <dgm:prSet/>
      <dgm:spPr/>
      <dgm:t>
        <a:bodyPr/>
        <a:lstStyle/>
        <a:p>
          <a:endParaRPr lang="zh-CN" altLang="en-US"/>
        </a:p>
      </dgm:t>
    </dgm:pt>
    <dgm:pt modelId="{11217E26-366E-4267-A240-591EBFBFD1A1}" type="sibTrans" cxnId="{FE2271C9-DA15-455B-888E-D90224F699C1}">
      <dgm:prSet/>
      <dgm:spPr/>
      <dgm:t>
        <a:bodyPr/>
        <a:lstStyle/>
        <a:p>
          <a:endParaRPr lang="zh-CN" altLang="en-US"/>
        </a:p>
      </dgm:t>
    </dgm:pt>
    <dgm:pt modelId="{BF733683-9929-46F4-AAED-DA2A6DB533C4}">
      <dgm:prSet phldrT="[文本]"/>
      <dgm:spPr/>
      <dgm:t>
        <a:bodyPr/>
        <a:lstStyle/>
        <a:p>
          <a:r>
            <a:rPr lang="zh-CN" altLang="en-US" dirty="0"/>
            <a:t>弱变化动词</a:t>
          </a:r>
        </a:p>
      </dgm:t>
    </dgm:pt>
    <dgm:pt modelId="{AD2A2DD3-102C-43B0-AC44-0BD01B860AD3}" type="parTrans" cxnId="{D30724EA-C460-491E-9D2B-1F0C1E3BE413}">
      <dgm:prSet/>
      <dgm:spPr/>
      <dgm:t>
        <a:bodyPr/>
        <a:lstStyle/>
        <a:p>
          <a:endParaRPr lang="zh-CN" altLang="en-US"/>
        </a:p>
      </dgm:t>
    </dgm:pt>
    <dgm:pt modelId="{E7DE487E-B0EA-456B-9792-ED3E95D47068}" type="sibTrans" cxnId="{D30724EA-C460-491E-9D2B-1F0C1E3BE413}">
      <dgm:prSet/>
      <dgm:spPr/>
      <dgm:t>
        <a:bodyPr/>
        <a:lstStyle/>
        <a:p>
          <a:endParaRPr lang="zh-CN" altLang="en-US"/>
        </a:p>
      </dgm:t>
    </dgm:pt>
    <dgm:pt modelId="{7EE72A6C-148F-45DC-AA7A-586C78E418E0}">
      <dgm:prSet phldrT="[文本]"/>
      <dgm:spPr/>
      <dgm:t>
        <a:bodyPr/>
        <a:lstStyle/>
        <a:p>
          <a:r>
            <a:rPr lang="zh-CN" altLang="en-US" dirty="0"/>
            <a:t>强变化动词</a:t>
          </a:r>
        </a:p>
      </dgm:t>
    </dgm:pt>
    <dgm:pt modelId="{EDD87BEA-6871-4FAF-887B-41B1F38FB8B2}" type="parTrans" cxnId="{B5824A08-E68A-4355-B54B-008B75E1CB67}">
      <dgm:prSet/>
      <dgm:spPr/>
      <dgm:t>
        <a:bodyPr/>
        <a:lstStyle/>
        <a:p>
          <a:endParaRPr lang="zh-CN" altLang="en-US"/>
        </a:p>
      </dgm:t>
    </dgm:pt>
    <dgm:pt modelId="{CE48E929-8A11-4E57-9790-C5BBD45EFCE0}" type="sibTrans" cxnId="{B5824A08-E68A-4355-B54B-008B75E1CB67}">
      <dgm:prSet/>
      <dgm:spPr/>
      <dgm:t>
        <a:bodyPr/>
        <a:lstStyle/>
        <a:p>
          <a:endParaRPr lang="zh-CN" altLang="en-US"/>
        </a:p>
      </dgm:t>
    </dgm:pt>
    <dgm:pt modelId="{5D7A419E-61C7-4131-8986-22F25C3F5A4A}">
      <dgm:prSet/>
      <dgm:spPr/>
      <dgm:t>
        <a:bodyPr/>
        <a:lstStyle/>
        <a:p>
          <a:r>
            <a:rPr lang="zh-CN" altLang="en-US" dirty="0"/>
            <a:t>变音</a:t>
          </a:r>
        </a:p>
      </dgm:t>
    </dgm:pt>
    <dgm:pt modelId="{35780D94-2A1A-4142-BC87-552ED5823BAC}" type="parTrans" cxnId="{AE712AD0-9807-48F1-82C8-78C66F8FF53B}">
      <dgm:prSet/>
      <dgm:spPr/>
      <dgm:t>
        <a:bodyPr/>
        <a:lstStyle/>
        <a:p>
          <a:endParaRPr lang="zh-CN" altLang="en-US"/>
        </a:p>
      </dgm:t>
    </dgm:pt>
    <dgm:pt modelId="{FC6C7997-0E3B-4063-B505-7DC7558C4CD2}" type="sibTrans" cxnId="{AE712AD0-9807-48F1-82C8-78C66F8FF53B}">
      <dgm:prSet/>
      <dgm:spPr/>
      <dgm:t>
        <a:bodyPr/>
        <a:lstStyle/>
        <a:p>
          <a:endParaRPr lang="zh-CN" altLang="en-US"/>
        </a:p>
      </dgm:t>
    </dgm:pt>
    <dgm:pt modelId="{442A80D0-D61F-4A1A-BE2D-E1B02343B5D4}">
      <dgm:prSet/>
      <dgm:spPr/>
      <dgm:t>
        <a:bodyPr/>
        <a:lstStyle/>
        <a:p>
          <a:r>
            <a:rPr lang="zh-CN" altLang="en-US" dirty="0"/>
            <a:t>换音</a:t>
          </a:r>
        </a:p>
      </dgm:t>
    </dgm:pt>
    <dgm:pt modelId="{278DFD1F-9461-426A-88F3-07A5F75140F0}" type="parTrans" cxnId="{92B5A6EE-D56B-48A2-A70D-2B3DFEEC2D0E}">
      <dgm:prSet/>
      <dgm:spPr/>
      <dgm:t>
        <a:bodyPr/>
        <a:lstStyle/>
        <a:p>
          <a:endParaRPr lang="zh-CN" altLang="en-US"/>
        </a:p>
      </dgm:t>
    </dgm:pt>
    <dgm:pt modelId="{4386EB63-04B4-429E-A979-46FB2E98FD74}" type="sibTrans" cxnId="{92B5A6EE-D56B-48A2-A70D-2B3DFEEC2D0E}">
      <dgm:prSet/>
      <dgm:spPr/>
      <dgm:t>
        <a:bodyPr/>
        <a:lstStyle/>
        <a:p>
          <a:endParaRPr lang="zh-CN" altLang="en-US"/>
        </a:p>
      </dgm:t>
    </dgm:pt>
    <dgm:pt modelId="{647CFFD1-E8A5-4338-A9F0-70C5BEB6236C}" type="pres">
      <dgm:prSet presAssocID="{8CC6CD1B-D925-4684-8C41-FEE8F21235DD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8532249-D9B8-42CB-A6FD-D22E55A066A7}" type="pres">
      <dgm:prSet presAssocID="{C40AD12E-0F66-4A55-BF40-3F0D0F51C771}" presName="root1" presStyleCnt="0"/>
      <dgm:spPr/>
    </dgm:pt>
    <dgm:pt modelId="{37833865-AFAF-452C-8F2B-42991F36E2D4}" type="pres">
      <dgm:prSet presAssocID="{C40AD12E-0F66-4A55-BF40-3F0D0F51C771}" presName="LevelOneTextNode" presStyleLbl="node0" presStyleIdx="0" presStyleCnt="1" custLinFactX="-100000" custLinFactNeighborX="-121202">
        <dgm:presLayoutVars>
          <dgm:chPref val="3"/>
        </dgm:presLayoutVars>
      </dgm:prSet>
      <dgm:spPr/>
    </dgm:pt>
    <dgm:pt modelId="{037FD81F-6EAC-4591-8389-E51DA54BED86}" type="pres">
      <dgm:prSet presAssocID="{C40AD12E-0F66-4A55-BF40-3F0D0F51C771}" presName="level2hierChild" presStyleCnt="0"/>
      <dgm:spPr/>
    </dgm:pt>
    <dgm:pt modelId="{4DB14562-3641-46FD-8A82-80941B07BF95}" type="pres">
      <dgm:prSet presAssocID="{AD2A2DD3-102C-43B0-AC44-0BD01B860AD3}" presName="conn2-1" presStyleLbl="parChTrans1D2" presStyleIdx="0" presStyleCnt="2"/>
      <dgm:spPr/>
    </dgm:pt>
    <dgm:pt modelId="{495838CD-1893-4E4A-BB86-38FA2C80B3E8}" type="pres">
      <dgm:prSet presAssocID="{AD2A2DD3-102C-43B0-AC44-0BD01B860AD3}" presName="connTx" presStyleLbl="parChTrans1D2" presStyleIdx="0" presStyleCnt="2"/>
      <dgm:spPr/>
    </dgm:pt>
    <dgm:pt modelId="{373C8E5B-249B-4AB4-B32F-229A2C5D5388}" type="pres">
      <dgm:prSet presAssocID="{BF733683-9929-46F4-AAED-DA2A6DB533C4}" presName="root2" presStyleCnt="0"/>
      <dgm:spPr/>
    </dgm:pt>
    <dgm:pt modelId="{1B0262C1-AB4E-4E30-88CF-06B3953A4BC7}" type="pres">
      <dgm:prSet presAssocID="{BF733683-9929-46F4-AAED-DA2A6DB533C4}" presName="LevelTwoTextNode" presStyleLbl="node2" presStyleIdx="0" presStyleCnt="2">
        <dgm:presLayoutVars>
          <dgm:chPref val="3"/>
        </dgm:presLayoutVars>
      </dgm:prSet>
      <dgm:spPr/>
    </dgm:pt>
    <dgm:pt modelId="{C78AA9F4-1016-41E3-B373-D91B966A9EE9}" type="pres">
      <dgm:prSet presAssocID="{BF733683-9929-46F4-AAED-DA2A6DB533C4}" presName="level3hierChild" presStyleCnt="0"/>
      <dgm:spPr/>
    </dgm:pt>
    <dgm:pt modelId="{78263527-696A-4B32-B446-DA9185FCFBF3}" type="pres">
      <dgm:prSet presAssocID="{EDD87BEA-6871-4FAF-887B-41B1F38FB8B2}" presName="conn2-1" presStyleLbl="parChTrans1D2" presStyleIdx="1" presStyleCnt="2"/>
      <dgm:spPr/>
    </dgm:pt>
    <dgm:pt modelId="{47E8F277-C300-4FD0-9BD1-7668E9D9560C}" type="pres">
      <dgm:prSet presAssocID="{EDD87BEA-6871-4FAF-887B-41B1F38FB8B2}" presName="connTx" presStyleLbl="parChTrans1D2" presStyleIdx="1" presStyleCnt="2"/>
      <dgm:spPr/>
    </dgm:pt>
    <dgm:pt modelId="{BA68C168-940B-43E5-9255-28EADA0A25DD}" type="pres">
      <dgm:prSet presAssocID="{7EE72A6C-148F-45DC-AA7A-586C78E418E0}" presName="root2" presStyleCnt="0"/>
      <dgm:spPr/>
    </dgm:pt>
    <dgm:pt modelId="{E05C68C6-D53E-4054-9F5C-DB2AE709CEF1}" type="pres">
      <dgm:prSet presAssocID="{7EE72A6C-148F-45DC-AA7A-586C78E418E0}" presName="LevelTwoTextNode" presStyleLbl="node2" presStyleIdx="1" presStyleCnt="2">
        <dgm:presLayoutVars>
          <dgm:chPref val="3"/>
        </dgm:presLayoutVars>
      </dgm:prSet>
      <dgm:spPr/>
    </dgm:pt>
    <dgm:pt modelId="{104381E9-45FD-4B95-8BD9-B75073103EE0}" type="pres">
      <dgm:prSet presAssocID="{7EE72A6C-148F-45DC-AA7A-586C78E418E0}" presName="level3hierChild" presStyleCnt="0"/>
      <dgm:spPr/>
    </dgm:pt>
    <dgm:pt modelId="{467DC75E-A2DF-4305-9C29-BC1D9D8BA9CB}" type="pres">
      <dgm:prSet presAssocID="{35780D94-2A1A-4142-BC87-552ED5823BAC}" presName="conn2-1" presStyleLbl="parChTrans1D3" presStyleIdx="0" presStyleCnt="2"/>
      <dgm:spPr/>
    </dgm:pt>
    <dgm:pt modelId="{7B65A83E-85B3-43B2-B17E-253610F747CE}" type="pres">
      <dgm:prSet presAssocID="{35780D94-2A1A-4142-BC87-552ED5823BAC}" presName="connTx" presStyleLbl="parChTrans1D3" presStyleIdx="0" presStyleCnt="2"/>
      <dgm:spPr/>
    </dgm:pt>
    <dgm:pt modelId="{BAF6D011-0515-4F11-AF8C-E4B29CB89175}" type="pres">
      <dgm:prSet presAssocID="{5D7A419E-61C7-4131-8986-22F25C3F5A4A}" presName="root2" presStyleCnt="0"/>
      <dgm:spPr/>
    </dgm:pt>
    <dgm:pt modelId="{3AD32300-BA31-4502-A802-CC77F7A4D891}" type="pres">
      <dgm:prSet presAssocID="{5D7A419E-61C7-4131-8986-22F25C3F5A4A}" presName="LevelTwoTextNode" presStyleLbl="node3" presStyleIdx="0" presStyleCnt="2">
        <dgm:presLayoutVars>
          <dgm:chPref val="3"/>
        </dgm:presLayoutVars>
      </dgm:prSet>
      <dgm:spPr/>
    </dgm:pt>
    <dgm:pt modelId="{59303E23-D7FE-4E3E-9232-AF7B2EFFF237}" type="pres">
      <dgm:prSet presAssocID="{5D7A419E-61C7-4131-8986-22F25C3F5A4A}" presName="level3hierChild" presStyleCnt="0"/>
      <dgm:spPr/>
    </dgm:pt>
    <dgm:pt modelId="{48651304-91DB-4B43-B731-165E8CEA6885}" type="pres">
      <dgm:prSet presAssocID="{278DFD1F-9461-426A-88F3-07A5F75140F0}" presName="conn2-1" presStyleLbl="parChTrans1D3" presStyleIdx="1" presStyleCnt="2"/>
      <dgm:spPr/>
    </dgm:pt>
    <dgm:pt modelId="{C1F6E82B-82D0-4752-92B3-FD3849D89B0D}" type="pres">
      <dgm:prSet presAssocID="{278DFD1F-9461-426A-88F3-07A5F75140F0}" presName="connTx" presStyleLbl="parChTrans1D3" presStyleIdx="1" presStyleCnt="2"/>
      <dgm:spPr/>
    </dgm:pt>
    <dgm:pt modelId="{20E5854D-4563-4CA3-ADEA-EA0F60F9336F}" type="pres">
      <dgm:prSet presAssocID="{442A80D0-D61F-4A1A-BE2D-E1B02343B5D4}" presName="root2" presStyleCnt="0"/>
      <dgm:spPr/>
    </dgm:pt>
    <dgm:pt modelId="{26ECD621-C75D-41A7-ABBE-160CF5529AF5}" type="pres">
      <dgm:prSet presAssocID="{442A80D0-D61F-4A1A-BE2D-E1B02343B5D4}" presName="LevelTwoTextNode" presStyleLbl="node3" presStyleIdx="1" presStyleCnt="2">
        <dgm:presLayoutVars>
          <dgm:chPref val="3"/>
        </dgm:presLayoutVars>
      </dgm:prSet>
      <dgm:spPr/>
    </dgm:pt>
    <dgm:pt modelId="{EE102F9A-D541-4241-B66A-06CBFB391371}" type="pres">
      <dgm:prSet presAssocID="{442A80D0-D61F-4A1A-BE2D-E1B02343B5D4}" presName="level3hierChild" presStyleCnt="0"/>
      <dgm:spPr/>
    </dgm:pt>
  </dgm:ptLst>
  <dgm:cxnLst>
    <dgm:cxn modelId="{B5824A08-E68A-4355-B54B-008B75E1CB67}" srcId="{C40AD12E-0F66-4A55-BF40-3F0D0F51C771}" destId="{7EE72A6C-148F-45DC-AA7A-586C78E418E0}" srcOrd="1" destOrd="0" parTransId="{EDD87BEA-6871-4FAF-887B-41B1F38FB8B2}" sibTransId="{CE48E929-8A11-4E57-9790-C5BBD45EFCE0}"/>
    <dgm:cxn modelId="{223F1B12-680E-4085-A8FF-466B3B3FE754}" type="presOf" srcId="{278DFD1F-9461-426A-88F3-07A5F75140F0}" destId="{C1F6E82B-82D0-4752-92B3-FD3849D89B0D}" srcOrd="1" destOrd="0" presId="urn:microsoft.com/office/officeart/2008/layout/HorizontalMultiLevelHierarchy"/>
    <dgm:cxn modelId="{C1652514-0EC2-408E-B9BF-AB6B1C59419C}" type="presOf" srcId="{278DFD1F-9461-426A-88F3-07A5F75140F0}" destId="{48651304-91DB-4B43-B731-165E8CEA6885}" srcOrd="0" destOrd="0" presId="urn:microsoft.com/office/officeart/2008/layout/HorizontalMultiLevelHierarchy"/>
    <dgm:cxn modelId="{5F4B5A19-5F7B-4D9F-BA78-ADDB059C389F}" type="presOf" srcId="{8CC6CD1B-D925-4684-8C41-FEE8F21235DD}" destId="{647CFFD1-E8A5-4338-A9F0-70C5BEB6236C}" srcOrd="0" destOrd="0" presId="urn:microsoft.com/office/officeart/2008/layout/HorizontalMultiLevelHierarchy"/>
    <dgm:cxn modelId="{6C708E1A-D331-455D-AEDD-F379C80891D3}" type="presOf" srcId="{EDD87BEA-6871-4FAF-887B-41B1F38FB8B2}" destId="{47E8F277-C300-4FD0-9BD1-7668E9D9560C}" srcOrd="1" destOrd="0" presId="urn:microsoft.com/office/officeart/2008/layout/HorizontalMultiLevelHierarchy"/>
    <dgm:cxn modelId="{A656CF1A-CB77-4A10-B7B6-E115A3C085C6}" type="presOf" srcId="{5D7A419E-61C7-4131-8986-22F25C3F5A4A}" destId="{3AD32300-BA31-4502-A802-CC77F7A4D891}" srcOrd="0" destOrd="0" presId="urn:microsoft.com/office/officeart/2008/layout/HorizontalMultiLevelHierarchy"/>
    <dgm:cxn modelId="{5D412B33-C74C-4DB7-8357-2AB8368CB2AC}" type="presOf" srcId="{AD2A2DD3-102C-43B0-AC44-0BD01B860AD3}" destId="{4DB14562-3641-46FD-8A82-80941B07BF95}" srcOrd="0" destOrd="0" presId="urn:microsoft.com/office/officeart/2008/layout/HorizontalMultiLevelHierarchy"/>
    <dgm:cxn modelId="{F13B6666-884D-4880-BDC7-13F552712404}" type="presOf" srcId="{C40AD12E-0F66-4A55-BF40-3F0D0F51C771}" destId="{37833865-AFAF-452C-8F2B-42991F36E2D4}" srcOrd="0" destOrd="0" presId="urn:microsoft.com/office/officeart/2008/layout/HorizontalMultiLevelHierarchy"/>
    <dgm:cxn modelId="{D9369790-7405-40F0-ADF6-2B05838B44FE}" type="presOf" srcId="{7EE72A6C-148F-45DC-AA7A-586C78E418E0}" destId="{E05C68C6-D53E-4054-9F5C-DB2AE709CEF1}" srcOrd="0" destOrd="0" presId="urn:microsoft.com/office/officeart/2008/layout/HorizontalMultiLevelHierarchy"/>
    <dgm:cxn modelId="{ECE8A19B-320B-4DFA-B1BD-7A633A6D9B26}" type="presOf" srcId="{AD2A2DD3-102C-43B0-AC44-0BD01B860AD3}" destId="{495838CD-1893-4E4A-BB86-38FA2C80B3E8}" srcOrd="1" destOrd="0" presId="urn:microsoft.com/office/officeart/2008/layout/HorizontalMultiLevelHierarchy"/>
    <dgm:cxn modelId="{A0AE86C5-D12F-4112-8E35-942FA4ECA159}" type="presOf" srcId="{35780D94-2A1A-4142-BC87-552ED5823BAC}" destId="{7B65A83E-85B3-43B2-B17E-253610F747CE}" srcOrd="1" destOrd="0" presId="urn:microsoft.com/office/officeart/2008/layout/HorizontalMultiLevelHierarchy"/>
    <dgm:cxn modelId="{FE2271C9-DA15-455B-888E-D90224F699C1}" srcId="{8CC6CD1B-D925-4684-8C41-FEE8F21235DD}" destId="{C40AD12E-0F66-4A55-BF40-3F0D0F51C771}" srcOrd="0" destOrd="0" parTransId="{3B723FF5-9A86-4F7B-B323-F8641B884FD4}" sibTransId="{11217E26-366E-4267-A240-591EBFBFD1A1}"/>
    <dgm:cxn modelId="{6BA7BBCC-9D04-4CA0-84F5-95933615B7EB}" type="presOf" srcId="{BF733683-9929-46F4-AAED-DA2A6DB533C4}" destId="{1B0262C1-AB4E-4E30-88CF-06B3953A4BC7}" srcOrd="0" destOrd="0" presId="urn:microsoft.com/office/officeart/2008/layout/HorizontalMultiLevelHierarchy"/>
    <dgm:cxn modelId="{AE712AD0-9807-48F1-82C8-78C66F8FF53B}" srcId="{7EE72A6C-148F-45DC-AA7A-586C78E418E0}" destId="{5D7A419E-61C7-4131-8986-22F25C3F5A4A}" srcOrd="0" destOrd="0" parTransId="{35780D94-2A1A-4142-BC87-552ED5823BAC}" sibTransId="{FC6C7997-0E3B-4063-B505-7DC7558C4CD2}"/>
    <dgm:cxn modelId="{CE5D7EDB-07E7-4279-AB17-FA66196115C7}" type="presOf" srcId="{442A80D0-D61F-4A1A-BE2D-E1B02343B5D4}" destId="{26ECD621-C75D-41A7-ABBE-160CF5529AF5}" srcOrd="0" destOrd="0" presId="urn:microsoft.com/office/officeart/2008/layout/HorizontalMultiLevelHierarchy"/>
    <dgm:cxn modelId="{772ED6E9-9C2B-4A21-92C7-BDEF9626422C}" type="presOf" srcId="{EDD87BEA-6871-4FAF-887B-41B1F38FB8B2}" destId="{78263527-696A-4B32-B446-DA9185FCFBF3}" srcOrd="0" destOrd="0" presId="urn:microsoft.com/office/officeart/2008/layout/HorizontalMultiLevelHierarchy"/>
    <dgm:cxn modelId="{D30724EA-C460-491E-9D2B-1F0C1E3BE413}" srcId="{C40AD12E-0F66-4A55-BF40-3F0D0F51C771}" destId="{BF733683-9929-46F4-AAED-DA2A6DB533C4}" srcOrd="0" destOrd="0" parTransId="{AD2A2DD3-102C-43B0-AC44-0BD01B860AD3}" sibTransId="{E7DE487E-B0EA-456B-9792-ED3E95D47068}"/>
    <dgm:cxn modelId="{92B5A6EE-D56B-48A2-A70D-2B3DFEEC2D0E}" srcId="{7EE72A6C-148F-45DC-AA7A-586C78E418E0}" destId="{442A80D0-D61F-4A1A-BE2D-E1B02343B5D4}" srcOrd="1" destOrd="0" parTransId="{278DFD1F-9461-426A-88F3-07A5F75140F0}" sibTransId="{4386EB63-04B4-429E-A979-46FB2E98FD74}"/>
    <dgm:cxn modelId="{FB2017F6-FACB-4B24-AEA1-AB12D53C2BF5}" type="presOf" srcId="{35780D94-2A1A-4142-BC87-552ED5823BAC}" destId="{467DC75E-A2DF-4305-9C29-BC1D9D8BA9CB}" srcOrd="0" destOrd="0" presId="urn:microsoft.com/office/officeart/2008/layout/HorizontalMultiLevelHierarchy"/>
    <dgm:cxn modelId="{365882DF-0067-4C3E-92D2-24297B61C5BB}" type="presParOf" srcId="{647CFFD1-E8A5-4338-A9F0-70C5BEB6236C}" destId="{A8532249-D9B8-42CB-A6FD-D22E55A066A7}" srcOrd="0" destOrd="0" presId="urn:microsoft.com/office/officeart/2008/layout/HorizontalMultiLevelHierarchy"/>
    <dgm:cxn modelId="{06E921B9-67A7-4114-A8F5-FF8D6B57C98C}" type="presParOf" srcId="{A8532249-D9B8-42CB-A6FD-D22E55A066A7}" destId="{37833865-AFAF-452C-8F2B-42991F36E2D4}" srcOrd="0" destOrd="0" presId="urn:microsoft.com/office/officeart/2008/layout/HorizontalMultiLevelHierarchy"/>
    <dgm:cxn modelId="{6034BA4A-810A-44FF-B724-11137A2C1EFD}" type="presParOf" srcId="{A8532249-D9B8-42CB-A6FD-D22E55A066A7}" destId="{037FD81F-6EAC-4591-8389-E51DA54BED86}" srcOrd="1" destOrd="0" presId="urn:microsoft.com/office/officeart/2008/layout/HorizontalMultiLevelHierarchy"/>
    <dgm:cxn modelId="{D9669D34-C26B-493D-A28B-50EA5BBEA889}" type="presParOf" srcId="{037FD81F-6EAC-4591-8389-E51DA54BED86}" destId="{4DB14562-3641-46FD-8A82-80941B07BF95}" srcOrd="0" destOrd="0" presId="urn:microsoft.com/office/officeart/2008/layout/HorizontalMultiLevelHierarchy"/>
    <dgm:cxn modelId="{93D696F9-DDCD-450D-9708-501203E4DBBE}" type="presParOf" srcId="{4DB14562-3641-46FD-8A82-80941B07BF95}" destId="{495838CD-1893-4E4A-BB86-38FA2C80B3E8}" srcOrd="0" destOrd="0" presId="urn:microsoft.com/office/officeart/2008/layout/HorizontalMultiLevelHierarchy"/>
    <dgm:cxn modelId="{87EE5C02-DB5F-47AC-8514-B0BA6224266C}" type="presParOf" srcId="{037FD81F-6EAC-4591-8389-E51DA54BED86}" destId="{373C8E5B-249B-4AB4-B32F-229A2C5D5388}" srcOrd="1" destOrd="0" presId="urn:microsoft.com/office/officeart/2008/layout/HorizontalMultiLevelHierarchy"/>
    <dgm:cxn modelId="{A16FC65E-FB39-4FA7-A79D-73FC7ADF8995}" type="presParOf" srcId="{373C8E5B-249B-4AB4-B32F-229A2C5D5388}" destId="{1B0262C1-AB4E-4E30-88CF-06B3953A4BC7}" srcOrd="0" destOrd="0" presId="urn:microsoft.com/office/officeart/2008/layout/HorizontalMultiLevelHierarchy"/>
    <dgm:cxn modelId="{FF53862F-1340-4984-8958-35F7D8253559}" type="presParOf" srcId="{373C8E5B-249B-4AB4-B32F-229A2C5D5388}" destId="{C78AA9F4-1016-41E3-B373-D91B966A9EE9}" srcOrd="1" destOrd="0" presId="urn:microsoft.com/office/officeart/2008/layout/HorizontalMultiLevelHierarchy"/>
    <dgm:cxn modelId="{691FD410-887B-47B3-AB16-513D5BAFAA7E}" type="presParOf" srcId="{037FD81F-6EAC-4591-8389-E51DA54BED86}" destId="{78263527-696A-4B32-B446-DA9185FCFBF3}" srcOrd="2" destOrd="0" presId="urn:microsoft.com/office/officeart/2008/layout/HorizontalMultiLevelHierarchy"/>
    <dgm:cxn modelId="{43F04511-D6E9-419E-95D4-AA05E42EEC42}" type="presParOf" srcId="{78263527-696A-4B32-B446-DA9185FCFBF3}" destId="{47E8F277-C300-4FD0-9BD1-7668E9D9560C}" srcOrd="0" destOrd="0" presId="urn:microsoft.com/office/officeart/2008/layout/HorizontalMultiLevelHierarchy"/>
    <dgm:cxn modelId="{3F70332B-8A24-4A86-BC3F-308E3058AE50}" type="presParOf" srcId="{037FD81F-6EAC-4591-8389-E51DA54BED86}" destId="{BA68C168-940B-43E5-9255-28EADA0A25DD}" srcOrd="3" destOrd="0" presId="urn:microsoft.com/office/officeart/2008/layout/HorizontalMultiLevelHierarchy"/>
    <dgm:cxn modelId="{B5AEA7A8-0CE7-4784-B1E2-05C8D14D6795}" type="presParOf" srcId="{BA68C168-940B-43E5-9255-28EADA0A25DD}" destId="{E05C68C6-D53E-4054-9F5C-DB2AE709CEF1}" srcOrd="0" destOrd="0" presId="urn:microsoft.com/office/officeart/2008/layout/HorizontalMultiLevelHierarchy"/>
    <dgm:cxn modelId="{29183C9F-6ABC-433F-BC9C-270588124945}" type="presParOf" srcId="{BA68C168-940B-43E5-9255-28EADA0A25DD}" destId="{104381E9-45FD-4B95-8BD9-B75073103EE0}" srcOrd="1" destOrd="0" presId="urn:microsoft.com/office/officeart/2008/layout/HorizontalMultiLevelHierarchy"/>
    <dgm:cxn modelId="{E215C8C1-A1B1-419A-A8FB-9FC4F58124DD}" type="presParOf" srcId="{104381E9-45FD-4B95-8BD9-B75073103EE0}" destId="{467DC75E-A2DF-4305-9C29-BC1D9D8BA9CB}" srcOrd="0" destOrd="0" presId="urn:microsoft.com/office/officeart/2008/layout/HorizontalMultiLevelHierarchy"/>
    <dgm:cxn modelId="{DD9A7079-CC88-4394-80EC-1CEC34760BE6}" type="presParOf" srcId="{467DC75E-A2DF-4305-9C29-BC1D9D8BA9CB}" destId="{7B65A83E-85B3-43B2-B17E-253610F747CE}" srcOrd="0" destOrd="0" presId="urn:microsoft.com/office/officeart/2008/layout/HorizontalMultiLevelHierarchy"/>
    <dgm:cxn modelId="{265A054F-6F19-4B60-9CEE-AFCC4084D898}" type="presParOf" srcId="{104381E9-45FD-4B95-8BD9-B75073103EE0}" destId="{BAF6D011-0515-4F11-AF8C-E4B29CB89175}" srcOrd="1" destOrd="0" presId="urn:microsoft.com/office/officeart/2008/layout/HorizontalMultiLevelHierarchy"/>
    <dgm:cxn modelId="{575F7A21-00F1-462F-B4E9-DB94882D3AB9}" type="presParOf" srcId="{BAF6D011-0515-4F11-AF8C-E4B29CB89175}" destId="{3AD32300-BA31-4502-A802-CC77F7A4D891}" srcOrd="0" destOrd="0" presId="urn:microsoft.com/office/officeart/2008/layout/HorizontalMultiLevelHierarchy"/>
    <dgm:cxn modelId="{11883D49-B0BC-4C8D-A731-08ED9423CD41}" type="presParOf" srcId="{BAF6D011-0515-4F11-AF8C-E4B29CB89175}" destId="{59303E23-D7FE-4E3E-9232-AF7B2EFFF237}" srcOrd="1" destOrd="0" presId="urn:microsoft.com/office/officeart/2008/layout/HorizontalMultiLevelHierarchy"/>
    <dgm:cxn modelId="{F399B613-35FD-4663-9D05-9337142B2288}" type="presParOf" srcId="{104381E9-45FD-4B95-8BD9-B75073103EE0}" destId="{48651304-91DB-4B43-B731-165E8CEA6885}" srcOrd="2" destOrd="0" presId="urn:microsoft.com/office/officeart/2008/layout/HorizontalMultiLevelHierarchy"/>
    <dgm:cxn modelId="{5903278A-22B9-488F-B4D3-581DEA41110C}" type="presParOf" srcId="{48651304-91DB-4B43-B731-165E8CEA6885}" destId="{C1F6E82B-82D0-4752-92B3-FD3849D89B0D}" srcOrd="0" destOrd="0" presId="urn:microsoft.com/office/officeart/2008/layout/HorizontalMultiLevelHierarchy"/>
    <dgm:cxn modelId="{EE914902-3BA0-4928-84DF-4D713D6965D9}" type="presParOf" srcId="{104381E9-45FD-4B95-8BD9-B75073103EE0}" destId="{20E5854D-4563-4CA3-ADEA-EA0F60F9336F}" srcOrd="3" destOrd="0" presId="urn:microsoft.com/office/officeart/2008/layout/HorizontalMultiLevelHierarchy"/>
    <dgm:cxn modelId="{7E81B9FA-D92D-44E0-BA48-5D130855732B}" type="presParOf" srcId="{20E5854D-4563-4CA3-ADEA-EA0F60F9336F}" destId="{26ECD621-C75D-41A7-ABBE-160CF5529AF5}" srcOrd="0" destOrd="0" presId="urn:microsoft.com/office/officeart/2008/layout/HorizontalMultiLevelHierarchy"/>
    <dgm:cxn modelId="{FEA317EE-283D-49AC-B222-C2E17D642FC7}" type="presParOf" srcId="{20E5854D-4563-4CA3-ADEA-EA0F60F9336F}" destId="{EE102F9A-D541-4241-B66A-06CBFB391371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8651304-91DB-4B43-B731-165E8CEA6885}">
      <dsp:nvSpPr>
        <dsp:cNvPr id="0" name=""/>
        <dsp:cNvSpPr/>
      </dsp:nvSpPr>
      <dsp:spPr>
        <a:xfrm>
          <a:off x="5671177" y="2692390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1175" y="0"/>
              </a:lnTo>
              <a:lnTo>
                <a:pt x="271175" y="516721"/>
              </a:lnTo>
              <a:lnTo>
                <a:pt x="542350" y="516721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5923625" y="2932023"/>
        <a:ext cx="37454" cy="37454"/>
      </dsp:txXfrm>
    </dsp:sp>
    <dsp:sp modelId="{467DC75E-A2DF-4305-9C29-BC1D9D8BA9CB}">
      <dsp:nvSpPr>
        <dsp:cNvPr id="0" name=""/>
        <dsp:cNvSpPr/>
      </dsp:nvSpPr>
      <dsp:spPr>
        <a:xfrm>
          <a:off x="5671177" y="2175669"/>
          <a:ext cx="542350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516721"/>
              </a:moveTo>
              <a:lnTo>
                <a:pt x="271175" y="516721"/>
              </a:lnTo>
              <a:lnTo>
                <a:pt x="271175" y="0"/>
              </a:lnTo>
              <a:lnTo>
                <a:pt x="542350" y="0"/>
              </a:lnTo>
            </a:path>
          </a:pathLst>
        </a:custGeom>
        <a:noFill/>
        <a:ln w="1905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500" kern="1200"/>
        </a:p>
      </dsp:txBody>
      <dsp:txXfrm>
        <a:off x="5923625" y="2415302"/>
        <a:ext cx="37454" cy="37454"/>
      </dsp:txXfrm>
    </dsp:sp>
    <dsp:sp modelId="{78263527-696A-4B32-B446-DA9185FCFBF3}">
      <dsp:nvSpPr>
        <dsp:cNvPr id="0" name=""/>
        <dsp:cNvSpPr/>
      </dsp:nvSpPr>
      <dsp:spPr>
        <a:xfrm>
          <a:off x="826754" y="2175669"/>
          <a:ext cx="2132669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1066334" y="0"/>
              </a:lnTo>
              <a:lnTo>
                <a:pt x="1066334" y="516721"/>
              </a:lnTo>
              <a:lnTo>
                <a:pt x="2132669" y="516721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1838229" y="2379170"/>
        <a:ext cx="109718" cy="109718"/>
      </dsp:txXfrm>
    </dsp:sp>
    <dsp:sp modelId="{4DB14562-3641-46FD-8A82-80941B07BF95}">
      <dsp:nvSpPr>
        <dsp:cNvPr id="0" name=""/>
        <dsp:cNvSpPr/>
      </dsp:nvSpPr>
      <dsp:spPr>
        <a:xfrm>
          <a:off x="826754" y="1658947"/>
          <a:ext cx="2132669" cy="516721"/>
        </a:xfrm>
        <a:custGeom>
          <a:avLst/>
          <a:gdLst/>
          <a:ahLst/>
          <a:cxnLst/>
          <a:rect l="0" t="0" r="0" b="0"/>
          <a:pathLst>
            <a:path>
              <a:moveTo>
                <a:pt x="0" y="516721"/>
              </a:moveTo>
              <a:lnTo>
                <a:pt x="1066334" y="516721"/>
              </a:lnTo>
              <a:lnTo>
                <a:pt x="1066334" y="0"/>
              </a:lnTo>
              <a:lnTo>
                <a:pt x="2132669" y="0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66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zh-CN" altLang="en-US" sz="600" kern="1200"/>
        </a:p>
      </dsp:txBody>
      <dsp:txXfrm>
        <a:off x="1838229" y="1862448"/>
        <a:ext cx="109718" cy="109718"/>
      </dsp:txXfrm>
    </dsp:sp>
    <dsp:sp modelId="{37833865-AFAF-452C-8F2B-42991F36E2D4}">
      <dsp:nvSpPr>
        <dsp:cNvPr id="0" name=""/>
        <dsp:cNvSpPr/>
      </dsp:nvSpPr>
      <dsp:spPr>
        <a:xfrm rot="16200000">
          <a:off x="-1762291" y="1762291"/>
          <a:ext cx="4351338" cy="8267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2385" tIns="32385" rIns="32385" bIns="32385" numCol="1" spcCol="1270" anchor="ctr" anchorCtr="0">
          <a:noAutofit/>
        </a:bodyPr>
        <a:lstStyle/>
        <a:p>
          <a:pPr marL="0" lvl="0" indent="0" algn="ctr" defTabSz="2266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zh-CN" sz="5100" kern="1200" dirty="0">
              <a:latin typeface="楷体" panose="02010609060101010101" pitchFamily="49" charset="-122"/>
              <a:ea typeface="楷体" panose="02010609060101010101" pitchFamily="49" charset="-122"/>
            </a:rPr>
            <a:t>Du</a:t>
          </a:r>
          <a:r>
            <a:rPr lang="zh-CN" altLang="en-US" sz="5100" kern="1200" dirty="0">
              <a:latin typeface="楷体" panose="02010609060101010101" pitchFamily="49" charset="-122"/>
              <a:ea typeface="楷体" panose="02010609060101010101" pitchFamily="49" charset="-122"/>
            </a:rPr>
            <a:t>的命令式</a:t>
          </a:r>
        </a:p>
      </dsp:txBody>
      <dsp:txXfrm>
        <a:off x="-1762291" y="1762291"/>
        <a:ext cx="4351338" cy="826754"/>
      </dsp:txXfrm>
    </dsp:sp>
    <dsp:sp modelId="{1B0262C1-AB4E-4E30-88CF-06B3953A4BC7}">
      <dsp:nvSpPr>
        <dsp:cNvPr id="0" name=""/>
        <dsp:cNvSpPr/>
      </dsp:nvSpPr>
      <dsp:spPr>
        <a:xfrm>
          <a:off x="2959423" y="1245570"/>
          <a:ext cx="2711753" cy="8267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弱变化动词</a:t>
          </a:r>
        </a:p>
      </dsp:txBody>
      <dsp:txXfrm>
        <a:off x="2959423" y="1245570"/>
        <a:ext cx="2711753" cy="826754"/>
      </dsp:txXfrm>
    </dsp:sp>
    <dsp:sp modelId="{E05C68C6-D53E-4054-9F5C-DB2AE709CEF1}">
      <dsp:nvSpPr>
        <dsp:cNvPr id="0" name=""/>
        <dsp:cNvSpPr/>
      </dsp:nvSpPr>
      <dsp:spPr>
        <a:xfrm>
          <a:off x="2959423" y="2279013"/>
          <a:ext cx="2711753" cy="8267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强变化动词</a:t>
          </a:r>
        </a:p>
      </dsp:txBody>
      <dsp:txXfrm>
        <a:off x="2959423" y="2279013"/>
        <a:ext cx="2711753" cy="826754"/>
      </dsp:txXfrm>
    </dsp:sp>
    <dsp:sp modelId="{3AD32300-BA31-4502-A802-CC77F7A4D891}">
      <dsp:nvSpPr>
        <dsp:cNvPr id="0" name=""/>
        <dsp:cNvSpPr/>
      </dsp:nvSpPr>
      <dsp:spPr>
        <a:xfrm>
          <a:off x="6213527" y="1762291"/>
          <a:ext cx="2711753" cy="8267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变音</a:t>
          </a:r>
        </a:p>
      </dsp:txBody>
      <dsp:txXfrm>
        <a:off x="6213527" y="1762291"/>
        <a:ext cx="2711753" cy="826754"/>
      </dsp:txXfrm>
    </dsp:sp>
    <dsp:sp modelId="{26ECD621-C75D-41A7-ABBE-160CF5529AF5}">
      <dsp:nvSpPr>
        <dsp:cNvPr id="0" name=""/>
        <dsp:cNvSpPr/>
      </dsp:nvSpPr>
      <dsp:spPr>
        <a:xfrm>
          <a:off x="6213527" y="2795734"/>
          <a:ext cx="2711753" cy="826754"/>
        </a:xfrm>
        <a:prstGeom prst="rect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035" tIns="26035" rIns="26035" bIns="26035" numCol="1" spcCol="1270" anchor="ctr" anchorCtr="0">
          <a:noAutofit/>
        </a:bodyPr>
        <a:lstStyle/>
        <a:p>
          <a:pPr marL="0" lvl="0" indent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zh-CN" altLang="en-US" sz="4100" kern="1200" dirty="0"/>
            <a:t>换音</a:t>
          </a:r>
        </a:p>
      </dsp:txBody>
      <dsp:txXfrm>
        <a:off x="6213527" y="2795734"/>
        <a:ext cx="2711753" cy="8267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7843CB-1C31-469C-8842-ED32E266D570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F2AA8F-3B21-42F6-9144-1ECCA77EA426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70146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F2AA8F-3B21-42F6-9144-1ECCA77EA426}" type="slidenum">
              <a:rPr lang="zh-CN" altLang="en-US" smtClean="0"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35737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41BB6E3-19EF-3B33-8944-0FCE909167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AAE45882-BA8F-E307-9AB8-85A11E02FE5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D0C76E4B-BAE0-50DE-4A7E-57CB9085DE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1294DF-D3FE-F71B-A268-3296971BE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E9E474E-AFF4-2ADC-0504-01044DF018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33177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9F69C30-189D-BA46-872B-3F5A9436A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3783B1EE-66FB-BDB6-BC8E-9D90938C38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A00D532-CE2D-A404-8956-46C4F7B850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ABE51DC-1E83-D3F6-60FD-347B95FB6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17BEA6A-9634-2080-ADC4-4BB3B442EA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69672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68E5499E-D51F-B575-3FFD-D56B39FDC39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C35610A-BDCF-5756-4644-2A7F16DF8C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C3A46F5B-1AB2-1AD8-8A04-058C5EF2E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4F2AB74-4597-F1BF-8C8B-4BD8C7061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0F42898-F567-88CB-50C8-00C01C8AE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6532629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F4C989-665A-0F4C-B3B0-178DD22CF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7499DCA-9386-C1E9-D2ED-77FBF73F35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D73AAF4-8C35-5F19-DE32-326D911983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E1DB5CE-7125-06CE-79A1-38AA2892DC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D905925-0101-5AAC-8831-2249682A4C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5408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A033ED-0162-CD1E-FD92-5C9CFB735B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D4BB10E-633F-AD7D-7254-6B47739651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06979494-BAB6-38E7-526F-BEDE9BA347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09AEF34-F5FC-D484-4781-867D064214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F4E2E0C1-0CB4-5AA3-44FC-775BB0A39C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189081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63B2C7D-5E60-1362-5B55-59BBE1FEC0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6E44837-4CDD-6615-4583-FE9894105A5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08B1233F-4357-7720-414A-7F05FFBCF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83F081-D9B7-CC96-62E1-4090D6F21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7E26B156-C767-1106-E1D1-9A69EB1D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429F848-90BC-7345-29CF-F8A6F45224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786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CC6FABE-1448-4BE6-A3AE-A76924C1F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B9E70B3-B463-3F0F-16A4-8140B6BEA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40B79DA-5870-74C9-7124-175522AFB4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D338FEF-D27B-7AE6-2FAA-6F685177CB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817118A1-5BFA-5A7A-FDD6-E71E1E6880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0C79230E-E33D-FFB2-90E6-B1FB69C76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641A6376-339F-2729-847B-99D001110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3C95FF5F-6A96-B172-B74A-54769CEE24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4480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583863B-91DB-65EB-44A3-6816A4ECB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F41B37B3-4B17-EE34-CC94-41E794C98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53E3EAB-7035-2A86-0732-D9D599B3C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AFFD71DE-8545-D375-3F58-98D578C2A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9274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CE15256-687B-D0E4-38E2-7293453CC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1137B8A3-6951-6E30-5D4F-8A9E4365B0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A1F3FDA-ED39-6F79-B16B-7CDB6B706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78335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83207AE-7020-1E50-0BF6-9A6EC943E1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27FB0C7-11B1-2C3E-58C6-F4842FE275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1384D65-0E2A-BC5B-B316-9F95A0891B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8C73F32-B1A3-E51B-567E-4A0D10B7D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ADCC025-4222-C4C9-ADB5-EE0F9FFA2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D2DD4E7-FB00-6D73-0E91-072D4AFA0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1444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35920D6-1B75-4325-5218-25DE2295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FEEBA23E-F6A4-1B29-4D1D-254BA8DBFA6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D594DF3-C108-22FB-B3B7-0CEEBFA917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F82F21E1-4C8C-6CBB-742B-47AFF959DC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501BB237-EE3C-3848-8D6D-A687F05116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53A0C4A9-7074-C0E5-FFE9-48CA3D6B0D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41795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0D5DC73C-0B5A-5785-C30F-0B0C090F75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F890BCA9-ADCC-F9F1-B378-183B29F494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AB31F091-983D-B27A-45C9-DA94F10FAFF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9BC0FE7-43B2-4880-8D4F-9A7563E31197}" type="datetimeFigureOut">
              <a:rPr lang="zh-CN" altLang="en-US" smtClean="0"/>
              <a:t>2024/4/14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98E51DC-FAAF-0DD0-FBD3-3D9D2256C2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760316C5-01C4-C131-C77F-5ECD5D6F33A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13D692F-3D85-49F2-B2BC-AFD2EE6B964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88808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7255D1-1CE5-EE8E-D8C3-37528DE6D4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348916"/>
            <a:ext cx="9144000" cy="1463049"/>
          </a:xfrm>
        </p:spPr>
        <p:txBody>
          <a:bodyPr>
            <a:normAutofit/>
          </a:bodyPr>
          <a:lstStyle/>
          <a:p>
            <a:r>
              <a:rPr lang="zh-CN" altLang="en-US" sz="8800" dirty="0">
                <a:latin typeface="楷体" panose="02010609060101010101" pitchFamily="49" charset="-122"/>
                <a:ea typeface="楷体" panose="02010609060101010101" pitchFamily="49" charset="-122"/>
              </a:rPr>
              <a:t>德语命令式</a:t>
            </a:r>
          </a:p>
        </p:txBody>
      </p:sp>
      <p:sp>
        <p:nvSpPr>
          <p:cNvPr id="8" name="矩形: 圆角 7">
            <a:extLst>
              <a:ext uri="{FF2B5EF4-FFF2-40B4-BE49-F238E27FC236}">
                <a16:creationId xmlns:a16="http://schemas.microsoft.com/office/drawing/2014/main" id="{1EF00951-FED9-D148-4D90-6990CB33884B}"/>
              </a:ext>
            </a:extLst>
          </p:cNvPr>
          <p:cNvSpPr/>
          <p:nvPr/>
        </p:nvSpPr>
        <p:spPr>
          <a:xfrm>
            <a:off x="1" y="3934437"/>
            <a:ext cx="12191999" cy="352337"/>
          </a:xfrm>
          <a:prstGeom prst="roundRect">
            <a:avLst/>
          </a:prstGeom>
          <a:solidFill>
            <a:schemeClr val="tx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8704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A7E4ED1-75FF-39E3-47C8-65EF8E297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>
                <a:solidFill>
                  <a:prstClr val="black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特殊动词变位 （</a:t>
            </a:r>
            <a:r>
              <a:rPr lang="en-US" altLang="zh-CN" sz="4800" dirty="0" err="1">
                <a:solidFill>
                  <a:prstClr val="black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haben</a:t>
            </a:r>
            <a:r>
              <a:rPr lang="zh-CN" altLang="en-US" sz="4800" dirty="0">
                <a:solidFill>
                  <a:prstClr val="black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，</a:t>
            </a:r>
            <a:r>
              <a:rPr lang="en-US" altLang="zh-CN" sz="4800" dirty="0">
                <a:solidFill>
                  <a:prstClr val="black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sein)</a:t>
            </a:r>
            <a:endParaRPr lang="zh-CN" altLang="en-US" dirty="0"/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6D0B5E9B-F0C6-0BDB-92AA-FCF566128E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1161685"/>
              </p:ext>
            </p:extLst>
          </p:nvPr>
        </p:nvGraphicFramePr>
        <p:xfrm>
          <a:off x="838200" y="1825625"/>
          <a:ext cx="10612770" cy="29980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6336">
                  <a:extLst>
                    <a:ext uri="{9D8B030D-6E8A-4147-A177-3AD203B41FA5}">
                      <a16:colId xmlns:a16="http://schemas.microsoft.com/office/drawing/2014/main" val="2122369800"/>
                    </a:ext>
                  </a:extLst>
                </a:gridCol>
                <a:gridCol w="2138772">
                  <a:extLst>
                    <a:ext uri="{9D8B030D-6E8A-4147-A177-3AD203B41FA5}">
                      <a16:colId xmlns:a16="http://schemas.microsoft.com/office/drawing/2014/main" val="4152500306"/>
                    </a:ext>
                  </a:extLst>
                </a:gridCol>
                <a:gridCol w="2122554">
                  <a:extLst>
                    <a:ext uri="{9D8B030D-6E8A-4147-A177-3AD203B41FA5}">
                      <a16:colId xmlns:a16="http://schemas.microsoft.com/office/drawing/2014/main" val="3028030367"/>
                    </a:ext>
                  </a:extLst>
                </a:gridCol>
                <a:gridCol w="2122554">
                  <a:extLst>
                    <a:ext uri="{9D8B030D-6E8A-4147-A177-3AD203B41FA5}">
                      <a16:colId xmlns:a16="http://schemas.microsoft.com/office/drawing/2014/main" val="331260237"/>
                    </a:ext>
                  </a:extLst>
                </a:gridCol>
                <a:gridCol w="2122554">
                  <a:extLst>
                    <a:ext uri="{9D8B030D-6E8A-4147-A177-3AD203B41FA5}">
                      <a16:colId xmlns:a16="http://schemas.microsoft.com/office/drawing/2014/main" val="898832143"/>
                    </a:ext>
                  </a:extLst>
                </a:gridCol>
              </a:tblGrid>
              <a:tr h="999348">
                <a:tc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>
                          <a:latin typeface="Abadi" panose="020B0604020104020204" pitchFamily="34" charset="0"/>
                          <a:ea typeface="楷体" panose="02010609060101010101" pitchFamily="49" charset="-122"/>
                        </a:rPr>
                        <a:t>Wir</a:t>
                      </a:r>
                      <a:endParaRPr lang="zh-CN" altLang="en-US" sz="4400" dirty="0">
                        <a:latin typeface="Abadi" panose="020B0604020104020204" pitchFamily="34" charset="0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>
                          <a:latin typeface="Abadi" panose="020B0604020104020204" pitchFamily="34" charset="0"/>
                          <a:ea typeface="楷体" panose="02010609060101010101" pitchFamily="49" charset="-122"/>
                        </a:rPr>
                        <a:t>Sie</a:t>
                      </a:r>
                      <a:endParaRPr lang="zh-CN" altLang="en-US" sz="4400" dirty="0">
                        <a:latin typeface="Abadi" panose="020B0604020104020204" pitchFamily="34" charset="0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>
                          <a:latin typeface="Abadi" panose="020B0604020104020204" pitchFamily="34" charset="0"/>
                          <a:ea typeface="楷体" panose="02010609060101010101" pitchFamily="49" charset="-122"/>
                        </a:rPr>
                        <a:t>ihr</a:t>
                      </a:r>
                      <a:endParaRPr lang="zh-CN" altLang="en-US" sz="4400" dirty="0">
                        <a:latin typeface="Abadi" panose="020B0604020104020204" pitchFamily="34" charset="0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>
                          <a:latin typeface="Abadi" panose="020B0604020104020204" pitchFamily="34" charset="0"/>
                          <a:ea typeface="楷体" panose="02010609060101010101" pitchFamily="49" charset="-122"/>
                        </a:rPr>
                        <a:t>du</a:t>
                      </a:r>
                      <a:endParaRPr lang="zh-CN" altLang="en-US" sz="4400" dirty="0">
                        <a:latin typeface="Abadi" panose="020B0604020104020204" pitchFamily="34" charset="0"/>
                        <a:ea typeface="楷体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4096593"/>
                  </a:ext>
                </a:extLst>
              </a:tr>
              <a:tr h="99934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Haben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haben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haben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habt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hab</a:t>
                      </a:r>
                      <a:endParaRPr lang="zh-CN" altLang="en-US" sz="4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15276845"/>
                  </a:ext>
                </a:extLst>
              </a:tr>
              <a:tr h="999348"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/>
                        <a:t>Sein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seien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seien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 err="1"/>
                        <a:t>seid</a:t>
                      </a:r>
                      <a:endParaRPr lang="zh-CN" altLang="en-US" sz="4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4400" dirty="0"/>
                        <a:t>sei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941354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8597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537A804-5965-6322-547F-6ED812D8F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CN" altLang="en-US" sz="6600" dirty="0">
                <a:solidFill>
                  <a:prstClr val="black"/>
                </a:solidFill>
                <a:latin typeface="隶书" panose="02010509060101010101" pitchFamily="49" charset="-122"/>
                <a:ea typeface="隶书" panose="02010509060101010101" pitchFamily="49" charset="-122"/>
              </a:rPr>
              <a:t>注意点</a:t>
            </a:r>
            <a:endParaRPr lang="zh-CN" altLang="en-US" sz="66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378AD96-0967-CF2C-77EE-2A1174BFB0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动词词形变化</a:t>
            </a:r>
            <a:endParaRPr lang="en-US" altLang="zh-CN" sz="4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动词词干后</a:t>
            </a: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是否要加</a:t>
            </a:r>
            <a:endParaRPr lang="en-US" altLang="zh-CN" sz="4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人称代词是否保留</a:t>
            </a:r>
            <a:endParaRPr lang="en-US" altLang="zh-CN" sz="4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4400" dirty="0">
                <a:latin typeface="楷体" panose="02010609060101010101" pitchFamily="49" charset="-122"/>
                <a:ea typeface="楷体" panose="02010609060101010101" pitchFamily="49" charset="-122"/>
              </a:rPr>
              <a:t>注：可分动词 如：</a:t>
            </a:r>
            <a:r>
              <a:rPr lang="en-US" altLang="zh-CN" sz="4400" dirty="0" err="1">
                <a:latin typeface="楷体" panose="02010609060101010101" pitchFamily="49" charset="-122"/>
                <a:ea typeface="楷体" panose="02010609060101010101" pitchFamily="49" charset="-122"/>
              </a:rPr>
              <a:t>mit</a:t>
            </a: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/</a:t>
            </a:r>
            <a:r>
              <a:rPr lang="en-US" altLang="zh-CN" sz="4400" dirty="0" err="1">
                <a:latin typeface="楷体" panose="02010609060101010101" pitchFamily="49" charset="-122"/>
                <a:ea typeface="楷体" panose="02010609060101010101" pitchFamily="49" charset="-122"/>
              </a:rPr>
              <a:t>bringen</a:t>
            </a:r>
            <a:endParaRPr lang="en-US" altLang="zh-CN" sz="44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4400" dirty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4400" dirty="0" err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Bringen</a:t>
            </a:r>
            <a:r>
              <a:rPr lang="en-US" altLang="zh-CN" sz="4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 Sie …… </a:t>
            </a:r>
            <a:r>
              <a:rPr lang="en-US" altLang="zh-CN" sz="4400" dirty="0" err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mit</a:t>
            </a:r>
            <a:r>
              <a:rPr lang="en-US" altLang="zh-CN" sz="4400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!</a:t>
            </a:r>
            <a:endParaRPr lang="zh-CN" altLang="en-US" sz="4400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86844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2E755ED-2C23-8DC1-F46B-548CE5710F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06423" y="247678"/>
            <a:ext cx="5179154" cy="1325563"/>
          </a:xfrm>
        </p:spPr>
        <p:txBody>
          <a:bodyPr>
            <a:noAutofit/>
          </a:bodyPr>
          <a:lstStyle/>
          <a:p>
            <a:r>
              <a:rPr lang="zh-CN" altLang="en-US" sz="4800" dirty="0">
                <a:latin typeface="隶书" panose="02010509060101010101" pitchFamily="49" charset="-122"/>
                <a:ea typeface="隶书" panose="02010509060101010101" pitchFamily="49" charset="-122"/>
              </a:rPr>
              <a:t>德语命令式的含义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B94A201-DC2D-4672-3CEF-2F50AEAD3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847664" cy="3107102"/>
          </a:xfrm>
        </p:spPr>
        <p:txBody>
          <a:bodyPr>
            <a:noAutofit/>
          </a:bodyPr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命令式是指说话人向别人</a:t>
            </a:r>
            <a:r>
              <a:rPr lang="zh-CN" altLang="en-US" sz="3600" b="1" dirty="0">
                <a:latin typeface="楷体" panose="02010609060101010101" pitchFamily="49" charset="-122"/>
                <a:ea typeface="楷体" panose="02010609060101010101" pitchFamily="49" charset="-122"/>
              </a:rPr>
              <a:t>下达命令、指示、提出请求、要求、劝告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的语气句型。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德语命令式没有时间形式，只有尊称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Sie,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复数第一人称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wir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,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复数第二人称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ihr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和单数第二人称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du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的四种形式。</a:t>
            </a:r>
          </a:p>
        </p:txBody>
      </p:sp>
    </p:spTree>
    <p:extLst>
      <p:ext uri="{BB962C8B-B14F-4D97-AF65-F5344CB8AC3E}">
        <p14:creationId xmlns:p14="http://schemas.microsoft.com/office/powerpoint/2010/main" val="15663569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8C0791A-034B-DBEB-8945-C36734A01C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411598" cy="1325563"/>
          </a:xfrm>
        </p:spPr>
        <p:txBody>
          <a:bodyPr>
            <a:normAutofit/>
          </a:bodyPr>
          <a:lstStyle/>
          <a:p>
            <a:r>
              <a:rPr lang="zh-CN" altLang="en-US" sz="5400" dirty="0">
                <a:latin typeface="隶书" panose="02010509060101010101" pitchFamily="49" charset="-122"/>
                <a:ea typeface="隶书" panose="02010509060101010101" pitchFamily="49" charset="-122"/>
              </a:rPr>
              <a:t>尊称</a:t>
            </a:r>
            <a:r>
              <a:rPr lang="en-US" altLang="zh-CN" sz="5400" dirty="0">
                <a:latin typeface="隶书" panose="02010509060101010101" pitchFamily="49" charset="-122"/>
                <a:ea typeface="隶书" panose="02010509060101010101" pitchFamily="49" charset="-122"/>
              </a:rPr>
              <a:t>Sie</a:t>
            </a:r>
            <a:r>
              <a:rPr lang="zh-CN" altLang="en-US" sz="5400" dirty="0">
                <a:latin typeface="隶书" panose="02010509060101010101" pitchFamily="49" charset="-122"/>
                <a:ea typeface="隶书" panose="02010509060101010101" pitchFamily="49" charset="-122"/>
              </a:rPr>
              <a:t>的命令式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1B942BD-787F-AD3A-54D8-E98E31B407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组成：动词不定式</a:t>
            </a:r>
            <a:r>
              <a:rPr lang="en-US" altLang="zh-CN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+Sie+</a:t>
            </a:r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其他成分</a:t>
            </a:r>
            <a:endParaRPr lang="en-US" altLang="zh-CN" sz="3600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注意：</a:t>
            </a:r>
            <a:r>
              <a:rPr lang="en-US" altLang="zh-CN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Sie</a:t>
            </a:r>
            <a:r>
              <a:rPr lang="zh-CN" altLang="en-US" sz="3600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不能省略</a:t>
            </a:r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使用动词</a:t>
            </a:r>
            <a:r>
              <a:rPr lang="zh-CN" altLang="en-US" sz="3600" u="sng" dirty="0">
                <a:latin typeface="华文楷体" panose="02010600040101010101" pitchFamily="2" charset="-122"/>
                <a:ea typeface="华文楷体" panose="02010600040101010101" pitchFamily="2" charset="-122"/>
              </a:rPr>
              <a:t>原型</a:t>
            </a:r>
            <a:endParaRPr lang="en-US" altLang="zh-CN" sz="3600" u="sng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  <a:p>
            <a:r>
              <a:rPr lang="zh-CN" altLang="en-US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如：</a:t>
            </a:r>
            <a:r>
              <a:rPr lang="en-US" altLang="zh-CN" sz="36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Fragen</a:t>
            </a:r>
            <a:r>
              <a:rPr lang="en-US" altLang="zh-CN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 Sie bitte! </a:t>
            </a:r>
          </a:p>
          <a:p>
            <a:pPr marL="0" indent="0">
              <a:buNone/>
            </a:pPr>
            <a:r>
              <a:rPr lang="en-US" altLang="zh-CN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          </a:t>
            </a:r>
            <a:r>
              <a:rPr lang="en-US" altLang="zh-CN" sz="3600" dirty="0" err="1">
                <a:latin typeface="华文楷体" panose="02010600040101010101" pitchFamily="2" charset="-122"/>
                <a:ea typeface="华文楷体" panose="02010600040101010101" pitchFamily="2" charset="-122"/>
              </a:rPr>
              <a:t>Sprechen</a:t>
            </a:r>
            <a:r>
              <a:rPr lang="en-US" altLang="zh-CN" sz="3600" dirty="0">
                <a:latin typeface="华文楷体" panose="02010600040101010101" pitchFamily="2" charset="-122"/>
                <a:ea typeface="华文楷体" panose="02010600040101010101" pitchFamily="2" charset="-122"/>
              </a:rPr>
              <a:t> Sie Deutsch.    </a:t>
            </a:r>
          </a:p>
          <a:p>
            <a:pPr marL="0" indent="0">
              <a:buNone/>
            </a:pPr>
            <a:r>
              <a:rPr lang="en-US" altLang="zh-CN" dirty="0">
                <a:latin typeface="华文楷体" panose="02010600040101010101" pitchFamily="2" charset="-122"/>
                <a:ea typeface="华文楷体" panose="02010600040101010101" pitchFamily="2" charset="-122"/>
              </a:rPr>
              <a:t>   </a:t>
            </a:r>
            <a:endParaRPr lang="zh-CN" altLang="en-US" dirty="0">
              <a:latin typeface="华文楷体" panose="02010600040101010101" pitchFamily="2" charset="-122"/>
              <a:ea typeface="华文楷体" panose="0201060004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208556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FAA73D1-7C7B-AA02-7A02-ED2E1A1B76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5400" dirty="0" err="1">
                <a:latin typeface="隶书" panose="02010509060101010101" pitchFamily="49" charset="-122"/>
                <a:ea typeface="隶书" panose="02010509060101010101" pitchFamily="49" charset="-122"/>
              </a:rPr>
              <a:t>Wir</a:t>
            </a:r>
            <a:r>
              <a:rPr lang="zh-CN" altLang="en-US" sz="5400" dirty="0">
                <a:latin typeface="隶书" panose="02010509060101010101" pitchFamily="49" charset="-122"/>
                <a:ea typeface="隶书" panose="02010509060101010101" pitchFamily="49" charset="-122"/>
              </a:rPr>
              <a:t>的命令式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F4B0432-30CB-20D7-D0C7-90DC1E532F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组成：同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Sie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的命令式一致；即动词不定式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wir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其他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注意：</a:t>
            </a:r>
            <a:r>
              <a:rPr lang="zh-CN" altLang="en-US" sz="3600" u="sng" dirty="0">
                <a:latin typeface="楷体" panose="02010609060101010101" pitchFamily="49" charset="-122"/>
                <a:ea typeface="楷体" panose="02010609060101010101" pitchFamily="49" charset="-122"/>
              </a:rPr>
              <a:t>同样</a:t>
            </a:r>
            <a:r>
              <a:rPr lang="en-US" altLang="zh-CN" sz="3600" u="sng" dirty="0" err="1">
                <a:latin typeface="楷体" panose="02010609060101010101" pitchFamily="49" charset="-122"/>
                <a:ea typeface="楷体" panose="02010609060101010101" pitchFamily="49" charset="-122"/>
              </a:rPr>
              <a:t>wir</a:t>
            </a:r>
            <a:r>
              <a:rPr lang="zh-CN" altLang="en-US" sz="3600" u="sng" dirty="0">
                <a:latin typeface="楷体" panose="02010609060101010101" pitchFamily="49" charset="-122"/>
                <a:ea typeface="楷体" panose="02010609060101010101" pitchFamily="49" charset="-122"/>
              </a:rPr>
              <a:t>不能省略</a:t>
            </a:r>
            <a:endParaRPr lang="en-US" altLang="zh-CN" sz="3600" u="sng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如：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Gehen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wir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zu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Uni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</a:p>
        </p:txBody>
      </p:sp>
    </p:spTree>
    <p:extLst>
      <p:ext uri="{BB962C8B-B14F-4D97-AF65-F5344CB8AC3E}">
        <p14:creationId xmlns:p14="http://schemas.microsoft.com/office/powerpoint/2010/main" val="5792750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3B91915-A02B-221A-54DA-982177B159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800" dirty="0" err="1">
                <a:latin typeface="隶书" panose="02010509060101010101" pitchFamily="49" charset="-122"/>
                <a:ea typeface="隶书" panose="02010509060101010101" pitchFamily="49" charset="-122"/>
              </a:rPr>
              <a:t>Ihr</a:t>
            </a:r>
            <a:r>
              <a:rPr lang="zh-CN" altLang="en-US" sz="4800" dirty="0">
                <a:latin typeface="隶书" panose="02010509060101010101" pitchFamily="49" charset="-122"/>
                <a:ea typeface="隶书" panose="02010509060101010101" pitchFamily="49" charset="-122"/>
              </a:rPr>
              <a:t>的命令式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B540E12-7877-C1D5-FB37-2F584712FC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组成：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动词词干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+t)+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其他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注意：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ihr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在句中</a:t>
            </a:r>
            <a:r>
              <a:rPr lang="zh-CN" altLang="en-US" sz="3600" u="sng" dirty="0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省略</a:t>
            </a:r>
            <a:endParaRPr lang="en-US" altLang="zh-CN" sz="3600" u="sng" dirty="0">
              <a:solidFill>
                <a:srgbClr val="FF0000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如：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Lest bitte den Text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   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Wart</a:t>
            </a:r>
            <a:r>
              <a:rPr lang="en-US" altLang="zh-CN" sz="3600" dirty="0" err="1">
                <a:solidFill>
                  <a:srgbClr val="FF0000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et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bitte auf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mich.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pPr marL="0" indent="0">
              <a:buNone/>
            </a:pP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    (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变形规则同现在时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ihr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变位一致）</a:t>
            </a:r>
          </a:p>
        </p:txBody>
      </p:sp>
    </p:spTree>
    <p:extLst>
      <p:ext uri="{BB962C8B-B14F-4D97-AF65-F5344CB8AC3E}">
        <p14:creationId xmlns:p14="http://schemas.microsoft.com/office/powerpoint/2010/main" val="3913551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9F65679-35B2-D3BA-7004-AE277C70B4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4800" dirty="0">
                <a:latin typeface="隶书" panose="02010509060101010101" pitchFamily="49" charset="-122"/>
                <a:ea typeface="隶书" panose="02010509060101010101" pitchFamily="49" charset="-122"/>
              </a:rPr>
              <a:t>Du</a:t>
            </a:r>
            <a:r>
              <a:rPr lang="zh-CN" altLang="en-US" sz="4800" dirty="0">
                <a:latin typeface="隶书" panose="02010509060101010101" pitchFamily="49" charset="-122"/>
                <a:ea typeface="隶书" panose="02010509060101010101" pitchFamily="49" charset="-122"/>
              </a:rPr>
              <a:t>的命令式</a:t>
            </a:r>
          </a:p>
        </p:txBody>
      </p:sp>
      <p:graphicFrame>
        <p:nvGraphicFramePr>
          <p:cNvPr id="4" name="内容占位符 3">
            <a:extLst>
              <a:ext uri="{FF2B5EF4-FFF2-40B4-BE49-F238E27FC236}">
                <a16:creationId xmlns:a16="http://schemas.microsoft.com/office/drawing/2014/main" id="{C1BA0B2B-A0B1-C4CB-B343-E0417BA9D7A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367674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489850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06320F7-774F-4E15-0672-21DF3DE4B4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>
                <a:latin typeface="隶书" panose="02010509060101010101" pitchFamily="49" charset="-122"/>
                <a:ea typeface="隶书" panose="02010509060101010101" pitchFamily="49" charset="-122"/>
              </a:rPr>
              <a:t>弱变化动词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83EC519-2257-B6B5-C94B-490738F6B6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63774" cy="4351338"/>
          </a:xfrm>
        </p:spPr>
        <p:txBody>
          <a:bodyPr/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组成：动词词干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其他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注意：省去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du</a:t>
            </a:r>
          </a:p>
          <a:p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   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当动词词干以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d,t,chn,ckn,ffn,gn,ig,dm,tm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结尾时必须加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。其他可加可不加，但口语常常省去。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如：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Probier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mal!</a:t>
            </a:r>
          </a:p>
        </p:txBody>
      </p:sp>
    </p:spTree>
    <p:extLst>
      <p:ext uri="{BB962C8B-B14F-4D97-AF65-F5344CB8AC3E}">
        <p14:creationId xmlns:p14="http://schemas.microsoft.com/office/powerpoint/2010/main" val="3118794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06D2FDB-9FF8-EE57-B368-B5BB76E471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dirty="0">
                <a:latin typeface="隶书" panose="02010509060101010101" pitchFamily="49" charset="-122"/>
                <a:ea typeface="隶书" panose="02010509060101010101" pitchFamily="49" charset="-122"/>
              </a:rPr>
              <a:t>强变化动词（变音）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FDF3E2E-72F8-5D23-751F-9A3812D7ADA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组成：词干（不再需要变音）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其他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如：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Schlaf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（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）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jetzt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.</a:t>
            </a: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   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Lauf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(e) bitte </a:t>
            </a:r>
            <a:r>
              <a:rPr lang="en-US" altLang="zh-CN" sz="3600" dirty="0" err="1">
                <a:latin typeface="楷体" panose="02010609060101010101" pitchFamily="49" charset="-122"/>
                <a:ea typeface="楷体" panose="02010609060101010101" pitchFamily="49" charset="-122"/>
              </a:rPr>
              <a:t>deutlich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！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288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E81F2E3-3A87-8D8C-6400-CB6E76AD0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z="4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隶书" panose="02010509060101010101" pitchFamily="49" charset="-122"/>
                <a:ea typeface="隶书" panose="02010509060101010101" pitchFamily="49" charset="-122"/>
                <a:cs typeface="+mj-cs"/>
              </a:rPr>
              <a:t>强变化动词（换音）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A57A2507-ACAA-75B3-C94F-628FB3C367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组成：词干（仍需换音）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+</a:t>
            </a:r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其他</a:t>
            </a:r>
            <a:endParaRPr lang="en-US" altLang="zh-CN" sz="3600" dirty="0"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注意：换音动词变化，以及不加</a:t>
            </a:r>
            <a:r>
              <a:rPr lang="en-US" altLang="zh-CN" sz="3600" dirty="0">
                <a:latin typeface="楷体" panose="02010609060101010101" pitchFamily="49" charset="-122"/>
                <a:ea typeface="楷体" panose="02010609060101010101" pitchFamily="49" charset="-122"/>
              </a:rPr>
              <a:t>e</a:t>
            </a:r>
          </a:p>
          <a:p>
            <a:r>
              <a:rPr lang="zh-CN" altLang="en-US" sz="3600" dirty="0">
                <a:latin typeface="楷体" panose="02010609060101010101" pitchFamily="49" charset="-122"/>
                <a:ea typeface="楷体" panose="02010609060101010101" pitchFamily="49" charset="-122"/>
              </a:rPr>
              <a:t>如：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Nimm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bitte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frische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Tomaten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. </a:t>
            </a:r>
          </a:p>
          <a:p>
            <a:pPr marL="0" indent="0">
              <a:buNone/>
            </a:pP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    (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nehmen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 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nimm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)</a:t>
            </a:r>
          </a:p>
          <a:p>
            <a:pPr marL="0" indent="0">
              <a:buNone/>
            </a:pP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   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Sprich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bitte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langsam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.</a:t>
            </a:r>
          </a:p>
          <a:p>
            <a:pPr marL="0" indent="0">
              <a:buNone/>
            </a:pP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    (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sprechen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   </a:t>
            </a:r>
            <a:r>
              <a:rPr lang="en-US" altLang="zh-CN" sz="3600" dirty="0" err="1">
                <a:latin typeface="Abadi" panose="020B0604020104020204" pitchFamily="34" charset="0"/>
                <a:ea typeface="楷体" panose="02010609060101010101" pitchFamily="49" charset="-122"/>
              </a:rPr>
              <a:t>sprich</a:t>
            </a:r>
            <a:r>
              <a:rPr lang="en-US" altLang="zh-CN" sz="3600" dirty="0">
                <a:latin typeface="Abadi" panose="020B0604020104020204" pitchFamily="34" charset="0"/>
                <a:ea typeface="楷体" panose="02010609060101010101" pitchFamily="49" charset="-122"/>
              </a:rPr>
              <a:t>)</a:t>
            </a:r>
            <a:endParaRPr lang="zh-CN" altLang="en-US" sz="3600" dirty="0">
              <a:latin typeface="Abadi" panose="020B0604020104020204" pitchFamily="34" charset="0"/>
              <a:ea typeface="楷体" panose="02010609060101010101" pitchFamily="49" charset="-122"/>
            </a:endParaRPr>
          </a:p>
        </p:txBody>
      </p:sp>
      <p:cxnSp>
        <p:nvCxnSpPr>
          <p:cNvPr id="9" name="直接箭头连接符 8">
            <a:extLst>
              <a:ext uri="{FF2B5EF4-FFF2-40B4-BE49-F238E27FC236}">
                <a16:creationId xmlns:a16="http://schemas.microsoft.com/office/drawing/2014/main" id="{0D1E6533-83D4-8640-C677-BA70B2DC8BC0}"/>
              </a:ext>
            </a:extLst>
          </p:cNvPr>
          <p:cNvCxnSpPr/>
          <p:nvPr/>
        </p:nvCxnSpPr>
        <p:spPr>
          <a:xfrm>
            <a:off x="3296873" y="3967993"/>
            <a:ext cx="427839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直接箭头连接符 10">
            <a:extLst>
              <a:ext uri="{FF2B5EF4-FFF2-40B4-BE49-F238E27FC236}">
                <a16:creationId xmlns:a16="http://schemas.microsoft.com/office/drawing/2014/main" id="{4E74AFA4-348A-33D6-7502-8CFC496480B5}"/>
              </a:ext>
            </a:extLst>
          </p:cNvPr>
          <p:cNvCxnSpPr/>
          <p:nvPr/>
        </p:nvCxnSpPr>
        <p:spPr>
          <a:xfrm>
            <a:off x="3523376" y="5226341"/>
            <a:ext cx="385894" cy="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72260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386</Words>
  <Application>Microsoft Office PowerPoint</Application>
  <PresentationFormat>宽屏</PresentationFormat>
  <Paragraphs>64</Paragraphs>
  <Slides>11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等线</vt:lpstr>
      <vt:lpstr>等线 Light</vt:lpstr>
      <vt:lpstr>华文楷体</vt:lpstr>
      <vt:lpstr>楷体</vt:lpstr>
      <vt:lpstr>隶书</vt:lpstr>
      <vt:lpstr>Abadi</vt:lpstr>
      <vt:lpstr>Arial</vt:lpstr>
      <vt:lpstr>Office 主题​​</vt:lpstr>
      <vt:lpstr>德语命令式</vt:lpstr>
      <vt:lpstr>德语命令式的含义</vt:lpstr>
      <vt:lpstr>尊称Sie的命令式</vt:lpstr>
      <vt:lpstr>Wir的命令式</vt:lpstr>
      <vt:lpstr>Ihr的命令式</vt:lpstr>
      <vt:lpstr>Du的命令式</vt:lpstr>
      <vt:lpstr>弱变化动词</vt:lpstr>
      <vt:lpstr>强变化动词（变音）</vt:lpstr>
      <vt:lpstr>强变化动词（换音）</vt:lpstr>
      <vt:lpstr>特殊动词变位 （haben，sein)</vt:lpstr>
      <vt:lpstr>注意点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德语命令式</dc:title>
  <dc:creator>乔 汪</dc:creator>
  <cp:lastModifiedBy>乔 汪</cp:lastModifiedBy>
  <cp:revision>1</cp:revision>
  <dcterms:created xsi:type="dcterms:W3CDTF">2024-04-14T10:36:01Z</dcterms:created>
  <dcterms:modified xsi:type="dcterms:W3CDTF">2024-04-14T11:45:54Z</dcterms:modified>
</cp:coreProperties>
</file>