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D33D8-61C8-13DA-78C7-122A70D8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92BC41-4D48-0360-B5EA-0441555F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E783-1363-4ABA-B411-5C2CFF040DCF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DF4ED0-8A4C-45EC-659F-F0FC8875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B3D346-A695-E084-58B2-F68F0523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9EAA-912C-47B2-875C-AFD0C289B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38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BF5981B-B71D-CDE0-EFAF-C568F10E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929DA-1598-00EA-A481-C3591A53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228525-2380-3954-7EA4-209951584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E783-1363-4ABA-B411-5C2CFF040DCF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4493CB-FD02-42DC-A14F-A3F309102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F7F4BD-4710-D4C7-43F0-90C4D31A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9EAA-912C-47B2-875C-AFD0C289B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FF70D38-1CDF-176C-33B0-C4DD2E36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853D92-8EED-7354-C794-2560EF2D4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6349406-395B-F1DD-7DF2-F248F0A5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A3AD14-10CA-B007-AB4D-4FB82C5196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C4B717-C3B5-8017-117A-3BBB1949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6CEDCD-EC3A-FB67-9E56-B32DE6B0A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55546C3-3974-52A2-E367-6C0C5800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6CCC57-DC34-D417-0441-9268DB20C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5C7F7F-0BCD-08A6-A48F-96F942C5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4FF3CE-13B5-F5CF-27C8-443D531BDC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1E42AEE-3C09-0522-7B78-E17F6A7E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3FD24A-522B-BCED-F992-075B10B32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0FC1E53-6CB5-F844-F98C-0B4721FD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1CBF18-9E46-86F3-6519-6E179B91D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紫新 王</dc:creator>
  <cp:lastModifiedBy>紫新 王</cp:lastModifiedBy>
  <cp:revision>1</cp:revision>
  <dcterms:created xsi:type="dcterms:W3CDTF">2025-11-06T13:00:48Z</dcterms:created>
  <dcterms:modified xsi:type="dcterms:W3CDTF">2025-11-06T13:00:48Z</dcterms:modified>
</cp:coreProperties>
</file>